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908"/>
    <a:srgbClr val="DB1301"/>
    <a:srgbClr val="1F1301"/>
    <a:srgbClr val="AE000D"/>
    <a:srgbClr val="6F92C8"/>
    <a:srgbClr val="AC0001"/>
    <a:srgbClr val="0D280A"/>
    <a:srgbClr val="515D4C"/>
    <a:srgbClr val="124109"/>
    <a:srgbClr val="0E4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9D27-9C2C-4778-89B3-466B15E2944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3FFFB-0A05-4696-B30E-2132F660C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A1C8-A749-4D14-AB8A-9762708B7548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585"/>
      </p:ext>
    </p:extLst>
  </p:cSld>
  <p:clrMapOvr>
    <a:masterClrMapping/>
  </p:clrMapOvr>
  <p:transition spd="slow" advClick="0" advTm="18000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870-5193-4041-AD99-AD4CED7BE0C0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4842"/>
      </p:ext>
    </p:extLst>
  </p:cSld>
  <p:clrMapOvr>
    <a:masterClrMapping/>
  </p:clrMapOvr>
  <p:transition spd="slow" advClick="0" advTm="18000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805-C48E-4B92-9204-C3F1EF6ABDC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6225"/>
      </p:ext>
    </p:extLst>
  </p:cSld>
  <p:clrMapOvr>
    <a:masterClrMapping/>
  </p:clrMapOvr>
  <p:transition spd="slow" advClick="0" advTm="18000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B2F8-CD0F-4451-9ED4-49417BB07BC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7804"/>
      </p:ext>
    </p:extLst>
  </p:cSld>
  <p:clrMapOvr>
    <a:masterClrMapping/>
  </p:clrMapOvr>
  <p:transition spd="slow" advClick="0" advTm="18000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C866-DE1C-41D4-99D2-458284DD946E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1612"/>
      </p:ext>
    </p:extLst>
  </p:cSld>
  <p:clrMapOvr>
    <a:masterClrMapping/>
  </p:clrMapOvr>
  <p:transition spd="slow" advClick="0" advTm="18000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6513-D946-455C-9EC4-84B4F80D0DD3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3418"/>
      </p:ext>
    </p:extLst>
  </p:cSld>
  <p:clrMapOvr>
    <a:masterClrMapping/>
  </p:clrMapOvr>
  <p:transition spd="slow" advClick="0" advTm="18000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503B-80F9-4D22-AC4A-6DF24A72783D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2552"/>
      </p:ext>
    </p:extLst>
  </p:cSld>
  <p:clrMapOvr>
    <a:masterClrMapping/>
  </p:clrMapOvr>
  <p:transition spd="slow" advClick="0" advTm="18000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DB1-9D3C-413F-B8E9-DE8579010BB2}" type="datetime1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3507"/>
      </p:ext>
    </p:extLst>
  </p:cSld>
  <p:clrMapOvr>
    <a:masterClrMapping/>
  </p:clrMapOvr>
  <p:transition spd="slow" advClick="0" advTm="18000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2709"/>
      </p:ext>
    </p:extLst>
  </p:cSld>
  <p:clrMapOvr>
    <a:masterClrMapping/>
  </p:clrMapOvr>
  <p:transition spd="slow" advClick="0" advTm="18000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D8A-3DA4-4585-A722-B44F251A685E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6414"/>
      </p:ext>
    </p:extLst>
  </p:cSld>
  <p:clrMapOvr>
    <a:masterClrMapping/>
  </p:clrMapOvr>
  <p:transition spd="slow" advClick="0" advTm="18000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46C6-4106-4766-A0CC-96C9F4817A9C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81975"/>
      </p:ext>
    </p:extLst>
  </p:cSld>
  <p:clrMapOvr>
    <a:masterClrMapping/>
  </p:clrMapOvr>
  <p:transition spd="slow" advClick="0" advTm="18000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DBA-47E9-4A7C-869E-22F89298190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1FD3-E13C-4BD2-892F-2780B4CD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80000">
    <p:comb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834">
              <a:schemeClr val="bg1"/>
            </a:gs>
            <a:gs pos="85724">
              <a:srgbClr val="00B050"/>
            </a:gs>
            <a:gs pos="42223">
              <a:schemeClr val="bg1"/>
            </a:gs>
            <a:gs pos="19494">
              <a:srgbClr val="FFC000"/>
            </a:gs>
            <a:gs pos="57000">
              <a:schemeClr val="bg1"/>
            </a:gs>
            <a:gs pos="0">
              <a:srgbClr val="FFC000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9244" y="327372"/>
            <a:ext cx="5271911" cy="769441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>
                <a:gd name="adj" fmla="val 39730"/>
              </a:avLst>
            </a:prstTxWarp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ChessmasterX" panose="020B0803020104020203" pitchFamily="34" charset="0"/>
              </a:rPr>
              <a:t>ISHAN TRAVELS</a:t>
            </a:r>
            <a:endParaRPr lang="en-US" sz="4400" dirty="0">
              <a:solidFill>
                <a:srgbClr val="00B05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ChessmasterX" panose="020B0803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311" y="1749776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WE THE PREFIX,ISHAN TRAVELS IS WORKING SINCE 1990, PROVIDING YOU THE BEST EXPERINCE OF THE WORLD.WE MOULD EXPERIENCES.</a:t>
            </a:r>
            <a:endParaRPr lang="en-US" b="1" spc="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22A-F45E-4586-A67E-90E4506299F7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3829803"/>
            <a:ext cx="1636889" cy="1227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5054601"/>
            <a:ext cx="1636889" cy="1227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2896436"/>
            <a:ext cx="1636959" cy="12277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44888" y="3059288"/>
            <a:ext cx="9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SHIMLA(MINI SWITZERLAND),KULU,MANALI,ROTANG,DALHOUSIE,AMRITSAR.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4888" y="4258970"/>
            <a:ext cx="9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RAJASHTAN-JAYPUR,BIKANER,JESALMER,JODHPUR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4888" y="5455870"/>
            <a:ext cx="9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SP. NEPAL,POKHAR,BANARAS,ALLAHABAD,KATMANDU</a:t>
            </a:r>
          </a:p>
        </p:txBody>
      </p:sp>
    </p:spTree>
    <p:extLst>
      <p:ext uri="{BB962C8B-B14F-4D97-AF65-F5344CB8AC3E}">
        <p14:creationId xmlns:p14="http://schemas.microsoft.com/office/powerpoint/2010/main" val="884796255"/>
      </p:ext>
    </p:extLst>
  </p:cSld>
  <p:clrMapOvr>
    <a:masterClrMapping/>
  </p:clrMapOvr>
  <p:transition spd="slow" advClick="0" advTm="180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40">
              <a:schemeClr val="accent5">
                <a:lumMod val="75000"/>
              </a:schemeClr>
            </a:gs>
            <a:gs pos="75974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7874"/>
            <a:ext cx="4429760" cy="3322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9136" y="926592"/>
            <a:ext cx="6571488" cy="84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8217" y="2754488"/>
            <a:ext cx="773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SHIMLA(MINI SWITZERLAND),KULU,MANALI,ROTANG,DALHOUSIE,AMRITSAR.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768" y="536448"/>
            <a:ext cx="7229856" cy="1015663"/>
          </a:xfrm>
          <a:prstGeom prst="rect">
            <a:avLst/>
          </a:prstGeom>
          <a:noFill/>
        </p:spPr>
        <p:txBody>
          <a:bodyPr wrap="square" rtlCol="0">
            <a:prstTxWarp prst="textSlant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  <a:latin typeface="ChessmasterX" panose="020B0803020104020203" pitchFamily="34" charset="0"/>
              </a:rPr>
              <a:t>ISHAN TRAVELS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50" endPos="85000" dir="5400000" sy="-100000" algn="bl" rotWithShape="0"/>
              </a:effectLst>
              <a:latin typeface="ChessmasterX" panose="020B0803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408" y="3596640"/>
            <a:ext cx="11411712" cy="2862322"/>
          </a:xfrm>
          <a:prstGeom prst="rect">
            <a:avLst/>
          </a:prstGeom>
          <a:noFill/>
          <a:ln w="28575">
            <a:solidFill>
              <a:srgbClr val="68ACD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SHIMLA, THE WHITE CITY. SHIMLA IS KNOWN AS MINI SWITZERLAND OF INDIA BECAUSE IT IS AS COLD AND AS BEAUTIFUL AS SWITZERLAND.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MANALI,THIS HILL STATION IS LOCATED NEAR THE BANK OF BIYAS RIVER,IT IS SO BEAUTIFUL AND COLD HILL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KULU,VAISHNAVDEVI MANDIR IS LOCATED TERE AND SHOPPING OF SHOWEL AND RIVER RAFTING.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DALHOUSIE,IT IS KHONK FOR THE LORD DALOUSIE’S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AMRITSAR,SHOPPING,IND/PAK WAGHA BORDER(LAKSHARI PARADE), GOLDEN TEMPLE VISIT.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chemeClr val="bg1"/>
                </a:solidFill>
              </a:rPr>
              <a:t>ROTANG,THE PLACE WITH BEAUTIFUL MOUNTAIN AND COVERED WITH SNOW.</a:t>
            </a:r>
            <a:endParaRPr lang="en-US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80000">
        <p14:warp dir="in"/>
      </p:transition>
    </mc:Choice>
    <mc:Fallback xmlns="">
      <p:transition spd="slow" advClick="0" advTm="1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40">
              <a:schemeClr val="accent2">
                <a:lumMod val="75000"/>
              </a:schemeClr>
            </a:gs>
            <a:gs pos="75974">
              <a:schemeClr val="accent2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7209"/>
            <a:ext cx="38608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6240" y="426720"/>
            <a:ext cx="7449312" cy="1015663"/>
          </a:xfrm>
          <a:prstGeom prst="rect">
            <a:avLst/>
          </a:prstGeom>
          <a:noFill/>
        </p:spPr>
        <p:txBody>
          <a:bodyPr wrap="square" rtlCol="0">
            <a:prstTxWarp prst="textSlant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  <a:latin typeface="ChessmasterX" panose="020B0803020104020203" pitchFamily="34" charset="0"/>
              </a:rPr>
              <a:t>ISHAN TRAVELS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r="5400000" sy="-100000" algn="bl" rotWithShape="0"/>
              </a:effectLst>
              <a:latin typeface="ChessmasterX" panose="020B0803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6240" y="2507682"/>
            <a:ext cx="618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B5440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RAJASHTAN-JAYPUR,BIKANER,JESALMER,JODHPUR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36" y="3572256"/>
            <a:ext cx="11253216" cy="2308324"/>
          </a:xfrm>
          <a:prstGeom prst="rect">
            <a:avLst/>
          </a:prstGeom>
          <a:noFill/>
          <a:ln w="38100">
            <a:solidFill>
              <a:srgbClr val="6A1E0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0000"/>
                </a:solidFill>
              </a:rPr>
              <a:t>JAYPUR,JAYPUR IS KNOWN AS PINK CITY OF INDIA.PLACES-AAMER FORT,BIRLA MANDIR,KANAK GARDEN,ETC ARE THE BEST EXAMPLES OF THE ARTS OF RAJASTHAN.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0000"/>
                </a:solidFill>
              </a:rPr>
              <a:t>BIKANER,JUNAGARH FORT,KARANIMATA MADIR VISIT, SWECHHA VIHAR.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0000"/>
                </a:solidFill>
              </a:rPr>
              <a:t>JESALMER,JESALMER IS KHOWN AS GOLDEN CITY OF RAJASTHAN FAMOUS HISTORICAL BUILDINGS.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0000"/>
                </a:solidFill>
              </a:rPr>
              <a:t>JODHPUR,JODHPUR IS KHOWN AS SUNCITY OF RAJASTHAN. VISIT-UMEDBHAVAN VISIT.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80000">
        <p14:prism isInverted="1"/>
      </p:transition>
    </mc:Choice>
    <mc:Fallback xmlns="">
      <p:transition spd="slow" advClick="0" advTm="1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468">
              <a:schemeClr val="accent6">
                <a:lumMod val="75000"/>
              </a:schemeClr>
            </a:gs>
            <a:gs pos="9740">
              <a:schemeClr val="accent1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16960" cy="2712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8432" y="463296"/>
            <a:ext cx="7449312" cy="1015663"/>
          </a:xfrm>
          <a:prstGeom prst="rect">
            <a:avLst/>
          </a:prstGeom>
          <a:noFill/>
        </p:spPr>
        <p:txBody>
          <a:bodyPr wrap="square" rtlCol="0">
            <a:prstTxWarp prst="textSlantUp">
              <a:avLst>
                <a:gd name="adj" fmla="val 54355"/>
              </a:avLst>
            </a:prstTxWarp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ChessmasterX" panose="020B0803020104020203" pitchFamily="34" charset="0"/>
              </a:rPr>
              <a:t>ISHAN TRAVELS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>
                <a:reflection blurRad="6350" stA="60000" endA="900" endPos="58000" dir="5400000" sy="-100000" algn="bl" rotWithShape="0"/>
              </a:effectLst>
              <a:latin typeface="ChessmasterX" panose="020B0803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384" y="2343388"/>
            <a:ext cx="64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SP. NEPAL,POKHAR,BANARAS,ALLAHABAD,KATMANDU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" y="3145536"/>
            <a:ext cx="11716512" cy="2308324"/>
          </a:xfrm>
          <a:prstGeom prst="rect">
            <a:avLst/>
          </a:prstGeom>
          <a:noFill/>
          <a:ln w="38100">
            <a:solidFill>
              <a:srgbClr val="6F92C8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FF00"/>
                </a:solidFill>
              </a:rPr>
              <a:t>NEPAL,GOING TO FAMOUS NEPALI CASINO-OWN RESPONSIBILITIES.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FF00"/>
                </a:solidFill>
              </a:rPr>
              <a:t>POKAR,THE CITY WITH SNOW AND YAK RIDING.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FF00"/>
                </a:solidFill>
              </a:rPr>
              <a:t>BANARAS,THE CITY WITH FULL OF JOY ANDIT ALSO KNOWN AS COLOURFUL CITY BY VISITORS.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FF00"/>
                </a:solidFill>
              </a:rPr>
              <a:t>KATMANDU,VERY FAMOUS PASHUPATINATH MANDIR DARSHAN,BUDDHA MANDIR NILKANTH MANDIR,BODDH MATH OR NAPALI WORLD CASINO.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300" dirty="0" smtClean="0">
                <a:solidFill>
                  <a:srgbClr val="FFFF00"/>
                </a:solidFill>
              </a:rPr>
              <a:t>ALLAHABAD,THE METTING OF THREE RIVERS-THE GANGA,THE YAMUNA,AND THE SARASWATI KNOWN AS PRAYAG OR TIVENI SANGAM.</a:t>
            </a:r>
          </a:p>
        </p:txBody>
      </p:sp>
    </p:spTree>
    <p:extLst>
      <p:ext uri="{BB962C8B-B14F-4D97-AF65-F5344CB8AC3E}">
        <p14:creationId xmlns:p14="http://schemas.microsoft.com/office/powerpoint/2010/main" val="30216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80000">
        <p:blinds dir="vert"/>
      </p:transition>
    </mc:Choice>
    <mc:Fallback xmlns="">
      <p:transition spd="slow" advClick="0" advTm="18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625">
              <a:schemeClr val="bg1"/>
            </a:gs>
            <a:gs pos="75309">
              <a:schemeClr val="bg1"/>
            </a:gs>
            <a:gs pos="0">
              <a:schemeClr val="tx1"/>
            </a:gs>
            <a:gs pos="51300">
              <a:schemeClr val="bg2">
                <a:lumMod val="75000"/>
              </a:schemeClr>
            </a:gs>
            <a:gs pos="100000">
              <a:schemeClr val="tx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1151265">
            <a:off x="4515553" y="903113"/>
            <a:ext cx="6863645" cy="830997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latin typeface="Century" panose="02040604050505020304" pitchFamily="18" charset="0"/>
              </a:rPr>
              <a:t>ISHAN TRAVELS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" y="36685"/>
            <a:ext cx="4154310" cy="311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911" y="2664178"/>
            <a:ext cx="79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pc="300" dirty="0" smtClean="0">
                <a:solidFill>
                  <a:srgbClr val="002060"/>
                </a:solidFill>
              </a:rPr>
              <a:t>MAHABLESHVAR,GOA,LONAVALA,KHANDALA,IMAGICA</a:t>
            </a:r>
            <a:endParaRPr lang="en-US" spc="3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978" y="3409244"/>
            <a:ext cx="1150337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pc="300" dirty="0" smtClean="0">
                <a:solidFill>
                  <a:srgbClr val="7030A0"/>
                </a:solidFill>
              </a:rPr>
              <a:t>MAHABALESHVAR,THE BEAUTIFUL CIYT WITH BEAUTIFUL PLACES,DIFFERENT GREENARY AND VALLEYS.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pc="300" dirty="0" smtClean="0">
                <a:solidFill>
                  <a:srgbClr val="FF0000"/>
                </a:solidFill>
              </a:rPr>
              <a:t>GOA,THE PLACE WITH SO MANY BEAUTIFUL BEACHES,THE HIGHEST TOURIST ACTIVITY PLACE OF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pc="300" dirty="0" smtClean="0">
                <a:solidFill>
                  <a:srgbClr val="7030A0"/>
                </a:solidFill>
              </a:rPr>
              <a:t>LONAVALA,THE LIKELY PLACE WITH SO MANY DIFFERENT TYPES OF ADVENTURE ACTIVITIES AND GREEN JUNGLES.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pc="300" dirty="0" smtClean="0">
                <a:solidFill>
                  <a:srgbClr val="FF0000"/>
                </a:solidFill>
              </a:rPr>
              <a:t>KHANDALA,THE PLACE WHERE THE TOURISTS CAME TO SEE ONLY THE ORANGE SUN SETTING.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pc="300" dirty="0" smtClean="0">
                <a:solidFill>
                  <a:srgbClr val="7030A0"/>
                </a:solidFill>
              </a:rPr>
              <a:t>IMAGICA,BEAUTIFUL AMUSMENT PARK LOCATED NEAR MUMBAI.WITH SO MANY BEAUTIFUL RIDES AND SO MANY DUFFERENT THEATRES AND IT IS INDIA’S MOST FAVOURITE THEME PARK WHERE THE  MOST PUBLIC CAME.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1399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80000">
        <p14:honeycomb/>
      </p:transition>
    </mc:Choice>
    <mc:Fallback xmlns="">
      <p:transition spd="slow" advClick="0" advTm="1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0">
              <a:schemeClr val="bg1"/>
            </a:gs>
            <a:gs pos="0">
              <a:schemeClr val="tx1"/>
            </a:gs>
            <a:gs pos="29200">
              <a:schemeClr val="tx1">
                <a:lumMod val="50000"/>
                <a:lumOff val="50000"/>
              </a:schemeClr>
            </a:gs>
            <a:gs pos="75300">
              <a:schemeClr val="tx1">
                <a:lumMod val="50000"/>
                <a:lumOff val="50000"/>
              </a:schemeClr>
            </a:gs>
            <a:gs pos="100000">
              <a:schemeClr val="tx1"/>
            </a:gs>
          </a:gsLst>
          <a:lin ang="12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84972" y="-321969"/>
            <a:ext cx="4334934" cy="8353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Summer Trip                       Holiday Package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0489" y="1490133"/>
            <a:ext cx="7800622" cy="120032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ISHAN TRAVELS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92795" y="2517419"/>
            <a:ext cx="5147734" cy="959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USA, WASHINGTON ,STATUE OF LIBERTY,WHITE HOUSE.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92795" y="3717748"/>
            <a:ext cx="5147734" cy="959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PARIS,EFFIL TOWER ,SMURF’S VILLAGE, DISNEYLAND OF PARIS.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92795" y="4918077"/>
            <a:ext cx="5147734" cy="959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CANADA, THE SNOW SKIES, WORLD’S MOST ANCIENT CHURCH 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5" y="259645"/>
            <a:ext cx="2581981" cy="3647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98" y="2497325"/>
            <a:ext cx="2269767" cy="248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" y="4156118"/>
            <a:ext cx="3076061" cy="20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80000">
        <p14:shred/>
      </p:transition>
    </mc:Choice>
    <mc:Fallback xmlns="">
      <p:transition spd="slow" advClick="0" advTm="1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808">
              <a:srgbClr val="DB1301"/>
            </a:gs>
            <a:gs pos="35700">
              <a:schemeClr val="tx1">
                <a:lumMod val="85000"/>
                <a:lumOff val="15000"/>
              </a:schemeClr>
            </a:gs>
            <a:gs pos="0">
              <a:srgbClr val="AE000D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AA0-B458-413B-B0F6-8134D54591C0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ISHAN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1FD3-E13C-4BD2-892F-2780B4CD50D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859243">
            <a:off x="4146370" y="-431603"/>
            <a:ext cx="6670624" cy="2395760"/>
          </a:xfrm>
          <a:prstGeom prst="rect">
            <a:avLst/>
          </a:prstGeom>
          <a:noFill/>
        </p:spPr>
        <p:txBody>
          <a:bodyPr wrap="square" rtlCol="0">
            <a:prstTxWarp prst="textSlantDown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ISHAN TRAVELS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50" endPos="85000" dir="5400000" sy="-100000" algn="bl" rotWithShape="0"/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5"/>
            <a:ext cx="3469452" cy="2602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4711" y="2144890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C0001"/>
                </a:solidFill>
              </a:rPr>
              <a:t>IF YOU ARE IERESTED IN ABOVE TRIPS THEN PLEASE WLCOME AN CONTACT US.</a:t>
            </a:r>
            <a:endParaRPr lang="en-US" dirty="0">
              <a:solidFill>
                <a:srgbClr val="AC000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222" y="2810933"/>
            <a:ext cx="239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 smtClean="0">
                <a:solidFill>
                  <a:schemeClr val="bg1"/>
                </a:solidFill>
              </a:rPr>
              <a:t>MO. :9827645732</a:t>
            </a:r>
            <a:endParaRPr lang="en-US" spc="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711" y="3567289"/>
            <a:ext cx="1157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600" dirty="0" smtClean="0">
                <a:solidFill>
                  <a:srgbClr val="6F92C8"/>
                </a:solidFill>
              </a:rPr>
              <a:t>IF YOU ARE INTERESTED THEN COME TO OUR OFFICE AND YOU WILL BE GIVEN FULL DETAILS BY OUR CEO:JAGANI ISHAN</a:t>
            </a:r>
            <a:endParaRPr lang="en-US" spc="600" dirty="0">
              <a:solidFill>
                <a:srgbClr val="6F9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80000">
        <p14:glitter pattern="hexagon"/>
      </p:transition>
    </mc:Choice>
    <mc:Fallback xmlns="">
      <p:transition spd="slow" advClick="0" advTm="1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432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Arabic Typesetting</vt:lpstr>
      <vt:lpstr>Arial</vt:lpstr>
      <vt:lpstr>Calibri</vt:lpstr>
      <vt:lpstr>Calibri Light</vt:lpstr>
      <vt:lpstr>Century</vt:lpstr>
      <vt:lpstr>ChessmasterX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ruts</dc:creator>
  <cp:lastModifiedBy>ruts</cp:lastModifiedBy>
  <cp:revision>38</cp:revision>
  <dcterms:created xsi:type="dcterms:W3CDTF">2019-05-03T11:11:02Z</dcterms:created>
  <dcterms:modified xsi:type="dcterms:W3CDTF">2019-05-26T15:27:28Z</dcterms:modified>
</cp:coreProperties>
</file>