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56" r:id="rId5"/>
    <p:sldId id="265" r:id="rId6"/>
    <p:sldId id="266" r:id="rId7"/>
    <p:sldId id="268" r:id="rId8"/>
    <p:sldId id="275" r:id="rId9"/>
    <p:sldId id="280" r:id="rId10"/>
    <p:sldId id="267" r:id="rId11"/>
    <p:sldId id="276" r:id="rId12"/>
    <p:sldId id="277" r:id="rId13"/>
    <p:sldId id="279" r:id="rId14"/>
    <p:sldId id="278" r:id="rId15"/>
    <p:sldId id="281" r:id="rId16"/>
    <p:sldId id="282" r:id="rId17"/>
    <p:sldId id="283" r:id="rId18"/>
    <p:sldId id="284" r:id="rId19"/>
    <p:sldId id="285" r:id="rId20"/>
    <p:sldId id="286" r:id="rId2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6F023BB-FD15-4682-9947-B959B5097571}">
          <p14:sldIdLst>
            <p14:sldId id="256"/>
            <p14:sldId id="265"/>
            <p14:sldId id="266"/>
            <p14:sldId id="268"/>
            <p14:sldId id="275"/>
            <p14:sldId id="280"/>
            <p14:sldId id="267"/>
            <p14:sldId id="276"/>
            <p14:sldId id="277"/>
            <p14:sldId id="279"/>
            <p14:sldId id="278"/>
            <p14:sldId id="281"/>
            <p14:sldId id="282"/>
            <p14:sldId id="283"/>
            <p14:sldId id="284"/>
          </p14:sldIdLst>
        </p14:section>
        <p14:section name="Untitled Section" id="{0A520DCF-3BDE-4AD4-9B66-2DA4906475D0}">
          <p14:sldIdLst>
            <p14:sldId id="285"/>
            <p14:sldId id="286"/>
          </p14:sldIdLst>
        </p14:section>
      </p14:sectionLst>
    </p:ext>
    <p:ext uri="{EFAFB233-063F-42B5-8137-9DF3F51BA10A}">
      <p15:sldGuideLst xmlns:p15="http://schemas.microsoft.com/office/powerpoint/2012/main">
        <p15:guide id="1" orient="horz" pos="2160">
          <p15:clr>
            <a:srgbClr val="A4A3A4"/>
          </p15:clr>
        </p15:guide>
        <p15:guide id="8"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40B3DF-51BE-4D69-B02A-6E963D75D377}" v="299" dt="2025-07-30T14:18:28.8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06" autoAdjust="0"/>
  </p:normalViewPr>
  <p:slideViewPr>
    <p:cSldViewPr showGuides="1">
      <p:cViewPr>
        <p:scale>
          <a:sx n="75" d="100"/>
          <a:sy n="75" d="100"/>
        </p:scale>
        <p:origin x="974" y="216"/>
      </p:cViewPr>
      <p:guideLst>
        <p:guide orient="horz" pos="2160"/>
        <p:guide pos="3839"/>
      </p:guideLst>
    </p:cSldViewPr>
  </p:slideViewPr>
  <p:notesTextViewPr>
    <p:cViewPr>
      <p:scale>
        <a:sx n="1" d="1"/>
        <a:sy n="1" d="1"/>
      </p:scale>
      <p:origin x="0" y="0"/>
    </p:cViewPr>
  </p:notesTextViewPr>
  <p:notesViewPr>
    <p:cSldViewPr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han Agarwal" userId="036dc867e8e2c635" providerId="LiveId" clId="{2740B3DF-51BE-4D69-B02A-6E963D75D377}"/>
    <pc:docChg chg="undo redo custSel addSld delSld modSld sldOrd addSection modSection">
      <pc:chgData name="Ishan Agarwal" userId="036dc867e8e2c635" providerId="LiveId" clId="{2740B3DF-51BE-4D69-B02A-6E963D75D377}" dt="2025-07-30T14:18:28.888" v="9234"/>
      <pc:docMkLst>
        <pc:docMk/>
      </pc:docMkLst>
      <pc:sldChg chg="modSp mod">
        <pc:chgData name="Ishan Agarwal" userId="036dc867e8e2c635" providerId="LiveId" clId="{2740B3DF-51BE-4D69-B02A-6E963D75D377}" dt="2025-07-30T14:16:38.836" v="9228" actId="207"/>
        <pc:sldMkLst>
          <pc:docMk/>
          <pc:sldMk cId="1493259804" sldId="256"/>
        </pc:sldMkLst>
        <pc:spChg chg="mod">
          <ac:chgData name="Ishan Agarwal" userId="036dc867e8e2c635" providerId="LiveId" clId="{2740B3DF-51BE-4D69-B02A-6E963D75D377}" dt="2025-07-30T14:16:38.836" v="9228" actId="207"/>
          <ac:spMkLst>
            <pc:docMk/>
            <pc:sldMk cId="1493259804" sldId="256"/>
            <ac:spMk id="3" creationId="{00000000-0000-0000-0000-000000000000}"/>
          </ac:spMkLst>
        </pc:spChg>
      </pc:sldChg>
      <pc:sldChg chg="modSp mod">
        <pc:chgData name="Ishan Agarwal" userId="036dc867e8e2c635" providerId="LiveId" clId="{2740B3DF-51BE-4D69-B02A-6E963D75D377}" dt="2025-07-30T14:17:04.623" v="9229" actId="207"/>
        <pc:sldMkLst>
          <pc:docMk/>
          <pc:sldMk cId="1437231395" sldId="265"/>
        </pc:sldMkLst>
        <pc:spChg chg="mod">
          <ac:chgData name="Ishan Agarwal" userId="036dc867e8e2c635" providerId="LiveId" clId="{2740B3DF-51BE-4D69-B02A-6E963D75D377}" dt="2025-07-30T14:15:13.131" v="9225" actId="3062"/>
          <ac:spMkLst>
            <pc:docMk/>
            <pc:sldMk cId="1437231395" sldId="265"/>
            <ac:spMk id="13" creationId="{00000000-0000-0000-0000-000000000000}"/>
          </ac:spMkLst>
        </pc:spChg>
        <pc:spChg chg="mod">
          <ac:chgData name="Ishan Agarwal" userId="036dc867e8e2c635" providerId="LiveId" clId="{2740B3DF-51BE-4D69-B02A-6E963D75D377}" dt="2025-07-30T14:17:04.623" v="9229" actId="207"/>
          <ac:spMkLst>
            <pc:docMk/>
            <pc:sldMk cId="1437231395" sldId="265"/>
            <ac:spMk id="14" creationId="{00000000-0000-0000-0000-000000000000}"/>
          </ac:spMkLst>
        </pc:spChg>
      </pc:sldChg>
      <pc:sldChg chg="addSp delSp modSp mod">
        <pc:chgData name="Ishan Agarwal" userId="036dc867e8e2c635" providerId="LiveId" clId="{2740B3DF-51BE-4D69-B02A-6E963D75D377}" dt="2025-07-30T09:59:19.262" v="5467" actId="27918"/>
        <pc:sldMkLst>
          <pc:docMk/>
          <pc:sldMk cId="1431719471" sldId="266"/>
        </pc:sldMkLst>
        <pc:spChg chg="add del mod">
          <ac:chgData name="Ishan Agarwal" userId="036dc867e8e2c635" providerId="LiveId" clId="{2740B3DF-51BE-4D69-B02A-6E963D75D377}" dt="2025-07-30T07:43:41.238" v="1222" actId="208"/>
          <ac:spMkLst>
            <pc:docMk/>
            <pc:sldMk cId="1431719471" sldId="266"/>
            <ac:spMk id="2" creationId="{00000000-0000-0000-0000-000000000000}"/>
          </ac:spMkLst>
        </pc:spChg>
        <pc:spChg chg="add del mod">
          <ac:chgData name="Ishan Agarwal" userId="036dc867e8e2c635" providerId="LiveId" clId="{2740B3DF-51BE-4D69-B02A-6E963D75D377}" dt="2025-07-30T06:56:28.955" v="274"/>
          <ac:spMkLst>
            <pc:docMk/>
            <pc:sldMk cId="1431719471" sldId="266"/>
            <ac:spMk id="4" creationId="{8B77CEE9-2F5A-6F54-237D-2618735EA707}"/>
          </ac:spMkLst>
        </pc:spChg>
        <pc:spChg chg="add del mod">
          <ac:chgData name="Ishan Agarwal" userId="036dc867e8e2c635" providerId="LiveId" clId="{2740B3DF-51BE-4D69-B02A-6E963D75D377}" dt="2025-07-30T06:58:53.517" v="286" actId="21"/>
          <ac:spMkLst>
            <pc:docMk/>
            <pc:sldMk cId="1431719471" sldId="266"/>
            <ac:spMk id="7" creationId="{9EFE9506-E09B-51DB-A0D1-9439360519BC}"/>
          </ac:spMkLst>
        </pc:spChg>
        <pc:spChg chg="add del mod">
          <ac:chgData name="Ishan Agarwal" userId="036dc867e8e2c635" providerId="LiveId" clId="{2740B3DF-51BE-4D69-B02A-6E963D75D377}" dt="2025-07-30T06:58:51.507" v="284" actId="478"/>
          <ac:spMkLst>
            <pc:docMk/>
            <pc:sldMk cId="1431719471" sldId="266"/>
            <ac:spMk id="9" creationId="{43057821-73C1-5904-9837-EC4DE51E43E5}"/>
          </ac:spMkLst>
        </pc:spChg>
        <pc:spChg chg="add del mod">
          <ac:chgData name="Ishan Agarwal" userId="036dc867e8e2c635" providerId="LiveId" clId="{2740B3DF-51BE-4D69-B02A-6E963D75D377}" dt="2025-07-30T06:59:12.572" v="296"/>
          <ac:spMkLst>
            <pc:docMk/>
            <pc:sldMk cId="1431719471" sldId="266"/>
            <ac:spMk id="11" creationId="{8B4C5EBD-DD72-8884-C43A-1B13C9C16C70}"/>
          </ac:spMkLst>
        </pc:spChg>
        <pc:graphicFrameChg chg="add del mod">
          <ac:chgData name="Ishan Agarwal" userId="036dc867e8e2c635" providerId="LiveId" clId="{2740B3DF-51BE-4D69-B02A-6E963D75D377}" dt="2025-07-30T06:59:01.751" v="291" actId="478"/>
          <ac:graphicFrameMkLst>
            <pc:docMk/>
            <pc:sldMk cId="1431719471" sldId="266"/>
            <ac:graphicFrameMk id="5" creationId="{C8530C61-A973-6327-E088-641C91C49381}"/>
          </ac:graphicFrameMkLst>
        </pc:graphicFrameChg>
        <pc:graphicFrameChg chg="add mod">
          <ac:chgData name="Ishan Agarwal" userId="036dc867e8e2c635" providerId="LiveId" clId="{2740B3DF-51BE-4D69-B02A-6E963D75D377}" dt="2025-07-30T06:58:52.728" v="285"/>
          <ac:graphicFrameMkLst>
            <pc:docMk/>
            <pc:sldMk cId="1431719471" sldId="266"/>
            <ac:graphicFrameMk id="8" creationId="{C8530C61-A973-6327-E088-641C91C49381}"/>
          </ac:graphicFrameMkLst>
        </pc:graphicFrameChg>
        <pc:graphicFrameChg chg="add mod">
          <ac:chgData name="Ishan Agarwal" userId="036dc867e8e2c635" providerId="LiveId" clId="{2740B3DF-51BE-4D69-B02A-6E963D75D377}" dt="2025-07-30T06:59:09.166" v="294"/>
          <ac:graphicFrameMkLst>
            <pc:docMk/>
            <pc:sldMk cId="1431719471" sldId="266"/>
            <ac:graphicFrameMk id="12" creationId="{C8530C61-A973-6327-E088-641C91C49381}"/>
          </ac:graphicFrameMkLst>
        </pc:graphicFrameChg>
        <pc:graphicFrameChg chg="add mod">
          <ac:chgData name="Ishan Agarwal" userId="036dc867e8e2c635" providerId="LiveId" clId="{2740B3DF-51BE-4D69-B02A-6E963D75D377}" dt="2025-07-30T06:59:12.572" v="296"/>
          <ac:graphicFrameMkLst>
            <pc:docMk/>
            <pc:sldMk cId="1431719471" sldId="266"/>
            <ac:graphicFrameMk id="13" creationId="{C8530C61-A973-6327-E088-641C91C49381}"/>
          </ac:graphicFrameMkLst>
        </pc:graphicFrameChg>
        <pc:graphicFrameChg chg="del">
          <ac:chgData name="Ishan Agarwal" userId="036dc867e8e2c635" providerId="LiveId" clId="{2740B3DF-51BE-4D69-B02A-6E963D75D377}" dt="2025-07-30T06:30:35.642" v="0" actId="478"/>
          <ac:graphicFrameMkLst>
            <pc:docMk/>
            <pc:sldMk cId="1431719471" sldId="266"/>
            <ac:graphicFrameMk id="14" creationId="{00000000-0000-0000-0000-000000000000}"/>
          </ac:graphicFrameMkLst>
        </pc:graphicFrameChg>
      </pc:sldChg>
      <pc:sldChg chg="addSp delSp modSp mod">
        <pc:chgData name="Ishan Agarwal" userId="036dc867e8e2c635" providerId="LiveId" clId="{2740B3DF-51BE-4D69-B02A-6E963D75D377}" dt="2025-07-30T14:14:57.510" v="9223" actId="3062"/>
        <pc:sldMkLst>
          <pc:docMk/>
          <pc:sldMk cId="101088030" sldId="267"/>
        </pc:sldMkLst>
        <pc:spChg chg="add del mod">
          <ac:chgData name="Ishan Agarwal" userId="036dc867e8e2c635" providerId="LiveId" clId="{2740B3DF-51BE-4D69-B02A-6E963D75D377}" dt="2025-07-30T08:01:59.181" v="2116" actId="478"/>
          <ac:spMkLst>
            <pc:docMk/>
            <pc:sldMk cId="101088030" sldId="267"/>
            <ac:spMk id="3" creationId="{D080F396-E9B6-7C94-E795-497F0B6101D2}"/>
          </ac:spMkLst>
        </pc:spChg>
        <pc:spChg chg="mod">
          <ac:chgData name="Ishan Agarwal" userId="036dc867e8e2c635" providerId="LiveId" clId="{2740B3DF-51BE-4D69-B02A-6E963D75D377}" dt="2025-07-30T09:58:06.468" v="5453" actId="20577"/>
          <ac:spMkLst>
            <pc:docMk/>
            <pc:sldMk cId="101088030" sldId="267"/>
            <ac:spMk id="6" creationId="{00000000-0000-0000-0000-000000000000}"/>
          </ac:spMkLst>
        </pc:spChg>
        <pc:spChg chg="mod">
          <ac:chgData name="Ishan Agarwal" userId="036dc867e8e2c635" providerId="LiveId" clId="{2740B3DF-51BE-4D69-B02A-6E963D75D377}" dt="2025-07-30T14:14:57.510" v="9223" actId="3062"/>
          <ac:spMkLst>
            <pc:docMk/>
            <pc:sldMk cId="101088030" sldId="267"/>
            <ac:spMk id="13" creationId="{00000000-0000-0000-0000-000000000000}"/>
          </ac:spMkLst>
        </pc:spChg>
        <pc:graphicFrameChg chg="del mod">
          <ac:chgData name="Ishan Agarwal" userId="036dc867e8e2c635" providerId="LiveId" clId="{2740B3DF-51BE-4D69-B02A-6E963D75D377}" dt="2025-07-30T08:01:45.430" v="2115" actId="478"/>
          <ac:graphicFrameMkLst>
            <pc:docMk/>
            <pc:sldMk cId="101088030" sldId="267"/>
            <ac:graphicFrameMk id="8" creationId="{00000000-0000-0000-0000-000000000000}"/>
          </ac:graphicFrameMkLst>
        </pc:graphicFrameChg>
      </pc:sldChg>
      <pc:sldChg chg="addSp delSp modSp mod">
        <pc:chgData name="Ishan Agarwal" userId="036dc867e8e2c635" providerId="LiveId" clId="{2740B3DF-51BE-4D69-B02A-6E963D75D377}" dt="2025-07-30T14:15:06.309" v="9224" actId="3062"/>
        <pc:sldMkLst>
          <pc:docMk/>
          <pc:sldMk cId="522267664" sldId="268"/>
        </pc:sldMkLst>
        <pc:spChg chg="mod">
          <ac:chgData name="Ishan Agarwal" userId="036dc867e8e2c635" providerId="LiveId" clId="{2740B3DF-51BE-4D69-B02A-6E963D75D377}" dt="2025-07-30T14:15:06.309" v="9224" actId="3062"/>
          <ac:spMkLst>
            <pc:docMk/>
            <pc:sldMk cId="522267664" sldId="268"/>
            <ac:spMk id="2" creationId="{00000000-0000-0000-0000-000000000000}"/>
          </ac:spMkLst>
        </pc:spChg>
        <pc:spChg chg="del mod">
          <ac:chgData name="Ishan Agarwal" userId="036dc867e8e2c635" providerId="LiveId" clId="{2740B3DF-51BE-4D69-B02A-6E963D75D377}" dt="2025-07-30T07:05:13.135" v="411"/>
          <ac:spMkLst>
            <pc:docMk/>
            <pc:sldMk cId="522267664" sldId="268"/>
            <ac:spMk id="3" creationId="{00000000-0000-0000-0000-000000000000}"/>
          </ac:spMkLst>
        </pc:spChg>
        <pc:spChg chg="add del mod">
          <ac:chgData name="Ishan Agarwal" userId="036dc867e8e2c635" providerId="LiveId" clId="{2740B3DF-51BE-4D69-B02A-6E963D75D377}" dt="2025-07-30T07:04:34.584" v="405"/>
          <ac:spMkLst>
            <pc:docMk/>
            <pc:sldMk cId="522267664" sldId="268"/>
            <ac:spMk id="5" creationId="{04F3DEA6-B2AC-9DE2-DA54-2AF2C93F7EF2}"/>
          </ac:spMkLst>
        </pc:spChg>
        <pc:spChg chg="add del mod">
          <ac:chgData name="Ishan Agarwal" userId="036dc867e8e2c635" providerId="LiveId" clId="{2740B3DF-51BE-4D69-B02A-6E963D75D377}" dt="2025-07-30T07:07:03.888" v="427"/>
          <ac:spMkLst>
            <pc:docMk/>
            <pc:sldMk cId="522267664" sldId="268"/>
            <ac:spMk id="9" creationId="{2E82393E-14B8-F26D-7B9A-5599E22A8D4D}"/>
          </ac:spMkLst>
        </pc:spChg>
        <pc:spChg chg="add mod">
          <ac:chgData name="Ishan Agarwal" userId="036dc867e8e2c635" providerId="LiveId" clId="{2740B3DF-51BE-4D69-B02A-6E963D75D377}" dt="2025-07-30T07:42:30.298" v="1217" actId="208"/>
          <ac:spMkLst>
            <pc:docMk/>
            <pc:sldMk cId="522267664" sldId="268"/>
            <ac:spMk id="11" creationId="{D846C066-661B-D927-A5F4-C524E5DE5FAB}"/>
          </ac:spMkLst>
        </pc:spChg>
        <pc:graphicFrameChg chg="add mod">
          <ac:chgData name="Ishan Agarwal" userId="036dc867e8e2c635" providerId="LiveId" clId="{2740B3DF-51BE-4D69-B02A-6E963D75D377}" dt="2025-07-30T07:33:13.634" v="1128"/>
          <ac:graphicFrameMkLst>
            <pc:docMk/>
            <pc:sldMk cId="522267664" sldId="268"/>
            <ac:graphicFrameMk id="3" creationId="{91949603-6FBA-1928-C8BD-B919D30B5CF1}"/>
          </ac:graphicFrameMkLst>
        </pc:graphicFrameChg>
        <pc:graphicFrameChg chg="add mod modGraphic">
          <ac:chgData name="Ishan Agarwal" userId="036dc867e8e2c635" providerId="LiveId" clId="{2740B3DF-51BE-4D69-B02A-6E963D75D377}" dt="2025-07-30T07:44:24.466" v="1226" actId="14100"/>
          <ac:graphicFrameMkLst>
            <pc:docMk/>
            <pc:sldMk cId="522267664" sldId="268"/>
            <ac:graphicFrameMk id="6" creationId="{CC1521E6-BDEB-18EB-3F7D-C668A9823183}"/>
          </ac:graphicFrameMkLst>
        </pc:graphicFrameChg>
        <pc:graphicFrameChg chg="add del mod modGraphic">
          <ac:chgData name="Ishan Agarwal" userId="036dc867e8e2c635" providerId="LiveId" clId="{2740B3DF-51BE-4D69-B02A-6E963D75D377}" dt="2025-07-30T07:11:53.924" v="502" actId="478"/>
          <ac:graphicFrameMkLst>
            <pc:docMk/>
            <pc:sldMk cId="522267664" sldId="268"/>
            <ac:graphicFrameMk id="7" creationId="{86A31D60-5D7D-B9BD-49ED-245E391A9F02}"/>
          </ac:graphicFrameMkLst>
        </pc:graphicFrameChg>
        <pc:graphicFrameChg chg="del mod modGraphic">
          <ac:chgData name="Ishan Agarwal" userId="036dc867e8e2c635" providerId="LiveId" clId="{2740B3DF-51BE-4D69-B02A-6E963D75D377}" dt="2025-07-30T07:04:31.025" v="404" actId="478"/>
          <ac:graphicFrameMkLst>
            <pc:docMk/>
            <pc:sldMk cId="522267664" sldId="268"/>
            <ac:graphicFrameMk id="8" creationId="{00000000-0000-0000-0000-000000000000}"/>
          </ac:graphicFrameMkLst>
        </pc:graphicFrameChg>
      </pc:sldChg>
      <pc:sldChg chg="del">
        <pc:chgData name="Ishan Agarwal" userId="036dc867e8e2c635" providerId="LiveId" clId="{2740B3DF-51BE-4D69-B02A-6E963D75D377}" dt="2025-07-30T08:07:23.985" v="2361" actId="47"/>
        <pc:sldMkLst>
          <pc:docMk/>
          <pc:sldMk cId="4131172139" sldId="269"/>
        </pc:sldMkLst>
      </pc:sldChg>
      <pc:sldChg chg="del">
        <pc:chgData name="Ishan Agarwal" userId="036dc867e8e2c635" providerId="LiveId" clId="{2740B3DF-51BE-4D69-B02A-6E963D75D377}" dt="2025-07-30T08:07:25.421" v="2362" actId="47"/>
        <pc:sldMkLst>
          <pc:docMk/>
          <pc:sldMk cId="83189735" sldId="270"/>
        </pc:sldMkLst>
      </pc:sldChg>
      <pc:sldChg chg="del">
        <pc:chgData name="Ishan Agarwal" userId="036dc867e8e2c635" providerId="LiveId" clId="{2740B3DF-51BE-4D69-B02A-6E963D75D377}" dt="2025-07-30T08:07:26.265" v="2363" actId="47"/>
        <pc:sldMkLst>
          <pc:docMk/>
          <pc:sldMk cId="1689064566" sldId="271"/>
        </pc:sldMkLst>
      </pc:sldChg>
      <pc:sldChg chg="del">
        <pc:chgData name="Ishan Agarwal" userId="036dc867e8e2c635" providerId="LiveId" clId="{2740B3DF-51BE-4D69-B02A-6E963D75D377}" dt="2025-07-30T08:07:26.809" v="2364" actId="47"/>
        <pc:sldMkLst>
          <pc:docMk/>
          <pc:sldMk cId="1641407705" sldId="272"/>
        </pc:sldMkLst>
      </pc:sldChg>
      <pc:sldChg chg="del">
        <pc:chgData name="Ishan Agarwal" userId="036dc867e8e2c635" providerId="LiveId" clId="{2740B3DF-51BE-4D69-B02A-6E963D75D377}" dt="2025-07-30T08:07:27.251" v="2365" actId="47"/>
        <pc:sldMkLst>
          <pc:docMk/>
          <pc:sldMk cId="4224210779" sldId="273"/>
        </pc:sldMkLst>
      </pc:sldChg>
      <pc:sldChg chg="del">
        <pc:chgData name="Ishan Agarwal" userId="036dc867e8e2c635" providerId="LiveId" clId="{2740B3DF-51BE-4D69-B02A-6E963D75D377}" dt="2025-07-30T08:07:30.213" v="2366" actId="47"/>
        <pc:sldMkLst>
          <pc:docMk/>
          <pc:sldMk cId="2600559644" sldId="274"/>
        </pc:sldMkLst>
      </pc:sldChg>
      <pc:sldChg chg="addSp delSp modSp add mod ord modClrScheme chgLayout">
        <pc:chgData name="Ishan Agarwal" userId="036dc867e8e2c635" providerId="LiveId" clId="{2740B3DF-51BE-4D69-B02A-6E963D75D377}" dt="2025-07-30T09:59:19.276" v="5469" actId="27918"/>
        <pc:sldMkLst>
          <pc:docMk/>
          <pc:sldMk cId="2942737187" sldId="275"/>
        </pc:sldMkLst>
        <pc:spChg chg="mod ord">
          <ac:chgData name="Ishan Agarwal" userId="036dc867e8e2c635" providerId="LiveId" clId="{2740B3DF-51BE-4D69-B02A-6E963D75D377}" dt="2025-07-30T07:44:40.160" v="1227" actId="208"/>
          <ac:spMkLst>
            <pc:docMk/>
            <pc:sldMk cId="2942737187" sldId="275"/>
            <ac:spMk id="2" creationId="{47DDCB33-68FD-E4F1-40B1-D652B24B4132}"/>
          </ac:spMkLst>
        </pc:spChg>
        <pc:spChg chg="add del mod ord">
          <ac:chgData name="Ishan Agarwal" userId="036dc867e8e2c635" providerId="LiveId" clId="{2740B3DF-51BE-4D69-B02A-6E963D75D377}" dt="2025-07-30T07:35:45.802" v="1143" actId="700"/>
          <ac:spMkLst>
            <pc:docMk/>
            <pc:sldMk cId="2942737187" sldId="275"/>
            <ac:spMk id="4" creationId="{D69779A4-4B7C-DA30-B01A-0D634C8E9E53}"/>
          </ac:spMkLst>
        </pc:spChg>
        <pc:spChg chg="add del mod ord">
          <ac:chgData name="Ishan Agarwal" userId="036dc867e8e2c635" providerId="LiveId" clId="{2740B3DF-51BE-4D69-B02A-6E963D75D377}" dt="2025-07-30T07:38:03.066" v="1145"/>
          <ac:spMkLst>
            <pc:docMk/>
            <pc:sldMk cId="2942737187" sldId="275"/>
            <ac:spMk id="5" creationId="{D7A3FA7D-C213-7AF0-1A70-E3A6A5C56B0F}"/>
          </ac:spMkLst>
        </pc:spChg>
        <pc:spChg chg="add del mod ord">
          <ac:chgData name="Ishan Agarwal" userId="036dc867e8e2c635" providerId="LiveId" clId="{2740B3DF-51BE-4D69-B02A-6E963D75D377}" dt="2025-07-30T07:39:59.948" v="1147"/>
          <ac:spMkLst>
            <pc:docMk/>
            <pc:sldMk cId="2942737187" sldId="275"/>
            <ac:spMk id="6" creationId="{B9482057-5BCB-09BA-93D8-76CCE90E64D3}"/>
          </ac:spMkLst>
        </pc:spChg>
        <pc:graphicFrameChg chg="add mod">
          <ac:chgData name="Ishan Agarwal" userId="036dc867e8e2c635" providerId="LiveId" clId="{2740B3DF-51BE-4D69-B02A-6E963D75D377}" dt="2025-07-30T07:44:55.586" v="1230" actId="208"/>
          <ac:graphicFrameMkLst>
            <pc:docMk/>
            <pc:sldMk cId="2942737187" sldId="275"/>
            <ac:graphicFrameMk id="7" creationId="{6D327911-7B4D-4FFD-812A-4892F83299F4}"/>
          </ac:graphicFrameMkLst>
        </pc:graphicFrameChg>
        <pc:graphicFrameChg chg="add mod">
          <ac:chgData name="Ishan Agarwal" userId="036dc867e8e2c635" providerId="LiveId" clId="{2740B3DF-51BE-4D69-B02A-6E963D75D377}" dt="2025-07-30T07:44:46.329" v="1228" actId="208"/>
          <ac:graphicFrameMkLst>
            <pc:docMk/>
            <pc:sldMk cId="2942737187" sldId="275"/>
            <ac:graphicFrameMk id="8" creationId="{5E5D1901-BD09-4529-F642-3049EECAEC12}"/>
          </ac:graphicFrameMkLst>
        </pc:graphicFrameChg>
        <pc:graphicFrameChg chg="del">
          <ac:chgData name="Ishan Agarwal" userId="036dc867e8e2c635" providerId="LiveId" clId="{2740B3DF-51BE-4D69-B02A-6E963D75D377}" dt="2025-07-30T07:18:20.025" v="885" actId="478"/>
          <ac:graphicFrameMkLst>
            <pc:docMk/>
            <pc:sldMk cId="2942737187" sldId="275"/>
            <ac:graphicFrameMk id="13" creationId="{F2A38D79-82F4-19B0-825D-EE9B1262FA6E}"/>
          </ac:graphicFrameMkLst>
        </pc:graphicFrameChg>
      </pc:sldChg>
      <pc:sldChg chg="addSp delSp modSp add mod ord">
        <pc:chgData name="Ishan Agarwal" userId="036dc867e8e2c635" providerId="LiveId" clId="{2740B3DF-51BE-4D69-B02A-6E963D75D377}" dt="2025-07-30T14:17:34.053" v="9230" actId="113"/>
        <pc:sldMkLst>
          <pc:docMk/>
          <pc:sldMk cId="3637611269" sldId="276"/>
        </pc:sldMkLst>
        <pc:spChg chg="mod">
          <ac:chgData name="Ishan Agarwal" userId="036dc867e8e2c635" providerId="LiveId" clId="{2740B3DF-51BE-4D69-B02A-6E963D75D377}" dt="2025-07-30T08:10:52.609" v="2432" actId="20577"/>
          <ac:spMkLst>
            <pc:docMk/>
            <pc:sldMk cId="3637611269" sldId="276"/>
            <ac:spMk id="2" creationId="{11AC3459-94F7-6C70-F3AB-9C4690A58405}"/>
          </ac:spMkLst>
        </pc:spChg>
        <pc:spChg chg="add del mod">
          <ac:chgData name="Ishan Agarwal" userId="036dc867e8e2c635" providerId="LiveId" clId="{2740B3DF-51BE-4D69-B02A-6E963D75D377}" dt="2025-07-30T08:08:32.983" v="2374"/>
          <ac:spMkLst>
            <pc:docMk/>
            <pc:sldMk cId="3637611269" sldId="276"/>
            <ac:spMk id="4" creationId="{BFDCD4A0-D115-E613-EA3A-B8EB5D55B7C5}"/>
          </ac:spMkLst>
        </pc:spChg>
        <pc:spChg chg="add del mod">
          <ac:chgData name="Ishan Agarwal" userId="036dc867e8e2c635" providerId="LiveId" clId="{2740B3DF-51BE-4D69-B02A-6E963D75D377}" dt="2025-07-30T08:08:53.551" v="2376"/>
          <ac:spMkLst>
            <pc:docMk/>
            <pc:sldMk cId="3637611269" sldId="276"/>
            <ac:spMk id="6" creationId="{FDCAEECC-BA81-9A37-DEB7-A1F342C0B240}"/>
          </ac:spMkLst>
        </pc:spChg>
        <pc:spChg chg="add del mod">
          <ac:chgData name="Ishan Agarwal" userId="036dc867e8e2c635" providerId="LiveId" clId="{2740B3DF-51BE-4D69-B02A-6E963D75D377}" dt="2025-07-30T09:58:41.365" v="5458"/>
          <ac:spMkLst>
            <pc:docMk/>
            <pc:sldMk cId="3637611269" sldId="276"/>
            <ac:spMk id="12" creationId="{40E4A62A-1BD7-A634-3A54-87F0E2A1E2C6}"/>
          </ac:spMkLst>
        </pc:spChg>
        <pc:graphicFrameChg chg="del">
          <ac:chgData name="Ishan Agarwal" userId="036dc867e8e2c635" providerId="LiveId" clId="{2740B3DF-51BE-4D69-B02A-6E963D75D377}" dt="2025-07-30T08:07:59.377" v="2371" actId="478"/>
          <ac:graphicFrameMkLst>
            <pc:docMk/>
            <pc:sldMk cId="3637611269" sldId="276"/>
            <ac:graphicFrameMk id="7" creationId="{9EEB098A-6419-D8C5-FC03-2F7058DA7316}"/>
          </ac:graphicFrameMkLst>
        </pc:graphicFrameChg>
        <pc:graphicFrameChg chg="del">
          <ac:chgData name="Ishan Agarwal" userId="036dc867e8e2c635" providerId="LiveId" clId="{2740B3DF-51BE-4D69-B02A-6E963D75D377}" dt="2025-07-30T08:08:01.350" v="2372" actId="478"/>
          <ac:graphicFrameMkLst>
            <pc:docMk/>
            <pc:sldMk cId="3637611269" sldId="276"/>
            <ac:graphicFrameMk id="8" creationId="{FCCC7BAA-6DF8-F744-93C9-E313C7EBA935}"/>
          </ac:graphicFrameMkLst>
        </pc:graphicFrameChg>
        <pc:graphicFrameChg chg="add mod">
          <ac:chgData name="Ishan Agarwal" userId="036dc867e8e2c635" providerId="LiveId" clId="{2740B3DF-51BE-4D69-B02A-6E963D75D377}" dt="2025-07-30T14:17:34.053" v="9230" actId="113"/>
          <ac:graphicFrameMkLst>
            <pc:docMk/>
            <pc:sldMk cId="3637611269" sldId="276"/>
            <ac:graphicFrameMk id="9" creationId="{CA7E0B61-4ABB-47FC-9037-1E67E116FFF0}"/>
          </ac:graphicFrameMkLst>
        </pc:graphicFrameChg>
        <pc:graphicFrameChg chg="add del mod">
          <ac:chgData name="Ishan Agarwal" userId="036dc867e8e2c635" providerId="LiveId" clId="{2740B3DF-51BE-4D69-B02A-6E963D75D377}" dt="2025-07-30T09:58:26.812" v="5454" actId="478"/>
          <ac:graphicFrameMkLst>
            <pc:docMk/>
            <pc:sldMk cId="3637611269" sldId="276"/>
            <ac:graphicFrameMk id="10" creationId="{C874F267-77BA-4771-9741-663ED006436B}"/>
          </ac:graphicFrameMkLst>
        </pc:graphicFrameChg>
        <pc:graphicFrameChg chg="add mod">
          <ac:chgData name="Ishan Agarwal" userId="036dc867e8e2c635" providerId="LiveId" clId="{2740B3DF-51BE-4D69-B02A-6E963D75D377}" dt="2025-07-30T10:10:32.487" v="5650" actId="403"/>
          <ac:graphicFrameMkLst>
            <pc:docMk/>
            <pc:sldMk cId="3637611269" sldId="276"/>
            <ac:graphicFrameMk id="13" creationId="{C874F267-77BA-4771-9741-663ED006436B}"/>
          </ac:graphicFrameMkLst>
        </pc:graphicFrameChg>
      </pc:sldChg>
      <pc:sldChg chg="modSp add mod ord">
        <pc:chgData name="Ishan Agarwal" userId="036dc867e8e2c635" providerId="LiveId" clId="{2740B3DF-51BE-4D69-B02A-6E963D75D377}" dt="2025-07-30T14:14:47.775" v="9222" actId="3062"/>
        <pc:sldMkLst>
          <pc:docMk/>
          <pc:sldMk cId="1554857336" sldId="277"/>
        </pc:sldMkLst>
        <pc:spChg chg="mod">
          <ac:chgData name="Ishan Agarwal" userId="036dc867e8e2c635" providerId="LiveId" clId="{2740B3DF-51BE-4D69-B02A-6E963D75D377}" dt="2025-07-30T09:49:47.156" v="5269" actId="27636"/>
          <ac:spMkLst>
            <pc:docMk/>
            <pc:sldMk cId="1554857336" sldId="277"/>
            <ac:spMk id="6" creationId="{788CECC4-0107-A03D-46B0-CA2BE61FFBC2}"/>
          </ac:spMkLst>
        </pc:spChg>
        <pc:spChg chg="mod">
          <ac:chgData name="Ishan Agarwal" userId="036dc867e8e2c635" providerId="LiveId" clId="{2740B3DF-51BE-4D69-B02A-6E963D75D377}" dt="2025-07-30T14:14:47.775" v="9222" actId="3062"/>
          <ac:spMkLst>
            <pc:docMk/>
            <pc:sldMk cId="1554857336" sldId="277"/>
            <ac:spMk id="13" creationId="{C4790D25-7457-D493-EC92-13CEE0B9D98F}"/>
          </ac:spMkLst>
        </pc:spChg>
      </pc:sldChg>
      <pc:sldChg chg="addSp delSp modSp add mod ord">
        <pc:chgData name="Ishan Agarwal" userId="036dc867e8e2c635" providerId="LiveId" clId="{2740B3DF-51BE-4D69-B02A-6E963D75D377}" dt="2025-07-30T14:17:57.299" v="9231"/>
        <pc:sldMkLst>
          <pc:docMk/>
          <pc:sldMk cId="4163897752" sldId="278"/>
        </pc:sldMkLst>
        <pc:spChg chg="mod">
          <ac:chgData name="Ishan Agarwal" userId="036dc867e8e2c635" providerId="LiveId" clId="{2740B3DF-51BE-4D69-B02A-6E963D75D377}" dt="2025-07-30T10:00:00.449" v="5508" actId="20577"/>
          <ac:spMkLst>
            <pc:docMk/>
            <pc:sldMk cId="4163897752" sldId="278"/>
            <ac:spMk id="2" creationId="{0693897A-1D75-97D5-0D7C-8229320A5143}"/>
          </ac:spMkLst>
        </pc:spChg>
        <pc:spChg chg="add del mod">
          <ac:chgData name="Ishan Agarwal" userId="036dc867e8e2c635" providerId="LiveId" clId="{2740B3DF-51BE-4D69-B02A-6E963D75D377}" dt="2025-07-30T10:00:27.491" v="5518"/>
          <ac:spMkLst>
            <pc:docMk/>
            <pc:sldMk cId="4163897752" sldId="278"/>
            <ac:spMk id="4" creationId="{679B9D34-30E7-16BF-0E66-1FD5C9AB4631}"/>
          </ac:spMkLst>
        </pc:spChg>
        <pc:spChg chg="add del mod">
          <ac:chgData name="Ishan Agarwal" userId="036dc867e8e2c635" providerId="LiveId" clId="{2740B3DF-51BE-4D69-B02A-6E963D75D377}" dt="2025-07-30T10:00:40.105" v="5521"/>
          <ac:spMkLst>
            <pc:docMk/>
            <pc:sldMk cId="4163897752" sldId="278"/>
            <ac:spMk id="8" creationId="{59254B35-6026-390E-9444-38517902BBDD}"/>
          </ac:spMkLst>
        </pc:spChg>
        <pc:graphicFrameChg chg="add mod">
          <ac:chgData name="Ishan Agarwal" userId="036dc867e8e2c635" providerId="LiveId" clId="{2740B3DF-51BE-4D69-B02A-6E963D75D377}" dt="2025-07-30T10:00:25.690" v="5516"/>
          <ac:graphicFrameMkLst>
            <pc:docMk/>
            <pc:sldMk cId="4163897752" sldId="278"/>
            <ac:graphicFrameMk id="5" creationId="{230D5D51-DEBB-40FD-A174-D3D5C0464F85}"/>
          </ac:graphicFrameMkLst>
        </pc:graphicFrameChg>
        <pc:graphicFrameChg chg="add mod">
          <ac:chgData name="Ishan Agarwal" userId="036dc867e8e2c635" providerId="LiveId" clId="{2740B3DF-51BE-4D69-B02A-6E963D75D377}" dt="2025-07-30T14:17:57.299" v="9231"/>
          <ac:graphicFrameMkLst>
            <pc:docMk/>
            <pc:sldMk cId="4163897752" sldId="278"/>
            <ac:graphicFrameMk id="6" creationId="{230D5D51-DEBB-40FD-A174-D3D5C0464F85}"/>
          </ac:graphicFrameMkLst>
        </pc:graphicFrameChg>
        <pc:graphicFrameChg chg="del">
          <ac:chgData name="Ishan Agarwal" userId="036dc867e8e2c635" providerId="LiveId" clId="{2740B3DF-51BE-4D69-B02A-6E963D75D377}" dt="2025-07-30T10:00:21.212" v="5509" actId="478"/>
          <ac:graphicFrameMkLst>
            <pc:docMk/>
            <pc:sldMk cId="4163897752" sldId="278"/>
            <ac:graphicFrameMk id="9" creationId="{2C6AAFCB-A51E-B374-FA13-4F133612ED09}"/>
          </ac:graphicFrameMkLst>
        </pc:graphicFrameChg>
        <pc:graphicFrameChg chg="add mod">
          <ac:chgData name="Ishan Agarwal" userId="036dc867e8e2c635" providerId="LiveId" clId="{2740B3DF-51BE-4D69-B02A-6E963D75D377}" dt="2025-07-30T10:09:58.725" v="5645" actId="207"/>
          <ac:graphicFrameMkLst>
            <pc:docMk/>
            <pc:sldMk cId="4163897752" sldId="278"/>
            <ac:graphicFrameMk id="10" creationId="{1EB9EEF0-DC12-4CFB-8A1E-BCE785D1736B}"/>
          </ac:graphicFrameMkLst>
        </pc:graphicFrameChg>
        <pc:graphicFrameChg chg="del">
          <ac:chgData name="Ishan Agarwal" userId="036dc867e8e2c635" providerId="LiveId" clId="{2740B3DF-51BE-4D69-B02A-6E963D75D377}" dt="2025-07-30T10:00:31.622" v="5519" actId="478"/>
          <ac:graphicFrameMkLst>
            <pc:docMk/>
            <pc:sldMk cId="4163897752" sldId="278"/>
            <ac:graphicFrameMk id="13" creationId="{E3B210C3-5DEC-4617-7D27-12279B2533C6}"/>
          </ac:graphicFrameMkLst>
        </pc:graphicFrameChg>
      </pc:sldChg>
      <pc:sldChg chg="addSp delSp modSp add mod ord">
        <pc:chgData name="Ishan Agarwal" userId="036dc867e8e2c635" providerId="LiveId" clId="{2740B3DF-51BE-4D69-B02A-6E963D75D377}" dt="2025-07-30T14:18:13.803" v="9233"/>
        <pc:sldMkLst>
          <pc:docMk/>
          <pc:sldMk cId="3357997312" sldId="279"/>
        </pc:sldMkLst>
        <pc:spChg chg="add del mod">
          <ac:chgData name="Ishan Agarwal" userId="036dc867e8e2c635" providerId="LiveId" clId="{2740B3DF-51BE-4D69-B02A-6E963D75D377}" dt="2025-07-30T10:01:51.245" v="5526"/>
          <ac:spMkLst>
            <pc:docMk/>
            <pc:sldMk cId="3357997312" sldId="279"/>
            <ac:spMk id="4" creationId="{5F55C20E-1D2B-D0C6-0D25-3DCE9C9BCD09}"/>
          </ac:spMkLst>
        </pc:spChg>
        <pc:spChg chg="add del mod">
          <ac:chgData name="Ishan Agarwal" userId="036dc867e8e2c635" providerId="LiveId" clId="{2740B3DF-51BE-4D69-B02A-6E963D75D377}" dt="2025-07-30T10:01:58.315" v="5528"/>
          <ac:spMkLst>
            <pc:docMk/>
            <pc:sldMk cId="3357997312" sldId="279"/>
            <ac:spMk id="7" creationId="{0D825868-8590-B84F-7659-5A500A83417B}"/>
          </ac:spMkLst>
        </pc:spChg>
        <pc:graphicFrameChg chg="del">
          <ac:chgData name="Ishan Agarwal" userId="036dc867e8e2c635" providerId="LiveId" clId="{2740B3DF-51BE-4D69-B02A-6E963D75D377}" dt="2025-07-30T10:01:33.335" v="5523" actId="478"/>
          <ac:graphicFrameMkLst>
            <pc:docMk/>
            <pc:sldMk cId="3357997312" sldId="279"/>
            <ac:graphicFrameMk id="6" creationId="{10E79126-F33B-D840-6433-28CCF4DC4649}"/>
          </ac:graphicFrameMkLst>
        </pc:graphicFrameChg>
        <pc:graphicFrameChg chg="add mod">
          <ac:chgData name="Ishan Agarwal" userId="036dc867e8e2c635" providerId="LiveId" clId="{2740B3DF-51BE-4D69-B02A-6E963D75D377}" dt="2025-07-30T14:18:08.686" v="9232"/>
          <ac:graphicFrameMkLst>
            <pc:docMk/>
            <pc:sldMk cId="3357997312" sldId="279"/>
            <ac:graphicFrameMk id="8" creationId="{3495BFDC-600B-4E05-A983-89297BD5CD21}"/>
          </ac:graphicFrameMkLst>
        </pc:graphicFrameChg>
        <pc:graphicFrameChg chg="add mod">
          <ac:chgData name="Ishan Agarwal" userId="036dc867e8e2c635" providerId="LiveId" clId="{2740B3DF-51BE-4D69-B02A-6E963D75D377}" dt="2025-07-30T14:18:13.803" v="9233"/>
          <ac:graphicFrameMkLst>
            <pc:docMk/>
            <pc:sldMk cId="3357997312" sldId="279"/>
            <ac:graphicFrameMk id="9" creationId="{1A0A91E6-69F2-4BFA-9767-E42109EA9545}"/>
          </ac:graphicFrameMkLst>
        </pc:graphicFrameChg>
        <pc:graphicFrameChg chg="del">
          <ac:chgData name="Ishan Agarwal" userId="036dc867e8e2c635" providerId="LiveId" clId="{2740B3DF-51BE-4D69-B02A-6E963D75D377}" dt="2025-07-30T10:01:36.440" v="5524" actId="478"/>
          <ac:graphicFrameMkLst>
            <pc:docMk/>
            <pc:sldMk cId="3357997312" sldId="279"/>
            <ac:graphicFrameMk id="10" creationId="{855AC87C-6597-EAD3-D9AB-76F68DC5732A}"/>
          </ac:graphicFrameMkLst>
        </pc:graphicFrameChg>
      </pc:sldChg>
      <pc:sldChg chg="addSp delSp modSp add mod">
        <pc:chgData name="Ishan Agarwal" userId="036dc867e8e2c635" providerId="LiveId" clId="{2740B3DF-51BE-4D69-B02A-6E963D75D377}" dt="2025-07-30T14:18:28.888" v="9234"/>
        <pc:sldMkLst>
          <pc:docMk/>
          <pc:sldMk cId="3796688913" sldId="280"/>
        </pc:sldMkLst>
        <pc:spChg chg="add del mod">
          <ac:chgData name="Ishan Agarwal" userId="036dc867e8e2c635" providerId="LiveId" clId="{2740B3DF-51BE-4D69-B02A-6E963D75D377}" dt="2025-07-30T10:02:34.317" v="5534"/>
          <ac:spMkLst>
            <pc:docMk/>
            <pc:sldMk cId="3796688913" sldId="280"/>
            <ac:spMk id="4" creationId="{D41E0745-3894-EB13-4867-199D2EFACCA6}"/>
          </ac:spMkLst>
        </pc:spChg>
        <pc:spChg chg="add del mod">
          <ac:chgData name="Ishan Agarwal" userId="036dc867e8e2c635" providerId="LiveId" clId="{2740B3DF-51BE-4D69-B02A-6E963D75D377}" dt="2025-07-30T10:02:45.356" v="5537"/>
          <ac:spMkLst>
            <pc:docMk/>
            <pc:sldMk cId="3796688913" sldId="280"/>
            <ac:spMk id="9" creationId="{2AEB3BF0-60BA-48D4-4261-027C0E38D81E}"/>
          </ac:spMkLst>
        </pc:spChg>
        <pc:graphicFrameChg chg="add mod">
          <ac:chgData name="Ishan Agarwal" userId="036dc867e8e2c635" providerId="LiveId" clId="{2740B3DF-51BE-4D69-B02A-6E963D75D377}" dt="2025-07-30T10:11:18.252" v="5655" actId="207"/>
          <ac:graphicFrameMkLst>
            <pc:docMk/>
            <pc:sldMk cId="3796688913" sldId="280"/>
            <ac:graphicFrameMk id="5" creationId="{DB582682-7D8B-44DA-8FE2-7659727A11E1}"/>
          </ac:graphicFrameMkLst>
        </pc:graphicFrameChg>
        <pc:graphicFrameChg chg="del">
          <ac:chgData name="Ishan Agarwal" userId="036dc867e8e2c635" providerId="LiveId" clId="{2740B3DF-51BE-4D69-B02A-6E963D75D377}" dt="2025-07-30T10:02:28.267" v="5532" actId="478"/>
          <ac:graphicFrameMkLst>
            <pc:docMk/>
            <pc:sldMk cId="3796688913" sldId="280"/>
            <ac:graphicFrameMk id="7" creationId="{6D191B6F-B6C8-1730-69DF-9F59EE8AE86F}"/>
          </ac:graphicFrameMkLst>
        </pc:graphicFrameChg>
        <pc:graphicFrameChg chg="del">
          <ac:chgData name="Ishan Agarwal" userId="036dc867e8e2c635" providerId="LiveId" clId="{2740B3DF-51BE-4D69-B02A-6E963D75D377}" dt="2025-07-30T10:02:37.149" v="5535" actId="478"/>
          <ac:graphicFrameMkLst>
            <pc:docMk/>
            <pc:sldMk cId="3796688913" sldId="280"/>
            <ac:graphicFrameMk id="8" creationId="{21E3E636-99FA-7716-C133-8A1A2C07361D}"/>
          </ac:graphicFrameMkLst>
        </pc:graphicFrameChg>
        <pc:graphicFrameChg chg="add mod">
          <ac:chgData name="Ishan Agarwal" userId="036dc867e8e2c635" providerId="LiveId" clId="{2740B3DF-51BE-4D69-B02A-6E963D75D377}" dt="2025-07-30T14:18:28.888" v="9234"/>
          <ac:graphicFrameMkLst>
            <pc:docMk/>
            <pc:sldMk cId="3796688913" sldId="280"/>
            <ac:graphicFrameMk id="10" creationId="{D977E05C-B457-4019-BCA6-10EA1BC730FF}"/>
          </ac:graphicFrameMkLst>
        </pc:graphicFrameChg>
      </pc:sldChg>
      <pc:sldChg chg="modSp add mod ord">
        <pc:chgData name="Ishan Agarwal" userId="036dc867e8e2c635" providerId="LiveId" clId="{2740B3DF-51BE-4D69-B02A-6E963D75D377}" dt="2025-07-30T14:14:37.037" v="9221" actId="3062"/>
        <pc:sldMkLst>
          <pc:docMk/>
          <pc:sldMk cId="3353494626" sldId="281"/>
        </pc:sldMkLst>
        <pc:spChg chg="mod">
          <ac:chgData name="Ishan Agarwal" userId="036dc867e8e2c635" providerId="LiveId" clId="{2740B3DF-51BE-4D69-B02A-6E963D75D377}" dt="2025-07-30T13:38:31.464" v="8072" actId="20577"/>
          <ac:spMkLst>
            <pc:docMk/>
            <pc:sldMk cId="3353494626" sldId="281"/>
            <ac:spMk id="6" creationId="{110B1E08-CE9B-F20C-0905-B1A84A2FF97A}"/>
          </ac:spMkLst>
        </pc:spChg>
        <pc:spChg chg="mod">
          <ac:chgData name="Ishan Agarwal" userId="036dc867e8e2c635" providerId="LiveId" clId="{2740B3DF-51BE-4D69-B02A-6E963D75D377}" dt="2025-07-30T14:14:37.037" v="9221" actId="3062"/>
          <ac:spMkLst>
            <pc:docMk/>
            <pc:sldMk cId="3353494626" sldId="281"/>
            <ac:spMk id="13" creationId="{B67C49D9-C385-3802-1821-752B8452CC64}"/>
          </ac:spMkLst>
        </pc:spChg>
      </pc:sldChg>
      <pc:sldChg chg="addSp delSp modSp add mod ord">
        <pc:chgData name="Ishan Agarwal" userId="036dc867e8e2c635" providerId="LiveId" clId="{2740B3DF-51BE-4D69-B02A-6E963D75D377}" dt="2025-07-30T10:16:47.337" v="5795" actId="692"/>
        <pc:sldMkLst>
          <pc:docMk/>
          <pc:sldMk cId="3194368807" sldId="282"/>
        </pc:sldMkLst>
        <pc:spChg chg="mod">
          <ac:chgData name="Ishan Agarwal" userId="036dc867e8e2c635" providerId="LiveId" clId="{2740B3DF-51BE-4D69-B02A-6E963D75D377}" dt="2025-07-30T10:12:34.210" v="5714" actId="20577"/>
          <ac:spMkLst>
            <pc:docMk/>
            <pc:sldMk cId="3194368807" sldId="282"/>
            <ac:spMk id="2" creationId="{53ABA463-CD00-36D4-EEBE-F8B5B28C36D4}"/>
          </ac:spMkLst>
        </pc:spChg>
        <pc:spChg chg="add del mod">
          <ac:chgData name="Ishan Agarwal" userId="036dc867e8e2c635" providerId="LiveId" clId="{2740B3DF-51BE-4D69-B02A-6E963D75D377}" dt="2025-07-30T10:13:02.447" v="5718"/>
          <ac:spMkLst>
            <pc:docMk/>
            <pc:sldMk cId="3194368807" sldId="282"/>
            <ac:spMk id="4" creationId="{1770F260-54B8-00DC-A524-6D6A2DCBC135}"/>
          </ac:spMkLst>
        </pc:spChg>
        <pc:spChg chg="add del mod">
          <ac:chgData name="Ishan Agarwal" userId="036dc867e8e2c635" providerId="LiveId" clId="{2740B3DF-51BE-4D69-B02A-6E963D75D377}" dt="2025-07-30T10:13:10.535" v="5720"/>
          <ac:spMkLst>
            <pc:docMk/>
            <pc:sldMk cId="3194368807" sldId="282"/>
            <ac:spMk id="6" creationId="{19E4E247-9585-B004-3B97-3E2E59FE046B}"/>
          </ac:spMkLst>
        </pc:spChg>
        <pc:spChg chg="add del mod">
          <ac:chgData name="Ishan Agarwal" userId="036dc867e8e2c635" providerId="LiveId" clId="{2740B3DF-51BE-4D69-B02A-6E963D75D377}" dt="2025-07-30T10:14:09.815" v="5726"/>
          <ac:spMkLst>
            <pc:docMk/>
            <pc:sldMk cId="3194368807" sldId="282"/>
            <ac:spMk id="12" creationId="{9110D088-0B34-38D3-E769-BC71CEE53220}"/>
          </ac:spMkLst>
        </pc:spChg>
        <pc:graphicFrameChg chg="add mod">
          <ac:chgData name="Ishan Agarwal" userId="036dc867e8e2c635" providerId="LiveId" clId="{2740B3DF-51BE-4D69-B02A-6E963D75D377}" dt="2025-07-30T10:16:47.337" v="5795" actId="692"/>
          <ac:graphicFrameMkLst>
            <pc:docMk/>
            <pc:sldMk cId="3194368807" sldId="282"/>
            <ac:graphicFrameMk id="7" creationId="{766BFEC5-1BD5-4490-8AD4-4D60A2D65D37}"/>
          </ac:graphicFrameMkLst>
        </pc:graphicFrameChg>
        <pc:graphicFrameChg chg="del">
          <ac:chgData name="Ishan Agarwal" userId="036dc867e8e2c635" providerId="LiveId" clId="{2740B3DF-51BE-4D69-B02A-6E963D75D377}" dt="2025-07-30T10:12:45.791" v="5715" actId="478"/>
          <ac:graphicFrameMkLst>
            <pc:docMk/>
            <pc:sldMk cId="3194368807" sldId="282"/>
            <ac:graphicFrameMk id="8" creationId="{32D08914-100B-6946-D11A-DDAC6C0AEE96}"/>
          </ac:graphicFrameMkLst>
        </pc:graphicFrameChg>
        <pc:graphicFrameChg chg="del">
          <ac:chgData name="Ishan Agarwal" userId="036dc867e8e2c635" providerId="LiveId" clId="{2740B3DF-51BE-4D69-B02A-6E963D75D377}" dt="2025-07-30T10:12:50.016" v="5716" actId="478"/>
          <ac:graphicFrameMkLst>
            <pc:docMk/>
            <pc:sldMk cId="3194368807" sldId="282"/>
            <ac:graphicFrameMk id="9" creationId="{BAD35773-50D3-01FE-0491-7A772BD959E3}"/>
          </ac:graphicFrameMkLst>
        </pc:graphicFrameChg>
        <pc:graphicFrameChg chg="add del mod">
          <ac:chgData name="Ishan Agarwal" userId="036dc867e8e2c635" providerId="LiveId" clId="{2740B3DF-51BE-4D69-B02A-6E963D75D377}" dt="2025-07-30T10:14:01.491" v="5724" actId="478"/>
          <ac:graphicFrameMkLst>
            <pc:docMk/>
            <pc:sldMk cId="3194368807" sldId="282"/>
            <ac:graphicFrameMk id="10" creationId="{95784B85-BBCF-4D3E-A216-C3FA93381074}"/>
          </ac:graphicFrameMkLst>
        </pc:graphicFrameChg>
        <pc:graphicFrameChg chg="add mod">
          <ac:chgData name="Ishan Agarwal" userId="036dc867e8e2c635" providerId="LiveId" clId="{2740B3DF-51BE-4D69-B02A-6E963D75D377}" dt="2025-07-30T10:16:03.871" v="5748" actId="692"/>
          <ac:graphicFrameMkLst>
            <pc:docMk/>
            <pc:sldMk cId="3194368807" sldId="282"/>
            <ac:graphicFrameMk id="13" creationId="{4D2CCEBE-9E3C-4290-8FE7-B9E99935D46C}"/>
          </ac:graphicFrameMkLst>
        </pc:graphicFrameChg>
      </pc:sldChg>
      <pc:sldChg chg="addSp delSp modSp new mod">
        <pc:chgData name="Ishan Agarwal" userId="036dc867e8e2c635" providerId="LiveId" clId="{2740B3DF-51BE-4D69-B02A-6E963D75D377}" dt="2025-07-30T10:19:19.016" v="5808" actId="14100"/>
        <pc:sldMkLst>
          <pc:docMk/>
          <pc:sldMk cId="3355147984" sldId="283"/>
        </pc:sldMkLst>
        <pc:spChg chg="mod">
          <ac:chgData name="Ishan Agarwal" userId="036dc867e8e2c635" providerId="LiveId" clId="{2740B3DF-51BE-4D69-B02A-6E963D75D377}" dt="2025-07-30T10:17:29.696" v="5796"/>
          <ac:spMkLst>
            <pc:docMk/>
            <pc:sldMk cId="3355147984" sldId="283"/>
            <ac:spMk id="2" creationId="{2FED0898-D657-CDE2-0F86-1C32AAC80B33}"/>
          </ac:spMkLst>
        </pc:spChg>
        <pc:spChg chg="del">
          <ac:chgData name="Ishan Agarwal" userId="036dc867e8e2c635" providerId="LiveId" clId="{2740B3DF-51BE-4D69-B02A-6E963D75D377}" dt="2025-07-30T10:13:57.509" v="5723"/>
          <ac:spMkLst>
            <pc:docMk/>
            <pc:sldMk cId="3355147984" sldId="283"/>
            <ac:spMk id="3" creationId="{DD20A147-4E21-AF38-B503-BED242061EC7}"/>
          </ac:spMkLst>
        </pc:spChg>
        <pc:graphicFrameChg chg="add mod">
          <ac:chgData name="Ishan Agarwal" userId="036dc867e8e2c635" providerId="LiveId" clId="{2740B3DF-51BE-4D69-B02A-6E963D75D377}" dt="2025-07-30T10:19:19.016" v="5808" actId="14100"/>
          <ac:graphicFrameMkLst>
            <pc:docMk/>
            <pc:sldMk cId="3355147984" sldId="283"/>
            <ac:graphicFrameMk id="4" creationId="{95784B85-BBCF-4D3E-A216-C3FA93381074}"/>
          </ac:graphicFrameMkLst>
        </pc:graphicFrameChg>
      </pc:sldChg>
      <pc:sldChg chg="modSp add del mod">
        <pc:chgData name="Ishan Agarwal" userId="036dc867e8e2c635" providerId="LiveId" clId="{2740B3DF-51BE-4D69-B02A-6E963D75D377}" dt="2025-07-30T11:00:56.183" v="7102" actId="47"/>
        <pc:sldMkLst>
          <pc:docMk/>
          <pc:sldMk cId="2878674186" sldId="284"/>
        </pc:sldMkLst>
        <pc:spChg chg="mod">
          <ac:chgData name="Ishan Agarwal" userId="036dc867e8e2c635" providerId="LiveId" clId="{2740B3DF-51BE-4D69-B02A-6E963D75D377}" dt="2025-07-30T10:25:20.050" v="5811"/>
          <ac:spMkLst>
            <pc:docMk/>
            <pc:sldMk cId="2878674186" sldId="284"/>
            <ac:spMk id="13" creationId="{436D4C99-4871-2986-3194-E7DC2A29500D}"/>
          </ac:spMkLst>
        </pc:spChg>
      </pc:sldChg>
      <pc:sldChg chg="addSp modSp add mod">
        <pc:chgData name="Ishan Agarwal" userId="036dc867e8e2c635" providerId="LiveId" clId="{2740B3DF-51BE-4D69-B02A-6E963D75D377}" dt="2025-07-30T14:14:07.900" v="9218" actId="20577"/>
        <pc:sldMkLst>
          <pc:docMk/>
          <pc:sldMk cId="4145585557" sldId="284"/>
        </pc:sldMkLst>
        <pc:spChg chg="add">
          <ac:chgData name="Ishan Agarwal" userId="036dc867e8e2c635" providerId="LiveId" clId="{2740B3DF-51BE-4D69-B02A-6E963D75D377}" dt="2025-07-30T14:00:16.162" v="9005"/>
          <ac:spMkLst>
            <pc:docMk/>
            <pc:sldMk cId="4145585557" sldId="284"/>
            <ac:spMk id="2" creationId="{A1BE8FFC-46B1-578A-71B2-1CD8D38654A8}"/>
          </ac:spMkLst>
        </pc:spChg>
        <pc:spChg chg="add">
          <ac:chgData name="Ishan Agarwal" userId="036dc867e8e2c635" providerId="LiveId" clId="{2740B3DF-51BE-4D69-B02A-6E963D75D377}" dt="2025-07-30T14:00:20.920" v="9006"/>
          <ac:spMkLst>
            <pc:docMk/>
            <pc:sldMk cId="4145585557" sldId="284"/>
            <ac:spMk id="3" creationId="{475FAF27-A267-C8A9-6B91-5D6017851FB9}"/>
          </ac:spMkLst>
        </pc:spChg>
        <pc:spChg chg="add">
          <ac:chgData name="Ishan Agarwal" userId="036dc867e8e2c635" providerId="LiveId" clId="{2740B3DF-51BE-4D69-B02A-6E963D75D377}" dt="2025-07-30T14:00:33.057" v="9010"/>
          <ac:spMkLst>
            <pc:docMk/>
            <pc:sldMk cId="4145585557" sldId="284"/>
            <ac:spMk id="4" creationId="{FCFFC58A-9E48-3758-03C3-3099AA679246}"/>
          </ac:spMkLst>
        </pc:spChg>
        <pc:spChg chg="mod">
          <ac:chgData name="Ishan Agarwal" userId="036dc867e8e2c635" providerId="LiveId" clId="{2740B3DF-51BE-4D69-B02A-6E963D75D377}" dt="2025-07-30T14:08:59.207" v="9105" actId="207"/>
          <ac:spMkLst>
            <pc:docMk/>
            <pc:sldMk cId="4145585557" sldId="284"/>
            <ac:spMk id="6" creationId="{4B77DBB5-223D-F89D-8B99-9ECF763D5DD7}"/>
          </ac:spMkLst>
        </pc:spChg>
        <pc:spChg chg="mod">
          <ac:chgData name="Ishan Agarwal" userId="036dc867e8e2c635" providerId="LiveId" clId="{2740B3DF-51BE-4D69-B02A-6E963D75D377}" dt="2025-07-30T14:14:07.900" v="9218" actId="20577"/>
          <ac:spMkLst>
            <pc:docMk/>
            <pc:sldMk cId="4145585557" sldId="284"/>
            <ac:spMk id="13" creationId="{8B220398-4A76-929B-5BDE-2866BD36E427}"/>
          </ac:spMkLst>
        </pc:spChg>
      </pc:sldChg>
      <pc:sldChg chg="addSp delSp modSp add mod modClrScheme chgLayout">
        <pc:chgData name="Ishan Agarwal" userId="036dc867e8e2c635" providerId="LiveId" clId="{2740B3DF-51BE-4D69-B02A-6E963D75D377}" dt="2025-07-30T14:14:21.190" v="9220"/>
        <pc:sldMkLst>
          <pc:docMk/>
          <pc:sldMk cId="2887239341" sldId="285"/>
        </pc:sldMkLst>
        <pc:spChg chg="add del mod ord">
          <ac:chgData name="Ishan Agarwal" userId="036dc867e8e2c635" providerId="LiveId" clId="{2740B3DF-51BE-4D69-B02A-6E963D75D377}" dt="2025-07-30T14:06:58.193" v="9083" actId="478"/>
          <ac:spMkLst>
            <pc:docMk/>
            <pc:sldMk cId="2887239341" sldId="285"/>
            <ac:spMk id="2" creationId="{4D245132-CB07-5D44-2A73-90D48D8EA046}"/>
          </ac:spMkLst>
        </pc:spChg>
        <pc:spChg chg="add del mod ord">
          <ac:chgData name="Ishan Agarwal" userId="036dc867e8e2c635" providerId="LiveId" clId="{2740B3DF-51BE-4D69-B02A-6E963D75D377}" dt="2025-07-30T14:06:55.867" v="9082" actId="478"/>
          <ac:spMkLst>
            <pc:docMk/>
            <pc:sldMk cId="2887239341" sldId="285"/>
            <ac:spMk id="3" creationId="{164E19B5-F209-B1C0-6604-234CD6897732}"/>
          </ac:spMkLst>
        </pc:spChg>
        <pc:spChg chg="add mod ord">
          <ac:chgData name="Ishan Agarwal" userId="036dc867e8e2c635" providerId="LiveId" clId="{2740B3DF-51BE-4D69-B02A-6E963D75D377}" dt="2025-07-30T14:09:20.810" v="9108" actId="115"/>
          <ac:spMkLst>
            <pc:docMk/>
            <pc:sldMk cId="2887239341" sldId="285"/>
            <ac:spMk id="4" creationId="{D248AD67-5767-9A90-4D6F-91EBD3AF049F}"/>
          </ac:spMkLst>
        </pc:spChg>
        <pc:spChg chg="mod ord">
          <ac:chgData name="Ishan Agarwal" userId="036dc867e8e2c635" providerId="LiveId" clId="{2740B3DF-51BE-4D69-B02A-6E963D75D377}" dt="2025-07-30T14:07:58.197" v="9096" actId="207"/>
          <ac:spMkLst>
            <pc:docMk/>
            <pc:sldMk cId="2887239341" sldId="285"/>
            <ac:spMk id="6" creationId="{61CD2550-94E9-A140-B52B-6910A9F591A5}"/>
          </ac:spMkLst>
        </pc:spChg>
        <pc:spChg chg="mod ord">
          <ac:chgData name="Ishan Agarwal" userId="036dc867e8e2c635" providerId="LiveId" clId="{2740B3DF-51BE-4D69-B02A-6E963D75D377}" dt="2025-07-30T14:14:21.190" v="9220"/>
          <ac:spMkLst>
            <pc:docMk/>
            <pc:sldMk cId="2887239341" sldId="285"/>
            <ac:spMk id="13" creationId="{A5178D92-D045-68E8-21C2-8BF8F07C761B}"/>
          </ac:spMkLst>
        </pc:spChg>
      </pc:sldChg>
      <pc:sldChg chg="addSp delSp modSp new mod modClrScheme chgLayout">
        <pc:chgData name="Ishan Agarwal" userId="036dc867e8e2c635" providerId="LiveId" clId="{2740B3DF-51BE-4D69-B02A-6E963D75D377}" dt="2025-07-30T14:12:17.708" v="9131" actId="1076"/>
        <pc:sldMkLst>
          <pc:docMk/>
          <pc:sldMk cId="3581869498" sldId="286"/>
        </pc:sldMkLst>
        <pc:spChg chg="add del mod">
          <ac:chgData name="Ishan Agarwal" userId="036dc867e8e2c635" providerId="LiveId" clId="{2740B3DF-51BE-4D69-B02A-6E963D75D377}" dt="2025-07-30T14:10:59.427" v="9124" actId="478"/>
          <ac:spMkLst>
            <pc:docMk/>
            <pc:sldMk cId="3581869498" sldId="286"/>
            <ac:spMk id="2" creationId="{703A223F-83F3-1A06-15D7-B5E615C0D762}"/>
          </ac:spMkLst>
        </pc:spChg>
        <pc:spChg chg="add del mod">
          <ac:chgData name="Ishan Agarwal" userId="036dc867e8e2c635" providerId="LiveId" clId="{2740B3DF-51BE-4D69-B02A-6E963D75D377}" dt="2025-07-30T14:11:02.091" v="9125" actId="478"/>
          <ac:spMkLst>
            <pc:docMk/>
            <pc:sldMk cId="3581869498" sldId="286"/>
            <ac:spMk id="4" creationId="{48021C7F-D7EC-09DD-C88A-ACA7812EFD95}"/>
          </ac:spMkLst>
        </pc:spChg>
        <pc:picChg chg="add mod">
          <ac:chgData name="Ishan Agarwal" userId="036dc867e8e2c635" providerId="LiveId" clId="{2740B3DF-51BE-4D69-B02A-6E963D75D377}" dt="2025-07-30T14:12:17.708" v="9131" actId="1076"/>
          <ac:picMkLst>
            <pc:docMk/>
            <pc:sldMk cId="3581869498" sldId="286"/>
            <ac:picMk id="3074" creationId="{236A20E4-175F-7246-4D65-7480AE4B9B9A}"/>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ishan\ishan\streaming_service_data_15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ishan\ishan\streaming_service_data_151.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ishan\ishan\streaming_service_data_151.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ishan\ishan\streaming_service_data_151.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ishan\ishan\streaming_service_data_151.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ishan\ishan\streaming_service_data_151.xlsx" TargetMode="External"/><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oleObject" Target="file:///C:\ishan\ishan\streaming_service_data_15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ishan\ishan\streaming_service_data_15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ishan\ishan\streaming_service_data_15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ishan\ishan\streaming_service_data_15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ishan\ishan\streaming_service_data_15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ishan\ishan\streaming_service_data_15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ishan\ishan\streaming_service_data_15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ishan\ishan\streaming_service_data_15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[streaming_service_data_151.xlsx]Pivot Tables!S&amp;R Plan</c:name>
    <c:fmtId val="41"/>
  </c:pivotSource>
  <c:chart>
    <c:autoTitleDeleted val="1"/>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w="25400">
          <a:noFill/>
        </a:ln>
        <a:effectLst/>
        <a:sp3d/>
      </c:spPr>
    </c:sideWall>
    <c:backWall>
      <c:thickness val="0"/>
      <c:spPr>
        <a:noFill/>
        <a:ln w="25400">
          <a:noFill/>
        </a:ln>
        <a:effectLst/>
        <a:sp3d/>
      </c:spPr>
    </c:backWall>
    <c:plotArea>
      <c:layout/>
      <c:bar3DChart>
        <c:barDir val="col"/>
        <c:grouping val="standard"/>
        <c:varyColors val="0"/>
        <c:ser>
          <c:idx val="0"/>
          <c:order val="0"/>
          <c:tx>
            <c:strRef>
              <c:f>'Pivot Tables'!$B$3</c:f>
              <c:strCache>
                <c:ptCount val="1"/>
                <c:pt idx="0">
                  <c:v>Count of User_ID</c:v>
                </c:pt>
              </c:strCache>
            </c:strRef>
          </c:tx>
          <c:spPr>
            <a:solidFill>
              <a:schemeClr val="accent1"/>
            </a:solidFill>
            <a:ln>
              <a:noFill/>
            </a:ln>
            <a:effectLst/>
            <a:sp3d/>
          </c:spPr>
          <c:invertIfNegative val="0"/>
          <c:dLbls>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Tables'!$A$4:$A$7</c:f>
              <c:strCache>
                <c:ptCount val="3"/>
                <c:pt idx="0">
                  <c:v> $7.99 </c:v>
                </c:pt>
                <c:pt idx="1">
                  <c:v> $11.99 </c:v>
                </c:pt>
                <c:pt idx="2">
                  <c:v> $15.99 </c:v>
                </c:pt>
              </c:strCache>
            </c:strRef>
          </c:cat>
          <c:val>
            <c:numRef>
              <c:f>'Pivot Tables'!$B$4:$B$7</c:f>
              <c:numCache>
                <c:formatCode>General</c:formatCode>
                <c:ptCount val="3"/>
                <c:pt idx="0">
                  <c:v>323</c:v>
                </c:pt>
                <c:pt idx="1">
                  <c:v>345</c:v>
                </c:pt>
                <c:pt idx="2">
                  <c:v>332</c:v>
                </c:pt>
              </c:numCache>
            </c:numRef>
          </c:val>
          <c:extLst>
            <c:ext xmlns:c16="http://schemas.microsoft.com/office/drawing/2014/chart" uri="{C3380CC4-5D6E-409C-BE32-E72D297353CC}">
              <c16:uniqueId val="{00000000-4E53-4A46-86A5-F369D9418272}"/>
            </c:ext>
          </c:extLst>
        </c:ser>
        <c:ser>
          <c:idx val="1"/>
          <c:order val="1"/>
          <c:tx>
            <c:strRef>
              <c:f>'Pivot Tables'!$C$3</c:f>
              <c:strCache>
                <c:ptCount val="1"/>
                <c:pt idx="0">
                  <c:v>Sum of Monthly_Price</c:v>
                </c:pt>
              </c:strCache>
            </c:strRef>
          </c:tx>
          <c:spPr>
            <a:solidFill>
              <a:schemeClr val="accent2"/>
            </a:solidFill>
            <a:ln>
              <a:noFill/>
            </a:ln>
            <a:effectLst/>
            <a:sp3d/>
          </c:spPr>
          <c:invertIfNegative val="0"/>
          <c:dLbls>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Tables'!$A$4:$A$7</c:f>
              <c:strCache>
                <c:ptCount val="3"/>
                <c:pt idx="0">
                  <c:v> $7.99 </c:v>
                </c:pt>
                <c:pt idx="1">
                  <c:v> $11.99 </c:v>
                </c:pt>
                <c:pt idx="2">
                  <c:v> $15.99 </c:v>
                </c:pt>
              </c:strCache>
            </c:strRef>
          </c:cat>
          <c:val>
            <c:numRef>
              <c:f>'Pivot Tables'!$C$4:$C$7</c:f>
              <c:numCache>
                <c:formatCode>[$$-409]#,##0.00</c:formatCode>
                <c:ptCount val="3"/>
                <c:pt idx="0">
                  <c:v>2580.7699999999877</c:v>
                </c:pt>
                <c:pt idx="1">
                  <c:v>4136.5499999999638</c:v>
                </c:pt>
                <c:pt idx="2">
                  <c:v>5308.6799999999566</c:v>
                </c:pt>
              </c:numCache>
            </c:numRef>
          </c:val>
          <c:extLst>
            <c:ext xmlns:c16="http://schemas.microsoft.com/office/drawing/2014/chart" uri="{C3380CC4-5D6E-409C-BE32-E72D297353CC}">
              <c16:uniqueId val="{00000001-4E53-4A46-86A5-F369D9418272}"/>
            </c:ext>
          </c:extLst>
        </c:ser>
        <c:dLbls>
          <c:showLegendKey val="0"/>
          <c:showVal val="1"/>
          <c:showCatName val="0"/>
          <c:showSerName val="0"/>
          <c:showPercent val="0"/>
          <c:showBubbleSize val="0"/>
        </c:dLbls>
        <c:gapWidth val="150"/>
        <c:shape val="box"/>
        <c:axId val="1122597759"/>
        <c:axId val="1379190447"/>
        <c:axId val="1390486575"/>
      </c:bar3DChart>
      <c:catAx>
        <c:axId val="112259775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9190447"/>
        <c:crosses val="autoZero"/>
        <c:auto val="1"/>
        <c:lblAlgn val="ctr"/>
        <c:lblOffset val="100"/>
        <c:noMultiLvlLbl val="0"/>
      </c:catAx>
      <c:valAx>
        <c:axId val="1379190447"/>
        <c:scaling>
          <c:orientation val="minMax"/>
        </c:scaling>
        <c:delete val="1"/>
        <c:axPos val="l"/>
        <c:numFmt formatCode="General" sourceLinked="1"/>
        <c:majorTickMark val="none"/>
        <c:minorTickMark val="none"/>
        <c:tickLblPos val="nextTo"/>
        <c:crossAx val="1122597759"/>
        <c:crosses val="autoZero"/>
        <c:crossBetween val="between"/>
      </c:valAx>
      <c:serAx>
        <c:axId val="1390486575"/>
        <c:scaling>
          <c:orientation val="minMax"/>
        </c:scaling>
        <c:delete val="1"/>
        <c:axPos val="b"/>
        <c:majorTickMark val="none"/>
        <c:minorTickMark val="none"/>
        <c:tickLblPos val="nextTo"/>
        <c:crossAx val="1379190447"/>
        <c:crosses val="autoZero"/>
      </c:ser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[streaming_service_data_151.xlsx]Pivot Tables!Loyalty Points</c:name>
    <c:fmtId val="39"/>
  </c:pivotSource>
  <c:chart>
    <c:title>
      <c:tx>
        <c:rich>
          <a:bodyPr rot="0" spcFirstLastPara="1" vertOverflow="ellipsis" vert="horz" wrap="square" anchor="ctr" anchorCtr="1"/>
          <a:lstStyle/>
          <a:p>
            <a:pPr>
              <a:defRPr sz="18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800" dirty="0">
                <a:solidFill>
                  <a:sysClr val="windowText" lastClr="000000"/>
                </a:solidFill>
                <a:effectLst/>
              </a:rPr>
              <a:t>Loyalty</a:t>
            </a:r>
            <a:r>
              <a:rPr lang="en-US" sz="1800" baseline="0" dirty="0">
                <a:solidFill>
                  <a:sysClr val="windowText" lastClr="000000"/>
                </a:solidFill>
                <a:effectLst/>
              </a:rPr>
              <a:t> Point Distribution</a:t>
            </a:r>
            <a:endParaRPr lang="en-US" sz="1800" dirty="0">
              <a:solidFill>
                <a:sysClr val="windowText" lastClr="000000"/>
              </a:solidFill>
              <a:effectLst/>
            </a:endParaRPr>
          </a:p>
        </c:rich>
      </c:tx>
      <c:overlay val="0"/>
      <c:spPr>
        <a:noFill/>
        <a:ln>
          <a:noFill/>
        </a:ln>
        <a:effectLst/>
      </c:spPr>
      <c:txPr>
        <a:bodyPr rot="0" spcFirstLastPara="1" vertOverflow="ellipsis" vert="horz" wrap="square" anchor="ctr" anchorCtr="1"/>
        <a:lstStyle/>
        <a:p>
          <a:pPr>
            <a:defRPr sz="18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rgbClr val="FF0000"/>
          </a:soli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FFFF00"/>
          </a:solidFill>
          <a:ln>
            <a:noFill/>
          </a:ln>
          <a:effectLst>
            <a:outerShdw blurRad="57150" dist="19050" dir="5400000" algn="ctr" rotWithShape="0">
              <a:srgbClr val="000000">
                <a:alpha val="63000"/>
              </a:srgbClr>
            </a:outerShdw>
          </a:effectLst>
          <a:sp3d/>
        </c:spPr>
      </c:pivotFmt>
      <c:pivotFmt>
        <c:idx val="2"/>
        <c:spPr>
          <a:solidFill>
            <a:srgbClr val="00B050"/>
          </a:solidFill>
          <a:ln>
            <a:noFill/>
          </a:ln>
          <a:effectLst>
            <a:outerShdw blurRad="57150" dist="19050" dir="5400000" algn="ctr" rotWithShape="0">
              <a:srgbClr val="000000">
                <a:alpha val="63000"/>
              </a:srgbClr>
            </a:outerShdw>
          </a:effectLst>
          <a:sp3d/>
        </c:spPr>
      </c:pivotFmt>
      <c:pivotFmt>
        <c:idx val="3"/>
        <c:spPr>
          <a:solidFill>
            <a:srgbClr val="00B050"/>
          </a:solidFill>
          <a:ln>
            <a:noFill/>
          </a:ln>
          <a:effectLst>
            <a:outerShdw blurRad="57150" dist="19050" dir="5400000" algn="ctr" rotWithShape="0">
              <a:srgbClr val="000000">
                <a:alpha val="63000"/>
              </a:srgbClr>
            </a:outerShdw>
          </a:effectLst>
          <a:sp3d/>
        </c:spPr>
      </c:pivotFmt>
      <c:pivotFmt>
        <c:idx val="4"/>
        <c:spPr>
          <a:solidFill>
            <a:srgbClr val="00B050"/>
          </a:solidFill>
          <a:ln>
            <a:noFill/>
          </a:ln>
          <a:effectLst>
            <a:outerShdw blurRad="57150" dist="19050" dir="5400000" algn="ctr" rotWithShape="0">
              <a:srgbClr val="000000">
                <a:alpha val="63000"/>
              </a:srgbClr>
            </a:outerShdw>
          </a:effectLst>
          <a:sp3d/>
        </c:spPr>
      </c:pivotFmt>
      <c:pivotFmt>
        <c:idx val="5"/>
        <c:spPr>
          <a:solidFill>
            <a:srgbClr val="00B050"/>
          </a:solidFill>
          <a:ln>
            <a:noFill/>
          </a:ln>
          <a:effectLst>
            <a:outerShdw blurRad="57150" dist="19050" dir="5400000" algn="ctr" rotWithShape="0">
              <a:srgbClr val="000000">
                <a:alpha val="63000"/>
              </a:srgbClr>
            </a:outerShdw>
          </a:effectLst>
          <a:sp3d/>
        </c:spPr>
      </c:pivotFmt>
      <c:pivotFmt>
        <c:idx val="6"/>
        <c:spPr>
          <a:solidFill>
            <a:srgbClr val="FFFF00"/>
          </a:solidFill>
          <a:ln>
            <a:noFill/>
          </a:ln>
          <a:effectLst>
            <a:outerShdw blurRad="57150" dist="19050" dir="5400000" algn="ctr" rotWithShape="0">
              <a:srgbClr val="000000">
                <a:alpha val="63000"/>
              </a:srgbClr>
            </a:outerShdw>
          </a:effectLst>
          <a:sp3d/>
        </c:spPr>
      </c:pivotFmt>
      <c:pivotFmt>
        <c:idx val="7"/>
        <c:spPr>
          <a:solidFill>
            <a:srgbClr val="FFFF00"/>
          </a:solidFill>
          <a:ln>
            <a:noFill/>
          </a:ln>
          <a:effectLst>
            <a:outerShdw blurRad="57150" dist="19050" dir="5400000" algn="ctr" rotWithShape="0">
              <a:srgbClr val="000000">
                <a:alpha val="63000"/>
              </a:srgbClr>
            </a:outerShdw>
          </a:effectLst>
          <a:sp3d/>
        </c:spPr>
      </c:pivotFmt>
      <c:pivotFmt>
        <c:idx val="8"/>
        <c:spPr>
          <a:solidFill>
            <a:srgbClr val="FFFF00"/>
          </a:solidFill>
          <a:ln>
            <a:noFill/>
          </a:ln>
          <a:effectLst>
            <a:outerShdw blurRad="57150" dist="19050" dir="5400000" algn="ctr" rotWithShape="0">
              <a:srgbClr val="000000">
                <a:alpha val="63000"/>
              </a:srgbClr>
            </a:outerShdw>
          </a:effectLst>
          <a:sp3d/>
        </c:spPr>
      </c:pivotFmt>
      <c:pivotFmt>
        <c:idx val="9"/>
        <c:spPr>
          <a:solidFill>
            <a:srgbClr val="FFFF00"/>
          </a:solidFill>
          <a:ln>
            <a:noFill/>
          </a:ln>
          <a:effectLst>
            <a:outerShdw blurRad="57150" dist="19050" dir="5400000" algn="ctr" rotWithShape="0">
              <a:srgbClr val="000000">
                <a:alpha val="63000"/>
              </a:srgbClr>
            </a:outerShdw>
          </a:effectLst>
          <a:sp3d/>
        </c:spPr>
      </c:pivotFmt>
      <c:pivotFmt>
        <c:idx val="10"/>
        <c:spPr>
          <a:solidFill>
            <a:srgbClr val="FFFF00"/>
          </a:solidFill>
          <a:ln>
            <a:noFill/>
          </a:ln>
          <a:effectLst>
            <a:outerShdw blurRad="57150" dist="19050" dir="5400000" algn="ctr" rotWithShape="0">
              <a:srgbClr val="000000">
                <a:alpha val="63000"/>
              </a:srgbClr>
            </a:outerShdw>
          </a:effectLst>
          <a:sp3d/>
        </c:spPr>
      </c:pivotFmt>
      <c:pivotFmt>
        <c:idx val="11"/>
        <c:spPr>
          <a:solidFill>
            <a:srgbClr val="FFFF00"/>
          </a:solidFill>
          <a:ln>
            <a:noFill/>
          </a:ln>
          <a:effectLst>
            <a:outerShdw blurRad="57150" dist="19050" dir="5400000" algn="ctr" rotWithShape="0">
              <a:srgbClr val="000000">
                <a:alpha val="63000"/>
              </a:srgbClr>
            </a:outerShdw>
          </a:effectLst>
          <a:sp3d/>
        </c:spPr>
      </c:pivotFmt>
      <c:pivotFmt>
        <c:idx val="12"/>
        <c:spPr>
          <a:solidFill>
            <a:srgbClr val="FF0000"/>
          </a:soli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rgbClr val="00B050"/>
          </a:solidFill>
          <a:ln>
            <a:noFill/>
          </a:ln>
          <a:effectLst>
            <a:outerShdw blurRad="57150" dist="19050" dir="5400000" algn="ctr" rotWithShape="0">
              <a:srgbClr val="000000">
                <a:alpha val="63000"/>
              </a:srgbClr>
            </a:outerShdw>
          </a:effectLst>
          <a:sp3d/>
        </c:spPr>
      </c:pivotFmt>
      <c:pivotFmt>
        <c:idx val="14"/>
        <c:spPr>
          <a:solidFill>
            <a:srgbClr val="FFFF00"/>
          </a:solidFill>
          <a:ln>
            <a:noFill/>
          </a:ln>
          <a:effectLst>
            <a:outerShdw blurRad="57150" dist="19050" dir="5400000" algn="ctr" rotWithShape="0">
              <a:srgbClr val="000000">
                <a:alpha val="63000"/>
              </a:srgbClr>
            </a:outerShdw>
          </a:effectLst>
          <a:sp3d/>
        </c:spPr>
      </c:pivotFmt>
      <c:pivotFmt>
        <c:idx val="15"/>
        <c:spPr>
          <a:solidFill>
            <a:srgbClr val="FFFF00"/>
          </a:solidFill>
          <a:ln>
            <a:noFill/>
          </a:ln>
          <a:effectLst>
            <a:outerShdw blurRad="57150" dist="19050" dir="5400000" algn="ctr" rotWithShape="0">
              <a:srgbClr val="000000">
                <a:alpha val="63000"/>
              </a:srgbClr>
            </a:outerShdw>
          </a:effectLst>
          <a:sp3d/>
        </c:spPr>
      </c:pivotFmt>
      <c:pivotFmt>
        <c:idx val="16"/>
        <c:spPr>
          <a:solidFill>
            <a:srgbClr val="FFFF00"/>
          </a:solidFill>
          <a:ln>
            <a:noFill/>
          </a:ln>
          <a:effectLst>
            <a:outerShdw blurRad="57150" dist="19050" dir="5400000" algn="ctr" rotWithShape="0">
              <a:srgbClr val="000000">
                <a:alpha val="63000"/>
              </a:srgbClr>
            </a:outerShdw>
          </a:effectLst>
          <a:sp3d/>
        </c:spPr>
      </c:pivotFmt>
      <c:pivotFmt>
        <c:idx val="17"/>
        <c:spPr>
          <a:solidFill>
            <a:srgbClr val="FFFF00"/>
          </a:solidFill>
          <a:ln>
            <a:noFill/>
          </a:ln>
          <a:effectLst>
            <a:outerShdw blurRad="57150" dist="19050" dir="5400000" algn="ctr" rotWithShape="0">
              <a:srgbClr val="000000">
                <a:alpha val="63000"/>
              </a:srgbClr>
            </a:outerShdw>
          </a:effectLst>
          <a:sp3d/>
        </c:spPr>
      </c:pivotFmt>
      <c:pivotFmt>
        <c:idx val="18"/>
        <c:spPr>
          <a:solidFill>
            <a:srgbClr val="00B050"/>
          </a:solidFill>
          <a:ln>
            <a:noFill/>
          </a:ln>
          <a:effectLst>
            <a:outerShdw blurRad="57150" dist="19050" dir="5400000" algn="ctr" rotWithShape="0">
              <a:srgbClr val="000000">
                <a:alpha val="63000"/>
              </a:srgbClr>
            </a:outerShdw>
          </a:effectLst>
          <a:sp3d/>
        </c:spPr>
      </c:pivotFmt>
      <c:pivotFmt>
        <c:idx val="19"/>
        <c:spPr>
          <a:solidFill>
            <a:srgbClr val="FFFF00"/>
          </a:solidFill>
          <a:ln>
            <a:noFill/>
          </a:ln>
          <a:effectLst>
            <a:outerShdw blurRad="57150" dist="19050" dir="5400000" algn="ctr" rotWithShape="0">
              <a:srgbClr val="000000">
                <a:alpha val="63000"/>
              </a:srgbClr>
            </a:outerShdw>
          </a:effectLst>
          <a:sp3d/>
        </c:spPr>
      </c:pivotFmt>
      <c:pivotFmt>
        <c:idx val="20"/>
        <c:spPr>
          <a:solidFill>
            <a:srgbClr val="00B050"/>
          </a:solidFill>
          <a:ln>
            <a:noFill/>
          </a:ln>
          <a:effectLst>
            <a:outerShdw blurRad="57150" dist="19050" dir="5400000" algn="ctr" rotWithShape="0">
              <a:srgbClr val="000000">
                <a:alpha val="63000"/>
              </a:srgbClr>
            </a:outerShdw>
          </a:effectLst>
          <a:sp3d/>
        </c:spPr>
      </c:pivotFmt>
      <c:pivotFmt>
        <c:idx val="21"/>
        <c:spPr>
          <a:solidFill>
            <a:srgbClr val="FFFF00"/>
          </a:solidFill>
          <a:ln>
            <a:noFill/>
          </a:ln>
          <a:effectLst>
            <a:outerShdw blurRad="57150" dist="19050" dir="5400000" algn="ctr" rotWithShape="0">
              <a:srgbClr val="000000">
                <a:alpha val="63000"/>
              </a:srgbClr>
            </a:outerShdw>
          </a:effectLst>
          <a:sp3d/>
        </c:spPr>
      </c:pivotFmt>
      <c:pivotFmt>
        <c:idx val="22"/>
        <c:spPr>
          <a:solidFill>
            <a:srgbClr val="00B050"/>
          </a:solidFill>
          <a:ln>
            <a:noFill/>
          </a:ln>
          <a:effectLst>
            <a:outerShdw blurRad="57150" dist="19050" dir="5400000" algn="ctr" rotWithShape="0">
              <a:srgbClr val="000000">
                <a:alpha val="63000"/>
              </a:srgbClr>
            </a:outerShdw>
          </a:effectLst>
          <a:sp3d/>
        </c:spPr>
      </c:pivotFmt>
      <c:pivotFmt>
        <c:idx val="23"/>
        <c:spPr>
          <a:solidFill>
            <a:srgbClr val="FFFF00"/>
          </a:solidFill>
          <a:ln>
            <a:noFill/>
          </a:ln>
          <a:effectLst>
            <a:outerShdw blurRad="57150" dist="19050" dir="5400000" algn="ctr" rotWithShape="0">
              <a:srgbClr val="000000">
                <a:alpha val="63000"/>
              </a:srgbClr>
            </a:outerShdw>
          </a:effectLst>
          <a:sp3d/>
        </c:spPr>
      </c:pivotFmt>
      <c:pivotFmt>
        <c:idx val="24"/>
        <c:spPr>
          <a:solidFill>
            <a:srgbClr val="00B050"/>
          </a:solidFill>
          <a:ln>
            <a:noFill/>
          </a:ln>
          <a:effectLst>
            <a:outerShdw blurRad="57150" dist="19050" dir="5400000" algn="ctr" rotWithShape="0">
              <a:srgbClr val="000000">
                <a:alpha val="63000"/>
              </a:srgbClr>
            </a:outerShdw>
          </a:effectLst>
          <a:sp3d/>
        </c:spPr>
      </c:pivotFmt>
      <c:pivotFmt>
        <c:idx val="25"/>
        <c:spPr>
          <a:solidFill>
            <a:srgbClr val="FF0000"/>
          </a:soli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6"/>
        <c:spPr>
          <a:solidFill>
            <a:srgbClr val="00B050"/>
          </a:solidFill>
          <a:ln>
            <a:noFill/>
          </a:ln>
          <a:effectLst>
            <a:outerShdw blurRad="57150" dist="19050" dir="5400000" algn="ctr" rotWithShape="0">
              <a:srgbClr val="000000">
                <a:alpha val="63000"/>
              </a:srgbClr>
            </a:outerShdw>
          </a:effectLst>
          <a:sp3d/>
        </c:spPr>
      </c:pivotFmt>
      <c:pivotFmt>
        <c:idx val="27"/>
        <c:spPr>
          <a:solidFill>
            <a:srgbClr val="FF0000"/>
          </a:solidFill>
          <a:ln>
            <a:noFill/>
          </a:ln>
          <a:effectLst>
            <a:outerShdw blurRad="57150" dist="19050" dir="5400000" algn="ctr" rotWithShape="0">
              <a:srgbClr val="000000">
                <a:alpha val="63000"/>
              </a:srgbClr>
            </a:outerShdw>
          </a:effectLst>
          <a:sp3d/>
        </c:spPr>
      </c:pivotFmt>
      <c:pivotFmt>
        <c:idx val="28"/>
        <c:spPr>
          <a:solidFill>
            <a:srgbClr val="FFFF00"/>
          </a:solidFill>
          <a:ln>
            <a:noFill/>
          </a:ln>
          <a:effectLst>
            <a:outerShdw blurRad="57150" dist="19050" dir="5400000" algn="ctr" rotWithShape="0">
              <a:srgbClr val="000000">
                <a:alpha val="63000"/>
              </a:srgbClr>
            </a:outerShdw>
          </a:effectLst>
          <a:sp3d/>
        </c:spPr>
      </c:pivotFmt>
      <c:pivotFmt>
        <c:idx val="29"/>
        <c:spPr>
          <a:solidFill>
            <a:srgbClr val="FFFF00"/>
          </a:solidFill>
          <a:ln>
            <a:noFill/>
          </a:ln>
          <a:effectLst>
            <a:outerShdw blurRad="57150" dist="19050" dir="5400000" algn="ctr" rotWithShape="0">
              <a:srgbClr val="000000">
                <a:alpha val="63000"/>
              </a:srgbClr>
            </a:outerShdw>
          </a:effectLst>
          <a:sp3d/>
        </c:spPr>
      </c:pivotFmt>
      <c:pivotFmt>
        <c:idx val="30"/>
        <c:spPr>
          <a:solidFill>
            <a:srgbClr val="FFFF00"/>
          </a:solidFill>
          <a:ln>
            <a:noFill/>
          </a:ln>
          <a:effectLst>
            <a:outerShdw blurRad="57150" dist="19050" dir="5400000" algn="ctr" rotWithShape="0">
              <a:srgbClr val="000000">
                <a:alpha val="63000"/>
              </a:srgbClr>
            </a:outerShdw>
          </a:effectLst>
          <a:sp3d/>
        </c:spPr>
      </c:pivotFmt>
      <c:pivotFmt>
        <c:idx val="31"/>
        <c:spPr>
          <a:solidFill>
            <a:srgbClr val="00B050"/>
          </a:solidFill>
          <a:ln>
            <a:noFill/>
          </a:ln>
          <a:effectLst>
            <a:outerShdw blurRad="57150" dist="19050" dir="5400000" algn="ctr" rotWithShape="0">
              <a:srgbClr val="000000">
                <a:alpha val="63000"/>
              </a:srgbClr>
            </a:outerShdw>
          </a:effectLst>
          <a:sp3d/>
        </c:spPr>
      </c:pivotFmt>
      <c:pivotFmt>
        <c:idx val="32"/>
        <c:spPr>
          <a:solidFill>
            <a:srgbClr val="FFFF00"/>
          </a:solidFill>
          <a:ln>
            <a:noFill/>
          </a:ln>
          <a:effectLst>
            <a:outerShdw blurRad="57150" dist="19050" dir="5400000" algn="ctr" rotWithShape="0">
              <a:srgbClr val="000000">
                <a:alpha val="63000"/>
              </a:srgbClr>
            </a:outerShdw>
          </a:effectLst>
          <a:sp3d/>
        </c:spPr>
      </c:pivotFmt>
      <c:pivotFmt>
        <c:idx val="33"/>
        <c:spPr>
          <a:solidFill>
            <a:srgbClr val="00B050"/>
          </a:solidFill>
          <a:ln>
            <a:noFill/>
          </a:ln>
          <a:effectLst>
            <a:outerShdw blurRad="57150" dist="19050" dir="5400000" algn="ctr" rotWithShape="0">
              <a:srgbClr val="000000">
                <a:alpha val="63000"/>
              </a:srgbClr>
            </a:outerShdw>
          </a:effectLst>
          <a:sp3d/>
        </c:spPr>
      </c:pivotFmt>
      <c:pivotFmt>
        <c:idx val="34"/>
        <c:spPr>
          <a:solidFill>
            <a:srgbClr val="FFFF00"/>
          </a:solidFill>
          <a:ln>
            <a:noFill/>
          </a:ln>
          <a:effectLst>
            <a:outerShdw blurRad="57150" dist="19050" dir="5400000" algn="ctr" rotWithShape="0">
              <a:srgbClr val="000000">
                <a:alpha val="63000"/>
              </a:srgbClr>
            </a:outerShdw>
          </a:effectLst>
          <a:sp3d/>
        </c:spPr>
      </c:pivotFmt>
      <c:pivotFmt>
        <c:idx val="35"/>
        <c:spPr>
          <a:solidFill>
            <a:srgbClr val="00B050"/>
          </a:solidFill>
          <a:ln>
            <a:noFill/>
          </a:ln>
          <a:effectLst>
            <a:outerShdw blurRad="57150" dist="19050" dir="5400000" algn="ctr" rotWithShape="0">
              <a:srgbClr val="000000">
                <a:alpha val="63000"/>
              </a:srgbClr>
            </a:outerShdw>
          </a:effectLst>
          <a:sp3d/>
        </c:spPr>
      </c:pivotFmt>
      <c:pivotFmt>
        <c:idx val="36"/>
        <c:spPr>
          <a:solidFill>
            <a:srgbClr val="FFFF00"/>
          </a:solidFill>
          <a:ln>
            <a:noFill/>
          </a:ln>
          <a:effectLst>
            <a:outerShdw blurRad="57150" dist="19050" dir="5400000" algn="ctr" rotWithShape="0">
              <a:srgbClr val="000000">
                <a:alpha val="63000"/>
              </a:srgbClr>
            </a:outerShdw>
          </a:effectLst>
          <a:sp3d/>
        </c:spPr>
      </c:pivotFmt>
      <c:pivotFmt>
        <c:idx val="37"/>
        <c:spPr>
          <a:solidFill>
            <a:srgbClr val="00B050"/>
          </a:solidFill>
          <a:ln>
            <a:noFill/>
          </a:ln>
          <a:effectLst>
            <a:outerShdw blurRad="57150" dist="19050" dir="5400000" algn="ctr" rotWithShape="0">
              <a:srgbClr val="000000">
                <a:alpha val="63000"/>
              </a:srgbClr>
            </a:outerShdw>
          </a:effectLst>
          <a:sp3d/>
        </c:spPr>
      </c:pivotFmt>
      <c:pivotFmt>
        <c:idx val="38"/>
        <c:spPr>
          <a:solidFill>
            <a:srgbClr val="FF0000"/>
          </a:soli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9"/>
        <c:spPr>
          <a:solidFill>
            <a:srgbClr val="00B050"/>
          </a:solidFill>
          <a:ln>
            <a:noFill/>
          </a:ln>
          <a:effectLst>
            <a:outerShdw blurRad="57150" dist="19050" dir="5400000" algn="ctr" rotWithShape="0">
              <a:srgbClr val="000000">
                <a:alpha val="63000"/>
              </a:srgbClr>
            </a:outerShdw>
          </a:effectLst>
          <a:sp3d/>
        </c:spPr>
      </c:pivotFmt>
      <c:pivotFmt>
        <c:idx val="40"/>
        <c:spPr>
          <a:solidFill>
            <a:srgbClr val="FF0000"/>
          </a:solidFill>
          <a:ln>
            <a:noFill/>
          </a:ln>
          <a:effectLst>
            <a:outerShdw blurRad="57150" dist="19050" dir="5400000" algn="ctr" rotWithShape="0">
              <a:srgbClr val="000000">
                <a:alpha val="63000"/>
              </a:srgbClr>
            </a:outerShdw>
          </a:effectLst>
          <a:sp3d/>
        </c:spPr>
      </c:pivotFmt>
      <c:pivotFmt>
        <c:idx val="41"/>
        <c:spPr>
          <a:solidFill>
            <a:srgbClr val="FFFF00"/>
          </a:solidFill>
          <a:ln>
            <a:noFill/>
          </a:ln>
          <a:effectLst>
            <a:outerShdw blurRad="57150" dist="19050" dir="5400000" algn="ctr" rotWithShape="0">
              <a:srgbClr val="000000">
                <a:alpha val="63000"/>
              </a:srgbClr>
            </a:outerShdw>
          </a:effectLst>
          <a:sp3d/>
        </c:spPr>
      </c:pivotFmt>
      <c:pivotFmt>
        <c:idx val="42"/>
        <c:spPr>
          <a:solidFill>
            <a:srgbClr val="FFFF00"/>
          </a:solidFill>
          <a:ln>
            <a:noFill/>
          </a:ln>
          <a:effectLst>
            <a:outerShdw blurRad="57150" dist="19050" dir="5400000" algn="ctr" rotWithShape="0">
              <a:srgbClr val="000000">
                <a:alpha val="63000"/>
              </a:srgbClr>
            </a:outerShdw>
          </a:effectLst>
          <a:sp3d/>
        </c:spPr>
      </c:pivotFmt>
      <c:pivotFmt>
        <c:idx val="43"/>
        <c:spPr>
          <a:solidFill>
            <a:srgbClr val="FFFF00"/>
          </a:solidFill>
          <a:ln>
            <a:noFill/>
          </a:ln>
          <a:effectLst>
            <a:outerShdw blurRad="57150" dist="19050" dir="5400000" algn="ctr" rotWithShape="0">
              <a:srgbClr val="000000">
                <a:alpha val="63000"/>
              </a:srgbClr>
            </a:outerShdw>
          </a:effectLst>
          <a:sp3d/>
        </c:spPr>
      </c:pivotFmt>
      <c:pivotFmt>
        <c:idx val="44"/>
        <c:spPr>
          <a:solidFill>
            <a:srgbClr val="00B050"/>
          </a:solidFill>
          <a:ln>
            <a:noFill/>
          </a:ln>
          <a:effectLst>
            <a:outerShdw blurRad="57150" dist="19050" dir="5400000" algn="ctr" rotWithShape="0">
              <a:srgbClr val="000000">
                <a:alpha val="63000"/>
              </a:srgbClr>
            </a:outerShdw>
          </a:effectLst>
          <a:sp3d/>
        </c:spPr>
      </c:pivotFmt>
      <c:pivotFmt>
        <c:idx val="45"/>
        <c:spPr>
          <a:solidFill>
            <a:srgbClr val="FFFF00"/>
          </a:solidFill>
          <a:ln>
            <a:noFill/>
          </a:ln>
          <a:effectLst>
            <a:outerShdw blurRad="57150" dist="19050" dir="5400000" algn="ctr" rotWithShape="0">
              <a:srgbClr val="000000">
                <a:alpha val="63000"/>
              </a:srgbClr>
            </a:outerShdw>
          </a:effectLst>
          <a:sp3d/>
        </c:spPr>
      </c:pivotFmt>
      <c:pivotFmt>
        <c:idx val="46"/>
        <c:spPr>
          <a:solidFill>
            <a:srgbClr val="00B050"/>
          </a:solidFill>
          <a:ln>
            <a:noFill/>
          </a:ln>
          <a:effectLst>
            <a:outerShdw blurRad="57150" dist="19050" dir="5400000" algn="ctr" rotWithShape="0">
              <a:srgbClr val="000000">
                <a:alpha val="63000"/>
              </a:srgbClr>
            </a:outerShdw>
          </a:effectLst>
          <a:sp3d/>
        </c:spPr>
      </c:pivotFmt>
      <c:pivotFmt>
        <c:idx val="47"/>
        <c:spPr>
          <a:solidFill>
            <a:srgbClr val="FFFF00"/>
          </a:solidFill>
          <a:ln>
            <a:noFill/>
          </a:ln>
          <a:effectLst>
            <a:outerShdw blurRad="57150" dist="19050" dir="5400000" algn="ctr" rotWithShape="0">
              <a:srgbClr val="000000">
                <a:alpha val="63000"/>
              </a:srgbClr>
            </a:outerShdw>
          </a:effectLst>
          <a:sp3d/>
        </c:spPr>
      </c:pivotFmt>
      <c:pivotFmt>
        <c:idx val="48"/>
        <c:spPr>
          <a:solidFill>
            <a:srgbClr val="00B050"/>
          </a:solidFill>
          <a:ln>
            <a:noFill/>
          </a:ln>
          <a:effectLst>
            <a:outerShdw blurRad="57150" dist="19050" dir="5400000" algn="ctr" rotWithShape="0">
              <a:srgbClr val="000000">
                <a:alpha val="63000"/>
              </a:srgbClr>
            </a:outerShdw>
          </a:effectLst>
          <a:sp3d/>
        </c:spPr>
      </c:pivotFmt>
      <c:pivotFmt>
        <c:idx val="49"/>
        <c:spPr>
          <a:solidFill>
            <a:srgbClr val="FFFF00"/>
          </a:solidFill>
          <a:ln>
            <a:noFill/>
          </a:ln>
          <a:effectLst>
            <a:outerShdw blurRad="57150" dist="19050" dir="5400000" algn="ctr" rotWithShape="0">
              <a:srgbClr val="000000">
                <a:alpha val="63000"/>
              </a:srgbClr>
            </a:outerShdw>
          </a:effectLst>
          <a:sp3d/>
        </c:spPr>
      </c:pivotFmt>
      <c:pivotFmt>
        <c:idx val="50"/>
        <c:spPr>
          <a:solidFill>
            <a:srgbClr val="00B050"/>
          </a:solidFill>
          <a:ln>
            <a:noFill/>
          </a:ln>
          <a:effectLst>
            <a:outerShdw blurRad="57150" dist="19050" dir="5400000" algn="ctr" rotWithShape="0">
              <a:srgbClr val="000000">
                <a:alpha val="63000"/>
              </a:srgbClr>
            </a:outerShdw>
          </a:effectLst>
          <a:sp3d/>
        </c:spPr>
      </c:pivotFmt>
      <c:pivotFmt>
        <c:idx val="51"/>
        <c:spPr>
          <a:solidFill>
            <a:srgbClr val="FF0000"/>
          </a:soli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2"/>
        <c:spPr>
          <a:solidFill>
            <a:srgbClr val="00B050"/>
          </a:solidFill>
          <a:ln>
            <a:noFill/>
          </a:ln>
          <a:effectLst>
            <a:outerShdw blurRad="57150" dist="19050" dir="5400000" algn="ctr" rotWithShape="0">
              <a:srgbClr val="000000">
                <a:alpha val="63000"/>
              </a:srgbClr>
            </a:outerShdw>
          </a:effectLst>
          <a:sp3d/>
        </c:spPr>
      </c:pivotFmt>
      <c:pivotFmt>
        <c:idx val="53"/>
        <c:spPr>
          <a:solidFill>
            <a:srgbClr val="FF0000"/>
          </a:solidFill>
          <a:ln>
            <a:noFill/>
          </a:ln>
          <a:effectLst>
            <a:outerShdw blurRad="57150" dist="19050" dir="5400000" algn="ctr" rotWithShape="0">
              <a:srgbClr val="000000">
                <a:alpha val="63000"/>
              </a:srgbClr>
            </a:outerShdw>
          </a:effectLst>
          <a:sp3d/>
        </c:spPr>
      </c:pivotFmt>
      <c:pivotFmt>
        <c:idx val="54"/>
        <c:spPr>
          <a:solidFill>
            <a:srgbClr val="FFFF00"/>
          </a:solidFill>
          <a:ln>
            <a:noFill/>
          </a:ln>
          <a:effectLst>
            <a:outerShdw blurRad="57150" dist="19050" dir="5400000" algn="ctr" rotWithShape="0">
              <a:srgbClr val="000000">
                <a:alpha val="63000"/>
              </a:srgbClr>
            </a:outerShdw>
          </a:effectLst>
          <a:sp3d/>
        </c:spPr>
      </c:pivotFmt>
      <c:pivotFmt>
        <c:idx val="55"/>
        <c:spPr>
          <a:solidFill>
            <a:srgbClr val="FFFF00"/>
          </a:solidFill>
          <a:ln>
            <a:noFill/>
          </a:ln>
          <a:effectLst>
            <a:outerShdw blurRad="57150" dist="19050" dir="5400000" algn="ctr" rotWithShape="0">
              <a:srgbClr val="000000">
                <a:alpha val="63000"/>
              </a:srgbClr>
            </a:outerShdw>
          </a:effectLst>
          <a:sp3d/>
        </c:spPr>
      </c:pivotFmt>
      <c:pivotFmt>
        <c:idx val="56"/>
        <c:spPr>
          <a:solidFill>
            <a:srgbClr val="FFFF00"/>
          </a:solidFill>
          <a:ln>
            <a:noFill/>
          </a:ln>
          <a:effectLst>
            <a:outerShdw blurRad="57150" dist="19050" dir="5400000" algn="ctr" rotWithShape="0">
              <a:srgbClr val="000000">
                <a:alpha val="63000"/>
              </a:srgbClr>
            </a:outerShdw>
          </a:effectLst>
          <a:sp3d/>
        </c:spPr>
      </c:pivotFmt>
      <c:pivotFmt>
        <c:idx val="57"/>
        <c:spPr>
          <a:solidFill>
            <a:srgbClr val="00B050"/>
          </a:solidFill>
          <a:ln>
            <a:noFill/>
          </a:ln>
          <a:effectLst>
            <a:outerShdw blurRad="57150" dist="19050" dir="5400000" algn="ctr" rotWithShape="0">
              <a:srgbClr val="000000">
                <a:alpha val="63000"/>
              </a:srgbClr>
            </a:outerShdw>
          </a:effectLst>
          <a:sp3d/>
        </c:spPr>
      </c:pivotFmt>
      <c:pivotFmt>
        <c:idx val="58"/>
        <c:spPr>
          <a:solidFill>
            <a:srgbClr val="FFFF00"/>
          </a:solidFill>
          <a:ln>
            <a:noFill/>
          </a:ln>
          <a:effectLst>
            <a:outerShdw blurRad="57150" dist="19050" dir="5400000" algn="ctr" rotWithShape="0">
              <a:srgbClr val="000000">
                <a:alpha val="63000"/>
              </a:srgbClr>
            </a:outerShdw>
          </a:effectLst>
          <a:sp3d/>
        </c:spPr>
      </c:pivotFmt>
      <c:pivotFmt>
        <c:idx val="59"/>
        <c:spPr>
          <a:solidFill>
            <a:srgbClr val="00B050"/>
          </a:solidFill>
          <a:ln>
            <a:noFill/>
          </a:ln>
          <a:effectLst>
            <a:outerShdw blurRad="57150" dist="19050" dir="5400000" algn="ctr" rotWithShape="0">
              <a:srgbClr val="000000">
                <a:alpha val="63000"/>
              </a:srgbClr>
            </a:outerShdw>
          </a:effectLst>
          <a:sp3d/>
        </c:spPr>
      </c:pivotFmt>
      <c:pivotFmt>
        <c:idx val="60"/>
        <c:spPr>
          <a:solidFill>
            <a:srgbClr val="FFFF00"/>
          </a:solidFill>
          <a:ln>
            <a:noFill/>
          </a:ln>
          <a:effectLst>
            <a:outerShdw blurRad="57150" dist="19050" dir="5400000" algn="ctr" rotWithShape="0">
              <a:srgbClr val="000000">
                <a:alpha val="63000"/>
              </a:srgbClr>
            </a:outerShdw>
          </a:effectLst>
          <a:sp3d/>
        </c:spPr>
      </c:pivotFmt>
      <c:pivotFmt>
        <c:idx val="61"/>
        <c:spPr>
          <a:solidFill>
            <a:srgbClr val="00B050"/>
          </a:solidFill>
          <a:ln>
            <a:noFill/>
          </a:ln>
          <a:effectLst>
            <a:outerShdw blurRad="57150" dist="19050" dir="5400000" algn="ctr" rotWithShape="0">
              <a:srgbClr val="000000">
                <a:alpha val="63000"/>
              </a:srgbClr>
            </a:outerShdw>
          </a:effectLst>
          <a:sp3d/>
        </c:spPr>
      </c:pivotFmt>
      <c:pivotFmt>
        <c:idx val="62"/>
        <c:spPr>
          <a:solidFill>
            <a:srgbClr val="FFFF00"/>
          </a:solidFill>
          <a:ln>
            <a:noFill/>
          </a:ln>
          <a:effectLst>
            <a:outerShdw blurRad="57150" dist="19050" dir="5400000" algn="ctr" rotWithShape="0">
              <a:srgbClr val="000000">
                <a:alpha val="63000"/>
              </a:srgbClr>
            </a:outerShdw>
          </a:effectLst>
          <a:sp3d/>
        </c:spPr>
      </c:pivotFmt>
      <c:pivotFmt>
        <c:idx val="63"/>
        <c:spPr>
          <a:solidFill>
            <a:srgbClr val="00B050"/>
          </a:solidFill>
          <a:ln>
            <a:noFill/>
          </a:ln>
          <a:effectLst>
            <a:outerShdw blurRad="57150" dist="19050" dir="5400000" algn="ctr" rotWithShape="0">
              <a:srgbClr val="000000">
                <a:alpha val="63000"/>
              </a:srgbClr>
            </a:outerShdw>
          </a:effectLst>
          <a:sp3d/>
        </c:spP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'Pivot Tables'!$Z$7</c:f>
              <c:strCache>
                <c:ptCount val="1"/>
                <c:pt idx="0">
                  <c:v>Total</c:v>
                </c:pt>
              </c:strCache>
            </c:strRef>
          </c:tx>
          <c:spPr>
            <a:solidFill>
              <a:srgbClr val="FF0000"/>
            </a:solidFill>
            <a:ln>
              <a:noFill/>
            </a:ln>
            <a:effectLst>
              <a:outerShdw blurRad="57150" dist="19050" dir="5400000" algn="ctr" rotWithShape="0">
                <a:srgbClr val="000000">
                  <a:alpha val="63000"/>
                </a:srgbClr>
              </a:outerShdw>
            </a:effectLst>
            <a:sp3d/>
          </c:spPr>
          <c:invertIfNegative val="0"/>
          <c:dPt>
            <c:idx val="0"/>
            <c:invertIfNegative val="0"/>
            <c:bubble3D val="0"/>
            <c:spPr>
              <a:solidFill>
                <a:srgbClr val="00B050"/>
              </a:soli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1-44D0-46D2-9400-626A43485C42}"/>
              </c:ext>
            </c:extLst>
          </c:dPt>
          <c:dPt>
            <c:idx val="1"/>
            <c:invertIfNegative val="0"/>
            <c:bubble3D val="0"/>
            <c:spPr>
              <a:solidFill>
                <a:srgbClr val="FF0000"/>
              </a:soli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3-44D0-46D2-9400-626A43485C42}"/>
              </c:ext>
            </c:extLst>
          </c:dPt>
          <c:dPt>
            <c:idx val="2"/>
            <c:invertIfNegative val="0"/>
            <c:bubble3D val="0"/>
            <c:spPr>
              <a:solidFill>
                <a:srgbClr val="FFFF00"/>
              </a:soli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5-44D0-46D2-9400-626A43485C42}"/>
              </c:ext>
            </c:extLst>
          </c:dPt>
          <c:dPt>
            <c:idx val="3"/>
            <c:invertIfNegative val="0"/>
            <c:bubble3D val="0"/>
            <c:spPr>
              <a:solidFill>
                <a:srgbClr val="FFFF00"/>
              </a:soli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7-44D0-46D2-9400-626A43485C42}"/>
              </c:ext>
            </c:extLst>
          </c:dPt>
          <c:dPt>
            <c:idx val="4"/>
            <c:invertIfNegative val="0"/>
            <c:bubble3D val="0"/>
            <c:spPr>
              <a:solidFill>
                <a:srgbClr val="FFFF00"/>
              </a:soli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9-44D0-46D2-9400-626A43485C42}"/>
              </c:ext>
            </c:extLst>
          </c:dPt>
          <c:dPt>
            <c:idx val="5"/>
            <c:invertIfNegative val="0"/>
            <c:bubble3D val="0"/>
            <c:spPr>
              <a:solidFill>
                <a:srgbClr val="00B050"/>
              </a:soli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B-44D0-46D2-9400-626A43485C42}"/>
              </c:ext>
            </c:extLst>
          </c:dPt>
          <c:dPt>
            <c:idx val="6"/>
            <c:invertIfNegative val="0"/>
            <c:bubble3D val="0"/>
            <c:spPr>
              <a:solidFill>
                <a:srgbClr val="FFFF00"/>
              </a:soli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D-44D0-46D2-9400-626A43485C42}"/>
              </c:ext>
            </c:extLst>
          </c:dPt>
          <c:dPt>
            <c:idx val="8"/>
            <c:invertIfNegative val="0"/>
            <c:bubble3D val="0"/>
            <c:spPr>
              <a:solidFill>
                <a:srgbClr val="00B050"/>
              </a:soli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F-44D0-46D2-9400-626A43485C42}"/>
              </c:ext>
            </c:extLst>
          </c:dPt>
          <c:dPt>
            <c:idx val="10"/>
            <c:invertIfNegative val="0"/>
            <c:bubble3D val="0"/>
            <c:spPr>
              <a:solidFill>
                <a:srgbClr val="FFFF00"/>
              </a:soli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11-44D0-46D2-9400-626A43485C42}"/>
              </c:ext>
            </c:extLst>
          </c:dPt>
          <c:dPt>
            <c:idx val="11"/>
            <c:invertIfNegative val="0"/>
            <c:bubble3D val="0"/>
            <c:spPr>
              <a:solidFill>
                <a:srgbClr val="00B050"/>
              </a:soli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13-44D0-46D2-9400-626A43485C42}"/>
              </c:ext>
            </c:extLst>
          </c:dPt>
          <c:dPt>
            <c:idx val="12"/>
            <c:invertIfNegative val="0"/>
            <c:bubble3D val="0"/>
            <c:spPr>
              <a:solidFill>
                <a:srgbClr val="FFFF00"/>
              </a:soli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15-44D0-46D2-9400-626A43485C42}"/>
              </c:ext>
            </c:extLst>
          </c:dPt>
          <c:dPt>
            <c:idx val="13"/>
            <c:invertIfNegative val="0"/>
            <c:bubble3D val="0"/>
            <c:spPr>
              <a:solidFill>
                <a:srgbClr val="00B050"/>
              </a:soli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17-44D0-46D2-9400-626A43485C42}"/>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'Pivot Tables'!$Y$8:$Y$28</c:f>
              <c:multiLvlStrCache>
                <c:ptCount val="15"/>
                <c:lvl>
                  <c:pt idx="0">
                    <c:v>High</c:v>
                  </c:pt>
                  <c:pt idx="1">
                    <c:v>Low</c:v>
                  </c:pt>
                  <c:pt idx="2">
                    <c:v>Mid</c:v>
                  </c:pt>
                  <c:pt idx="3">
                    <c:v>High</c:v>
                  </c:pt>
                  <c:pt idx="4">
                    <c:v>Low</c:v>
                  </c:pt>
                  <c:pt idx="5">
                    <c:v>Mid</c:v>
                  </c:pt>
                  <c:pt idx="6">
                    <c:v>High</c:v>
                  </c:pt>
                  <c:pt idx="7">
                    <c:v>Low</c:v>
                  </c:pt>
                  <c:pt idx="8">
                    <c:v>Mid</c:v>
                  </c:pt>
                  <c:pt idx="9">
                    <c:v>High</c:v>
                  </c:pt>
                  <c:pt idx="10">
                    <c:v>Low</c:v>
                  </c:pt>
                  <c:pt idx="11">
                    <c:v>Mid</c:v>
                  </c:pt>
                  <c:pt idx="12">
                    <c:v>High</c:v>
                  </c:pt>
                  <c:pt idx="13">
                    <c:v>Low</c:v>
                  </c:pt>
                  <c:pt idx="14">
                    <c:v>Mid</c:v>
                  </c:pt>
                </c:lvl>
                <c:lvl>
                  <c:pt idx="0">
                    <c:v>0-1000</c:v>
                  </c:pt>
                  <c:pt idx="3">
                    <c:v>1000-2000</c:v>
                  </c:pt>
                  <c:pt idx="6">
                    <c:v>2000-3000</c:v>
                  </c:pt>
                  <c:pt idx="9">
                    <c:v>3000-4000</c:v>
                  </c:pt>
                  <c:pt idx="12">
                    <c:v>4000-5000</c:v>
                  </c:pt>
                </c:lvl>
              </c:multiLvlStrCache>
            </c:multiLvlStrRef>
          </c:cat>
          <c:val>
            <c:numRef>
              <c:f>'Pivot Tables'!$Z$8:$Z$28</c:f>
              <c:numCache>
                <c:formatCode>General</c:formatCode>
                <c:ptCount val="15"/>
                <c:pt idx="0">
                  <c:v>76</c:v>
                </c:pt>
                <c:pt idx="1">
                  <c:v>64</c:v>
                </c:pt>
                <c:pt idx="2">
                  <c:v>67</c:v>
                </c:pt>
                <c:pt idx="3">
                  <c:v>69</c:v>
                </c:pt>
                <c:pt idx="4">
                  <c:v>69</c:v>
                </c:pt>
                <c:pt idx="5">
                  <c:v>77</c:v>
                </c:pt>
                <c:pt idx="6">
                  <c:v>66</c:v>
                </c:pt>
                <c:pt idx="7">
                  <c:v>53</c:v>
                </c:pt>
                <c:pt idx="8">
                  <c:v>77</c:v>
                </c:pt>
                <c:pt idx="9">
                  <c:v>55</c:v>
                </c:pt>
                <c:pt idx="10">
                  <c:v>66</c:v>
                </c:pt>
                <c:pt idx="11">
                  <c:v>70</c:v>
                </c:pt>
                <c:pt idx="12">
                  <c:v>66</c:v>
                </c:pt>
                <c:pt idx="13">
                  <c:v>71</c:v>
                </c:pt>
                <c:pt idx="14">
                  <c:v>54</c:v>
                </c:pt>
              </c:numCache>
            </c:numRef>
          </c:val>
          <c:extLst>
            <c:ext xmlns:c16="http://schemas.microsoft.com/office/drawing/2014/chart" uri="{C3380CC4-5D6E-409C-BE32-E72D297353CC}">
              <c16:uniqueId val="{00000018-44D0-46D2-9400-626A43485C42}"/>
            </c:ext>
          </c:extLst>
        </c:ser>
        <c:dLbls>
          <c:showLegendKey val="0"/>
          <c:showVal val="1"/>
          <c:showCatName val="0"/>
          <c:showSerName val="0"/>
          <c:showPercent val="0"/>
          <c:showBubbleSize val="0"/>
        </c:dLbls>
        <c:gapWidth val="150"/>
        <c:shape val="box"/>
        <c:axId val="15320624"/>
        <c:axId val="15332144"/>
        <c:axId val="1619436784"/>
      </c:bar3DChart>
      <c:catAx>
        <c:axId val="1532062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5332144"/>
        <c:crosses val="autoZero"/>
        <c:auto val="1"/>
        <c:lblAlgn val="ctr"/>
        <c:lblOffset val="100"/>
        <c:noMultiLvlLbl val="0"/>
      </c:catAx>
      <c:valAx>
        <c:axId val="15332144"/>
        <c:scaling>
          <c:orientation val="minMax"/>
        </c:scaling>
        <c:delete val="1"/>
        <c:axPos val="l"/>
        <c:numFmt formatCode="General" sourceLinked="1"/>
        <c:majorTickMark val="none"/>
        <c:minorTickMark val="none"/>
        <c:tickLblPos val="nextTo"/>
        <c:crossAx val="15320624"/>
        <c:crosses val="autoZero"/>
        <c:crossBetween val="between"/>
      </c:valAx>
      <c:serAx>
        <c:axId val="1619436784"/>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332144"/>
        <c:crosses val="autoZero"/>
      </c:ser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[streaming_service_data_151.xlsx]Pivot Tables!Download Adoption</c:name>
    <c:fmtId val="44"/>
  </c:pivotSource>
  <c:chart>
    <c:title>
      <c:tx>
        <c:rich>
          <a:bodyPr rot="0" spcFirstLastPara="1" vertOverflow="ellipsis" vert="horz" wrap="square" anchor="ctr" anchorCtr="1"/>
          <a:lstStyle/>
          <a:p>
            <a:pPr>
              <a:defRPr sz="1800" b="1" i="0" u="none" strike="noStrike" kern="1200" cap="all" spc="150" baseline="0">
                <a:solidFill>
                  <a:sysClr val="windowText" lastClr="000000"/>
                </a:solidFill>
                <a:latin typeface="+mn-lt"/>
                <a:ea typeface="+mn-ea"/>
                <a:cs typeface="+mn-cs"/>
              </a:defRPr>
            </a:pPr>
            <a:r>
              <a:rPr lang="en-US">
                <a:solidFill>
                  <a:sysClr val="windowText" lastClr="000000"/>
                </a:solidFill>
              </a:rPr>
              <a:t>Download Adoption</a:t>
            </a:r>
          </a:p>
        </c:rich>
      </c:tx>
      <c:overlay val="0"/>
      <c:spPr>
        <a:noFill/>
        <a:ln>
          <a:noFill/>
        </a:ln>
        <a:effectLst/>
      </c:spPr>
      <c:txPr>
        <a:bodyPr rot="0" spcFirstLastPara="1" vertOverflow="ellipsis" vert="horz" wrap="square" anchor="ctr" anchorCtr="1"/>
        <a:lstStyle/>
        <a:p>
          <a:pPr>
            <a:defRPr sz="1800" b="1" i="0" u="none" strike="noStrike" kern="1200" cap="all" spc="150" baseline="0">
              <a:solidFill>
                <a:sysClr val="windowText" lastClr="000000"/>
              </a:solidFill>
              <a:latin typeface="+mn-lt"/>
              <a:ea typeface="+mn-ea"/>
              <a:cs typeface="+mn-cs"/>
            </a:defRPr>
          </a:pPr>
          <a:endParaRPr lang="en-US"/>
        </a:p>
      </c:txPr>
    </c:title>
    <c:autoTitleDeleted val="0"/>
    <c:pivotFmts>
      <c:pivotFmt>
        <c:idx val="0"/>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circle"/>
          <c:size val="6"/>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0"/>
      <c:rotY val="0"/>
      <c:depthPercent val="100"/>
      <c:rAngAx val="0"/>
    </c:view3D>
    <c:floor>
      <c:thickness val="0"/>
      <c:spPr>
        <a:solidFill>
          <a:schemeClr val="lt1"/>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'Pivot Tables'!$Z$30</c:f>
              <c:strCache>
                <c:ptCount val="1"/>
                <c:pt idx="0">
                  <c:v>Total</c:v>
                </c:pt>
              </c:strCache>
            </c:strRef>
          </c:tx>
          <c:spPr>
            <a:solidFill>
              <a:schemeClr val="accent2"/>
            </a:solidFill>
            <a:ln>
              <a:solidFill>
                <a:schemeClr val="accent1"/>
              </a:solidFill>
            </a:ln>
            <a:effectLst/>
            <a:sp3d>
              <a:contourClr>
                <a:schemeClr val="accent1"/>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multiLvlStrRef>
              <c:f>'Pivot Tables'!$Y$31:$Y$47</c:f>
              <c:multiLvlStrCache>
                <c:ptCount val="14"/>
                <c:lvl>
                  <c:pt idx="0">
                    <c:v>Australia</c:v>
                  </c:pt>
                  <c:pt idx="1">
                    <c:v>Canada</c:v>
                  </c:pt>
                  <c:pt idx="2">
                    <c:v>France</c:v>
                  </c:pt>
                  <c:pt idx="3">
                    <c:v>Germany</c:v>
                  </c:pt>
                  <c:pt idx="4">
                    <c:v>India</c:v>
                  </c:pt>
                  <c:pt idx="5">
                    <c:v>UK</c:v>
                  </c:pt>
                  <c:pt idx="6">
                    <c:v>USA</c:v>
                  </c:pt>
                  <c:pt idx="7">
                    <c:v>Australia</c:v>
                  </c:pt>
                  <c:pt idx="8">
                    <c:v>Canada</c:v>
                  </c:pt>
                  <c:pt idx="9">
                    <c:v>France</c:v>
                  </c:pt>
                  <c:pt idx="10">
                    <c:v>Germany</c:v>
                  </c:pt>
                  <c:pt idx="11">
                    <c:v>India</c:v>
                  </c:pt>
                  <c:pt idx="12">
                    <c:v>UK</c:v>
                  </c:pt>
                  <c:pt idx="13">
                    <c:v>USA</c:v>
                  </c:pt>
                </c:lvl>
                <c:lvl>
                  <c:pt idx="0">
                    <c:v>No</c:v>
                  </c:pt>
                  <c:pt idx="7">
                    <c:v>Yes</c:v>
                  </c:pt>
                </c:lvl>
              </c:multiLvlStrCache>
            </c:multiLvlStrRef>
          </c:cat>
          <c:val>
            <c:numRef>
              <c:f>'Pivot Tables'!$Z$31:$Z$47</c:f>
              <c:numCache>
                <c:formatCode>0</c:formatCode>
                <c:ptCount val="14"/>
                <c:pt idx="0">
                  <c:v>73</c:v>
                </c:pt>
                <c:pt idx="1">
                  <c:v>77</c:v>
                </c:pt>
                <c:pt idx="2">
                  <c:v>78</c:v>
                </c:pt>
                <c:pt idx="3">
                  <c:v>73</c:v>
                </c:pt>
                <c:pt idx="4">
                  <c:v>57</c:v>
                </c:pt>
                <c:pt idx="5">
                  <c:v>73</c:v>
                </c:pt>
                <c:pt idx="6">
                  <c:v>70</c:v>
                </c:pt>
                <c:pt idx="7">
                  <c:v>67</c:v>
                </c:pt>
                <c:pt idx="8">
                  <c:v>62</c:v>
                </c:pt>
                <c:pt idx="9">
                  <c:v>73</c:v>
                </c:pt>
                <c:pt idx="10">
                  <c:v>73</c:v>
                </c:pt>
                <c:pt idx="11">
                  <c:v>59</c:v>
                </c:pt>
                <c:pt idx="12">
                  <c:v>77</c:v>
                </c:pt>
                <c:pt idx="13">
                  <c:v>88</c:v>
                </c:pt>
              </c:numCache>
            </c:numRef>
          </c:val>
          <c:extLst>
            <c:ext xmlns:c16="http://schemas.microsoft.com/office/drawing/2014/chart" uri="{C3380CC4-5D6E-409C-BE32-E72D297353CC}">
              <c16:uniqueId val="{00000000-973B-47C5-875E-C3928657230F}"/>
            </c:ext>
          </c:extLst>
        </c:ser>
        <c:dLbls>
          <c:showLegendKey val="0"/>
          <c:showVal val="1"/>
          <c:showCatName val="0"/>
          <c:showSerName val="0"/>
          <c:showPercent val="0"/>
          <c:showBubbleSize val="0"/>
        </c:dLbls>
        <c:gapWidth val="160"/>
        <c:gapDepth val="0"/>
        <c:shape val="box"/>
        <c:axId val="15341744"/>
        <c:axId val="15342224"/>
        <c:axId val="1679565376"/>
      </c:bar3DChart>
      <c:catAx>
        <c:axId val="1534174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5342224"/>
        <c:crosses val="autoZero"/>
        <c:auto val="1"/>
        <c:lblAlgn val="ctr"/>
        <c:lblOffset val="100"/>
        <c:noMultiLvlLbl val="0"/>
      </c:catAx>
      <c:valAx>
        <c:axId val="15342224"/>
        <c:scaling>
          <c:orientation val="minMax"/>
        </c:scaling>
        <c:delete val="1"/>
        <c:axPos val="l"/>
        <c:numFmt formatCode="0" sourceLinked="1"/>
        <c:majorTickMark val="none"/>
        <c:minorTickMark val="none"/>
        <c:tickLblPos val="nextTo"/>
        <c:crossAx val="15341744"/>
        <c:crosses val="autoZero"/>
        <c:crossBetween val="between"/>
      </c:valAx>
      <c:serAx>
        <c:axId val="1679565376"/>
        <c:scaling>
          <c:orientation val="minMax"/>
        </c:scaling>
        <c:delete val="1"/>
        <c:axPos val="b"/>
        <c:majorTickMark val="none"/>
        <c:minorTickMark val="none"/>
        <c:tickLblPos val="nextTo"/>
        <c:crossAx val="15342224"/>
        <c:crosses val="autoZero"/>
      </c:ser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[streaming_service_data_151.xlsx]Pivot Tables!Pref. Payment Method</c:name>
    <c:fmtId val="48"/>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solidFill>
                  <a:sysClr val="windowText" lastClr="000000"/>
                </a:solidFill>
              </a:rPr>
              <a:t>Pref. Payment Method</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solidFill>
              <a:schemeClr val="dk1"/>
            </a:solidFill>
            <a:ln w="19050" cap="flat" cmpd="sng" algn="ctr">
              <a:solidFill>
                <a:schemeClr val="accent6">
                  <a:lumMod val="75000"/>
                </a:schemeClr>
              </a:solidFill>
              <a:prstDash val="solid"/>
              <a:miter lim="800000"/>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solidFill>
              <a:schemeClr val="dk1"/>
            </a:solidFill>
            <a:ln w="19050" cap="flat" cmpd="sng" algn="ctr">
              <a:solidFill>
                <a:schemeClr val="accent4">
                  <a:lumMod val="60000"/>
                  <a:lumOff val="40000"/>
                </a:schemeClr>
              </a:solidFill>
              <a:prstDash val="solid"/>
              <a:miter lim="800000"/>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layout>
            <c:manualLayout>
              <c:x val="-7.9543762424875097E-2"/>
              <c:y val="-4.6310311787251908E-3"/>
            </c:manualLayout>
          </c:layout>
          <c:spPr>
            <a:solidFill>
              <a:schemeClr val="dk1"/>
            </a:solidFill>
            <a:ln w="19050" cap="flat" cmpd="sng" algn="ctr">
              <a:solidFill>
                <a:schemeClr val="accent4">
                  <a:lumMod val="60000"/>
                  <a:lumOff val="40000"/>
                </a:schemeClr>
              </a:solidFill>
              <a:prstDash val="solid"/>
              <a:miter lim="800000"/>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layout>
            <c:manualLayout>
              <c:x val="-7.118832519537141E-2"/>
              <c:y val="-5.1290369512567983E-2"/>
            </c:manualLayout>
          </c:layout>
          <c:spPr>
            <a:solidFill>
              <a:schemeClr val="dk1"/>
            </a:solidFill>
            <a:ln w="19050" cap="flat" cmpd="sng" algn="ctr">
              <a:solidFill>
                <a:schemeClr val="accent6">
                  <a:lumMod val="75000"/>
                </a:schemeClr>
              </a:solidFill>
              <a:prstDash val="solid"/>
              <a:miter lim="800000"/>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lt1"/>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15:layout>
                <c:manualLayout>
                  <c:w val="4.2111403636698574E-2"/>
                  <c:h val="6.058733452467728E-2"/>
                </c:manualLayout>
              </c15:layout>
            </c:ext>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2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lt1"/>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15:layout>
                <c:manualLayout>
                  <c:w val="4.2111403636698574E-2"/>
                  <c:h val="6.058733452467728E-2"/>
                </c:manualLayout>
              </c15:layout>
            </c:ext>
          </c:extLst>
        </c:dLbl>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solidFill>
              <a:schemeClr val="dk1"/>
            </a:solidFill>
            <a:ln w="19050" cap="flat" cmpd="sng" algn="ctr">
              <a:solidFill>
                <a:schemeClr val="accent6">
                  <a:lumMod val="75000"/>
                </a:schemeClr>
              </a:solidFill>
              <a:prstDash val="solid"/>
              <a:miter lim="800000"/>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layout>
            <c:manualLayout>
              <c:x val="-7.118832519537141E-2"/>
              <c:y val="-5.1290369512567983E-2"/>
            </c:manualLayout>
          </c:layout>
          <c:spPr>
            <a:solidFill>
              <a:schemeClr val="dk1"/>
            </a:solidFill>
            <a:ln w="19050" cap="flat" cmpd="sng" algn="ctr">
              <a:solidFill>
                <a:schemeClr val="accent6">
                  <a:lumMod val="75000"/>
                </a:schemeClr>
              </a:solidFill>
              <a:prstDash val="solid"/>
              <a:miter lim="800000"/>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solidFill>
              <a:schemeClr val="dk1"/>
            </a:solidFill>
            <a:ln w="19050" cap="flat" cmpd="sng" algn="ctr">
              <a:solidFill>
                <a:schemeClr val="accent4">
                  <a:lumMod val="60000"/>
                  <a:lumOff val="40000"/>
                </a:schemeClr>
              </a:solidFill>
              <a:prstDash val="solid"/>
              <a:miter lim="800000"/>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layout>
            <c:manualLayout>
              <c:x val="-7.9543762424875097E-2"/>
              <c:y val="-4.6310311787251908E-3"/>
            </c:manualLayout>
          </c:layout>
          <c:spPr>
            <a:solidFill>
              <a:schemeClr val="dk1"/>
            </a:solidFill>
            <a:ln w="19050" cap="flat" cmpd="sng" algn="ctr">
              <a:solidFill>
                <a:schemeClr val="accent4">
                  <a:lumMod val="60000"/>
                  <a:lumOff val="40000"/>
                </a:schemeClr>
              </a:solidFill>
              <a:prstDash val="solid"/>
              <a:miter lim="800000"/>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4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lt1"/>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15:layout>
                <c:manualLayout>
                  <c:w val="4.2111403636698574E-2"/>
                  <c:h val="6.058733452467728E-2"/>
                </c:manualLayout>
              </c15:layout>
            </c:ext>
          </c:extLst>
        </c:dLbl>
      </c:pivotFmt>
      <c:pivotFmt>
        <c:idx val="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solidFill>
              <a:schemeClr val="dk1"/>
            </a:solidFill>
            <a:ln w="19050" cap="flat" cmpd="sng" algn="ctr">
              <a:solidFill>
                <a:schemeClr val="accent6">
                  <a:lumMod val="75000"/>
                </a:schemeClr>
              </a:solidFill>
              <a:prstDash val="solid"/>
              <a:miter lim="800000"/>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layout>
            <c:manualLayout>
              <c:x val="-7.118832519537141E-2"/>
              <c:y val="-5.1290369512567983E-2"/>
            </c:manualLayout>
          </c:layout>
          <c:spPr>
            <a:solidFill>
              <a:schemeClr val="dk1"/>
            </a:solidFill>
            <a:ln w="19050" cap="flat" cmpd="sng" algn="ctr">
              <a:solidFill>
                <a:schemeClr val="accent6">
                  <a:lumMod val="75000"/>
                </a:schemeClr>
              </a:solidFill>
              <a:prstDash val="solid"/>
              <a:miter lim="800000"/>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solidFill>
              <a:schemeClr val="dk1"/>
            </a:solidFill>
            <a:ln w="19050" cap="flat" cmpd="sng" algn="ctr">
              <a:solidFill>
                <a:schemeClr val="accent4">
                  <a:lumMod val="60000"/>
                  <a:lumOff val="40000"/>
                </a:schemeClr>
              </a:solidFill>
              <a:prstDash val="solid"/>
              <a:miter lim="800000"/>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layout>
            <c:manualLayout>
              <c:x val="-7.9543762424875097E-2"/>
              <c:y val="-4.6310311787251908E-3"/>
            </c:manualLayout>
          </c:layout>
          <c:spPr>
            <a:solidFill>
              <a:schemeClr val="dk1"/>
            </a:solidFill>
            <a:ln w="19050" cap="flat" cmpd="sng" algn="ctr">
              <a:solidFill>
                <a:schemeClr val="accent4">
                  <a:lumMod val="60000"/>
                  <a:lumOff val="40000"/>
                </a:schemeClr>
              </a:solidFill>
              <a:prstDash val="solid"/>
              <a:miter lim="800000"/>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5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lt1"/>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15:layout>
                <c:manualLayout>
                  <c:w val="4.2111403636698574E-2"/>
                  <c:h val="6.058733452467728E-2"/>
                </c:manualLayout>
              </c15:layout>
            </c:ext>
          </c:extLst>
        </c:dLbl>
      </c:pivotFmt>
      <c:pivotFmt>
        <c:idx val="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solidFill>
              <a:schemeClr val="dk1"/>
            </a:solidFill>
            <a:ln w="19050" cap="flat" cmpd="sng" algn="ctr">
              <a:solidFill>
                <a:schemeClr val="accent6">
                  <a:lumMod val="75000"/>
                </a:schemeClr>
              </a:solidFill>
              <a:prstDash val="solid"/>
              <a:miter lim="800000"/>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layout>
            <c:manualLayout>
              <c:x val="-7.118832519537141E-2"/>
              <c:y val="-5.1290369512567983E-2"/>
            </c:manualLayout>
          </c:layout>
          <c:spPr>
            <a:solidFill>
              <a:schemeClr val="dk1"/>
            </a:solidFill>
            <a:ln w="19050" cap="flat" cmpd="sng" algn="ctr">
              <a:solidFill>
                <a:schemeClr val="accent6">
                  <a:lumMod val="75000"/>
                </a:schemeClr>
              </a:solidFill>
              <a:prstDash val="solid"/>
              <a:miter lim="800000"/>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solidFill>
              <a:schemeClr val="dk1"/>
            </a:solidFill>
            <a:ln w="19050" cap="flat" cmpd="sng" algn="ctr">
              <a:solidFill>
                <a:schemeClr val="accent4">
                  <a:lumMod val="60000"/>
                  <a:lumOff val="40000"/>
                </a:schemeClr>
              </a:solidFill>
              <a:prstDash val="solid"/>
              <a:miter lim="800000"/>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layout>
            <c:manualLayout>
              <c:x val="-7.9543762424875097E-2"/>
              <c:y val="-4.6310311787251908E-3"/>
            </c:manualLayout>
          </c:layout>
          <c:spPr>
            <a:solidFill>
              <a:schemeClr val="dk1"/>
            </a:solidFill>
            <a:ln w="19050" cap="flat" cmpd="sng" algn="ctr">
              <a:solidFill>
                <a:schemeClr val="accent4">
                  <a:lumMod val="60000"/>
                  <a:lumOff val="40000"/>
                </a:schemeClr>
              </a:solidFill>
              <a:prstDash val="solid"/>
              <a:miter lim="800000"/>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Lst>
        </c:dLbl>
      </c:pivotFmt>
      <c:pivotFmt>
        <c:idx val="7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lt1"/>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15:layout>
                <c:manualLayout>
                  <c:w val="4.2111403636698574E-2"/>
                  <c:h val="6.058733452467728E-2"/>
                </c:manualLayout>
              </c15:layout>
            </c:ext>
          </c:extLst>
        </c:dLbl>
      </c:pivotFmt>
      <c:pivotFmt>
        <c:idx val="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solidFill>
              <a:schemeClr val="dk1"/>
            </a:solidFill>
            <a:ln w="19050" cap="flat" cmpd="sng" algn="ctr">
              <a:solidFill>
                <a:schemeClr val="accent6">
                  <a:lumMod val="75000"/>
                </a:schemeClr>
              </a:solidFill>
              <a:prstDash val="solid"/>
              <a:miter lim="800000"/>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layout>
            <c:manualLayout>
              <c:x val="-7.118832519537141E-2"/>
              <c:y val="-5.1290369512567983E-2"/>
            </c:manualLayout>
          </c:layout>
          <c:spPr>
            <a:solidFill>
              <a:schemeClr val="dk1"/>
            </a:solidFill>
            <a:ln w="19050" cap="flat" cmpd="sng" algn="ctr">
              <a:solidFill>
                <a:schemeClr val="accent6">
                  <a:lumMod val="75000"/>
                </a:schemeClr>
              </a:solidFill>
              <a:prstDash val="solid"/>
              <a:miter lim="800000"/>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solidFill>
              <a:schemeClr val="dk1"/>
            </a:solidFill>
            <a:ln w="19050" cap="flat" cmpd="sng" algn="ctr">
              <a:solidFill>
                <a:schemeClr val="accent4">
                  <a:lumMod val="60000"/>
                  <a:lumOff val="40000"/>
                </a:schemeClr>
              </a:solidFill>
              <a:prstDash val="solid"/>
              <a:miter lim="800000"/>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layout>
            <c:manualLayout>
              <c:x val="-7.9543762424875097E-2"/>
              <c:y val="-4.6310311787251908E-3"/>
            </c:manualLayout>
          </c:layout>
          <c:spPr>
            <a:solidFill>
              <a:schemeClr val="dk1"/>
            </a:solidFill>
            <a:ln w="19050" cap="flat" cmpd="sng" algn="ctr">
              <a:solidFill>
                <a:schemeClr val="accent4">
                  <a:lumMod val="60000"/>
                  <a:lumOff val="40000"/>
                </a:schemeClr>
              </a:solidFill>
              <a:prstDash val="solid"/>
              <a:miter lim="800000"/>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Tables'!$AC$3:$AC$4</c:f>
              <c:strCache>
                <c:ptCount val="1"/>
                <c:pt idx="0">
                  <c:v>Credit Card</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Pt>
            <c:idx val="0"/>
            <c:invertIfNegative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3C33-41B3-9A6A-C1A989285EFB}"/>
              </c:ext>
            </c:extLst>
          </c:dPt>
          <c:dPt>
            <c:idx val="1"/>
            <c:invertIfNegative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3C33-41B3-9A6A-C1A989285EFB}"/>
              </c:ext>
            </c:extLst>
          </c:dPt>
          <c:dPt>
            <c:idx val="2"/>
            <c:invertIfNegative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3C33-41B3-9A6A-C1A989285EFB}"/>
              </c:ext>
            </c:extLst>
          </c:dPt>
          <c:dPt>
            <c:idx val="3"/>
            <c:invertIfNegative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3C33-41B3-9A6A-C1A989285EFB}"/>
              </c:ext>
            </c:extLst>
          </c:dPt>
          <c:dPt>
            <c:idx val="4"/>
            <c:invertIfNegative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3C33-41B3-9A6A-C1A989285EFB}"/>
              </c:ext>
            </c:extLst>
          </c:dPt>
          <c:dPt>
            <c:idx val="5"/>
            <c:invertIfNegative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3C33-41B3-9A6A-C1A989285EFB}"/>
              </c:ext>
            </c:extLst>
          </c:dPt>
          <c:dPt>
            <c:idx val="6"/>
            <c:invertIfNegative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3C33-41B3-9A6A-C1A989285EFB}"/>
              </c:ext>
            </c:extLst>
          </c:dPt>
          <c:dLbls>
            <c:dLbl>
              <c:idx val="0"/>
              <c:dLblPos val="inBase"/>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C33-41B3-9A6A-C1A989285EFB}"/>
                </c:ext>
              </c:extLst>
            </c:dLbl>
            <c:dLbl>
              <c:idx val="1"/>
              <c:dLblPos val="inBase"/>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C33-41B3-9A6A-C1A989285EFB}"/>
                </c:ext>
              </c:extLst>
            </c:dLbl>
            <c:dLbl>
              <c:idx val="2"/>
              <c:dLblPos val="inBase"/>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3C33-41B3-9A6A-C1A989285EFB}"/>
                </c:ext>
              </c:extLst>
            </c:dLbl>
            <c:dLbl>
              <c:idx val="3"/>
              <c:dLblPos val="inBase"/>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3C33-41B3-9A6A-C1A989285EFB}"/>
                </c:ext>
              </c:extLst>
            </c:dLbl>
            <c:dLbl>
              <c:idx val="4"/>
              <c:dLblPos val="inBase"/>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3C33-41B3-9A6A-C1A989285EFB}"/>
                </c:ext>
              </c:extLst>
            </c:dLbl>
            <c:dLbl>
              <c:idx val="5"/>
              <c:dLblPos val="inBase"/>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3C33-41B3-9A6A-C1A989285EFB}"/>
                </c:ext>
              </c:extLst>
            </c:dLbl>
            <c:dLbl>
              <c:idx val="6"/>
              <c:dLblPos val="inBase"/>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3C33-41B3-9A6A-C1A989285EFB}"/>
                </c:ext>
              </c:extLst>
            </c:dLbl>
            <c: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 Tables'!$AB$5:$AB$12</c:f>
              <c:strCache>
                <c:ptCount val="7"/>
                <c:pt idx="0">
                  <c:v>Australia</c:v>
                </c:pt>
                <c:pt idx="1">
                  <c:v>Canada</c:v>
                </c:pt>
                <c:pt idx="2">
                  <c:v>France</c:v>
                </c:pt>
                <c:pt idx="3">
                  <c:v>Germany</c:v>
                </c:pt>
                <c:pt idx="4">
                  <c:v>India</c:v>
                </c:pt>
                <c:pt idx="5">
                  <c:v>UK</c:v>
                </c:pt>
                <c:pt idx="6">
                  <c:v>USA</c:v>
                </c:pt>
              </c:strCache>
            </c:strRef>
          </c:cat>
          <c:val>
            <c:numRef>
              <c:f>'Pivot Tables'!$AC$5:$AC$12</c:f>
              <c:numCache>
                <c:formatCode>General</c:formatCode>
                <c:ptCount val="7"/>
                <c:pt idx="0">
                  <c:v>22</c:v>
                </c:pt>
                <c:pt idx="1">
                  <c:v>34</c:v>
                </c:pt>
                <c:pt idx="2">
                  <c:v>39</c:v>
                </c:pt>
                <c:pt idx="3">
                  <c:v>31</c:v>
                </c:pt>
                <c:pt idx="4">
                  <c:v>25</c:v>
                </c:pt>
                <c:pt idx="5">
                  <c:v>33</c:v>
                </c:pt>
                <c:pt idx="6">
                  <c:v>44</c:v>
                </c:pt>
              </c:numCache>
            </c:numRef>
          </c:val>
          <c:extLst>
            <c:ext xmlns:c16="http://schemas.microsoft.com/office/drawing/2014/chart" uri="{C3380CC4-5D6E-409C-BE32-E72D297353CC}">
              <c16:uniqueId val="{0000000E-3C33-41B3-9A6A-C1A989285EFB}"/>
            </c:ext>
          </c:extLst>
        </c:ser>
        <c:ser>
          <c:idx val="1"/>
          <c:order val="1"/>
          <c:tx>
            <c:strRef>
              <c:f>'Pivot Tables'!$AD$3:$AD$4</c:f>
              <c:strCache>
                <c:ptCount val="1"/>
                <c:pt idx="0">
                  <c:v>Cryptocurrency</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Pt>
            <c:idx val="3"/>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0-3C33-41B3-9A6A-C1A989285EFB}"/>
              </c:ext>
            </c:extLst>
          </c:dPt>
          <c:dLbls>
            <c:dLbl>
              <c:idx val="3"/>
              <c: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lt1"/>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15:layout>
                    <c:manualLayout>
                      <c:w val="4.2111403636698574E-2"/>
                      <c:h val="6.058733452467728E-2"/>
                    </c:manualLayout>
                  </c15:layout>
                </c:ext>
                <c:ext xmlns:c16="http://schemas.microsoft.com/office/drawing/2014/chart" uri="{C3380CC4-5D6E-409C-BE32-E72D297353CC}">
                  <c16:uniqueId val="{00000010-3C33-41B3-9A6A-C1A989285EFB}"/>
                </c:ext>
              </c:extLst>
            </c:dLbl>
            <c: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 Tables'!$AB$5:$AB$12</c:f>
              <c:strCache>
                <c:ptCount val="7"/>
                <c:pt idx="0">
                  <c:v>Australia</c:v>
                </c:pt>
                <c:pt idx="1">
                  <c:v>Canada</c:v>
                </c:pt>
                <c:pt idx="2">
                  <c:v>France</c:v>
                </c:pt>
                <c:pt idx="3">
                  <c:v>Germany</c:v>
                </c:pt>
                <c:pt idx="4">
                  <c:v>India</c:v>
                </c:pt>
                <c:pt idx="5">
                  <c:v>UK</c:v>
                </c:pt>
                <c:pt idx="6">
                  <c:v>USA</c:v>
                </c:pt>
              </c:strCache>
            </c:strRef>
          </c:cat>
          <c:val>
            <c:numRef>
              <c:f>'Pivot Tables'!$AD$5:$AD$12</c:f>
              <c:numCache>
                <c:formatCode>General</c:formatCode>
                <c:ptCount val="7"/>
                <c:pt idx="0">
                  <c:v>44</c:v>
                </c:pt>
                <c:pt idx="1">
                  <c:v>27</c:v>
                </c:pt>
                <c:pt idx="2">
                  <c:v>41</c:v>
                </c:pt>
                <c:pt idx="3">
                  <c:v>35</c:v>
                </c:pt>
                <c:pt idx="4">
                  <c:v>29</c:v>
                </c:pt>
                <c:pt idx="5">
                  <c:v>38</c:v>
                </c:pt>
                <c:pt idx="6">
                  <c:v>40</c:v>
                </c:pt>
              </c:numCache>
            </c:numRef>
          </c:val>
          <c:extLst>
            <c:ext xmlns:c16="http://schemas.microsoft.com/office/drawing/2014/chart" uri="{C3380CC4-5D6E-409C-BE32-E72D297353CC}">
              <c16:uniqueId val="{00000011-3C33-41B3-9A6A-C1A989285EFB}"/>
            </c:ext>
          </c:extLst>
        </c:ser>
        <c:dLbls>
          <c:showLegendKey val="0"/>
          <c:showVal val="1"/>
          <c:showCatName val="0"/>
          <c:showSerName val="0"/>
          <c:showPercent val="0"/>
          <c:showBubbleSize val="0"/>
        </c:dLbls>
        <c:gapWidth val="247"/>
        <c:overlap val="-27"/>
        <c:axId val="15263024"/>
        <c:axId val="15266384"/>
      </c:barChart>
      <c:lineChart>
        <c:grouping val="standard"/>
        <c:varyColors val="0"/>
        <c:ser>
          <c:idx val="2"/>
          <c:order val="2"/>
          <c:tx>
            <c:strRef>
              <c:f>'Pivot Tables'!$AE$3:$AE$4</c:f>
              <c:strCache>
                <c:ptCount val="1"/>
                <c:pt idx="0">
                  <c:v>Debit Card</c:v>
                </c:pt>
              </c:strCache>
            </c:strRef>
          </c:tx>
          <c:spPr>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Pt>
            <c:idx val="0"/>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bubble3D val="0"/>
            <c:spPr>
              <a:ln w="34925" cap="rnd">
                <a:solidFill>
                  <a:schemeClr val="accent3"/>
                </a:solidFill>
                <a:round/>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3C33-41B3-9A6A-C1A989285EFB}"/>
              </c:ext>
            </c:extLst>
          </c:dPt>
          <c:dLbls>
            <c:dLbl>
              <c:idx val="0"/>
              <c:layout>
                <c:manualLayout>
                  <c:x val="-7.118832519537141E-2"/>
                  <c:y val="-5.129036951256798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3C33-41B3-9A6A-C1A989285EFB}"/>
                </c:ext>
              </c:extLst>
            </c:dLbl>
            <c:spPr>
              <a:solidFill>
                <a:schemeClr val="dk1"/>
              </a:solidFill>
              <a:ln w="19050" cap="flat" cmpd="sng" algn="ctr">
                <a:solidFill>
                  <a:schemeClr val="accent6">
                    <a:lumMod val="75000"/>
                  </a:schemeClr>
                </a:solidFill>
                <a:prstDash val="solid"/>
                <a:miter lim="800000"/>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 Tables'!$AB$5:$AB$12</c:f>
              <c:strCache>
                <c:ptCount val="7"/>
                <c:pt idx="0">
                  <c:v>Australia</c:v>
                </c:pt>
                <c:pt idx="1">
                  <c:v>Canada</c:v>
                </c:pt>
                <c:pt idx="2">
                  <c:v>France</c:v>
                </c:pt>
                <c:pt idx="3">
                  <c:v>Germany</c:v>
                </c:pt>
                <c:pt idx="4">
                  <c:v>India</c:v>
                </c:pt>
                <c:pt idx="5">
                  <c:v>UK</c:v>
                </c:pt>
                <c:pt idx="6">
                  <c:v>USA</c:v>
                </c:pt>
              </c:strCache>
            </c:strRef>
          </c:cat>
          <c:val>
            <c:numRef>
              <c:f>'Pivot Tables'!$AE$5:$AE$12</c:f>
              <c:numCache>
                <c:formatCode>General</c:formatCode>
                <c:ptCount val="7"/>
                <c:pt idx="0">
                  <c:v>38</c:v>
                </c:pt>
                <c:pt idx="1">
                  <c:v>36</c:v>
                </c:pt>
                <c:pt idx="2">
                  <c:v>31</c:v>
                </c:pt>
                <c:pt idx="3">
                  <c:v>43</c:v>
                </c:pt>
                <c:pt idx="4">
                  <c:v>39</c:v>
                </c:pt>
                <c:pt idx="5">
                  <c:v>31</c:v>
                </c:pt>
                <c:pt idx="6">
                  <c:v>31</c:v>
                </c:pt>
              </c:numCache>
            </c:numRef>
          </c:val>
          <c:smooth val="0"/>
          <c:extLst>
            <c:ext xmlns:c16="http://schemas.microsoft.com/office/drawing/2014/chart" uri="{C3380CC4-5D6E-409C-BE32-E72D297353CC}">
              <c16:uniqueId val="{00000014-3C33-41B3-9A6A-C1A989285EFB}"/>
            </c:ext>
          </c:extLst>
        </c:ser>
        <c:ser>
          <c:idx val="3"/>
          <c:order val="3"/>
          <c:tx>
            <c:strRef>
              <c:f>'Pivot Tables'!$AF$3:$AF$4</c:f>
              <c:strCache>
                <c:ptCount val="1"/>
                <c:pt idx="0">
                  <c:v>PayPal</c:v>
                </c:pt>
              </c:strCache>
            </c:strRef>
          </c:tx>
          <c:spPr>
            <a:ln w="349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Pt>
            <c:idx val="0"/>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bubble3D val="0"/>
            <c:spPr>
              <a:ln w="34925" cap="rnd">
                <a:solidFill>
                  <a:schemeClr val="accent4"/>
                </a:solidFill>
                <a:round/>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6-3C33-41B3-9A6A-C1A989285EFB}"/>
              </c:ext>
            </c:extLst>
          </c:dPt>
          <c:dLbls>
            <c:dLbl>
              <c:idx val="0"/>
              <c:layout>
                <c:manualLayout>
                  <c:x val="-7.9543762424875097E-2"/>
                  <c:y val="-4.6310311787251908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6-3C33-41B3-9A6A-C1A989285EFB}"/>
                </c:ext>
              </c:extLst>
            </c:dLbl>
            <c:spPr>
              <a:solidFill>
                <a:schemeClr val="dk1"/>
              </a:solidFill>
              <a:ln w="19050" cap="flat" cmpd="sng" algn="ctr">
                <a:solidFill>
                  <a:schemeClr val="accent4">
                    <a:lumMod val="60000"/>
                    <a:lumOff val="40000"/>
                  </a:schemeClr>
                </a:solidFill>
                <a:prstDash val="solid"/>
                <a:miter lim="800000"/>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 Tables'!$AB$5:$AB$12</c:f>
              <c:strCache>
                <c:ptCount val="7"/>
                <c:pt idx="0">
                  <c:v>Australia</c:v>
                </c:pt>
                <c:pt idx="1">
                  <c:v>Canada</c:v>
                </c:pt>
                <c:pt idx="2">
                  <c:v>France</c:v>
                </c:pt>
                <c:pt idx="3">
                  <c:v>Germany</c:v>
                </c:pt>
                <c:pt idx="4">
                  <c:v>India</c:v>
                </c:pt>
                <c:pt idx="5">
                  <c:v>UK</c:v>
                </c:pt>
                <c:pt idx="6">
                  <c:v>USA</c:v>
                </c:pt>
              </c:strCache>
            </c:strRef>
          </c:cat>
          <c:val>
            <c:numRef>
              <c:f>'Pivot Tables'!$AF$5:$AF$12</c:f>
              <c:numCache>
                <c:formatCode>General</c:formatCode>
                <c:ptCount val="7"/>
                <c:pt idx="0">
                  <c:v>36</c:v>
                </c:pt>
                <c:pt idx="1">
                  <c:v>42</c:v>
                </c:pt>
                <c:pt idx="2">
                  <c:v>40</c:v>
                </c:pt>
                <c:pt idx="3">
                  <c:v>37</c:v>
                </c:pt>
                <c:pt idx="4">
                  <c:v>23</c:v>
                </c:pt>
                <c:pt idx="5">
                  <c:v>48</c:v>
                </c:pt>
                <c:pt idx="6">
                  <c:v>43</c:v>
                </c:pt>
              </c:numCache>
            </c:numRef>
          </c:val>
          <c:smooth val="0"/>
          <c:extLst>
            <c:ext xmlns:c16="http://schemas.microsoft.com/office/drawing/2014/chart" uri="{C3380CC4-5D6E-409C-BE32-E72D297353CC}">
              <c16:uniqueId val="{00000017-3C33-41B3-9A6A-C1A989285EFB}"/>
            </c:ext>
          </c:extLst>
        </c:ser>
        <c:dLbls>
          <c:showLegendKey val="0"/>
          <c:showVal val="1"/>
          <c:showCatName val="0"/>
          <c:showSerName val="0"/>
          <c:showPercent val="0"/>
          <c:showBubbleSize val="0"/>
        </c:dLbls>
        <c:marker val="1"/>
        <c:smooth val="0"/>
        <c:axId val="15263024"/>
        <c:axId val="15266384"/>
      </c:lineChart>
      <c:catAx>
        <c:axId val="1526302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5266384"/>
        <c:crosses val="autoZero"/>
        <c:auto val="1"/>
        <c:lblAlgn val="ctr"/>
        <c:lblOffset val="100"/>
        <c:noMultiLvlLbl val="0"/>
      </c:catAx>
      <c:valAx>
        <c:axId val="15266384"/>
        <c:scaling>
          <c:orientation val="minMax"/>
        </c:scaling>
        <c:delete val="0"/>
        <c:axPos val="l"/>
        <c:majorGridlines>
          <c:spPr>
            <a:ln w="12700" cap="flat" cmpd="sng" algn="ctr">
              <a:solidFill>
                <a:schemeClr val="tx2"/>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5263024"/>
        <c:crosses val="autoZero"/>
        <c:crossBetween val="between"/>
      </c:valAx>
      <c:spPr>
        <a:noFill/>
        <a:ln w="25400">
          <a:solidFill>
            <a:schemeClr val="bg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bg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[streaming_service_data_151.xlsx]Pivot Tables!Language Prefrence and Engagement</c:name>
    <c:fmtId val="42"/>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solidFill>
                  <a:sysClr val="windowText" lastClr="000000"/>
                </a:solidFill>
              </a:rPr>
              <a:t>Language</a:t>
            </a:r>
            <a:r>
              <a:rPr lang="en-IN" baseline="0" dirty="0">
                <a:solidFill>
                  <a:sysClr val="windowText" lastClr="000000"/>
                </a:solidFill>
              </a:rPr>
              <a:t> Pref. Engagement</a:t>
            </a:r>
            <a:endParaRPr lang="en-IN" dirty="0">
              <a:solidFill>
                <a:sysClr val="windowText" lastClr="000000"/>
              </a:solidFill>
            </a:endParaRP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IN"/>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w="9525">
              <a:solidFill>
                <a:schemeClr val="accent1">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w="9525">
              <a:solidFill>
                <a:schemeClr val="accent1">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w="9525">
              <a:solidFill>
                <a:schemeClr val="accent1">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w="9525">
              <a:solidFill>
                <a:schemeClr val="accent1">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w="9525">
              <a:solidFill>
                <a:schemeClr val="accent1">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Tables'!$AJ$3:$AJ$4</c:f>
              <c:strCache>
                <c:ptCount val="1"/>
                <c:pt idx="0">
                  <c:v>Action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'Pivot Tables'!$AI$5:$AI$11</c:f>
              <c:strCache>
                <c:ptCount val="6"/>
                <c:pt idx="0">
                  <c:v>English</c:v>
                </c:pt>
                <c:pt idx="1">
                  <c:v>French</c:v>
                </c:pt>
                <c:pt idx="2">
                  <c:v>German</c:v>
                </c:pt>
                <c:pt idx="3">
                  <c:v>Hindi</c:v>
                </c:pt>
                <c:pt idx="4">
                  <c:v>Mandarin</c:v>
                </c:pt>
                <c:pt idx="5">
                  <c:v>Spanish</c:v>
                </c:pt>
              </c:strCache>
            </c:strRef>
          </c:cat>
          <c:val>
            <c:numRef>
              <c:f>'Pivot Tables'!$AJ$5:$AJ$11</c:f>
              <c:numCache>
                <c:formatCode>0.00</c:formatCode>
                <c:ptCount val="6"/>
                <c:pt idx="0">
                  <c:v>251</c:v>
                </c:pt>
                <c:pt idx="1">
                  <c:v>259.33333333333331</c:v>
                </c:pt>
                <c:pt idx="2">
                  <c:v>216.875</c:v>
                </c:pt>
                <c:pt idx="3">
                  <c:v>264</c:v>
                </c:pt>
                <c:pt idx="4">
                  <c:v>201.14285714285714</c:v>
                </c:pt>
                <c:pt idx="5">
                  <c:v>252.46153846153845</c:v>
                </c:pt>
              </c:numCache>
            </c:numRef>
          </c:val>
          <c:extLst>
            <c:ext xmlns:c16="http://schemas.microsoft.com/office/drawing/2014/chart" uri="{C3380CC4-5D6E-409C-BE32-E72D297353CC}">
              <c16:uniqueId val="{00000000-01D1-4522-A7DA-48E7F479ADE5}"/>
            </c:ext>
          </c:extLst>
        </c:ser>
        <c:ser>
          <c:idx val="1"/>
          <c:order val="1"/>
          <c:tx>
            <c:strRef>
              <c:f>'Pivot Tables'!$AK$3:$AK$4</c:f>
              <c:strCache>
                <c:ptCount val="1"/>
                <c:pt idx="0">
                  <c:v>Comedy</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'Pivot Tables'!$AI$5:$AI$11</c:f>
              <c:strCache>
                <c:ptCount val="6"/>
                <c:pt idx="0">
                  <c:v>English</c:v>
                </c:pt>
                <c:pt idx="1">
                  <c:v>French</c:v>
                </c:pt>
                <c:pt idx="2">
                  <c:v>German</c:v>
                </c:pt>
                <c:pt idx="3">
                  <c:v>Hindi</c:v>
                </c:pt>
                <c:pt idx="4">
                  <c:v>Mandarin</c:v>
                </c:pt>
                <c:pt idx="5">
                  <c:v>Spanish</c:v>
                </c:pt>
              </c:strCache>
            </c:strRef>
          </c:cat>
          <c:val>
            <c:numRef>
              <c:f>'Pivot Tables'!$AK$5:$AK$11</c:f>
              <c:numCache>
                <c:formatCode>0.00</c:formatCode>
                <c:ptCount val="6"/>
                <c:pt idx="0">
                  <c:v>246.04347826086956</c:v>
                </c:pt>
                <c:pt idx="1">
                  <c:v>293.10000000000002</c:v>
                </c:pt>
                <c:pt idx="2">
                  <c:v>264.375</c:v>
                </c:pt>
                <c:pt idx="3">
                  <c:v>257.55172413793105</c:v>
                </c:pt>
                <c:pt idx="4">
                  <c:v>264.58333333333331</c:v>
                </c:pt>
                <c:pt idx="5">
                  <c:v>259</c:v>
                </c:pt>
              </c:numCache>
            </c:numRef>
          </c:val>
          <c:extLst>
            <c:ext xmlns:c16="http://schemas.microsoft.com/office/drawing/2014/chart" uri="{C3380CC4-5D6E-409C-BE32-E72D297353CC}">
              <c16:uniqueId val="{00000001-01D1-4522-A7DA-48E7F479ADE5}"/>
            </c:ext>
          </c:extLst>
        </c:ser>
        <c:ser>
          <c:idx val="2"/>
          <c:order val="2"/>
          <c:tx>
            <c:strRef>
              <c:f>'Pivot Tables'!$AL$3:$AL$4</c:f>
              <c:strCache>
                <c:ptCount val="1"/>
                <c:pt idx="0">
                  <c:v>Documentary</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'Pivot Tables'!$AI$5:$AI$11</c:f>
              <c:strCache>
                <c:ptCount val="6"/>
                <c:pt idx="0">
                  <c:v>English</c:v>
                </c:pt>
                <c:pt idx="1">
                  <c:v>French</c:v>
                </c:pt>
                <c:pt idx="2">
                  <c:v>German</c:v>
                </c:pt>
                <c:pt idx="3">
                  <c:v>Hindi</c:v>
                </c:pt>
                <c:pt idx="4">
                  <c:v>Mandarin</c:v>
                </c:pt>
                <c:pt idx="5">
                  <c:v>Spanish</c:v>
                </c:pt>
              </c:strCache>
            </c:strRef>
          </c:cat>
          <c:val>
            <c:numRef>
              <c:f>'Pivot Tables'!$AL$5:$AL$11</c:f>
              <c:numCache>
                <c:formatCode>0.00</c:formatCode>
                <c:ptCount val="6"/>
                <c:pt idx="0">
                  <c:v>267.83333333333331</c:v>
                </c:pt>
                <c:pt idx="1">
                  <c:v>280.375</c:v>
                </c:pt>
                <c:pt idx="2">
                  <c:v>244.91304347826087</c:v>
                </c:pt>
                <c:pt idx="3">
                  <c:v>264.23529411764707</c:v>
                </c:pt>
                <c:pt idx="4">
                  <c:v>251.10714285714286</c:v>
                </c:pt>
                <c:pt idx="5">
                  <c:v>255.3</c:v>
                </c:pt>
              </c:numCache>
            </c:numRef>
          </c:val>
          <c:extLst>
            <c:ext xmlns:c16="http://schemas.microsoft.com/office/drawing/2014/chart" uri="{C3380CC4-5D6E-409C-BE32-E72D297353CC}">
              <c16:uniqueId val="{00000002-01D1-4522-A7DA-48E7F479ADE5}"/>
            </c:ext>
          </c:extLst>
        </c:ser>
        <c:ser>
          <c:idx val="3"/>
          <c:order val="3"/>
          <c:tx>
            <c:strRef>
              <c:f>'Pivot Tables'!$AM$3:$AM$4</c:f>
              <c:strCache>
                <c:ptCount val="1"/>
                <c:pt idx="0">
                  <c:v>Drama</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'Pivot Tables'!$AI$5:$AI$11</c:f>
              <c:strCache>
                <c:ptCount val="6"/>
                <c:pt idx="0">
                  <c:v>English</c:v>
                </c:pt>
                <c:pt idx="1">
                  <c:v>French</c:v>
                </c:pt>
                <c:pt idx="2">
                  <c:v>German</c:v>
                </c:pt>
                <c:pt idx="3">
                  <c:v>Hindi</c:v>
                </c:pt>
                <c:pt idx="4">
                  <c:v>Mandarin</c:v>
                </c:pt>
                <c:pt idx="5">
                  <c:v>Spanish</c:v>
                </c:pt>
              </c:strCache>
            </c:strRef>
          </c:cat>
          <c:val>
            <c:numRef>
              <c:f>'Pivot Tables'!$AM$5:$AM$11</c:f>
              <c:numCache>
                <c:formatCode>0.00</c:formatCode>
                <c:ptCount val="6"/>
                <c:pt idx="0">
                  <c:v>240.93103448275863</c:v>
                </c:pt>
                <c:pt idx="1">
                  <c:v>281.56521739130437</c:v>
                </c:pt>
                <c:pt idx="2">
                  <c:v>243.72727272727272</c:v>
                </c:pt>
                <c:pt idx="3">
                  <c:v>242.89285714285714</c:v>
                </c:pt>
                <c:pt idx="4">
                  <c:v>250.61904761904762</c:v>
                </c:pt>
                <c:pt idx="5">
                  <c:v>239.42105263157896</c:v>
                </c:pt>
              </c:numCache>
            </c:numRef>
          </c:val>
          <c:extLst>
            <c:ext xmlns:c16="http://schemas.microsoft.com/office/drawing/2014/chart" uri="{C3380CC4-5D6E-409C-BE32-E72D297353CC}">
              <c16:uniqueId val="{00000003-01D1-4522-A7DA-48E7F479ADE5}"/>
            </c:ext>
          </c:extLst>
        </c:ser>
        <c:dLbls>
          <c:showLegendKey val="0"/>
          <c:showVal val="0"/>
          <c:showCatName val="0"/>
          <c:showSerName val="0"/>
          <c:showPercent val="0"/>
          <c:showBubbleSize val="0"/>
        </c:dLbls>
        <c:gapWidth val="219"/>
        <c:overlap val="-27"/>
        <c:axId val="15287984"/>
        <c:axId val="15273584"/>
      </c:barChart>
      <c:lineChart>
        <c:grouping val="standard"/>
        <c:varyColors val="0"/>
        <c:ser>
          <c:idx val="4"/>
          <c:order val="4"/>
          <c:tx>
            <c:strRef>
              <c:f>'Pivot Tables'!$AN$3:$AN$4</c:f>
              <c:strCache>
                <c:ptCount val="1"/>
                <c:pt idx="0">
                  <c:v>Horror</c:v>
                </c:pt>
              </c:strCache>
            </c:strRef>
          </c:tx>
          <c:spPr>
            <a:ln w="34925" cap="rnd">
              <a:solidFill>
                <a:schemeClr val="accent5"/>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cat>
            <c:strRef>
              <c:f>'Pivot Tables'!$AI$5:$AI$11</c:f>
              <c:strCache>
                <c:ptCount val="6"/>
                <c:pt idx="0">
                  <c:v>English</c:v>
                </c:pt>
                <c:pt idx="1">
                  <c:v>French</c:v>
                </c:pt>
                <c:pt idx="2">
                  <c:v>German</c:v>
                </c:pt>
                <c:pt idx="3">
                  <c:v>Hindi</c:v>
                </c:pt>
                <c:pt idx="4">
                  <c:v>Mandarin</c:v>
                </c:pt>
                <c:pt idx="5">
                  <c:v>Spanish</c:v>
                </c:pt>
              </c:strCache>
            </c:strRef>
          </c:cat>
          <c:val>
            <c:numRef>
              <c:f>'Pivot Tables'!$AN$5:$AN$11</c:f>
              <c:numCache>
                <c:formatCode>0.00</c:formatCode>
                <c:ptCount val="6"/>
                <c:pt idx="0">
                  <c:v>277.96666666666664</c:v>
                </c:pt>
                <c:pt idx="1">
                  <c:v>255.86666666666667</c:v>
                </c:pt>
                <c:pt idx="2">
                  <c:v>244.20833333333334</c:v>
                </c:pt>
                <c:pt idx="3">
                  <c:v>205.07142857142858</c:v>
                </c:pt>
                <c:pt idx="4">
                  <c:v>234.71875</c:v>
                </c:pt>
                <c:pt idx="5">
                  <c:v>295.74074074074076</c:v>
                </c:pt>
              </c:numCache>
            </c:numRef>
          </c:val>
          <c:smooth val="0"/>
          <c:extLst>
            <c:ext xmlns:c16="http://schemas.microsoft.com/office/drawing/2014/chart" uri="{C3380CC4-5D6E-409C-BE32-E72D297353CC}">
              <c16:uniqueId val="{00000004-01D1-4522-A7DA-48E7F479ADE5}"/>
            </c:ext>
          </c:extLst>
        </c:ser>
        <c:ser>
          <c:idx val="5"/>
          <c:order val="5"/>
          <c:tx>
            <c:strRef>
              <c:f>'Pivot Tables'!$AO$3:$AO$4</c:f>
              <c:strCache>
                <c:ptCount val="1"/>
                <c:pt idx="0">
                  <c:v>Romance</c:v>
                </c:pt>
              </c:strCache>
            </c:strRef>
          </c:tx>
          <c:spPr>
            <a:ln w="34925" cap="rnd">
              <a:solidFill>
                <a:schemeClr val="accent6"/>
              </a:solidFill>
              <a:round/>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cat>
            <c:strRef>
              <c:f>'Pivot Tables'!$AI$5:$AI$11</c:f>
              <c:strCache>
                <c:ptCount val="6"/>
                <c:pt idx="0">
                  <c:v>English</c:v>
                </c:pt>
                <c:pt idx="1">
                  <c:v>French</c:v>
                </c:pt>
                <c:pt idx="2">
                  <c:v>German</c:v>
                </c:pt>
                <c:pt idx="3">
                  <c:v>Hindi</c:v>
                </c:pt>
                <c:pt idx="4">
                  <c:v>Mandarin</c:v>
                </c:pt>
                <c:pt idx="5">
                  <c:v>Spanish</c:v>
                </c:pt>
              </c:strCache>
            </c:strRef>
          </c:cat>
          <c:val>
            <c:numRef>
              <c:f>'Pivot Tables'!$AO$5:$AO$11</c:f>
              <c:numCache>
                <c:formatCode>0.00</c:formatCode>
                <c:ptCount val="6"/>
                <c:pt idx="0">
                  <c:v>229.66666666666666</c:v>
                </c:pt>
                <c:pt idx="1">
                  <c:v>256.65384615384613</c:v>
                </c:pt>
                <c:pt idx="2">
                  <c:v>257.55</c:v>
                </c:pt>
                <c:pt idx="3">
                  <c:v>267.25</c:v>
                </c:pt>
                <c:pt idx="4">
                  <c:v>247.84</c:v>
                </c:pt>
                <c:pt idx="5">
                  <c:v>293.95833333333331</c:v>
                </c:pt>
              </c:numCache>
            </c:numRef>
          </c:val>
          <c:smooth val="0"/>
          <c:extLst>
            <c:ext xmlns:c16="http://schemas.microsoft.com/office/drawing/2014/chart" uri="{C3380CC4-5D6E-409C-BE32-E72D297353CC}">
              <c16:uniqueId val="{00000005-01D1-4522-A7DA-48E7F479ADE5}"/>
            </c:ext>
          </c:extLst>
        </c:ser>
        <c:ser>
          <c:idx val="6"/>
          <c:order val="6"/>
          <c:tx>
            <c:strRef>
              <c:f>'Pivot Tables'!$AP$3:$AP$4</c:f>
              <c:strCache>
                <c:ptCount val="1"/>
                <c:pt idx="0">
                  <c:v>Sci-Fi</c:v>
                </c:pt>
              </c:strCache>
            </c:strRef>
          </c:tx>
          <c:spPr>
            <a:ln w="34925" cap="rnd">
              <a:solidFill>
                <a:schemeClr val="accent1">
                  <a:lumMod val="6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w="9525">
                <a:solidFill>
                  <a:schemeClr val="accent1">
                    <a:lumMod val="60000"/>
                  </a:schemeClr>
                </a:solidFill>
                <a:round/>
              </a:ln>
              <a:effectLst>
                <a:outerShdw blurRad="57150" dist="19050" dir="5400000" algn="ctr" rotWithShape="0">
                  <a:srgbClr val="000000">
                    <a:alpha val="63000"/>
                  </a:srgbClr>
                </a:outerShdw>
              </a:effectLst>
            </c:spPr>
          </c:marker>
          <c:cat>
            <c:strRef>
              <c:f>'Pivot Tables'!$AI$5:$AI$11</c:f>
              <c:strCache>
                <c:ptCount val="6"/>
                <c:pt idx="0">
                  <c:v>English</c:v>
                </c:pt>
                <c:pt idx="1">
                  <c:v>French</c:v>
                </c:pt>
                <c:pt idx="2">
                  <c:v>German</c:v>
                </c:pt>
                <c:pt idx="3">
                  <c:v>Hindi</c:v>
                </c:pt>
                <c:pt idx="4">
                  <c:v>Mandarin</c:v>
                </c:pt>
                <c:pt idx="5">
                  <c:v>Spanish</c:v>
                </c:pt>
              </c:strCache>
            </c:strRef>
          </c:cat>
          <c:val>
            <c:numRef>
              <c:f>'Pivot Tables'!$AP$5:$AP$11</c:f>
              <c:numCache>
                <c:formatCode>0.00</c:formatCode>
                <c:ptCount val="6"/>
                <c:pt idx="0">
                  <c:v>221</c:v>
                </c:pt>
                <c:pt idx="1">
                  <c:v>302.09523809523807</c:v>
                </c:pt>
                <c:pt idx="2">
                  <c:v>236.77272727272728</c:v>
                </c:pt>
                <c:pt idx="3">
                  <c:v>253.85</c:v>
                </c:pt>
                <c:pt idx="4">
                  <c:v>249.35714285714286</c:v>
                </c:pt>
                <c:pt idx="5">
                  <c:v>243.31578947368422</c:v>
                </c:pt>
              </c:numCache>
            </c:numRef>
          </c:val>
          <c:smooth val="0"/>
          <c:extLst>
            <c:ext xmlns:c16="http://schemas.microsoft.com/office/drawing/2014/chart" uri="{C3380CC4-5D6E-409C-BE32-E72D297353CC}">
              <c16:uniqueId val="{00000006-01D1-4522-A7DA-48E7F479ADE5}"/>
            </c:ext>
          </c:extLst>
        </c:ser>
        <c:dLbls>
          <c:showLegendKey val="0"/>
          <c:showVal val="0"/>
          <c:showCatName val="0"/>
          <c:showSerName val="0"/>
          <c:showPercent val="0"/>
          <c:showBubbleSize val="0"/>
        </c:dLbls>
        <c:marker val="1"/>
        <c:smooth val="0"/>
        <c:axId val="15287984"/>
        <c:axId val="15273584"/>
      </c:lineChart>
      <c:catAx>
        <c:axId val="1528798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5273584"/>
        <c:crosses val="autoZero"/>
        <c:auto val="1"/>
        <c:lblAlgn val="ctr"/>
        <c:lblOffset val="100"/>
        <c:noMultiLvlLbl val="0"/>
      </c:catAx>
      <c:valAx>
        <c:axId val="15273584"/>
        <c:scaling>
          <c:orientation val="minMax"/>
        </c:scaling>
        <c:delete val="0"/>
        <c:axPos val="l"/>
        <c:majorGridlines>
          <c:spPr>
            <a:ln w="9525" cap="flat" cmpd="sng" algn="ctr">
              <a:solidFill>
                <a:schemeClr val="tx1"/>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52879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[streaming_service_data_151.xlsx]Pivot Tables!Sub. Trend by Country</c:name>
    <c:fmtId val="48"/>
  </c:pivotSource>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sz="1800" dirty="0">
                <a:solidFill>
                  <a:sysClr val="windowText" lastClr="000000"/>
                </a:solidFill>
              </a:rPr>
              <a:t>Subs.</a:t>
            </a:r>
            <a:r>
              <a:rPr lang="en-US" sz="1800" baseline="0" dirty="0">
                <a:solidFill>
                  <a:sysClr val="windowText" lastClr="000000"/>
                </a:solidFill>
              </a:rPr>
              <a:t> Trend by Country</a:t>
            </a:r>
          </a:p>
        </c:rich>
      </c:tx>
      <c:overlay val="0"/>
      <c:spPr>
        <a:solidFill>
          <a:schemeClr val="bg1"/>
        </a:solid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ivotFmts>
      <c:pivotFmt>
        <c:idx val="0"/>
        <c:spPr>
          <a:solidFill>
            <a:schemeClr val="accent1"/>
          </a:solidFill>
          <a:ln w="19050" cap="flat" cmpd="sng" algn="ctr">
            <a:solidFill>
              <a:schemeClr val="dk1">
                <a:shade val="15000"/>
              </a:schemeClr>
            </a:solidFill>
            <a:prstDash val="solid"/>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cap="flat" cmpd="sng" algn="ctr">
            <a:solidFill>
              <a:schemeClr val="dk1">
                <a:shade val="15000"/>
              </a:schemeClr>
            </a:solidFill>
            <a:prstDash val="solid"/>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cap="flat" cmpd="sng" algn="ctr">
            <a:solidFill>
              <a:schemeClr val="dk1">
                <a:shade val="15000"/>
              </a:schemeClr>
            </a:solidFill>
            <a:prstDash val="solid"/>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cap="flat" cmpd="sng" algn="ctr">
            <a:solidFill>
              <a:schemeClr val="dk1">
                <a:shade val="15000"/>
              </a:schemeClr>
            </a:solidFill>
            <a:prstDash val="solid"/>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cap="flat" cmpd="sng" algn="ctr">
            <a:solidFill>
              <a:schemeClr val="dk1">
                <a:shade val="15000"/>
              </a:schemeClr>
            </a:solidFill>
            <a:prstDash val="solid"/>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 Tables'!$AC$14</c:f>
              <c:strCache>
                <c:ptCount val="1"/>
                <c:pt idx="0">
                  <c:v>Total</c:v>
                </c:pt>
              </c:strCache>
            </c:strRef>
          </c:tx>
          <c:spPr>
            <a:ln w="19050" cap="flat" cmpd="sng" algn="ctr">
              <a:solidFill>
                <a:schemeClr val="dk1">
                  <a:shade val="15000"/>
                </a:schemeClr>
              </a:solidFill>
              <a:prstDash val="solid"/>
              <a:miter lim="800000"/>
            </a:ln>
            <a:effectLst/>
          </c:spPr>
          <c:marker>
            <c:symbol val="none"/>
          </c:marker>
          <c:cat>
            <c:multiLvlStrRef>
              <c:f>'Pivot Tables'!$AB$15:$AB$197</c:f>
              <c:multiLvlStrCache>
                <c:ptCount val="175"/>
                <c:lvl>
                  <c:pt idx="0">
                    <c:v>05-2023</c:v>
                  </c:pt>
                  <c:pt idx="1">
                    <c:v>03-2023</c:v>
                  </c:pt>
                  <c:pt idx="2">
                    <c:v>02-2023</c:v>
                  </c:pt>
                  <c:pt idx="3">
                    <c:v>01-2023</c:v>
                  </c:pt>
                  <c:pt idx="4">
                    <c:v>06-2023</c:v>
                  </c:pt>
                  <c:pt idx="5">
                    <c:v>09-2023</c:v>
                  </c:pt>
                  <c:pt idx="6">
                    <c:v>08-2024</c:v>
                  </c:pt>
                  <c:pt idx="7">
                    <c:v>05-2024</c:v>
                  </c:pt>
                  <c:pt idx="8">
                    <c:v>02-2024</c:v>
                  </c:pt>
                  <c:pt idx="9">
                    <c:v>09-2024</c:v>
                  </c:pt>
                  <c:pt idx="10">
                    <c:v>07-2023</c:v>
                  </c:pt>
                  <c:pt idx="11">
                    <c:v>06-2024</c:v>
                  </c:pt>
                  <c:pt idx="12">
                    <c:v>11-2023</c:v>
                  </c:pt>
                  <c:pt idx="13">
                    <c:v>01-2024</c:v>
                  </c:pt>
                  <c:pt idx="14">
                    <c:v>03-2024</c:v>
                  </c:pt>
                  <c:pt idx="15">
                    <c:v>10-2024</c:v>
                  </c:pt>
                  <c:pt idx="16">
                    <c:v>08-2023</c:v>
                  </c:pt>
                  <c:pt idx="17">
                    <c:v>07-2024</c:v>
                  </c:pt>
                  <c:pt idx="18">
                    <c:v>04-2023</c:v>
                  </c:pt>
                  <c:pt idx="19">
                    <c:v>11-2024</c:v>
                  </c:pt>
                  <c:pt idx="20">
                    <c:v>12-2022</c:v>
                  </c:pt>
                  <c:pt idx="21">
                    <c:v>12-2023</c:v>
                  </c:pt>
                  <c:pt idx="22">
                    <c:v>10-2023</c:v>
                  </c:pt>
                  <c:pt idx="23">
                    <c:v>12-2024</c:v>
                  </c:pt>
                  <c:pt idx="24">
                    <c:v>04-2024</c:v>
                  </c:pt>
                  <c:pt idx="25">
                    <c:v>05-2023</c:v>
                  </c:pt>
                  <c:pt idx="26">
                    <c:v>03-2023</c:v>
                  </c:pt>
                  <c:pt idx="27">
                    <c:v>02-2023</c:v>
                  </c:pt>
                  <c:pt idx="28">
                    <c:v>01-2023</c:v>
                  </c:pt>
                  <c:pt idx="29">
                    <c:v>06-2023</c:v>
                  </c:pt>
                  <c:pt idx="30">
                    <c:v>09-2023</c:v>
                  </c:pt>
                  <c:pt idx="31">
                    <c:v>08-2024</c:v>
                  </c:pt>
                  <c:pt idx="32">
                    <c:v>05-2024</c:v>
                  </c:pt>
                  <c:pt idx="33">
                    <c:v>02-2024</c:v>
                  </c:pt>
                  <c:pt idx="34">
                    <c:v>09-2024</c:v>
                  </c:pt>
                  <c:pt idx="35">
                    <c:v>07-2023</c:v>
                  </c:pt>
                  <c:pt idx="36">
                    <c:v>06-2024</c:v>
                  </c:pt>
                  <c:pt idx="37">
                    <c:v>11-2023</c:v>
                  </c:pt>
                  <c:pt idx="38">
                    <c:v>01-2024</c:v>
                  </c:pt>
                  <c:pt idx="39">
                    <c:v>03-2024</c:v>
                  </c:pt>
                  <c:pt idx="40">
                    <c:v>10-2024</c:v>
                  </c:pt>
                  <c:pt idx="41">
                    <c:v>08-2023</c:v>
                  </c:pt>
                  <c:pt idx="42">
                    <c:v>07-2024</c:v>
                  </c:pt>
                  <c:pt idx="43">
                    <c:v>04-2023</c:v>
                  </c:pt>
                  <c:pt idx="44">
                    <c:v>11-2024</c:v>
                  </c:pt>
                  <c:pt idx="45">
                    <c:v>12-2022</c:v>
                  </c:pt>
                  <c:pt idx="46">
                    <c:v>12-2023</c:v>
                  </c:pt>
                  <c:pt idx="47">
                    <c:v>10-2023</c:v>
                  </c:pt>
                  <c:pt idx="48">
                    <c:v>12-2024</c:v>
                  </c:pt>
                  <c:pt idx="49">
                    <c:v>04-2024</c:v>
                  </c:pt>
                  <c:pt idx="50">
                    <c:v>05-2023</c:v>
                  </c:pt>
                  <c:pt idx="51">
                    <c:v>03-2023</c:v>
                  </c:pt>
                  <c:pt idx="52">
                    <c:v>02-2023</c:v>
                  </c:pt>
                  <c:pt idx="53">
                    <c:v>01-2023</c:v>
                  </c:pt>
                  <c:pt idx="54">
                    <c:v>06-2023</c:v>
                  </c:pt>
                  <c:pt idx="55">
                    <c:v>09-2023</c:v>
                  </c:pt>
                  <c:pt idx="56">
                    <c:v>08-2024</c:v>
                  </c:pt>
                  <c:pt idx="57">
                    <c:v>05-2024</c:v>
                  </c:pt>
                  <c:pt idx="58">
                    <c:v>02-2024</c:v>
                  </c:pt>
                  <c:pt idx="59">
                    <c:v>09-2024</c:v>
                  </c:pt>
                  <c:pt idx="60">
                    <c:v>07-2023</c:v>
                  </c:pt>
                  <c:pt idx="61">
                    <c:v>06-2024</c:v>
                  </c:pt>
                  <c:pt idx="62">
                    <c:v>11-2023</c:v>
                  </c:pt>
                  <c:pt idx="63">
                    <c:v>01-2024</c:v>
                  </c:pt>
                  <c:pt idx="64">
                    <c:v>03-2024</c:v>
                  </c:pt>
                  <c:pt idx="65">
                    <c:v>10-2024</c:v>
                  </c:pt>
                  <c:pt idx="66">
                    <c:v>08-2023</c:v>
                  </c:pt>
                  <c:pt idx="67">
                    <c:v>07-2024</c:v>
                  </c:pt>
                  <c:pt idx="68">
                    <c:v>04-2023</c:v>
                  </c:pt>
                  <c:pt idx="69">
                    <c:v>11-2024</c:v>
                  </c:pt>
                  <c:pt idx="70">
                    <c:v>12-2022</c:v>
                  </c:pt>
                  <c:pt idx="71">
                    <c:v>12-2023</c:v>
                  </c:pt>
                  <c:pt idx="72">
                    <c:v>10-2023</c:v>
                  </c:pt>
                  <c:pt idx="73">
                    <c:v>12-2024</c:v>
                  </c:pt>
                  <c:pt idx="74">
                    <c:v>04-2024</c:v>
                  </c:pt>
                  <c:pt idx="75">
                    <c:v>05-2023</c:v>
                  </c:pt>
                  <c:pt idx="76">
                    <c:v>03-2023</c:v>
                  </c:pt>
                  <c:pt idx="77">
                    <c:v>02-2023</c:v>
                  </c:pt>
                  <c:pt idx="78">
                    <c:v>01-2023</c:v>
                  </c:pt>
                  <c:pt idx="79">
                    <c:v>06-2023</c:v>
                  </c:pt>
                  <c:pt idx="80">
                    <c:v>09-2023</c:v>
                  </c:pt>
                  <c:pt idx="81">
                    <c:v>08-2024</c:v>
                  </c:pt>
                  <c:pt idx="82">
                    <c:v>05-2024</c:v>
                  </c:pt>
                  <c:pt idx="83">
                    <c:v>02-2024</c:v>
                  </c:pt>
                  <c:pt idx="84">
                    <c:v>09-2024</c:v>
                  </c:pt>
                  <c:pt idx="85">
                    <c:v>07-2023</c:v>
                  </c:pt>
                  <c:pt idx="86">
                    <c:v>06-2024</c:v>
                  </c:pt>
                  <c:pt idx="87">
                    <c:v>11-2023</c:v>
                  </c:pt>
                  <c:pt idx="88">
                    <c:v>01-2024</c:v>
                  </c:pt>
                  <c:pt idx="89">
                    <c:v>03-2024</c:v>
                  </c:pt>
                  <c:pt idx="90">
                    <c:v>10-2024</c:v>
                  </c:pt>
                  <c:pt idx="91">
                    <c:v>08-2023</c:v>
                  </c:pt>
                  <c:pt idx="92">
                    <c:v>07-2024</c:v>
                  </c:pt>
                  <c:pt idx="93">
                    <c:v>04-2023</c:v>
                  </c:pt>
                  <c:pt idx="94">
                    <c:v>11-2024</c:v>
                  </c:pt>
                  <c:pt idx="95">
                    <c:v>12-2022</c:v>
                  </c:pt>
                  <c:pt idx="96">
                    <c:v>12-2023</c:v>
                  </c:pt>
                  <c:pt idx="97">
                    <c:v>10-2023</c:v>
                  </c:pt>
                  <c:pt idx="98">
                    <c:v>12-2024</c:v>
                  </c:pt>
                  <c:pt idx="99">
                    <c:v>04-2024</c:v>
                  </c:pt>
                  <c:pt idx="100">
                    <c:v>05-2023</c:v>
                  </c:pt>
                  <c:pt idx="101">
                    <c:v>03-2023</c:v>
                  </c:pt>
                  <c:pt idx="102">
                    <c:v>02-2023</c:v>
                  </c:pt>
                  <c:pt idx="103">
                    <c:v>01-2023</c:v>
                  </c:pt>
                  <c:pt idx="104">
                    <c:v>06-2023</c:v>
                  </c:pt>
                  <c:pt idx="105">
                    <c:v>09-2023</c:v>
                  </c:pt>
                  <c:pt idx="106">
                    <c:v>08-2024</c:v>
                  </c:pt>
                  <c:pt idx="107">
                    <c:v>05-2024</c:v>
                  </c:pt>
                  <c:pt idx="108">
                    <c:v>02-2024</c:v>
                  </c:pt>
                  <c:pt idx="109">
                    <c:v>09-2024</c:v>
                  </c:pt>
                  <c:pt idx="110">
                    <c:v>07-2023</c:v>
                  </c:pt>
                  <c:pt idx="111">
                    <c:v>06-2024</c:v>
                  </c:pt>
                  <c:pt idx="112">
                    <c:v>11-2023</c:v>
                  </c:pt>
                  <c:pt idx="113">
                    <c:v>01-2024</c:v>
                  </c:pt>
                  <c:pt idx="114">
                    <c:v>03-2024</c:v>
                  </c:pt>
                  <c:pt idx="115">
                    <c:v>10-2024</c:v>
                  </c:pt>
                  <c:pt idx="116">
                    <c:v>08-2023</c:v>
                  </c:pt>
                  <c:pt idx="117">
                    <c:v>07-2024</c:v>
                  </c:pt>
                  <c:pt idx="118">
                    <c:v>04-2023</c:v>
                  </c:pt>
                  <c:pt idx="119">
                    <c:v>11-2024</c:v>
                  </c:pt>
                  <c:pt idx="120">
                    <c:v>12-2022</c:v>
                  </c:pt>
                  <c:pt idx="121">
                    <c:v>12-2023</c:v>
                  </c:pt>
                  <c:pt idx="122">
                    <c:v>10-2023</c:v>
                  </c:pt>
                  <c:pt idx="123">
                    <c:v>12-2024</c:v>
                  </c:pt>
                  <c:pt idx="124">
                    <c:v>04-2024</c:v>
                  </c:pt>
                  <c:pt idx="125">
                    <c:v>05-2023</c:v>
                  </c:pt>
                  <c:pt idx="126">
                    <c:v>03-2023</c:v>
                  </c:pt>
                  <c:pt idx="127">
                    <c:v>02-2023</c:v>
                  </c:pt>
                  <c:pt idx="128">
                    <c:v>01-2023</c:v>
                  </c:pt>
                  <c:pt idx="129">
                    <c:v>06-2023</c:v>
                  </c:pt>
                  <c:pt idx="130">
                    <c:v>09-2023</c:v>
                  </c:pt>
                  <c:pt idx="131">
                    <c:v>08-2024</c:v>
                  </c:pt>
                  <c:pt idx="132">
                    <c:v>05-2024</c:v>
                  </c:pt>
                  <c:pt idx="133">
                    <c:v>02-2024</c:v>
                  </c:pt>
                  <c:pt idx="134">
                    <c:v>09-2024</c:v>
                  </c:pt>
                  <c:pt idx="135">
                    <c:v>07-2023</c:v>
                  </c:pt>
                  <c:pt idx="136">
                    <c:v>06-2024</c:v>
                  </c:pt>
                  <c:pt idx="137">
                    <c:v>11-2023</c:v>
                  </c:pt>
                  <c:pt idx="138">
                    <c:v>01-2024</c:v>
                  </c:pt>
                  <c:pt idx="139">
                    <c:v>03-2024</c:v>
                  </c:pt>
                  <c:pt idx="140">
                    <c:v>10-2024</c:v>
                  </c:pt>
                  <c:pt idx="141">
                    <c:v>08-2023</c:v>
                  </c:pt>
                  <c:pt idx="142">
                    <c:v>07-2024</c:v>
                  </c:pt>
                  <c:pt idx="143">
                    <c:v>04-2023</c:v>
                  </c:pt>
                  <c:pt idx="144">
                    <c:v>11-2024</c:v>
                  </c:pt>
                  <c:pt idx="145">
                    <c:v>12-2022</c:v>
                  </c:pt>
                  <c:pt idx="146">
                    <c:v>12-2023</c:v>
                  </c:pt>
                  <c:pt idx="147">
                    <c:v>10-2023</c:v>
                  </c:pt>
                  <c:pt idx="148">
                    <c:v>12-2024</c:v>
                  </c:pt>
                  <c:pt idx="149">
                    <c:v>04-2024</c:v>
                  </c:pt>
                  <c:pt idx="150">
                    <c:v>05-2023</c:v>
                  </c:pt>
                  <c:pt idx="151">
                    <c:v>03-2023</c:v>
                  </c:pt>
                  <c:pt idx="152">
                    <c:v>02-2023</c:v>
                  </c:pt>
                  <c:pt idx="153">
                    <c:v>01-2023</c:v>
                  </c:pt>
                  <c:pt idx="154">
                    <c:v>06-2023</c:v>
                  </c:pt>
                  <c:pt idx="155">
                    <c:v>09-2023</c:v>
                  </c:pt>
                  <c:pt idx="156">
                    <c:v>08-2024</c:v>
                  </c:pt>
                  <c:pt idx="157">
                    <c:v>05-2024</c:v>
                  </c:pt>
                  <c:pt idx="158">
                    <c:v>02-2024</c:v>
                  </c:pt>
                  <c:pt idx="159">
                    <c:v>09-2024</c:v>
                  </c:pt>
                  <c:pt idx="160">
                    <c:v>07-2023</c:v>
                  </c:pt>
                  <c:pt idx="161">
                    <c:v>06-2024</c:v>
                  </c:pt>
                  <c:pt idx="162">
                    <c:v>11-2023</c:v>
                  </c:pt>
                  <c:pt idx="163">
                    <c:v>01-2024</c:v>
                  </c:pt>
                  <c:pt idx="164">
                    <c:v>03-2024</c:v>
                  </c:pt>
                  <c:pt idx="165">
                    <c:v>10-2024</c:v>
                  </c:pt>
                  <c:pt idx="166">
                    <c:v>08-2023</c:v>
                  </c:pt>
                  <c:pt idx="167">
                    <c:v>07-2024</c:v>
                  </c:pt>
                  <c:pt idx="168">
                    <c:v>04-2023</c:v>
                  </c:pt>
                  <c:pt idx="169">
                    <c:v>11-2024</c:v>
                  </c:pt>
                  <c:pt idx="170">
                    <c:v>12-2022</c:v>
                  </c:pt>
                  <c:pt idx="171">
                    <c:v>12-2023</c:v>
                  </c:pt>
                  <c:pt idx="172">
                    <c:v>10-2023</c:v>
                  </c:pt>
                  <c:pt idx="173">
                    <c:v>12-2024</c:v>
                  </c:pt>
                  <c:pt idx="174">
                    <c:v>04-2024</c:v>
                  </c:pt>
                </c:lvl>
                <c:lvl>
                  <c:pt idx="0">
                    <c:v>Australia</c:v>
                  </c:pt>
                  <c:pt idx="25">
                    <c:v>Canada</c:v>
                  </c:pt>
                  <c:pt idx="50">
                    <c:v>France</c:v>
                  </c:pt>
                  <c:pt idx="75">
                    <c:v>Germany</c:v>
                  </c:pt>
                  <c:pt idx="100">
                    <c:v>India</c:v>
                  </c:pt>
                  <c:pt idx="125">
                    <c:v>UK</c:v>
                  </c:pt>
                  <c:pt idx="150">
                    <c:v>USA</c:v>
                  </c:pt>
                </c:lvl>
              </c:multiLvlStrCache>
            </c:multiLvlStrRef>
          </c:cat>
          <c:val>
            <c:numRef>
              <c:f>'Pivot Tables'!$AC$15:$AC$197</c:f>
              <c:numCache>
                <c:formatCode>General</c:formatCode>
                <c:ptCount val="175"/>
                <c:pt idx="0">
                  <c:v>8</c:v>
                </c:pt>
                <c:pt idx="1">
                  <c:v>7</c:v>
                </c:pt>
                <c:pt idx="2">
                  <c:v>5</c:v>
                </c:pt>
                <c:pt idx="3">
                  <c:v>4</c:v>
                </c:pt>
                <c:pt idx="4">
                  <c:v>6</c:v>
                </c:pt>
                <c:pt idx="5">
                  <c:v>4</c:v>
                </c:pt>
                <c:pt idx="6">
                  <c:v>5</c:v>
                </c:pt>
                <c:pt idx="7">
                  <c:v>8</c:v>
                </c:pt>
                <c:pt idx="8">
                  <c:v>3</c:v>
                </c:pt>
                <c:pt idx="9">
                  <c:v>7</c:v>
                </c:pt>
                <c:pt idx="10">
                  <c:v>4</c:v>
                </c:pt>
                <c:pt idx="11">
                  <c:v>9</c:v>
                </c:pt>
                <c:pt idx="12">
                  <c:v>4</c:v>
                </c:pt>
                <c:pt idx="13">
                  <c:v>7</c:v>
                </c:pt>
                <c:pt idx="14">
                  <c:v>9</c:v>
                </c:pt>
                <c:pt idx="15">
                  <c:v>6</c:v>
                </c:pt>
                <c:pt idx="16">
                  <c:v>3</c:v>
                </c:pt>
                <c:pt idx="17">
                  <c:v>4</c:v>
                </c:pt>
                <c:pt idx="18">
                  <c:v>6</c:v>
                </c:pt>
                <c:pt idx="19">
                  <c:v>9</c:v>
                </c:pt>
                <c:pt idx="20">
                  <c:v>2</c:v>
                </c:pt>
                <c:pt idx="21">
                  <c:v>12</c:v>
                </c:pt>
                <c:pt idx="22">
                  <c:v>2</c:v>
                </c:pt>
                <c:pt idx="23">
                  <c:v>2</c:v>
                </c:pt>
                <c:pt idx="24">
                  <c:v>4</c:v>
                </c:pt>
                <c:pt idx="25">
                  <c:v>4</c:v>
                </c:pt>
                <c:pt idx="26">
                  <c:v>2</c:v>
                </c:pt>
                <c:pt idx="27">
                  <c:v>10</c:v>
                </c:pt>
                <c:pt idx="28">
                  <c:v>3</c:v>
                </c:pt>
                <c:pt idx="29">
                  <c:v>6</c:v>
                </c:pt>
                <c:pt idx="30">
                  <c:v>4</c:v>
                </c:pt>
                <c:pt idx="31">
                  <c:v>10</c:v>
                </c:pt>
                <c:pt idx="32">
                  <c:v>1</c:v>
                </c:pt>
                <c:pt idx="33">
                  <c:v>6</c:v>
                </c:pt>
                <c:pt idx="34">
                  <c:v>1</c:v>
                </c:pt>
                <c:pt idx="35">
                  <c:v>6</c:v>
                </c:pt>
                <c:pt idx="36">
                  <c:v>8</c:v>
                </c:pt>
                <c:pt idx="37">
                  <c:v>7</c:v>
                </c:pt>
                <c:pt idx="38">
                  <c:v>5</c:v>
                </c:pt>
                <c:pt idx="39">
                  <c:v>3</c:v>
                </c:pt>
                <c:pt idx="40">
                  <c:v>7</c:v>
                </c:pt>
                <c:pt idx="41">
                  <c:v>7</c:v>
                </c:pt>
                <c:pt idx="42">
                  <c:v>5</c:v>
                </c:pt>
                <c:pt idx="43">
                  <c:v>9</c:v>
                </c:pt>
                <c:pt idx="44">
                  <c:v>5</c:v>
                </c:pt>
                <c:pt idx="45">
                  <c:v>2</c:v>
                </c:pt>
                <c:pt idx="46">
                  <c:v>8</c:v>
                </c:pt>
                <c:pt idx="47">
                  <c:v>7</c:v>
                </c:pt>
                <c:pt idx="48">
                  <c:v>5</c:v>
                </c:pt>
                <c:pt idx="49">
                  <c:v>8</c:v>
                </c:pt>
                <c:pt idx="50">
                  <c:v>6</c:v>
                </c:pt>
                <c:pt idx="51">
                  <c:v>7</c:v>
                </c:pt>
                <c:pt idx="52">
                  <c:v>6</c:v>
                </c:pt>
                <c:pt idx="53">
                  <c:v>9</c:v>
                </c:pt>
                <c:pt idx="54">
                  <c:v>5</c:v>
                </c:pt>
                <c:pt idx="55">
                  <c:v>6</c:v>
                </c:pt>
                <c:pt idx="56">
                  <c:v>12</c:v>
                </c:pt>
                <c:pt idx="57">
                  <c:v>3</c:v>
                </c:pt>
                <c:pt idx="58">
                  <c:v>8</c:v>
                </c:pt>
                <c:pt idx="59">
                  <c:v>10</c:v>
                </c:pt>
                <c:pt idx="60">
                  <c:v>6</c:v>
                </c:pt>
                <c:pt idx="61">
                  <c:v>8</c:v>
                </c:pt>
                <c:pt idx="62">
                  <c:v>5</c:v>
                </c:pt>
                <c:pt idx="63">
                  <c:v>6</c:v>
                </c:pt>
                <c:pt idx="64">
                  <c:v>4</c:v>
                </c:pt>
                <c:pt idx="65">
                  <c:v>5</c:v>
                </c:pt>
                <c:pt idx="66">
                  <c:v>8</c:v>
                </c:pt>
                <c:pt idx="67">
                  <c:v>12</c:v>
                </c:pt>
                <c:pt idx="68">
                  <c:v>3</c:v>
                </c:pt>
                <c:pt idx="69">
                  <c:v>6</c:v>
                </c:pt>
                <c:pt idx="70">
                  <c:v>1</c:v>
                </c:pt>
                <c:pt idx="71">
                  <c:v>7</c:v>
                </c:pt>
                <c:pt idx="72">
                  <c:v>2</c:v>
                </c:pt>
                <c:pt idx="73">
                  <c:v>3</c:v>
                </c:pt>
                <c:pt idx="74">
                  <c:v>3</c:v>
                </c:pt>
                <c:pt idx="75">
                  <c:v>10</c:v>
                </c:pt>
                <c:pt idx="76">
                  <c:v>4</c:v>
                </c:pt>
                <c:pt idx="77">
                  <c:v>4</c:v>
                </c:pt>
                <c:pt idx="78">
                  <c:v>5</c:v>
                </c:pt>
                <c:pt idx="79">
                  <c:v>6</c:v>
                </c:pt>
                <c:pt idx="80">
                  <c:v>5</c:v>
                </c:pt>
                <c:pt idx="81">
                  <c:v>4</c:v>
                </c:pt>
                <c:pt idx="82">
                  <c:v>10</c:v>
                </c:pt>
                <c:pt idx="83">
                  <c:v>11</c:v>
                </c:pt>
                <c:pt idx="84">
                  <c:v>8</c:v>
                </c:pt>
                <c:pt idx="85">
                  <c:v>7</c:v>
                </c:pt>
                <c:pt idx="86">
                  <c:v>8</c:v>
                </c:pt>
                <c:pt idx="87">
                  <c:v>5</c:v>
                </c:pt>
                <c:pt idx="88">
                  <c:v>5</c:v>
                </c:pt>
                <c:pt idx="89">
                  <c:v>2</c:v>
                </c:pt>
                <c:pt idx="90">
                  <c:v>1</c:v>
                </c:pt>
                <c:pt idx="91">
                  <c:v>5</c:v>
                </c:pt>
                <c:pt idx="92">
                  <c:v>4</c:v>
                </c:pt>
                <c:pt idx="93">
                  <c:v>7</c:v>
                </c:pt>
                <c:pt idx="94">
                  <c:v>4</c:v>
                </c:pt>
                <c:pt idx="95">
                  <c:v>1</c:v>
                </c:pt>
                <c:pt idx="96">
                  <c:v>6</c:v>
                </c:pt>
                <c:pt idx="97">
                  <c:v>10</c:v>
                </c:pt>
                <c:pt idx="98">
                  <c:v>7</c:v>
                </c:pt>
                <c:pt idx="99">
                  <c:v>7</c:v>
                </c:pt>
                <c:pt idx="100">
                  <c:v>4</c:v>
                </c:pt>
                <c:pt idx="101">
                  <c:v>8</c:v>
                </c:pt>
                <c:pt idx="102">
                  <c:v>5</c:v>
                </c:pt>
                <c:pt idx="103">
                  <c:v>6</c:v>
                </c:pt>
                <c:pt idx="104">
                  <c:v>5</c:v>
                </c:pt>
                <c:pt idx="105">
                  <c:v>5</c:v>
                </c:pt>
                <c:pt idx="106">
                  <c:v>2</c:v>
                </c:pt>
                <c:pt idx="107">
                  <c:v>4</c:v>
                </c:pt>
                <c:pt idx="108">
                  <c:v>3</c:v>
                </c:pt>
                <c:pt idx="109">
                  <c:v>1</c:v>
                </c:pt>
                <c:pt idx="110">
                  <c:v>3</c:v>
                </c:pt>
                <c:pt idx="111">
                  <c:v>3</c:v>
                </c:pt>
                <c:pt idx="112">
                  <c:v>4</c:v>
                </c:pt>
                <c:pt idx="113">
                  <c:v>7</c:v>
                </c:pt>
                <c:pt idx="114">
                  <c:v>5</c:v>
                </c:pt>
                <c:pt idx="115">
                  <c:v>8</c:v>
                </c:pt>
                <c:pt idx="116">
                  <c:v>6</c:v>
                </c:pt>
                <c:pt idx="117">
                  <c:v>6</c:v>
                </c:pt>
                <c:pt idx="118">
                  <c:v>6</c:v>
                </c:pt>
                <c:pt idx="119">
                  <c:v>4</c:v>
                </c:pt>
                <c:pt idx="120">
                  <c:v>5</c:v>
                </c:pt>
                <c:pt idx="121">
                  <c:v>5</c:v>
                </c:pt>
                <c:pt idx="122">
                  <c:v>5</c:v>
                </c:pt>
                <c:pt idx="123">
                  <c:v>1</c:v>
                </c:pt>
                <c:pt idx="124">
                  <c:v>5</c:v>
                </c:pt>
                <c:pt idx="125">
                  <c:v>4</c:v>
                </c:pt>
                <c:pt idx="126">
                  <c:v>9</c:v>
                </c:pt>
                <c:pt idx="127">
                  <c:v>6</c:v>
                </c:pt>
                <c:pt idx="128">
                  <c:v>5</c:v>
                </c:pt>
                <c:pt idx="129">
                  <c:v>7</c:v>
                </c:pt>
                <c:pt idx="130">
                  <c:v>8</c:v>
                </c:pt>
                <c:pt idx="131">
                  <c:v>3</c:v>
                </c:pt>
                <c:pt idx="132">
                  <c:v>2</c:v>
                </c:pt>
                <c:pt idx="133">
                  <c:v>8</c:v>
                </c:pt>
                <c:pt idx="134">
                  <c:v>6</c:v>
                </c:pt>
                <c:pt idx="135">
                  <c:v>7</c:v>
                </c:pt>
                <c:pt idx="136">
                  <c:v>6</c:v>
                </c:pt>
                <c:pt idx="137">
                  <c:v>9</c:v>
                </c:pt>
                <c:pt idx="138">
                  <c:v>4</c:v>
                </c:pt>
                <c:pt idx="139">
                  <c:v>5</c:v>
                </c:pt>
                <c:pt idx="140">
                  <c:v>6</c:v>
                </c:pt>
                <c:pt idx="141">
                  <c:v>6</c:v>
                </c:pt>
                <c:pt idx="142">
                  <c:v>9</c:v>
                </c:pt>
                <c:pt idx="143">
                  <c:v>10</c:v>
                </c:pt>
                <c:pt idx="144">
                  <c:v>7</c:v>
                </c:pt>
                <c:pt idx="145">
                  <c:v>3</c:v>
                </c:pt>
                <c:pt idx="146">
                  <c:v>7</c:v>
                </c:pt>
                <c:pt idx="147">
                  <c:v>9</c:v>
                </c:pt>
                <c:pt idx="148">
                  <c:v>1</c:v>
                </c:pt>
                <c:pt idx="149">
                  <c:v>3</c:v>
                </c:pt>
                <c:pt idx="150">
                  <c:v>7</c:v>
                </c:pt>
                <c:pt idx="151">
                  <c:v>11</c:v>
                </c:pt>
                <c:pt idx="152">
                  <c:v>7</c:v>
                </c:pt>
                <c:pt idx="153">
                  <c:v>4</c:v>
                </c:pt>
                <c:pt idx="154">
                  <c:v>6</c:v>
                </c:pt>
                <c:pt idx="155">
                  <c:v>7</c:v>
                </c:pt>
                <c:pt idx="156">
                  <c:v>6</c:v>
                </c:pt>
                <c:pt idx="157">
                  <c:v>8</c:v>
                </c:pt>
                <c:pt idx="158">
                  <c:v>11</c:v>
                </c:pt>
                <c:pt idx="159">
                  <c:v>7</c:v>
                </c:pt>
                <c:pt idx="160">
                  <c:v>8</c:v>
                </c:pt>
                <c:pt idx="161">
                  <c:v>3</c:v>
                </c:pt>
                <c:pt idx="162">
                  <c:v>3</c:v>
                </c:pt>
                <c:pt idx="163">
                  <c:v>6</c:v>
                </c:pt>
                <c:pt idx="164">
                  <c:v>5</c:v>
                </c:pt>
                <c:pt idx="165">
                  <c:v>7</c:v>
                </c:pt>
                <c:pt idx="166">
                  <c:v>5</c:v>
                </c:pt>
                <c:pt idx="167">
                  <c:v>6</c:v>
                </c:pt>
                <c:pt idx="168">
                  <c:v>6</c:v>
                </c:pt>
                <c:pt idx="169">
                  <c:v>4</c:v>
                </c:pt>
                <c:pt idx="170">
                  <c:v>4</c:v>
                </c:pt>
                <c:pt idx="171">
                  <c:v>10</c:v>
                </c:pt>
                <c:pt idx="172">
                  <c:v>6</c:v>
                </c:pt>
                <c:pt idx="173">
                  <c:v>5</c:v>
                </c:pt>
                <c:pt idx="174">
                  <c:v>6</c:v>
                </c:pt>
              </c:numCache>
            </c:numRef>
          </c:val>
          <c:smooth val="0"/>
          <c:extLst>
            <c:ext xmlns:c16="http://schemas.microsoft.com/office/drawing/2014/chart" uri="{C3380CC4-5D6E-409C-BE32-E72D297353CC}">
              <c16:uniqueId val="{00000000-872D-45F3-8EA4-BF4AB583BFF8}"/>
            </c:ext>
          </c:extLst>
        </c:ser>
        <c:dLbls>
          <c:showLegendKey val="0"/>
          <c:showVal val="0"/>
          <c:showCatName val="0"/>
          <c:showSerName val="0"/>
          <c:showPercent val="0"/>
          <c:showBubbleSize val="0"/>
        </c:dLbls>
        <c:smooth val="0"/>
        <c:axId val="962504239"/>
        <c:axId val="962521039"/>
      </c:lineChart>
      <c:catAx>
        <c:axId val="9625042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95000"/>
                    <a:lumOff val="5000"/>
                  </a:schemeClr>
                </a:solidFill>
                <a:latin typeface="+mn-lt"/>
                <a:ea typeface="+mn-ea"/>
                <a:cs typeface="+mn-cs"/>
              </a:defRPr>
            </a:pPr>
            <a:endParaRPr lang="en-US"/>
          </a:p>
        </c:txPr>
        <c:crossAx val="962521039"/>
        <c:crosses val="autoZero"/>
        <c:auto val="1"/>
        <c:lblAlgn val="ctr"/>
        <c:lblOffset val="100"/>
        <c:noMultiLvlLbl val="0"/>
      </c:catAx>
      <c:valAx>
        <c:axId val="962521039"/>
        <c:scaling>
          <c:orientation val="minMax"/>
        </c:scaling>
        <c:delete val="0"/>
        <c:axPos val="l"/>
        <c:majorGridlines>
          <c:spPr>
            <a:ln w="12700" cap="flat" cmpd="sng" algn="ctr">
              <a:solidFill>
                <a:schemeClr val="accent2"/>
              </a:solidFill>
              <a:prstDash val="solid"/>
              <a:miter lim="800000"/>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95000"/>
                    <a:lumOff val="5000"/>
                  </a:schemeClr>
                </a:solidFill>
                <a:latin typeface="+mn-lt"/>
                <a:ea typeface="+mn-ea"/>
                <a:cs typeface="+mn-cs"/>
              </a:defRPr>
            </a:pPr>
            <a:endParaRPr lang="en-US"/>
          </a:p>
        </c:txPr>
        <c:crossAx val="9625042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[streaming_service_data_151.xlsx]Pivot Tables!AVG. WH 1</c:name>
    <c:fmtId val="20"/>
  </c:pivotSource>
  <c:chart>
    <c:title>
      <c:tx>
        <c:rich>
          <a:bodyPr rot="0" spcFirstLastPara="1" vertOverflow="ellipsis" vert="horz" wrap="square" anchor="ctr" anchorCtr="1"/>
          <a:lstStyle/>
          <a:p>
            <a:pPr>
              <a:defRPr sz="1400" b="0" i="0" u="none" strike="noStrike" kern="1200" spc="0" baseline="0">
                <a:ln>
                  <a:solidFill>
                    <a:sysClr val="windowText" lastClr="000000"/>
                  </a:solidFill>
                </a:ln>
                <a:solidFill>
                  <a:sysClr val="windowText" lastClr="000000"/>
                </a:solidFill>
                <a:latin typeface="+mn-lt"/>
                <a:ea typeface="+mn-ea"/>
                <a:cs typeface="+mn-cs"/>
              </a:defRPr>
            </a:pPr>
            <a:r>
              <a:rPr lang="en-US">
                <a:ln>
                  <a:solidFill>
                    <a:sysClr val="windowText" lastClr="000000"/>
                  </a:solidFill>
                </a:ln>
                <a:solidFill>
                  <a:sysClr val="windowText" lastClr="000000"/>
                </a:solidFill>
              </a:rPr>
              <a:t>Avg</a:t>
            </a:r>
            <a:r>
              <a:rPr lang="en-US" baseline="0">
                <a:ln>
                  <a:solidFill>
                    <a:sysClr val="windowText" lastClr="000000"/>
                  </a:solidFill>
                </a:ln>
                <a:solidFill>
                  <a:sysClr val="windowText" lastClr="000000"/>
                </a:solidFill>
              </a:rPr>
              <a:t>. Watch Hour</a:t>
            </a:r>
          </a:p>
        </c:rich>
      </c:tx>
      <c:overlay val="0"/>
      <c:spPr>
        <a:noFill/>
        <a:ln>
          <a:noFill/>
        </a:ln>
        <a:effectLst/>
      </c:spPr>
      <c:txPr>
        <a:bodyPr rot="0" spcFirstLastPara="1" vertOverflow="ellipsis" vert="horz" wrap="square" anchor="ctr" anchorCtr="1"/>
        <a:lstStyle/>
        <a:p>
          <a:pPr>
            <a:defRPr sz="1400" b="0" i="0" u="none" strike="noStrike" kern="1200" spc="0" baseline="0">
              <a:ln>
                <a:solidFill>
                  <a:sysClr val="windowText" lastClr="000000"/>
                </a:solidFill>
              </a:ln>
              <a:solidFill>
                <a:sysClr val="windowText" lastClr="000000"/>
              </a:solidFill>
              <a:latin typeface="+mn-lt"/>
              <a:ea typeface="+mn-ea"/>
              <a:cs typeface="+mn-cs"/>
            </a:defRPr>
          </a:pPr>
          <a:endParaRPr lang="en-US"/>
        </a:p>
      </c:txPr>
    </c:title>
    <c:autoTitleDeleted val="0"/>
    <c:pivotFmts>
      <c:pivotFmt>
        <c:idx val="0"/>
        <c:spPr>
          <a:solidFill>
            <a:schemeClr val="accent2"/>
          </a:solidFill>
          <a:ln>
            <a:noFill/>
          </a:ln>
          <a:effectLst/>
          <a:sp3d/>
        </c:spPr>
        <c:marker>
          <c:symbol val="none"/>
        </c:marker>
        <c:dLbl>
          <c:idx val="0"/>
          <c:spPr>
            <a:solidFill>
              <a:schemeClr val="lt1"/>
            </a:solidFill>
            <a:ln w="19050" cap="flat" cmpd="sng" algn="ctr">
              <a:solidFill>
                <a:schemeClr val="accent2"/>
              </a:solidFill>
              <a:prstDash val="solid"/>
              <a:miter lim="800000"/>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a:sp3d/>
        </c:spPr>
        <c:marker>
          <c:symbol val="none"/>
        </c:marker>
        <c:dLbl>
          <c:idx val="0"/>
          <c:spPr>
            <a:solidFill>
              <a:schemeClr val="lt1"/>
            </a:solidFill>
            <a:ln w="19050" cap="flat" cmpd="sng" algn="ctr">
              <a:solidFill>
                <a:schemeClr val="accent2"/>
              </a:solidFill>
              <a:prstDash val="solid"/>
              <a:miter lim="800000"/>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a:sp3d/>
        </c:spPr>
        <c:marker>
          <c:symbol val="none"/>
        </c:marker>
        <c:dLbl>
          <c:idx val="0"/>
          <c:spPr>
            <a:solidFill>
              <a:schemeClr val="lt1"/>
            </a:solidFill>
            <a:ln w="19050" cap="flat" cmpd="sng" algn="ctr">
              <a:solidFill>
                <a:schemeClr val="accent2"/>
              </a:solidFill>
              <a:prstDash val="solid"/>
              <a:miter lim="800000"/>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'Pivot Tables'!$F$3</c:f>
              <c:strCache>
                <c:ptCount val="1"/>
                <c:pt idx="0">
                  <c:v>Total</c:v>
                </c:pt>
              </c:strCache>
            </c:strRef>
          </c:tx>
          <c:spPr>
            <a:solidFill>
              <a:schemeClr val="accent2"/>
            </a:solidFill>
            <a:ln>
              <a:noFill/>
            </a:ln>
            <a:effectLst/>
            <a:sp3d/>
          </c:spPr>
          <c:invertIfNegative val="0"/>
          <c:dLbls>
            <c:spPr>
              <a:solidFill>
                <a:schemeClr val="lt1"/>
              </a:solidFill>
              <a:ln w="19050" cap="flat" cmpd="sng" algn="ctr">
                <a:solidFill>
                  <a:schemeClr val="accent2"/>
                </a:solidFill>
                <a:prstDash val="solid"/>
                <a:miter lim="800000"/>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Tables'!$E$4:$E$9</c:f>
              <c:strCache>
                <c:ptCount val="5"/>
                <c:pt idx="0">
                  <c:v>18-24</c:v>
                </c:pt>
                <c:pt idx="1">
                  <c:v>25-34</c:v>
                </c:pt>
                <c:pt idx="2">
                  <c:v>35-44</c:v>
                </c:pt>
                <c:pt idx="3">
                  <c:v>45-54</c:v>
                </c:pt>
                <c:pt idx="4">
                  <c:v>55+</c:v>
                </c:pt>
              </c:strCache>
            </c:strRef>
          </c:cat>
          <c:val>
            <c:numRef>
              <c:f>'Pivot Tables'!$F$4:$F$9</c:f>
              <c:numCache>
                <c:formatCode>0.00</c:formatCode>
                <c:ptCount val="5"/>
                <c:pt idx="0">
                  <c:v>237.0611111111111</c:v>
                </c:pt>
                <c:pt idx="1">
                  <c:v>268.52</c:v>
                </c:pt>
                <c:pt idx="2">
                  <c:v>244.95652173913044</c:v>
                </c:pt>
                <c:pt idx="3">
                  <c:v>255.66346153846155</c:v>
                </c:pt>
                <c:pt idx="4">
                  <c:v>264.66829268292685</c:v>
                </c:pt>
              </c:numCache>
            </c:numRef>
          </c:val>
          <c:extLst>
            <c:ext xmlns:c16="http://schemas.microsoft.com/office/drawing/2014/chart" uri="{C3380CC4-5D6E-409C-BE32-E72D297353CC}">
              <c16:uniqueId val="{00000000-DF85-4079-B2BD-1AA17665B28D}"/>
            </c:ext>
          </c:extLst>
        </c:ser>
        <c:dLbls>
          <c:showLegendKey val="0"/>
          <c:showVal val="1"/>
          <c:showCatName val="0"/>
          <c:showSerName val="0"/>
          <c:showPercent val="0"/>
          <c:showBubbleSize val="0"/>
        </c:dLbls>
        <c:gapWidth val="150"/>
        <c:shape val="box"/>
        <c:axId val="1418885551"/>
        <c:axId val="1418888911"/>
        <c:axId val="1390482655"/>
      </c:bar3DChart>
      <c:catAx>
        <c:axId val="1418885551"/>
        <c:scaling>
          <c:orientation val="minMax"/>
        </c:scaling>
        <c:delete val="0"/>
        <c:axPos val="b"/>
        <c:numFmt formatCode="General" sourceLinked="1"/>
        <c:majorTickMark val="none"/>
        <c:minorTickMark val="none"/>
        <c:tickLblPos val="nextTo"/>
        <c:spPr>
          <a:solidFill>
            <a:schemeClr val="bg1"/>
          </a:solid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8888911"/>
        <c:crosses val="autoZero"/>
        <c:auto val="1"/>
        <c:lblAlgn val="ctr"/>
        <c:lblOffset val="100"/>
        <c:noMultiLvlLbl val="0"/>
      </c:catAx>
      <c:valAx>
        <c:axId val="1418888911"/>
        <c:scaling>
          <c:orientation val="minMax"/>
        </c:scaling>
        <c:delete val="1"/>
        <c:axPos val="l"/>
        <c:numFmt formatCode="0.00" sourceLinked="1"/>
        <c:majorTickMark val="none"/>
        <c:minorTickMark val="none"/>
        <c:tickLblPos val="nextTo"/>
        <c:crossAx val="1418885551"/>
        <c:crosses val="autoZero"/>
        <c:crossBetween val="between"/>
      </c:valAx>
      <c:serAx>
        <c:axId val="1390482655"/>
        <c:scaling>
          <c:orientation val="minMax"/>
        </c:scaling>
        <c:delete val="1"/>
        <c:axPos val="b"/>
        <c:majorTickMark val="none"/>
        <c:minorTickMark val="none"/>
        <c:tickLblPos val="nextTo"/>
        <c:crossAx val="1418888911"/>
        <c:crosses val="autoZero"/>
      </c:ser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[streaming_service_data_151.xlsx]Pivot Tables!MV. AND SER. 1</c:name>
    <c:fmtId val="28"/>
  </c:pivotSource>
  <c:chart>
    <c:title>
      <c:tx>
        <c:rich>
          <a:bodyPr rot="0" spcFirstLastPara="1" vertOverflow="ellipsis" vert="horz" wrap="square" anchor="ctr" anchorCtr="1"/>
          <a:lstStyle/>
          <a:p>
            <a:pPr>
              <a:defRPr sz="1400" b="0" i="0" u="none" strike="noStrike" kern="1200" spc="0" baseline="0">
                <a:ln>
                  <a:solidFill>
                    <a:sysClr val="windowText" lastClr="000000"/>
                  </a:solidFill>
                </a:ln>
                <a:solidFill>
                  <a:schemeClr val="tx1">
                    <a:lumMod val="65000"/>
                    <a:lumOff val="35000"/>
                  </a:schemeClr>
                </a:solidFill>
                <a:latin typeface="+mn-lt"/>
                <a:ea typeface="+mn-ea"/>
                <a:cs typeface="+mn-cs"/>
              </a:defRPr>
            </a:pPr>
            <a:r>
              <a:rPr lang="en-IN">
                <a:ln>
                  <a:solidFill>
                    <a:sysClr val="windowText" lastClr="000000"/>
                  </a:solidFill>
                </a:ln>
              </a:rPr>
              <a:t>Movies</a:t>
            </a:r>
            <a:r>
              <a:rPr lang="en-IN" baseline="0">
                <a:ln>
                  <a:solidFill>
                    <a:sysClr val="windowText" lastClr="000000"/>
                  </a:solidFill>
                </a:ln>
              </a:rPr>
              <a:t> v/s Series</a:t>
            </a:r>
            <a:endParaRPr lang="en-IN">
              <a:ln>
                <a:solidFill>
                  <a:sysClr val="windowText" lastClr="000000"/>
                </a:solidFill>
              </a:ln>
            </a:endParaRPr>
          </a:p>
        </c:rich>
      </c:tx>
      <c:overlay val="0"/>
      <c:spPr>
        <a:noFill/>
        <a:ln>
          <a:noFill/>
        </a:ln>
        <a:effectLst/>
      </c:spPr>
      <c:txPr>
        <a:bodyPr rot="0" spcFirstLastPara="1" vertOverflow="ellipsis" vert="horz" wrap="square" anchor="ctr" anchorCtr="1"/>
        <a:lstStyle/>
        <a:p>
          <a:pPr>
            <a:defRPr sz="1400" b="0" i="0" u="none" strike="noStrike" kern="1200" spc="0" baseline="0">
              <a:ln>
                <a:solidFill>
                  <a:sysClr val="windowText" lastClr="000000"/>
                </a:solidFill>
              </a:ln>
              <a:solidFill>
                <a:schemeClr val="tx1">
                  <a:lumMod val="65000"/>
                  <a:lumOff val="35000"/>
                </a:schemeClr>
              </a:solidFill>
              <a:latin typeface="+mn-lt"/>
              <a:ea typeface="+mn-ea"/>
              <a:cs typeface="+mn-cs"/>
            </a:defRPr>
          </a:pPr>
          <a:endParaRPr lang="en-IN"/>
        </a:p>
      </c:txPr>
    </c:title>
    <c:autoTitleDeleted val="0"/>
    <c:pivotFmts>
      <c:pivotFmt>
        <c:idx val="0"/>
        <c:spPr>
          <a:solidFill>
            <a:schemeClr val="accent4">
              <a:lumMod val="60000"/>
              <a:lumOff val="40000"/>
            </a:schemeClr>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4">
              <a:lumMod val="60000"/>
              <a:lumOff val="40000"/>
            </a:schemeClr>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4">
              <a:lumMod val="60000"/>
              <a:lumOff val="40000"/>
            </a:schemeClr>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'Pivot Tables'!$I$3</c:f>
              <c:strCache>
                <c:ptCount val="1"/>
                <c:pt idx="0">
                  <c:v>Sum of Total_Movies_Watched</c:v>
                </c:pt>
              </c:strCache>
            </c:strRef>
          </c:tx>
          <c:spPr>
            <a:solidFill>
              <a:schemeClr val="accent4">
                <a:lumMod val="60000"/>
                <a:lumOff val="40000"/>
              </a:schemeClr>
            </a:solidFill>
            <a:ln>
              <a:noFill/>
            </a:ln>
            <a:effectLst/>
            <a:sp3d/>
          </c:spPr>
          <c:invertIfNegative val="0"/>
          <c:dLbls>
            <c:spPr>
              <a:solidFill>
                <a:schemeClr val="lt1"/>
              </a:solidFill>
              <a:ln w="12700" cap="flat" cmpd="sng" algn="ctr">
                <a:solidFill>
                  <a:schemeClr val="accent3"/>
                </a:solidFill>
                <a:prstDash val="solid"/>
                <a:miter lim="800000"/>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Tables'!$H$4:$H$9</c:f>
              <c:strCache>
                <c:ptCount val="5"/>
                <c:pt idx="0">
                  <c:v>18-24</c:v>
                </c:pt>
                <c:pt idx="1">
                  <c:v>25-34</c:v>
                </c:pt>
                <c:pt idx="2">
                  <c:v>35-44</c:v>
                </c:pt>
                <c:pt idx="3">
                  <c:v>45-54</c:v>
                </c:pt>
                <c:pt idx="4">
                  <c:v>55+</c:v>
                </c:pt>
              </c:strCache>
            </c:strRef>
          </c:cat>
          <c:val>
            <c:numRef>
              <c:f>'Pivot Tables'!$I$4:$I$9</c:f>
              <c:numCache>
                <c:formatCode>General</c:formatCode>
                <c:ptCount val="5"/>
                <c:pt idx="0">
                  <c:v>94100</c:v>
                </c:pt>
                <c:pt idx="1">
                  <c:v>100542</c:v>
                </c:pt>
                <c:pt idx="2">
                  <c:v>110132</c:v>
                </c:pt>
                <c:pt idx="3">
                  <c:v>104205</c:v>
                </c:pt>
                <c:pt idx="4">
                  <c:v>106918</c:v>
                </c:pt>
              </c:numCache>
            </c:numRef>
          </c:val>
          <c:extLst>
            <c:ext xmlns:c16="http://schemas.microsoft.com/office/drawing/2014/chart" uri="{C3380CC4-5D6E-409C-BE32-E72D297353CC}">
              <c16:uniqueId val="{00000000-E64E-48FB-821E-73C689C215BE}"/>
            </c:ext>
          </c:extLst>
        </c:ser>
        <c:ser>
          <c:idx val="1"/>
          <c:order val="1"/>
          <c:tx>
            <c:strRef>
              <c:f>'Pivot Tables'!$J$3</c:f>
              <c:strCache>
                <c:ptCount val="1"/>
                <c:pt idx="0">
                  <c:v>Sum of Total_Series_Watched</c:v>
                </c:pt>
              </c:strCache>
            </c:strRef>
          </c:tx>
          <c:spPr>
            <a:solidFill>
              <a:schemeClr val="accent2"/>
            </a:solidFill>
            <a:ln>
              <a:noFill/>
            </a:ln>
            <a:effectLst/>
            <a:sp3d/>
          </c:spPr>
          <c:invertIfNegative val="0"/>
          <c:dLbls>
            <c:spPr>
              <a:solidFill>
                <a:schemeClr val="lt1"/>
              </a:solidFill>
              <a:ln w="12700" cap="flat" cmpd="sng" algn="ctr">
                <a:solidFill>
                  <a:schemeClr val="accent2"/>
                </a:solidFill>
                <a:prstDash val="solid"/>
                <a:miter lim="800000"/>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Tables'!$H$4:$H$9</c:f>
              <c:strCache>
                <c:ptCount val="5"/>
                <c:pt idx="0">
                  <c:v>18-24</c:v>
                </c:pt>
                <c:pt idx="1">
                  <c:v>25-34</c:v>
                </c:pt>
                <c:pt idx="2">
                  <c:v>35-44</c:v>
                </c:pt>
                <c:pt idx="3">
                  <c:v>45-54</c:v>
                </c:pt>
                <c:pt idx="4">
                  <c:v>55+</c:v>
                </c:pt>
              </c:strCache>
            </c:strRef>
          </c:cat>
          <c:val>
            <c:numRef>
              <c:f>'Pivot Tables'!$J$4:$J$9</c:f>
              <c:numCache>
                <c:formatCode>General</c:formatCode>
                <c:ptCount val="5"/>
                <c:pt idx="0">
                  <c:v>19790</c:v>
                </c:pt>
                <c:pt idx="1">
                  <c:v>18631</c:v>
                </c:pt>
                <c:pt idx="2">
                  <c:v>20452</c:v>
                </c:pt>
                <c:pt idx="3">
                  <c:v>22023</c:v>
                </c:pt>
                <c:pt idx="4">
                  <c:v>18850</c:v>
                </c:pt>
              </c:numCache>
            </c:numRef>
          </c:val>
          <c:extLst>
            <c:ext xmlns:c16="http://schemas.microsoft.com/office/drawing/2014/chart" uri="{C3380CC4-5D6E-409C-BE32-E72D297353CC}">
              <c16:uniqueId val="{00000001-E64E-48FB-821E-73C689C215BE}"/>
            </c:ext>
          </c:extLst>
        </c:ser>
        <c:dLbls>
          <c:showLegendKey val="0"/>
          <c:showVal val="1"/>
          <c:showCatName val="0"/>
          <c:showSerName val="0"/>
          <c:showPercent val="0"/>
          <c:showBubbleSize val="0"/>
        </c:dLbls>
        <c:gapWidth val="150"/>
        <c:shape val="box"/>
        <c:axId val="1418884591"/>
        <c:axId val="1418886031"/>
        <c:axId val="1516656655"/>
      </c:bar3DChart>
      <c:catAx>
        <c:axId val="141888459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8886031"/>
        <c:crosses val="autoZero"/>
        <c:auto val="1"/>
        <c:lblAlgn val="ctr"/>
        <c:lblOffset val="100"/>
        <c:noMultiLvlLbl val="0"/>
      </c:catAx>
      <c:valAx>
        <c:axId val="1418886031"/>
        <c:scaling>
          <c:orientation val="minMax"/>
        </c:scaling>
        <c:delete val="1"/>
        <c:axPos val="l"/>
        <c:numFmt formatCode="General" sourceLinked="1"/>
        <c:majorTickMark val="none"/>
        <c:minorTickMark val="none"/>
        <c:tickLblPos val="nextTo"/>
        <c:crossAx val="1418884591"/>
        <c:crosses val="autoZero"/>
        <c:crossBetween val="between"/>
      </c:valAx>
      <c:serAx>
        <c:axId val="1516656655"/>
        <c:scaling>
          <c:orientation val="minMax"/>
        </c:scaling>
        <c:delete val="1"/>
        <c:axPos val="b"/>
        <c:majorTickMark val="none"/>
        <c:minorTickMark val="none"/>
        <c:tickLblPos val="nextTo"/>
        <c:crossAx val="1418886031"/>
        <c:crosses val="autoZero"/>
      </c:ser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[streaming_service_data_151.xlsx]Pivot Tables!AVG. WH 2</c:name>
    <c:fmtId val="18"/>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ln>
                  <a:solidFill>
                    <a:sysClr val="windowText" lastClr="000000"/>
                  </a:solidFill>
                </a:ln>
                <a:solidFill>
                  <a:sysClr val="windowText" lastClr="000000"/>
                </a:solidFill>
              </a:rPr>
              <a:t>AVG. Watch Hour Per User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w="9525">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'Pivot Tables'!$F$11</c:f>
              <c:strCache>
                <c:ptCount val="1"/>
                <c:pt idx="0">
                  <c:v>Total</c:v>
                </c:pt>
              </c:strCache>
            </c:strRef>
          </c:tx>
          <c:spPr>
            <a:solidFill>
              <a:schemeClr val="accent1"/>
            </a:solidFill>
            <a:ln>
              <a:noFill/>
            </a:ln>
            <a:effectLst/>
            <a:sp3d/>
          </c:spPr>
          <c:invertIfNegative val="0"/>
          <c:cat>
            <c:multiLvlStrRef>
              <c:f>'Pivot Tables'!$E$12:$E$702</c:f>
              <c:multiLvlStrCache>
                <c:ptCount val="685"/>
                <c:lvl>
                  <c:pt idx="0">
                    <c:v>April</c:v>
                  </c:pt>
                  <c:pt idx="1">
                    <c:v>Aaron</c:v>
                  </c:pt>
                  <c:pt idx="2">
                    <c:v>Adam</c:v>
                  </c:pt>
                  <c:pt idx="3">
                    <c:v>Alexandra</c:v>
                  </c:pt>
                  <c:pt idx="4">
                    <c:v>Amanda</c:v>
                  </c:pt>
                  <c:pt idx="5">
                    <c:v>Amber</c:v>
                  </c:pt>
                  <c:pt idx="6">
                    <c:v>Amy</c:v>
                  </c:pt>
                  <c:pt idx="7">
                    <c:v>Andre</c:v>
                  </c:pt>
                  <c:pt idx="8">
                    <c:v>Andrea</c:v>
                  </c:pt>
                  <c:pt idx="9">
                    <c:v>Andrew</c:v>
                  </c:pt>
                  <c:pt idx="10">
                    <c:v>Angelica</c:v>
                  </c:pt>
                  <c:pt idx="11">
                    <c:v>Ann</c:v>
                  </c:pt>
                  <c:pt idx="12">
                    <c:v>Ashley</c:v>
                  </c:pt>
                  <c:pt idx="13">
                    <c:v>Bethany</c:v>
                  </c:pt>
                  <c:pt idx="14">
                    <c:v>Bianca</c:v>
                  </c:pt>
                  <c:pt idx="15">
                    <c:v>Breanna</c:v>
                  </c:pt>
                  <c:pt idx="16">
                    <c:v>Brian</c:v>
                  </c:pt>
                  <c:pt idx="17">
                    <c:v>Bryan</c:v>
                  </c:pt>
                  <c:pt idx="18">
                    <c:v>Carolyn</c:v>
                  </c:pt>
                  <c:pt idx="19">
                    <c:v>Cassandra</c:v>
                  </c:pt>
                  <c:pt idx="20">
                    <c:v>Catherine</c:v>
                  </c:pt>
                  <c:pt idx="21">
                    <c:v>Chad</c:v>
                  </c:pt>
                  <c:pt idx="22">
                    <c:v>Charles</c:v>
                  </c:pt>
                  <c:pt idx="23">
                    <c:v>Cheryl</c:v>
                  </c:pt>
                  <c:pt idx="24">
                    <c:v>Christian</c:v>
                  </c:pt>
                  <c:pt idx="25">
                    <c:v>Christopher</c:v>
                  </c:pt>
                  <c:pt idx="26">
                    <c:v>Cody</c:v>
                  </c:pt>
                  <c:pt idx="27">
                    <c:v>Courtney</c:v>
                  </c:pt>
                  <c:pt idx="28">
                    <c:v>Craig</c:v>
                  </c:pt>
                  <c:pt idx="29">
                    <c:v>Cynthia</c:v>
                  </c:pt>
                  <c:pt idx="30">
                    <c:v>Daniel</c:v>
                  </c:pt>
                  <c:pt idx="31">
                    <c:v>Danielle</c:v>
                  </c:pt>
                  <c:pt idx="32">
                    <c:v>David</c:v>
                  </c:pt>
                  <c:pt idx="33">
                    <c:v>Dawn</c:v>
                  </c:pt>
                  <c:pt idx="34">
                    <c:v>Deborah</c:v>
                  </c:pt>
                  <c:pt idx="35">
                    <c:v>Desiree</c:v>
                  </c:pt>
                  <c:pt idx="36">
                    <c:v>Destiny</c:v>
                  </c:pt>
                  <c:pt idx="37">
                    <c:v>Diana</c:v>
                  </c:pt>
                  <c:pt idx="38">
                    <c:v>Duane</c:v>
                  </c:pt>
                  <c:pt idx="39">
                    <c:v>Elizabeth</c:v>
                  </c:pt>
                  <c:pt idx="40">
                    <c:v>Emily</c:v>
                  </c:pt>
                  <c:pt idx="41">
                    <c:v>Eric</c:v>
                  </c:pt>
                  <c:pt idx="42">
                    <c:v>Erin</c:v>
                  </c:pt>
                  <c:pt idx="43">
                    <c:v>Gabriel</c:v>
                  </c:pt>
                  <c:pt idx="44">
                    <c:v>Garrett</c:v>
                  </c:pt>
                  <c:pt idx="45">
                    <c:v>Grant</c:v>
                  </c:pt>
                  <c:pt idx="46">
                    <c:v>Gregg</c:v>
                  </c:pt>
                  <c:pt idx="47">
                    <c:v>Gregory</c:v>
                  </c:pt>
                  <c:pt idx="48">
                    <c:v>Hayden</c:v>
                  </c:pt>
                  <c:pt idx="49">
                    <c:v>Heather</c:v>
                  </c:pt>
                  <c:pt idx="50">
                    <c:v>Helen</c:v>
                  </c:pt>
                  <c:pt idx="51">
                    <c:v>Hunter</c:v>
                  </c:pt>
                  <c:pt idx="52">
                    <c:v>Jacob</c:v>
                  </c:pt>
                  <c:pt idx="53">
                    <c:v>Jaime</c:v>
                  </c:pt>
                  <c:pt idx="54">
                    <c:v>James</c:v>
                  </c:pt>
                  <c:pt idx="55">
                    <c:v>Jane</c:v>
                  </c:pt>
                  <c:pt idx="56">
                    <c:v>Janet</c:v>
                  </c:pt>
                  <c:pt idx="57">
                    <c:v>Jasmine</c:v>
                  </c:pt>
                  <c:pt idx="58">
                    <c:v>Jason</c:v>
                  </c:pt>
                  <c:pt idx="59">
                    <c:v>Jeffery</c:v>
                  </c:pt>
                  <c:pt idx="60">
                    <c:v>Jennifer</c:v>
                  </c:pt>
                  <c:pt idx="61">
                    <c:v>Jeremiah</c:v>
                  </c:pt>
                  <c:pt idx="62">
                    <c:v>Jerome</c:v>
                  </c:pt>
                  <c:pt idx="63">
                    <c:v>Jesse</c:v>
                  </c:pt>
                  <c:pt idx="64">
                    <c:v>Jessica</c:v>
                  </c:pt>
                  <c:pt idx="65">
                    <c:v>Joel</c:v>
                  </c:pt>
                  <c:pt idx="66">
                    <c:v>Jonathan</c:v>
                  </c:pt>
                  <c:pt idx="67">
                    <c:v>Jose</c:v>
                  </c:pt>
                  <c:pt idx="68">
                    <c:v>Joshua</c:v>
                  </c:pt>
                  <c:pt idx="69">
                    <c:v>Justin</c:v>
                  </c:pt>
                  <c:pt idx="70">
                    <c:v>Kara</c:v>
                  </c:pt>
                  <c:pt idx="71">
                    <c:v>Kelly</c:v>
                  </c:pt>
                  <c:pt idx="72">
                    <c:v>Kevin</c:v>
                  </c:pt>
                  <c:pt idx="73">
                    <c:v>Kimberly</c:v>
                  </c:pt>
                  <c:pt idx="74">
                    <c:v>Kristin</c:v>
                  </c:pt>
                  <c:pt idx="75">
                    <c:v>Kristina</c:v>
                  </c:pt>
                  <c:pt idx="76">
                    <c:v>Laura</c:v>
                  </c:pt>
                  <c:pt idx="77">
                    <c:v>Levi</c:v>
                  </c:pt>
                  <c:pt idx="78">
                    <c:v>Lisa</c:v>
                  </c:pt>
                  <c:pt idx="79">
                    <c:v>Lori</c:v>
                  </c:pt>
                  <c:pt idx="80">
                    <c:v>Lynn</c:v>
                  </c:pt>
                  <c:pt idx="81">
                    <c:v>Mark</c:v>
                  </c:pt>
                  <c:pt idx="82">
                    <c:v>Marvin</c:v>
                  </c:pt>
                  <c:pt idx="83">
                    <c:v>Mary</c:v>
                  </c:pt>
                  <c:pt idx="84">
                    <c:v>Matthew</c:v>
                  </c:pt>
                  <c:pt idx="85">
                    <c:v>Meghan</c:v>
                  </c:pt>
                  <c:pt idx="86">
                    <c:v>Melissa</c:v>
                  </c:pt>
                  <c:pt idx="87">
                    <c:v>Michael</c:v>
                  </c:pt>
                  <c:pt idx="88">
                    <c:v>Michelle</c:v>
                  </c:pt>
                  <c:pt idx="89">
                    <c:v>Natalie</c:v>
                  </c:pt>
                  <c:pt idx="90">
                    <c:v>Nathan</c:v>
                  </c:pt>
                  <c:pt idx="91">
                    <c:v>Nichole</c:v>
                  </c:pt>
                  <c:pt idx="92">
                    <c:v>Nicole</c:v>
                  </c:pt>
                  <c:pt idx="93">
                    <c:v>Norma</c:v>
                  </c:pt>
                  <c:pt idx="94">
                    <c:v>Pamela</c:v>
                  </c:pt>
                  <c:pt idx="95">
                    <c:v>Peter</c:v>
                  </c:pt>
                  <c:pt idx="96">
                    <c:v>Rachel</c:v>
                  </c:pt>
                  <c:pt idx="97">
                    <c:v>Randall</c:v>
                  </c:pt>
                  <c:pt idx="98">
                    <c:v>Richard</c:v>
                  </c:pt>
                  <c:pt idx="99">
                    <c:v>Rick</c:v>
                  </c:pt>
                  <c:pt idx="100">
                    <c:v>Robert</c:v>
                  </c:pt>
                  <c:pt idx="101">
                    <c:v>Ryan</c:v>
                  </c:pt>
                  <c:pt idx="102">
                    <c:v>Samantha</c:v>
                  </c:pt>
                  <c:pt idx="103">
                    <c:v>Sara</c:v>
                  </c:pt>
                  <c:pt idx="104">
                    <c:v>Sarah</c:v>
                  </c:pt>
                  <c:pt idx="105">
                    <c:v>Shane</c:v>
                  </c:pt>
                  <c:pt idx="106">
                    <c:v>Sherri</c:v>
                  </c:pt>
                  <c:pt idx="107">
                    <c:v>Spencer</c:v>
                  </c:pt>
                  <c:pt idx="108">
                    <c:v>Stacey</c:v>
                  </c:pt>
                  <c:pt idx="109">
                    <c:v>Stefanie</c:v>
                  </c:pt>
                  <c:pt idx="110">
                    <c:v>Stephanie</c:v>
                  </c:pt>
                  <c:pt idx="111">
                    <c:v>Stephen</c:v>
                  </c:pt>
                  <c:pt idx="112">
                    <c:v>Sydney</c:v>
                  </c:pt>
                  <c:pt idx="113">
                    <c:v>Tammy</c:v>
                  </c:pt>
                  <c:pt idx="114">
                    <c:v>Tanya</c:v>
                  </c:pt>
                  <c:pt idx="115">
                    <c:v>Thomas</c:v>
                  </c:pt>
                  <c:pt idx="116">
                    <c:v>Timothy</c:v>
                  </c:pt>
                  <c:pt idx="117">
                    <c:v>Tina</c:v>
                  </c:pt>
                  <c:pt idx="118">
                    <c:v>Tracy</c:v>
                  </c:pt>
                  <c:pt idx="119">
                    <c:v>Travis</c:v>
                  </c:pt>
                  <c:pt idx="120">
                    <c:v>Victor</c:v>
                  </c:pt>
                  <c:pt idx="121">
                    <c:v>William</c:v>
                  </c:pt>
                  <c:pt idx="122">
                    <c:v>Aaron</c:v>
                  </c:pt>
                  <c:pt idx="123">
                    <c:v>Alexander</c:v>
                  </c:pt>
                  <c:pt idx="124">
                    <c:v>Amanda</c:v>
                  </c:pt>
                  <c:pt idx="125">
                    <c:v>Amber</c:v>
                  </c:pt>
                  <c:pt idx="126">
                    <c:v>Amy</c:v>
                  </c:pt>
                  <c:pt idx="127">
                    <c:v>Angel</c:v>
                  </c:pt>
                  <c:pt idx="128">
                    <c:v>Angela</c:v>
                  </c:pt>
                  <c:pt idx="129">
                    <c:v>Ann</c:v>
                  </c:pt>
                  <c:pt idx="130">
                    <c:v>Antonio</c:v>
                  </c:pt>
                  <c:pt idx="131">
                    <c:v>Ashley</c:v>
                  </c:pt>
                  <c:pt idx="132">
                    <c:v>Benjamin</c:v>
                  </c:pt>
                  <c:pt idx="133">
                    <c:v>Beth</c:v>
                  </c:pt>
                  <c:pt idx="134">
                    <c:v>Bradley</c:v>
                  </c:pt>
                  <c:pt idx="135">
                    <c:v>Brandon</c:v>
                  </c:pt>
                  <c:pt idx="136">
                    <c:v>Brett</c:v>
                  </c:pt>
                  <c:pt idx="137">
                    <c:v>Caitlin</c:v>
                  </c:pt>
                  <c:pt idx="138">
                    <c:v>Carol</c:v>
                  </c:pt>
                  <c:pt idx="139">
                    <c:v>Caroline</c:v>
                  </c:pt>
                  <c:pt idx="140">
                    <c:v>Cassie</c:v>
                  </c:pt>
                  <c:pt idx="141">
                    <c:v>Charles</c:v>
                  </c:pt>
                  <c:pt idx="142">
                    <c:v>Chelsea</c:v>
                  </c:pt>
                  <c:pt idx="143">
                    <c:v>Chris</c:v>
                  </c:pt>
                  <c:pt idx="144">
                    <c:v>Christopher</c:v>
                  </c:pt>
                  <c:pt idx="145">
                    <c:v>Cindy</c:v>
                  </c:pt>
                  <c:pt idx="146">
                    <c:v>Claire</c:v>
                  </c:pt>
                  <c:pt idx="147">
                    <c:v>Cole</c:v>
                  </c:pt>
                  <c:pt idx="148">
                    <c:v>Courtney</c:v>
                  </c:pt>
                  <c:pt idx="149">
                    <c:v>Cynthia</c:v>
                  </c:pt>
                  <c:pt idx="150">
                    <c:v>Dana</c:v>
                  </c:pt>
                  <c:pt idx="151">
                    <c:v>Daniel</c:v>
                  </c:pt>
                  <c:pt idx="152">
                    <c:v>Danielle</c:v>
                  </c:pt>
                  <c:pt idx="153">
                    <c:v>Darlene</c:v>
                  </c:pt>
                  <c:pt idx="154">
                    <c:v>David</c:v>
                  </c:pt>
                  <c:pt idx="155">
                    <c:v>Dawn</c:v>
                  </c:pt>
                  <c:pt idx="156">
                    <c:v>Derek</c:v>
                  </c:pt>
                  <c:pt idx="157">
                    <c:v>Derrick</c:v>
                  </c:pt>
                  <c:pt idx="158">
                    <c:v>Destiny</c:v>
                  </c:pt>
                  <c:pt idx="159">
                    <c:v>Devin</c:v>
                  </c:pt>
                  <c:pt idx="160">
                    <c:v>Diana</c:v>
                  </c:pt>
                  <c:pt idx="161">
                    <c:v>Donna</c:v>
                  </c:pt>
                  <c:pt idx="162">
                    <c:v>Dustin</c:v>
                  </c:pt>
                  <c:pt idx="163">
                    <c:v>Elizabeth</c:v>
                  </c:pt>
                  <c:pt idx="164">
                    <c:v>Eric</c:v>
                  </c:pt>
                  <c:pt idx="165">
                    <c:v>Erika</c:v>
                  </c:pt>
                  <c:pt idx="166">
                    <c:v>Ethan</c:v>
                  </c:pt>
                  <c:pt idx="167">
                    <c:v>Eugene</c:v>
                  </c:pt>
                  <c:pt idx="168">
                    <c:v>Gary</c:v>
                  </c:pt>
                  <c:pt idx="169">
                    <c:v>Gregory</c:v>
                  </c:pt>
                  <c:pt idx="170">
                    <c:v>Heather</c:v>
                  </c:pt>
                  <c:pt idx="171">
                    <c:v>Hector</c:v>
                  </c:pt>
                  <c:pt idx="172">
                    <c:v>Heidi</c:v>
                  </c:pt>
                  <c:pt idx="173">
                    <c:v>Jaclyn</c:v>
                  </c:pt>
                  <c:pt idx="174">
                    <c:v>Jacob</c:v>
                  </c:pt>
                  <c:pt idx="175">
                    <c:v>James</c:v>
                  </c:pt>
                  <c:pt idx="176">
                    <c:v>Jamie</c:v>
                  </c:pt>
                  <c:pt idx="177">
                    <c:v>Janet</c:v>
                  </c:pt>
                  <c:pt idx="178">
                    <c:v>Jasmine</c:v>
                  </c:pt>
                  <c:pt idx="179">
                    <c:v>Jennifer</c:v>
                  </c:pt>
                  <c:pt idx="180">
                    <c:v>Jeremy</c:v>
                  </c:pt>
                  <c:pt idx="181">
                    <c:v>Jerry</c:v>
                  </c:pt>
                  <c:pt idx="182">
                    <c:v>Jesse</c:v>
                  </c:pt>
                  <c:pt idx="183">
                    <c:v>Jessica</c:v>
                  </c:pt>
                  <c:pt idx="184">
                    <c:v>Joel</c:v>
                  </c:pt>
                  <c:pt idx="185">
                    <c:v>John</c:v>
                  </c:pt>
                  <c:pt idx="186">
                    <c:v>Johnny</c:v>
                  </c:pt>
                  <c:pt idx="187">
                    <c:v>Jonathan</c:v>
                  </c:pt>
                  <c:pt idx="188">
                    <c:v>Jonathon</c:v>
                  </c:pt>
                  <c:pt idx="189">
                    <c:v>Jordan</c:v>
                  </c:pt>
                  <c:pt idx="190">
                    <c:v>Joseph</c:v>
                  </c:pt>
                  <c:pt idx="191">
                    <c:v>Joshua</c:v>
                  </c:pt>
                  <c:pt idx="192">
                    <c:v>Juan</c:v>
                  </c:pt>
                  <c:pt idx="193">
                    <c:v>Judy</c:v>
                  </c:pt>
                  <c:pt idx="194">
                    <c:v>Kara</c:v>
                  </c:pt>
                  <c:pt idx="195">
                    <c:v>Karen</c:v>
                  </c:pt>
                  <c:pt idx="196">
                    <c:v>Katherine</c:v>
                  </c:pt>
                  <c:pt idx="197">
                    <c:v>Kathryn</c:v>
                  </c:pt>
                  <c:pt idx="198">
                    <c:v>Katie</c:v>
                  </c:pt>
                  <c:pt idx="199">
                    <c:v>Kayla</c:v>
                  </c:pt>
                  <c:pt idx="200">
                    <c:v>Kenneth</c:v>
                  </c:pt>
                  <c:pt idx="201">
                    <c:v>Krista</c:v>
                  </c:pt>
                  <c:pt idx="202">
                    <c:v>Kristin</c:v>
                  </c:pt>
                  <c:pt idx="203">
                    <c:v>Kyle</c:v>
                  </c:pt>
                  <c:pt idx="204">
                    <c:v>Larry</c:v>
                  </c:pt>
                  <c:pt idx="205">
                    <c:v>Lauren</c:v>
                  </c:pt>
                  <c:pt idx="206">
                    <c:v>Leslie</c:v>
                  </c:pt>
                  <c:pt idx="207">
                    <c:v>Linda</c:v>
                  </c:pt>
                  <c:pt idx="208">
                    <c:v>Lindsey</c:v>
                  </c:pt>
                  <c:pt idx="209">
                    <c:v>Lisa</c:v>
                  </c:pt>
                  <c:pt idx="210">
                    <c:v>Margaret</c:v>
                  </c:pt>
                  <c:pt idx="211">
                    <c:v>Mariah</c:v>
                  </c:pt>
                  <c:pt idx="212">
                    <c:v>Marissa</c:v>
                  </c:pt>
                  <c:pt idx="213">
                    <c:v>Mark</c:v>
                  </c:pt>
                  <c:pt idx="214">
                    <c:v>Martin</c:v>
                  </c:pt>
                  <c:pt idx="215">
                    <c:v>Mary</c:v>
                  </c:pt>
                  <c:pt idx="216">
                    <c:v>Matthew</c:v>
                  </c:pt>
                  <c:pt idx="217">
                    <c:v>Megan</c:v>
                  </c:pt>
                  <c:pt idx="218">
                    <c:v>Melissa</c:v>
                  </c:pt>
                  <c:pt idx="219">
                    <c:v>Michael</c:v>
                  </c:pt>
                  <c:pt idx="220">
                    <c:v>Michelle</c:v>
                  </c:pt>
                  <c:pt idx="221">
                    <c:v>Natalie</c:v>
                  </c:pt>
                  <c:pt idx="222">
                    <c:v>Nathan</c:v>
                  </c:pt>
                  <c:pt idx="223">
                    <c:v>Nicole</c:v>
                  </c:pt>
                  <c:pt idx="224">
                    <c:v>Pamela</c:v>
                  </c:pt>
                  <c:pt idx="225">
                    <c:v>Patricia</c:v>
                  </c:pt>
                  <c:pt idx="226">
                    <c:v>Patrick</c:v>
                  </c:pt>
                  <c:pt idx="227">
                    <c:v>Paul</c:v>
                  </c:pt>
                  <c:pt idx="228">
                    <c:v>Phillip</c:v>
                  </c:pt>
                  <c:pt idx="229">
                    <c:v>Phyllis</c:v>
                  </c:pt>
                  <c:pt idx="230">
                    <c:v>Rebecca</c:v>
                  </c:pt>
                  <c:pt idx="231">
                    <c:v>Renee</c:v>
                  </c:pt>
                  <c:pt idx="232">
                    <c:v>Rhonda</c:v>
                  </c:pt>
                  <c:pt idx="233">
                    <c:v>Richard</c:v>
                  </c:pt>
                  <c:pt idx="234">
                    <c:v>Robert</c:v>
                  </c:pt>
                  <c:pt idx="235">
                    <c:v>Ryan</c:v>
                  </c:pt>
                  <c:pt idx="236">
                    <c:v>Sabrina</c:v>
                  </c:pt>
                  <c:pt idx="237">
                    <c:v>Samuel</c:v>
                  </c:pt>
                  <c:pt idx="238">
                    <c:v>Sandra</c:v>
                  </c:pt>
                  <c:pt idx="239">
                    <c:v>Sara</c:v>
                  </c:pt>
                  <c:pt idx="240">
                    <c:v>Sarah</c:v>
                  </c:pt>
                  <c:pt idx="241">
                    <c:v>Shannon</c:v>
                  </c:pt>
                  <c:pt idx="242">
                    <c:v>Stephanie</c:v>
                  </c:pt>
                  <c:pt idx="243">
                    <c:v>Stephen</c:v>
                  </c:pt>
                  <c:pt idx="244">
                    <c:v>Suzanne</c:v>
                  </c:pt>
                  <c:pt idx="245">
                    <c:v>Tammy</c:v>
                  </c:pt>
                  <c:pt idx="246">
                    <c:v>Terri</c:v>
                  </c:pt>
                  <c:pt idx="247">
                    <c:v>Terry</c:v>
                  </c:pt>
                  <c:pt idx="248">
                    <c:v>Thomas</c:v>
                  </c:pt>
                  <c:pt idx="249">
                    <c:v>Tiffany</c:v>
                  </c:pt>
                  <c:pt idx="250">
                    <c:v>Timothy</c:v>
                  </c:pt>
                  <c:pt idx="251">
                    <c:v>Tina</c:v>
                  </c:pt>
                  <c:pt idx="252">
                    <c:v>Todd</c:v>
                  </c:pt>
                  <c:pt idx="253">
                    <c:v>Tony</c:v>
                  </c:pt>
                  <c:pt idx="254">
                    <c:v>Tracey</c:v>
                  </c:pt>
                  <c:pt idx="255">
                    <c:v>Valerie</c:v>
                  </c:pt>
                  <c:pt idx="256">
                    <c:v>Veronica</c:v>
                  </c:pt>
                  <c:pt idx="257">
                    <c:v>William</c:v>
                  </c:pt>
                  <c:pt idx="258">
                    <c:v>Xavier</c:v>
                  </c:pt>
                  <c:pt idx="259">
                    <c:v>April</c:v>
                  </c:pt>
                  <c:pt idx="260">
                    <c:v>Adam</c:v>
                  </c:pt>
                  <c:pt idx="261">
                    <c:v>Alexandria</c:v>
                  </c:pt>
                  <c:pt idx="262">
                    <c:v>Alicia</c:v>
                  </c:pt>
                  <c:pt idx="263">
                    <c:v>Allison</c:v>
                  </c:pt>
                  <c:pt idx="264">
                    <c:v>Alvin</c:v>
                  </c:pt>
                  <c:pt idx="265">
                    <c:v>Amanda</c:v>
                  </c:pt>
                  <c:pt idx="266">
                    <c:v>Amber</c:v>
                  </c:pt>
                  <c:pt idx="267">
                    <c:v>Amy</c:v>
                  </c:pt>
                  <c:pt idx="268">
                    <c:v>Andrew</c:v>
                  </c:pt>
                  <c:pt idx="269">
                    <c:v>Angela</c:v>
                  </c:pt>
                  <c:pt idx="270">
                    <c:v>Anthony</c:v>
                  </c:pt>
                  <c:pt idx="271">
                    <c:v>Ashley</c:v>
                  </c:pt>
                  <c:pt idx="272">
                    <c:v>Audrey</c:v>
                  </c:pt>
                  <c:pt idx="273">
                    <c:v>Autumn</c:v>
                  </c:pt>
                  <c:pt idx="274">
                    <c:v>Barbara</c:v>
                  </c:pt>
                  <c:pt idx="275">
                    <c:v>Benjamin</c:v>
                  </c:pt>
                  <c:pt idx="276">
                    <c:v>Bianca</c:v>
                  </c:pt>
                  <c:pt idx="277">
                    <c:v>Billy</c:v>
                  </c:pt>
                  <c:pt idx="278">
                    <c:v>Brian</c:v>
                  </c:pt>
                  <c:pt idx="279">
                    <c:v>Brittany</c:v>
                  </c:pt>
                  <c:pt idx="280">
                    <c:v>Brittney</c:v>
                  </c:pt>
                  <c:pt idx="281">
                    <c:v>Bruce</c:v>
                  </c:pt>
                  <c:pt idx="282">
                    <c:v>Caitlin</c:v>
                  </c:pt>
                  <c:pt idx="283">
                    <c:v>Carmen</c:v>
                  </c:pt>
                  <c:pt idx="284">
                    <c:v>Cassie</c:v>
                  </c:pt>
                  <c:pt idx="285">
                    <c:v>Charles</c:v>
                  </c:pt>
                  <c:pt idx="286">
                    <c:v>Chelsea</c:v>
                  </c:pt>
                  <c:pt idx="287">
                    <c:v>Chloe</c:v>
                  </c:pt>
                  <c:pt idx="288">
                    <c:v>Christina</c:v>
                  </c:pt>
                  <c:pt idx="289">
                    <c:v>Christopher</c:v>
                  </c:pt>
                  <c:pt idx="290">
                    <c:v>Cindy</c:v>
                  </c:pt>
                  <c:pt idx="291">
                    <c:v>Courtney</c:v>
                  </c:pt>
                  <c:pt idx="292">
                    <c:v>Craig</c:v>
                  </c:pt>
                  <c:pt idx="293">
                    <c:v>Cynthia</c:v>
                  </c:pt>
                  <c:pt idx="294">
                    <c:v>Dale</c:v>
                  </c:pt>
                  <c:pt idx="295">
                    <c:v>Danielle</c:v>
                  </c:pt>
                  <c:pt idx="296">
                    <c:v>David</c:v>
                  </c:pt>
                  <c:pt idx="297">
                    <c:v>Debra</c:v>
                  </c:pt>
                  <c:pt idx="298">
                    <c:v>Destiny</c:v>
                  </c:pt>
                  <c:pt idx="299">
                    <c:v>Devon</c:v>
                  </c:pt>
                  <c:pt idx="300">
                    <c:v>Diana</c:v>
                  </c:pt>
                  <c:pt idx="301">
                    <c:v>Donald</c:v>
                  </c:pt>
                  <c:pt idx="302">
                    <c:v>Douglas</c:v>
                  </c:pt>
                  <c:pt idx="303">
                    <c:v>Dustin</c:v>
                  </c:pt>
                  <c:pt idx="304">
                    <c:v>Dylan</c:v>
                  </c:pt>
                  <c:pt idx="305">
                    <c:v>Elizabeth</c:v>
                  </c:pt>
                  <c:pt idx="306">
                    <c:v>Emily</c:v>
                  </c:pt>
                  <c:pt idx="307">
                    <c:v>Emma</c:v>
                  </c:pt>
                  <c:pt idx="308">
                    <c:v>Eric</c:v>
                  </c:pt>
                  <c:pt idx="309">
                    <c:v>Erica</c:v>
                  </c:pt>
                  <c:pt idx="310">
                    <c:v>Erin</c:v>
                  </c:pt>
                  <c:pt idx="311">
                    <c:v>Frances</c:v>
                  </c:pt>
                  <c:pt idx="312">
                    <c:v>Garrett</c:v>
                  </c:pt>
                  <c:pt idx="313">
                    <c:v>Gene</c:v>
                  </c:pt>
                  <c:pt idx="314">
                    <c:v>Harold</c:v>
                  </c:pt>
                  <c:pt idx="315">
                    <c:v>Heather</c:v>
                  </c:pt>
                  <c:pt idx="316">
                    <c:v>Jack</c:v>
                  </c:pt>
                  <c:pt idx="317">
                    <c:v>Jaclyn</c:v>
                  </c:pt>
                  <c:pt idx="318">
                    <c:v>Jacob</c:v>
                  </c:pt>
                  <c:pt idx="319">
                    <c:v>James</c:v>
                  </c:pt>
                  <c:pt idx="320">
                    <c:v>Janet</c:v>
                  </c:pt>
                  <c:pt idx="321">
                    <c:v>Jason</c:v>
                  </c:pt>
                  <c:pt idx="322">
                    <c:v>Jeff</c:v>
                  </c:pt>
                  <c:pt idx="323">
                    <c:v>Jeffrey</c:v>
                  </c:pt>
                  <c:pt idx="324">
                    <c:v>Jennifer</c:v>
                  </c:pt>
                  <c:pt idx="325">
                    <c:v>Jeremiah</c:v>
                  </c:pt>
                  <c:pt idx="326">
                    <c:v>Jessica</c:v>
                  </c:pt>
                  <c:pt idx="327">
                    <c:v>Jocelyn</c:v>
                  </c:pt>
                  <c:pt idx="328">
                    <c:v>John</c:v>
                  </c:pt>
                  <c:pt idx="329">
                    <c:v>Jonathan</c:v>
                  </c:pt>
                  <c:pt idx="330">
                    <c:v>Jonathon</c:v>
                  </c:pt>
                  <c:pt idx="331">
                    <c:v>Jordan</c:v>
                  </c:pt>
                  <c:pt idx="332">
                    <c:v>Jose</c:v>
                  </c:pt>
                  <c:pt idx="333">
                    <c:v>Joseph</c:v>
                  </c:pt>
                  <c:pt idx="334">
                    <c:v>Joshua</c:v>
                  </c:pt>
                  <c:pt idx="335">
                    <c:v>Julia</c:v>
                  </c:pt>
                  <c:pt idx="336">
                    <c:v>Justin</c:v>
                  </c:pt>
                  <c:pt idx="337">
                    <c:v>Katelyn</c:v>
                  </c:pt>
                  <c:pt idx="338">
                    <c:v>Kathryn</c:v>
                  </c:pt>
                  <c:pt idx="339">
                    <c:v>Kathy</c:v>
                  </c:pt>
                  <c:pt idx="340">
                    <c:v>Katrina</c:v>
                  </c:pt>
                  <c:pt idx="341">
                    <c:v>Kayla</c:v>
                  </c:pt>
                  <c:pt idx="342">
                    <c:v>Keith</c:v>
                  </c:pt>
                  <c:pt idx="343">
                    <c:v>Krista</c:v>
                  </c:pt>
                  <c:pt idx="344">
                    <c:v>Kurt</c:v>
                  </c:pt>
                  <c:pt idx="345">
                    <c:v>Larry</c:v>
                  </c:pt>
                  <c:pt idx="346">
                    <c:v>Lauren</c:v>
                  </c:pt>
                  <c:pt idx="347">
                    <c:v>Laurie</c:v>
                  </c:pt>
                  <c:pt idx="348">
                    <c:v>Lindsay</c:v>
                  </c:pt>
                  <c:pt idx="349">
                    <c:v>Lindsey</c:v>
                  </c:pt>
                  <c:pt idx="350">
                    <c:v>Lori</c:v>
                  </c:pt>
                  <c:pt idx="351">
                    <c:v>Maria</c:v>
                  </c:pt>
                  <c:pt idx="352">
                    <c:v>Marie</c:v>
                  </c:pt>
                  <c:pt idx="353">
                    <c:v>Mark</c:v>
                  </c:pt>
                  <c:pt idx="354">
                    <c:v>Martin</c:v>
                  </c:pt>
                  <c:pt idx="355">
                    <c:v>Mary</c:v>
                  </c:pt>
                  <c:pt idx="356">
                    <c:v>Matthew</c:v>
                  </c:pt>
                  <c:pt idx="357">
                    <c:v>Megan</c:v>
                  </c:pt>
                  <c:pt idx="358">
                    <c:v>Melissa</c:v>
                  </c:pt>
                  <c:pt idx="359">
                    <c:v>Melvin</c:v>
                  </c:pt>
                  <c:pt idx="360">
                    <c:v>Michael</c:v>
                  </c:pt>
                  <c:pt idx="361">
                    <c:v>Natalie</c:v>
                  </c:pt>
                  <c:pt idx="362">
                    <c:v>Nicholas</c:v>
                  </c:pt>
                  <c:pt idx="363">
                    <c:v>Nicolas</c:v>
                  </c:pt>
                  <c:pt idx="364">
                    <c:v>Nicole</c:v>
                  </c:pt>
                  <c:pt idx="365">
                    <c:v>Norman</c:v>
                  </c:pt>
                  <c:pt idx="366">
                    <c:v>Patrick</c:v>
                  </c:pt>
                  <c:pt idx="367">
                    <c:v>Paul</c:v>
                  </c:pt>
                  <c:pt idx="368">
                    <c:v>Phyllis</c:v>
                  </c:pt>
                  <c:pt idx="369">
                    <c:v>Rachel</c:v>
                  </c:pt>
                  <c:pt idx="370">
                    <c:v>Randy</c:v>
                  </c:pt>
                  <c:pt idx="371">
                    <c:v>Rebecca</c:v>
                  </c:pt>
                  <c:pt idx="372">
                    <c:v>Reginald</c:v>
                  </c:pt>
                  <c:pt idx="373">
                    <c:v>Richard</c:v>
                  </c:pt>
                  <c:pt idx="374">
                    <c:v>Robert</c:v>
                  </c:pt>
                  <c:pt idx="375">
                    <c:v>Sabrina</c:v>
                  </c:pt>
                  <c:pt idx="376">
                    <c:v>Samantha</c:v>
                  </c:pt>
                  <c:pt idx="377">
                    <c:v>Sandra</c:v>
                  </c:pt>
                  <c:pt idx="378">
                    <c:v>Sara</c:v>
                  </c:pt>
                  <c:pt idx="379">
                    <c:v>Sarah</c:v>
                  </c:pt>
                  <c:pt idx="380">
                    <c:v>Scott</c:v>
                  </c:pt>
                  <c:pt idx="381">
                    <c:v>Shannon</c:v>
                  </c:pt>
                  <c:pt idx="382">
                    <c:v>Sheri</c:v>
                  </c:pt>
                  <c:pt idx="383">
                    <c:v>Sherri</c:v>
                  </c:pt>
                  <c:pt idx="384">
                    <c:v>Stephanie</c:v>
                  </c:pt>
                  <c:pt idx="385">
                    <c:v>Stephen</c:v>
                  </c:pt>
                  <c:pt idx="386">
                    <c:v>Steven</c:v>
                  </c:pt>
                  <c:pt idx="387">
                    <c:v>Susan</c:v>
                  </c:pt>
                  <c:pt idx="388">
                    <c:v>Tammy</c:v>
                  </c:pt>
                  <c:pt idx="389">
                    <c:v>Taylor</c:v>
                  </c:pt>
                  <c:pt idx="390">
                    <c:v>Theodore</c:v>
                  </c:pt>
                  <c:pt idx="391">
                    <c:v>Tiffany</c:v>
                  </c:pt>
                  <c:pt idx="392">
                    <c:v>Timothy</c:v>
                  </c:pt>
                  <c:pt idx="393">
                    <c:v>Trevor</c:v>
                  </c:pt>
                  <c:pt idx="394">
                    <c:v>Troy</c:v>
                  </c:pt>
                  <c:pt idx="395">
                    <c:v>Tyler</c:v>
                  </c:pt>
                  <c:pt idx="396">
                    <c:v>Vickie</c:v>
                  </c:pt>
                  <c:pt idx="397">
                    <c:v>Victor</c:v>
                  </c:pt>
                  <c:pt idx="398">
                    <c:v>Victoria</c:v>
                  </c:pt>
                  <c:pt idx="399">
                    <c:v>Vincent</c:v>
                  </c:pt>
                  <c:pt idx="400">
                    <c:v>Wendy</c:v>
                  </c:pt>
                  <c:pt idx="401">
                    <c:v>Yvonne</c:v>
                  </c:pt>
                  <c:pt idx="402">
                    <c:v>Zachary</c:v>
                  </c:pt>
                  <c:pt idx="403">
                    <c:v>April</c:v>
                  </c:pt>
                  <c:pt idx="404">
                    <c:v>Aaron</c:v>
                  </c:pt>
                  <c:pt idx="405">
                    <c:v>Abigail</c:v>
                  </c:pt>
                  <c:pt idx="406">
                    <c:v>Alexander</c:v>
                  </c:pt>
                  <c:pt idx="407">
                    <c:v>Alexandra</c:v>
                  </c:pt>
                  <c:pt idx="408">
                    <c:v>Alicia</c:v>
                  </c:pt>
                  <c:pt idx="409">
                    <c:v>Allen</c:v>
                  </c:pt>
                  <c:pt idx="410">
                    <c:v>Allison</c:v>
                  </c:pt>
                  <c:pt idx="411">
                    <c:v>Amanda</c:v>
                  </c:pt>
                  <c:pt idx="412">
                    <c:v>Amy</c:v>
                  </c:pt>
                  <c:pt idx="413">
                    <c:v>Andrea</c:v>
                  </c:pt>
                  <c:pt idx="414">
                    <c:v>Andrew</c:v>
                  </c:pt>
                  <c:pt idx="415">
                    <c:v>Angela</c:v>
                  </c:pt>
                  <c:pt idx="416">
                    <c:v>Anna</c:v>
                  </c:pt>
                  <c:pt idx="417">
                    <c:v>Ashley</c:v>
                  </c:pt>
                  <c:pt idx="418">
                    <c:v>Autumn</c:v>
                  </c:pt>
                  <c:pt idx="419">
                    <c:v>Betty</c:v>
                  </c:pt>
                  <c:pt idx="420">
                    <c:v>Bradley</c:v>
                  </c:pt>
                  <c:pt idx="421">
                    <c:v>Brandon</c:v>
                  </c:pt>
                  <c:pt idx="422">
                    <c:v>Brian</c:v>
                  </c:pt>
                  <c:pt idx="423">
                    <c:v>Brittany</c:v>
                  </c:pt>
                  <c:pt idx="424">
                    <c:v>Brooke</c:v>
                  </c:pt>
                  <c:pt idx="425">
                    <c:v>Calvin</c:v>
                  </c:pt>
                  <c:pt idx="426">
                    <c:v>Cameron</c:v>
                  </c:pt>
                  <c:pt idx="427">
                    <c:v>Carla</c:v>
                  </c:pt>
                  <c:pt idx="428">
                    <c:v>Carlos</c:v>
                  </c:pt>
                  <c:pt idx="429">
                    <c:v>Carmen</c:v>
                  </c:pt>
                  <c:pt idx="430">
                    <c:v>Cassandra</c:v>
                  </c:pt>
                  <c:pt idx="431">
                    <c:v>Catherine</c:v>
                  </c:pt>
                  <c:pt idx="432">
                    <c:v>Charles</c:v>
                  </c:pt>
                  <c:pt idx="433">
                    <c:v>Christina</c:v>
                  </c:pt>
                  <c:pt idx="434">
                    <c:v>Christine</c:v>
                  </c:pt>
                  <c:pt idx="435">
                    <c:v>Christopher</c:v>
                  </c:pt>
                  <c:pt idx="436">
                    <c:v>Courtney</c:v>
                  </c:pt>
                  <c:pt idx="437">
                    <c:v>Crystal</c:v>
                  </c:pt>
                  <c:pt idx="438">
                    <c:v>Cynthia</c:v>
                  </c:pt>
                  <c:pt idx="439">
                    <c:v>Dale</c:v>
                  </c:pt>
                  <c:pt idx="440">
                    <c:v>Daniel</c:v>
                  </c:pt>
                  <c:pt idx="441">
                    <c:v>Darrell</c:v>
                  </c:pt>
                  <c:pt idx="442">
                    <c:v>Darren</c:v>
                  </c:pt>
                  <c:pt idx="443">
                    <c:v>David</c:v>
                  </c:pt>
                  <c:pt idx="444">
                    <c:v>Dawn</c:v>
                  </c:pt>
                  <c:pt idx="445">
                    <c:v>Denise</c:v>
                  </c:pt>
                  <c:pt idx="446">
                    <c:v>Dennis</c:v>
                  </c:pt>
                  <c:pt idx="447">
                    <c:v>Derek</c:v>
                  </c:pt>
                  <c:pt idx="448">
                    <c:v>Douglas</c:v>
                  </c:pt>
                  <c:pt idx="449">
                    <c:v>Dustin</c:v>
                  </c:pt>
                  <c:pt idx="450">
                    <c:v>Dylan</c:v>
                  </c:pt>
                  <c:pt idx="451">
                    <c:v>Edward</c:v>
                  </c:pt>
                  <c:pt idx="452">
                    <c:v>Emily</c:v>
                  </c:pt>
                  <c:pt idx="453">
                    <c:v>Emma</c:v>
                  </c:pt>
                  <c:pt idx="454">
                    <c:v>Eric</c:v>
                  </c:pt>
                  <c:pt idx="455">
                    <c:v>Erin</c:v>
                  </c:pt>
                  <c:pt idx="456">
                    <c:v>Felicia</c:v>
                  </c:pt>
                  <c:pt idx="457">
                    <c:v>Francis</c:v>
                  </c:pt>
                  <c:pt idx="458">
                    <c:v>Gabrielle</c:v>
                  </c:pt>
                  <c:pt idx="459">
                    <c:v>Gary</c:v>
                  </c:pt>
                  <c:pt idx="460">
                    <c:v>Grace</c:v>
                  </c:pt>
                  <c:pt idx="461">
                    <c:v>Hector</c:v>
                  </c:pt>
                  <c:pt idx="462">
                    <c:v>Hunter</c:v>
                  </c:pt>
                  <c:pt idx="463">
                    <c:v>Ian</c:v>
                  </c:pt>
                  <c:pt idx="464">
                    <c:v>James</c:v>
                  </c:pt>
                  <c:pt idx="465">
                    <c:v>Jamie</c:v>
                  </c:pt>
                  <c:pt idx="466">
                    <c:v>Jasmine</c:v>
                  </c:pt>
                  <c:pt idx="467">
                    <c:v>Jeffrey</c:v>
                  </c:pt>
                  <c:pt idx="468">
                    <c:v>Jennifer</c:v>
                  </c:pt>
                  <c:pt idx="469">
                    <c:v>Jesse</c:v>
                  </c:pt>
                  <c:pt idx="470">
                    <c:v>Jessica</c:v>
                  </c:pt>
                  <c:pt idx="471">
                    <c:v>Jesus</c:v>
                  </c:pt>
                  <c:pt idx="472">
                    <c:v>Jill</c:v>
                  </c:pt>
                  <c:pt idx="473">
                    <c:v>John</c:v>
                  </c:pt>
                  <c:pt idx="474">
                    <c:v>Johnathan</c:v>
                  </c:pt>
                  <c:pt idx="475">
                    <c:v>Jonathan</c:v>
                  </c:pt>
                  <c:pt idx="476">
                    <c:v>Joseph</c:v>
                  </c:pt>
                  <c:pt idx="477">
                    <c:v>Joshua</c:v>
                  </c:pt>
                  <c:pt idx="478">
                    <c:v>Julie</c:v>
                  </c:pt>
                  <c:pt idx="479">
                    <c:v>Justin</c:v>
                  </c:pt>
                  <c:pt idx="480">
                    <c:v>Kara</c:v>
                  </c:pt>
                  <c:pt idx="481">
                    <c:v>Karen</c:v>
                  </c:pt>
                  <c:pt idx="482">
                    <c:v>Katherine</c:v>
                  </c:pt>
                  <c:pt idx="483">
                    <c:v>Katie</c:v>
                  </c:pt>
                  <c:pt idx="484">
                    <c:v>Kelly</c:v>
                  </c:pt>
                  <c:pt idx="485">
                    <c:v>Kelsey</c:v>
                  </c:pt>
                  <c:pt idx="486">
                    <c:v>Kenneth</c:v>
                  </c:pt>
                  <c:pt idx="487">
                    <c:v>Kerri</c:v>
                  </c:pt>
                  <c:pt idx="488">
                    <c:v>Kevin</c:v>
                  </c:pt>
                  <c:pt idx="489">
                    <c:v>Kim</c:v>
                  </c:pt>
                  <c:pt idx="490">
                    <c:v>Kimberly</c:v>
                  </c:pt>
                  <c:pt idx="491">
                    <c:v>Kristen</c:v>
                  </c:pt>
                  <c:pt idx="492">
                    <c:v>Lance</c:v>
                  </c:pt>
                  <c:pt idx="493">
                    <c:v>Laurie</c:v>
                  </c:pt>
                  <c:pt idx="494">
                    <c:v>Leah</c:v>
                  </c:pt>
                  <c:pt idx="495">
                    <c:v>Leon</c:v>
                  </c:pt>
                  <c:pt idx="496">
                    <c:v>Linda</c:v>
                  </c:pt>
                  <c:pt idx="497">
                    <c:v>Lindsey</c:v>
                  </c:pt>
                  <c:pt idx="498">
                    <c:v>Lisa</c:v>
                  </c:pt>
                  <c:pt idx="499">
                    <c:v>Lynn</c:v>
                  </c:pt>
                  <c:pt idx="500">
                    <c:v>Madison</c:v>
                  </c:pt>
                  <c:pt idx="501">
                    <c:v>Mark</c:v>
                  </c:pt>
                  <c:pt idx="502">
                    <c:v>Mary</c:v>
                  </c:pt>
                  <c:pt idx="503">
                    <c:v>Mason</c:v>
                  </c:pt>
                  <c:pt idx="504">
                    <c:v>Matthew</c:v>
                  </c:pt>
                  <c:pt idx="505">
                    <c:v>Maurice</c:v>
                  </c:pt>
                  <c:pt idx="506">
                    <c:v>Melissa</c:v>
                  </c:pt>
                  <c:pt idx="507">
                    <c:v>Melvin</c:v>
                  </c:pt>
                  <c:pt idx="508">
                    <c:v>Michael</c:v>
                  </c:pt>
                  <c:pt idx="509">
                    <c:v>Michele</c:v>
                  </c:pt>
                  <c:pt idx="510">
                    <c:v>Michelle</c:v>
                  </c:pt>
                  <c:pt idx="511">
                    <c:v>Molly</c:v>
                  </c:pt>
                  <c:pt idx="512">
                    <c:v>Nicholas</c:v>
                  </c:pt>
                  <c:pt idx="513">
                    <c:v>Nicole</c:v>
                  </c:pt>
                  <c:pt idx="514">
                    <c:v>Olivia</c:v>
                  </c:pt>
                  <c:pt idx="515">
                    <c:v>Patricia</c:v>
                  </c:pt>
                  <c:pt idx="516">
                    <c:v>Paul</c:v>
                  </c:pt>
                  <c:pt idx="517">
                    <c:v>Phyllis</c:v>
                  </c:pt>
                  <c:pt idx="518">
                    <c:v>Richard</c:v>
                  </c:pt>
                  <c:pt idx="519">
                    <c:v>Robert</c:v>
                  </c:pt>
                  <c:pt idx="520">
                    <c:v>Ryan</c:v>
                  </c:pt>
                  <c:pt idx="521">
                    <c:v>Samantha</c:v>
                  </c:pt>
                  <c:pt idx="522">
                    <c:v>Sarah</c:v>
                  </c:pt>
                  <c:pt idx="523">
                    <c:v>Scott</c:v>
                  </c:pt>
                  <c:pt idx="524">
                    <c:v>Stacey</c:v>
                  </c:pt>
                  <c:pt idx="525">
                    <c:v>Steven</c:v>
                  </c:pt>
                  <c:pt idx="526">
                    <c:v>Taylor</c:v>
                  </c:pt>
                  <c:pt idx="527">
                    <c:v>Terri</c:v>
                  </c:pt>
                  <c:pt idx="528">
                    <c:v>Thomas</c:v>
                  </c:pt>
                  <c:pt idx="529">
                    <c:v>Tiffany</c:v>
                  </c:pt>
                  <c:pt idx="530">
                    <c:v>Timothy</c:v>
                  </c:pt>
                  <c:pt idx="531">
                    <c:v>Todd</c:v>
                  </c:pt>
                  <c:pt idx="532">
                    <c:v>Tommy</c:v>
                  </c:pt>
                  <c:pt idx="533">
                    <c:v>Tony</c:v>
                  </c:pt>
                  <c:pt idx="534">
                    <c:v>Vickie</c:v>
                  </c:pt>
                  <c:pt idx="535">
                    <c:v>Walter</c:v>
                  </c:pt>
                  <c:pt idx="536">
                    <c:v>Wayne</c:v>
                  </c:pt>
                  <c:pt idx="537">
                    <c:v>Wendy</c:v>
                  </c:pt>
                  <c:pt idx="538">
                    <c:v>William</c:v>
                  </c:pt>
                  <c:pt idx="539">
                    <c:v>Zachary</c:v>
                  </c:pt>
                  <c:pt idx="540">
                    <c:v>Aaron</c:v>
                  </c:pt>
                  <c:pt idx="541">
                    <c:v>Alexander</c:v>
                  </c:pt>
                  <c:pt idx="542">
                    <c:v>Alicia</c:v>
                  </c:pt>
                  <c:pt idx="543">
                    <c:v>Alison</c:v>
                  </c:pt>
                  <c:pt idx="544">
                    <c:v>Alyssa</c:v>
                  </c:pt>
                  <c:pt idx="545">
                    <c:v>Amanda</c:v>
                  </c:pt>
                  <c:pt idx="546">
                    <c:v>Amber</c:v>
                  </c:pt>
                  <c:pt idx="547">
                    <c:v>Amy</c:v>
                  </c:pt>
                  <c:pt idx="548">
                    <c:v>Andrew</c:v>
                  </c:pt>
                  <c:pt idx="549">
                    <c:v>Angela</c:v>
                  </c:pt>
                  <c:pt idx="550">
                    <c:v>Anita</c:v>
                  </c:pt>
                  <c:pt idx="551">
                    <c:v>Ann</c:v>
                  </c:pt>
                  <c:pt idx="552">
                    <c:v>Anne</c:v>
                  </c:pt>
                  <c:pt idx="553">
                    <c:v>Anthony</c:v>
                  </c:pt>
                  <c:pt idx="554">
                    <c:v>Ariel</c:v>
                  </c:pt>
                  <c:pt idx="555">
                    <c:v>Ashley</c:v>
                  </c:pt>
                  <c:pt idx="556">
                    <c:v>Barbara</c:v>
                  </c:pt>
                  <c:pt idx="557">
                    <c:v>Benjamin</c:v>
                  </c:pt>
                  <c:pt idx="558">
                    <c:v>Beth</c:v>
                  </c:pt>
                  <c:pt idx="559">
                    <c:v>Brandon</c:v>
                  </c:pt>
                  <c:pt idx="560">
                    <c:v>Brett</c:v>
                  </c:pt>
                  <c:pt idx="561">
                    <c:v>Brian</c:v>
                  </c:pt>
                  <c:pt idx="562">
                    <c:v>Briana</c:v>
                  </c:pt>
                  <c:pt idx="563">
                    <c:v>Brittany</c:v>
                  </c:pt>
                  <c:pt idx="564">
                    <c:v>Brittney</c:v>
                  </c:pt>
                  <c:pt idx="565">
                    <c:v>Caitlin</c:v>
                  </c:pt>
                  <c:pt idx="566">
                    <c:v>Carly</c:v>
                  </c:pt>
                  <c:pt idx="567">
                    <c:v>Carol</c:v>
                  </c:pt>
                  <c:pt idx="568">
                    <c:v>Carolyn</c:v>
                  </c:pt>
                  <c:pt idx="569">
                    <c:v>Carrie</c:v>
                  </c:pt>
                  <c:pt idx="570">
                    <c:v>Cathy</c:v>
                  </c:pt>
                  <c:pt idx="571">
                    <c:v>Charles</c:v>
                  </c:pt>
                  <c:pt idx="572">
                    <c:v>Cheryl</c:v>
                  </c:pt>
                  <c:pt idx="573">
                    <c:v>Christine</c:v>
                  </c:pt>
                  <c:pt idx="574">
                    <c:v>Christopher</c:v>
                  </c:pt>
                  <c:pt idx="575">
                    <c:v>Cindy</c:v>
                  </c:pt>
                  <c:pt idx="576">
                    <c:v>Claudia</c:v>
                  </c:pt>
                  <c:pt idx="577">
                    <c:v>Cody</c:v>
                  </c:pt>
                  <c:pt idx="578">
                    <c:v>Cory</c:v>
                  </c:pt>
                  <c:pt idx="579">
                    <c:v>Courtney</c:v>
                  </c:pt>
                  <c:pt idx="580">
                    <c:v>Craig</c:v>
                  </c:pt>
                  <c:pt idx="581">
                    <c:v>Daniel</c:v>
                  </c:pt>
                  <c:pt idx="582">
                    <c:v>Danielle</c:v>
                  </c:pt>
                  <c:pt idx="583">
                    <c:v>Darrell</c:v>
                  </c:pt>
                  <c:pt idx="584">
                    <c:v>David</c:v>
                  </c:pt>
                  <c:pt idx="585">
                    <c:v>Dawn</c:v>
                  </c:pt>
                  <c:pt idx="586">
                    <c:v>Debra</c:v>
                  </c:pt>
                  <c:pt idx="587">
                    <c:v>Derrick</c:v>
                  </c:pt>
                  <c:pt idx="588">
                    <c:v>Desiree</c:v>
                  </c:pt>
                  <c:pt idx="589">
                    <c:v>Douglas</c:v>
                  </c:pt>
                  <c:pt idx="590">
                    <c:v>Ebony</c:v>
                  </c:pt>
                  <c:pt idx="591">
                    <c:v>Edward</c:v>
                  </c:pt>
                  <c:pt idx="592">
                    <c:v>Elizabeth</c:v>
                  </c:pt>
                  <c:pt idx="593">
                    <c:v>Emily</c:v>
                  </c:pt>
                  <c:pt idx="594">
                    <c:v>Eric</c:v>
                  </c:pt>
                  <c:pt idx="595">
                    <c:v>Erica</c:v>
                  </c:pt>
                  <c:pt idx="596">
                    <c:v>Erika</c:v>
                  </c:pt>
                  <c:pt idx="597">
                    <c:v>Erin</c:v>
                  </c:pt>
                  <c:pt idx="598">
                    <c:v>Ethan</c:v>
                  </c:pt>
                  <c:pt idx="599">
                    <c:v>Felicia</c:v>
                  </c:pt>
                  <c:pt idx="600">
                    <c:v>Gail</c:v>
                  </c:pt>
                  <c:pt idx="601">
                    <c:v>Gina</c:v>
                  </c:pt>
                  <c:pt idx="602">
                    <c:v>Glenda</c:v>
                  </c:pt>
                  <c:pt idx="603">
                    <c:v>Grant</c:v>
                  </c:pt>
                  <c:pt idx="604">
                    <c:v>Jacob</c:v>
                  </c:pt>
                  <c:pt idx="605">
                    <c:v>James</c:v>
                  </c:pt>
                  <c:pt idx="606">
                    <c:v>Jason</c:v>
                  </c:pt>
                  <c:pt idx="607">
                    <c:v>Jean</c:v>
                  </c:pt>
                  <c:pt idx="608">
                    <c:v>Jennifer</c:v>
                  </c:pt>
                  <c:pt idx="609">
                    <c:v>Jessica</c:v>
                  </c:pt>
                  <c:pt idx="610">
                    <c:v>Jimmy</c:v>
                  </c:pt>
                  <c:pt idx="611">
                    <c:v>Joann</c:v>
                  </c:pt>
                  <c:pt idx="612">
                    <c:v>John</c:v>
                  </c:pt>
                  <c:pt idx="613">
                    <c:v>Jose</c:v>
                  </c:pt>
                  <c:pt idx="614">
                    <c:v>Joseph</c:v>
                  </c:pt>
                  <c:pt idx="615">
                    <c:v>Juan</c:v>
                  </c:pt>
                  <c:pt idx="616">
                    <c:v>Julian</c:v>
                  </c:pt>
                  <c:pt idx="617">
                    <c:v>Julie</c:v>
                  </c:pt>
                  <c:pt idx="618">
                    <c:v>Justin</c:v>
                  </c:pt>
                  <c:pt idx="619">
                    <c:v>Katherine</c:v>
                  </c:pt>
                  <c:pt idx="620">
                    <c:v>Kayla</c:v>
                  </c:pt>
                  <c:pt idx="621">
                    <c:v>Kevin</c:v>
                  </c:pt>
                  <c:pt idx="622">
                    <c:v>Kim</c:v>
                  </c:pt>
                  <c:pt idx="623">
                    <c:v>Kimberly</c:v>
                  </c:pt>
                  <c:pt idx="624">
                    <c:v>Kristin</c:v>
                  </c:pt>
                  <c:pt idx="625">
                    <c:v>Kristy</c:v>
                  </c:pt>
                  <c:pt idx="626">
                    <c:v>Larry</c:v>
                  </c:pt>
                  <c:pt idx="627">
                    <c:v>Leah</c:v>
                  </c:pt>
                  <c:pt idx="628">
                    <c:v>Linda</c:v>
                  </c:pt>
                  <c:pt idx="629">
                    <c:v>Lindsay</c:v>
                  </c:pt>
                  <c:pt idx="630">
                    <c:v>Lindsey</c:v>
                  </c:pt>
                  <c:pt idx="631">
                    <c:v>Lisa</c:v>
                  </c:pt>
                  <c:pt idx="632">
                    <c:v>Lori</c:v>
                  </c:pt>
                  <c:pt idx="633">
                    <c:v>Lynn</c:v>
                  </c:pt>
                  <c:pt idx="634">
                    <c:v>Makayla</c:v>
                  </c:pt>
                  <c:pt idx="635">
                    <c:v>Margaret</c:v>
                  </c:pt>
                  <c:pt idx="636">
                    <c:v>Maria</c:v>
                  </c:pt>
                  <c:pt idx="637">
                    <c:v>Marisa</c:v>
                  </c:pt>
                  <c:pt idx="638">
                    <c:v>Mark</c:v>
                  </c:pt>
                  <c:pt idx="639">
                    <c:v>Mary</c:v>
                  </c:pt>
                  <c:pt idx="640">
                    <c:v>Matthew</c:v>
                  </c:pt>
                  <c:pt idx="641">
                    <c:v>Maurice</c:v>
                  </c:pt>
                  <c:pt idx="642">
                    <c:v>Melissa</c:v>
                  </c:pt>
                  <c:pt idx="643">
                    <c:v>Michael</c:v>
                  </c:pt>
                  <c:pt idx="644">
                    <c:v>Michelle</c:v>
                  </c:pt>
                  <c:pt idx="645">
                    <c:v>Miranda</c:v>
                  </c:pt>
                  <c:pt idx="646">
                    <c:v>Natasha</c:v>
                  </c:pt>
                  <c:pt idx="647">
                    <c:v>Nathan</c:v>
                  </c:pt>
                  <c:pt idx="648">
                    <c:v>Nicholas</c:v>
                  </c:pt>
                  <c:pt idx="649">
                    <c:v>Nichole</c:v>
                  </c:pt>
                  <c:pt idx="650">
                    <c:v>Nina</c:v>
                  </c:pt>
                  <c:pt idx="651">
                    <c:v>Paige</c:v>
                  </c:pt>
                  <c:pt idx="652">
                    <c:v>Paul</c:v>
                  </c:pt>
                  <c:pt idx="653">
                    <c:v>Rachel</c:v>
                  </c:pt>
                  <c:pt idx="654">
                    <c:v>Rebecca</c:v>
                  </c:pt>
                  <c:pt idx="655">
                    <c:v>Rhonda</c:v>
                  </c:pt>
                  <c:pt idx="656">
                    <c:v>Richard</c:v>
                  </c:pt>
                  <c:pt idx="657">
                    <c:v>Robert</c:v>
                  </c:pt>
                  <c:pt idx="658">
                    <c:v>Ryan</c:v>
                  </c:pt>
                  <c:pt idx="659">
                    <c:v>Samantha</c:v>
                  </c:pt>
                  <c:pt idx="660">
                    <c:v>Samuel</c:v>
                  </c:pt>
                  <c:pt idx="661">
                    <c:v>Sandra</c:v>
                  </c:pt>
                  <c:pt idx="662">
                    <c:v>Sarah</c:v>
                  </c:pt>
                  <c:pt idx="663">
                    <c:v>Scott</c:v>
                  </c:pt>
                  <c:pt idx="664">
                    <c:v>Shawna</c:v>
                  </c:pt>
                  <c:pt idx="665">
                    <c:v>Sherry</c:v>
                  </c:pt>
                  <c:pt idx="666">
                    <c:v>Sierra</c:v>
                  </c:pt>
                  <c:pt idx="667">
                    <c:v>Stacy</c:v>
                  </c:pt>
                  <c:pt idx="668">
                    <c:v>Stephanie</c:v>
                  </c:pt>
                  <c:pt idx="669">
                    <c:v>Steven</c:v>
                  </c:pt>
                  <c:pt idx="670">
                    <c:v>Sue</c:v>
                  </c:pt>
                  <c:pt idx="671">
                    <c:v>Susan</c:v>
                  </c:pt>
                  <c:pt idx="672">
                    <c:v>Sylvia</c:v>
                  </c:pt>
                  <c:pt idx="673">
                    <c:v>Terrence</c:v>
                  </c:pt>
                  <c:pt idx="674">
                    <c:v>Tiffany</c:v>
                  </c:pt>
                  <c:pt idx="675">
                    <c:v>Tina</c:v>
                  </c:pt>
                  <c:pt idx="676">
                    <c:v>Tracy</c:v>
                  </c:pt>
                  <c:pt idx="677">
                    <c:v>Travis</c:v>
                  </c:pt>
                  <c:pt idx="678">
                    <c:v>Troy</c:v>
                  </c:pt>
                  <c:pt idx="679">
                    <c:v>Tyler</c:v>
                  </c:pt>
                  <c:pt idx="680">
                    <c:v>Valerie</c:v>
                  </c:pt>
                  <c:pt idx="681">
                    <c:v>Victor</c:v>
                  </c:pt>
                  <c:pt idx="682">
                    <c:v>Victoria</c:v>
                  </c:pt>
                  <c:pt idx="683">
                    <c:v>William</c:v>
                  </c:pt>
                  <c:pt idx="684">
                    <c:v>Yolanda</c:v>
                  </c:pt>
                </c:lvl>
                <c:lvl>
                  <c:pt idx="0">
                    <c:v>18-24</c:v>
                  </c:pt>
                  <c:pt idx="122">
                    <c:v>25-34</c:v>
                  </c:pt>
                  <c:pt idx="259">
                    <c:v>35-44</c:v>
                  </c:pt>
                  <c:pt idx="403">
                    <c:v>45-54</c:v>
                  </c:pt>
                  <c:pt idx="540">
                    <c:v>55+</c:v>
                  </c:pt>
                </c:lvl>
              </c:multiLvlStrCache>
            </c:multiLvlStrRef>
          </c:cat>
          <c:val>
            <c:numRef>
              <c:f>'Pivot Tables'!$F$12:$F$702</c:f>
              <c:numCache>
                <c:formatCode>General</c:formatCode>
                <c:ptCount val="685"/>
                <c:pt idx="0">
                  <c:v>464</c:v>
                </c:pt>
                <c:pt idx="1">
                  <c:v>452</c:v>
                </c:pt>
                <c:pt idx="2">
                  <c:v>394.5</c:v>
                </c:pt>
                <c:pt idx="3">
                  <c:v>239</c:v>
                </c:pt>
                <c:pt idx="4">
                  <c:v>369</c:v>
                </c:pt>
                <c:pt idx="5">
                  <c:v>422</c:v>
                </c:pt>
                <c:pt idx="6">
                  <c:v>176</c:v>
                </c:pt>
                <c:pt idx="7">
                  <c:v>166</c:v>
                </c:pt>
                <c:pt idx="8">
                  <c:v>74</c:v>
                </c:pt>
                <c:pt idx="9">
                  <c:v>381</c:v>
                </c:pt>
                <c:pt idx="10">
                  <c:v>348</c:v>
                </c:pt>
                <c:pt idx="11">
                  <c:v>318.5</c:v>
                </c:pt>
                <c:pt idx="12">
                  <c:v>100</c:v>
                </c:pt>
                <c:pt idx="13">
                  <c:v>394</c:v>
                </c:pt>
                <c:pt idx="14">
                  <c:v>227</c:v>
                </c:pt>
                <c:pt idx="15">
                  <c:v>181</c:v>
                </c:pt>
                <c:pt idx="16">
                  <c:v>180</c:v>
                </c:pt>
                <c:pt idx="17">
                  <c:v>38</c:v>
                </c:pt>
                <c:pt idx="18">
                  <c:v>231.66666666666666</c:v>
                </c:pt>
                <c:pt idx="19">
                  <c:v>308</c:v>
                </c:pt>
                <c:pt idx="20">
                  <c:v>328</c:v>
                </c:pt>
                <c:pt idx="21">
                  <c:v>91</c:v>
                </c:pt>
                <c:pt idx="22">
                  <c:v>218.66666666666666</c:v>
                </c:pt>
                <c:pt idx="23">
                  <c:v>69</c:v>
                </c:pt>
                <c:pt idx="24">
                  <c:v>456</c:v>
                </c:pt>
                <c:pt idx="25">
                  <c:v>289.5</c:v>
                </c:pt>
                <c:pt idx="26">
                  <c:v>335</c:v>
                </c:pt>
                <c:pt idx="27">
                  <c:v>57</c:v>
                </c:pt>
                <c:pt idx="28">
                  <c:v>392</c:v>
                </c:pt>
                <c:pt idx="29">
                  <c:v>352.66666666666669</c:v>
                </c:pt>
                <c:pt idx="30">
                  <c:v>267.5</c:v>
                </c:pt>
                <c:pt idx="31">
                  <c:v>338</c:v>
                </c:pt>
                <c:pt idx="32">
                  <c:v>490</c:v>
                </c:pt>
                <c:pt idx="33">
                  <c:v>296</c:v>
                </c:pt>
                <c:pt idx="34">
                  <c:v>391</c:v>
                </c:pt>
                <c:pt idx="35">
                  <c:v>101.5</c:v>
                </c:pt>
                <c:pt idx="36">
                  <c:v>201</c:v>
                </c:pt>
                <c:pt idx="37">
                  <c:v>149</c:v>
                </c:pt>
                <c:pt idx="38">
                  <c:v>379</c:v>
                </c:pt>
                <c:pt idx="39">
                  <c:v>31</c:v>
                </c:pt>
                <c:pt idx="40">
                  <c:v>262</c:v>
                </c:pt>
                <c:pt idx="41">
                  <c:v>193.5</c:v>
                </c:pt>
                <c:pt idx="42">
                  <c:v>383</c:v>
                </c:pt>
                <c:pt idx="43">
                  <c:v>174</c:v>
                </c:pt>
                <c:pt idx="44">
                  <c:v>425</c:v>
                </c:pt>
                <c:pt idx="45">
                  <c:v>327</c:v>
                </c:pt>
                <c:pt idx="46">
                  <c:v>64</c:v>
                </c:pt>
                <c:pt idx="47">
                  <c:v>29</c:v>
                </c:pt>
                <c:pt idx="48">
                  <c:v>221</c:v>
                </c:pt>
                <c:pt idx="49">
                  <c:v>250</c:v>
                </c:pt>
                <c:pt idx="50">
                  <c:v>29</c:v>
                </c:pt>
                <c:pt idx="51">
                  <c:v>486</c:v>
                </c:pt>
                <c:pt idx="52">
                  <c:v>42</c:v>
                </c:pt>
                <c:pt idx="53">
                  <c:v>281</c:v>
                </c:pt>
                <c:pt idx="54">
                  <c:v>125</c:v>
                </c:pt>
                <c:pt idx="55">
                  <c:v>195</c:v>
                </c:pt>
                <c:pt idx="56">
                  <c:v>141</c:v>
                </c:pt>
                <c:pt idx="57">
                  <c:v>249</c:v>
                </c:pt>
                <c:pt idx="58">
                  <c:v>177</c:v>
                </c:pt>
                <c:pt idx="59">
                  <c:v>308</c:v>
                </c:pt>
                <c:pt idx="60">
                  <c:v>278.14285714285717</c:v>
                </c:pt>
                <c:pt idx="61">
                  <c:v>119</c:v>
                </c:pt>
                <c:pt idx="62">
                  <c:v>187</c:v>
                </c:pt>
                <c:pt idx="63">
                  <c:v>120</c:v>
                </c:pt>
                <c:pt idx="64">
                  <c:v>226.66666666666666</c:v>
                </c:pt>
                <c:pt idx="65">
                  <c:v>250</c:v>
                </c:pt>
                <c:pt idx="66">
                  <c:v>114</c:v>
                </c:pt>
                <c:pt idx="67">
                  <c:v>24</c:v>
                </c:pt>
                <c:pt idx="68">
                  <c:v>143</c:v>
                </c:pt>
                <c:pt idx="69">
                  <c:v>166</c:v>
                </c:pt>
                <c:pt idx="70">
                  <c:v>281</c:v>
                </c:pt>
                <c:pt idx="71">
                  <c:v>362</c:v>
                </c:pt>
                <c:pt idx="72">
                  <c:v>410.5</c:v>
                </c:pt>
                <c:pt idx="73">
                  <c:v>230.5</c:v>
                </c:pt>
                <c:pt idx="74">
                  <c:v>216</c:v>
                </c:pt>
                <c:pt idx="75">
                  <c:v>277</c:v>
                </c:pt>
                <c:pt idx="76">
                  <c:v>482</c:v>
                </c:pt>
                <c:pt idx="77">
                  <c:v>36</c:v>
                </c:pt>
                <c:pt idx="78">
                  <c:v>170.33333333333334</c:v>
                </c:pt>
                <c:pt idx="79">
                  <c:v>24</c:v>
                </c:pt>
                <c:pt idx="80">
                  <c:v>336</c:v>
                </c:pt>
                <c:pt idx="81">
                  <c:v>168</c:v>
                </c:pt>
                <c:pt idx="82">
                  <c:v>455</c:v>
                </c:pt>
                <c:pt idx="83">
                  <c:v>260</c:v>
                </c:pt>
                <c:pt idx="84">
                  <c:v>246.33333333333334</c:v>
                </c:pt>
                <c:pt idx="85">
                  <c:v>329</c:v>
                </c:pt>
                <c:pt idx="86">
                  <c:v>200.5</c:v>
                </c:pt>
                <c:pt idx="87">
                  <c:v>210.16666666666666</c:v>
                </c:pt>
                <c:pt idx="88">
                  <c:v>295.5</c:v>
                </c:pt>
                <c:pt idx="89">
                  <c:v>126.5</c:v>
                </c:pt>
                <c:pt idx="90">
                  <c:v>211</c:v>
                </c:pt>
                <c:pt idx="91">
                  <c:v>242</c:v>
                </c:pt>
                <c:pt idx="92">
                  <c:v>242</c:v>
                </c:pt>
                <c:pt idx="93">
                  <c:v>270</c:v>
                </c:pt>
                <c:pt idx="94">
                  <c:v>365.5</c:v>
                </c:pt>
                <c:pt idx="95">
                  <c:v>416</c:v>
                </c:pt>
                <c:pt idx="96">
                  <c:v>65</c:v>
                </c:pt>
                <c:pt idx="97">
                  <c:v>26</c:v>
                </c:pt>
                <c:pt idx="98">
                  <c:v>23</c:v>
                </c:pt>
                <c:pt idx="99">
                  <c:v>463</c:v>
                </c:pt>
                <c:pt idx="100">
                  <c:v>155.33333333333334</c:v>
                </c:pt>
                <c:pt idx="101">
                  <c:v>123</c:v>
                </c:pt>
                <c:pt idx="102">
                  <c:v>444</c:v>
                </c:pt>
                <c:pt idx="103">
                  <c:v>25</c:v>
                </c:pt>
                <c:pt idx="104">
                  <c:v>234</c:v>
                </c:pt>
                <c:pt idx="105">
                  <c:v>201</c:v>
                </c:pt>
                <c:pt idx="106">
                  <c:v>490</c:v>
                </c:pt>
                <c:pt idx="107">
                  <c:v>236</c:v>
                </c:pt>
                <c:pt idx="108">
                  <c:v>128</c:v>
                </c:pt>
                <c:pt idx="109">
                  <c:v>240</c:v>
                </c:pt>
                <c:pt idx="110">
                  <c:v>331.5</c:v>
                </c:pt>
                <c:pt idx="111">
                  <c:v>81</c:v>
                </c:pt>
                <c:pt idx="112">
                  <c:v>23</c:v>
                </c:pt>
                <c:pt idx="113">
                  <c:v>416</c:v>
                </c:pt>
                <c:pt idx="114">
                  <c:v>252</c:v>
                </c:pt>
                <c:pt idx="115">
                  <c:v>59</c:v>
                </c:pt>
                <c:pt idx="116">
                  <c:v>403.5</c:v>
                </c:pt>
                <c:pt idx="117">
                  <c:v>103</c:v>
                </c:pt>
                <c:pt idx="118">
                  <c:v>361</c:v>
                </c:pt>
                <c:pt idx="119">
                  <c:v>416</c:v>
                </c:pt>
                <c:pt idx="120">
                  <c:v>246</c:v>
                </c:pt>
                <c:pt idx="121">
                  <c:v>158.5</c:v>
                </c:pt>
                <c:pt idx="122">
                  <c:v>180.5</c:v>
                </c:pt>
                <c:pt idx="123">
                  <c:v>48</c:v>
                </c:pt>
                <c:pt idx="124">
                  <c:v>259</c:v>
                </c:pt>
                <c:pt idx="125">
                  <c:v>303.5</c:v>
                </c:pt>
                <c:pt idx="126">
                  <c:v>348.5</c:v>
                </c:pt>
                <c:pt idx="127">
                  <c:v>477</c:v>
                </c:pt>
                <c:pt idx="128">
                  <c:v>369.5</c:v>
                </c:pt>
                <c:pt idx="129">
                  <c:v>417</c:v>
                </c:pt>
                <c:pt idx="130">
                  <c:v>376</c:v>
                </c:pt>
                <c:pt idx="131">
                  <c:v>311.5</c:v>
                </c:pt>
                <c:pt idx="132">
                  <c:v>293</c:v>
                </c:pt>
                <c:pt idx="133">
                  <c:v>251</c:v>
                </c:pt>
                <c:pt idx="134">
                  <c:v>152</c:v>
                </c:pt>
                <c:pt idx="135">
                  <c:v>257</c:v>
                </c:pt>
                <c:pt idx="136">
                  <c:v>88</c:v>
                </c:pt>
                <c:pt idx="137">
                  <c:v>87</c:v>
                </c:pt>
                <c:pt idx="138">
                  <c:v>322</c:v>
                </c:pt>
                <c:pt idx="139">
                  <c:v>13</c:v>
                </c:pt>
                <c:pt idx="140">
                  <c:v>449</c:v>
                </c:pt>
                <c:pt idx="141">
                  <c:v>366</c:v>
                </c:pt>
                <c:pt idx="142">
                  <c:v>12</c:v>
                </c:pt>
                <c:pt idx="143">
                  <c:v>172</c:v>
                </c:pt>
                <c:pt idx="144">
                  <c:v>364</c:v>
                </c:pt>
                <c:pt idx="145">
                  <c:v>411</c:v>
                </c:pt>
                <c:pt idx="146">
                  <c:v>360</c:v>
                </c:pt>
                <c:pt idx="147">
                  <c:v>321</c:v>
                </c:pt>
                <c:pt idx="148">
                  <c:v>483</c:v>
                </c:pt>
                <c:pt idx="149">
                  <c:v>180.5</c:v>
                </c:pt>
                <c:pt idx="150">
                  <c:v>248</c:v>
                </c:pt>
                <c:pt idx="151">
                  <c:v>396.66666666666669</c:v>
                </c:pt>
                <c:pt idx="152">
                  <c:v>257</c:v>
                </c:pt>
                <c:pt idx="153">
                  <c:v>119</c:v>
                </c:pt>
                <c:pt idx="154">
                  <c:v>278.5</c:v>
                </c:pt>
                <c:pt idx="155">
                  <c:v>71</c:v>
                </c:pt>
                <c:pt idx="156">
                  <c:v>127</c:v>
                </c:pt>
                <c:pt idx="157">
                  <c:v>484</c:v>
                </c:pt>
                <c:pt idx="158">
                  <c:v>136</c:v>
                </c:pt>
                <c:pt idx="159">
                  <c:v>421</c:v>
                </c:pt>
                <c:pt idx="160">
                  <c:v>479</c:v>
                </c:pt>
                <c:pt idx="161">
                  <c:v>198</c:v>
                </c:pt>
                <c:pt idx="162">
                  <c:v>454</c:v>
                </c:pt>
                <c:pt idx="163">
                  <c:v>446</c:v>
                </c:pt>
                <c:pt idx="164">
                  <c:v>29</c:v>
                </c:pt>
                <c:pt idx="165">
                  <c:v>446</c:v>
                </c:pt>
                <c:pt idx="166">
                  <c:v>15</c:v>
                </c:pt>
                <c:pt idx="167">
                  <c:v>474</c:v>
                </c:pt>
                <c:pt idx="168">
                  <c:v>347.5</c:v>
                </c:pt>
                <c:pt idx="169">
                  <c:v>415.5</c:v>
                </c:pt>
                <c:pt idx="170">
                  <c:v>50</c:v>
                </c:pt>
                <c:pt idx="171">
                  <c:v>243</c:v>
                </c:pt>
                <c:pt idx="172">
                  <c:v>344</c:v>
                </c:pt>
                <c:pt idx="173">
                  <c:v>424</c:v>
                </c:pt>
                <c:pt idx="174">
                  <c:v>250</c:v>
                </c:pt>
                <c:pt idx="175">
                  <c:v>148.25</c:v>
                </c:pt>
                <c:pt idx="176">
                  <c:v>386</c:v>
                </c:pt>
                <c:pt idx="177">
                  <c:v>272</c:v>
                </c:pt>
                <c:pt idx="178">
                  <c:v>304</c:v>
                </c:pt>
                <c:pt idx="179">
                  <c:v>320</c:v>
                </c:pt>
                <c:pt idx="180">
                  <c:v>351.5</c:v>
                </c:pt>
                <c:pt idx="181">
                  <c:v>352</c:v>
                </c:pt>
                <c:pt idx="182">
                  <c:v>30</c:v>
                </c:pt>
                <c:pt idx="183">
                  <c:v>277.5</c:v>
                </c:pt>
                <c:pt idx="184">
                  <c:v>112</c:v>
                </c:pt>
                <c:pt idx="185">
                  <c:v>236.28571428571428</c:v>
                </c:pt>
                <c:pt idx="186">
                  <c:v>455</c:v>
                </c:pt>
                <c:pt idx="187">
                  <c:v>91</c:v>
                </c:pt>
                <c:pt idx="188">
                  <c:v>23</c:v>
                </c:pt>
                <c:pt idx="189">
                  <c:v>129</c:v>
                </c:pt>
                <c:pt idx="190">
                  <c:v>285</c:v>
                </c:pt>
                <c:pt idx="191">
                  <c:v>182</c:v>
                </c:pt>
                <c:pt idx="192">
                  <c:v>158</c:v>
                </c:pt>
                <c:pt idx="193">
                  <c:v>277</c:v>
                </c:pt>
                <c:pt idx="194">
                  <c:v>297</c:v>
                </c:pt>
                <c:pt idx="195">
                  <c:v>171</c:v>
                </c:pt>
                <c:pt idx="196">
                  <c:v>249</c:v>
                </c:pt>
                <c:pt idx="197">
                  <c:v>267</c:v>
                </c:pt>
                <c:pt idx="198">
                  <c:v>461</c:v>
                </c:pt>
                <c:pt idx="199">
                  <c:v>75</c:v>
                </c:pt>
                <c:pt idx="200">
                  <c:v>168.5</c:v>
                </c:pt>
                <c:pt idx="201">
                  <c:v>163</c:v>
                </c:pt>
                <c:pt idx="202">
                  <c:v>127</c:v>
                </c:pt>
                <c:pt idx="203">
                  <c:v>168</c:v>
                </c:pt>
                <c:pt idx="204">
                  <c:v>138</c:v>
                </c:pt>
                <c:pt idx="205">
                  <c:v>447</c:v>
                </c:pt>
                <c:pt idx="206">
                  <c:v>491</c:v>
                </c:pt>
                <c:pt idx="207">
                  <c:v>420</c:v>
                </c:pt>
                <c:pt idx="208">
                  <c:v>498</c:v>
                </c:pt>
                <c:pt idx="209">
                  <c:v>173</c:v>
                </c:pt>
                <c:pt idx="210">
                  <c:v>285</c:v>
                </c:pt>
                <c:pt idx="211">
                  <c:v>56</c:v>
                </c:pt>
                <c:pt idx="212">
                  <c:v>147</c:v>
                </c:pt>
                <c:pt idx="213">
                  <c:v>252</c:v>
                </c:pt>
                <c:pt idx="214">
                  <c:v>280</c:v>
                </c:pt>
                <c:pt idx="215">
                  <c:v>186</c:v>
                </c:pt>
                <c:pt idx="216">
                  <c:v>265.5</c:v>
                </c:pt>
                <c:pt idx="217">
                  <c:v>416</c:v>
                </c:pt>
                <c:pt idx="218">
                  <c:v>211</c:v>
                </c:pt>
                <c:pt idx="219">
                  <c:v>411.5</c:v>
                </c:pt>
                <c:pt idx="220">
                  <c:v>344.66666666666669</c:v>
                </c:pt>
                <c:pt idx="221">
                  <c:v>356</c:v>
                </c:pt>
                <c:pt idx="222">
                  <c:v>194</c:v>
                </c:pt>
                <c:pt idx="223">
                  <c:v>131</c:v>
                </c:pt>
                <c:pt idx="224">
                  <c:v>453</c:v>
                </c:pt>
                <c:pt idx="225">
                  <c:v>325</c:v>
                </c:pt>
                <c:pt idx="226">
                  <c:v>288.66666666666669</c:v>
                </c:pt>
                <c:pt idx="227">
                  <c:v>263.66666666666669</c:v>
                </c:pt>
                <c:pt idx="228">
                  <c:v>283</c:v>
                </c:pt>
                <c:pt idx="229">
                  <c:v>420</c:v>
                </c:pt>
                <c:pt idx="230">
                  <c:v>174</c:v>
                </c:pt>
                <c:pt idx="231">
                  <c:v>263</c:v>
                </c:pt>
                <c:pt idx="232">
                  <c:v>23</c:v>
                </c:pt>
                <c:pt idx="233">
                  <c:v>388.5</c:v>
                </c:pt>
                <c:pt idx="234">
                  <c:v>168</c:v>
                </c:pt>
                <c:pt idx="235">
                  <c:v>381.5</c:v>
                </c:pt>
                <c:pt idx="236">
                  <c:v>455</c:v>
                </c:pt>
                <c:pt idx="237">
                  <c:v>96</c:v>
                </c:pt>
                <c:pt idx="238">
                  <c:v>246.5</c:v>
                </c:pt>
                <c:pt idx="239">
                  <c:v>23</c:v>
                </c:pt>
                <c:pt idx="240">
                  <c:v>258.66666666666669</c:v>
                </c:pt>
                <c:pt idx="241">
                  <c:v>84</c:v>
                </c:pt>
                <c:pt idx="242">
                  <c:v>73</c:v>
                </c:pt>
                <c:pt idx="243">
                  <c:v>189.5</c:v>
                </c:pt>
                <c:pt idx="244">
                  <c:v>437</c:v>
                </c:pt>
                <c:pt idx="245">
                  <c:v>273.5</c:v>
                </c:pt>
                <c:pt idx="246">
                  <c:v>425</c:v>
                </c:pt>
                <c:pt idx="247">
                  <c:v>11</c:v>
                </c:pt>
                <c:pt idx="248">
                  <c:v>410</c:v>
                </c:pt>
                <c:pt idx="249">
                  <c:v>102</c:v>
                </c:pt>
                <c:pt idx="250">
                  <c:v>254</c:v>
                </c:pt>
                <c:pt idx="251">
                  <c:v>318</c:v>
                </c:pt>
                <c:pt idx="252">
                  <c:v>247.5</c:v>
                </c:pt>
                <c:pt idx="253">
                  <c:v>312</c:v>
                </c:pt>
                <c:pt idx="254">
                  <c:v>448</c:v>
                </c:pt>
                <c:pt idx="255">
                  <c:v>265.5</c:v>
                </c:pt>
                <c:pt idx="256">
                  <c:v>120</c:v>
                </c:pt>
                <c:pt idx="257">
                  <c:v>429</c:v>
                </c:pt>
                <c:pt idx="258">
                  <c:v>326</c:v>
                </c:pt>
                <c:pt idx="259">
                  <c:v>35</c:v>
                </c:pt>
                <c:pt idx="260">
                  <c:v>386</c:v>
                </c:pt>
                <c:pt idx="261">
                  <c:v>221</c:v>
                </c:pt>
                <c:pt idx="262">
                  <c:v>311</c:v>
                </c:pt>
                <c:pt idx="263">
                  <c:v>157</c:v>
                </c:pt>
                <c:pt idx="264">
                  <c:v>182</c:v>
                </c:pt>
                <c:pt idx="265">
                  <c:v>237.75</c:v>
                </c:pt>
                <c:pt idx="266">
                  <c:v>49</c:v>
                </c:pt>
                <c:pt idx="267">
                  <c:v>186.5</c:v>
                </c:pt>
                <c:pt idx="268">
                  <c:v>176</c:v>
                </c:pt>
                <c:pt idx="269">
                  <c:v>221</c:v>
                </c:pt>
                <c:pt idx="270">
                  <c:v>435</c:v>
                </c:pt>
                <c:pt idx="271">
                  <c:v>163.33333333333334</c:v>
                </c:pt>
                <c:pt idx="272">
                  <c:v>362</c:v>
                </c:pt>
                <c:pt idx="273">
                  <c:v>382</c:v>
                </c:pt>
                <c:pt idx="274">
                  <c:v>46</c:v>
                </c:pt>
                <c:pt idx="275">
                  <c:v>129</c:v>
                </c:pt>
                <c:pt idx="276">
                  <c:v>219</c:v>
                </c:pt>
                <c:pt idx="277">
                  <c:v>32</c:v>
                </c:pt>
                <c:pt idx="278">
                  <c:v>137</c:v>
                </c:pt>
                <c:pt idx="279">
                  <c:v>383.5</c:v>
                </c:pt>
                <c:pt idx="280">
                  <c:v>109</c:v>
                </c:pt>
                <c:pt idx="281">
                  <c:v>240.5</c:v>
                </c:pt>
                <c:pt idx="282">
                  <c:v>161</c:v>
                </c:pt>
                <c:pt idx="283">
                  <c:v>266</c:v>
                </c:pt>
                <c:pt idx="284">
                  <c:v>454</c:v>
                </c:pt>
                <c:pt idx="285">
                  <c:v>380</c:v>
                </c:pt>
                <c:pt idx="286">
                  <c:v>225</c:v>
                </c:pt>
                <c:pt idx="287">
                  <c:v>238</c:v>
                </c:pt>
                <c:pt idx="288">
                  <c:v>336</c:v>
                </c:pt>
                <c:pt idx="289">
                  <c:v>283</c:v>
                </c:pt>
                <c:pt idx="290">
                  <c:v>301</c:v>
                </c:pt>
                <c:pt idx="291">
                  <c:v>91.5</c:v>
                </c:pt>
                <c:pt idx="292">
                  <c:v>353.5</c:v>
                </c:pt>
                <c:pt idx="293">
                  <c:v>492</c:v>
                </c:pt>
                <c:pt idx="294">
                  <c:v>337</c:v>
                </c:pt>
                <c:pt idx="295">
                  <c:v>69</c:v>
                </c:pt>
                <c:pt idx="296">
                  <c:v>246</c:v>
                </c:pt>
                <c:pt idx="297">
                  <c:v>436</c:v>
                </c:pt>
                <c:pt idx="298">
                  <c:v>217</c:v>
                </c:pt>
                <c:pt idx="299">
                  <c:v>155</c:v>
                </c:pt>
                <c:pt idx="300">
                  <c:v>48.5</c:v>
                </c:pt>
                <c:pt idx="301">
                  <c:v>73</c:v>
                </c:pt>
                <c:pt idx="302">
                  <c:v>199</c:v>
                </c:pt>
                <c:pt idx="303">
                  <c:v>233</c:v>
                </c:pt>
                <c:pt idx="304">
                  <c:v>294</c:v>
                </c:pt>
                <c:pt idx="305">
                  <c:v>210.75</c:v>
                </c:pt>
                <c:pt idx="306">
                  <c:v>227</c:v>
                </c:pt>
                <c:pt idx="307">
                  <c:v>447</c:v>
                </c:pt>
                <c:pt idx="308">
                  <c:v>14</c:v>
                </c:pt>
                <c:pt idx="309">
                  <c:v>148</c:v>
                </c:pt>
                <c:pt idx="310">
                  <c:v>44</c:v>
                </c:pt>
                <c:pt idx="311">
                  <c:v>160</c:v>
                </c:pt>
                <c:pt idx="312">
                  <c:v>10</c:v>
                </c:pt>
                <c:pt idx="313">
                  <c:v>173</c:v>
                </c:pt>
                <c:pt idx="314">
                  <c:v>122.5</c:v>
                </c:pt>
                <c:pt idx="315">
                  <c:v>122</c:v>
                </c:pt>
                <c:pt idx="316">
                  <c:v>480</c:v>
                </c:pt>
                <c:pt idx="317">
                  <c:v>167</c:v>
                </c:pt>
                <c:pt idx="318">
                  <c:v>72.5</c:v>
                </c:pt>
                <c:pt idx="319">
                  <c:v>291</c:v>
                </c:pt>
                <c:pt idx="320">
                  <c:v>188</c:v>
                </c:pt>
                <c:pt idx="321">
                  <c:v>247.5</c:v>
                </c:pt>
                <c:pt idx="322">
                  <c:v>386</c:v>
                </c:pt>
                <c:pt idx="323">
                  <c:v>224.5</c:v>
                </c:pt>
                <c:pt idx="324">
                  <c:v>275</c:v>
                </c:pt>
                <c:pt idx="325">
                  <c:v>187</c:v>
                </c:pt>
                <c:pt idx="326">
                  <c:v>138</c:v>
                </c:pt>
                <c:pt idx="327">
                  <c:v>185</c:v>
                </c:pt>
                <c:pt idx="328">
                  <c:v>298.83333333333331</c:v>
                </c:pt>
                <c:pt idx="329">
                  <c:v>404.75</c:v>
                </c:pt>
                <c:pt idx="330">
                  <c:v>208</c:v>
                </c:pt>
                <c:pt idx="331">
                  <c:v>415</c:v>
                </c:pt>
                <c:pt idx="332">
                  <c:v>364</c:v>
                </c:pt>
                <c:pt idx="333">
                  <c:v>358</c:v>
                </c:pt>
                <c:pt idx="334">
                  <c:v>163</c:v>
                </c:pt>
                <c:pt idx="335">
                  <c:v>53</c:v>
                </c:pt>
                <c:pt idx="336">
                  <c:v>456</c:v>
                </c:pt>
                <c:pt idx="337">
                  <c:v>275</c:v>
                </c:pt>
                <c:pt idx="338">
                  <c:v>478</c:v>
                </c:pt>
                <c:pt idx="339">
                  <c:v>166</c:v>
                </c:pt>
                <c:pt idx="340">
                  <c:v>374.5</c:v>
                </c:pt>
                <c:pt idx="341">
                  <c:v>102</c:v>
                </c:pt>
                <c:pt idx="342">
                  <c:v>404</c:v>
                </c:pt>
                <c:pt idx="343">
                  <c:v>175</c:v>
                </c:pt>
                <c:pt idx="344">
                  <c:v>121</c:v>
                </c:pt>
                <c:pt idx="345">
                  <c:v>212.5</c:v>
                </c:pt>
                <c:pt idx="346">
                  <c:v>115</c:v>
                </c:pt>
                <c:pt idx="347">
                  <c:v>478</c:v>
                </c:pt>
                <c:pt idx="348">
                  <c:v>85</c:v>
                </c:pt>
                <c:pt idx="349">
                  <c:v>439</c:v>
                </c:pt>
                <c:pt idx="350">
                  <c:v>307</c:v>
                </c:pt>
                <c:pt idx="351">
                  <c:v>401</c:v>
                </c:pt>
                <c:pt idx="352">
                  <c:v>347</c:v>
                </c:pt>
                <c:pt idx="353">
                  <c:v>365</c:v>
                </c:pt>
                <c:pt idx="354">
                  <c:v>297</c:v>
                </c:pt>
                <c:pt idx="355">
                  <c:v>84.5</c:v>
                </c:pt>
                <c:pt idx="356">
                  <c:v>228</c:v>
                </c:pt>
                <c:pt idx="357">
                  <c:v>174.66666666666666</c:v>
                </c:pt>
                <c:pt idx="358">
                  <c:v>315</c:v>
                </c:pt>
                <c:pt idx="359">
                  <c:v>417</c:v>
                </c:pt>
                <c:pt idx="360">
                  <c:v>237.55555555555554</c:v>
                </c:pt>
                <c:pt idx="361">
                  <c:v>295</c:v>
                </c:pt>
                <c:pt idx="362">
                  <c:v>197</c:v>
                </c:pt>
                <c:pt idx="363">
                  <c:v>303</c:v>
                </c:pt>
                <c:pt idx="364">
                  <c:v>331</c:v>
                </c:pt>
                <c:pt idx="365">
                  <c:v>292</c:v>
                </c:pt>
                <c:pt idx="366">
                  <c:v>235</c:v>
                </c:pt>
                <c:pt idx="367">
                  <c:v>274</c:v>
                </c:pt>
                <c:pt idx="368">
                  <c:v>301</c:v>
                </c:pt>
                <c:pt idx="369">
                  <c:v>352.66666666666669</c:v>
                </c:pt>
                <c:pt idx="370">
                  <c:v>176</c:v>
                </c:pt>
                <c:pt idx="371">
                  <c:v>10</c:v>
                </c:pt>
                <c:pt idx="372">
                  <c:v>252.5</c:v>
                </c:pt>
                <c:pt idx="373">
                  <c:v>386</c:v>
                </c:pt>
                <c:pt idx="374">
                  <c:v>126.5</c:v>
                </c:pt>
                <c:pt idx="375">
                  <c:v>480</c:v>
                </c:pt>
                <c:pt idx="376">
                  <c:v>439</c:v>
                </c:pt>
                <c:pt idx="377">
                  <c:v>236</c:v>
                </c:pt>
                <c:pt idx="378">
                  <c:v>419</c:v>
                </c:pt>
                <c:pt idx="379">
                  <c:v>183</c:v>
                </c:pt>
                <c:pt idx="380">
                  <c:v>445</c:v>
                </c:pt>
                <c:pt idx="381">
                  <c:v>253</c:v>
                </c:pt>
                <c:pt idx="382">
                  <c:v>167</c:v>
                </c:pt>
                <c:pt idx="383">
                  <c:v>264</c:v>
                </c:pt>
                <c:pt idx="384">
                  <c:v>143</c:v>
                </c:pt>
                <c:pt idx="385">
                  <c:v>348</c:v>
                </c:pt>
                <c:pt idx="386">
                  <c:v>307</c:v>
                </c:pt>
                <c:pt idx="387">
                  <c:v>281</c:v>
                </c:pt>
                <c:pt idx="388">
                  <c:v>186</c:v>
                </c:pt>
                <c:pt idx="389">
                  <c:v>140</c:v>
                </c:pt>
                <c:pt idx="390">
                  <c:v>475</c:v>
                </c:pt>
                <c:pt idx="391">
                  <c:v>35</c:v>
                </c:pt>
                <c:pt idx="392">
                  <c:v>133</c:v>
                </c:pt>
                <c:pt idx="393">
                  <c:v>197</c:v>
                </c:pt>
                <c:pt idx="394">
                  <c:v>123</c:v>
                </c:pt>
                <c:pt idx="395">
                  <c:v>180</c:v>
                </c:pt>
                <c:pt idx="396">
                  <c:v>433</c:v>
                </c:pt>
                <c:pt idx="397">
                  <c:v>244</c:v>
                </c:pt>
                <c:pt idx="398">
                  <c:v>304</c:v>
                </c:pt>
                <c:pt idx="399">
                  <c:v>144</c:v>
                </c:pt>
                <c:pt idx="400">
                  <c:v>227</c:v>
                </c:pt>
                <c:pt idx="401">
                  <c:v>17</c:v>
                </c:pt>
                <c:pt idx="402">
                  <c:v>175</c:v>
                </c:pt>
                <c:pt idx="403">
                  <c:v>145</c:v>
                </c:pt>
                <c:pt idx="404">
                  <c:v>48</c:v>
                </c:pt>
                <c:pt idx="405">
                  <c:v>53</c:v>
                </c:pt>
                <c:pt idx="406">
                  <c:v>485</c:v>
                </c:pt>
                <c:pt idx="407">
                  <c:v>424</c:v>
                </c:pt>
                <c:pt idx="408">
                  <c:v>199</c:v>
                </c:pt>
                <c:pt idx="409">
                  <c:v>254</c:v>
                </c:pt>
                <c:pt idx="410">
                  <c:v>459</c:v>
                </c:pt>
                <c:pt idx="411">
                  <c:v>333</c:v>
                </c:pt>
                <c:pt idx="412">
                  <c:v>327</c:v>
                </c:pt>
                <c:pt idx="413">
                  <c:v>214</c:v>
                </c:pt>
                <c:pt idx="414">
                  <c:v>205</c:v>
                </c:pt>
                <c:pt idx="415">
                  <c:v>45.5</c:v>
                </c:pt>
                <c:pt idx="416">
                  <c:v>33</c:v>
                </c:pt>
                <c:pt idx="417">
                  <c:v>235.75</c:v>
                </c:pt>
                <c:pt idx="418">
                  <c:v>299</c:v>
                </c:pt>
                <c:pt idx="419">
                  <c:v>460</c:v>
                </c:pt>
                <c:pt idx="420">
                  <c:v>173</c:v>
                </c:pt>
                <c:pt idx="421">
                  <c:v>12</c:v>
                </c:pt>
                <c:pt idx="422">
                  <c:v>315</c:v>
                </c:pt>
                <c:pt idx="423">
                  <c:v>154</c:v>
                </c:pt>
                <c:pt idx="424">
                  <c:v>267</c:v>
                </c:pt>
                <c:pt idx="425">
                  <c:v>328</c:v>
                </c:pt>
                <c:pt idx="426">
                  <c:v>309</c:v>
                </c:pt>
                <c:pt idx="427">
                  <c:v>139</c:v>
                </c:pt>
                <c:pt idx="428">
                  <c:v>278</c:v>
                </c:pt>
                <c:pt idx="429">
                  <c:v>200</c:v>
                </c:pt>
                <c:pt idx="430">
                  <c:v>299</c:v>
                </c:pt>
                <c:pt idx="431">
                  <c:v>391</c:v>
                </c:pt>
                <c:pt idx="432">
                  <c:v>222</c:v>
                </c:pt>
                <c:pt idx="433">
                  <c:v>199.5</c:v>
                </c:pt>
                <c:pt idx="434">
                  <c:v>419</c:v>
                </c:pt>
                <c:pt idx="435">
                  <c:v>240</c:v>
                </c:pt>
                <c:pt idx="436">
                  <c:v>178</c:v>
                </c:pt>
                <c:pt idx="437">
                  <c:v>358</c:v>
                </c:pt>
                <c:pt idx="438">
                  <c:v>243</c:v>
                </c:pt>
                <c:pt idx="439">
                  <c:v>219</c:v>
                </c:pt>
                <c:pt idx="440">
                  <c:v>259.5</c:v>
                </c:pt>
                <c:pt idx="441">
                  <c:v>183</c:v>
                </c:pt>
                <c:pt idx="442">
                  <c:v>436</c:v>
                </c:pt>
                <c:pt idx="443">
                  <c:v>229.5</c:v>
                </c:pt>
                <c:pt idx="444">
                  <c:v>339</c:v>
                </c:pt>
                <c:pt idx="445">
                  <c:v>165</c:v>
                </c:pt>
                <c:pt idx="446">
                  <c:v>491</c:v>
                </c:pt>
                <c:pt idx="447">
                  <c:v>281</c:v>
                </c:pt>
                <c:pt idx="448">
                  <c:v>196</c:v>
                </c:pt>
                <c:pt idx="449">
                  <c:v>256</c:v>
                </c:pt>
                <c:pt idx="450">
                  <c:v>451</c:v>
                </c:pt>
                <c:pt idx="451">
                  <c:v>81</c:v>
                </c:pt>
                <c:pt idx="452">
                  <c:v>343</c:v>
                </c:pt>
                <c:pt idx="453">
                  <c:v>281</c:v>
                </c:pt>
                <c:pt idx="454">
                  <c:v>249.66666666666666</c:v>
                </c:pt>
                <c:pt idx="455">
                  <c:v>487</c:v>
                </c:pt>
                <c:pt idx="456">
                  <c:v>477</c:v>
                </c:pt>
                <c:pt idx="457">
                  <c:v>88</c:v>
                </c:pt>
                <c:pt idx="458">
                  <c:v>238</c:v>
                </c:pt>
                <c:pt idx="459">
                  <c:v>474</c:v>
                </c:pt>
                <c:pt idx="460">
                  <c:v>192</c:v>
                </c:pt>
                <c:pt idx="461">
                  <c:v>447</c:v>
                </c:pt>
                <c:pt idx="462">
                  <c:v>496</c:v>
                </c:pt>
                <c:pt idx="463">
                  <c:v>195</c:v>
                </c:pt>
                <c:pt idx="464">
                  <c:v>198.6</c:v>
                </c:pt>
                <c:pt idx="465">
                  <c:v>235</c:v>
                </c:pt>
                <c:pt idx="466">
                  <c:v>69</c:v>
                </c:pt>
                <c:pt idx="467">
                  <c:v>314</c:v>
                </c:pt>
                <c:pt idx="468">
                  <c:v>192.83333333333334</c:v>
                </c:pt>
                <c:pt idx="469">
                  <c:v>83</c:v>
                </c:pt>
                <c:pt idx="470">
                  <c:v>292</c:v>
                </c:pt>
                <c:pt idx="471">
                  <c:v>487</c:v>
                </c:pt>
                <c:pt idx="472">
                  <c:v>459</c:v>
                </c:pt>
                <c:pt idx="473">
                  <c:v>215</c:v>
                </c:pt>
                <c:pt idx="474">
                  <c:v>478</c:v>
                </c:pt>
                <c:pt idx="475">
                  <c:v>210</c:v>
                </c:pt>
                <c:pt idx="476">
                  <c:v>317.33333333333331</c:v>
                </c:pt>
                <c:pt idx="477">
                  <c:v>54</c:v>
                </c:pt>
                <c:pt idx="478">
                  <c:v>132</c:v>
                </c:pt>
                <c:pt idx="479">
                  <c:v>173.5</c:v>
                </c:pt>
                <c:pt idx="480">
                  <c:v>124</c:v>
                </c:pt>
                <c:pt idx="481">
                  <c:v>108</c:v>
                </c:pt>
                <c:pt idx="482">
                  <c:v>214.33333333333334</c:v>
                </c:pt>
                <c:pt idx="483">
                  <c:v>312</c:v>
                </c:pt>
                <c:pt idx="484">
                  <c:v>390</c:v>
                </c:pt>
                <c:pt idx="485">
                  <c:v>141</c:v>
                </c:pt>
                <c:pt idx="486">
                  <c:v>413</c:v>
                </c:pt>
                <c:pt idx="487">
                  <c:v>253</c:v>
                </c:pt>
                <c:pt idx="488">
                  <c:v>396.5</c:v>
                </c:pt>
                <c:pt idx="489">
                  <c:v>55</c:v>
                </c:pt>
                <c:pt idx="490">
                  <c:v>74</c:v>
                </c:pt>
                <c:pt idx="491">
                  <c:v>171</c:v>
                </c:pt>
                <c:pt idx="492">
                  <c:v>204</c:v>
                </c:pt>
                <c:pt idx="493">
                  <c:v>214</c:v>
                </c:pt>
                <c:pt idx="494">
                  <c:v>196</c:v>
                </c:pt>
                <c:pt idx="495">
                  <c:v>352</c:v>
                </c:pt>
                <c:pt idx="496">
                  <c:v>348</c:v>
                </c:pt>
                <c:pt idx="497">
                  <c:v>478</c:v>
                </c:pt>
                <c:pt idx="498">
                  <c:v>159.16666666666666</c:v>
                </c:pt>
                <c:pt idx="499">
                  <c:v>84</c:v>
                </c:pt>
                <c:pt idx="500">
                  <c:v>185.5</c:v>
                </c:pt>
                <c:pt idx="501">
                  <c:v>235.5</c:v>
                </c:pt>
                <c:pt idx="502">
                  <c:v>201.33333333333334</c:v>
                </c:pt>
                <c:pt idx="503">
                  <c:v>332</c:v>
                </c:pt>
                <c:pt idx="504">
                  <c:v>385</c:v>
                </c:pt>
                <c:pt idx="505">
                  <c:v>348</c:v>
                </c:pt>
                <c:pt idx="506">
                  <c:v>225.5</c:v>
                </c:pt>
                <c:pt idx="507">
                  <c:v>136</c:v>
                </c:pt>
                <c:pt idx="508">
                  <c:v>243</c:v>
                </c:pt>
                <c:pt idx="509">
                  <c:v>500</c:v>
                </c:pt>
                <c:pt idx="510">
                  <c:v>411</c:v>
                </c:pt>
                <c:pt idx="511">
                  <c:v>272</c:v>
                </c:pt>
                <c:pt idx="512">
                  <c:v>47</c:v>
                </c:pt>
                <c:pt idx="513">
                  <c:v>291.33333333333331</c:v>
                </c:pt>
                <c:pt idx="514">
                  <c:v>258</c:v>
                </c:pt>
                <c:pt idx="515">
                  <c:v>159.5</c:v>
                </c:pt>
                <c:pt idx="516">
                  <c:v>233</c:v>
                </c:pt>
                <c:pt idx="517">
                  <c:v>145</c:v>
                </c:pt>
                <c:pt idx="518">
                  <c:v>344</c:v>
                </c:pt>
                <c:pt idx="519">
                  <c:v>273.33333333333331</c:v>
                </c:pt>
                <c:pt idx="520">
                  <c:v>123</c:v>
                </c:pt>
                <c:pt idx="521">
                  <c:v>217</c:v>
                </c:pt>
                <c:pt idx="522">
                  <c:v>298</c:v>
                </c:pt>
                <c:pt idx="523">
                  <c:v>301</c:v>
                </c:pt>
                <c:pt idx="524">
                  <c:v>247</c:v>
                </c:pt>
                <c:pt idx="525">
                  <c:v>131</c:v>
                </c:pt>
                <c:pt idx="526">
                  <c:v>180.5</c:v>
                </c:pt>
                <c:pt idx="527">
                  <c:v>30</c:v>
                </c:pt>
                <c:pt idx="528">
                  <c:v>449</c:v>
                </c:pt>
                <c:pt idx="529">
                  <c:v>183</c:v>
                </c:pt>
                <c:pt idx="530">
                  <c:v>285</c:v>
                </c:pt>
                <c:pt idx="531">
                  <c:v>466</c:v>
                </c:pt>
                <c:pt idx="532">
                  <c:v>53</c:v>
                </c:pt>
                <c:pt idx="533">
                  <c:v>452</c:v>
                </c:pt>
                <c:pt idx="534">
                  <c:v>420</c:v>
                </c:pt>
                <c:pt idx="535">
                  <c:v>474</c:v>
                </c:pt>
                <c:pt idx="536">
                  <c:v>162</c:v>
                </c:pt>
                <c:pt idx="537">
                  <c:v>451</c:v>
                </c:pt>
                <c:pt idx="538">
                  <c:v>357.5</c:v>
                </c:pt>
                <c:pt idx="539">
                  <c:v>235</c:v>
                </c:pt>
                <c:pt idx="540">
                  <c:v>466</c:v>
                </c:pt>
                <c:pt idx="541">
                  <c:v>336</c:v>
                </c:pt>
                <c:pt idx="542">
                  <c:v>317</c:v>
                </c:pt>
                <c:pt idx="543">
                  <c:v>413</c:v>
                </c:pt>
                <c:pt idx="544">
                  <c:v>248</c:v>
                </c:pt>
                <c:pt idx="545">
                  <c:v>426</c:v>
                </c:pt>
                <c:pt idx="546">
                  <c:v>390</c:v>
                </c:pt>
                <c:pt idx="547">
                  <c:v>313</c:v>
                </c:pt>
                <c:pt idx="548">
                  <c:v>407.5</c:v>
                </c:pt>
                <c:pt idx="549">
                  <c:v>61</c:v>
                </c:pt>
                <c:pt idx="550">
                  <c:v>154</c:v>
                </c:pt>
                <c:pt idx="551">
                  <c:v>305</c:v>
                </c:pt>
                <c:pt idx="552">
                  <c:v>150</c:v>
                </c:pt>
                <c:pt idx="553">
                  <c:v>291.5</c:v>
                </c:pt>
                <c:pt idx="554">
                  <c:v>52</c:v>
                </c:pt>
                <c:pt idx="555">
                  <c:v>161.75</c:v>
                </c:pt>
                <c:pt idx="556">
                  <c:v>131</c:v>
                </c:pt>
                <c:pt idx="557">
                  <c:v>419</c:v>
                </c:pt>
                <c:pt idx="558">
                  <c:v>280</c:v>
                </c:pt>
                <c:pt idx="559">
                  <c:v>101</c:v>
                </c:pt>
                <c:pt idx="560">
                  <c:v>286</c:v>
                </c:pt>
                <c:pt idx="561">
                  <c:v>266</c:v>
                </c:pt>
                <c:pt idx="562">
                  <c:v>416</c:v>
                </c:pt>
                <c:pt idx="563">
                  <c:v>456</c:v>
                </c:pt>
                <c:pt idx="564">
                  <c:v>376</c:v>
                </c:pt>
                <c:pt idx="565">
                  <c:v>164</c:v>
                </c:pt>
                <c:pt idx="566">
                  <c:v>396</c:v>
                </c:pt>
                <c:pt idx="567">
                  <c:v>496</c:v>
                </c:pt>
                <c:pt idx="568">
                  <c:v>33</c:v>
                </c:pt>
                <c:pt idx="569">
                  <c:v>415</c:v>
                </c:pt>
                <c:pt idx="570">
                  <c:v>97</c:v>
                </c:pt>
                <c:pt idx="571">
                  <c:v>359</c:v>
                </c:pt>
                <c:pt idx="572">
                  <c:v>289</c:v>
                </c:pt>
                <c:pt idx="573">
                  <c:v>349.33333333333331</c:v>
                </c:pt>
                <c:pt idx="574">
                  <c:v>231.25</c:v>
                </c:pt>
                <c:pt idx="575">
                  <c:v>426</c:v>
                </c:pt>
                <c:pt idx="576">
                  <c:v>187</c:v>
                </c:pt>
                <c:pt idx="577">
                  <c:v>34</c:v>
                </c:pt>
                <c:pt idx="578">
                  <c:v>302</c:v>
                </c:pt>
                <c:pt idx="579">
                  <c:v>346</c:v>
                </c:pt>
                <c:pt idx="580">
                  <c:v>113</c:v>
                </c:pt>
                <c:pt idx="581">
                  <c:v>295.33333333333331</c:v>
                </c:pt>
                <c:pt idx="582">
                  <c:v>259</c:v>
                </c:pt>
                <c:pt idx="583">
                  <c:v>282</c:v>
                </c:pt>
                <c:pt idx="584">
                  <c:v>246.66666666666666</c:v>
                </c:pt>
                <c:pt idx="585">
                  <c:v>380</c:v>
                </c:pt>
                <c:pt idx="586">
                  <c:v>190</c:v>
                </c:pt>
                <c:pt idx="587">
                  <c:v>378</c:v>
                </c:pt>
                <c:pt idx="588">
                  <c:v>388</c:v>
                </c:pt>
                <c:pt idx="589">
                  <c:v>11</c:v>
                </c:pt>
                <c:pt idx="590">
                  <c:v>88</c:v>
                </c:pt>
                <c:pt idx="591">
                  <c:v>460</c:v>
                </c:pt>
                <c:pt idx="592">
                  <c:v>305</c:v>
                </c:pt>
                <c:pt idx="593">
                  <c:v>341</c:v>
                </c:pt>
                <c:pt idx="594">
                  <c:v>208</c:v>
                </c:pt>
                <c:pt idx="595">
                  <c:v>310</c:v>
                </c:pt>
                <c:pt idx="596">
                  <c:v>384</c:v>
                </c:pt>
                <c:pt idx="597">
                  <c:v>379</c:v>
                </c:pt>
                <c:pt idx="598">
                  <c:v>500</c:v>
                </c:pt>
                <c:pt idx="599">
                  <c:v>205</c:v>
                </c:pt>
                <c:pt idx="600">
                  <c:v>415</c:v>
                </c:pt>
                <c:pt idx="601">
                  <c:v>471</c:v>
                </c:pt>
                <c:pt idx="602">
                  <c:v>306</c:v>
                </c:pt>
                <c:pt idx="603">
                  <c:v>297</c:v>
                </c:pt>
                <c:pt idx="604">
                  <c:v>180</c:v>
                </c:pt>
                <c:pt idx="605">
                  <c:v>202</c:v>
                </c:pt>
                <c:pt idx="606">
                  <c:v>333.5</c:v>
                </c:pt>
                <c:pt idx="607">
                  <c:v>427</c:v>
                </c:pt>
                <c:pt idx="608">
                  <c:v>172</c:v>
                </c:pt>
                <c:pt idx="609">
                  <c:v>291</c:v>
                </c:pt>
                <c:pt idx="610">
                  <c:v>417</c:v>
                </c:pt>
                <c:pt idx="611">
                  <c:v>479</c:v>
                </c:pt>
                <c:pt idx="612">
                  <c:v>397</c:v>
                </c:pt>
                <c:pt idx="613">
                  <c:v>310.5</c:v>
                </c:pt>
                <c:pt idx="614">
                  <c:v>126.4</c:v>
                </c:pt>
                <c:pt idx="615">
                  <c:v>181</c:v>
                </c:pt>
                <c:pt idx="616">
                  <c:v>214</c:v>
                </c:pt>
                <c:pt idx="617">
                  <c:v>478</c:v>
                </c:pt>
                <c:pt idx="618">
                  <c:v>276</c:v>
                </c:pt>
                <c:pt idx="619">
                  <c:v>203</c:v>
                </c:pt>
                <c:pt idx="620">
                  <c:v>155</c:v>
                </c:pt>
                <c:pt idx="621">
                  <c:v>257.5</c:v>
                </c:pt>
                <c:pt idx="622">
                  <c:v>453</c:v>
                </c:pt>
                <c:pt idx="623">
                  <c:v>338</c:v>
                </c:pt>
                <c:pt idx="624">
                  <c:v>469</c:v>
                </c:pt>
                <c:pt idx="625">
                  <c:v>25</c:v>
                </c:pt>
                <c:pt idx="626">
                  <c:v>283</c:v>
                </c:pt>
                <c:pt idx="627">
                  <c:v>292</c:v>
                </c:pt>
                <c:pt idx="628">
                  <c:v>164</c:v>
                </c:pt>
                <c:pt idx="629">
                  <c:v>263</c:v>
                </c:pt>
                <c:pt idx="630">
                  <c:v>157</c:v>
                </c:pt>
                <c:pt idx="631">
                  <c:v>189.5</c:v>
                </c:pt>
                <c:pt idx="632">
                  <c:v>338</c:v>
                </c:pt>
                <c:pt idx="633">
                  <c:v>200</c:v>
                </c:pt>
                <c:pt idx="634">
                  <c:v>154</c:v>
                </c:pt>
                <c:pt idx="635">
                  <c:v>139</c:v>
                </c:pt>
                <c:pt idx="636">
                  <c:v>321</c:v>
                </c:pt>
                <c:pt idx="637">
                  <c:v>495</c:v>
                </c:pt>
                <c:pt idx="638">
                  <c:v>55</c:v>
                </c:pt>
                <c:pt idx="639">
                  <c:v>108</c:v>
                </c:pt>
                <c:pt idx="640">
                  <c:v>302</c:v>
                </c:pt>
                <c:pt idx="641">
                  <c:v>53</c:v>
                </c:pt>
                <c:pt idx="642">
                  <c:v>400.5</c:v>
                </c:pt>
                <c:pt idx="643">
                  <c:v>178.25</c:v>
                </c:pt>
                <c:pt idx="644">
                  <c:v>287</c:v>
                </c:pt>
                <c:pt idx="645">
                  <c:v>135</c:v>
                </c:pt>
                <c:pt idx="646">
                  <c:v>238</c:v>
                </c:pt>
                <c:pt idx="647">
                  <c:v>499</c:v>
                </c:pt>
                <c:pt idx="648">
                  <c:v>376.5</c:v>
                </c:pt>
                <c:pt idx="649">
                  <c:v>411</c:v>
                </c:pt>
                <c:pt idx="650">
                  <c:v>351</c:v>
                </c:pt>
                <c:pt idx="651">
                  <c:v>210</c:v>
                </c:pt>
                <c:pt idx="652">
                  <c:v>95</c:v>
                </c:pt>
                <c:pt idx="653">
                  <c:v>256</c:v>
                </c:pt>
                <c:pt idx="654">
                  <c:v>331</c:v>
                </c:pt>
                <c:pt idx="655">
                  <c:v>358</c:v>
                </c:pt>
                <c:pt idx="656">
                  <c:v>282.25</c:v>
                </c:pt>
                <c:pt idx="657">
                  <c:v>207</c:v>
                </c:pt>
                <c:pt idx="658">
                  <c:v>300</c:v>
                </c:pt>
                <c:pt idx="659">
                  <c:v>359</c:v>
                </c:pt>
                <c:pt idx="660">
                  <c:v>463</c:v>
                </c:pt>
                <c:pt idx="661">
                  <c:v>91</c:v>
                </c:pt>
                <c:pt idx="662">
                  <c:v>286</c:v>
                </c:pt>
                <c:pt idx="663">
                  <c:v>298</c:v>
                </c:pt>
                <c:pt idx="664">
                  <c:v>158</c:v>
                </c:pt>
                <c:pt idx="665">
                  <c:v>93</c:v>
                </c:pt>
                <c:pt idx="666">
                  <c:v>361</c:v>
                </c:pt>
                <c:pt idx="667">
                  <c:v>491</c:v>
                </c:pt>
                <c:pt idx="668">
                  <c:v>140</c:v>
                </c:pt>
                <c:pt idx="669">
                  <c:v>234</c:v>
                </c:pt>
                <c:pt idx="670">
                  <c:v>29</c:v>
                </c:pt>
                <c:pt idx="671">
                  <c:v>15</c:v>
                </c:pt>
                <c:pt idx="672">
                  <c:v>216</c:v>
                </c:pt>
                <c:pt idx="673">
                  <c:v>99</c:v>
                </c:pt>
                <c:pt idx="674">
                  <c:v>472</c:v>
                </c:pt>
                <c:pt idx="675">
                  <c:v>326.5</c:v>
                </c:pt>
                <c:pt idx="676">
                  <c:v>366</c:v>
                </c:pt>
                <c:pt idx="677">
                  <c:v>105</c:v>
                </c:pt>
                <c:pt idx="678">
                  <c:v>280</c:v>
                </c:pt>
                <c:pt idx="679">
                  <c:v>301</c:v>
                </c:pt>
                <c:pt idx="680">
                  <c:v>447</c:v>
                </c:pt>
                <c:pt idx="681">
                  <c:v>13</c:v>
                </c:pt>
                <c:pt idx="682">
                  <c:v>200</c:v>
                </c:pt>
                <c:pt idx="683">
                  <c:v>160</c:v>
                </c:pt>
                <c:pt idx="684">
                  <c:v>50</c:v>
                </c:pt>
              </c:numCache>
            </c:numRef>
          </c:val>
          <c:extLst>
            <c:ext xmlns:c16="http://schemas.microsoft.com/office/drawing/2014/chart" uri="{C3380CC4-5D6E-409C-BE32-E72D297353CC}">
              <c16:uniqueId val="{00000000-D203-4F35-9901-FA07FE731F6C}"/>
            </c:ext>
          </c:extLst>
        </c:ser>
        <c:dLbls>
          <c:showLegendKey val="0"/>
          <c:showVal val="0"/>
          <c:showCatName val="0"/>
          <c:showSerName val="0"/>
          <c:showPercent val="0"/>
          <c:showBubbleSize val="0"/>
        </c:dLbls>
        <c:gapWidth val="150"/>
        <c:shape val="box"/>
        <c:axId val="927147631"/>
        <c:axId val="1025794015"/>
        <c:axId val="2121264559"/>
      </c:bar3DChart>
      <c:catAx>
        <c:axId val="92714763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25794015"/>
        <c:crosses val="autoZero"/>
        <c:auto val="1"/>
        <c:lblAlgn val="ctr"/>
        <c:lblOffset val="100"/>
        <c:noMultiLvlLbl val="0"/>
      </c:catAx>
      <c:valAx>
        <c:axId val="10257940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27147631"/>
        <c:crosses val="autoZero"/>
        <c:crossBetween val="between"/>
      </c:valAx>
      <c:serAx>
        <c:axId val="2121264559"/>
        <c:scaling>
          <c:orientation val="minMax"/>
        </c:scaling>
        <c:delete val="1"/>
        <c:axPos val="b"/>
        <c:majorTickMark val="none"/>
        <c:minorTickMark val="none"/>
        <c:tickLblPos val="nextTo"/>
        <c:crossAx val="1025794015"/>
        <c:crosses val="autoZero"/>
      </c:ser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[streaming_service_data_151.xlsx]Pivot Tables!IMPACT OF RCE</c:name>
    <c:fmtId val="3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solidFill>
                  <a:sysClr val="windowText" lastClr="000000"/>
                </a:solidFill>
                <a:effectLst/>
              </a:rPr>
              <a:t>Impact</a:t>
            </a:r>
            <a:r>
              <a:rPr lang="en-US" baseline="0" dirty="0">
                <a:solidFill>
                  <a:sysClr val="windowText" lastClr="000000"/>
                </a:solidFill>
                <a:effectLst/>
              </a:rPr>
              <a:t> of Recommended Content On Engagement</a:t>
            </a:r>
            <a:endParaRPr lang="en-US" dirty="0">
              <a:solidFill>
                <a:sysClr val="windowText" lastClr="000000"/>
              </a:solidFill>
              <a:effectLst/>
            </a:endParaRP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rgbClr val="002060"/>
          </a:soli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002060"/>
          </a:soli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002060"/>
          </a:soli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002060"/>
          </a:soli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002060"/>
          </a:soli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'Pivot Tables'!$M$3</c:f>
              <c:strCache>
                <c:ptCount val="1"/>
                <c:pt idx="0">
                  <c:v>Total</c:v>
                </c:pt>
              </c:strCache>
            </c:strRef>
          </c:tx>
          <c:spPr>
            <a:solidFill>
              <a:schemeClr val="accent2"/>
            </a:soli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'Pivot Tables'!$L$4:$L$12</c:f>
              <c:multiLvlStrCache>
                <c:ptCount val="4"/>
                <c:lvl>
                  <c:pt idx="0">
                    <c:v>Active</c:v>
                  </c:pt>
                  <c:pt idx="1">
                    <c:v>Active</c:v>
                  </c:pt>
                  <c:pt idx="2">
                    <c:v>Active</c:v>
                  </c:pt>
                  <c:pt idx="3">
                    <c:v>Active</c:v>
                  </c:pt>
                </c:lvl>
                <c:lvl>
                  <c:pt idx="0">
                    <c:v>0-25</c:v>
                  </c:pt>
                  <c:pt idx="1">
                    <c:v>25-50</c:v>
                  </c:pt>
                  <c:pt idx="2">
                    <c:v>50-75</c:v>
                  </c:pt>
                  <c:pt idx="3">
                    <c:v>75-100</c:v>
                  </c:pt>
                </c:lvl>
              </c:multiLvlStrCache>
            </c:multiLvlStrRef>
          </c:cat>
          <c:val>
            <c:numRef>
              <c:f>'Pivot Tables'!$M$4:$M$12</c:f>
              <c:numCache>
                <c:formatCode>0.00</c:formatCode>
                <c:ptCount val="4"/>
                <c:pt idx="0">
                  <c:v>254.16803278688525</c:v>
                </c:pt>
                <c:pt idx="1">
                  <c:v>260.68669527896998</c:v>
                </c:pt>
                <c:pt idx="2">
                  <c:v>258.55984555984554</c:v>
                </c:pt>
                <c:pt idx="3">
                  <c:v>245.42424242424244</c:v>
                </c:pt>
              </c:numCache>
            </c:numRef>
          </c:val>
          <c:extLst>
            <c:ext xmlns:c16="http://schemas.microsoft.com/office/drawing/2014/chart" uri="{C3380CC4-5D6E-409C-BE32-E72D297353CC}">
              <c16:uniqueId val="{00000000-AC4C-4184-AEF0-F43676EAB6D5}"/>
            </c:ext>
          </c:extLst>
        </c:ser>
        <c:dLbls>
          <c:showLegendKey val="0"/>
          <c:showVal val="1"/>
          <c:showCatName val="0"/>
          <c:showSerName val="0"/>
          <c:showPercent val="0"/>
          <c:showBubbleSize val="0"/>
        </c:dLbls>
        <c:gapWidth val="150"/>
        <c:shape val="box"/>
        <c:axId val="1644227648"/>
        <c:axId val="1644228128"/>
        <c:axId val="0"/>
      </c:bar3DChart>
      <c:catAx>
        <c:axId val="164422764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644228128"/>
        <c:crosses val="autoZero"/>
        <c:auto val="1"/>
        <c:lblAlgn val="ctr"/>
        <c:lblOffset val="100"/>
        <c:noMultiLvlLbl val="0"/>
      </c:catAx>
      <c:valAx>
        <c:axId val="1644228128"/>
        <c:scaling>
          <c:orientation val="minMax"/>
        </c:scaling>
        <c:delete val="1"/>
        <c:axPos val="l"/>
        <c:numFmt formatCode="0.00" sourceLinked="1"/>
        <c:majorTickMark val="none"/>
        <c:minorTickMark val="none"/>
        <c:tickLblPos val="nextTo"/>
        <c:crossAx val="16442276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[streaming_service_data_151.xlsx]Pivot Tables!Pref. Genre Type</c:name>
    <c:fmtId val="41"/>
  </c:pivotSource>
  <c:chart>
    <c:title>
      <c:tx>
        <c:rich>
          <a:bodyPr rot="0" spcFirstLastPara="1" vertOverflow="ellipsis" vert="horz" wrap="square" anchor="ctr" anchorCtr="1"/>
          <a:lstStyle/>
          <a:p>
            <a:pPr>
              <a:defRPr sz="1800" b="0" i="0" u="none" strike="noStrike" kern="1200" spc="0" baseline="0">
                <a:solidFill>
                  <a:sysClr val="windowText" lastClr="000000"/>
                </a:solidFill>
                <a:latin typeface="+mn-lt"/>
                <a:ea typeface="+mn-ea"/>
                <a:cs typeface="+mn-cs"/>
              </a:defRPr>
            </a:pPr>
            <a:r>
              <a:rPr lang="en-IN" sz="1800" b="1" dirty="0">
                <a:solidFill>
                  <a:sysClr val="windowText" lastClr="000000"/>
                </a:solidFill>
              </a:rPr>
              <a:t>Pref. Genres</a:t>
            </a:r>
          </a:p>
        </c:rich>
      </c:tx>
      <c:overlay val="0"/>
      <c:spPr>
        <a:noFill/>
        <a:ln>
          <a:noFill/>
        </a:ln>
        <a:effectLst/>
      </c:spPr>
      <c:txPr>
        <a:bodyPr rot="0" spcFirstLastPara="1" vertOverflow="ellipsis" vert="horz" wrap="square" anchor="ctr" anchorCtr="1"/>
        <a:lstStyle/>
        <a:p>
          <a:pPr>
            <a:defRPr sz="1800" b="0" i="0" u="none" strike="noStrike" kern="1200" spc="0" baseline="0">
              <a:solidFill>
                <a:sysClr val="windowText" lastClr="000000"/>
              </a:solidFill>
              <a:latin typeface="+mn-lt"/>
              <a:ea typeface="+mn-ea"/>
              <a:cs typeface="+mn-cs"/>
            </a:defRPr>
          </a:pPr>
          <a:endParaRPr lang="en-IN"/>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w="9525">
              <a:solidFill>
                <a:schemeClr val="accent1">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w="9525">
              <a:solidFill>
                <a:schemeClr val="accent1">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Tables'!$P$3:$P$4</c:f>
              <c:strCache>
                <c:ptCount val="1"/>
                <c:pt idx="0">
                  <c:v>Action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Tables'!$O$5:$O$10</c:f>
              <c:strCache>
                <c:ptCount val="5"/>
                <c:pt idx="0">
                  <c:v>18-24</c:v>
                </c:pt>
                <c:pt idx="1">
                  <c:v>25-34</c:v>
                </c:pt>
                <c:pt idx="2">
                  <c:v>35-44</c:v>
                </c:pt>
                <c:pt idx="3">
                  <c:v>45-54</c:v>
                </c:pt>
                <c:pt idx="4">
                  <c:v>55+</c:v>
                </c:pt>
              </c:strCache>
            </c:strRef>
          </c:cat>
          <c:val>
            <c:numRef>
              <c:f>'Pivot Tables'!$P$5:$P$10</c:f>
              <c:numCache>
                <c:formatCode>General</c:formatCode>
                <c:ptCount val="5"/>
                <c:pt idx="0">
                  <c:v>26</c:v>
                </c:pt>
                <c:pt idx="1">
                  <c:v>33</c:v>
                </c:pt>
                <c:pt idx="2">
                  <c:v>32</c:v>
                </c:pt>
                <c:pt idx="3">
                  <c:v>34</c:v>
                </c:pt>
                <c:pt idx="4">
                  <c:v>25</c:v>
                </c:pt>
              </c:numCache>
            </c:numRef>
          </c:val>
          <c:extLst>
            <c:ext xmlns:c16="http://schemas.microsoft.com/office/drawing/2014/chart" uri="{C3380CC4-5D6E-409C-BE32-E72D297353CC}">
              <c16:uniqueId val="{00000000-23B3-4E11-8FA3-7264D0F10EDC}"/>
            </c:ext>
          </c:extLst>
        </c:ser>
        <c:ser>
          <c:idx val="1"/>
          <c:order val="1"/>
          <c:tx>
            <c:strRef>
              <c:f>'Pivot Tables'!$Q$3:$Q$4</c:f>
              <c:strCache>
                <c:ptCount val="1"/>
                <c:pt idx="0">
                  <c:v>Comedy</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Tables'!$O$5:$O$10</c:f>
              <c:strCache>
                <c:ptCount val="5"/>
                <c:pt idx="0">
                  <c:v>18-24</c:v>
                </c:pt>
                <c:pt idx="1">
                  <c:v>25-34</c:v>
                </c:pt>
                <c:pt idx="2">
                  <c:v>35-44</c:v>
                </c:pt>
                <c:pt idx="3">
                  <c:v>45-54</c:v>
                </c:pt>
                <c:pt idx="4">
                  <c:v>55+</c:v>
                </c:pt>
              </c:strCache>
            </c:strRef>
          </c:cat>
          <c:val>
            <c:numRef>
              <c:f>'Pivot Tables'!$Q$5:$Q$10</c:f>
              <c:numCache>
                <c:formatCode>General</c:formatCode>
                <c:ptCount val="5"/>
                <c:pt idx="0">
                  <c:v>23</c:v>
                </c:pt>
                <c:pt idx="1">
                  <c:v>29</c:v>
                </c:pt>
                <c:pt idx="2">
                  <c:v>29</c:v>
                </c:pt>
                <c:pt idx="3">
                  <c:v>26</c:v>
                </c:pt>
                <c:pt idx="4">
                  <c:v>39</c:v>
                </c:pt>
              </c:numCache>
            </c:numRef>
          </c:val>
          <c:extLst>
            <c:ext xmlns:c16="http://schemas.microsoft.com/office/drawing/2014/chart" uri="{C3380CC4-5D6E-409C-BE32-E72D297353CC}">
              <c16:uniqueId val="{00000014-23B3-4E11-8FA3-7264D0F10EDC}"/>
            </c:ext>
          </c:extLst>
        </c:ser>
        <c:ser>
          <c:idx val="2"/>
          <c:order val="2"/>
          <c:tx>
            <c:strRef>
              <c:f>'Pivot Tables'!$R$3:$R$4</c:f>
              <c:strCache>
                <c:ptCount val="1"/>
                <c:pt idx="0">
                  <c:v>Documentary</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Tables'!$O$5:$O$10</c:f>
              <c:strCache>
                <c:ptCount val="5"/>
                <c:pt idx="0">
                  <c:v>18-24</c:v>
                </c:pt>
                <c:pt idx="1">
                  <c:v>25-34</c:v>
                </c:pt>
                <c:pt idx="2">
                  <c:v>35-44</c:v>
                </c:pt>
                <c:pt idx="3">
                  <c:v>45-54</c:v>
                </c:pt>
                <c:pt idx="4">
                  <c:v>55+</c:v>
                </c:pt>
              </c:strCache>
            </c:strRef>
          </c:cat>
          <c:val>
            <c:numRef>
              <c:f>'Pivot Tables'!$R$5:$R$10</c:f>
              <c:numCache>
                <c:formatCode>General</c:formatCode>
                <c:ptCount val="5"/>
                <c:pt idx="0">
                  <c:v>36</c:v>
                </c:pt>
                <c:pt idx="1">
                  <c:v>21</c:v>
                </c:pt>
                <c:pt idx="2">
                  <c:v>22</c:v>
                </c:pt>
                <c:pt idx="3">
                  <c:v>22</c:v>
                </c:pt>
                <c:pt idx="4">
                  <c:v>29</c:v>
                </c:pt>
              </c:numCache>
            </c:numRef>
          </c:val>
          <c:extLst>
            <c:ext xmlns:c16="http://schemas.microsoft.com/office/drawing/2014/chart" uri="{C3380CC4-5D6E-409C-BE32-E72D297353CC}">
              <c16:uniqueId val="{00000015-23B3-4E11-8FA3-7264D0F10EDC}"/>
            </c:ext>
          </c:extLst>
        </c:ser>
        <c:ser>
          <c:idx val="3"/>
          <c:order val="3"/>
          <c:tx>
            <c:strRef>
              <c:f>'Pivot Tables'!$S$3:$S$4</c:f>
              <c:strCache>
                <c:ptCount val="1"/>
                <c:pt idx="0">
                  <c:v>Drama</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Tables'!$O$5:$O$10</c:f>
              <c:strCache>
                <c:ptCount val="5"/>
                <c:pt idx="0">
                  <c:v>18-24</c:v>
                </c:pt>
                <c:pt idx="1">
                  <c:v>25-34</c:v>
                </c:pt>
                <c:pt idx="2">
                  <c:v>35-44</c:v>
                </c:pt>
                <c:pt idx="3">
                  <c:v>45-54</c:v>
                </c:pt>
                <c:pt idx="4">
                  <c:v>55+</c:v>
                </c:pt>
              </c:strCache>
            </c:strRef>
          </c:cat>
          <c:val>
            <c:numRef>
              <c:f>'Pivot Tables'!$S$5:$S$10</c:f>
              <c:numCache>
                <c:formatCode>General</c:formatCode>
                <c:ptCount val="5"/>
                <c:pt idx="0">
                  <c:v>25</c:v>
                </c:pt>
                <c:pt idx="1">
                  <c:v>31</c:v>
                </c:pt>
                <c:pt idx="2">
                  <c:v>27</c:v>
                </c:pt>
                <c:pt idx="3">
                  <c:v>31</c:v>
                </c:pt>
                <c:pt idx="4">
                  <c:v>28</c:v>
                </c:pt>
              </c:numCache>
            </c:numRef>
          </c:val>
          <c:extLst>
            <c:ext xmlns:c16="http://schemas.microsoft.com/office/drawing/2014/chart" uri="{C3380CC4-5D6E-409C-BE32-E72D297353CC}">
              <c16:uniqueId val="{00000016-23B3-4E11-8FA3-7264D0F10EDC}"/>
            </c:ext>
          </c:extLst>
        </c:ser>
        <c:ser>
          <c:idx val="4"/>
          <c:order val="4"/>
          <c:tx>
            <c:strRef>
              <c:f>'Pivot Tables'!$T$3:$T$4</c:f>
              <c:strCache>
                <c:ptCount val="1"/>
                <c:pt idx="0">
                  <c:v>Horror</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Tables'!$O$5:$O$10</c:f>
              <c:strCache>
                <c:ptCount val="5"/>
                <c:pt idx="0">
                  <c:v>18-24</c:v>
                </c:pt>
                <c:pt idx="1">
                  <c:v>25-34</c:v>
                </c:pt>
                <c:pt idx="2">
                  <c:v>35-44</c:v>
                </c:pt>
                <c:pt idx="3">
                  <c:v>45-54</c:v>
                </c:pt>
                <c:pt idx="4">
                  <c:v>55+</c:v>
                </c:pt>
              </c:strCache>
            </c:strRef>
          </c:cat>
          <c:val>
            <c:numRef>
              <c:f>'Pivot Tables'!$T$5:$T$10</c:f>
              <c:numCache>
                <c:formatCode>General</c:formatCode>
                <c:ptCount val="5"/>
                <c:pt idx="0">
                  <c:v>23</c:v>
                </c:pt>
                <c:pt idx="1">
                  <c:v>36</c:v>
                </c:pt>
                <c:pt idx="2">
                  <c:v>34</c:v>
                </c:pt>
                <c:pt idx="3">
                  <c:v>32</c:v>
                </c:pt>
                <c:pt idx="4">
                  <c:v>32</c:v>
                </c:pt>
              </c:numCache>
            </c:numRef>
          </c:val>
          <c:extLst>
            <c:ext xmlns:c16="http://schemas.microsoft.com/office/drawing/2014/chart" uri="{C3380CC4-5D6E-409C-BE32-E72D297353CC}">
              <c16:uniqueId val="{00000017-23B3-4E11-8FA3-7264D0F10EDC}"/>
            </c:ext>
          </c:extLst>
        </c:ser>
        <c:ser>
          <c:idx val="5"/>
          <c:order val="5"/>
          <c:tx>
            <c:strRef>
              <c:f>'Pivot Tables'!$U$3:$U$4</c:f>
              <c:strCache>
                <c:ptCount val="1"/>
                <c:pt idx="0">
                  <c:v>Romance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Tables'!$O$5:$O$10</c:f>
              <c:strCache>
                <c:ptCount val="5"/>
                <c:pt idx="0">
                  <c:v>18-24</c:v>
                </c:pt>
                <c:pt idx="1">
                  <c:v>25-34</c:v>
                </c:pt>
                <c:pt idx="2">
                  <c:v>35-44</c:v>
                </c:pt>
                <c:pt idx="3">
                  <c:v>45-54</c:v>
                </c:pt>
                <c:pt idx="4">
                  <c:v>55+</c:v>
                </c:pt>
              </c:strCache>
            </c:strRef>
          </c:cat>
          <c:val>
            <c:numRef>
              <c:f>'Pivot Tables'!$U$5:$U$10</c:f>
              <c:numCache>
                <c:formatCode>General</c:formatCode>
                <c:ptCount val="5"/>
                <c:pt idx="0">
                  <c:v>24</c:v>
                </c:pt>
                <c:pt idx="1">
                  <c:v>27</c:v>
                </c:pt>
                <c:pt idx="2">
                  <c:v>32</c:v>
                </c:pt>
                <c:pt idx="3">
                  <c:v>36</c:v>
                </c:pt>
                <c:pt idx="4">
                  <c:v>27</c:v>
                </c:pt>
              </c:numCache>
            </c:numRef>
          </c:val>
          <c:extLst>
            <c:ext xmlns:c16="http://schemas.microsoft.com/office/drawing/2014/chart" uri="{C3380CC4-5D6E-409C-BE32-E72D297353CC}">
              <c16:uniqueId val="{00000018-23B3-4E11-8FA3-7264D0F10EDC}"/>
            </c:ext>
          </c:extLst>
        </c:ser>
        <c:ser>
          <c:idx val="6"/>
          <c:order val="6"/>
          <c:tx>
            <c:strRef>
              <c:f>'Pivot Tables'!$V$3:$V$4</c:f>
              <c:strCache>
                <c:ptCount val="1"/>
                <c:pt idx="0">
                  <c:v>Sci-Fi</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Tables'!$O$5:$O$10</c:f>
              <c:strCache>
                <c:ptCount val="5"/>
                <c:pt idx="0">
                  <c:v>18-24</c:v>
                </c:pt>
                <c:pt idx="1">
                  <c:v>25-34</c:v>
                </c:pt>
                <c:pt idx="2">
                  <c:v>35-44</c:v>
                </c:pt>
                <c:pt idx="3">
                  <c:v>45-54</c:v>
                </c:pt>
                <c:pt idx="4">
                  <c:v>55+</c:v>
                </c:pt>
              </c:strCache>
            </c:strRef>
          </c:cat>
          <c:val>
            <c:numRef>
              <c:f>'Pivot Tables'!$V$5:$V$10</c:f>
              <c:numCache>
                <c:formatCode>General</c:formatCode>
                <c:ptCount val="5"/>
                <c:pt idx="0">
                  <c:v>23</c:v>
                </c:pt>
                <c:pt idx="1">
                  <c:v>23</c:v>
                </c:pt>
                <c:pt idx="2">
                  <c:v>31</c:v>
                </c:pt>
                <c:pt idx="3">
                  <c:v>27</c:v>
                </c:pt>
                <c:pt idx="4">
                  <c:v>25</c:v>
                </c:pt>
              </c:numCache>
            </c:numRef>
          </c:val>
          <c:extLst>
            <c:ext xmlns:c16="http://schemas.microsoft.com/office/drawing/2014/chart" uri="{C3380CC4-5D6E-409C-BE32-E72D297353CC}">
              <c16:uniqueId val="{00000019-23B3-4E11-8FA3-7264D0F10EDC}"/>
            </c:ext>
          </c:extLst>
        </c:ser>
        <c:dLbls>
          <c:dLblPos val="outEnd"/>
          <c:showLegendKey val="0"/>
          <c:showVal val="1"/>
          <c:showCatName val="0"/>
          <c:showSerName val="0"/>
          <c:showPercent val="0"/>
          <c:showBubbleSize val="0"/>
        </c:dLbls>
        <c:gapWidth val="219"/>
        <c:overlap val="-27"/>
        <c:axId val="1524369024"/>
        <c:axId val="1524386304"/>
      </c:barChart>
      <c:catAx>
        <c:axId val="1524369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24386304"/>
        <c:crosses val="autoZero"/>
        <c:auto val="1"/>
        <c:lblAlgn val="ctr"/>
        <c:lblOffset val="100"/>
        <c:noMultiLvlLbl val="0"/>
      </c:catAx>
      <c:valAx>
        <c:axId val="1524386304"/>
        <c:scaling>
          <c:orientation val="minMax"/>
        </c:scaling>
        <c:delete val="1"/>
        <c:axPos val="l"/>
        <c:numFmt formatCode="General" sourceLinked="1"/>
        <c:majorTickMark val="none"/>
        <c:minorTickMark val="none"/>
        <c:tickLblPos val="nextTo"/>
        <c:crossAx val="15243690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[streaming_service_data_151.xlsx]Pivot Tables!Peak Watch Time Trend</c:name>
    <c:fmtId val="25"/>
  </c:pivotSource>
  <c:chart>
    <c:title>
      <c:tx>
        <c:rich>
          <a:bodyPr rot="0" spcFirstLastPara="1" vertOverflow="ellipsis" vert="horz" wrap="square" anchor="ctr" anchorCtr="1"/>
          <a:lstStyle/>
          <a:p>
            <a:pPr>
              <a:defRPr sz="1800" b="1" i="0" u="none" strike="noStrike" kern="1200" baseline="0">
                <a:solidFill>
                  <a:schemeClr val="tx2"/>
                </a:solidFill>
                <a:latin typeface="+mn-lt"/>
                <a:ea typeface="+mn-ea"/>
                <a:cs typeface="+mn-cs"/>
              </a:defRPr>
            </a:pPr>
            <a:r>
              <a:rPr lang="en-US" sz="1800" dirty="0">
                <a:solidFill>
                  <a:sysClr val="windowText" lastClr="000000"/>
                </a:solidFill>
              </a:rPr>
              <a:t>Peak</a:t>
            </a:r>
            <a:r>
              <a:rPr lang="en-US" sz="1800" baseline="0" dirty="0">
                <a:solidFill>
                  <a:sysClr val="windowText" lastClr="000000"/>
                </a:solidFill>
              </a:rPr>
              <a:t> Watch Time Trend</a:t>
            </a:r>
            <a:endParaRPr lang="en-US" sz="1800" dirty="0">
              <a:solidFill>
                <a:sysClr val="windowText" lastClr="000000"/>
              </a:solidFill>
            </a:endParaRPr>
          </a:p>
        </c:rich>
      </c:tx>
      <c:overlay val="0"/>
      <c:spPr>
        <a:noFill/>
        <a:ln>
          <a:noFill/>
        </a:ln>
        <a:effectLst/>
      </c:spPr>
      <c:txPr>
        <a:bodyPr rot="0" spcFirstLastPara="1" vertOverflow="ellipsis" vert="horz" wrap="square" anchor="ctr" anchorCtr="1"/>
        <a:lstStyle/>
        <a:p>
          <a:pPr>
            <a:defRPr sz="1800"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387565663540466E-2"/>
              <c:y val="4.1750249891716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1100525308323646E-2"/>
              <c:y val="-1.376346136964868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3.8842964914967533E-2"/>
              <c:y val="-7.827021710416082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3.3295093496074402E-2"/>
              <c:y val="0.10133123272309735"/>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3.6069684620747285E-2"/>
              <c:y val="5.98775466091029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6647546748037194E-2"/>
              <c:y val="6.908947685665728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6647546748037194E-2"/>
              <c:y val="-9.21193024755430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2.7745911246728912E-3"/>
              <c:y val="-2.302982561888580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6647546748037194E-2"/>
              <c:y val="-2.302982561888576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6647546748037194E-2"/>
              <c:y val="6.908947685665728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8.3237733740185969E-3"/>
              <c:y val="-4.145368611399437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3.3295093496074388E-2"/>
              <c:y val="8.751333735176580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2.2196728997382929E-2"/>
              <c:y val="6.448351173288013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1098364498691515E-2"/>
              <c:y val="-4.605965123777152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3.6069684620747257E-2"/>
              <c:y val="8.290737222798866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9425919289566381E-2"/>
              <c:y val="-3.211474319584687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4.1626969906213673E-2"/>
              <c:y val="7.799294776134230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3.0526444597890025E-2"/>
              <c:y val="-7.799294776134230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4.1626969906213673E-2"/>
              <c:y val="7.799294776134230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2.2201050616647393E-2"/>
              <c:y val="5.505384547859456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5.5502626541619245E-3"/>
              <c:y val="7.340512730479276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3.330157592497094E-2"/>
              <c:y val="-5.046602502204505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2.2201050616647393E-2"/>
              <c:y val="5.964166593514411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2.7751313270809115E-3"/>
              <c:y val="-2.752692273929732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3875656635404557E-2"/>
              <c:y val="5.046602502204501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1100525308323544E-2"/>
              <c:y val="5.046602502204501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8"/>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1100525308323646E-2"/>
              <c:y val="-1.376346136964868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9"/>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3.8842964914967533E-2"/>
              <c:y val="-7.827021710416082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3.3295093496074402E-2"/>
              <c:y val="0.10133123272309735"/>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1"/>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2.7745911246728912E-3"/>
              <c:y val="-2.302982561888580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2"/>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3.6069684620747285E-2"/>
              <c:y val="5.98775466091029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6647546748037194E-2"/>
              <c:y val="-9.21193024755430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4"/>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6647546748037194E-2"/>
              <c:y val="6.908947685665728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5"/>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6647546748037194E-2"/>
              <c:y val="-2.302982561888576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6647546748037194E-2"/>
              <c:y val="6.908947685665728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7"/>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8.3237733740185969E-3"/>
              <c:y val="-4.145368611399437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8"/>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3.3295093496074388E-2"/>
              <c:y val="8.751333735176580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9"/>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2.2196728997382929E-2"/>
              <c:y val="6.448351173288013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1098364498691515E-2"/>
              <c:y val="-4.605965123777152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1"/>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3.6069684620747257E-2"/>
              <c:y val="8.290737222798866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2"/>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9425919289566381E-2"/>
              <c:y val="-3.211474319584687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4.1626969906213673E-2"/>
              <c:y val="7.799294776134230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4"/>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3.0526444597890025E-2"/>
              <c:y val="-7.799294776134230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5"/>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4.1626969906213673E-2"/>
              <c:y val="7.799294776134230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2.2201050616647393E-2"/>
              <c:y val="5.505384547859456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7"/>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5.5502626541619245E-3"/>
              <c:y val="7.340512730479276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8"/>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387565663540466E-2"/>
              <c:y val="4.1750249891716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9"/>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3.330157592497094E-2"/>
              <c:y val="-5.046602502204505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2.2201050616647393E-2"/>
              <c:y val="5.964166593514411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1"/>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2.7751313270809115E-3"/>
              <c:y val="-2.752692273929732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2"/>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3875656635404557E-2"/>
              <c:y val="5.046602502204501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1100525308323544E-2"/>
              <c:y val="5.046602502204501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4"/>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1100525308323646E-2"/>
              <c:y val="-1.376346136964868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5"/>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1100525308323646E-2"/>
              <c:y val="-1.376346136964868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7"/>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3.8842964914967533E-2"/>
              <c:y val="-7.827021710416082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8"/>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3.3295093496074402E-2"/>
              <c:y val="0.10133123272309735"/>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9"/>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2.7745911246728912E-3"/>
              <c:y val="-2.302982561888580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3.6069684620747285E-2"/>
              <c:y val="5.98775466091029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1"/>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6647546748037194E-2"/>
              <c:y val="-9.21193024755430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2"/>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6647546748037194E-2"/>
              <c:y val="6.908947685665728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6647546748037194E-2"/>
              <c:y val="-2.302982561888576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4"/>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6647546748037194E-2"/>
              <c:y val="6.908947685665728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5"/>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8.3237733740185969E-3"/>
              <c:y val="-4.145368611399437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3.3295093496074388E-2"/>
              <c:y val="8.751333735176580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7"/>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2.2196728997382929E-2"/>
              <c:y val="6.448351173288013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8"/>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1098364498691515E-2"/>
              <c:y val="-4.605965123777152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9"/>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3.6069684620747257E-2"/>
              <c:y val="8.290737222798866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9425919289566381E-2"/>
              <c:y val="-3.211474319584687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1"/>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4.1626969906213673E-2"/>
              <c:y val="7.799294776134230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2"/>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3.0526444597890025E-2"/>
              <c:y val="-7.799294776134230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4.1626969906213673E-2"/>
              <c:y val="7.799294776134230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4"/>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2.2201050616647393E-2"/>
              <c:y val="5.505384547859456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5"/>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5.5502626541619245E-3"/>
              <c:y val="7.340512730479276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387565663540466E-2"/>
              <c:y val="4.1750249891716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7"/>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3.330157592497094E-2"/>
              <c:y val="-5.046602502204505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8"/>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2.2201050616647393E-2"/>
              <c:y val="5.964166593514411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9"/>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2.7751313270809115E-3"/>
              <c:y val="-2.752692273929732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3875656635404557E-2"/>
              <c:y val="5.046602502204501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1"/>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1100525308323544E-2"/>
              <c:y val="5.046602502204501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2"/>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1100525308323646E-2"/>
              <c:y val="-1.376346136964868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4"/>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1100525308323646E-2"/>
              <c:y val="-1.376346136964868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5"/>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3.8842964914967533E-2"/>
              <c:y val="-7.827021710416082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3.3295093496074402E-2"/>
              <c:y val="0.10133123272309735"/>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7"/>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2.7745911246728912E-3"/>
              <c:y val="-2.302982561888580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8"/>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3.6069684620747285E-2"/>
              <c:y val="5.98775466091029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9"/>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6647546748037194E-2"/>
              <c:y val="-9.21193024755430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6647546748037194E-2"/>
              <c:y val="6.908947685665728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1"/>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6647546748037194E-2"/>
              <c:y val="-2.302982561888576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2"/>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6647546748037194E-2"/>
              <c:y val="6.908947685665728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8.3237733740185969E-3"/>
              <c:y val="-4.145368611399437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4"/>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3.3295093496074388E-2"/>
              <c:y val="8.751333735176580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5"/>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2.2196728997382929E-2"/>
              <c:y val="6.448351173288013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1098364498691515E-2"/>
              <c:y val="-4.605965123777152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7"/>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3.6069684620747257E-2"/>
              <c:y val="8.290737222798866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8"/>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9425919289566381E-2"/>
              <c:y val="-3.211474319584687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9"/>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4.1626969906213673E-2"/>
              <c:y val="7.799294776134230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3.0526444597890025E-2"/>
              <c:y val="-7.799294776134230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1"/>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4.1626969906213673E-2"/>
              <c:y val="7.799294776134230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2"/>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2.2201050616647393E-2"/>
              <c:y val="5.505384547859456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5.5502626541619245E-3"/>
              <c:y val="7.340512730479276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4"/>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387565663540466E-2"/>
              <c:y val="4.1750249891716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5"/>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3.330157592497094E-2"/>
              <c:y val="-5.046602502204505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2.2201050616647393E-2"/>
              <c:y val="5.964166593514411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7"/>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2.7751313270809115E-3"/>
              <c:y val="-2.752692273929732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8"/>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3875656635404557E-2"/>
              <c:y val="5.046602502204501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9"/>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1100525308323544E-2"/>
              <c:y val="5.046602502204501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1100525308323646E-2"/>
              <c:y val="-1.376346136964868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1"/>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2"/>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1100525308323646E-2"/>
              <c:y val="-1.376346136964868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3.8842964914967533E-2"/>
              <c:y val="-7.827021710416082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4"/>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3.3295093496074402E-2"/>
              <c:y val="0.10133123272309735"/>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5"/>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2.7745911246728912E-3"/>
              <c:y val="-2.302982561888580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3.6069684620747285E-2"/>
              <c:y val="5.98775466091029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7"/>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6647546748037194E-2"/>
              <c:y val="-9.21193024755430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8"/>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6647546748037194E-2"/>
              <c:y val="6.908947685665728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9"/>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6647546748037194E-2"/>
              <c:y val="-2.302982561888576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6647546748037194E-2"/>
              <c:y val="6.908947685665728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1"/>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8.3237733740185969E-3"/>
              <c:y val="-4.145368611399437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2"/>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3.3295093496074388E-2"/>
              <c:y val="8.751333735176580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2.2196728997382929E-2"/>
              <c:y val="6.448351173288013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4"/>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1098364498691515E-2"/>
              <c:y val="-4.605965123777152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5"/>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3.6069684620747257E-2"/>
              <c:y val="8.290737222798866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9425919289566381E-2"/>
              <c:y val="-3.211474319584687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7"/>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4.1626969906213673E-2"/>
              <c:y val="7.799294776134230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8"/>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3.0526444597890025E-2"/>
              <c:y val="-7.799294776134230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9"/>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4.1626969906213673E-2"/>
              <c:y val="7.799294776134230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2.2201050616647393E-2"/>
              <c:y val="5.505384547859456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1"/>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5.5502626541619245E-3"/>
              <c:y val="7.340512730479276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2"/>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387565663540466E-2"/>
              <c:y val="4.1750249891716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3.330157592497094E-2"/>
              <c:y val="-5.046602502204505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4"/>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2.2201050616647393E-2"/>
              <c:y val="5.964166593514411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5"/>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2.7751313270809115E-3"/>
              <c:y val="-2.752692273929732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3875656635404557E-2"/>
              <c:y val="5.046602502204501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7"/>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1100525308323544E-2"/>
              <c:y val="5.046602502204501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8"/>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dLbl>
          <c:idx val="0"/>
          <c:layout>
            <c:manualLayout>
              <c:x val="-1.1100525308323646E-2"/>
              <c:y val="-1.376346136964868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line3DChart>
        <c:grouping val="standard"/>
        <c:varyColors val="0"/>
        <c:ser>
          <c:idx val="0"/>
          <c:order val="0"/>
          <c:tx>
            <c:strRef>
              <c:f>'Pivot Tables'!$T$12</c:f>
              <c:strCache>
                <c:ptCount val="1"/>
                <c:pt idx="0">
                  <c:v>Total</c:v>
                </c:pt>
              </c:strCache>
            </c:strRef>
          </c:tx>
          <c:spPr>
            <a:solidFill>
              <a:schemeClr val="accent2">
                <a:lumMod val="75000"/>
              </a:schemeClr>
            </a:solidFill>
            <a:ln>
              <a:noFill/>
            </a:ln>
            <a:effectLst/>
            <a:sp3d/>
          </c:spPr>
          <c:dPt>
            <c:idx val="0"/>
            <c:bubble3D val="0"/>
            <c:spPr>
              <a:solidFill>
                <a:schemeClr val="accent2">
                  <a:lumMod val="75000"/>
                </a:schemeClr>
              </a:solidFill>
              <a:ln>
                <a:noFill/>
              </a:ln>
              <a:effectLst/>
              <a:sp3d/>
            </c:spPr>
            <c:extLst>
              <c:ext xmlns:c16="http://schemas.microsoft.com/office/drawing/2014/chart" uri="{C3380CC4-5D6E-409C-BE32-E72D297353CC}">
                <c16:uniqueId val="{00000001-92D6-4F36-A757-5F4F3775E98D}"/>
              </c:ext>
            </c:extLst>
          </c:dPt>
          <c:dPt>
            <c:idx val="1"/>
            <c:bubble3D val="0"/>
            <c:spPr>
              <a:solidFill>
                <a:schemeClr val="accent2">
                  <a:lumMod val="75000"/>
                </a:schemeClr>
              </a:solidFill>
              <a:ln>
                <a:noFill/>
              </a:ln>
              <a:effectLst/>
              <a:sp3d/>
            </c:spPr>
            <c:extLst>
              <c:ext xmlns:c16="http://schemas.microsoft.com/office/drawing/2014/chart" uri="{C3380CC4-5D6E-409C-BE32-E72D297353CC}">
                <c16:uniqueId val="{00000003-92D6-4F36-A757-5F4F3775E98D}"/>
              </c:ext>
            </c:extLst>
          </c:dPt>
          <c:dPt>
            <c:idx val="2"/>
            <c:bubble3D val="0"/>
            <c:spPr>
              <a:solidFill>
                <a:schemeClr val="accent2">
                  <a:lumMod val="75000"/>
                </a:schemeClr>
              </a:solidFill>
              <a:ln>
                <a:noFill/>
              </a:ln>
              <a:effectLst/>
              <a:sp3d/>
            </c:spPr>
            <c:extLst>
              <c:ext xmlns:c16="http://schemas.microsoft.com/office/drawing/2014/chart" uri="{C3380CC4-5D6E-409C-BE32-E72D297353CC}">
                <c16:uniqueId val="{00000005-92D6-4F36-A757-5F4F3775E98D}"/>
              </c:ext>
            </c:extLst>
          </c:dPt>
          <c:dPt>
            <c:idx val="3"/>
            <c:bubble3D val="0"/>
            <c:spPr>
              <a:solidFill>
                <a:schemeClr val="accent2">
                  <a:lumMod val="75000"/>
                </a:schemeClr>
              </a:solidFill>
              <a:ln>
                <a:noFill/>
              </a:ln>
              <a:effectLst/>
              <a:sp3d/>
            </c:spPr>
            <c:extLst>
              <c:ext xmlns:c16="http://schemas.microsoft.com/office/drawing/2014/chart" uri="{C3380CC4-5D6E-409C-BE32-E72D297353CC}">
                <c16:uniqueId val="{00000007-92D6-4F36-A757-5F4F3775E98D}"/>
              </c:ext>
            </c:extLst>
          </c:dPt>
          <c:dPt>
            <c:idx val="4"/>
            <c:bubble3D val="0"/>
            <c:spPr>
              <a:solidFill>
                <a:schemeClr val="accent2">
                  <a:lumMod val="75000"/>
                </a:schemeClr>
              </a:solidFill>
              <a:ln>
                <a:noFill/>
              </a:ln>
              <a:effectLst/>
              <a:sp3d/>
            </c:spPr>
            <c:extLst>
              <c:ext xmlns:c16="http://schemas.microsoft.com/office/drawing/2014/chart" uri="{C3380CC4-5D6E-409C-BE32-E72D297353CC}">
                <c16:uniqueId val="{00000009-92D6-4F36-A757-5F4F3775E98D}"/>
              </c:ext>
            </c:extLst>
          </c:dPt>
          <c:dPt>
            <c:idx val="5"/>
            <c:bubble3D val="0"/>
            <c:spPr>
              <a:solidFill>
                <a:schemeClr val="accent2">
                  <a:lumMod val="75000"/>
                </a:schemeClr>
              </a:solidFill>
              <a:ln>
                <a:noFill/>
              </a:ln>
              <a:effectLst/>
              <a:sp3d/>
            </c:spPr>
            <c:extLst>
              <c:ext xmlns:c16="http://schemas.microsoft.com/office/drawing/2014/chart" uri="{C3380CC4-5D6E-409C-BE32-E72D297353CC}">
                <c16:uniqueId val="{0000000B-92D6-4F36-A757-5F4F3775E98D}"/>
              </c:ext>
            </c:extLst>
          </c:dPt>
          <c:dPt>
            <c:idx val="6"/>
            <c:bubble3D val="0"/>
            <c:spPr>
              <a:solidFill>
                <a:schemeClr val="accent2">
                  <a:lumMod val="75000"/>
                </a:schemeClr>
              </a:solidFill>
              <a:ln>
                <a:noFill/>
              </a:ln>
              <a:effectLst/>
              <a:sp3d/>
            </c:spPr>
            <c:extLst>
              <c:ext xmlns:c16="http://schemas.microsoft.com/office/drawing/2014/chart" uri="{C3380CC4-5D6E-409C-BE32-E72D297353CC}">
                <c16:uniqueId val="{0000000D-92D6-4F36-A757-5F4F3775E98D}"/>
              </c:ext>
            </c:extLst>
          </c:dPt>
          <c:dPt>
            <c:idx val="7"/>
            <c:bubble3D val="0"/>
            <c:spPr>
              <a:solidFill>
                <a:schemeClr val="accent2">
                  <a:lumMod val="75000"/>
                </a:schemeClr>
              </a:solidFill>
              <a:ln>
                <a:noFill/>
              </a:ln>
              <a:effectLst/>
              <a:sp3d/>
            </c:spPr>
            <c:extLst>
              <c:ext xmlns:c16="http://schemas.microsoft.com/office/drawing/2014/chart" uri="{C3380CC4-5D6E-409C-BE32-E72D297353CC}">
                <c16:uniqueId val="{0000000F-92D6-4F36-A757-5F4F3775E98D}"/>
              </c:ext>
            </c:extLst>
          </c:dPt>
          <c:dPt>
            <c:idx val="8"/>
            <c:bubble3D val="0"/>
            <c:spPr>
              <a:solidFill>
                <a:schemeClr val="accent2">
                  <a:lumMod val="75000"/>
                </a:schemeClr>
              </a:solidFill>
              <a:ln>
                <a:noFill/>
              </a:ln>
              <a:effectLst/>
              <a:sp3d/>
            </c:spPr>
            <c:extLst>
              <c:ext xmlns:c16="http://schemas.microsoft.com/office/drawing/2014/chart" uri="{C3380CC4-5D6E-409C-BE32-E72D297353CC}">
                <c16:uniqueId val="{00000011-92D6-4F36-A757-5F4F3775E98D}"/>
              </c:ext>
            </c:extLst>
          </c:dPt>
          <c:dPt>
            <c:idx val="9"/>
            <c:bubble3D val="0"/>
            <c:spPr>
              <a:solidFill>
                <a:schemeClr val="accent2">
                  <a:lumMod val="75000"/>
                </a:schemeClr>
              </a:solidFill>
              <a:ln>
                <a:noFill/>
              </a:ln>
              <a:effectLst/>
              <a:sp3d/>
            </c:spPr>
            <c:extLst>
              <c:ext xmlns:c16="http://schemas.microsoft.com/office/drawing/2014/chart" uri="{C3380CC4-5D6E-409C-BE32-E72D297353CC}">
                <c16:uniqueId val="{00000013-92D6-4F36-A757-5F4F3775E98D}"/>
              </c:ext>
            </c:extLst>
          </c:dPt>
          <c:dPt>
            <c:idx val="10"/>
            <c:bubble3D val="0"/>
            <c:spPr>
              <a:solidFill>
                <a:schemeClr val="accent2">
                  <a:lumMod val="75000"/>
                </a:schemeClr>
              </a:solidFill>
              <a:ln>
                <a:noFill/>
              </a:ln>
              <a:effectLst/>
              <a:sp3d/>
            </c:spPr>
            <c:extLst>
              <c:ext xmlns:c16="http://schemas.microsoft.com/office/drawing/2014/chart" uri="{C3380CC4-5D6E-409C-BE32-E72D297353CC}">
                <c16:uniqueId val="{00000015-92D6-4F36-A757-5F4F3775E98D}"/>
              </c:ext>
            </c:extLst>
          </c:dPt>
          <c:dPt>
            <c:idx val="11"/>
            <c:bubble3D val="0"/>
            <c:spPr>
              <a:solidFill>
                <a:schemeClr val="accent2">
                  <a:lumMod val="75000"/>
                </a:schemeClr>
              </a:solidFill>
              <a:ln>
                <a:noFill/>
              </a:ln>
              <a:effectLst/>
              <a:sp3d/>
            </c:spPr>
            <c:extLst>
              <c:ext xmlns:c16="http://schemas.microsoft.com/office/drawing/2014/chart" uri="{C3380CC4-5D6E-409C-BE32-E72D297353CC}">
                <c16:uniqueId val="{00000017-92D6-4F36-A757-5F4F3775E98D}"/>
              </c:ext>
            </c:extLst>
          </c:dPt>
          <c:dPt>
            <c:idx val="12"/>
            <c:bubble3D val="0"/>
            <c:spPr>
              <a:solidFill>
                <a:schemeClr val="accent2">
                  <a:lumMod val="75000"/>
                </a:schemeClr>
              </a:solidFill>
              <a:ln>
                <a:noFill/>
              </a:ln>
              <a:effectLst/>
              <a:sp3d/>
            </c:spPr>
            <c:extLst>
              <c:ext xmlns:c16="http://schemas.microsoft.com/office/drawing/2014/chart" uri="{C3380CC4-5D6E-409C-BE32-E72D297353CC}">
                <c16:uniqueId val="{00000019-92D6-4F36-A757-5F4F3775E98D}"/>
              </c:ext>
            </c:extLst>
          </c:dPt>
          <c:dPt>
            <c:idx val="13"/>
            <c:bubble3D val="0"/>
            <c:spPr>
              <a:solidFill>
                <a:schemeClr val="accent2">
                  <a:lumMod val="75000"/>
                </a:schemeClr>
              </a:solidFill>
              <a:ln>
                <a:noFill/>
              </a:ln>
              <a:effectLst/>
              <a:sp3d/>
            </c:spPr>
            <c:extLst>
              <c:ext xmlns:c16="http://schemas.microsoft.com/office/drawing/2014/chart" uri="{C3380CC4-5D6E-409C-BE32-E72D297353CC}">
                <c16:uniqueId val="{0000001B-92D6-4F36-A757-5F4F3775E98D}"/>
              </c:ext>
            </c:extLst>
          </c:dPt>
          <c:dPt>
            <c:idx val="14"/>
            <c:bubble3D val="0"/>
            <c:spPr>
              <a:solidFill>
                <a:schemeClr val="accent2">
                  <a:lumMod val="75000"/>
                </a:schemeClr>
              </a:solidFill>
              <a:ln>
                <a:noFill/>
              </a:ln>
              <a:effectLst/>
              <a:sp3d/>
            </c:spPr>
            <c:extLst>
              <c:ext xmlns:c16="http://schemas.microsoft.com/office/drawing/2014/chart" uri="{C3380CC4-5D6E-409C-BE32-E72D297353CC}">
                <c16:uniqueId val="{0000001D-92D6-4F36-A757-5F4F3775E98D}"/>
              </c:ext>
            </c:extLst>
          </c:dPt>
          <c:dPt>
            <c:idx val="15"/>
            <c:bubble3D val="0"/>
            <c:spPr>
              <a:solidFill>
                <a:schemeClr val="accent2">
                  <a:lumMod val="75000"/>
                </a:schemeClr>
              </a:solidFill>
              <a:ln>
                <a:noFill/>
              </a:ln>
              <a:effectLst/>
              <a:sp3d/>
            </c:spPr>
            <c:extLst>
              <c:ext xmlns:c16="http://schemas.microsoft.com/office/drawing/2014/chart" uri="{C3380CC4-5D6E-409C-BE32-E72D297353CC}">
                <c16:uniqueId val="{0000001F-92D6-4F36-A757-5F4F3775E98D}"/>
              </c:ext>
            </c:extLst>
          </c:dPt>
          <c:dPt>
            <c:idx val="16"/>
            <c:bubble3D val="0"/>
            <c:spPr>
              <a:solidFill>
                <a:schemeClr val="accent2">
                  <a:lumMod val="75000"/>
                </a:schemeClr>
              </a:solidFill>
              <a:ln>
                <a:noFill/>
              </a:ln>
              <a:effectLst/>
              <a:sp3d/>
            </c:spPr>
            <c:extLst>
              <c:ext xmlns:c16="http://schemas.microsoft.com/office/drawing/2014/chart" uri="{C3380CC4-5D6E-409C-BE32-E72D297353CC}">
                <c16:uniqueId val="{00000021-92D6-4F36-A757-5F4F3775E98D}"/>
              </c:ext>
            </c:extLst>
          </c:dPt>
          <c:dPt>
            <c:idx val="17"/>
            <c:bubble3D val="0"/>
            <c:spPr>
              <a:solidFill>
                <a:schemeClr val="accent2">
                  <a:lumMod val="75000"/>
                </a:schemeClr>
              </a:solidFill>
              <a:ln>
                <a:noFill/>
              </a:ln>
              <a:effectLst/>
              <a:sp3d/>
            </c:spPr>
            <c:extLst>
              <c:ext xmlns:c16="http://schemas.microsoft.com/office/drawing/2014/chart" uri="{C3380CC4-5D6E-409C-BE32-E72D297353CC}">
                <c16:uniqueId val="{00000023-92D6-4F36-A757-5F4F3775E98D}"/>
              </c:ext>
            </c:extLst>
          </c:dPt>
          <c:dPt>
            <c:idx val="18"/>
            <c:bubble3D val="0"/>
            <c:spPr>
              <a:solidFill>
                <a:schemeClr val="accent2">
                  <a:lumMod val="75000"/>
                </a:schemeClr>
              </a:solidFill>
              <a:ln>
                <a:noFill/>
              </a:ln>
              <a:effectLst/>
              <a:sp3d/>
            </c:spPr>
            <c:extLst>
              <c:ext xmlns:c16="http://schemas.microsoft.com/office/drawing/2014/chart" uri="{C3380CC4-5D6E-409C-BE32-E72D297353CC}">
                <c16:uniqueId val="{00000025-92D6-4F36-A757-5F4F3775E98D}"/>
              </c:ext>
            </c:extLst>
          </c:dPt>
          <c:dPt>
            <c:idx val="19"/>
            <c:bubble3D val="0"/>
            <c:spPr>
              <a:solidFill>
                <a:schemeClr val="accent2">
                  <a:lumMod val="75000"/>
                </a:schemeClr>
              </a:solidFill>
              <a:ln>
                <a:noFill/>
              </a:ln>
              <a:effectLst/>
              <a:sp3d/>
            </c:spPr>
            <c:extLst>
              <c:ext xmlns:c16="http://schemas.microsoft.com/office/drawing/2014/chart" uri="{C3380CC4-5D6E-409C-BE32-E72D297353CC}">
                <c16:uniqueId val="{00000027-92D6-4F36-A757-5F4F3775E98D}"/>
              </c:ext>
            </c:extLst>
          </c:dPt>
          <c:dPt>
            <c:idx val="21"/>
            <c:bubble3D val="0"/>
            <c:spPr>
              <a:solidFill>
                <a:schemeClr val="accent2">
                  <a:lumMod val="75000"/>
                </a:schemeClr>
              </a:solidFill>
              <a:ln>
                <a:noFill/>
              </a:ln>
              <a:effectLst/>
              <a:sp3d/>
            </c:spPr>
            <c:extLst>
              <c:ext xmlns:c16="http://schemas.microsoft.com/office/drawing/2014/chart" uri="{C3380CC4-5D6E-409C-BE32-E72D297353CC}">
                <c16:uniqueId val="{00000029-92D6-4F36-A757-5F4F3775E98D}"/>
              </c:ext>
            </c:extLst>
          </c:dPt>
          <c:dPt>
            <c:idx val="22"/>
            <c:bubble3D val="0"/>
            <c:spPr>
              <a:solidFill>
                <a:schemeClr val="accent2">
                  <a:lumMod val="75000"/>
                </a:schemeClr>
              </a:solidFill>
              <a:ln>
                <a:noFill/>
              </a:ln>
              <a:effectLst/>
              <a:sp3d/>
            </c:spPr>
            <c:extLst>
              <c:ext xmlns:c16="http://schemas.microsoft.com/office/drawing/2014/chart" uri="{C3380CC4-5D6E-409C-BE32-E72D297353CC}">
                <c16:uniqueId val="{0000002B-92D6-4F36-A757-5F4F3775E98D}"/>
              </c:ext>
            </c:extLst>
          </c:dPt>
          <c:dPt>
            <c:idx val="23"/>
            <c:bubble3D val="0"/>
            <c:spPr>
              <a:solidFill>
                <a:schemeClr val="accent2">
                  <a:lumMod val="75000"/>
                </a:schemeClr>
              </a:solidFill>
              <a:ln>
                <a:noFill/>
              </a:ln>
              <a:effectLst/>
              <a:sp3d/>
            </c:spPr>
            <c:extLst>
              <c:ext xmlns:c16="http://schemas.microsoft.com/office/drawing/2014/chart" uri="{C3380CC4-5D6E-409C-BE32-E72D297353CC}">
                <c16:uniqueId val="{0000002D-92D6-4F36-A757-5F4F3775E98D}"/>
              </c:ext>
            </c:extLst>
          </c:dPt>
          <c:dPt>
            <c:idx val="24"/>
            <c:bubble3D val="0"/>
            <c:spPr>
              <a:solidFill>
                <a:schemeClr val="accent2">
                  <a:lumMod val="75000"/>
                </a:schemeClr>
              </a:solidFill>
              <a:ln>
                <a:noFill/>
              </a:ln>
              <a:effectLst/>
              <a:sp3d/>
            </c:spPr>
            <c:extLst>
              <c:ext xmlns:c16="http://schemas.microsoft.com/office/drawing/2014/chart" uri="{C3380CC4-5D6E-409C-BE32-E72D297353CC}">
                <c16:uniqueId val="{0000002F-92D6-4F36-A757-5F4F3775E98D}"/>
              </c:ext>
            </c:extLst>
          </c:dPt>
          <c:dPt>
            <c:idx val="25"/>
            <c:bubble3D val="0"/>
            <c:spPr>
              <a:solidFill>
                <a:schemeClr val="accent2">
                  <a:lumMod val="75000"/>
                </a:schemeClr>
              </a:solidFill>
              <a:ln>
                <a:noFill/>
              </a:ln>
              <a:effectLst/>
              <a:sp3d/>
            </c:spPr>
            <c:extLst>
              <c:ext xmlns:c16="http://schemas.microsoft.com/office/drawing/2014/chart" uri="{C3380CC4-5D6E-409C-BE32-E72D297353CC}">
                <c16:uniqueId val="{00000031-92D6-4F36-A757-5F4F3775E98D}"/>
              </c:ext>
            </c:extLst>
          </c:dPt>
          <c:dPt>
            <c:idx val="26"/>
            <c:bubble3D val="0"/>
            <c:spPr>
              <a:solidFill>
                <a:schemeClr val="accent2">
                  <a:lumMod val="75000"/>
                </a:schemeClr>
              </a:solidFill>
              <a:ln>
                <a:noFill/>
              </a:ln>
              <a:effectLst/>
              <a:sp3d/>
            </c:spPr>
            <c:extLst>
              <c:ext xmlns:c16="http://schemas.microsoft.com/office/drawing/2014/chart" uri="{C3380CC4-5D6E-409C-BE32-E72D297353CC}">
                <c16:uniqueId val="{00000033-92D6-4F36-A757-5F4F3775E98D}"/>
              </c:ext>
            </c:extLst>
          </c:dPt>
          <c:dPt>
            <c:idx val="27"/>
            <c:bubble3D val="0"/>
            <c:spPr>
              <a:solidFill>
                <a:schemeClr val="accent2">
                  <a:lumMod val="75000"/>
                </a:schemeClr>
              </a:solidFill>
              <a:ln>
                <a:noFill/>
              </a:ln>
              <a:effectLst/>
              <a:sp3d/>
            </c:spPr>
            <c:extLst>
              <c:ext xmlns:c16="http://schemas.microsoft.com/office/drawing/2014/chart" uri="{C3380CC4-5D6E-409C-BE32-E72D297353CC}">
                <c16:uniqueId val="{00000035-92D6-4F36-A757-5F4F3775E98D}"/>
              </c:ext>
            </c:extLst>
          </c:dPt>
          <c:dLbls>
            <c:dLbl>
              <c:idx val="0"/>
              <c:layout>
                <c:manualLayout>
                  <c:x val="-1.1100525308323646E-2"/>
                  <c:y val="-1.37634613696486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2D6-4F36-A757-5F4F3775E98D}"/>
                </c:ext>
              </c:extLst>
            </c:dLbl>
            <c:dLbl>
              <c:idx val="1"/>
              <c:layout>
                <c:manualLayout>
                  <c:x val="-3.8842964914967533E-2"/>
                  <c:y val="-7.827021710416082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2D6-4F36-A757-5F4F3775E98D}"/>
                </c:ext>
              </c:extLst>
            </c:dLbl>
            <c:dLbl>
              <c:idx val="2"/>
              <c:layout>
                <c:manualLayout>
                  <c:x val="-3.3295093496074402E-2"/>
                  <c:y val="0.1013312327230973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2D6-4F36-A757-5F4F3775E98D}"/>
                </c:ext>
              </c:extLst>
            </c:dLbl>
            <c:dLbl>
              <c:idx val="3"/>
              <c:layout>
                <c:manualLayout>
                  <c:x val="-2.7745911246728912E-3"/>
                  <c:y val="-2.302982561888580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92D6-4F36-A757-5F4F3775E98D}"/>
                </c:ext>
              </c:extLst>
            </c:dLbl>
            <c:dLbl>
              <c:idx val="4"/>
              <c:layout>
                <c:manualLayout>
                  <c:x val="-3.6069684620747285E-2"/>
                  <c:y val="5.98775466091029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92D6-4F36-A757-5F4F3775E98D}"/>
                </c:ext>
              </c:extLst>
            </c:dLbl>
            <c:dLbl>
              <c:idx val="5"/>
              <c:layout>
                <c:manualLayout>
                  <c:x val="-1.6647546748037194E-2"/>
                  <c:y val="-9.21193024755430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92D6-4F36-A757-5F4F3775E98D}"/>
                </c:ext>
              </c:extLst>
            </c:dLbl>
            <c:dLbl>
              <c:idx val="6"/>
              <c:layout>
                <c:manualLayout>
                  <c:x val="-1.6647546748037194E-2"/>
                  <c:y val="6.90894768566572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92D6-4F36-A757-5F4F3775E98D}"/>
                </c:ext>
              </c:extLst>
            </c:dLbl>
            <c:dLbl>
              <c:idx val="7"/>
              <c:layout>
                <c:manualLayout>
                  <c:x val="-1.6647546748037194E-2"/>
                  <c:y val="-2.302982561888576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92D6-4F36-A757-5F4F3775E98D}"/>
                </c:ext>
              </c:extLst>
            </c:dLbl>
            <c:dLbl>
              <c:idx val="8"/>
              <c:layout>
                <c:manualLayout>
                  <c:x val="-1.6647546748037194E-2"/>
                  <c:y val="6.90894768566572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92D6-4F36-A757-5F4F3775E98D}"/>
                </c:ext>
              </c:extLst>
            </c:dLbl>
            <c:dLbl>
              <c:idx val="9"/>
              <c:layout>
                <c:manualLayout>
                  <c:x val="-8.3237733740185969E-3"/>
                  <c:y val="-4.145368611399437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92D6-4F36-A757-5F4F3775E98D}"/>
                </c:ext>
              </c:extLst>
            </c:dLbl>
            <c:dLbl>
              <c:idx val="10"/>
              <c:layout>
                <c:manualLayout>
                  <c:x val="-3.3295093496074388E-2"/>
                  <c:y val="8.751333735176580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92D6-4F36-A757-5F4F3775E98D}"/>
                </c:ext>
              </c:extLst>
            </c:dLbl>
            <c:dLbl>
              <c:idx val="11"/>
              <c:layout>
                <c:manualLayout>
                  <c:x val="-2.2196728997382929E-2"/>
                  <c:y val="6.448351173288013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7-92D6-4F36-A757-5F4F3775E98D}"/>
                </c:ext>
              </c:extLst>
            </c:dLbl>
            <c:dLbl>
              <c:idx val="12"/>
              <c:layout>
                <c:manualLayout>
                  <c:x val="-1.1098364498691515E-2"/>
                  <c:y val="-4.6059651237771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92D6-4F36-A757-5F4F3775E98D}"/>
                </c:ext>
              </c:extLst>
            </c:dLbl>
            <c:dLbl>
              <c:idx val="13"/>
              <c:layout>
                <c:manualLayout>
                  <c:x val="-3.6069684620747257E-2"/>
                  <c:y val="8.29073722279886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B-92D6-4F36-A757-5F4F3775E98D}"/>
                </c:ext>
              </c:extLst>
            </c:dLbl>
            <c:dLbl>
              <c:idx val="14"/>
              <c:layout>
                <c:manualLayout>
                  <c:x val="-1.9425919289566381E-2"/>
                  <c:y val="-3.211474319584687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92D6-4F36-A757-5F4F3775E98D}"/>
                </c:ext>
              </c:extLst>
            </c:dLbl>
            <c:dLbl>
              <c:idx val="15"/>
              <c:layout>
                <c:manualLayout>
                  <c:x val="-4.1626969906213673E-2"/>
                  <c:y val="7.799294776134230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F-92D6-4F36-A757-5F4F3775E98D}"/>
                </c:ext>
              </c:extLst>
            </c:dLbl>
            <c:dLbl>
              <c:idx val="16"/>
              <c:layout>
                <c:manualLayout>
                  <c:x val="-3.0526444597890025E-2"/>
                  <c:y val="-7.799294776134230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1-92D6-4F36-A757-5F4F3775E98D}"/>
                </c:ext>
              </c:extLst>
            </c:dLbl>
            <c:dLbl>
              <c:idx val="17"/>
              <c:layout>
                <c:manualLayout>
                  <c:x val="-4.1626969906213673E-2"/>
                  <c:y val="7.799294776134230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3-92D6-4F36-A757-5F4F3775E98D}"/>
                </c:ext>
              </c:extLst>
            </c:dLbl>
            <c:dLbl>
              <c:idx val="18"/>
              <c:layout>
                <c:manualLayout>
                  <c:x val="-2.2201050616647393E-2"/>
                  <c:y val="5.505384547859456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5-92D6-4F36-A757-5F4F3775E98D}"/>
                </c:ext>
              </c:extLst>
            </c:dLbl>
            <c:dLbl>
              <c:idx val="19"/>
              <c:layout>
                <c:manualLayout>
                  <c:x val="-5.5502626541619245E-3"/>
                  <c:y val="7.340512730479276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7-92D6-4F36-A757-5F4F3775E98D}"/>
                </c:ext>
              </c:extLst>
            </c:dLbl>
            <c:dLbl>
              <c:idx val="21"/>
              <c:layout>
                <c:manualLayout>
                  <c:x val="-1.387565663540466E-2"/>
                  <c:y val="4.1750249891716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9-92D6-4F36-A757-5F4F3775E98D}"/>
                </c:ext>
              </c:extLst>
            </c:dLbl>
            <c:dLbl>
              <c:idx val="22"/>
              <c:layout>
                <c:manualLayout>
                  <c:x val="-3.330157592497094E-2"/>
                  <c:y val="-5.046602502204505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B-92D6-4F36-A757-5F4F3775E98D}"/>
                </c:ext>
              </c:extLst>
            </c:dLbl>
            <c:dLbl>
              <c:idx val="23"/>
              <c:layout>
                <c:manualLayout>
                  <c:x val="-2.2201050616647393E-2"/>
                  <c:y val="5.964166593514411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D-92D6-4F36-A757-5F4F3775E98D}"/>
                </c:ext>
              </c:extLst>
            </c:dLbl>
            <c:dLbl>
              <c:idx val="24"/>
              <c:layout>
                <c:manualLayout>
                  <c:x val="-2.7751313270809115E-3"/>
                  <c:y val="-2.752692273929732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F-92D6-4F36-A757-5F4F3775E98D}"/>
                </c:ext>
              </c:extLst>
            </c:dLbl>
            <c:dLbl>
              <c:idx val="25"/>
              <c:layout>
                <c:manualLayout>
                  <c:x val="-1.3875656635404557E-2"/>
                  <c:y val="5.046602502204501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31-92D6-4F36-A757-5F4F3775E98D}"/>
                </c:ext>
              </c:extLst>
            </c:dLbl>
            <c:dLbl>
              <c:idx val="26"/>
              <c:layout>
                <c:manualLayout>
                  <c:x val="1.1100525308323544E-2"/>
                  <c:y val="5.046602502204501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33-92D6-4F36-A757-5F4F3775E98D}"/>
                </c:ext>
              </c:extLst>
            </c:dLbl>
            <c:dLbl>
              <c:idx val="27"/>
              <c:layout>
                <c:manualLayout>
                  <c:x val="-1.1100525308323646E-2"/>
                  <c:y val="-1.37634613696486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35-92D6-4F36-A757-5F4F3775E98D}"/>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multiLvlStrRef>
              <c:f>'Pivot Tables'!$S$13:$S$45</c:f>
              <c:multiLvlStrCache>
                <c:ptCount val="28"/>
                <c:lvl>
                  <c:pt idx="0">
                    <c:v>Australia</c:v>
                  </c:pt>
                  <c:pt idx="1">
                    <c:v>Canada</c:v>
                  </c:pt>
                  <c:pt idx="2">
                    <c:v>France</c:v>
                  </c:pt>
                  <c:pt idx="3">
                    <c:v>Germany</c:v>
                  </c:pt>
                  <c:pt idx="4">
                    <c:v>India</c:v>
                  </c:pt>
                  <c:pt idx="5">
                    <c:v>UK</c:v>
                  </c:pt>
                  <c:pt idx="6">
                    <c:v>USA</c:v>
                  </c:pt>
                  <c:pt idx="7">
                    <c:v>Australia</c:v>
                  </c:pt>
                  <c:pt idx="8">
                    <c:v>Canada</c:v>
                  </c:pt>
                  <c:pt idx="9">
                    <c:v>France</c:v>
                  </c:pt>
                  <c:pt idx="10">
                    <c:v>Germany</c:v>
                  </c:pt>
                  <c:pt idx="11">
                    <c:v>India</c:v>
                  </c:pt>
                  <c:pt idx="12">
                    <c:v>UK</c:v>
                  </c:pt>
                  <c:pt idx="13">
                    <c:v>USA</c:v>
                  </c:pt>
                  <c:pt idx="14">
                    <c:v>Australia</c:v>
                  </c:pt>
                  <c:pt idx="15">
                    <c:v>Canada</c:v>
                  </c:pt>
                  <c:pt idx="16">
                    <c:v>France</c:v>
                  </c:pt>
                  <c:pt idx="17">
                    <c:v>Germany</c:v>
                  </c:pt>
                  <c:pt idx="18">
                    <c:v>India</c:v>
                  </c:pt>
                  <c:pt idx="19">
                    <c:v>UK</c:v>
                  </c:pt>
                  <c:pt idx="20">
                    <c:v>USA</c:v>
                  </c:pt>
                  <c:pt idx="21">
                    <c:v>Australia</c:v>
                  </c:pt>
                  <c:pt idx="22">
                    <c:v>Canada</c:v>
                  </c:pt>
                  <c:pt idx="23">
                    <c:v>France</c:v>
                  </c:pt>
                  <c:pt idx="24">
                    <c:v>Germany</c:v>
                  </c:pt>
                  <c:pt idx="25">
                    <c:v>India</c:v>
                  </c:pt>
                  <c:pt idx="26">
                    <c:v>UK</c:v>
                  </c:pt>
                  <c:pt idx="27">
                    <c:v>USA</c:v>
                  </c:pt>
                </c:lvl>
                <c:lvl>
                  <c:pt idx="0">
                    <c:v>Afternoon</c:v>
                  </c:pt>
                  <c:pt idx="7">
                    <c:v>Evening</c:v>
                  </c:pt>
                  <c:pt idx="14">
                    <c:v>Late Night</c:v>
                  </c:pt>
                  <c:pt idx="21">
                    <c:v>Morning</c:v>
                  </c:pt>
                </c:lvl>
              </c:multiLvlStrCache>
            </c:multiLvlStrRef>
          </c:cat>
          <c:val>
            <c:numRef>
              <c:f>'Pivot Tables'!$T$13:$T$45</c:f>
              <c:numCache>
                <c:formatCode>General</c:formatCode>
                <c:ptCount val="28"/>
                <c:pt idx="0">
                  <c:v>38</c:v>
                </c:pt>
                <c:pt idx="1">
                  <c:v>34</c:v>
                </c:pt>
                <c:pt idx="2">
                  <c:v>47</c:v>
                </c:pt>
                <c:pt idx="3">
                  <c:v>40</c:v>
                </c:pt>
                <c:pt idx="4">
                  <c:v>31</c:v>
                </c:pt>
                <c:pt idx="5">
                  <c:v>30</c:v>
                </c:pt>
                <c:pt idx="6">
                  <c:v>31</c:v>
                </c:pt>
                <c:pt idx="7">
                  <c:v>35</c:v>
                </c:pt>
                <c:pt idx="8">
                  <c:v>34</c:v>
                </c:pt>
                <c:pt idx="9">
                  <c:v>35</c:v>
                </c:pt>
                <c:pt idx="10">
                  <c:v>35</c:v>
                </c:pt>
                <c:pt idx="11">
                  <c:v>29</c:v>
                </c:pt>
                <c:pt idx="12">
                  <c:v>48</c:v>
                </c:pt>
                <c:pt idx="13">
                  <c:v>40</c:v>
                </c:pt>
                <c:pt idx="14">
                  <c:v>41</c:v>
                </c:pt>
                <c:pt idx="15">
                  <c:v>40</c:v>
                </c:pt>
                <c:pt idx="16">
                  <c:v>35</c:v>
                </c:pt>
                <c:pt idx="17">
                  <c:v>39</c:v>
                </c:pt>
                <c:pt idx="18">
                  <c:v>25</c:v>
                </c:pt>
                <c:pt idx="19">
                  <c:v>42</c:v>
                </c:pt>
                <c:pt idx="20">
                  <c:v>49</c:v>
                </c:pt>
                <c:pt idx="21">
                  <c:v>26</c:v>
                </c:pt>
                <c:pt idx="22">
                  <c:v>31</c:v>
                </c:pt>
                <c:pt idx="23">
                  <c:v>34</c:v>
                </c:pt>
                <c:pt idx="24">
                  <c:v>32</c:v>
                </c:pt>
                <c:pt idx="25">
                  <c:v>31</c:v>
                </c:pt>
                <c:pt idx="26">
                  <c:v>30</c:v>
                </c:pt>
                <c:pt idx="27">
                  <c:v>38</c:v>
                </c:pt>
              </c:numCache>
            </c:numRef>
          </c:val>
          <c:smooth val="0"/>
          <c:extLst>
            <c:ext xmlns:c16="http://schemas.microsoft.com/office/drawing/2014/chart" uri="{C3380CC4-5D6E-409C-BE32-E72D297353CC}">
              <c16:uniqueId val="{00000036-92D6-4F36-A757-5F4F3775E98D}"/>
            </c:ext>
          </c:extLst>
        </c:ser>
        <c:dLbls>
          <c:showLegendKey val="0"/>
          <c:showVal val="1"/>
          <c:showCatName val="0"/>
          <c:showSerName val="0"/>
          <c:showPercent val="0"/>
          <c:showBubbleSize val="0"/>
        </c:dLbls>
        <c:axId val="1524392064"/>
        <c:axId val="1524393504"/>
        <c:axId val="1619438464"/>
      </c:line3DChart>
      <c:catAx>
        <c:axId val="1524392064"/>
        <c:scaling>
          <c:orientation val="minMax"/>
        </c:scaling>
        <c:delete val="0"/>
        <c:axPos val="b"/>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524393504"/>
        <c:crosses val="autoZero"/>
        <c:auto val="1"/>
        <c:lblAlgn val="ctr"/>
        <c:lblOffset val="100"/>
        <c:noMultiLvlLbl val="0"/>
      </c:catAx>
      <c:valAx>
        <c:axId val="1524393504"/>
        <c:scaling>
          <c:orientation val="minMax"/>
        </c:scaling>
        <c:delete val="1"/>
        <c:axPos val="l"/>
        <c:numFmt formatCode="General" sourceLinked="1"/>
        <c:majorTickMark val="none"/>
        <c:minorTickMark val="none"/>
        <c:tickLblPos val="nextTo"/>
        <c:crossAx val="1524392064"/>
        <c:crosses val="autoZero"/>
        <c:crossBetween val="between"/>
      </c:valAx>
      <c:serAx>
        <c:axId val="1619438464"/>
        <c:scaling>
          <c:orientation val="minMax"/>
        </c:scaling>
        <c:delete val="0"/>
        <c:axPos val="b"/>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524393504"/>
        <c:crosses val="autoZero"/>
      </c:ser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[streaming_service_data_151.xlsx]Pivot Tables!MEMB STATUS</c:name>
    <c:fmtId val="36"/>
  </c:pivotSource>
  <c:chart>
    <c:title>
      <c:tx>
        <c:rich>
          <a:bodyPr rot="0" spcFirstLastPara="1" vertOverflow="ellipsis" vert="horz" wrap="square" anchor="ctr" anchorCtr="1"/>
          <a:lstStyle/>
          <a:p>
            <a:pPr>
              <a:defRPr sz="18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800" dirty="0">
                <a:solidFill>
                  <a:sysClr val="windowText" lastClr="000000"/>
                </a:solidFill>
                <a:effectLst/>
              </a:rPr>
              <a:t>Membership</a:t>
            </a:r>
            <a:r>
              <a:rPr lang="en-US" sz="1800" baseline="0" dirty="0">
                <a:solidFill>
                  <a:sysClr val="windowText" lastClr="000000"/>
                </a:solidFill>
                <a:effectLst/>
              </a:rPr>
              <a:t> Status</a:t>
            </a:r>
            <a:endParaRPr lang="en-US" sz="1800" dirty="0">
              <a:solidFill>
                <a:sysClr val="windowText" lastClr="000000"/>
              </a:solidFill>
              <a:effectLst/>
            </a:endParaRPr>
          </a:p>
        </c:rich>
      </c:tx>
      <c:overlay val="0"/>
      <c:spPr>
        <a:noFill/>
        <a:ln>
          <a:noFill/>
        </a:ln>
        <a:effectLst/>
      </c:spPr>
      <c:txPr>
        <a:bodyPr rot="0" spcFirstLastPara="1" vertOverflow="ellipsis" vert="horz" wrap="square" anchor="ctr" anchorCtr="1"/>
        <a:lstStyle/>
        <a:p>
          <a:pPr>
            <a:defRPr sz="18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marker>
        <c:dLbl>
          <c:idx val="0"/>
          <c:spPr>
            <a:solidFill>
              <a:schemeClr val="dk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FFFF00"/>
          </a:solidFill>
          <a:ln>
            <a:noFill/>
          </a:ln>
          <a:effectLst>
            <a:outerShdw blurRad="57150" dist="19050" dir="5400000" algn="ctr" rotWithShape="0">
              <a:srgbClr val="000000">
                <a:alpha val="63000"/>
              </a:srgbClr>
            </a:outerShdw>
          </a:effectLst>
        </c:spP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solidFill>
              <a:schemeClr val="dk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FFFF00"/>
          </a:solidFill>
          <a:ln>
            <a:noFill/>
          </a:ln>
          <a:effectLst>
            <a:outerShdw blurRad="57150" dist="19050" dir="5400000" algn="ctr" rotWithShape="0">
              <a:srgbClr val="000000">
                <a:alpha val="63000"/>
              </a:srgbClr>
            </a:outerShdw>
          </a:effectLst>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solidFill>
              <a:schemeClr val="dk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FFFF00"/>
          </a:solidFill>
          <a:ln>
            <a:noFill/>
          </a:ln>
          <a:effectLst>
            <a:outerShdw blurRad="57150" dist="19050" dir="5400000" algn="ctr" rotWithShape="0">
              <a:srgbClr val="000000">
                <a:alpha val="63000"/>
              </a:srgbClr>
            </a:outerShdw>
          </a:effectLst>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solidFill>
              <a:schemeClr val="dk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FFFF00"/>
          </a:solidFill>
          <a:ln>
            <a:noFill/>
          </a:ln>
          <a:effectLst>
            <a:outerShdw blurRad="57150" dist="19050" dir="5400000" algn="ctr" rotWithShape="0">
              <a:srgbClr val="000000">
                <a:alpha val="63000"/>
              </a:srgbClr>
            </a:outerShdw>
          </a:effectLst>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solidFill>
              <a:schemeClr val="dk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FFFF00"/>
          </a:solidFill>
          <a:ln>
            <a:noFill/>
          </a:ln>
          <a:effectLst>
            <a:outerShdw blurRad="57150" dist="19050" dir="5400000" algn="ctr" rotWithShape="0">
              <a:srgbClr val="000000">
                <a:alpha val="63000"/>
              </a:srgbClr>
            </a:outerShdw>
          </a:effectLst>
        </c:spPr>
      </c:pivotFmt>
    </c:pivotFmts>
    <c:plotArea>
      <c:layout/>
      <c:ofPieChart>
        <c:ofPieType val="pie"/>
        <c:varyColors val="1"/>
        <c:ser>
          <c:idx val="0"/>
          <c:order val="0"/>
          <c:tx>
            <c:strRef>
              <c:f>'Pivot Tables'!$Z$3</c:f>
              <c:strCache>
                <c:ptCount val="1"/>
                <c:pt idx="0">
                  <c:v>Total</c:v>
                </c:pt>
              </c:strCache>
            </c:strRef>
          </c:tx>
          <c:dPt>
            <c:idx val="0"/>
            <c:bubble3D val="0"/>
            <c:spPr>
              <a:solidFill>
                <a:srgbClr val="FFFF00"/>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A292-4F65-93FA-A16D66D814D0}"/>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A292-4F65-93FA-A16D66D814D0}"/>
              </c:ext>
            </c:extLst>
          </c:dPt>
          <c:dLbls>
            <c:spPr>
              <a:solidFill>
                <a:schemeClr val="dk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'Pivot Tables'!$Y$4:$Y$5</c:f>
              <c:strCache>
                <c:ptCount val="1"/>
                <c:pt idx="0">
                  <c:v>Active</c:v>
                </c:pt>
              </c:strCache>
            </c:strRef>
          </c:cat>
          <c:val>
            <c:numRef>
              <c:f>'Pivot Tables'!$Z$4:$Z$5</c:f>
              <c:numCache>
                <c:formatCode>General</c:formatCode>
                <c:ptCount val="1"/>
                <c:pt idx="0">
                  <c:v>1000</c:v>
                </c:pt>
              </c:numCache>
            </c:numRef>
          </c:val>
          <c:extLst>
            <c:ext xmlns:c16="http://schemas.microsoft.com/office/drawing/2014/chart" uri="{C3380CC4-5D6E-409C-BE32-E72D297353CC}">
              <c16:uniqueId val="{00000004-A292-4F65-93FA-A16D66D814D0}"/>
            </c:ext>
          </c:extLst>
        </c:ser>
        <c:dLbls>
          <c:dLblPos val="bestFit"/>
          <c:showLegendKey val="0"/>
          <c:showVal val="1"/>
          <c:showCatName val="0"/>
          <c:showSerName val="0"/>
          <c:showPercent val="0"/>
          <c:showBubbleSize val="0"/>
          <c:showLeaderLines val="1"/>
        </c:dLbls>
        <c:gapWidth val="100"/>
        <c:secondPieSize val="75"/>
        <c:serLines>
          <c:spPr>
            <a:ln w="9525" cap="flat" cmpd="sng" algn="ctr">
              <a:solidFill>
                <a:schemeClr val="lt1">
                  <a:lumMod val="95000"/>
                  <a:alpha val="54000"/>
                </a:schemeClr>
              </a:solidFill>
              <a:round/>
            </a:ln>
            <a:effectLst/>
          </c:spPr>
        </c:serLines>
      </c:of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[streaming_service_data_151.xlsx]Pivot Tables!Frequency of Login</c:name>
    <c:fmtId val="42"/>
  </c:pivotSource>
  <c:chart>
    <c:title>
      <c:tx>
        <c:rich>
          <a:bodyPr rot="0" spcFirstLastPara="1" vertOverflow="ellipsis" vert="horz" wrap="square" anchor="ctr" anchorCtr="1"/>
          <a:lstStyle/>
          <a:p>
            <a:pPr>
              <a:defRPr sz="18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800" dirty="0">
                <a:solidFill>
                  <a:sysClr val="windowText" lastClr="000000"/>
                </a:solidFill>
                <a:effectLst/>
              </a:rPr>
              <a:t>Frequency of Login</a:t>
            </a:r>
          </a:p>
        </c:rich>
      </c:tx>
      <c:overlay val="0"/>
      <c:spPr>
        <a:noFill/>
        <a:ln>
          <a:noFill/>
        </a:ln>
        <a:effectLst/>
      </c:spPr>
      <c:txPr>
        <a:bodyPr rot="0" spcFirstLastPara="1" vertOverflow="ellipsis" vert="horz" wrap="square" anchor="ctr" anchorCtr="1"/>
        <a:lstStyle/>
        <a:p>
          <a:pPr>
            <a:defRPr sz="18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bg2"/>
          </a:solidFill>
          <a:ln>
            <a:noFill/>
          </a:ln>
          <a:effectLst>
            <a:outerShdw blurRad="57150" dist="19050" dir="5400000" algn="ctr" rotWithShape="0">
              <a:srgbClr val="000000">
                <a:alpha val="63000"/>
              </a:srgbClr>
            </a:outerShdw>
          </a:effectLst>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bg2"/>
          </a:soli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bg2"/>
          </a:soli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bg2"/>
          </a:soli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bg2"/>
          </a:soli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'Pivot Tables'!$Z$49</c:f>
              <c:strCache>
                <c:ptCount val="1"/>
                <c:pt idx="0">
                  <c:v>Total</c:v>
                </c:pt>
              </c:strCache>
            </c:strRef>
          </c:tx>
          <c:spPr>
            <a:solidFill>
              <a:schemeClr val="accent2"/>
            </a:soli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'Pivot Tables'!$Y$50:$Y$74</c:f>
              <c:multiLvlStrCache>
                <c:ptCount val="21"/>
                <c:lvl>
                  <c:pt idx="0">
                    <c:v>Australia</c:v>
                  </c:pt>
                  <c:pt idx="1">
                    <c:v>Canada</c:v>
                  </c:pt>
                  <c:pt idx="2">
                    <c:v>France</c:v>
                  </c:pt>
                  <c:pt idx="3">
                    <c:v>Germany</c:v>
                  </c:pt>
                  <c:pt idx="4">
                    <c:v>India</c:v>
                  </c:pt>
                  <c:pt idx="5">
                    <c:v>UK</c:v>
                  </c:pt>
                  <c:pt idx="6">
                    <c:v>USA</c:v>
                  </c:pt>
                  <c:pt idx="7">
                    <c:v>Australia</c:v>
                  </c:pt>
                  <c:pt idx="8">
                    <c:v>Canada</c:v>
                  </c:pt>
                  <c:pt idx="9">
                    <c:v>France</c:v>
                  </c:pt>
                  <c:pt idx="10">
                    <c:v>Germany</c:v>
                  </c:pt>
                  <c:pt idx="11">
                    <c:v>India</c:v>
                  </c:pt>
                  <c:pt idx="12">
                    <c:v>UK</c:v>
                  </c:pt>
                  <c:pt idx="13">
                    <c:v>USA</c:v>
                  </c:pt>
                  <c:pt idx="14">
                    <c:v>Australia</c:v>
                  </c:pt>
                  <c:pt idx="15">
                    <c:v>Canada</c:v>
                  </c:pt>
                  <c:pt idx="16">
                    <c:v>France</c:v>
                  </c:pt>
                  <c:pt idx="17">
                    <c:v>Germany</c:v>
                  </c:pt>
                  <c:pt idx="18">
                    <c:v>India</c:v>
                  </c:pt>
                  <c:pt idx="19">
                    <c:v>UK</c:v>
                  </c:pt>
                  <c:pt idx="20">
                    <c:v>USA</c:v>
                  </c:pt>
                </c:lvl>
                <c:lvl>
                  <c:pt idx="0">
                    <c:v>Active</c:v>
                  </c:pt>
                  <c:pt idx="7">
                    <c:v>Dormant</c:v>
                  </c:pt>
                  <c:pt idx="14">
                    <c:v>Inactive</c:v>
                  </c:pt>
                </c:lvl>
              </c:multiLvlStrCache>
            </c:multiLvlStrRef>
          </c:cat>
          <c:val>
            <c:numRef>
              <c:f>'Pivot Tables'!$Z$50:$Z$74</c:f>
              <c:numCache>
                <c:formatCode>General</c:formatCode>
                <c:ptCount val="21"/>
                <c:pt idx="0">
                  <c:v>51</c:v>
                </c:pt>
                <c:pt idx="1">
                  <c:v>75</c:v>
                </c:pt>
                <c:pt idx="2">
                  <c:v>54</c:v>
                </c:pt>
                <c:pt idx="3">
                  <c:v>65</c:v>
                </c:pt>
                <c:pt idx="4">
                  <c:v>42</c:v>
                </c:pt>
                <c:pt idx="5">
                  <c:v>64</c:v>
                </c:pt>
                <c:pt idx="6">
                  <c:v>69</c:v>
                </c:pt>
                <c:pt idx="7">
                  <c:v>38</c:v>
                </c:pt>
                <c:pt idx="8">
                  <c:v>26</c:v>
                </c:pt>
                <c:pt idx="9">
                  <c:v>38</c:v>
                </c:pt>
                <c:pt idx="10">
                  <c:v>33</c:v>
                </c:pt>
                <c:pt idx="11">
                  <c:v>28</c:v>
                </c:pt>
                <c:pt idx="12">
                  <c:v>35</c:v>
                </c:pt>
                <c:pt idx="13">
                  <c:v>42</c:v>
                </c:pt>
                <c:pt idx="14">
                  <c:v>51</c:v>
                </c:pt>
                <c:pt idx="15">
                  <c:v>38</c:v>
                </c:pt>
                <c:pt idx="16">
                  <c:v>59</c:v>
                </c:pt>
                <c:pt idx="17">
                  <c:v>48</c:v>
                </c:pt>
                <c:pt idx="18">
                  <c:v>46</c:v>
                </c:pt>
                <c:pt idx="19">
                  <c:v>51</c:v>
                </c:pt>
                <c:pt idx="20">
                  <c:v>47</c:v>
                </c:pt>
              </c:numCache>
            </c:numRef>
          </c:val>
          <c:extLst>
            <c:ext xmlns:c16="http://schemas.microsoft.com/office/drawing/2014/chart" uri="{C3380CC4-5D6E-409C-BE32-E72D297353CC}">
              <c16:uniqueId val="{00000000-6CE9-4FA2-8322-0776D7B2F2B0}"/>
            </c:ext>
          </c:extLst>
        </c:ser>
        <c:dLbls>
          <c:showLegendKey val="0"/>
          <c:showVal val="1"/>
          <c:showCatName val="0"/>
          <c:showSerName val="0"/>
          <c:showPercent val="0"/>
          <c:showBubbleSize val="0"/>
        </c:dLbls>
        <c:gapWidth val="150"/>
        <c:shape val="box"/>
        <c:axId val="1766595183"/>
        <c:axId val="1365762495"/>
        <c:axId val="357734719"/>
      </c:bar3DChart>
      <c:catAx>
        <c:axId val="176659518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365762495"/>
        <c:crosses val="autoZero"/>
        <c:auto val="1"/>
        <c:lblAlgn val="ctr"/>
        <c:lblOffset val="100"/>
        <c:noMultiLvlLbl val="0"/>
      </c:catAx>
      <c:valAx>
        <c:axId val="1365762495"/>
        <c:scaling>
          <c:orientation val="minMax"/>
        </c:scaling>
        <c:delete val="1"/>
        <c:axPos val="l"/>
        <c:numFmt formatCode="General" sourceLinked="1"/>
        <c:majorTickMark val="none"/>
        <c:minorTickMark val="none"/>
        <c:tickLblPos val="nextTo"/>
        <c:crossAx val="1766595183"/>
        <c:crosses val="autoZero"/>
        <c:crossBetween val="between"/>
      </c:valAx>
      <c:serAx>
        <c:axId val="357734719"/>
        <c:scaling>
          <c:orientation val="minMax"/>
        </c:scaling>
        <c:delete val="1"/>
        <c:axPos val="b"/>
        <c:majorTickMark val="none"/>
        <c:minorTickMark val="none"/>
        <c:tickLblPos val="nextTo"/>
        <c:crossAx val="1365762495"/>
        <c:crosses val="autoZero"/>
      </c:ser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withinLinearReversed" id="25">
  <a:schemeClr val="accent5"/>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287">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styleClr val="auto"/>
    </cs:lnRef>
    <cs:fillRef idx="0">
      <cs:styleClr val="auto"/>
    </cs:fillRef>
    <cs:effectRef idx="0"/>
    <cs:fontRef idx="minor">
      <a:schemeClr val="tx1"/>
    </cs:fontRef>
    <cs:spPr>
      <a:pattFill prst="ltDnDiag">
        <a:fgClr>
          <a:schemeClr val="phClr"/>
        </a:fgClr>
        <a:bgClr>
          <a:schemeClr val="phClr">
            <a:lumMod val="20000"/>
            <a:lumOff val="80000"/>
          </a:schemeClr>
        </a:bgClr>
      </a:pattFill>
      <a:ln>
        <a:solidFill>
          <a:schemeClr val="phClr"/>
        </a:solidFill>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spPr>
      <a:solidFill>
        <a:schemeClr val="lt1"/>
      </a:solidFill>
      <a:sp3d/>
    </cs:spPr>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08">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8.xml><?xml version="1.0" encoding="utf-8"?>
<cs:chartStyle xmlns:cs="http://schemas.microsoft.com/office/drawing/2012/chartStyle" xmlns:a="http://schemas.openxmlformats.org/drawingml/2006/main" id="33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7/30/2025</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7/30/2025</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7/30/2025</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66475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7/30/2025</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66809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7/30/2025</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18824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7/30/2025</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42915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7/30/2025</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370133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3E0FA9E5-6744-4841-888F-9E7CC0C2B7EC}" type="datetimeFigureOut">
              <a:rPr lang="en-US"/>
              <a:t>7/30/2025</a:t>
            </a:fld>
            <a:endParaRPr dirty="0"/>
          </a:p>
        </p:txBody>
      </p:sp>
      <p:sp>
        <p:nvSpPr>
          <p:cNvPr id="7" name="Slide Number Placeholder 6"/>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341370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3E0FA9E5-6744-4841-888F-9E7CC0C2B7EC}" type="datetimeFigureOut">
              <a:rPr lang="en-US"/>
              <a:t>7/30/2025</a:t>
            </a:fld>
            <a:endParaRPr dirty="0"/>
          </a:p>
        </p:txBody>
      </p:sp>
      <p:sp>
        <p:nvSpPr>
          <p:cNvPr id="9" name="Slide Number Placeholder 8"/>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00078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3E0FA9E5-6744-4841-888F-9E7CC0C2B7EC}" type="datetimeFigureOut">
              <a:rPr lang="en-US"/>
              <a:t>7/30/2025</a:t>
            </a:fld>
            <a:endParaRPr dirty="0"/>
          </a:p>
        </p:txBody>
      </p:sp>
      <p:sp>
        <p:nvSpPr>
          <p:cNvPr id="5" name="Slide Number Placeholder 4"/>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9071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3E0FA9E5-6744-4841-888F-9E7CC0C2B7EC}" type="datetimeFigureOut">
              <a:rPr lang="en-US"/>
              <a:t>7/30/2025</a:t>
            </a:fld>
            <a:endParaRPr dirty="0"/>
          </a:p>
        </p:txBody>
      </p:sp>
      <p:sp>
        <p:nvSpPr>
          <p:cNvPr id="4" name="Slide Number Placeholder 3"/>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44153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3E0FA9E5-6744-4841-888F-9E7CC0C2B7EC}" type="datetimeFigureOut">
              <a:rPr lang="en-US"/>
              <a:t>7/30/2025</a:t>
            </a:fld>
            <a:endParaRPr dirty="0"/>
          </a:p>
        </p:txBody>
      </p:sp>
      <p:sp>
        <p:nvSpPr>
          <p:cNvPr id="7" name="Slide Number Placeholder 6"/>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1017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1960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533400"/>
            <a:ext cx="8686801"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3E0FA9E5-6744-4841-888F-9E7CC0C2B7EC}" type="datetimeFigureOut">
              <a:rPr lang="en-US" smtClean="0"/>
              <a:pPr/>
              <a:t>7/30/2025</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59705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A Cross-Cultural Study of Streaming Services</a:t>
            </a:r>
          </a:p>
        </p:txBody>
      </p:sp>
      <p:sp>
        <p:nvSpPr>
          <p:cNvPr id="3" name="Subtitle 2"/>
          <p:cNvSpPr>
            <a:spLocks noGrp="1"/>
          </p:cNvSpPr>
          <p:nvPr>
            <p:ph type="subTitle" idx="1"/>
          </p:nvPr>
        </p:nvSpPr>
        <p:spPr/>
        <p:txBody>
          <a:bodyPr>
            <a:normAutofit/>
          </a:bodyPr>
          <a:lstStyle/>
          <a:p>
            <a:r>
              <a:rPr lang="en-US" dirty="0">
                <a:solidFill>
                  <a:sysClr val="windowText" lastClr="000000"/>
                </a:solidFill>
              </a:rPr>
              <a:t>Visualizing the Rise and Saturation of Streaming Services</a:t>
            </a:r>
          </a:p>
        </p:txBody>
      </p:sp>
    </p:spTree>
    <p:extLst>
      <p:ext uri="{BB962C8B-B14F-4D97-AF65-F5344CB8AC3E}">
        <p14:creationId xmlns:p14="http://schemas.microsoft.com/office/powerpoint/2010/main" val="149325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240497-B4DC-6655-5459-65E8789DF3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B12E1F-F811-A733-FAD0-933E3D10099E}"/>
              </a:ext>
            </a:extLst>
          </p:cNvPr>
          <p:cNvSpPr>
            <a:spLocks noGrp="1"/>
          </p:cNvSpPr>
          <p:nvPr>
            <p:ph type="title"/>
          </p:nvPr>
        </p:nvSpPr>
        <p:spPr/>
        <p:txBody>
          <a:bodyPr/>
          <a:lstStyle/>
          <a:p>
            <a:r>
              <a:rPr lang="en-US" dirty="0">
                <a:ln>
                  <a:solidFill>
                    <a:sysClr val="windowText" lastClr="000000"/>
                  </a:solidFill>
                </a:ln>
              </a:rPr>
              <a:t>RETENTION &amp; LOYALTY</a:t>
            </a:r>
          </a:p>
        </p:txBody>
      </p:sp>
      <p:graphicFrame>
        <p:nvGraphicFramePr>
          <p:cNvPr id="8" name="Content Placeholder 7">
            <a:extLst>
              <a:ext uri="{FF2B5EF4-FFF2-40B4-BE49-F238E27FC236}">
                <a16:creationId xmlns:a16="http://schemas.microsoft.com/office/drawing/2014/main" id="{3495BFDC-600B-4E05-A983-89297BD5CD21}"/>
              </a:ext>
            </a:extLst>
          </p:cNvPr>
          <p:cNvGraphicFramePr>
            <a:graphicFrameLocks noGrp="1"/>
          </p:cNvGraphicFramePr>
          <p:nvPr>
            <p:ph sz="half" idx="1"/>
            <p:extLst>
              <p:ext uri="{D42A27DB-BD31-4B8C-83A1-F6EECF244321}">
                <p14:modId xmlns:p14="http://schemas.microsoft.com/office/powerpoint/2010/main" val="1947981459"/>
              </p:ext>
            </p:extLst>
          </p:nvPr>
        </p:nvGraphicFramePr>
        <p:xfrm>
          <a:off x="1065213" y="1828800"/>
          <a:ext cx="4251325" cy="4191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ontent Placeholder 8">
            <a:extLst>
              <a:ext uri="{FF2B5EF4-FFF2-40B4-BE49-F238E27FC236}">
                <a16:creationId xmlns:a16="http://schemas.microsoft.com/office/drawing/2014/main" id="{1A0A91E6-69F2-4BFA-9767-E42109EA9545}"/>
              </a:ext>
            </a:extLst>
          </p:cNvPr>
          <p:cNvGraphicFramePr>
            <a:graphicFrameLocks noGrp="1"/>
          </p:cNvGraphicFramePr>
          <p:nvPr>
            <p:ph sz="half" idx="2"/>
            <p:extLst>
              <p:ext uri="{D42A27DB-BD31-4B8C-83A1-F6EECF244321}">
                <p14:modId xmlns:p14="http://schemas.microsoft.com/office/powerpoint/2010/main" val="2454130477"/>
              </p:ext>
            </p:extLst>
          </p:nvPr>
        </p:nvGraphicFramePr>
        <p:xfrm>
          <a:off x="5464175" y="1828800"/>
          <a:ext cx="4252913" cy="4191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579973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74116-12DB-F33A-A7E1-BBC26CCC60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93897A-1D75-97D5-0D7C-8229320A5143}"/>
              </a:ext>
            </a:extLst>
          </p:cNvPr>
          <p:cNvSpPr>
            <a:spLocks noGrp="1"/>
          </p:cNvSpPr>
          <p:nvPr>
            <p:ph type="title"/>
          </p:nvPr>
        </p:nvSpPr>
        <p:spPr/>
        <p:txBody>
          <a:bodyPr/>
          <a:lstStyle/>
          <a:p>
            <a:r>
              <a:rPr lang="en-US" dirty="0">
                <a:ln>
                  <a:solidFill>
                    <a:sysClr val="windowText" lastClr="000000"/>
                  </a:solidFill>
                </a:ln>
              </a:rPr>
              <a:t>RETENTION &amp; LOYALTY</a:t>
            </a:r>
          </a:p>
        </p:txBody>
      </p:sp>
      <p:graphicFrame>
        <p:nvGraphicFramePr>
          <p:cNvPr id="6" name="Content Placeholder 5">
            <a:extLst>
              <a:ext uri="{FF2B5EF4-FFF2-40B4-BE49-F238E27FC236}">
                <a16:creationId xmlns:a16="http://schemas.microsoft.com/office/drawing/2014/main" id="{230D5D51-DEBB-40FD-A174-D3D5C0464F85}"/>
              </a:ext>
            </a:extLst>
          </p:cNvPr>
          <p:cNvGraphicFramePr>
            <a:graphicFrameLocks noGrp="1"/>
          </p:cNvGraphicFramePr>
          <p:nvPr>
            <p:ph sz="half" idx="1"/>
            <p:extLst>
              <p:ext uri="{D42A27DB-BD31-4B8C-83A1-F6EECF244321}">
                <p14:modId xmlns:p14="http://schemas.microsoft.com/office/powerpoint/2010/main" val="1002326593"/>
              </p:ext>
            </p:extLst>
          </p:nvPr>
        </p:nvGraphicFramePr>
        <p:xfrm>
          <a:off x="1065213" y="1828800"/>
          <a:ext cx="4251325" cy="4191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ontent Placeholder 9">
            <a:extLst>
              <a:ext uri="{FF2B5EF4-FFF2-40B4-BE49-F238E27FC236}">
                <a16:creationId xmlns:a16="http://schemas.microsoft.com/office/drawing/2014/main" id="{1EB9EEF0-DC12-4CFB-8A1E-BCE785D1736B}"/>
              </a:ext>
            </a:extLst>
          </p:cNvPr>
          <p:cNvGraphicFramePr>
            <a:graphicFrameLocks noGrp="1"/>
          </p:cNvGraphicFramePr>
          <p:nvPr>
            <p:ph sz="half" idx="2"/>
            <p:extLst>
              <p:ext uri="{D42A27DB-BD31-4B8C-83A1-F6EECF244321}">
                <p14:modId xmlns:p14="http://schemas.microsoft.com/office/powerpoint/2010/main" val="4118273824"/>
              </p:ext>
            </p:extLst>
          </p:nvPr>
        </p:nvGraphicFramePr>
        <p:xfrm>
          <a:off x="5464175" y="1828800"/>
          <a:ext cx="4252913" cy="4191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638977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FFCA9A-2EC0-4E43-C94F-23E296A9814B}"/>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B67C49D9-C385-3802-1821-752B8452CC64}"/>
              </a:ext>
            </a:extLst>
          </p:cNvPr>
          <p:cNvSpPr>
            <a:spLocks noGrp="1"/>
          </p:cNvSpPr>
          <p:nvPr>
            <p:ph type="title"/>
          </p:nvPr>
        </p:nvSpPr>
        <p:spPr/>
        <p:txBody>
          <a:bodyPr/>
          <a:lstStyle/>
          <a:p>
            <a:r>
              <a:rPr lang="en-US" dirty="0">
                <a:ln w="22225">
                  <a:solidFill>
                    <a:schemeClr val="accent2"/>
                  </a:solidFill>
                  <a:prstDash val="solid"/>
                </a:ln>
                <a:solidFill>
                  <a:schemeClr val="accent2">
                    <a:lumMod val="40000"/>
                    <a:lumOff val="60000"/>
                  </a:schemeClr>
                </a:solidFill>
              </a:rPr>
              <a:t>RETENTION AND LOYALTY ANALYSIS</a:t>
            </a:r>
          </a:p>
        </p:txBody>
      </p:sp>
      <p:sp>
        <p:nvSpPr>
          <p:cNvPr id="6" name="Content Placeholder 5">
            <a:extLst>
              <a:ext uri="{FF2B5EF4-FFF2-40B4-BE49-F238E27FC236}">
                <a16:creationId xmlns:a16="http://schemas.microsoft.com/office/drawing/2014/main" id="{110B1E08-CE9B-F20C-0905-B1A84A2FF97A}"/>
              </a:ext>
            </a:extLst>
          </p:cNvPr>
          <p:cNvSpPr>
            <a:spLocks noGrp="1"/>
          </p:cNvSpPr>
          <p:nvPr>
            <p:ph sz="half" idx="1"/>
          </p:nvPr>
        </p:nvSpPr>
        <p:spPr>
          <a:xfrm>
            <a:off x="1065212" y="1828800"/>
            <a:ext cx="10210800" cy="4343400"/>
          </a:xfrm>
        </p:spPr>
        <p:txBody>
          <a:bodyPr>
            <a:normAutofit fontScale="85000" lnSpcReduction="10000"/>
          </a:bodyPr>
          <a:lstStyle/>
          <a:p>
            <a:r>
              <a:rPr lang="en-US" dirty="0"/>
              <a:t>There are seven countries : Australia, Canada, France, Germany, India, UK, and USA, each with different download adoption preference and Frequency of login—Active, Dormant and Inactive.</a:t>
            </a:r>
          </a:p>
          <a:p>
            <a:r>
              <a:rPr lang="en-US" dirty="0"/>
              <a:t>Loyalty Distribution by intervals and by price tier—High, Mid and Low.</a:t>
            </a:r>
          </a:p>
          <a:p>
            <a:r>
              <a:rPr lang="en-US" dirty="0"/>
              <a:t>Membership Status—All people are in active membership.</a:t>
            </a:r>
          </a:p>
          <a:p>
            <a:r>
              <a:rPr lang="en-US" dirty="0"/>
              <a:t>Out of 1,000 users across the seven countries, 499 users (49.9%) have downloaded the content, while 501 users (50.1%) have not. This reflects a near-even split in content adoption, suggesting potential to increase engagement through targeted campaigns for the non-downloaders.</a:t>
            </a:r>
          </a:p>
          <a:p>
            <a:r>
              <a:rPr lang="en-US" dirty="0"/>
              <a:t>User Activity Breakdown (as of 12/31/2024):Login frequency analysis shows 42% of users (420) remain Active, while 24% (240) are Dormant, and 34% (340) are Inactive. This trend indicates a need to re-engage over half of the user base (Dormant + Inactive = 580 users). </a:t>
            </a:r>
          </a:p>
          <a:p>
            <a:r>
              <a:rPr lang="en-US" dirty="0"/>
              <a:t>The loyalty points are spread across five intervals (0–5000), with Mid-tier users (345) representing the highest concentration, indicating a healthy central user base. The 4000–5000 range, however, is dominated by Low-tier users, implying that higher loyalty scores do not necessarily equate to premium engagement. This suggests a need to align loyalty rewards more closely with meaningful user activity.</a:t>
            </a:r>
          </a:p>
          <a:p>
            <a:endParaRPr lang="en-US" dirty="0"/>
          </a:p>
          <a:p>
            <a:endParaRPr lang="en-US" dirty="0"/>
          </a:p>
        </p:txBody>
      </p:sp>
    </p:spTree>
    <p:extLst>
      <p:ext uri="{BB962C8B-B14F-4D97-AF65-F5344CB8AC3E}">
        <p14:creationId xmlns:p14="http://schemas.microsoft.com/office/powerpoint/2010/main" val="33534946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E2A7B0-EB20-51E9-3509-B033E583B3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ABA463-CD00-36D4-EEBE-F8B5B28C36D4}"/>
              </a:ext>
            </a:extLst>
          </p:cNvPr>
          <p:cNvSpPr>
            <a:spLocks noGrp="1"/>
          </p:cNvSpPr>
          <p:nvPr>
            <p:ph type="title"/>
          </p:nvPr>
        </p:nvSpPr>
        <p:spPr/>
        <p:txBody>
          <a:bodyPr/>
          <a:lstStyle/>
          <a:p>
            <a:r>
              <a:rPr lang="en-US" dirty="0">
                <a:ln>
                  <a:solidFill>
                    <a:sysClr val="windowText" lastClr="000000"/>
                  </a:solidFill>
                </a:ln>
              </a:rPr>
              <a:t>PAYMENT PREFRENCE &amp; REGIONAL TRENDS</a:t>
            </a:r>
          </a:p>
        </p:txBody>
      </p:sp>
      <p:graphicFrame>
        <p:nvGraphicFramePr>
          <p:cNvPr id="7" name="Content Placeholder 6">
            <a:extLst>
              <a:ext uri="{FF2B5EF4-FFF2-40B4-BE49-F238E27FC236}">
                <a16:creationId xmlns:a16="http://schemas.microsoft.com/office/drawing/2014/main" id="{766BFEC5-1BD5-4490-8AD4-4D60A2D65D37}"/>
              </a:ext>
            </a:extLst>
          </p:cNvPr>
          <p:cNvGraphicFramePr>
            <a:graphicFrameLocks noGrp="1"/>
          </p:cNvGraphicFramePr>
          <p:nvPr>
            <p:ph sz="half" idx="1"/>
            <p:extLst>
              <p:ext uri="{D42A27DB-BD31-4B8C-83A1-F6EECF244321}">
                <p14:modId xmlns:p14="http://schemas.microsoft.com/office/powerpoint/2010/main" val="1528293881"/>
              </p:ext>
            </p:extLst>
          </p:nvPr>
        </p:nvGraphicFramePr>
        <p:xfrm>
          <a:off x="1065213" y="1828800"/>
          <a:ext cx="4251325" cy="4191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ontent Placeholder 12">
            <a:extLst>
              <a:ext uri="{FF2B5EF4-FFF2-40B4-BE49-F238E27FC236}">
                <a16:creationId xmlns:a16="http://schemas.microsoft.com/office/drawing/2014/main" id="{4D2CCEBE-9E3C-4290-8FE7-B9E99935D46C}"/>
              </a:ext>
            </a:extLst>
          </p:cNvPr>
          <p:cNvGraphicFramePr>
            <a:graphicFrameLocks noGrp="1"/>
          </p:cNvGraphicFramePr>
          <p:nvPr>
            <p:ph sz="half" idx="2"/>
            <p:extLst>
              <p:ext uri="{D42A27DB-BD31-4B8C-83A1-F6EECF244321}">
                <p14:modId xmlns:p14="http://schemas.microsoft.com/office/powerpoint/2010/main" val="140055065"/>
              </p:ext>
            </p:extLst>
          </p:nvPr>
        </p:nvGraphicFramePr>
        <p:xfrm>
          <a:off x="5464175" y="1828800"/>
          <a:ext cx="4252913" cy="4191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943688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0898-D657-CDE2-0F86-1C32AAC80B33}"/>
              </a:ext>
            </a:extLst>
          </p:cNvPr>
          <p:cNvSpPr>
            <a:spLocks noGrp="1"/>
          </p:cNvSpPr>
          <p:nvPr>
            <p:ph type="title"/>
          </p:nvPr>
        </p:nvSpPr>
        <p:spPr/>
        <p:txBody>
          <a:bodyPr/>
          <a:lstStyle/>
          <a:p>
            <a:r>
              <a:rPr lang="en-US" dirty="0">
                <a:ln>
                  <a:solidFill>
                    <a:sysClr val="windowText" lastClr="000000"/>
                  </a:solidFill>
                </a:ln>
              </a:rPr>
              <a:t>PAYMENT PREFRENCE &amp; REGIONAL TRENDS</a:t>
            </a:r>
            <a:endParaRPr lang="en-IN" dirty="0"/>
          </a:p>
        </p:txBody>
      </p:sp>
      <p:graphicFrame>
        <p:nvGraphicFramePr>
          <p:cNvPr id="4" name="Content Placeholder 3">
            <a:extLst>
              <a:ext uri="{FF2B5EF4-FFF2-40B4-BE49-F238E27FC236}">
                <a16:creationId xmlns:a16="http://schemas.microsoft.com/office/drawing/2014/main" id="{95784B85-BBCF-4D3E-A216-C3FA93381074}"/>
              </a:ext>
            </a:extLst>
          </p:cNvPr>
          <p:cNvGraphicFramePr>
            <a:graphicFrameLocks noGrp="1"/>
          </p:cNvGraphicFramePr>
          <p:nvPr>
            <p:ph idx="1"/>
            <p:extLst>
              <p:ext uri="{D42A27DB-BD31-4B8C-83A1-F6EECF244321}">
                <p14:modId xmlns:p14="http://schemas.microsoft.com/office/powerpoint/2010/main" val="3306611450"/>
              </p:ext>
            </p:extLst>
          </p:nvPr>
        </p:nvGraphicFramePr>
        <p:xfrm>
          <a:off x="1065212" y="1828800"/>
          <a:ext cx="9677400" cy="4267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55147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94150-1C8E-115C-84DF-58A93485CB12}"/>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8B220398-4A76-929B-5BDE-2866BD36E427}"/>
              </a:ext>
            </a:extLst>
          </p:cNvPr>
          <p:cNvSpPr>
            <a:spLocks noGrp="1"/>
          </p:cNvSpPr>
          <p:nvPr>
            <p:ph type="title"/>
          </p:nvPr>
        </p:nvSpPr>
        <p:spPr/>
        <p:txBody>
          <a:bodyPr/>
          <a:lstStyle/>
          <a:p>
            <a:r>
              <a:rPr lang="en-US" dirty="0">
                <a:ln w="22225">
                  <a:solidFill>
                    <a:schemeClr val="accent2"/>
                  </a:solidFill>
                  <a:prstDash val="solid"/>
                </a:ln>
                <a:solidFill>
                  <a:schemeClr val="accent2">
                    <a:lumMod val="40000"/>
                    <a:lumOff val="60000"/>
                  </a:schemeClr>
                </a:solidFill>
              </a:rPr>
              <a:t>PAYMENT PREFERENCE &amp; REGIONAL TRENDS</a:t>
            </a:r>
          </a:p>
        </p:txBody>
      </p:sp>
      <p:sp>
        <p:nvSpPr>
          <p:cNvPr id="6" name="Content Placeholder 5">
            <a:extLst>
              <a:ext uri="{FF2B5EF4-FFF2-40B4-BE49-F238E27FC236}">
                <a16:creationId xmlns:a16="http://schemas.microsoft.com/office/drawing/2014/main" id="{4B77DBB5-223D-F89D-8B99-9ECF763D5DD7}"/>
              </a:ext>
            </a:extLst>
          </p:cNvPr>
          <p:cNvSpPr>
            <a:spLocks noGrp="1"/>
          </p:cNvSpPr>
          <p:nvPr>
            <p:ph sz="half" idx="1"/>
          </p:nvPr>
        </p:nvSpPr>
        <p:spPr>
          <a:xfrm>
            <a:off x="1065212" y="1828800"/>
            <a:ext cx="10210800" cy="4343400"/>
          </a:xfrm>
        </p:spPr>
        <p:txBody>
          <a:bodyPr>
            <a:normAutofit/>
          </a:bodyPr>
          <a:lstStyle/>
          <a:p>
            <a:r>
              <a:rPr lang="en-US" dirty="0"/>
              <a:t>There are seven countries : Australia, Canada, France, Germany, India, UK, and USA, each with different payment adoption preference—Credit Card, Cryptocurrency, Debit Card and Pay pal also with Language Preference —English, French, German, Hindi, Mandarin and Spanish, and  Genre—Action, Comedy, Documentary, Drama, Horror, Romance, and Sci-Fi.</a:t>
            </a:r>
          </a:p>
          <a:p>
            <a:r>
              <a:rPr lang="en-US" b="1" dirty="0">
                <a:solidFill>
                  <a:sysClr val="windowText" lastClr="000000"/>
                </a:solidFill>
              </a:rPr>
              <a:t>Payment Methods by Country</a:t>
            </a:r>
            <a:r>
              <a:rPr lang="en-US" dirty="0">
                <a:solidFill>
                  <a:sysClr val="windowText" lastClr="000000"/>
                </a:solidFill>
              </a:rPr>
              <a:t>:</a:t>
            </a:r>
          </a:p>
          <a:p>
            <a:r>
              <a:rPr lang="en-US" dirty="0"/>
              <a:t>Cryptocurrency: Australia, France</a:t>
            </a:r>
          </a:p>
          <a:p>
            <a:r>
              <a:rPr lang="en-US" dirty="0"/>
              <a:t>PayPal: Canada, UK</a:t>
            </a:r>
          </a:p>
          <a:p>
            <a:r>
              <a:rPr lang="en-US" dirty="0"/>
              <a:t>Debit Card: Germany, India</a:t>
            </a:r>
          </a:p>
          <a:p>
            <a:r>
              <a:rPr lang="en-US" dirty="0"/>
              <a:t>Credit Card: USA</a:t>
            </a:r>
          </a:p>
          <a:p>
            <a:endParaRPr lang="en-US" dirty="0"/>
          </a:p>
          <a:p>
            <a:endParaRPr lang="en-US" dirty="0"/>
          </a:p>
          <a:p>
            <a:endParaRPr lang="en-US" dirty="0"/>
          </a:p>
        </p:txBody>
      </p:sp>
    </p:spTree>
    <p:extLst>
      <p:ext uri="{BB962C8B-B14F-4D97-AF65-F5344CB8AC3E}">
        <p14:creationId xmlns:p14="http://schemas.microsoft.com/office/powerpoint/2010/main" val="41455855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FE1E23-D2F2-60BE-614A-45515EFA04B6}"/>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A5178D92-D045-68E8-21C2-8BF8F07C761B}"/>
              </a:ext>
            </a:extLst>
          </p:cNvPr>
          <p:cNvSpPr>
            <a:spLocks noGrp="1"/>
          </p:cNvSpPr>
          <p:nvPr>
            <p:ph type="title"/>
          </p:nvPr>
        </p:nvSpPr>
        <p:spPr/>
        <p:txBody>
          <a:bodyPr/>
          <a:lstStyle/>
          <a:p>
            <a:r>
              <a:rPr lang="en-US" dirty="0">
                <a:ln w="22225">
                  <a:solidFill>
                    <a:schemeClr val="accent2"/>
                  </a:solidFill>
                  <a:prstDash val="solid"/>
                </a:ln>
                <a:solidFill>
                  <a:schemeClr val="accent2">
                    <a:lumMod val="40000"/>
                    <a:lumOff val="60000"/>
                  </a:schemeClr>
                </a:solidFill>
              </a:rPr>
              <a:t>PAYMENT PREFERENCE &amp; REGIONAL TRENDS</a:t>
            </a:r>
          </a:p>
        </p:txBody>
      </p:sp>
      <p:sp>
        <p:nvSpPr>
          <p:cNvPr id="6" name="Content Placeholder 5">
            <a:extLst>
              <a:ext uri="{FF2B5EF4-FFF2-40B4-BE49-F238E27FC236}">
                <a16:creationId xmlns:a16="http://schemas.microsoft.com/office/drawing/2014/main" id="{61CD2550-94E9-A140-B52B-6910A9F591A5}"/>
              </a:ext>
            </a:extLst>
          </p:cNvPr>
          <p:cNvSpPr>
            <a:spLocks noGrp="1"/>
          </p:cNvSpPr>
          <p:nvPr>
            <p:ph sz="half" idx="2"/>
          </p:nvPr>
        </p:nvSpPr>
        <p:spPr>
          <a:xfrm>
            <a:off x="1065213" y="1752600"/>
            <a:ext cx="4251960" cy="4267200"/>
          </a:xfrm>
        </p:spPr>
        <p:txBody>
          <a:bodyPr>
            <a:normAutofit fontScale="77500" lnSpcReduction="20000"/>
          </a:bodyPr>
          <a:lstStyle/>
          <a:p>
            <a:pPr algn="just"/>
            <a:r>
              <a:rPr lang="en-US" b="1" dirty="0">
                <a:solidFill>
                  <a:sysClr val="windowText" lastClr="000000"/>
                </a:solidFill>
              </a:rPr>
              <a:t>Language Preferences by Genre</a:t>
            </a:r>
            <a:r>
              <a:rPr lang="en-US" dirty="0">
                <a:solidFill>
                  <a:sysClr val="windowText" lastClr="000000"/>
                </a:solidFill>
              </a:rPr>
              <a:t>:</a:t>
            </a:r>
          </a:p>
          <a:p>
            <a:pPr algn="just"/>
            <a:r>
              <a:rPr lang="en-US" dirty="0"/>
              <a:t>Horror &amp; Romance: Mostly in English and Spanish</a:t>
            </a:r>
          </a:p>
          <a:p>
            <a:pPr algn="just"/>
            <a:r>
              <a:rPr lang="en-US" dirty="0"/>
              <a:t>Action: Primarily in Hindi</a:t>
            </a:r>
          </a:p>
          <a:p>
            <a:pPr algn="just"/>
            <a:r>
              <a:rPr lang="en-US" dirty="0"/>
              <a:t>Comedy, Sci-Fi &amp; Documentaries: Largely in French</a:t>
            </a:r>
          </a:p>
          <a:p>
            <a:endParaRPr lang="en-US" dirty="0"/>
          </a:p>
          <a:p>
            <a:endParaRPr lang="en-US" dirty="0"/>
          </a:p>
        </p:txBody>
      </p:sp>
      <p:sp>
        <p:nvSpPr>
          <p:cNvPr id="4" name="Content Placeholder 3">
            <a:extLst>
              <a:ext uri="{FF2B5EF4-FFF2-40B4-BE49-F238E27FC236}">
                <a16:creationId xmlns:a16="http://schemas.microsoft.com/office/drawing/2014/main" id="{D248AD67-5767-9A90-4D6F-91EBD3AF049F}"/>
              </a:ext>
            </a:extLst>
          </p:cNvPr>
          <p:cNvSpPr>
            <a:spLocks noGrp="1"/>
          </p:cNvSpPr>
          <p:nvPr>
            <p:ph sz="quarter" idx="4"/>
          </p:nvPr>
        </p:nvSpPr>
        <p:spPr>
          <a:xfrm>
            <a:off x="5500053" y="1752600"/>
            <a:ext cx="4251960" cy="4267200"/>
          </a:xfrm>
        </p:spPr>
        <p:txBody>
          <a:bodyPr>
            <a:normAutofit fontScale="77500" lnSpcReduction="20000"/>
          </a:bodyPr>
          <a:lstStyle/>
          <a:p>
            <a:pPr algn="just"/>
            <a:r>
              <a:rPr lang="en-IN" b="1" dirty="0">
                <a:solidFill>
                  <a:sysClr val="windowText" lastClr="000000"/>
                </a:solidFill>
              </a:rPr>
              <a:t>Subscription Trends (High &amp; Low Months)</a:t>
            </a:r>
            <a:r>
              <a:rPr lang="en-IN" dirty="0"/>
              <a:t>:</a:t>
            </a:r>
          </a:p>
          <a:p>
            <a:pPr algn="just"/>
            <a:r>
              <a:rPr lang="en-IN" b="1" dirty="0"/>
              <a:t>Australia</a:t>
            </a:r>
            <a:r>
              <a:rPr lang="en-IN" dirty="0"/>
              <a:t>: High – Dec 2023; Low – Dec 2022, Oct 2023, Dec 2024</a:t>
            </a:r>
          </a:p>
          <a:p>
            <a:pPr algn="just"/>
            <a:r>
              <a:rPr lang="en-IN" b="1" dirty="0"/>
              <a:t>Canada</a:t>
            </a:r>
            <a:r>
              <a:rPr lang="en-IN" dirty="0"/>
              <a:t>: High – Feb 2023, Aug 2024; Low – May 2024, Sep 2024</a:t>
            </a:r>
          </a:p>
          <a:p>
            <a:pPr algn="just"/>
            <a:r>
              <a:rPr lang="en-IN" b="1" dirty="0"/>
              <a:t>France</a:t>
            </a:r>
            <a:r>
              <a:rPr lang="en-IN" dirty="0"/>
              <a:t>: High – Jul &amp; Aug 2024; Low – Dec 2022</a:t>
            </a:r>
          </a:p>
          <a:p>
            <a:pPr algn="just"/>
            <a:r>
              <a:rPr lang="en-IN" b="1" dirty="0"/>
              <a:t>Germany</a:t>
            </a:r>
            <a:r>
              <a:rPr lang="en-IN" dirty="0"/>
              <a:t>: High – Feb 2024; Low – Dec 2022, Oct 2024</a:t>
            </a:r>
          </a:p>
          <a:p>
            <a:pPr algn="just"/>
            <a:r>
              <a:rPr lang="en-IN" b="1" dirty="0"/>
              <a:t>India</a:t>
            </a:r>
            <a:r>
              <a:rPr lang="en-IN" dirty="0"/>
              <a:t>: High – Mar 2023, Oct 2024; Low – Sep &amp; Dec 2024</a:t>
            </a:r>
          </a:p>
          <a:p>
            <a:pPr algn="just"/>
            <a:r>
              <a:rPr lang="en-IN" b="1" dirty="0"/>
              <a:t>UK</a:t>
            </a:r>
            <a:r>
              <a:rPr lang="en-IN" dirty="0"/>
              <a:t>: High – Apr 2023, Nov 2024; Low – Dec 2024</a:t>
            </a:r>
          </a:p>
          <a:p>
            <a:pPr algn="just"/>
            <a:r>
              <a:rPr lang="en-IN" b="1" dirty="0"/>
              <a:t>USA</a:t>
            </a:r>
            <a:r>
              <a:rPr lang="en-IN" dirty="0"/>
              <a:t>: High – Feb &amp; Mar 2023; Low – Nov 2023, Jun 2024</a:t>
            </a:r>
          </a:p>
        </p:txBody>
      </p:sp>
    </p:spTree>
    <p:extLst>
      <p:ext uri="{BB962C8B-B14F-4D97-AF65-F5344CB8AC3E}">
        <p14:creationId xmlns:p14="http://schemas.microsoft.com/office/powerpoint/2010/main" val="28872393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 butterfly in photo">
            <a:extLst>
              <a:ext uri="{FF2B5EF4-FFF2-40B4-BE49-F238E27FC236}">
                <a16:creationId xmlns:a16="http://schemas.microsoft.com/office/drawing/2014/main" id="{236A20E4-175F-7246-4D65-7480AE4B9B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4499" y="1047750"/>
            <a:ext cx="6219825"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86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n w="22225">
                  <a:solidFill>
                    <a:schemeClr val="accent2"/>
                  </a:solidFill>
                  <a:prstDash val="solid"/>
                </a:ln>
                <a:solidFill>
                  <a:schemeClr val="accent2">
                    <a:lumMod val="40000"/>
                    <a:lumOff val="60000"/>
                  </a:schemeClr>
                </a:solidFill>
              </a:rPr>
              <a:t>KEY ANALYSIS</a:t>
            </a:r>
          </a:p>
        </p:txBody>
      </p:sp>
      <p:sp>
        <p:nvSpPr>
          <p:cNvPr id="14" name="Content Placeholder 13"/>
          <p:cNvSpPr>
            <a:spLocks noGrp="1"/>
          </p:cNvSpPr>
          <p:nvPr>
            <p:ph idx="1"/>
          </p:nvPr>
        </p:nvSpPr>
        <p:spPr/>
        <p:txBody>
          <a:bodyPr/>
          <a:lstStyle/>
          <a:p>
            <a:r>
              <a:rPr lang="en-US" dirty="0">
                <a:ln>
                  <a:solidFill>
                    <a:sysClr val="windowText" lastClr="000000"/>
                  </a:solidFill>
                </a:ln>
                <a:solidFill>
                  <a:sysClr val="windowText" lastClr="000000"/>
                </a:solidFill>
              </a:rPr>
              <a:t>SUBSCRIPTION ANALYSIS:</a:t>
            </a:r>
          </a:p>
          <a:p>
            <a:r>
              <a:rPr lang="en-US" dirty="0">
                <a:ln>
                  <a:solidFill>
                    <a:sysClr val="windowText" lastClr="000000"/>
                  </a:solidFill>
                </a:ln>
                <a:solidFill>
                  <a:sysClr val="windowText" lastClr="000000"/>
                </a:solidFill>
              </a:rPr>
              <a:t>USER ENGAGEMENT METRICS:</a:t>
            </a:r>
          </a:p>
          <a:p>
            <a:r>
              <a:rPr lang="en-US" dirty="0">
                <a:ln>
                  <a:solidFill>
                    <a:sysClr val="windowText" lastClr="000000"/>
                  </a:solidFill>
                </a:ln>
                <a:solidFill>
                  <a:sysClr val="windowText" lastClr="000000"/>
                </a:solidFill>
              </a:rPr>
              <a:t>DEMOGRAPHIC &amp; BEHAVIORAL INSIGHTS:</a:t>
            </a:r>
          </a:p>
          <a:p>
            <a:r>
              <a:rPr lang="en-US" dirty="0">
                <a:ln>
                  <a:solidFill>
                    <a:sysClr val="windowText" lastClr="000000"/>
                  </a:solidFill>
                </a:ln>
                <a:solidFill>
                  <a:sysClr val="windowText" lastClr="000000"/>
                </a:solidFill>
              </a:rPr>
              <a:t>RETENTION &amp; LOYALTY:</a:t>
            </a:r>
          </a:p>
          <a:p>
            <a:r>
              <a:rPr lang="en-US" dirty="0">
                <a:ln>
                  <a:solidFill>
                    <a:sysClr val="windowText" lastClr="000000"/>
                  </a:solidFill>
                </a:ln>
                <a:solidFill>
                  <a:sysClr val="windowText" lastClr="000000"/>
                </a:solidFill>
              </a:rPr>
              <a:t>PAYMENT PREFRENCE &amp; REGIONAL TRENDS:</a:t>
            </a:r>
          </a:p>
        </p:txBody>
      </p:sp>
    </p:spTree>
    <p:extLst>
      <p:ext uri="{BB962C8B-B14F-4D97-AF65-F5344CB8AC3E}">
        <p14:creationId xmlns:p14="http://schemas.microsoft.com/office/powerpoint/2010/main" val="143723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n>
                  <a:solidFill>
                    <a:sysClr val="windowText" lastClr="000000"/>
                  </a:solidFill>
                </a:ln>
              </a:rPr>
              <a:t>REVENUE</a:t>
            </a:r>
            <a:r>
              <a:rPr lang="en-US" dirty="0"/>
              <a:t> </a:t>
            </a:r>
            <a:r>
              <a:rPr lang="en-US" dirty="0">
                <a:ln>
                  <a:solidFill>
                    <a:sysClr val="windowText" lastClr="000000"/>
                  </a:solidFill>
                </a:ln>
              </a:rPr>
              <a:t>GRAPH</a:t>
            </a:r>
          </a:p>
        </p:txBody>
      </p:sp>
      <p:graphicFrame>
        <p:nvGraphicFramePr>
          <p:cNvPr id="13" name="Content Placeholder 4">
            <a:extLst>
              <a:ext uri="{FF2B5EF4-FFF2-40B4-BE49-F238E27FC236}">
                <a16:creationId xmlns:a16="http://schemas.microsoft.com/office/drawing/2014/main" id="{C8530C61-A973-6327-E088-641C91C49381}"/>
              </a:ext>
            </a:extLst>
          </p:cNvPr>
          <p:cNvGraphicFramePr>
            <a:graphicFrameLocks noGrp="1"/>
          </p:cNvGraphicFramePr>
          <p:nvPr>
            <p:ph idx="1"/>
            <p:extLst>
              <p:ext uri="{D42A27DB-BD31-4B8C-83A1-F6EECF244321}">
                <p14:modId xmlns:p14="http://schemas.microsoft.com/office/powerpoint/2010/main" val="1444045232"/>
              </p:ext>
            </p:extLst>
          </p:nvPr>
        </p:nvGraphicFramePr>
        <p:xfrm>
          <a:off x="1065213" y="1828800"/>
          <a:ext cx="8686800" cy="419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31719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2" y="419100"/>
            <a:ext cx="8686801" cy="1066800"/>
          </a:xfrm>
        </p:spPr>
        <p:txBody>
          <a:bodyPr/>
          <a:lstStyle/>
          <a:p>
            <a:r>
              <a:rPr lang="en-US" dirty="0">
                <a:ln w="22225">
                  <a:solidFill>
                    <a:schemeClr val="accent2"/>
                  </a:solidFill>
                  <a:prstDash val="solid"/>
                </a:ln>
                <a:solidFill>
                  <a:schemeClr val="accent2">
                    <a:lumMod val="40000"/>
                    <a:lumOff val="60000"/>
                  </a:schemeClr>
                </a:solidFill>
              </a:rPr>
              <a:t>REVENUE ANALYSIS</a:t>
            </a:r>
          </a:p>
        </p:txBody>
      </p:sp>
      <p:graphicFrame>
        <p:nvGraphicFramePr>
          <p:cNvPr id="6" name="Content Placeholder 5">
            <a:extLst>
              <a:ext uri="{FF2B5EF4-FFF2-40B4-BE49-F238E27FC236}">
                <a16:creationId xmlns:a16="http://schemas.microsoft.com/office/drawing/2014/main" id="{CC1521E6-BDEB-18EB-3F7D-C668A9823183}"/>
              </a:ext>
            </a:extLst>
          </p:cNvPr>
          <p:cNvGraphicFramePr>
            <a:graphicFrameLocks noGrp="1"/>
          </p:cNvGraphicFramePr>
          <p:nvPr>
            <p:ph sz="half" idx="2"/>
            <p:extLst>
              <p:ext uri="{D42A27DB-BD31-4B8C-83A1-F6EECF244321}">
                <p14:modId xmlns:p14="http://schemas.microsoft.com/office/powerpoint/2010/main" val="1792579296"/>
              </p:ext>
            </p:extLst>
          </p:nvPr>
        </p:nvGraphicFramePr>
        <p:xfrm>
          <a:off x="5103812" y="1828800"/>
          <a:ext cx="5791200" cy="3720815"/>
        </p:xfrm>
        <a:graphic>
          <a:graphicData uri="http://schemas.openxmlformats.org/drawingml/2006/table">
            <a:tbl>
              <a:tblPr>
                <a:tableStyleId>{18603FDC-E32A-4AB5-989C-0864C3EAD2B8}</a:tableStyleId>
              </a:tblPr>
              <a:tblGrid>
                <a:gridCol w="1565189">
                  <a:extLst>
                    <a:ext uri="{9D8B030D-6E8A-4147-A177-3AD203B41FA5}">
                      <a16:colId xmlns:a16="http://schemas.microsoft.com/office/drawing/2014/main" val="2782213323"/>
                    </a:ext>
                  </a:extLst>
                </a:gridCol>
                <a:gridCol w="1855867">
                  <a:extLst>
                    <a:ext uri="{9D8B030D-6E8A-4147-A177-3AD203B41FA5}">
                      <a16:colId xmlns:a16="http://schemas.microsoft.com/office/drawing/2014/main" val="2191854957"/>
                    </a:ext>
                  </a:extLst>
                </a:gridCol>
                <a:gridCol w="2370144">
                  <a:extLst>
                    <a:ext uri="{9D8B030D-6E8A-4147-A177-3AD203B41FA5}">
                      <a16:colId xmlns:a16="http://schemas.microsoft.com/office/drawing/2014/main" val="28140153"/>
                    </a:ext>
                  </a:extLst>
                </a:gridCol>
              </a:tblGrid>
              <a:tr h="571327">
                <a:tc>
                  <a:txBody>
                    <a:bodyPr/>
                    <a:lstStyle/>
                    <a:p>
                      <a:pPr algn="ctr" fontAlgn="b"/>
                      <a:r>
                        <a:rPr lang="en-US" sz="2000" b="1" u="none" strike="noStrike" dirty="0">
                          <a:solidFill>
                            <a:schemeClr val="bg1"/>
                          </a:solidFill>
                          <a:effectLst/>
                        </a:rPr>
                        <a:t>P</a:t>
                      </a:r>
                      <a:r>
                        <a:rPr lang="en-IN" sz="2000" b="1" u="none" strike="noStrike" dirty="0">
                          <a:solidFill>
                            <a:schemeClr val="bg1"/>
                          </a:solidFill>
                          <a:effectLst/>
                        </a:rPr>
                        <a:t>rice Slabs</a:t>
                      </a:r>
                      <a:endParaRPr lang="en-IN" sz="2000" b="1" i="0" u="none" strike="noStrike" dirty="0">
                        <a:solidFill>
                          <a:schemeClr val="bg1"/>
                        </a:solidFill>
                        <a:effectLst/>
                        <a:latin typeface="Aptos Narrow" panose="020B00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dirty="0">
                          <a:solidFill>
                            <a:schemeClr val="bg1"/>
                          </a:solidFill>
                          <a:effectLst/>
                        </a:rPr>
                        <a:t>Number of Users</a:t>
                      </a:r>
                      <a:endParaRPr lang="en-IN" sz="2000" b="1" i="0" u="none" strike="noStrike" dirty="0">
                        <a:solidFill>
                          <a:schemeClr val="bg1"/>
                        </a:solidFill>
                        <a:effectLst/>
                        <a:latin typeface="Aptos Narrow" panose="020B0004020202020204" pitchFamily="34"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dirty="0">
                          <a:solidFill>
                            <a:schemeClr val="bg1"/>
                          </a:solidFill>
                          <a:effectLst/>
                        </a:rPr>
                        <a:t>Total Monthly Price</a:t>
                      </a:r>
                      <a:endParaRPr lang="en-IN" sz="2000" b="1" i="0" u="none" strike="noStrike" dirty="0">
                        <a:solidFill>
                          <a:schemeClr val="bg1"/>
                        </a:solidFill>
                        <a:effectLst/>
                        <a:latin typeface="Aptos Narrow" panose="020B0004020202020204" pitchFamily="34"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720615929"/>
                  </a:ext>
                </a:extLst>
              </a:tr>
              <a:tr h="580468">
                <a:tc>
                  <a:txBody>
                    <a:bodyPr/>
                    <a:lstStyle/>
                    <a:p>
                      <a:pPr algn="ctr" fontAlgn="b"/>
                      <a:r>
                        <a:rPr lang="en-IN" sz="2000" b="1" u="none" strike="noStrike" dirty="0">
                          <a:solidFill>
                            <a:schemeClr val="bg1"/>
                          </a:solidFill>
                          <a:effectLst/>
                        </a:rPr>
                        <a:t> $                       7.99 </a:t>
                      </a:r>
                      <a:endParaRPr lang="en-IN" sz="2000" b="1" i="0" u="none" strike="noStrike" dirty="0">
                        <a:solidFill>
                          <a:schemeClr val="bg1"/>
                        </a:solidFill>
                        <a:effectLst/>
                        <a:latin typeface="Aptos Narrow" panose="020B00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dirty="0">
                          <a:solidFill>
                            <a:schemeClr val="bg1"/>
                          </a:solidFill>
                          <a:effectLst/>
                        </a:rPr>
                        <a:t>323</a:t>
                      </a:r>
                      <a:endParaRPr lang="en-IN" sz="2000" b="1" i="0" u="none" strike="noStrike" dirty="0">
                        <a:solidFill>
                          <a:schemeClr val="bg1"/>
                        </a:solidFill>
                        <a:effectLst/>
                        <a:latin typeface="Aptos Narrow" panose="020B0004020202020204" pitchFamily="34"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dirty="0">
                          <a:solidFill>
                            <a:schemeClr val="bg1"/>
                          </a:solidFill>
                          <a:effectLst/>
                        </a:rPr>
                        <a:t>$2,580.77</a:t>
                      </a:r>
                      <a:endParaRPr lang="en-IN" sz="2000" b="1" i="0" u="none" strike="noStrike" dirty="0">
                        <a:solidFill>
                          <a:schemeClr val="bg1"/>
                        </a:solidFill>
                        <a:effectLst/>
                        <a:latin typeface="Aptos Narrow" panose="020B0004020202020204" pitchFamily="34"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86312392"/>
                  </a:ext>
                </a:extLst>
              </a:tr>
              <a:tr h="324457">
                <a:tc>
                  <a:txBody>
                    <a:bodyPr/>
                    <a:lstStyle/>
                    <a:p>
                      <a:pPr algn="ctr" fontAlgn="b"/>
                      <a:r>
                        <a:rPr lang="en-IN" sz="2000" b="0" u="none" strike="noStrike" dirty="0">
                          <a:solidFill>
                            <a:schemeClr val="bg1"/>
                          </a:solidFill>
                          <a:effectLst/>
                        </a:rPr>
                        <a:t>Low</a:t>
                      </a:r>
                      <a:endParaRPr lang="en-IN" sz="2000" b="0" i="0" u="none" strike="noStrike" dirty="0">
                        <a:solidFill>
                          <a:schemeClr val="bg1"/>
                        </a:solidFill>
                        <a:effectLst/>
                        <a:latin typeface="Aptos Narrow" panose="020B0004020202020204" pitchFamily="34" charset="0"/>
                      </a:endParaRPr>
                    </a:p>
                  </a:txBody>
                  <a:tcPr marL="68580" marR="7620" marT="762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0" u="none" strike="noStrike" dirty="0">
                          <a:solidFill>
                            <a:schemeClr val="bg1"/>
                          </a:solidFill>
                          <a:effectLst/>
                        </a:rPr>
                        <a:t>323</a:t>
                      </a:r>
                      <a:endParaRPr lang="en-IN" sz="2000" b="0" i="0" u="none" strike="noStrike" dirty="0">
                        <a:solidFill>
                          <a:schemeClr val="bg1"/>
                        </a:solidFill>
                        <a:effectLst/>
                        <a:latin typeface="Aptos Narrow" panose="020B0004020202020204" pitchFamily="34"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0" u="none" strike="noStrike" dirty="0">
                          <a:solidFill>
                            <a:schemeClr val="bg1"/>
                          </a:solidFill>
                          <a:effectLst/>
                        </a:rPr>
                        <a:t>$2,580.77</a:t>
                      </a:r>
                      <a:endParaRPr lang="en-IN" sz="2000" b="0" i="0" u="none" strike="noStrike" dirty="0">
                        <a:solidFill>
                          <a:schemeClr val="bg1"/>
                        </a:solidFill>
                        <a:effectLst/>
                        <a:latin typeface="Aptos Narrow" panose="020B0004020202020204" pitchFamily="34"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929317565"/>
                  </a:ext>
                </a:extLst>
              </a:tr>
              <a:tr h="580468">
                <a:tc>
                  <a:txBody>
                    <a:bodyPr/>
                    <a:lstStyle/>
                    <a:p>
                      <a:pPr algn="ctr" fontAlgn="b"/>
                      <a:r>
                        <a:rPr lang="en-IN" sz="2000" b="1" u="none" strike="noStrike" dirty="0">
                          <a:solidFill>
                            <a:schemeClr val="bg1"/>
                          </a:solidFill>
                          <a:effectLst/>
                        </a:rPr>
                        <a:t> $                    11.99 </a:t>
                      </a:r>
                      <a:endParaRPr lang="en-IN" sz="2000" b="1" i="0" u="none" strike="noStrike" dirty="0">
                        <a:solidFill>
                          <a:schemeClr val="bg1"/>
                        </a:solidFill>
                        <a:effectLst/>
                        <a:latin typeface="Aptos Narrow" panose="020B00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dirty="0">
                          <a:solidFill>
                            <a:schemeClr val="bg1"/>
                          </a:solidFill>
                          <a:effectLst/>
                        </a:rPr>
                        <a:t>345</a:t>
                      </a:r>
                      <a:endParaRPr lang="en-IN" sz="2000" b="1" i="0" u="none" strike="noStrike" dirty="0">
                        <a:solidFill>
                          <a:schemeClr val="bg1"/>
                        </a:solidFill>
                        <a:effectLst/>
                        <a:latin typeface="Aptos Narrow" panose="020B0004020202020204" pitchFamily="34"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dirty="0">
                          <a:solidFill>
                            <a:schemeClr val="bg1"/>
                          </a:solidFill>
                          <a:effectLst/>
                        </a:rPr>
                        <a:t>$4,136.55</a:t>
                      </a:r>
                      <a:endParaRPr lang="en-IN" sz="2000" b="1" i="0" u="none" strike="noStrike" dirty="0">
                        <a:solidFill>
                          <a:schemeClr val="bg1"/>
                        </a:solidFill>
                        <a:effectLst/>
                        <a:latin typeface="Aptos Narrow" panose="020B0004020202020204" pitchFamily="34"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710848791"/>
                  </a:ext>
                </a:extLst>
              </a:tr>
              <a:tr h="324457">
                <a:tc>
                  <a:txBody>
                    <a:bodyPr/>
                    <a:lstStyle/>
                    <a:p>
                      <a:pPr algn="ctr" fontAlgn="b"/>
                      <a:r>
                        <a:rPr lang="en-IN" sz="2000" b="0" u="none" strike="noStrike" dirty="0">
                          <a:solidFill>
                            <a:schemeClr val="bg1"/>
                          </a:solidFill>
                          <a:effectLst/>
                        </a:rPr>
                        <a:t>Mid</a:t>
                      </a:r>
                      <a:endParaRPr lang="en-IN" sz="2000" b="0" i="0" u="none" strike="noStrike" dirty="0">
                        <a:solidFill>
                          <a:schemeClr val="bg1"/>
                        </a:solidFill>
                        <a:effectLst/>
                        <a:latin typeface="Aptos Narrow" panose="020B0004020202020204" pitchFamily="34" charset="0"/>
                      </a:endParaRPr>
                    </a:p>
                  </a:txBody>
                  <a:tcPr marL="68580" marR="7620" marT="762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0" u="none" strike="noStrike" dirty="0">
                          <a:solidFill>
                            <a:schemeClr val="bg1"/>
                          </a:solidFill>
                          <a:effectLst/>
                        </a:rPr>
                        <a:t>345</a:t>
                      </a:r>
                      <a:endParaRPr lang="en-IN" sz="2000" b="0" i="0" u="none" strike="noStrike" dirty="0">
                        <a:solidFill>
                          <a:schemeClr val="bg1"/>
                        </a:solidFill>
                        <a:effectLst/>
                        <a:latin typeface="Aptos Narrow" panose="020B0004020202020204" pitchFamily="34"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0" u="none" strike="noStrike" dirty="0">
                          <a:solidFill>
                            <a:schemeClr val="bg1"/>
                          </a:solidFill>
                          <a:effectLst/>
                        </a:rPr>
                        <a:t>$4,136.55</a:t>
                      </a:r>
                      <a:endParaRPr lang="en-IN" sz="2000" b="0" i="0" u="none" strike="noStrike" dirty="0">
                        <a:solidFill>
                          <a:schemeClr val="bg1"/>
                        </a:solidFill>
                        <a:effectLst/>
                        <a:latin typeface="Aptos Narrow" panose="020B0004020202020204" pitchFamily="34"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122964623"/>
                  </a:ext>
                </a:extLst>
              </a:tr>
              <a:tr h="580468">
                <a:tc>
                  <a:txBody>
                    <a:bodyPr/>
                    <a:lstStyle/>
                    <a:p>
                      <a:pPr algn="ctr" fontAlgn="b"/>
                      <a:r>
                        <a:rPr lang="en-IN" sz="2000" b="1" u="none" strike="noStrike" dirty="0">
                          <a:solidFill>
                            <a:schemeClr val="bg1"/>
                          </a:solidFill>
                          <a:effectLst/>
                        </a:rPr>
                        <a:t> $                    15.99 </a:t>
                      </a:r>
                      <a:endParaRPr lang="en-IN" sz="2000" b="1" i="0" u="none" strike="noStrike" dirty="0">
                        <a:solidFill>
                          <a:schemeClr val="bg1"/>
                        </a:solidFill>
                        <a:effectLst/>
                        <a:latin typeface="Aptos Narrow" panose="020B00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dirty="0">
                          <a:solidFill>
                            <a:schemeClr val="bg1"/>
                          </a:solidFill>
                          <a:effectLst/>
                        </a:rPr>
                        <a:t>332</a:t>
                      </a:r>
                      <a:endParaRPr lang="en-IN" sz="2000" b="1" i="0" u="none" strike="noStrike" dirty="0">
                        <a:solidFill>
                          <a:schemeClr val="bg1"/>
                        </a:solidFill>
                        <a:effectLst/>
                        <a:latin typeface="Aptos Narrow" panose="020B0004020202020204" pitchFamily="34"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1" u="none" strike="noStrike" dirty="0">
                          <a:solidFill>
                            <a:schemeClr val="bg1"/>
                          </a:solidFill>
                          <a:effectLst/>
                        </a:rPr>
                        <a:t>$5,308.68</a:t>
                      </a:r>
                      <a:endParaRPr lang="en-IN" sz="2000" b="1" i="0" u="none" strike="noStrike" dirty="0">
                        <a:solidFill>
                          <a:schemeClr val="bg1"/>
                        </a:solidFill>
                        <a:effectLst/>
                        <a:latin typeface="Aptos Narrow" panose="020B0004020202020204" pitchFamily="34"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48156551"/>
                  </a:ext>
                </a:extLst>
              </a:tr>
              <a:tr h="324457">
                <a:tc>
                  <a:txBody>
                    <a:bodyPr/>
                    <a:lstStyle/>
                    <a:p>
                      <a:pPr algn="ctr" fontAlgn="b"/>
                      <a:r>
                        <a:rPr lang="en-IN" sz="2000" b="0" u="none" strike="noStrike" dirty="0">
                          <a:solidFill>
                            <a:schemeClr val="bg1"/>
                          </a:solidFill>
                          <a:effectLst/>
                        </a:rPr>
                        <a:t>High</a:t>
                      </a:r>
                      <a:endParaRPr lang="en-IN" sz="2000" b="0" i="0" u="none" strike="noStrike" dirty="0">
                        <a:solidFill>
                          <a:schemeClr val="bg1"/>
                        </a:solidFill>
                        <a:effectLst/>
                        <a:latin typeface="Aptos Narrow" panose="020B0004020202020204" pitchFamily="34" charset="0"/>
                      </a:endParaRPr>
                    </a:p>
                  </a:txBody>
                  <a:tcPr marL="68580" marR="7620" marT="762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0" u="none" strike="noStrike" dirty="0">
                          <a:solidFill>
                            <a:schemeClr val="bg1"/>
                          </a:solidFill>
                          <a:effectLst/>
                        </a:rPr>
                        <a:t>332</a:t>
                      </a:r>
                      <a:endParaRPr lang="en-IN" sz="2000" b="0" i="0" u="none" strike="noStrike" dirty="0">
                        <a:solidFill>
                          <a:schemeClr val="bg1"/>
                        </a:solidFill>
                        <a:effectLst/>
                        <a:latin typeface="Aptos Narrow" panose="020B0004020202020204" pitchFamily="34"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en-IN" sz="2000" b="0" u="none" strike="noStrike" dirty="0">
                          <a:solidFill>
                            <a:schemeClr val="bg1"/>
                          </a:solidFill>
                          <a:effectLst/>
                        </a:rPr>
                        <a:t>$5,308.68</a:t>
                      </a:r>
                      <a:endParaRPr lang="en-IN" sz="2000" b="0" i="0" u="none" strike="noStrike" dirty="0">
                        <a:solidFill>
                          <a:schemeClr val="bg1"/>
                        </a:solidFill>
                        <a:effectLst/>
                        <a:latin typeface="Aptos Narrow" panose="020B0004020202020204" pitchFamily="34"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67941486"/>
                  </a:ext>
                </a:extLst>
              </a:tr>
              <a:tr h="324457">
                <a:tc>
                  <a:txBody>
                    <a:bodyPr/>
                    <a:lstStyle/>
                    <a:p>
                      <a:pPr algn="ctr" fontAlgn="b"/>
                      <a:r>
                        <a:rPr lang="en-IN" sz="2000" b="1" u="none" strike="noStrike" dirty="0">
                          <a:solidFill>
                            <a:schemeClr val="bg1"/>
                          </a:solidFill>
                          <a:effectLst/>
                        </a:rPr>
                        <a:t> Grand Total </a:t>
                      </a:r>
                      <a:endParaRPr lang="en-IN" sz="2000" b="1" i="0" u="none" strike="noStrike" dirty="0">
                        <a:solidFill>
                          <a:schemeClr val="bg1"/>
                        </a:solidFill>
                        <a:effectLst/>
                        <a:latin typeface="Aptos Narrow" panose="020B000402020202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b="1" u="none" strike="noStrike" dirty="0">
                          <a:solidFill>
                            <a:schemeClr val="bg1"/>
                          </a:solidFill>
                          <a:effectLst/>
                        </a:rPr>
                        <a:t>1000</a:t>
                      </a:r>
                      <a:endParaRPr lang="en-IN" sz="2000" b="1" i="0" u="none" strike="noStrike" dirty="0">
                        <a:solidFill>
                          <a:schemeClr val="bg1"/>
                        </a:solidFill>
                        <a:effectLst/>
                        <a:latin typeface="Aptos Narrow" panose="020B0004020202020204" pitchFamily="34"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2000" b="1" u="none" strike="noStrike" dirty="0">
                          <a:solidFill>
                            <a:schemeClr val="bg1"/>
                          </a:solidFill>
                          <a:effectLst/>
                        </a:rPr>
                        <a:t>$12,026.00</a:t>
                      </a:r>
                      <a:endParaRPr lang="en-IN" sz="2000" b="1" i="0" u="none" strike="noStrike" dirty="0">
                        <a:solidFill>
                          <a:schemeClr val="bg1"/>
                        </a:solidFill>
                        <a:effectLst/>
                        <a:latin typeface="Aptos Narrow" panose="020B0004020202020204" pitchFamily="34" charset="0"/>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5303370"/>
                  </a:ext>
                </a:extLst>
              </a:tr>
            </a:tbl>
          </a:graphicData>
        </a:graphic>
      </p:graphicFrame>
      <p:sp>
        <p:nvSpPr>
          <p:cNvPr id="11" name="Content Placeholder 10">
            <a:extLst>
              <a:ext uri="{FF2B5EF4-FFF2-40B4-BE49-F238E27FC236}">
                <a16:creationId xmlns:a16="http://schemas.microsoft.com/office/drawing/2014/main" id="{D846C066-661B-D927-A5F4-C524E5DE5FAB}"/>
              </a:ext>
            </a:extLst>
          </p:cNvPr>
          <p:cNvSpPr>
            <a:spLocks noGrp="1"/>
          </p:cNvSpPr>
          <p:nvPr>
            <p:ph sz="half" idx="1"/>
          </p:nvPr>
        </p:nvSpPr>
        <p:spPr/>
        <p:txBody>
          <a:bodyPr/>
          <a:lstStyle/>
          <a:p>
            <a:pPr marL="45720" indent="0">
              <a:buNone/>
            </a:pPr>
            <a:r>
              <a:rPr lang="en-US" dirty="0">
                <a:ln>
                  <a:solidFill>
                    <a:sysClr val="windowText" lastClr="000000"/>
                  </a:solidFill>
                </a:ln>
              </a:rPr>
              <a:t>In the Revenue Analysis:-</a:t>
            </a:r>
          </a:p>
          <a:p>
            <a:r>
              <a:rPr lang="en-US" dirty="0">
                <a:ln>
                  <a:solidFill>
                    <a:sysClr val="windowText" lastClr="000000"/>
                  </a:solidFill>
                </a:ln>
              </a:rPr>
              <a:t>There are  three slabs of subscription, $7.99, $11.99, $15.99.</a:t>
            </a:r>
          </a:p>
          <a:p>
            <a:r>
              <a:rPr lang="en-US" dirty="0">
                <a:ln>
                  <a:solidFill>
                    <a:sysClr val="windowText" lastClr="000000"/>
                  </a:solidFill>
                </a:ln>
              </a:rPr>
              <a:t>Total users are 1000 and each slabs consist of different number of users 323(low), 345(Mid), 332(high).</a:t>
            </a:r>
          </a:p>
          <a:p>
            <a:r>
              <a:rPr lang="en-US" dirty="0">
                <a:ln>
                  <a:solidFill>
                    <a:sysClr val="windowText" lastClr="000000"/>
                  </a:solidFill>
                </a:ln>
              </a:rPr>
              <a:t>Total revenue generated is $12026.</a:t>
            </a:r>
          </a:p>
          <a:p>
            <a:endParaRPr lang="en-US" dirty="0">
              <a:ln>
                <a:solidFill>
                  <a:sysClr val="windowText" lastClr="000000"/>
                </a:solidFill>
              </a:ln>
            </a:endParaRPr>
          </a:p>
          <a:p>
            <a:endParaRPr lang="en-IN" dirty="0">
              <a:ln>
                <a:solidFill>
                  <a:sysClr val="windowText" lastClr="000000"/>
                </a:solidFill>
              </a:ln>
            </a:endParaRPr>
          </a:p>
        </p:txBody>
      </p:sp>
    </p:spTree>
    <p:extLst>
      <p:ext uri="{BB962C8B-B14F-4D97-AF65-F5344CB8AC3E}">
        <p14:creationId xmlns:p14="http://schemas.microsoft.com/office/powerpoint/2010/main" val="5222676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5419E-1E52-7875-F30E-BDFE3DF502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DDCB33-68FD-E4F1-40B1-D652B24B4132}"/>
              </a:ext>
            </a:extLst>
          </p:cNvPr>
          <p:cNvSpPr>
            <a:spLocks noGrp="1"/>
          </p:cNvSpPr>
          <p:nvPr>
            <p:ph type="title"/>
          </p:nvPr>
        </p:nvSpPr>
        <p:spPr/>
        <p:txBody>
          <a:bodyPr/>
          <a:lstStyle/>
          <a:p>
            <a:r>
              <a:rPr lang="en-US" dirty="0">
                <a:ln>
                  <a:solidFill>
                    <a:sysClr val="windowText" lastClr="000000"/>
                  </a:solidFill>
                </a:ln>
              </a:rPr>
              <a:t>USER ENGAGEMENT MATRIX</a:t>
            </a:r>
          </a:p>
        </p:txBody>
      </p:sp>
      <p:graphicFrame>
        <p:nvGraphicFramePr>
          <p:cNvPr id="7" name="Content Placeholder 6">
            <a:extLst>
              <a:ext uri="{FF2B5EF4-FFF2-40B4-BE49-F238E27FC236}">
                <a16:creationId xmlns:a16="http://schemas.microsoft.com/office/drawing/2014/main" id="{6D327911-7B4D-4FFD-812A-4892F83299F4}"/>
              </a:ext>
            </a:extLst>
          </p:cNvPr>
          <p:cNvGraphicFramePr>
            <a:graphicFrameLocks noGrp="1"/>
          </p:cNvGraphicFramePr>
          <p:nvPr>
            <p:ph sz="half" idx="1"/>
            <p:extLst>
              <p:ext uri="{D42A27DB-BD31-4B8C-83A1-F6EECF244321}">
                <p14:modId xmlns:p14="http://schemas.microsoft.com/office/powerpoint/2010/main" val="1707507425"/>
              </p:ext>
            </p:extLst>
          </p:nvPr>
        </p:nvGraphicFramePr>
        <p:xfrm>
          <a:off x="1065213" y="1828800"/>
          <a:ext cx="4251325" cy="4191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ontent Placeholder 7">
            <a:extLst>
              <a:ext uri="{FF2B5EF4-FFF2-40B4-BE49-F238E27FC236}">
                <a16:creationId xmlns:a16="http://schemas.microsoft.com/office/drawing/2014/main" id="{5E5D1901-BD09-4529-F642-3049EECAEC12}"/>
              </a:ext>
            </a:extLst>
          </p:cNvPr>
          <p:cNvGraphicFramePr>
            <a:graphicFrameLocks noGrp="1"/>
          </p:cNvGraphicFramePr>
          <p:nvPr>
            <p:ph sz="half" idx="2"/>
            <p:extLst>
              <p:ext uri="{D42A27DB-BD31-4B8C-83A1-F6EECF244321}">
                <p14:modId xmlns:p14="http://schemas.microsoft.com/office/powerpoint/2010/main" val="193159148"/>
              </p:ext>
            </p:extLst>
          </p:nvPr>
        </p:nvGraphicFramePr>
        <p:xfrm>
          <a:off x="5464175" y="1828800"/>
          <a:ext cx="4252913" cy="4191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427371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23EB61-FC2F-C59F-EC49-826CF73027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032DC2-E535-0C84-E9C3-20CB70A78AF7}"/>
              </a:ext>
            </a:extLst>
          </p:cNvPr>
          <p:cNvSpPr>
            <a:spLocks noGrp="1"/>
          </p:cNvSpPr>
          <p:nvPr>
            <p:ph type="title"/>
          </p:nvPr>
        </p:nvSpPr>
        <p:spPr/>
        <p:txBody>
          <a:bodyPr/>
          <a:lstStyle/>
          <a:p>
            <a:r>
              <a:rPr lang="en-US" dirty="0">
                <a:ln>
                  <a:solidFill>
                    <a:sysClr val="windowText" lastClr="000000"/>
                  </a:solidFill>
                </a:ln>
              </a:rPr>
              <a:t>USER ENGAGEMENT MATRIX</a:t>
            </a:r>
          </a:p>
        </p:txBody>
      </p:sp>
      <p:graphicFrame>
        <p:nvGraphicFramePr>
          <p:cNvPr id="5" name="Content Placeholder 4">
            <a:extLst>
              <a:ext uri="{FF2B5EF4-FFF2-40B4-BE49-F238E27FC236}">
                <a16:creationId xmlns:a16="http://schemas.microsoft.com/office/drawing/2014/main" id="{DB582682-7D8B-44DA-8FE2-7659727A11E1}"/>
              </a:ext>
            </a:extLst>
          </p:cNvPr>
          <p:cNvGraphicFramePr>
            <a:graphicFrameLocks noGrp="1"/>
          </p:cNvGraphicFramePr>
          <p:nvPr>
            <p:ph sz="half" idx="1"/>
            <p:extLst>
              <p:ext uri="{D42A27DB-BD31-4B8C-83A1-F6EECF244321}">
                <p14:modId xmlns:p14="http://schemas.microsoft.com/office/powerpoint/2010/main" val="3115953690"/>
              </p:ext>
            </p:extLst>
          </p:nvPr>
        </p:nvGraphicFramePr>
        <p:xfrm>
          <a:off x="1065213" y="1828800"/>
          <a:ext cx="4251325" cy="4953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ontent Placeholder 9">
            <a:extLst>
              <a:ext uri="{FF2B5EF4-FFF2-40B4-BE49-F238E27FC236}">
                <a16:creationId xmlns:a16="http://schemas.microsoft.com/office/drawing/2014/main" id="{D977E05C-B457-4019-BCA6-10EA1BC730FF}"/>
              </a:ext>
            </a:extLst>
          </p:cNvPr>
          <p:cNvGraphicFramePr>
            <a:graphicFrameLocks noGrp="1"/>
          </p:cNvGraphicFramePr>
          <p:nvPr>
            <p:ph sz="half" idx="2"/>
            <p:extLst>
              <p:ext uri="{D42A27DB-BD31-4B8C-83A1-F6EECF244321}">
                <p14:modId xmlns:p14="http://schemas.microsoft.com/office/powerpoint/2010/main" val="293234438"/>
              </p:ext>
            </p:extLst>
          </p:nvPr>
        </p:nvGraphicFramePr>
        <p:xfrm>
          <a:off x="5464175" y="1828800"/>
          <a:ext cx="4252913" cy="4191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966889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n w="22225">
                  <a:solidFill>
                    <a:schemeClr val="accent2"/>
                  </a:solidFill>
                  <a:prstDash val="solid"/>
                </a:ln>
                <a:solidFill>
                  <a:schemeClr val="accent2">
                    <a:lumMod val="40000"/>
                    <a:lumOff val="60000"/>
                  </a:schemeClr>
                </a:solidFill>
              </a:rPr>
              <a:t>MATRIX ANALYSIS</a:t>
            </a:r>
          </a:p>
        </p:txBody>
      </p:sp>
      <p:sp>
        <p:nvSpPr>
          <p:cNvPr id="6" name="Content Placeholder 5"/>
          <p:cNvSpPr>
            <a:spLocks noGrp="1"/>
          </p:cNvSpPr>
          <p:nvPr>
            <p:ph sz="half" idx="1"/>
          </p:nvPr>
        </p:nvSpPr>
        <p:spPr>
          <a:xfrm>
            <a:off x="1065212" y="1828800"/>
            <a:ext cx="9448800" cy="4191000"/>
          </a:xfrm>
        </p:spPr>
        <p:txBody>
          <a:bodyPr>
            <a:normAutofit lnSpcReduction="10000"/>
          </a:bodyPr>
          <a:lstStyle/>
          <a:p>
            <a:r>
              <a:rPr lang="en-US" dirty="0"/>
              <a:t>There are 5 age groups 18-24, 25-34, 35-44, 45-54, 55+ and average of their watch hours.</a:t>
            </a:r>
          </a:p>
          <a:p>
            <a:r>
              <a:rPr lang="en-US" dirty="0"/>
              <a:t>The working people belongs to 25-34 are the highest in watching time and the lowest are the students or youth from 18-24 age group. </a:t>
            </a:r>
          </a:p>
          <a:p>
            <a:r>
              <a:rPr lang="en-US" dirty="0"/>
              <a:t>Movies have the highest watch in comparison to series, which indicates movies are highly watched by all the age group.</a:t>
            </a:r>
          </a:p>
          <a:p>
            <a:r>
              <a:rPr lang="en-US" dirty="0"/>
              <a:t>Age group of “35-44” are the highest in watching the “Movies” with an average of “1,10,132” while the age group of “45-54” are the highest in watching the “Series” with an average of “22,023”.</a:t>
            </a:r>
          </a:p>
          <a:p>
            <a:r>
              <a:rPr lang="en-US" dirty="0"/>
              <a:t>Impact on recommended content is he highest in the age group of 18-24 and the lowest is seen in above 55+ people which indicate that people who are above 55+ are not getting what they like to watch.</a:t>
            </a:r>
          </a:p>
        </p:txBody>
      </p:sp>
    </p:spTree>
    <p:extLst>
      <p:ext uri="{BB962C8B-B14F-4D97-AF65-F5344CB8AC3E}">
        <p14:creationId xmlns:p14="http://schemas.microsoft.com/office/powerpoint/2010/main" val="101088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811827-D504-BE09-AE98-39AC418672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AC3459-94F7-6C70-F3AB-9C4690A58405}"/>
              </a:ext>
            </a:extLst>
          </p:cNvPr>
          <p:cNvSpPr>
            <a:spLocks noGrp="1"/>
          </p:cNvSpPr>
          <p:nvPr>
            <p:ph type="title"/>
          </p:nvPr>
        </p:nvSpPr>
        <p:spPr/>
        <p:txBody>
          <a:bodyPr/>
          <a:lstStyle/>
          <a:p>
            <a:r>
              <a:rPr lang="en-US" dirty="0">
                <a:ln>
                  <a:solidFill>
                    <a:sysClr val="windowText" lastClr="000000"/>
                  </a:solidFill>
                </a:ln>
              </a:rPr>
              <a:t>DEMOGRAPH &amp; BEHAVIORAL INSIGHT GRAPHS</a:t>
            </a:r>
          </a:p>
        </p:txBody>
      </p:sp>
      <p:graphicFrame>
        <p:nvGraphicFramePr>
          <p:cNvPr id="9" name="Content Placeholder 8">
            <a:extLst>
              <a:ext uri="{FF2B5EF4-FFF2-40B4-BE49-F238E27FC236}">
                <a16:creationId xmlns:a16="http://schemas.microsoft.com/office/drawing/2014/main" id="{CA7E0B61-4ABB-47FC-9037-1E67E116FFF0}"/>
              </a:ext>
            </a:extLst>
          </p:cNvPr>
          <p:cNvGraphicFramePr>
            <a:graphicFrameLocks noGrp="1"/>
          </p:cNvGraphicFramePr>
          <p:nvPr>
            <p:ph sz="half" idx="1"/>
            <p:extLst>
              <p:ext uri="{D42A27DB-BD31-4B8C-83A1-F6EECF244321}">
                <p14:modId xmlns:p14="http://schemas.microsoft.com/office/powerpoint/2010/main" val="2613214041"/>
              </p:ext>
            </p:extLst>
          </p:nvPr>
        </p:nvGraphicFramePr>
        <p:xfrm>
          <a:off x="1065213" y="1828800"/>
          <a:ext cx="4251325" cy="4191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ontent Placeholder 12">
            <a:extLst>
              <a:ext uri="{FF2B5EF4-FFF2-40B4-BE49-F238E27FC236}">
                <a16:creationId xmlns:a16="http://schemas.microsoft.com/office/drawing/2014/main" id="{C874F267-77BA-4771-9741-663ED006436B}"/>
              </a:ext>
            </a:extLst>
          </p:cNvPr>
          <p:cNvGraphicFramePr>
            <a:graphicFrameLocks noGrp="1"/>
          </p:cNvGraphicFramePr>
          <p:nvPr>
            <p:ph sz="half" idx="2"/>
            <p:extLst>
              <p:ext uri="{D42A27DB-BD31-4B8C-83A1-F6EECF244321}">
                <p14:modId xmlns:p14="http://schemas.microsoft.com/office/powerpoint/2010/main" val="3975862248"/>
              </p:ext>
            </p:extLst>
          </p:nvPr>
        </p:nvGraphicFramePr>
        <p:xfrm>
          <a:off x="5464175" y="1828800"/>
          <a:ext cx="4252913" cy="4191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376112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7F5FD1-F11A-3118-098D-177C3DDEF63E}"/>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C4790D25-7457-D493-EC92-13CEE0B9D98F}"/>
              </a:ext>
            </a:extLst>
          </p:cNvPr>
          <p:cNvSpPr>
            <a:spLocks noGrp="1"/>
          </p:cNvSpPr>
          <p:nvPr>
            <p:ph type="title"/>
          </p:nvPr>
        </p:nvSpPr>
        <p:spPr/>
        <p:txBody>
          <a:bodyPr/>
          <a:lstStyle/>
          <a:p>
            <a:r>
              <a:rPr lang="en-US" dirty="0">
                <a:ln w="22225">
                  <a:solidFill>
                    <a:schemeClr val="accent2"/>
                  </a:solidFill>
                  <a:prstDash val="solid"/>
                </a:ln>
                <a:solidFill>
                  <a:schemeClr val="accent2">
                    <a:lumMod val="40000"/>
                    <a:lumOff val="60000"/>
                  </a:schemeClr>
                </a:solidFill>
              </a:rPr>
              <a:t>DEMO. &amp; BEHAVIORAL ANALYSIS</a:t>
            </a:r>
          </a:p>
        </p:txBody>
      </p:sp>
      <p:sp>
        <p:nvSpPr>
          <p:cNvPr id="6" name="Content Placeholder 5">
            <a:extLst>
              <a:ext uri="{FF2B5EF4-FFF2-40B4-BE49-F238E27FC236}">
                <a16:creationId xmlns:a16="http://schemas.microsoft.com/office/drawing/2014/main" id="{788CECC4-0107-A03D-46B0-CA2BE61FFBC2}"/>
              </a:ext>
            </a:extLst>
          </p:cNvPr>
          <p:cNvSpPr>
            <a:spLocks noGrp="1"/>
          </p:cNvSpPr>
          <p:nvPr>
            <p:ph sz="half" idx="1"/>
          </p:nvPr>
        </p:nvSpPr>
        <p:spPr>
          <a:xfrm>
            <a:off x="1065212" y="1828800"/>
            <a:ext cx="10210800" cy="4343400"/>
          </a:xfrm>
        </p:spPr>
        <p:txBody>
          <a:bodyPr>
            <a:normAutofit fontScale="77500" lnSpcReduction="20000"/>
          </a:bodyPr>
          <a:lstStyle/>
          <a:p>
            <a:r>
              <a:rPr lang="en-US" dirty="0"/>
              <a:t>There are five age groups: 18–24, 25–34, 35–44, 45–54, and 55+, each with different genre preferences and peak viewing times—Morning, Afternoon, Evening, and Late Night.</a:t>
            </a:r>
          </a:p>
          <a:p>
            <a:r>
              <a:rPr lang="en-US" dirty="0"/>
              <a:t>Genre preferences by age group:</a:t>
            </a:r>
          </a:p>
          <a:p>
            <a:r>
              <a:rPr lang="en-US" dirty="0"/>
              <a:t>Action and Sci-Fi are most popular among the 35–44 age group.</a:t>
            </a:r>
          </a:p>
          <a:p>
            <a:r>
              <a:rPr lang="en-US" dirty="0"/>
              <a:t>Comedy is favored by the 55+ age group.</a:t>
            </a:r>
          </a:p>
          <a:p>
            <a:r>
              <a:rPr lang="en-US" dirty="0"/>
              <a:t>Documentaries and Horror are preferred by the 18–24 age group.</a:t>
            </a:r>
          </a:p>
          <a:p>
            <a:r>
              <a:rPr lang="en-US" dirty="0"/>
              <a:t>Drama is equally popular among the 25–34 and 45–54 age groups.</a:t>
            </a:r>
          </a:p>
          <a:p>
            <a:r>
              <a:rPr lang="en-US" dirty="0"/>
              <a:t>Romance is highly watched by those aged 45–54.</a:t>
            </a:r>
          </a:p>
          <a:p>
            <a:r>
              <a:rPr lang="en-US" dirty="0"/>
              <a:t>In Australia, Canada, and the USA, people prefer to stream content during late-night hours. In France and Germany, viewers typically watch in the afternoon, while in India, streaming is most popular during the morning and afternoon. In the UK, evening hours are preferred for viewing.</a:t>
            </a:r>
          </a:p>
          <a:p>
            <a:r>
              <a:rPr lang="en-US" dirty="0"/>
              <a:t>Device preferences vary by region: In Canada and France, people primarily use smart TVs. In Germany, India, and the USA, tablets are the preferred devices. Australians tend to watch on desktops, while in the UK, smartphones are the most commonly used devices for streaming.</a:t>
            </a:r>
          </a:p>
          <a:p>
            <a:pPr marL="45720" indent="0">
              <a:buNone/>
            </a:pPr>
            <a:endParaRPr lang="en-US" dirty="0"/>
          </a:p>
          <a:p>
            <a:endParaRPr lang="en-US" dirty="0"/>
          </a:p>
          <a:p>
            <a:endParaRPr lang="en-US" dirty="0"/>
          </a:p>
        </p:txBody>
      </p:sp>
    </p:spTree>
    <p:extLst>
      <p:ext uri="{BB962C8B-B14F-4D97-AF65-F5344CB8AC3E}">
        <p14:creationId xmlns:p14="http://schemas.microsoft.com/office/powerpoint/2010/main" val="15548573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Business Contrast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DE3B9166-2E01-44C0-B213-4E36B4FF9306}" vid="{9FB243D3-233B-4EB4-BE37-C505132985D4}"/>
    </a:ext>
  </a:extLst>
</a:theme>
</file>

<file path=ppt/theme/theme2.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4CEB76F-5C52-4F69-A3C1-2DBEA8CF74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E7567CE-A543-444C-8597-EB2278491126}">
  <ds:schemaRefs>
    <ds:schemaRef ds:uri="http://schemas.microsoft.com/sharepoint/v3/contenttype/forms"/>
  </ds:schemaRefs>
</ds:datastoreItem>
</file>

<file path=customXml/itemProps3.xml><?xml version="1.0" encoding="utf-8"?>
<ds:datastoreItem xmlns:ds="http://schemas.openxmlformats.org/officeDocument/2006/customXml" ds:itemID="{8A32D51B-405E-4F81-B5A9-F253CD7FC48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Business contrast presentation (widescreen)</Template>
  <TotalTime>498</TotalTime>
  <Words>1119</Words>
  <Application>Microsoft Office PowerPoint</Application>
  <PresentationFormat>Custom</PresentationFormat>
  <Paragraphs>140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 Narrow</vt:lpstr>
      <vt:lpstr>Arial</vt:lpstr>
      <vt:lpstr>Franklin Gothic Medium</vt:lpstr>
      <vt:lpstr>Business Contrast 16x9</vt:lpstr>
      <vt:lpstr>A Cross-Cultural Study of Streaming Services</vt:lpstr>
      <vt:lpstr>KEY ANALYSIS</vt:lpstr>
      <vt:lpstr>REVENUE GRAPH</vt:lpstr>
      <vt:lpstr>REVENUE ANALYSIS</vt:lpstr>
      <vt:lpstr>USER ENGAGEMENT MATRIX</vt:lpstr>
      <vt:lpstr>USER ENGAGEMENT MATRIX</vt:lpstr>
      <vt:lpstr>MATRIX ANALYSIS</vt:lpstr>
      <vt:lpstr>DEMOGRAPH &amp; BEHAVIORAL INSIGHT GRAPHS</vt:lpstr>
      <vt:lpstr>DEMO. &amp; BEHAVIORAL ANALYSIS</vt:lpstr>
      <vt:lpstr>RETENTION &amp; LOYALTY</vt:lpstr>
      <vt:lpstr>RETENTION &amp; LOYALTY</vt:lpstr>
      <vt:lpstr>RETENTION AND LOYALTY ANALYSIS</vt:lpstr>
      <vt:lpstr>PAYMENT PREFRENCE &amp; REGIONAL TRENDS</vt:lpstr>
      <vt:lpstr>PAYMENT PREFRENCE &amp; REGIONAL TRENDS</vt:lpstr>
      <vt:lpstr>PAYMENT PREFERENCE &amp; REGIONAL TRENDS</vt:lpstr>
      <vt:lpstr>PAYMENT PREFERENCE &amp; REGIONAL TRENDS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Ishan Agarwal</dc:creator>
  <cp:lastModifiedBy>Ishan Agarwal</cp:lastModifiedBy>
  <cp:revision>1</cp:revision>
  <dcterms:created xsi:type="dcterms:W3CDTF">2025-07-29T19:10:56Z</dcterms:created>
  <dcterms:modified xsi:type="dcterms:W3CDTF">2025-07-30T14:18:37Z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