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8" r:id="rId3"/>
    <p:sldId id="261" r:id="rId4"/>
    <p:sldId id="290" r:id="rId5"/>
    <p:sldId id="266" r:id="rId6"/>
    <p:sldId id="270" r:id="rId7"/>
    <p:sldId id="294" r:id="rId8"/>
    <p:sldId id="262" r:id="rId9"/>
    <p:sldId id="292" r:id="rId10"/>
    <p:sldId id="293" r:id="rId11"/>
    <p:sldId id="264" r:id="rId12"/>
    <p:sldId id="260" r:id="rId13"/>
    <p:sldId id="28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39"/>
    <p:restoredTop sz="94651"/>
  </p:normalViewPr>
  <p:slideViewPr>
    <p:cSldViewPr snapToGrid="0">
      <p:cViewPr>
        <p:scale>
          <a:sx n="96" d="100"/>
          <a:sy n="96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DAE3-3F51-C6E9-CE38-D4877FB40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B7EB5-8D23-12C6-4BB0-C6E98B96C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2EBAB-0466-0789-2A47-04101D61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3EE6-8779-1865-6A1E-3B7910CC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5BA68-D1F7-47C8-CF68-C0F69A94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65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D17-FBC3-CE2E-A80E-AC58BFCDA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D5C42-400E-5D83-83AD-5DEDC72DF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676-19A3-89E7-106D-03C44796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94846-DE8B-FFFA-A9E8-70DCE30B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1DC46-71EA-712C-004C-0056394E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7708B7-8526-EF2C-A6EF-44C109557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2E7EF-793D-ABC0-0D9D-125790412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604E-3F38-9BC5-7981-120E7D92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13014-D0A3-C09A-A0CC-0D799DBA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89AA-DD0D-661C-E7F1-0521A501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47F33-6FA8-1A99-AFD6-02D1B8073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26EBC-D395-63E8-5C4E-814FC0B8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02177-79D7-154F-D319-1A934A6C6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0A1FD-5D5A-3DE9-5A53-98DE37A08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3E01-C507-0FA4-31B7-B2FC2EEC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700D-7336-44B9-E258-3106F7694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C6B5A-EE61-8EFB-59E9-9453EF94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996B6-F132-3BC0-8D5C-F6EF1BF9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70AD3-E8D7-9CCA-4BE0-8BE8B0CA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88323-2CFB-F0BC-A256-EF6B27BF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95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8341-D282-6475-4ABA-2207BF24E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92DA-F219-2005-DC27-598AB80DF5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3E24CE-8F32-6E0A-F4A0-FD5140BDE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6EBF2-5BA6-4850-51DB-C4E607CA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DAE3C-A8DE-A72C-7CAE-E88251AE1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17CC5-B20C-E3EF-4018-09BA41749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51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80AEB-D235-E3C8-7E85-1554FE49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D3BED-D341-FA59-F0E3-2E612690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23EB4-6F86-EAAA-0AC8-7DEB8C8A4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F5CF5-9393-9360-7442-85715D17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E86409-2CC1-42AE-37CE-6C52B5BB7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DD8EA-B274-745E-EC4C-54EB9C79D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921AC-9B8B-68B2-D969-5C9B7732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0CA8F-A481-FA10-EF97-B24A448A4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6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3F49-E7A9-B31D-D05C-FA00BE04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58851E-069B-E8C8-EB5A-12604135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40522-0E5E-3E7E-D655-B3B6AC2D1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F9520-1935-BDEF-EC85-C829CED0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3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B6386-268C-7855-E344-9B4350A4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88E68-6E37-FEF5-E1E8-0D1F633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D7347-B8A6-26A9-840D-C151C613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0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9DC2B-4B59-AFD7-F7E7-9D93A89E3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03D0-3222-C64F-815B-D240E6F81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4F487-788E-BF9A-BD33-0759DB652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1C9E6-1A00-9B6E-8DAC-0268A4C9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D0AB-073B-A2C0-5F9D-104646A4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2BE09-598D-180E-9572-E7A5546E6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3A3D-960E-CCE8-3231-6577CA751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6E5DF-7A02-D46E-4A29-BA70F5622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221DF-D6D8-2D49-5D98-0766E41A9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C90F-05DA-80F5-52D4-528E161A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938F29-B7FA-37D3-3136-4F6473D09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082A5-0C4E-DA72-3C3A-A6FEA7BE1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6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3CD55-FE53-368B-6BBD-C73C52EC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12265-40F3-7F4A-6CC3-99F1FFAF0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4B4FF-4A1A-2647-7D1E-C012938A60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2899B-36FD-CA49-B63C-86CC733047B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0EB6B-E4DD-C9AA-E919-EEAB2FEAE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7BDCD-EF77-8C0D-BCB9-4830D416CC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D81C-0E20-224D-A8E9-C2A8B4447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6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11471054" cy="4909225"/>
          </a:xfrm>
        </p:spPr>
        <p:txBody>
          <a:bodyPr anchor="b">
            <a:normAutofit fontScale="90000"/>
          </a:bodyPr>
          <a:lstStyle/>
          <a:p>
            <a:br>
              <a:rPr lang="en-IN" sz="6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6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latin typeface="Georgia" panose="02040502050405020303" pitchFamily="18" charset="0"/>
                <a:cs typeface="Arial" panose="020B0604020202020204" pitchFamily="34" charset="0"/>
              </a:rPr>
              <a:t>Chess Engin With Ai Opponent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OOPS with C++</a:t>
            </a: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E1UA203C</a:t>
            </a: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200" b="1" u="sng" dirty="0">
                <a:latin typeface="Georgia" panose="02040502050405020303" pitchFamily="18" charset="0"/>
                <a:cs typeface="Arial" panose="020B0604020202020204" pitchFamily="34" charset="0"/>
              </a:rPr>
              <a:t>Group Members </a:t>
            </a: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  <a:t>1. Ishan Ahmed – 24SCSE11430066</a:t>
            </a: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  <a:t>2. Girish Kumar Maurya – 24SCSE1430219</a:t>
            </a:r>
            <a:br>
              <a:rPr lang="en-US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22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3DF5B-264D-9649-9083-B1298145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72513-298E-7378-F37E-F37492D2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A3FC7-7891-8208-68AF-97911D44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C5FC8F0-148D-F542-89C7-BDA27EABD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972" y="41408"/>
            <a:ext cx="1019096" cy="1019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FC65-72F9-61F6-930C-F8B216476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2" name="Rectangle: Rounded Corners 9">
            <a:extLst>
              <a:ext uri="{FF2B5EF4-FFF2-40B4-BE49-F238E27FC236}">
                <a16:creationId xmlns:a16="http://schemas.microsoft.com/office/drawing/2014/main" id="{63F8F29A-0432-642A-C7D2-1E8877C984E4}"/>
              </a:ext>
            </a:extLst>
          </p:cNvPr>
          <p:cNvSpPr/>
          <p:nvPr/>
        </p:nvSpPr>
        <p:spPr>
          <a:xfrm>
            <a:off x="1079304" y="2855006"/>
            <a:ext cx="10033392" cy="2285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Added functional menu: New Game, Quit, About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Option to restart or exit game cleanly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Improved user control and experience	</a:t>
            </a:r>
            <a:endParaRPr lang="en-GB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FED831A-1223-4AAF-17F3-69C406BDF089}"/>
              </a:ext>
            </a:extLst>
          </p:cNvPr>
          <p:cNvSpPr/>
          <p:nvPr/>
        </p:nvSpPr>
        <p:spPr>
          <a:xfrm>
            <a:off x="2521516" y="1203156"/>
            <a:ext cx="6892829" cy="10727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Integrate Menu and Game Control Options</a:t>
            </a:r>
          </a:p>
        </p:txBody>
      </p:sp>
    </p:spTree>
    <p:extLst>
      <p:ext uri="{BB962C8B-B14F-4D97-AF65-F5344CB8AC3E}">
        <p14:creationId xmlns:p14="http://schemas.microsoft.com/office/powerpoint/2010/main" val="231611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D975B-A8BB-07CB-5309-007F8B141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D71536-FA23-1CC5-DAB3-D1F83FFF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8B8A1-3C19-3376-1BBA-B4CEBC2F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243D747-57A8-1188-7821-E835E83FC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972" y="41408"/>
            <a:ext cx="1019096" cy="1019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57E90D-9C10-29AE-327A-863D794BB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522612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3DC3BE1-DDB0-9259-61D8-6E2E3C208EA8}"/>
              </a:ext>
            </a:extLst>
          </p:cNvPr>
          <p:cNvSpPr/>
          <p:nvPr/>
        </p:nvSpPr>
        <p:spPr>
          <a:xfrm>
            <a:off x="3397061" y="1060504"/>
            <a:ext cx="5397875" cy="6361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1A84C-034E-5ADC-179F-048DF21F4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759" y="1924714"/>
            <a:ext cx="5884478" cy="443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07D3-CA51-B313-911B-64EE40B8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A7731-0440-1FEF-6FCD-4AF0CE4F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6942A-C993-C603-9824-6C9C6642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3773DE2-A3CD-CE2C-62A5-DCA78A012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BE02B3-5FE1-0D7B-4E25-737F60148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Graphic 4">
            <a:extLst>
              <a:ext uri="{FF2B5EF4-FFF2-40B4-BE49-F238E27FC236}">
                <a16:creationId xmlns:a16="http://schemas.microsoft.com/office/drawing/2014/main" id="{65265D0C-A552-C13C-6B22-A05F3EAB164A}"/>
              </a:ext>
            </a:extLst>
          </p:cNvPr>
          <p:cNvSpPr>
            <a:spLocks/>
          </p:cNvSpPr>
          <p:nvPr/>
        </p:nvSpPr>
        <p:spPr bwMode="auto">
          <a:xfrm>
            <a:off x="5776913" y="793750"/>
            <a:ext cx="36088637" cy="40543163"/>
          </a:xfrm>
          <a:custGeom>
            <a:avLst/>
            <a:gdLst>
              <a:gd name="T0" fmla="*/ 412750 w 2273300"/>
              <a:gd name="T1" fmla="*/ 723265 h 2553970"/>
              <a:gd name="T2" fmla="*/ 13335 w 2273300"/>
              <a:gd name="T3" fmla="*/ 1120140 h 2553970"/>
              <a:gd name="T4" fmla="*/ 1904 w 2273300"/>
              <a:gd name="T5" fmla="*/ 1139190 h 2553970"/>
              <a:gd name="T6" fmla="*/ 635 w 2273300"/>
              <a:gd name="T7" fmla="*/ 1165225 h 2553970"/>
              <a:gd name="T8" fmla="*/ 1351279 w 2273300"/>
              <a:gd name="T9" fmla="*/ 2543810 h 2553970"/>
              <a:gd name="T10" fmla="*/ 1370329 w 2273300"/>
              <a:gd name="T11" fmla="*/ 2553335 h 2553970"/>
              <a:gd name="T12" fmla="*/ 1383029 w 2273300"/>
              <a:gd name="T13" fmla="*/ 2551430 h 2553970"/>
              <a:gd name="T14" fmla="*/ 1423035 w 2273300"/>
              <a:gd name="T15" fmla="*/ 2529840 h 2553970"/>
              <a:gd name="T16" fmla="*/ 1459229 w 2273300"/>
              <a:gd name="T17" fmla="*/ 2491740 h 2553970"/>
              <a:gd name="T18" fmla="*/ 1468119 w 2273300"/>
              <a:gd name="T19" fmla="*/ 2477770 h 2553970"/>
              <a:gd name="T20" fmla="*/ 1473200 w 2273300"/>
              <a:gd name="T21" fmla="*/ 2465705 h 2553970"/>
              <a:gd name="T22" fmla="*/ 1477010 w 2273300"/>
              <a:gd name="T23" fmla="*/ 2453005 h 2553970"/>
              <a:gd name="T24" fmla="*/ 1473200 w 2273300"/>
              <a:gd name="T25" fmla="*/ 2439670 h 2553970"/>
              <a:gd name="T26" fmla="*/ 1466850 w 2273300"/>
              <a:gd name="T27" fmla="*/ 2428240 h 2553970"/>
              <a:gd name="T28" fmla="*/ 1031875 w 2273300"/>
              <a:gd name="T29" fmla="*/ 1683385 h 2553970"/>
              <a:gd name="T30" fmla="*/ 244475 w 2273300"/>
              <a:gd name="T31" fmla="*/ 1205865 h 2553970"/>
              <a:gd name="T32" fmla="*/ 568960 w 2273300"/>
              <a:gd name="T33" fmla="*/ 879475 h 2553970"/>
              <a:gd name="T34" fmla="*/ 568325 w 2273300"/>
              <a:gd name="T35" fmla="*/ 866775 h 2553970"/>
              <a:gd name="T36" fmla="*/ 518794 w 2273300"/>
              <a:gd name="T37" fmla="*/ 795654 h 2553970"/>
              <a:gd name="T38" fmla="*/ 470535 w 2273300"/>
              <a:gd name="T39" fmla="*/ 749935 h 2553970"/>
              <a:gd name="T40" fmla="*/ 424814 w 2273300"/>
              <a:gd name="T41" fmla="*/ 723900 h 2553970"/>
              <a:gd name="T42" fmla="*/ 1156335 w 2273300"/>
              <a:gd name="T43" fmla="*/ 525145 h 2553970"/>
              <a:gd name="T44" fmla="*/ 2147569 w 2273300"/>
              <a:gd name="T45" fmla="*/ 1748155 h 2553970"/>
              <a:gd name="T46" fmla="*/ 2166619 w 2273300"/>
              <a:gd name="T47" fmla="*/ 1757680 h 2553970"/>
              <a:gd name="T48" fmla="*/ 2179319 w 2273300"/>
              <a:gd name="T49" fmla="*/ 1755775 h 2553970"/>
              <a:gd name="T50" fmla="*/ 2191385 w 2273300"/>
              <a:gd name="T51" fmla="*/ 1751965 h 2553970"/>
              <a:gd name="T52" fmla="*/ 2205354 w 2273300"/>
              <a:gd name="T53" fmla="*/ 1744980 h 2553970"/>
              <a:gd name="T54" fmla="*/ 2219325 w 2273300"/>
              <a:gd name="T55" fmla="*/ 1734185 h 2553970"/>
              <a:gd name="T56" fmla="*/ 2242819 w 2273300"/>
              <a:gd name="T57" fmla="*/ 1711325 h 2553970"/>
              <a:gd name="T58" fmla="*/ 2256154 w 2273300"/>
              <a:gd name="T59" fmla="*/ 1696085 h 2553970"/>
              <a:gd name="T60" fmla="*/ 2264410 w 2273300"/>
              <a:gd name="T61" fmla="*/ 1682115 h 2553970"/>
              <a:gd name="T62" fmla="*/ 2269490 w 2273300"/>
              <a:gd name="T63" fmla="*/ 1670050 h 2553970"/>
              <a:gd name="T64" fmla="*/ 2273300 w 2273300"/>
              <a:gd name="T65" fmla="*/ 1657350 h 2553970"/>
              <a:gd name="T66" fmla="*/ 2268219 w 2273300"/>
              <a:gd name="T67" fmla="*/ 1638300 h 2553970"/>
              <a:gd name="T68" fmla="*/ 1156335 w 2273300"/>
              <a:gd name="T69" fmla="*/ 525145 h 2553970"/>
              <a:gd name="T70" fmla="*/ 1030604 w 2273300"/>
              <a:gd name="T71" fmla="*/ 1376680 h 2553970"/>
              <a:gd name="T72" fmla="*/ 721994 w 2273300"/>
              <a:gd name="T73" fmla="*/ 1683385 h 2553970"/>
              <a:gd name="T74" fmla="*/ 1182369 w 2273300"/>
              <a:gd name="T75" fmla="*/ 1533525 h 2553970"/>
              <a:gd name="T76" fmla="*/ 1183004 w 2273300"/>
              <a:gd name="T77" fmla="*/ 1522095 h 2553970"/>
              <a:gd name="T78" fmla="*/ 1133475 w 2273300"/>
              <a:gd name="T79" fmla="*/ 1445895 h 2553970"/>
              <a:gd name="T80" fmla="*/ 1069339 w 2273300"/>
              <a:gd name="T81" fmla="*/ 1387475 h 2553970"/>
              <a:gd name="T82" fmla="*/ 1049019 w 2273300"/>
              <a:gd name="T83" fmla="*/ 1377315 h 2553970"/>
              <a:gd name="T84" fmla="*/ 1036319 w 2273300"/>
              <a:gd name="T85" fmla="*/ 1375410 h 2553970"/>
              <a:gd name="T86" fmla="*/ 1135379 w 2273300"/>
              <a:gd name="T87" fmla="*/ 0 h 2553970"/>
              <a:gd name="T88" fmla="*/ 517525 w 2273300"/>
              <a:gd name="T89" fmla="*/ 615315 h 2553970"/>
              <a:gd name="T90" fmla="*/ 516254 w 2273300"/>
              <a:gd name="T91" fmla="*/ 626110 h 2553970"/>
              <a:gd name="T92" fmla="*/ 537210 w 2273300"/>
              <a:gd name="T93" fmla="*/ 668654 h 2553970"/>
              <a:gd name="T94" fmla="*/ 607694 w 2273300"/>
              <a:gd name="T95" fmla="*/ 742315 h 2553970"/>
              <a:gd name="T96" fmla="*/ 624204 w 2273300"/>
              <a:gd name="T97" fmla="*/ 755650 h 2553970"/>
              <a:gd name="T98" fmla="*/ 638175 w 2273300"/>
              <a:gd name="T99" fmla="*/ 765810 h 2553970"/>
              <a:gd name="T100" fmla="*/ 659129 w 2273300"/>
              <a:gd name="T101" fmla="*/ 775970 h 2553970"/>
              <a:gd name="T102" fmla="*/ 671829 w 2273300"/>
              <a:gd name="T103" fmla="*/ 776604 h 2553970"/>
              <a:gd name="T104" fmla="*/ 925194 w 2273300"/>
              <a:gd name="T105" fmla="*/ 525145 h 2553970"/>
              <a:gd name="T106" fmla="*/ 1040764 w 2273300"/>
              <a:gd name="T107" fmla="*/ 409575 h 2553970"/>
              <a:gd name="T108" fmla="*/ 1291589 w 2273300"/>
              <a:gd name="T109" fmla="*/ 156210 h 2553970"/>
              <a:gd name="T110" fmla="*/ 1290954 w 2273300"/>
              <a:gd name="T111" fmla="*/ 143510 h 2553970"/>
              <a:gd name="T112" fmla="*/ 1240789 w 2273300"/>
              <a:gd name="T113" fmla="*/ 73660 h 2553970"/>
              <a:gd name="T114" fmla="*/ 1210944 w 2273300"/>
              <a:gd name="T115" fmla="*/ 43815 h 2553970"/>
              <a:gd name="T116" fmla="*/ 1163319 w 2273300"/>
              <a:gd name="T117" fmla="*/ 6985 h 2553970"/>
              <a:gd name="T118" fmla="*/ 1148079 w 2273300"/>
              <a:gd name="T119" fmla="*/ 635 h 255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3300" h="2553970">
                <a:moveTo>
                  <a:pt x="419100" y="723265"/>
                </a:moveTo>
                <a:lnTo>
                  <a:pt x="412750" y="723265"/>
                </a:lnTo>
                <a:lnTo>
                  <a:pt x="408939" y="724535"/>
                </a:lnTo>
                <a:lnTo>
                  <a:pt x="13335" y="1120140"/>
                </a:lnTo>
                <a:lnTo>
                  <a:pt x="6350" y="1129030"/>
                </a:lnTo>
                <a:lnTo>
                  <a:pt x="1904" y="1139190"/>
                </a:lnTo>
                <a:lnTo>
                  <a:pt x="0" y="1151255"/>
                </a:lnTo>
                <a:lnTo>
                  <a:pt x="635" y="1165225"/>
                </a:lnTo>
                <a:lnTo>
                  <a:pt x="27304" y="1219200"/>
                </a:lnTo>
                <a:lnTo>
                  <a:pt x="1351279" y="2543810"/>
                </a:lnTo>
                <a:lnTo>
                  <a:pt x="1362710" y="2550160"/>
                </a:lnTo>
                <a:lnTo>
                  <a:pt x="1370329" y="2553335"/>
                </a:lnTo>
                <a:lnTo>
                  <a:pt x="1376044" y="2553970"/>
                </a:lnTo>
                <a:lnTo>
                  <a:pt x="1383029" y="2551430"/>
                </a:lnTo>
                <a:lnTo>
                  <a:pt x="1388744" y="2550160"/>
                </a:lnTo>
                <a:lnTo>
                  <a:pt x="1423035" y="2529840"/>
                </a:lnTo>
                <a:lnTo>
                  <a:pt x="1453514" y="2499360"/>
                </a:lnTo>
                <a:lnTo>
                  <a:pt x="1459229" y="2491740"/>
                </a:lnTo>
                <a:lnTo>
                  <a:pt x="1464944" y="2484755"/>
                </a:lnTo>
                <a:lnTo>
                  <a:pt x="1468119" y="2477770"/>
                </a:lnTo>
                <a:lnTo>
                  <a:pt x="1471294" y="2471420"/>
                </a:lnTo>
                <a:lnTo>
                  <a:pt x="1473200" y="2465705"/>
                </a:lnTo>
                <a:lnTo>
                  <a:pt x="1474469" y="2459990"/>
                </a:lnTo>
                <a:lnTo>
                  <a:pt x="1477010" y="2453005"/>
                </a:lnTo>
                <a:lnTo>
                  <a:pt x="1476375" y="2446655"/>
                </a:lnTo>
                <a:lnTo>
                  <a:pt x="1473200" y="2439670"/>
                </a:lnTo>
                <a:lnTo>
                  <a:pt x="1470660" y="2433320"/>
                </a:lnTo>
                <a:lnTo>
                  <a:pt x="1466850" y="2428240"/>
                </a:lnTo>
                <a:lnTo>
                  <a:pt x="876935" y="1838325"/>
                </a:lnTo>
                <a:lnTo>
                  <a:pt x="1031875" y="1683385"/>
                </a:lnTo>
                <a:lnTo>
                  <a:pt x="721994" y="1683385"/>
                </a:lnTo>
                <a:lnTo>
                  <a:pt x="244475" y="1205865"/>
                </a:lnTo>
                <a:lnTo>
                  <a:pt x="567054" y="883285"/>
                </a:lnTo>
                <a:lnTo>
                  <a:pt x="568960" y="879475"/>
                </a:lnTo>
                <a:lnTo>
                  <a:pt x="568960" y="872490"/>
                </a:lnTo>
                <a:lnTo>
                  <a:pt x="568325" y="866775"/>
                </a:lnTo>
                <a:lnTo>
                  <a:pt x="549275" y="830579"/>
                </a:lnTo>
                <a:lnTo>
                  <a:pt x="518794" y="795654"/>
                </a:lnTo>
                <a:lnTo>
                  <a:pt x="488314" y="766445"/>
                </a:lnTo>
                <a:lnTo>
                  <a:pt x="470535" y="749935"/>
                </a:lnTo>
                <a:lnTo>
                  <a:pt x="431800" y="725170"/>
                </a:lnTo>
                <a:lnTo>
                  <a:pt x="424814" y="723900"/>
                </a:lnTo>
                <a:lnTo>
                  <a:pt x="419100" y="723265"/>
                </a:lnTo>
                <a:close/>
              </a:path>
              <a:path w="2273300" h="2553970">
                <a:moveTo>
                  <a:pt x="1156335" y="525145"/>
                </a:moveTo>
                <a:lnTo>
                  <a:pt x="925194" y="525145"/>
                </a:lnTo>
                <a:lnTo>
                  <a:pt x="2147569" y="1748155"/>
                </a:lnTo>
                <a:lnTo>
                  <a:pt x="2153919" y="1752600"/>
                </a:lnTo>
                <a:lnTo>
                  <a:pt x="2166619" y="1757680"/>
                </a:lnTo>
                <a:lnTo>
                  <a:pt x="2172335" y="1758315"/>
                </a:lnTo>
                <a:lnTo>
                  <a:pt x="2179319" y="1755775"/>
                </a:lnTo>
                <a:lnTo>
                  <a:pt x="2185669" y="1753870"/>
                </a:lnTo>
                <a:lnTo>
                  <a:pt x="2191385" y="1751965"/>
                </a:lnTo>
                <a:lnTo>
                  <a:pt x="2198369" y="1748790"/>
                </a:lnTo>
                <a:lnTo>
                  <a:pt x="2205354" y="1744980"/>
                </a:lnTo>
                <a:lnTo>
                  <a:pt x="2211704" y="1739900"/>
                </a:lnTo>
                <a:lnTo>
                  <a:pt x="2219325" y="1734185"/>
                </a:lnTo>
                <a:lnTo>
                  <a:pt x="2235200" y="1719580"/>
                </a:lnTo>
                <a:lnTo>
                  <a:pt x="2242819" y="1711325"/>
                </a:lnTo>
                <a:lnTo>
                  <a:pt x="2249804" y="1703070"/>
                </a:lnTo>
                <a:lnTo>
                  <a:pt x="2256154" y="1696085"/>
                </a:lnTo>
                <a:lnTo>
                  <a:pt x="2261235" y="1689100"/>
                </a:lnTo>
                <a:lnTo>
                  <a:pt x="2264410" y="1682115"/>
                </a:lnTo>
                <a:lnTo>
                  <a:pt x="2267585" y="1675765"/>
                </a:lnTo>
                <a:lnTo>
                  <a:pt x="2269490" y="1670050"/>
                </a:lnTo>
                <a:lnTo>
                  <a:pt x="2270760" y="1663700"/>
                </a:lnTo>
                <a:lnTo>
                  <a:pt x="2273300" y="1657350"/>
                </a:lnTo>
                <a:lnTo>
                  <a:pt x="2273300" y="1651000"/>
                </a:lnTo>
                <a:lnTo>
                  <a:pt x="2268219" y="1638300"/>
                </a:lnTo>
                <a:lnTo>
                  <a:pt x="2263775" y="1631950"/>
                </a:lnTo>
                <a:lnTo>
                  <a:pt x="1156335" y="525145"/>
                </a:lnTo>
                <a:close/>
              </a:path>
              <a:path w="2273300" h="2553970">
                <a:moveTo>
                  <a:pt x="1036319" y="1375410"/>
                </a:moveTo>
                <a:lnTo>
                  <a:pt x="1030604" y="1376680"/>
                </a:lnTo>
                <a:lnTo>
                  <a:pt x="1026794" y="1377950"/>
                </a:lnTo>
                <a:lnTo>
                  <a:pt x="721994" y="1683385"/>
                </a:lnTo>
                <a:lnTo>
                  <a:pt x="1031875" y="1683385"/>
                </a:lnTo>
                <a:lnTo>
                  <a:pt x="1182369" y="1533525"/>
                </a:lnTo>
                <a:lnTo>
                  <a:pt x="1183004" y="1528445"/>
                </a:lnTo>
                <a:lnTo>
                  <a:pt x="1183004" y="1522095"/>
                </a:lnTo>
                <a:lnTo>
                  <a:pt x="1163319" y="1479550"/>
                </a:lnTo>
                <a:lnTo>
                  <a:pt x="1133475" y="1445895"/>
                </a:lnTo>
                <a:lnTo>
                  <a:pt x="1102360" y="1414780"/>
                </a:lnTo>
                <a:lnTo>
                  <a:pt x="1069339" y="1387475"/>
                </a:lnTo>
                <a:lnTo>
                  <a:pt x="1056639" y="1381125"/>
                </a:lnTo>
                <a:lnTo>
                  <a:pt x="1049019" y="1377315"/>
                </a:lnTo>
                <a:lnTo>
                  <a:pt x="1042035" y="1376045"/>
                </a:lnTo>
                <a:lnTo>
                  <a:pt x="1036319" y="1375410"/>
                </a:lnTo>
                <a:close/>
              </a:path>
              <a:path w="2273300" h="2553970">
                <a:moveTo>
                  <a:pt x="1142364" y="0"/>
                </a:moveTo>
                <a:lnTo>
                  <a:pt x="1135379" y="0"/>
                </a:lnTo>
                <a:lnTo>
                  <a:pt x="1130935" y="2540"/>
                </a:lnTo>
                <a:lnTo>
                  <a:pt x="517525" y="615315"/>
                </a:lnTo>
                <a:lnTo>
                  <a:pt x="515619" y="619760"/>
                </a:lnTo>
                <a:lnTo>
                  <a:pt x="516254" y="626110"/>
                </a:lnTo>
                <a:lnTo>
                  <a:pt x="516254" y="632460"/>
                </a:lnTo>
                <a:lnTo>
                  <a:pt x="537210" y="668654"/>
                </a:lnTo>
                <a:lnTo>
                  <a:pt x="578485" y="715645"/>
                </a:lnTo>
                <a:lnTo>
                  <a:pt x="607694" y="742315"/>
                </a:lnTo>
                <a:lnTo>
                  <a:pt x="616585" y="749300"/>
                </a:lnTo>
                <a:lnTo>
                  <a:pt x="624204" y="755650"/>
                </a:lnTo>
                <a:lnTo>
                  <a:pt x="631825" y="761365"/>
                </a:lnTo>
                <a:lnTo>
                  <a:pt x="638175" y="765810"/>
                </a:lnTo>
                <a:lnTo>
                  <a:pt x="652779" y="773429"/>
                </a:lnTo>
                <a:lnTo>
                  <a:pt x="659129" y="775970"/>
                </a:lnTo>
                <a:lnTo>
                  <a:pt x="666114" y="775970"/>
                </a:lnTo>
                <a:lnTo>
                  <a:pt x="671829" y="776604"/>
                </a:lnTo>
                <a:lnTo>
                  <a:pt x="676275" y="774065"/>
                </a:lnTo>
                <a:lnTo>
                  <a:pt x="925194" y="525145"/>
                </a:lnTo>
                <a:lnTo>
                  <a:pt x="1156335" y="525145"/>
                </a:lnTo>
                <a:lnTo>
                  <a:pt x="1040764" y="409575"/>
                </a:lnTo>
                <a:lnTo>
                  <a:pt x="1289685" y="160654"/>
                </a:lnTo>
                <a:lnTo>
                  <a:pt x="1291589" y="156210"/>
                </a:lnTo>
                <a:lnTo>
                  <a:pt x="1291589" y="149860"/>
                </a:lnTo>
                <a:lnTo>
                  <a:pt x="1290954" y="143510"/>
                </a:lnTo>
                <a:lnTo>
                  <a:pt x="1271904" y="107950"/>
                </a:lnTo>
                <a:lnTo>
                  <a:pt x="1240789" y="73660"/>
                </a:lnTo>
                <a:lnTo>
                  <a:pt x="1220469" y="53340"/>
                </a:lnTo>
                <a:lnTo>
                  <a:pt x="1210944" y="43815"/>
                </a:lnTo>
                <a:lnTo>
                  <a:pt x="1177289" y="15240"/>
                </a:lnTo>
                <a:lnTo>
                  <a:pt x="1163319" y="6985"/>
                </a:lnTo>
                <a:lnTo>
                  <a:pt x="1155064" y="1904"/>
                </a:lnTo>
                <a:lnTo>
                  <a:pt x="1148079" y="635"/>
                </a:lnTo>
                <a:lnTo>
                  <a:pt x="1142364" y="0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61BEB1EC-4A7E-E183-8CE9-796E0778FA36}"/>
              </a:ext>
            </a:extLst>
          </p:cNvPr>
          <p:cNvSpPr>
            <a:spLocks/>
          </p:cNvSpPr>
          <p:nvPr/>
        </p:nvSpPr>
        <p:spPr bwMode="auto">
          <a:xfrm>
            <a:off x="21783675" y="39260463"/>
            <a:ext cx="17924463" cy="2590800"/>
          </a:xfrm>
          <a:custGeom>
            <a:avLst/>
            <a:gdLst>
              <a:gd name="T0" fmla="*/ 1129030 w 1129030"/>
              <a:gd name="T1" fmla="*/ 0 h 163195"/>
              <a:gd name="T2" fmla="*/ 0 w 1129030"/>
              <a:gd name="T3" fmla="*/ 0 h 163195"/>
              <a:gd name="T4" fmla="*/ 0 w 1129030"/>
              <a:gd name="T5" fmla="*/ 163195 h 163195"/>
              <a:gd name="T6" fmla="*/ 1129030 w 1129030"/>
              <a:gd name="T7" fmla="*/ 163195 h 163195"/>
              <a:gd name="T8" fmla="*/ 1129030 w 1129030"/>
              <a:gd name="T9" fmla="*/ 0 h 16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9030" h="163195">
                <a:moveTo>
                  <a:pt x="1129030" y="0"/>
                </a:moveTo>
                <a:lnTo>
                  <a:pt x="0" y="0"/>
                </a:lnTo>
                <a:lnTo>
                  <a:pt x="0" y="163195"/>
                </a:lnTo>
                <a:lnTo>
                  <a:pt x="1129030" y="163195"/>
                </a:lnTo>
                <a:lnTo>
                  <a:pt x="1129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D125C01-EF73-7EC6-9C69-EC3C6D4E7F20}"/>
              </a:ext>
            </a:extLst>
          </p:cNvPr>
          <p:cNvSpPr/>
          <p:nvPr/>
        </p:nvSpPr>
        <p:spPr>
          <a:xfrm>
            <a:off x="3322896" y="1324793"/>
            <a:ext cx="5546208" cy="7402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Area of Work</a:t>
            </a: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30EB08C5-8B77-E0DF-02EC-8E9EBC4D885A}"/>
              </a:ext>
            </a:extLst>
          </p:cNvPr>
          <p:cNvSpPr/>
          <p:nvPr/>
        </p:nvSpPr>
        <p:spPr>
          <a:xfrm>
            <a:off x="1066279" y="2726761"/>
            <a:ext cx="10059441" cy="22700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Game development and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Educational use in learning chess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Experimentation with AI logic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7780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30795-6510-D229-DD47-626E8C3CA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FB99D5-2EC7-983C-A87C-7A4B554A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B9A40-8CB5-502B-B1AE-C0ACBAC6E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 dirty="0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63AA651-BEA9-76E7-E5F1-BFA861675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F30EC7-4C89-E924-2348-E3A825CB9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Graphic 4">
            <a:extLst>
              <a:ext uri="{FF2B5EF4-FFF2-40B4-BE49-F238E27FC236}">
                <a16:creationId xmlns:a16="http://schemas.microsoft.com/office/drawing/2014/main" id="{F30DFD1C-E9EF-526F-A553-8ECBCA2FF08F}"/>
              </a:ext>
            </a:extLst>
          </p:cNvPr>
          <p:cNvSpPr>
            <a:spLocks/>
          </p:cNvSpPr>
          <p:nvPr/>
        </p:nvSpPr>
        <p:spPr bwMode="auto">
          <a:xfrm>
            <a:off x="5776913" y="793750"/>
            <a:ext cx="36088637" cy="40543163"/>
          </a:xfrm>
          <a:custGeom>
            <a:avLst/>
            <a:gdLst>
              <a:gd name="T0" fmla="*/ 412750 w 2273300"/>
              <a:gd name="T1" fmla="*/ 723265 h 2553970"/>
              <a:gd name="T2" fmla="*/ 13335 w 2273300"/>
              <a:gd name="T3" fmla="*/ 1120140 h 2553970"/>
              <a:gd name="T4" fmla="*/ 1904 w 2273300"/>
              <a:gd name="T5" fmla="*/ 1139190 h 2553970"/>
              <a:gd name="T6" fmla="*/ 635 w 2273300"/>
              <a:gd name="T7" fmla="*/ 1165225 h 2553970"/>
              <a:gd name="T8" fmla="*/ 1351279 w 2273300"/>
              <a:gd name="T9" fmla="*/ 2543810 h 2553970"/>
              <a:gd name="T10" fmla="*/ 1370329 w 2273300"/>
              <a:gd name="T11" fmla="*/ 2553335 h 2553970"/>
              <a:gd name="T12" fmla="*/ 1383029 w 2273300"/>
              <a:gd name="T13" fmla="*/ 2551430 h 2553970"/>
              <a:gd name="T14" fmla="*/ 1423035 w 2273300"/>
              <a:gd name="T15" fmla="*/ 2529840 h 2553970"/>
              <a:gd name="T16" fmla="*/ 1459229 w 2273300"/>
              <a:gd name="T17" fmla="*/ 2491740 h 2553970"/>
              <a:gd name="T18" fmla="*/ 1468119 w 2273300"/>
              <a:gd name="T19" fmla="*/ 2477770 h 2553970"/>
              <a:gd name="T20" fmla="*/ 1473200 w 2273300"/>
              <a:gd name="T21" fmla="*/ 2465705 h 2553970"/>
              <a:gd name="T22" fmla="*/ 1477010 w 2273300"/>
              <a:gd name="T23" fmla="*/ 2453005 h 2553970"/>
              <a:gd name="T24" fmla="*/ 1473200 w 2273300"/>
              <a:gd name="T25" fmla="*/ 2439670 h 2553970"/>
              <a:gd name="T26" fmla="*/ 1466850 w 2273300"/>
              <a:gd name="T27" fmla="*/ 2428240 h 2553970"/>
              <a:gd name="T28" fmla="*/ 1031875 w 2273300"/>
              <a:gd name="T29" fmla="*/ 1683385 h 2553970"/>
              <a:gd name="T30" fmla="*/ 244475 w 2273300"/>
              <a:gd name="T31" fmla="*/ 1205865 h 2553970"/>
              <a:gd name="T32" fmla="*/ 568960 w 2273300"/>
              <a:gd name="T33" fmla="*/ 879475 h 2553970"/>
              <a:gd name="T34" fmla="*/ 568325 w 2273300"/>
              <a:gd name="T35" fmla="*/ 866775 h 2553970"/>
              <a:gd name="T36" fmla="*/ 518794 w 2273300"/>
              <a:gd name="T37" fmla="*/ 795654 h 2553970"/>
              <a:gd name="T38" fmla="*/ 470535 w 2273300"/>
              <a:gd name="T39" fmla="*/ 749935 h 2553970"/>
              <a:gd name="T40" fmla="*/ 424814 w 2273300"/>
              <a:gd name="T41" fmla="*/ 723900 h 2553970"/>
              <a:gd name="T42" fmla="*/ 1156335 w 2273300"/>
              <a:gd name="T43" fmla="*/ 525145 h 2553970"/>
              <a:gd name="T44" fmla="*/ 2147569 w 2273300"/>
              <a:gd name="T45" fmla="*/ 1748155 h 2553970"/>
              <a:gd name="T46" fmla="*/ 2166619 w 2273300"/>
              <a:gd name="T47" fmla="*/ 1757680 h 2553970"/>
              <a:gd name="T48" fmla="*/ 2179319 w 2273300"/>
              <a:gd name="T49" fmla="*/ 1755775 h 2553970"/>
              <a:gd name="T50" fmla="*/ 2191385 w 2273300"/>
              <a:gd name="T51" fmla="*/ 1751965 h 2553970"/>
              <a:gd name="T52" fmla="*/ 2205354 w 2273300"/>
              <a:gd name="T53" fmla="*/ 1744980 h 2553970"/>
              <a:gd name="T54" fmla="*/ 2219325 w 2273300"/>
              <a:gd name="T55" fmla="*/ 1734185 h 2553970"/>
              <a:gd name="T56" fmla="*/ 2242819 w 2273300"/>
              <a:gd name="T57" fmla="*/ 1711325 h 2553970"/>
              <a:gd name="T58" fmla="*/ 2256154 w 2273300"/>
              <a:gd name="T59" fmla="*/ 1696085 h 2553970"/>
              <a:gd name="T60" fmla="*/ 2264410 w 2273300"/>
              <a:gd name="T61" fmla="*/ 1682115 h 2553970"/>
              <a:gd name="T62" fmla="*/ 2269490 w 2273300"/>
              <a:gd name="T63" fmla="*/ 1670050 h 2553970"/>
              <a:gd name="T64" fmla="*/ 2273300 w 2273300"/>
              <a:gd name="T65" fmla="*/ 1657350 h 2553970"/>
              <a:gd name="T66" fmla="*/ 2268219 w 2273300"/>
              <a:gd name="T67" fmla="*/ 1638300 h 2553970"/>
              <a:gd name="T68" fmla="*/ 1156335 w 2273300"/>
              <a:gd name="T69" fmla="*/ 525145 h 2553970"/>
              <a:gd name="T70" fmla="*/ 1030604 w 2273300"/>
              <a:gd name="T71" fmla="*/ 1376680 h 2553970"/>
              <a:gd name="T72" fmla="*/ 721994 w 2273300"/>
              <a:gd name="T73" fmla="*/ 1683385 h 2553970"/>
              <a:gd name="T74" fmla="*/ 1182369 w 2273300"/>
              <a:gd name="T75" fmla="*/ 1533525 h 2553970"/>
              <a:gd name="T76" fmla="*/ 1183004 w 2273300"/>
              <a:gd name="T77" fmla="*/ 1522095 h 2553970"/>
              <a:gd name="T78" fmla="*/ 1133475 w 2273300"/>
              <a:gd name="T79" fmla="*/ 1445895 h 2553970"/>
              <a:gd name="T80" fmla="*/ 1069339 w 2273300"/>
              <a:gd name="T81" fmla="*/ 1387475 h 2553970"/>
              <a:gd name="T82" fmla="*/ 1049019 w 2273300"/>
              <a:gd name="T83" fmla="*/ 1377315 h 2553970"/>
              <a:gd name="T84" fmla="*/ 1036319 w 2273300"/>
              <a:gd name="T85" fmla="*/ 1375410 h 2553970"/>
              <a:gd name="T86" fmla="*/ 1135379 w 2273300"/>
              <a:gd name="T87" fmla="*/ 0 h 2553970"/>
              <a:gd name="T88" fmla="*/ 517525 w 2273300"/>
              <a:gd name="T89" fmla="*/ 615315 h 2553970"/>
              <a:gd name="T90" fmla="*/ 516254 w 2273300"/>
              <a:gd name="T91" fmla="*/ 626110 h 2553970"/>
              <a:gd name="T92" fmla="*/ 537210 w 2273300"/>
              <a:gd name="T93" fmla="*/ 668654 h 2553970"/>
              <a:gd name="T94" fmla="*/ 607694 w 2273300"/>
              <a:gd name="T95" fmla="*/ 742315 h 2553970"/>
              <a:gd name="T96" fmla="*/ 624204 w 2273300"/>
              <a:gd name="T97" fmla="*/ 755650 h 2553970"/>
              <a:gd name="T98" fmla="*/ 638175 w 2273300"/>
              <a:gd name="T99" fmla="*/ 765810 h 2553970"/>
              <a:gd name="T100" fmla="*/ 659129 w 2273300"/>
              <a:gd name="T101" fmla="*/ 775970 h 2553970"/>
              <a:gd name="T102" fmla="*/ 671829 w 2273300"/>
              <a:gd name="T103" fmla="*/ 776604 h 2553970"/>
              <a:gd name="T104" fmla="*/ 925194 w 2273300"/>
              <a:gd name="T105" fmla="*/ 525145 h 2553970"/>
              <a:gd name="T106" fmla="*/ 1040764 w 2273300"/>
              <a:gd name="T107" fmla="*/ 409575 h 2553970"/>
              <a:gd name="T108" fmla="*/ 1291589 w 2273300"/>
              <a:gd name="T109" fmla="*/ 156210 h 2553970"/>
              <a:gd name="T110" fmla="*/ 1290954 w 2273300"/>
              <a:gd name="T111" fmla="*/ 143510 h 2553970"/>
              <a:gd name="T112" fmla="*/ 1240789 w 2273300"/>
              <a:gd name="T113" fmla="*/ 73660 h 2553970"/>
              <a:gd name="T114" fmla="*/ 1210944 w 2273300"/>
              <a:gd name="T115" fmla="*/ 43815 h 2553970"/>
              <a:gd name="T116" fmla="*/ 1163319 w 2273300"/>
              <a:gd name="T117" fmla="*/ 6985 h 2553970"/>
              <a:gd name="T118" fmla="*/ 1148079 w 2273300"/>
              <a:gd name="T119" fmla="*/ 635 h 2553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273300" h="2553970">
                <a:moveTo>
                  <a:pt x="419100" y="723265"/>
                </a:moveTo>
                <a:lnTo>
                  <a:pt x="412750" y="723265"/>
                </a:lnTo>
                <a:lnTo>
                  <a:pt x="408939" y="724535"/>
                </a:lnTo>
                <a:lnTo>
                  <a:pt x="13335" y="1120140"/>
                </a:lnTo>
                <a:lnTo>
                  <a:pt x="6350" y="1129030"/>
                </a:lnTo>
                <a:lnTo>
                  <a:pt x="1904" y="1139190"/>
                </a:lnTo>
                <a:lnTo>
                  <a:pt x="0" y="1151255"/>
                </a:lnTo>
                <a:lnTo>
                  <a:pt x="635" y="1165225"/>
                </a:lnTo>
                <a:lnTo>
                  <a:pt x="27304" y="1219200"/>
                </a:lnTo>
                <a:lnTo>
                  <a:pt x="1351279" y="2543810"/>
                </a:lnTo>
                <a:lnTo>
                  <a:pt x="1362710" y="2550160"/>
                </a:lnTo>
                <a:lnTo>
                  <a:pt x="1370329" y="2553335"/>
                </a:lnTo>
                <a:lnTo>
                  <a:pt x="1376044" y="2553970"/>
                </a:lnTo>
                <a:lnTo>
                  <a:pt x="1383029" y="2551430"/>
                </a:lnTo>
                <a:lnTo>
                  <a:pt x="1388744" y="2550160"/>
                </a:lnTo>
                <a:lnTo>
                  <a:pt x="1423035" y="2529840"/>
                </a:lnTo>
                <a:lnTo>
                  <a:pt x="1453514" y="2499360"/>
                </a:lnTo>
                <a:lnTo>
                  <a:pt x="1459229" y="2491740"/>
                </a:lnTo>
                <a:lnTo>
                  <a:pt x="1464944" y="2484755"/>
                </a:lnTo>
                <a:lnTo>
                  <a:pt x="1468119" y="2477770"/>
                </a:lnTo>
                <a:lnTo>
                  <a:pt x="1471294" y="2471420"/>
                </a:lnTo>
                <a:lnTo>
                  <a:pt x="1473200" y="2465705"/>
                </a:lnTo>
                <a:lnTo>
                  <a:pt x="1474469" y="2459990"/>
                </a:lnTo>
                <a:lnTo>
                  <a:pt x="1477010" y="2453005"/>
                </a:lnTo>
                <a:lnTo>
                  <a:pt x="1476375" y="2446655"/>
                </a:lnTo>
                <a:lnTo>
                  <a:pt x="1473200" y="2439670"/>
                </a:lnTo>
                <a:lnTo>
                  <a:pt x="1470660" y="2433320"/>
                </a:lnTo>
                <a:lnTo>
                  <a:pt x="1466850" y="2428240"/>
                </a:lnTo>
                <a:lnTo>
                  <a:pt x="876935" y="1838325"/>
                </a:lnTo>
                <a:lnTo>
                  <a:pt x="1031875" y="1683385"/>
                </a:lnTo>
                <a:lnTo>
                  <a:pt x="721994" y="1683385"/>
                </a:lnTo>
                <a:lnTo>
                  <a:pt x="244475" y="1205865"/>
                </a:lnTo>
                <a:lnTo>
                  <a:pt x="567054" y="883285"/>
                </a:lnTo>
                <a:lnTo>
                  <a:pt x="568960" y="879475"/>
                </a:lnTo>
                <a:lnTo>
                  <a:pt x="568960" y="872490"/>
                </a:lnTo>
                <a:lnTo>
                  <a:pt x="568325" y="866775"/>
                </a:lnTo>
                <a:lnTo>
                  <a:pt x="549275" y="830579"/>
                </a:lnTo>
                <a:lnTo>
                  <a:pt x="518794" y="795654"/>
                </a:lnTo>
                <a:lnTo>
                  <a:pt x="488314" y="766445"/>
                </a:lnTo>
                <a:lnTo>
                  <a:pt x="470535" y="749935"/>
                </a:lnTo>
                <a:lnTo>
                  <a:pt x="431800" y="725170"/>
                </a:lnTo>
                <a:lnTo>
                  <a:pt x="424814" y="723900"/>
                </a:lnTo>
                <a:lnTo>
                  <a:pt x="419100" y="723265"/>
                </a:lnTo>
                <a:close/>
              </a:path>
              <a:path w="2273300" h="2553970">
                <a:moveTo>
                  <a:pt x="1156335" y="525145"/>
                </a:moveTo>
                <a:lnTo>
                  <a:pt x="925194" y="525145"/>
                </a:lnTo>
                <a:lnTo>
                  <a:pt x="2147569" y="1748155"/>
                </a:lnTo>
                <a:lnTo>
                  <a:pt x="2153919" y="1752600"/>
                </a:lnTo>
                <a:lnTo>
                  <a:pt x="2166619" y="1757680"/>
                </a:lnTo>
                <a:lnTo>
                  <a:pt x="2172335" y="1758315"/>
                </a:lnTo>
                <a:lnTo>
                  <a:pt x="2179319" y="1755775"/>
                </a:lnTo>
                <a:lnTo>
                  <a:pt x="2185669" y="1753870"/>
                </a:lnTo>
                <a:lnTo>
                  <a:pt x="2191385" y="1751965"/>
                </a:lnTo>
                <a:lnTo>
                  <a:pt x="2198369" y="1748790"/>
                </a:lnTo>
                <a:lnTo>
                  <a:pt x="2205354" y="1744980"/>
                </a:lnTo>
                <a:lnTo>
                  <a:pt x="2211704" y="1739900"/>
                </a:lnTo>
                <a:lnTo>
                  <a:pt x="2219325" y="1734185"/>
                </a:lnTo>
                <a:lnTo>
                  <a:pt x="2235200" y="1719580"/>
                </a:lnTo>
                <a:lnTo>
                  <a:pt x="2242819" y="1711325"/>
                </a:lnTo>
                <a:lnTo>
                  <a:pt x="2249804" y="1703070"/>
                </a:lnTo>
                <a:lnTo>
                  <a:pt x="2256154" y="1696085"/>
                </a:lnTo>
                <a:lnTo>
                  <a:pt x="2261235" y="1689100"/>
                </a:lnTo>
                <a:lnTo>
                  <a:pt x="2264410" y="1682115"/>
                </a:lnTo>
                <a:lnTo>
                  <a:pt x="2267585" y="1675765"/>
                </a:lnTo>
                <a:lnTo>
                  <a:pt x="2269490" y="1670050"/>
                </a:lnTo>
                <a:lnTo>
                  <a:pt x="2270760" y="1663700"/>
                </a:lnTo>
                <a:lnTo>
                  <a:pt x="2273300" y="1657350"/>
                </a:lnTo>
                <a:lnTo>
                  <a:pt x="2273300" y="1651000"/>
                </a:lnTo>
                <a:lnTo>
                  <a:pt x="2268219" y="1638300"/>
                </a:lnTo>
                <a:lnTo>
                  <a:pt x="2263775" y="1631950"/>
                </a:lnTo>
                <a:lnTo>
                  <a:pt x="1156335" y="525145"/>
                </a:lnTo>
                <a:close/>
              </a:path>
              <a:path w="2273300" h="2553970">
                <a:moveTo>
                  <a:pt x="1036319" y="1375410"/>
                </a:moveTo>
                <a:lnTo>
                  <a:pt x="1030604" y="1376680"/>
                </a:lnTo>
                <a:lnTo>
                  <a:pt x="1026794" y="1377950"/>
                </a:lnTo>
                <a:lnTo>
                  <a:pt x="721994" y="1683385"/>
                </a:lnTo>
                <a:lnTo>
                  <a:pt x="1031875" y="1683385"/>
                </a:lnTo>
                <a:lnTo>
                  <a:pt x="1182369" y="1533525"/>
                </a:lnTo>
                <a:lnTo>
                  <a:pt x="1183004" y="1528445"/>
                </a:lnTo>
                <a:lnTo>
                  <a:pt x="1183004" y="1522095"/>
                </a:lnTo>
                <a:lnTo>
                  <a:pt x="1163319" y="1479550"/>
                </a:lnTo>
                <a:lnTo>
                  <a:pt x="1133475" y="1445895"/>
                </a:lnTo>
                <a:lnTo>
                  <a:pt x="1102360" y="1414780"/>
                </a:lnTo>
                <a:lnTo>
                  <a:pt x="1069339" y="1387475"/>
                </a:lnTo>
                <a:lnTo>
                  <a:pt x="1056639" y="1381125"/>
                </a:lnTo>
                <a:lnTo>
                  <a:pt x="1049019" y="1377315"/>
                </a:lnTo>
                <a:lnTo>
                  <a:pt x="1042035" y="1376045"/>
                </a:lnTo>
                <a:lnTo>
                  <a:pt x="1036319" y="1375410"/>
                </a:lnTo>
                <a:close/>
              </a:path>
              <a:path w="2273300" h="2553970">
                <a:moveTo>
                  <a:pt x="1142364" y="0"/>
                </a:moveTo>
                <a:lnTo>
                  <a:pt x="1135379" y="0"/>
                </a:lnTo>
                <a:lnTo>
                  <a:pt x="1130935" y="2540"/>
                </a:lnTo>
                <a:lnTo>
                  <a:pt x="517525" y="615315"/>
                </a:lnTo>
                <a:lnTo>
                  <a:pt x="515619" y="619760"/>
                </a:lnTo>
                <a:lnTo>
                  <a:pt x="516254" y="626110"/>
                </a:lnTo>
                <a:lnTo>
                  <a:pt x="516254" y="632460"/>
                </a:lnTo>
                <a:lnTo>
                  <a:pt x="537210" y="668654"/>
                </a:lnTo>
                <a:lnTo>
                  <a:pt x="578485" y="715645"/>
                </a:lnTo>
                <a:lnTo>
                  <a:pt x="607694" y="742315"/>
                </a:lnTo>
                <a:lnTo>
                  <a:pt x="616585" y="749300"/>
                </a:lnTo>
                <a:lnTo>
                  <a:pt x="624204" y="755650"/>
                </a:lnTo>
                <a:lnTo>
                  <a:pt x="631825" y="761365"/>
                </a:lnTo>
                <a:lnTo>
                  <a:pt x="638175" y="765810"/>
                </a:lnTo>
                <a:lnTo>
                  <a:pt x="652779" y="773429"/>
                </a:lnTo>
                <a:lnTo>
                  <a:pt x="659129" y="775970"/>
                </a:lnTo>
                <a:lnTo>
                  <a:pt x="666114" y="775970"/>
                </a:lnTo>
                <a:lnTo>
                  <a:pt x="671829" y="776604"/>
                </a:lnTo>
                <a:lnTo>
                  <a:pt x="676275" y="774065"/>
                </a:lnTo>
                <a:lnTo>
                  <a:pt x="925194" y="525145"/>
                </a:lnTo>
                <a:lnTo>
                  <a:pt x="1156335" y="525145"/>
                </a:lnTo>
                <a:lnTo>
                  <a:pt x="1040764" y="409575"/>
                </a:lnTo>
                <a:lnTo>
                  <a:pt x="1289685" y="160654"/>
                </a:lnTo>
                <a:lnTo>
                  <a:pt x="1291589" y="156210"/>
                </a:lnTo>
                <a:lnTo>
                  <a:pt x="1291589" y="149860"/>
                </a:lnTo>
                <a:lnTo>
                  <a:pt x="1290954" y="143510"/>
                </a:lnTo>
                <a:lnTo>
                  <a:pt x="1271904" y="107950"/>
                </a:lnTo>
                <a:lnTo>
                  <a:pt x="1240789" y="73660"/>
                </a:lnTo>
                <a:lnTo>
                  <a:pt x="1220469" y="53340"/>
                </a:lnTo>
                <a:lnTo>
                  <a:pt x="1210944" y="43815"/>
                </a:lnTo>
                <a:lnTo>
                  <a:pt x="1177289" y="15240"/>
                </a:lnTo>
                <a:lnTo>
                  <a:pt x="1163319" y="6985"/>
                </a:lnTo>
                <a:lnTo>
                  <a:pt x="1155064" y="1904"/>
                </a:lnTo>
                <a:lnTo>
                  <a:pt x="1148079" y="635"/>
                </a:lnTo>
                <a:lnTo>
                  <a:pt x="1142364" y="0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6C7ECB66-F2BD-1532-7F19-FC3651F2A6B4}"/>
              </a:ext>
            </a:extLst>
          </p:cNvPr>
          <p:cNvSpPr>
            <a:spLocks/>
          </p:cNvSpPr>
          <p:nvPr/>
        </p:nvSpPr>
        <p:spPr bwMode="auto">
          <a:xfrm>
            <a:off x="21783675" y="39260463"/>
            <a:ext cx="17924463" cy="2590800"/>
          </a:xfrm>
          <a:custGeom>
            <a:avLst/>
            <a:gdLst>
              <a:gd name="T0" fmla="*/ 1129030 w 1129030"/>
              <a:gd name="T1" fmla="*/ 0 h 163195"/>
              <a:gd name="T2" fmla="*/ 0 w 1129030"/>
              <a:gd name="T3" fmla="*/ 0 h 163195"/>
              <a:gd name="T4" fmla="*/ 0 w 1129030"/>
              <a:gd name="T5" fmla="*/ 163195 h 163195"/>
              <a:gd name="T6" fmla="*/ 1129030 w 1129030"/>
              <a:gd name="T7" fmla="*/ 163195 h 163195"/>
              <a:gd name="T8" fmla="*/ 1129030 w 1129030"/>
              <a:gd name="T9" fmla="*/ 0 h 163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29030" h="163195">
                <a:moveTo>
                  <a:pt x="1129030" y="0"/>
                </a:moveTo>
                <a:lnTo>
                  <a:pt x="0" y="0"/>
                </a:lnTo>
                <a:lnTo>
                  <a:pt x="0" y="163195"/>
                </a:lnTo>
                <a:lnTo>
                  <a:pt x="1129030" y="163195"/>
                </a:lnTo>
                <a:lnTo>
                  <a:pt x="1129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4434137-7766-6228-71E6-EDC81C85FFE5}"/>
              </a:ext>
            </a:extLst>
          </p:cNvPr>
          <p:cNvSpPr/>
          <p:nvPr/>
        </p:nvSpPr>
        <p:spPr>
          <a:xfrm>
            <a:off x="2799701" y="1255921"/>
            <a:ext cx="5954424" cy="6180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Thanks and Regards</a:t>
            </a:r>
          </a:p>
        </p:txBody>
      </p:sp>
      <p:pic>
        <p:nvPicPr>
          <p:cNvPr id="2" name="Graphic 1" descr="Smiling Face with No Fill">
            <a:extLst>
              <a:ext uri="{FF2B5EF4-FFF2-40B4-BE49-F238E27FC236}">
                <a16:creationId xmlns:a16="http://schemas.microsoft.com/office/drawing/2014/main" id="{2F473DA9-958A-9107-C374-01754416B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6033" y="2079303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5779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E3876-4AAC-A707-1FAF-716C3C63E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CDE9F-A815-9F23-AA57-E5A20A6EF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401" y="2065354"/>
            <a:ext cx="11471054" cy="561951"/>
          </a:xfrm>
        </p:spPr>
        <p:txBody>
          <a:bodyPr anchor="b">
            <a:normAutofit fontScale="90000"/>
          </a:bodyPr>
          <a:lstStyle/>
          <a:p>
            <a:b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F280E-4A99-C1C9-1C16-AC15878F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0891-F991-A006-1E8A-06380E9D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3D6CFF-867E-4A90-5D79-3BFC35174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C2F7C-37A0-047F-C455-1FED2CEB3A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5036593-3073-DAE2-0E9B-A263D6886563}"/>
              </a:ext>
            </a:extLst>
          </p:cNvPr>
          <p:cNvSpPr/>
          <p:nvPr/>
        </p:nvSpPr>
        <p:spPr>
          <a:xfrm>
            <a:off x="4038600" y="1074395"/>
            <a:ext cx="4252836" cy="585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 panose="02040503050406030204" pitchFamily="18" charset="0"/>
              </a:rPr>
              <a:t>  Introduction </a:t>
            </a:r>
          </a:p>
        </p:txBody>
      </p:sp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FEB2C242-F9BD-39A1-1448-A2D0E353C729}"/>
              </a:ext>
            </a:extLst>
          </p:cNvPr>
          <p:cNvSpPr/>
          <p:nvPr/>
        </p:nvSpPr>
        <p:spPr>
          <a:xfrm>
            <a:off x="1109233" y="2217934"/>
            <a:ext cx="9973533" cy="32405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developed a desktop-based Chess Game using Qt and C++. The application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Interactive graphical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Basic AI opponent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- Menu options for new game and quit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180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1D235-7A90-9C96-83CF-AA5114F22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6E91-4C6A-9D0C-3340-0A850945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401" y="2065354"/>
            <a:ext cx="11471054" cy="561951"/>
          </a:xfrm>
        </p:spPr>
        <p:txBody>
          <a:bodyPr anchor="b">
            <a:normAutofit fontScale="90000"/>
          </a:bodyPr>
          <a:lstStyle/>
          <a:p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B4AF9-D90D-120C-6DA6-C8947C8D1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EDFE4-33D2-82AF-1A46-A18B8523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C1A40F6-08D7-C1F8-FBB0-1F643C3F57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477C04-7542-D015-8BC1-FF48292E7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033040-56E3-A287-A90E-7AF84BAD1F5A}"/>
              </a:ext>
            </a:extLst>
          </p:cNvPr>
          <p:cNvSpPr/>
          <p:nvPr/>
        </p:nvSpPr>
        <p:spPr>
          <a:xfrm>
            <a:off x="2233337" y="1367222"/>
            <a:ext cx="6874352" cy="561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of Project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9">
            <a:extLst>
              <a:ext uri="{FF2B5EF4-FFF2-40B4-BE49-F238E27FC236}">
                <a16:creationId xmlns:a16="http://schemas.microsoft.com/office/drawing/2014/main" id="{8AA0A3CA-7BC7-0A70-90C7-A5BE459DBCA9}"/>
              </a:ext>
            </a:extLst>
          </p:cNvPr>
          <p:cNvSpPr/>
          <p:nvPr/>
        </p:nvSpPr>
        <p:spPr>
          <a:xfrm>
            <a:off x="1005391" y="2539094"/>
            <a:ext cx="9638797" cy="27649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Feasible using open-source tools (Qt, C++)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Moderate learning curve for C++ GUI programming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Planned in phases: Design, Development, Testing</a:t>
            </a:r>
          </a:p>
          <a:p>
            <a:pPr marL="457200" lvl="0" indent="-457200" algn="ctr">
              <a:buFont typeface="Arial" panose="020B0604020202020204" pitchFamily="34" charset="0"/>
              <a:buChar char="•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45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27CD74C-9621-F974-C0BE-5CD0498A82BA}"/>
              </a:ext>
            </a:extLst>
          </p:cNvPr>
          <p:cNvGrpSpPr/>
          <p:nvPr/>
        </p:nvGrpSpPr>
        <p:grpSpPr>
          <a:xfrm>
            <a:off x="5090702" y="1382545"/>
            <a:ext cx="6542593" cy="874731"/>
            <a:chOff x="-34193" y="-61623"/>
            <a:chExt cx="11108788" cy="2271376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00CC32F-71B8-39FB-636B-6C64C4E4718E}"/>
                </a:ext>
              </a:extLst>
            </p:cNvPr>
            <p:cNvSpPr/>
            <p:nvPr/>
          </p:nvSpPr>
          <p:spPr>
            <a:xfrm>
              <a:off x="0" y="806"/>
              <a:ext cx="11074595" cy="164936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3BF1DEE-B4AE-10B7-735C-FFB9CE292EFA}"/>
                </a:ext>
              </a:extLst>
            </p:cNvPr>
            <p:cNvSpPr txBox="1"/>
            <p:nvPr/>
          </p:nvSpPr>
          <p:spPr>
            <a:xfrm>
              <a:off x="-34193" y="-61623"/>
              <a:ext cx="11074595" cy="2271376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1. </a:t>
              </a:r>
              <a:r>
                <a:rPr lang="en-IN" sz="2800" dirty="0"/>
                <a:t>Requirement Analysis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4730A9-55AB-5B03-9FE4-A06A275CBE6B}"/>
              </a:ext>
            </a:extLst>
          </p:cNvPr>
          <p:cNvGrpSpPr/>
          <p:nvPr/>
        </p:nvGrpSpPr>
        <p:grpSpPr>
          <a:xfrm>
            <a:off x="5110840" y="2204305"/>
            <a:ext cx="6522455" cy="874732"/>
            <a:chOff x="0" y="806"/>
            <a:chExt cx="11074595" cy="227137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AF26A13-FB23-CCB6-1E86-87E1CCEB7E85}"/>
                </a:ext>
              </a:extLst>
            </p:cNvPr>
            <p:cNvSpPr/>
            <p:nvPr/>
          </p:nvSpPr>
          <p:spPr>
            <a:xfrm>
              <a:off x="0" y="806"/>
              <a:ext cx="11074595" cy="164936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849039-4FEA-E036-2F81-458E110B0FDC}"/>
                </a:ext>
              </a:extLst>
            </p:cNvPr>
            <p:cNvSpPr txBox="1"/>
            <p:nvPr/>
          </p:nvSpPr>
          <p:spPr>
            <a:xfrm>
              <a:off x="0" y="808"/>
              <a:ext cx="11074595" cy="22713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2. </a:t>
              </a:r>
              <a:r>
                <a:rPr lang="en-IN" sz="2800" dirty="0"/>
                <a:t>Technology Stack Selection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kern="120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5C5378-EEC1-EEBA-6219-55FA87721B67}"/>
              </a:ext>
            </a:extLst>
          </p:cNvPr>
          <p:cNvGrpSpPr/>
          <p:nvPr/>
        </p:nvGrpSpPr>
        <p:grpSpPr>
          <a:xfrm>
            <a:off x="5110839" y="3026065"/>
            <a:ext cx="6522455" cy="874732"/>
            <a:chOff x="0" y="806"/>
            <a:chExt cx="11074595" cy="227137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3605273-4564-AE6C-CAB6-C55583ED036B}"/>
                </a:ext>
              </a:extLst>
            </p:cNvPr>
            <p:cNvSpPr/>
            <p:nvPr/>
          </p:nvSpPr>
          <p:spPr>
            <a:xfrm>
              <a:off x="0" y="806"/>
              <a:ext cx="11074595" cy="164936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574EBA5-300F-CC47-3A44-01875A00DC17}"/>
                </a:ext>
              </a:extLst>
            </p:cNvPr>
            <p:cNvSpPr txBox="1"/>
            <p:nvPr/>
          </p:nvSpPr>
          <p:spPr>
            <a:xfrm>
              <a:off x="0" y="808"/>
              <a:ext cx="11074595" cy="22713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3. </a:t>
              </a:r>
              <a:r>
                <a:rPr lang="en-IN" sz="2800" dirty="0"/>
                <a:t>Design Phase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687B9A9-994F-40CA-8308-D3283242EB3F}"/>
              </a:ext>
            </a:extLst>
          </p:cNvPr>
          <p:cNvGrpSpPr/>
          <p:nvPr/>
        </p:nvGrpSpPr>
        <p:grpSpPr>
          <a:xfrm>
            <a:off x="5110838" y="3890819"/>
            <a:ext cx="6522455" cy="874732"/>
            <a:chOff x="0" y="806"/>
            <a:chExt cx="11074595" cy="227137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384BBB3-CD13-D6DE-3C60-82CDB58ED2D0}"/>
                </a:ext>
              </a:extLst>
            </p:cNvPr>
            <p:cNvSpPr/>
            <p:nvPr/>
          </p:nvSpPr>
          <p:spPr>
            <a:xfrm>
              <a:off x="0" y="806"/>
              <a:ext cx="11074595" cy="164936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EBB324-D5A8-FF16-83A6-D8C793AE5E08}"/>
                </a:ext>
              </a:extLst>
            </p:cNvPr>
            <p:cNvSpPr txBox="1"/>
            <p:nvPr/>
          </p:nvSpPr>
          <p:spPr>
            <a:xfrm>
              <a:off x="0" y="808"/>
              <a:ext cx="11074595" cy="22713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4. </a:t>
              </a:r>
              <a:r>
                <a:rPr lang="en-IN" sz="2800" dirty="0"/>
                <a:t>Development Phase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95EB4E-BB93-5D2B-ACDC-C3E956BA6B0A}"/>
              </a:ext>
            </a:extLst>
          </p:cNvPr>
          <p:cNvGrpSpPr/>
          <p:nvPr/>
        </p:nvGrpSpPr>
        <p:grpSpPr>
          <a:xfrm>
            <a:off x="5120773" y="5533338"/>
            <a:ext cx="6522455" cy="874732"/>
            <a:chOff x="0" y="806"/>
            <a:chExt cx="11074595" cy="2271379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6F0F0F-773E-520F-67D3-BB06CE008CEF}"/>
                </a:ext>
              </a:extLst>
            </p:cNvPr>
            <p:cNvSpPr/>
            <p:nvPr/>
          </p:nvSpPr>
          <p:spPr>
            <a:xfrm>
              <a:off x="0" y="806"/>
              <a:ext cx="11074595" cy="164936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E41545-8127-8083-4821-03A4B1B3BCA4}"/>
                </a:ext>
              </a:extLst>
            </p:cNvPr>
            <p:cNvSpPr txBox="1"/>
            <p:nvPr/>
          </p:nvSpPr>
          <p:spPr>
            <a:xfrm>
              <a:off x="0" y="808"/>
              <a:ext cx="11074595" cy="227137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6. </a:t>
              </a:r>
              <a:r>
                <a:rPr lang="en-IN" sz="2800" dirty="0"/>
                <a:t>Final Integration &amp; Packaging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kern="1200" dirty="0"/>
            </a:p>
          </p:txBody>
        </p:sp>
      </p:grp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CA390E2-731C-B1A6-FCCC-61B3F2A67B0A}"/>
              </a:ext>
            </a:extLst>
          </p:cNvPr>
          <p:cNvSpPr/>
          <p:nvPr/>
        </p:nvSpPr>
        <p:spPr>
          <a:xfrm>
            <a:off x="307213" y="1431881"/>
            <a:ext cx="4564824" cy="4556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Cambria" panose="02040503050406030204" pitchFamily="18" charset="0"/>
              </a:rPr>
              <a:t>  </a:t>
            </a:r>
          </a:p>
          <a:p>
            <a:pPr algn="ctr"/>
            <a:r>
              <a:rPr lang="en-IN" sz="4000" b="1" dirty="0">
                <a:solidFill>
                  <a:srgbClr val="FFFFFF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Project Implementation Plan</a:t>
            </a:r>
          </a:p>
          <a:p>
            <a:pPr algn="ctr"/>
            <a:endParaRPr lang="en-IN" sz="28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800" dirty="0">
              <a:latin typeface="Cambria" panose="020405030504060302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E4C2E0-7978-9965-8650-D4F8BEABC32F}"/>
              </a:ext>
            </a:extLst>
          </p:cNvPr>
          <p:cNvGrpSpPr/>
          <p:nvPr/>
        </p:nvGrpSpPr>
        <p:grpSpPr>
          <a:xfrm>
            <a:off x="5090703" y="4713831"/>
            <a:ext cx="6522455" cy="635188"/>
            <a:chOff x="0" y="806"/>
            <a:chExt cx="11074595" cy="1649365"/>
          </a:xfrm>
          <a:scene3d>
            <a:camera prst="orthographicFront">
              <a:rot lat="0" lon="0" rev="0"/>
            </a:camera>
            <a:lightRig rig="contrasting" dir="t">
              <a:rot lat="0" lon="0" rev="1200000"/>
            </a:lightRig>
          </a:scene3d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D339EF-E56A-F229-FF4E-F609A123E632}"/>
                </a:ext>
              </a:extLst>
            </p:cNvPr>
            <p:cNvSpPr/>
            <p:nvPr/>
          </p:nvSpPr>
          <p:spPr>
            <a:xfrm>
              <a:off x="0" y="806"/>
              <a:ext cx="11074595" cy="164936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sp3d contourW="19050" prstMaterial="metal">
              <a:bevelT w="88900" h="203200" prst="relaxedInset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A3FAFD-9F02-EEF9-5F39-C77C2E79C9DB}"/>
                </a:ext>
              </a:extLst>
            </p:cNvPr>
            <p:cNvSpPr txBox="1"/>
            <p:nvPr/>
          </p:nvSpPr>
          <p:spPr>
            <a:xfrm>
              <a:off x="51056" y="469658"/>
              <a:ext cx="10652262" cy="1042963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2024" tIns="192024" rIns="192024" bIns="192024" numCol="1" spcCol="1270" anchor="ctr" anchorCtr="0">
              <a:noAutofit/>
            </a:bodyPr>
            <a:lstStyle/>
            <a:p>
              <a:pPr>
                <a:lnSpc>
                  <a:spcPct val="200000"/>
                </a:lnSpc>
              </a:pPr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5. T</a:t>
              </a:r>
              <a:r>
                <a:rPr lang="en-IN" sz="2800" dirty="0" err="1"/>
                <a:t>esting</a:t>
              </a:r>
              <a:r>
                <a:rPr lang="en-IN" sz="2800" dirty="0"/>
                <a:t> &amp; Debugging</a:t>
              </a:r>
              <a:endParaRPr lang="en-US" sz="28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endParaRPr>
            </a:p>
            <a:p>
              <a:pPr marL="0" lvl="0" indent="0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7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72116-BEDA-BB4F-B0AF-63839FB1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E31D-D684-32BE-11B2-91A1128FE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401" y="2065354"/>
            <a:ext cx="11471054" cy="561951"/>
          </a:xfrm>
        </p:spPr>
        <p:txBody>
          <a:bodyPr anchor="b">
            <a:normAutofit fontScale="90000"/>
          </a:bodyPr>
          <a:lstStyle/>
          <a:p>
            <a:b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15573-2C14-0C0D-3106-A066CD6A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0D2FD-1BED-314B-7462-FBEEF4D5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886AB33-0872-5BDB-26B7-A6E514717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4B5CA-1B78-D29A-275D-CA9696B08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3" name="Rectangle: Rounded Corners 9">
            <a:extLst>
              <a:ext uri="{FF2B5EF4-FFF2-40B4-BE49-F238E27FC236}">
                <a16:creationId xmlns:a16="http://schemas.microsoft.com/office/drawing/2014/main" id="{F112D7AF-F85D-A299-1EE6-CB2DF5497BB0}"/>
              </a:ext>
            </a:extLst>
          </p:cNvPr>
          <p:cNvSpPr/>
          <p:nvPr/>
        </p:nvSpPr>
        <p:spPr>
          <a:xfrm>
            <a:off x="1587610" y="2346329"/>
            <a:ext cx="9016779" cy="33130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00125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 falls under the domain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 and Artificial Intelligence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0125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emphasizes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human-computer interaction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decision making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context of classic board games.</a:t>
            </a:r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5EAA32B-34B5-F53B-BF44-740459E0F6BD}"/>
              </a:ext>
            </a:extLst>
          </p:cNvPr>
          <p:cNvSpPr/>
          <p:nvPr/>
        </p:nvSpPr>
        <p:spPr>
          <a:xfrm>
            <a:off x="3340476" y="1253839"/>
            <a:ext cx="5511046" cy="585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 panose="02040503050406030204" pitchFamily="18" charset="0"/>
              </a:rPr>
              <a:t>  </a:t>
            </a:r>
            <a:r>
              <a:rPr lang="en-US" sz="2800" b="1" dirty="0">
                <a:latin typeface="Cambria" panose="02040503050406030204" pitchFamily="18" charset="0"/>
              </a:rPr>
              <a:t>Project Domain Introduction </a:t>
            </a:r>
          </a:p>
        </p:txBody>
      </p:sp>
    </p:spTree>
    <p:extLst>
      <p:ext uri="{BB962C8B-B14F-4D97-AF65-F5344CB8AC3E}">
        <p14:creationId xmlns:p14="http://schemas.microsoft.com/office/powerpoint/2010/main" val="212677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AD498-7823-2D67-49EC-CAE584A3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9828-B460-A578-C47F-D9F8BE649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401" y="2065354"/>
            <a:ext cx="11471054" cy="561951"/>
          </a:xfrm>
        </p:spPr>
        <p:txBody>
          <a:bodyPr anchor="b">
            <a:normAutofit fontScale="90000"/>
          </a:bodyPr>
          <a:lstStyle/>
          <a:p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0C7C8-72E9-EC60-879C-EF3BA62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7544-4850-A5F7-DC14-6012E61D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D7CA54C-BD61-111A-95C2-00D34DABA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B45399-C348-AF96-1473-C5058577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21FFF8A2-F9FB-9541-1A8B-1EB8112C9E00}"/>
              </a:ext>
            </a:extLst>
          </p:cNvPr>
          <p:cNvSpPr/>
          <p:nvPr/>
        </p:nvSpPr>
        <p:spPr>
          <a:xfrm>
            <a:off x="1006307" y="2346329"/>
            <a:ext cx="10179386" cy="3476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257175"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Chess GUI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functional and visually clean 8×8 chessboard using Qt with algebraic notation on each square.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AI Opponent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mplemented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AI that plays legal and semi-intelligent moves using the Minimax algorithm.</a:t>
            </a:r>
            <a:endParaRPr lang="en-GB" sz="28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5179DE8-FB32-43B0-058D-6ABC9C19B111}"/>
              </a:ext>
            </a:extLst>
          </p:cNvPr>
          <p:cNvSpPr/>
          <p:nvPr/>
        </p:nvSpPr>
        <p:spPr>
          <a:xfrm>
            <a:off x="3340477" y="1262762"/>
            <a:ext cx="5511046" cy="585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263073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92226-E6F0-D0DD-8DAC-A4236EC1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DC86-5CAC-5F8F-4E48-9B30E5F38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401" y="2065354"/>
            <a:ext cx="11471054" cy="561951"/>
          </a:xfrm>
        </p:spPr>
        <p:txBody>
          <a:bodyPr anchor="b">
            <a:normAutofit fontScale="90000"/>
          </a:bodyPr>
          <a:lstStyle/>
          <a:p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E9427D-56B4-07BC-2FF7-E700715D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86504-08D6-516A-51F4-941E0C6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6BD44-995E-3354-31B4-483A7ADAE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1886B1-E59C-C9C2-782D-EB08352BC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11" name="Rectangle: Rounded Corners 9">
            <a:extLst>
              <a:ext uri="{FF2B5EF4-FFF2-40B4-BE49-F238E27FC236}">
                <a16:creationId xmlns:a16="http://schemas.microsoft.com/office/drawing/2014/main" id="{F2578EDC-52C4-5B8C-E031-3243B4533D26}"/>
              </a:ext>
            </a:extLst>
          </p:cNvPr>
          <p:cNvSpPr/>
          <p:nvPr/>
        </p:nvSpPr>
        <p:spPr>
          <a:xfrm>
            <a:off x="1351721" y="1780985"/>
            <a:ext cx="9660835" cy="47579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42925" indent="-257175" algn="ctr"/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Menu System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options like New Game, Resign, and Quit for better user control and application flow.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Interaction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smooth user interaction through click-to-move controls and legal move validation.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Design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the system using classes for board, pieces, and AI, showcasing OOPS principles.</a:t>
            </a:r>
            <a:endParaRPr lang="en-GB" sz="2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6F379CB-E6FD-348C-7FDD-5CA1B983D2F7}"/>
              </a:ext>
            </a:extLst>
          </p:cNvPr>
          <p:cNvSpPr/>
          <p:nvPr/>
        </p:nvSpPr>
        <p:spPr>
          <a:xfrm>
            <a:off x="3185355" y="837809"/>
            <a:ext cx="5511046" cy="5856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Outcomes</a:t>
            </a:r>
          </a:p>
        </p:txBody>
      </p:sp>
    </p:spTree>
    <p:extLst>
      <p:ext uri="{BB962C8B-B14F-4D97-AF65-F5344CB8AC3E}">
        <p14:creationId xmlns:p14="http://schemas.microsoft.com/office/powerpoint/2010/main" val="35859169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6916-AFEE-6080-ADFA-96F28D4C1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C9DEC-20C1-4ADC-8FB3-886E66899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543F-D8CE-69DA-9BC7-45821690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B49CE0F-F83F-573C-B6BC-0A2D832FA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972" y="41408"/>
            <a:ext cx="1019096" cy="1019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A45856-CC15-58DD-7AF3-F9E1D643FD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2" name="Rectangle: Rounded Corners 9">
            <a:extLst>
              <a:ext uri="{FF2B5EF4-FFF2-40B4-BE49-F238E27FC236}">
                <a16:creationId xmlns:a16="http://schemas.microsoft.com/office/drawing/2014/main" id="{22A61308-2A5A-9B7A-6D51-ADA73A525A76}"/>
              </a:ext>
            </a:extLst>
          </p:cNvPr>
          <p:cNvSpPr/>
          <p:nvPr/>
        </p:nvSpPr>
        <p:spPr>
          <a:xfrm>
            <a:off x="1149874" y="2464906"/>
            <a:ext cx="10117124" cy="29947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Implemented a traditional 8x8 board with algebraic notation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Enabled player move interaction via click-to-move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Developed a clean and responsive layout similar to Chess.com</a:t>
            </a:r>
          </a:p>
          <a:p>
            <a:pPr marL="885825" indent="-342900" algn="just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B9162B0-0F9E-A08E-88E6-A2A047F4C2C0}"/>
              </a:ext>
            </a:extLst>
          </p:cNvPr>
          <p:cNvSpPr/>
          <p:nvPr/>
        </p:nvSpPr>
        <p:spPr>
          <a:xfrm>
            <a:off x="2578024" y="1060504"/>
            <a:ext cx="7035952" cy="8780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Design and Build a Chess GUI</a:t>
            </a:r>
          </a:p>
        </p:txBody>
      </p:sp>
    </p:spTree>
    <p:extLst>
      <p:ext uri="{BB962C8B-B14F-4D97-AF65-F5344CB8AC3E}">
        <p14:creationId xmlns:p14="http://schemas.microsoft.com/office/powerpoint/2010/main" val="331586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1D9AD-0372-1E97-00BA-3050FF041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D8D3F2-5B55-C1AB-B065-7A4901B2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CD0D2-673F-9617-891F-A5C4966B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462E4C3-A139-D993-193B-A36CA9A2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7972" y="41408"/>
            <a:ext cx="1019096" cy="1019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2EBD49-EB6E-0486-5354-E813541B0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2" name="Rectangle: Rounded Corners 9">
            <a:extLst>
              <a:ext uri="{FF2B5EF4-FFF2-40B4-BE49-F238E27FC236}">
                <a16:creationId xmlns:a16="http://schemas.microsoft.com/office/drawing/2014/main" id="{B8E3C4DB-0992-66D8-5E37-3B685CFAEE40}"/>
              </a:ext>
            </a:extLst>
          </p:cNvPr>
          <p:cNvSpPr/>
          <p:nvPr/>
        </p:nvSpPr>
        <p:spPr>
          <a:xfrm>
            <a:off x="1022985" y="2813614"/>
            <a:ext cx="10146028" cy="22870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Developed basic AI logic using min-max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Evaluates board states and generates legal moves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Adjustable difficulty for different player levels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FA3A2D3-93E1-1C68-0808-EE3DE8F2F354}"/>
              </a:ext>
            </a:extLst>
          </p:cNvPr>
          <p:cNvSpPr/>
          <p:nvPr/>
        </p:nvSpPr>
        <p:spPr>
          <a:xfrm>
            <a:off x="2303702" y="1246375"/>
            <a:ext cx="7600495" cy="9394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Implement AI for Opponent Moves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506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2805</TotalTime>
  <Words>495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</vt:lpstr>
      <vt:lpstr>Georgia</vt:lpstr>
      <vt:lpstr>Times New Roman</vt:lpstr>
      <vt:lpstr>Office Theme</vt:lpstr>
      <vt:lpstr>  Chess Engin With Ai Opponent   Course Name: OOPS with C++ Course Code: E1UA203C  Group Members   1. Ishan Ahmed – 24SCSE11430066  2. Girish Kumar Maurya – 24SCSE1430219  </vt:lpstr>
      <vt:lpstr>       </vt:lpstr>
      <vt:lpstr>       </vt:lpstr>
      <vt:lpstr>PowerPoint Presentation</vt:lpstr>
      <vt:lpstr>       </vt:lpstr>
      <vt:lpstr>       </vt:lpstr>
      <vt:lpstr>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 Shekhar Pandey</dc:creator>
  <cp:lastModifiedBy>Ishan Ahmed</cp:lastModifiedBy>
  <cp:revision>20</cp:revision>
  <dcterms:created xsi:type="dcterms:W3CDTF">2025-02-28T06:43:23Z</dcterms:created>
  <dcterms:modified xsi:type="dcterms:W3CDTF">2025-05-20T17:31:46Z</dcterms:modified>
</cp:coreProperties>
</file>