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5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dedhia" userId="45d8700685c01535" providerId="LiveId" clId="{85B3146D-74F0-4116-8C92-C4AA3E3DC144}"/>
    <pc:docChg chg="undo custSel delSld modSld sldOrd">
      <pc:chgData name="raj dedhia" userId="45d8700685c01535" providerId="LiveId" clId="{85B3146D-74F0-4116-8C92-C4AA3E3DC144}" dt="2023-09-30T05:10:44.129" v="21" actId="1076"/>
      <pc:docMkLst>
        <pc:docMk/>
      </pc:docMkLst>
      <pc:sldChg chg="del">
        <pc:chgData name="raj dedhia" userId="45d8700685c01535" providerId="LiveId" clId="{85B3146D-74F0-4116-8C92-C4AA3E3DC144}" dt="2023-09-30T05:07:29.756" v="1" actId="47"/>
        <pc:sldMkLst>
          <pc:docMk/>
          <pc:sldMk cId="1799241346" sldId="261"/>
        </pc:sldMkLst>
      </pc:sldChg>
      <pc:sldChg chg="modSp mod">
        <pc:chgData name="raj dedhia" userId="45d8700685c01535" providerId="LiveId" clId="{85B3146D-74F0-4116-8C92-C4AA3E3DC144}" dt="2023-09-30T05:09:39.547" v="8" actId="27636"/>
        <pc:sldMkLst>
          <pc:docMk/>
          <pc:sldMk cId="4101161025" sldId="273"/>
        </pc:sldMkLst>
        <pc:spChg chg="mod">
          <ac:chgData name="raj dedhia" userId="45d8700685c01535" providerId="LiveId" clId="{85B3146D-74F0-4116-8C92-C4AA3E3DC144}" dt="2023-09-30T05:09:39.547" v="8" actId="27636"/>
          <ac:spMkLst>
            <pc:docMk/>
            <pc:sldMk cId="4101161025" sldId="273"/>
            <ac:spMk id="4" creationId="{D6A6380F-D62C-AF26-5BAE-2C7E2FC87078}"/>
          </ac:spMkLst>
        </pc:spChg>
      </pc:sldChg>
      <pc:sldChg chg="addSp delSp modSp mod">
        <pc:chgData name="raj dedhia" userId="45d8700685c01535" providerId="LiveId" clId="{85B3146D-74F0-4116-8C92-C4AA3E3DC144}" dt="2023-09-30T05:10:03.943" v="15" actId="27636"/>
        <pc:sldMkLst>
          <pc:docMk/>
          <pc:sldMk cId="1025271564" sldId="274"/>
        </pc:sldMkLst>
        <pc:spChg chg="mod">
          <ac:chgData name="raj dedhia" userId="45d8700685c01535" providerId="LiveId" clId="{85B3146D-74F0-4116-8C92-C4AA3E3DC144}" dt="2023-09-30T05:09:39.594" v="10" actId="27636"/>
          <ac:spMkLst>
            <pc:docMk/>
            <pc:sldMk cId="1025271564" sldId="274"/>
            <ac:spMk id="2" creationId="{64A110E6-9675-4EBB-19FD-F5B40C75EFD7}"/>
          </ac:spMkLst>
        </pc:spChg>
        <pc:spChg chg="mod">
          <ac:chgData name="raj dedhia" userId="45d8700685c01535" providerId="LiveId" clId="{85B3146D-74F0-4116-8C92-C4AA3E3DC144}" dt="2023-09-30T05:10:03.943" v="15" actId="27636"/>
          <ac:spMkLst>
            <pc:docMk/>
            <pc:sldMk cId="1025271564" sldId="274"/>
            <ac:spMk id="4" creationId="{2895BD39-5CFA-ABF2-B468-4662B54A74A2}"/>
          </ac:spMkLst>
        </pc:spChg>
        <pc:picChg chg="del">
          <ac:chgData name="raj dedhia" userId="45d8700685c01535" providerId="LiveId" clId="{85B3146D-74F0-4116-8C92-C4AA3E3DC144}" dt="2023-09-30T05:07:21.606" v="0" actId="478"/>
          <ac:picMkLst>
            <pc:docMk/>
            <pc:sldMk cId="1025271564" sldId="274"/>
            <ac:picMk id="5" creationId="{55B04994-46B5-911F-18B1-08915CB394D5}"/>
          </ac:picMkLst>
        </pc:picChg>
        <pc:picChg chg="add mod">
          <ac:chgData name="raj dedhia" userId="45d8700685c01535" providerId="LiveId" clId="{85B3146D-74F0-4116-8C92-C4AA3E3DC144}" dt="2023-09-30T05:08:38.777" v="4" actId="14100"/>
          <ac:picMkLst>
            <pc:docMk/>
            <pc:sldMk cId="1025271564" sldId="274"/>
            <ac:picMk id="7" creationId="{50C40A56-FAE5-6851-B4D8-FB297AD25852}"/>
          </ac:picMkLst>
        </pc:picChg>
      </pc:sldChg>
      <pc:sldChg chg="modSp mod ord">
        <pc:chgData name="raj dedhia" userId="45d8700685c01535" providerId="LiveId" clId="{85B3146D-74F0-4116-8C92-C4AA3E3DC144}" dt="2023-09-30T05:10:34.417" v="19" actId="27636"/>
        <pc:sldMkLst>
          <pc:docMk/>
          <pc:sldMk cId="2370836766" sldId="275"/>
        </pc:sldMkLst>
        <pc:spChg chg="mod">
          <ac:chgData name="raj dedhia" userId="45d8700685c01535" providerId="LiveId" clId="{85B3146D-74F0-4116-8C92-C4AA3E3DC144}" dt="2023-09-30T05:10:34.417" v="19" actId="27636"/>
          <ac:spMkLst>
            <pc:docMk/>
            <pc:sldMk cId="2370836766" sldId="275"/>
            <ac:spMk id="4" creationId="{403F9345-C1FE-0812-C30F-3FA9E6851E55}"/>
          </ac:spMkLst>
        </pc:spChg>
      </pc:sldChg>
      <pc:sldChg chg="modSp mod">
        <pc:chgData name="raj dedhia" userId="45d8700685c01535" providerId="LiveId" clId="{85B3146D-74F0-4116-8C92-C4AA3E3DC144}" dt="2023-09-30T05:10:44.129" v="21" actId="1076"/>
        <pc:sldMkLst>
          <pc:docMk/>
          <pc:sldMk cId="4085209637" sldId="276"/>
        </pc:sldMkLst>
        <pc:spChg chg="mod">
          <ac:chgData name="raj dedhia" userId="45d8700685c01535" providerId="LiveId" clId="{85B3146D-74F0-4116-8C92-C4AA3E3DC144}" dt="2023-09-30T05:09:39.673" v="11" actId="27636"/>
          <ac:spMkLst>
            <pc:docMk/>
            <pc:sldMk cId="4085209637" sldId="276"/>
            <ac:spMk id="4" creationId="{D092C6E5-A981-392C-13E5-96A7BAC0D76E}"/>
          </ac:spMkLst>
        </pc:spChg>
        <pc:picChg chg="mod">
          <ac:chgData name="raj dedhia" userId="45d8700685c01535" providerId="LiveId" clId="{85B3146D-74F0-4116-8C92-C4AA3E3DC144}" dt="2023-09-30T05:10:44.129" v="21" actId="1076"/>
          <ac:picMkLst>
            <pc:docMk/>
            <pc:sldMk cId="4085209637" sldId="276"/>
            <ac:picMk id="5" creationId="{555509F4-6CBB-F405-6176-4C086D86C3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9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9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0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57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3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9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3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481A-4B3F-4233-A20E-D11A8B64BB5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EE3772-DB23-465B-BB8B-770F351E1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F67-9ED1-8B1A-1D00-509884E5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033" y="465513"/>
            <a:ext cx="9470967" cy="1795549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access controls to database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7BDF1-34D8-B468-427F-EB1089E3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2210" y="2668385"/>
            <a:ext cx="7525789" cy="258941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 – </a:t>
            </a:r>
            <a:r>
              <a:rPr lang="en-IN" dirty="0" err="1"/>
              <a:t>Harshal</a:t>
            </a:r>
            <a:r>
              <a:rPr lang="en-IN" dirty="0"/>
              <a:t> Sawant - A20538827</a:t>
            </a:r>
          </a:p>
          <a:p>
            <a:pPr algn="l"/>
            <a:r>
              <a:rPr lang="en-IN" dirty="0"/>
              <a:t>		 Pratik Darade-A20536376</a:t>
            </a:r>
          </a:p>
          <a:p>
            <a:pPr algn="l"/>
            <a:r>
              <a:rPr lang="en-IN" dirty="0"/>
              <a:t>		 Ishan </a:t>
            </a:r>
            <a:r>
              <a:rPr lang="en-IN" dirty="0" err="1"/>
              <a:t>Prabhune</a:t>
            </a:r>
            <a:r>
              <a:rPr lang="en-IN" dirty="0"/>
              <a:t> - A20538828</a:t>
            </a:r>
          </a:p>
          <a:p>
            <a:pPr algn="l"/>
            <a:r>
              <a:rPr lang="en-IN" dirty="0"/>
              <a:t>		 Raj Dedhia - A20551543</a:t>
            </a:r>
          </a:p>
          <a:p>
            <a:pPr algn="l"/>
            <a:r>
              <a:rPr lang="en-IN" dirty="0"/>
              <a:t>		 Aniket Singh - A20546525</a:t>
            </a:r>
          </a:p>
        </p:txBody>
      </p:sp>
    </p:spTree>
    <p:extLst>
      <p:ext uri="{BB962C8B-B14F-4D97-AF65-F5344CB8AC3E}">
        <p14:creationId xmlns:p14="http://schemas.microsoft.com/office/powerpoint/2010/main" val="27844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0347-DE8D-0DD2-F68A-FE12B05E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5315"/>
            <a:ext cx="10739841" cy="920923"/>
          </a:xfrm>
        </p:spPr>
        <p:txBody>
          <a:bodyPr>
            <a:norm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2. Successfully imported the database.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CE4EE-80FA-1FA9-BDF3-8C8407F7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9047"/>
            <a:ext cx="3932237" cy="41399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 this step, I downloaded the database from the specified source (provide the source link) and successfully imported it into MySQL Workbench.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imported database contains essential data that we will secure and manage.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Importing the database is a critical initial step in setting up our security measures, as it provides the foundation on which we will apply access controls.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D4914-0444-D029-8188-254B60E38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79" y="1825625"/>
            <a:ext cx="4057650" cy="238047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BC201AB-86E0-1841-0B44-CE1CF470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1825625"/>
            <a:ext cx="232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3B55-45D9-7D24-1E4C-98FC518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393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3. Separation of duties intro (AC-5)</a:t>
            </a:r>
            <a:b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380F-D62C-AF26-5BAE-2C7E2FC8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0735"/>
            <a:ext cx="3932237" cy="414825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SoD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divides responsibilities and access rights among multiple roles or users to prevent any single individual from having too much control or authority.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 reduces the likelihood of fraud, errors, and misuse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SoD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can be achieved by assigning distinct privileges and roles to different individuals or teams within an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 is particularly important in scenarios where sensitive data or critical systems are involved, as it minimizes the risk of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SoD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can help organizations comply with various security standards and regulations, such as NIST guidelines.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64E55-FCA6-4525-7747-4E82663E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9" y="1645921"/>
            <a:ext cx="3962953" cy="29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10E6-9675-4EBB-19FD-F5B40C75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213667" cy="98921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4. Created 4 roles and distributed diff privileges to each of them so that implementation of ac-5 is displayed.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BD39-5CFA-ABF2-B468-4662B54A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4145" y="1609344"/>
            <a:ext cx="4405746" cy="42596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500" b="1" i="0" dirty="0">
                <a:solidFill>
                  <a:srgbClr val="374151"/>
                </a:solidFill>
                <a:effectLst/>
                <a:latin typeface="Söhne"/>
              </a:rPr>
              <a:t>Key Points for Role Creation and Privilege Distribution:</a:t>
            </a: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Created four roles: Administration, User1, User2, and User3.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Administration role typically has elevated privileges, such as creating tables, managing users, and modifying database schemas.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User1, User2, and User3 roles have distinct but more limited privileges, focusing on data access, modification, or specific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Role-based access control (RBAC) is a crucial part of AC-5, as it enforces restrictions on who can perform what actions in the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RBAC ensures that individuals only have access to the database functions and data that are necessary for their roles and responsibilities.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By distributing privileges this way, you are reducing the risk of unauthorized access and enforcing the Separation of Duties principle.</a:t>
            </a:r>
          </a:p>
          <a:p>
            <a:pPr algn="l"/>
            <a:r>
              <a:rPr lang="en-US" sz="1500" b="1" i="0" dirty="0">
                <a:solidFill>
                  <a:srgbClr val="374151"/>
                </a:solidFill>
                <a:effectLst/>
                <a:latin typeface="Söhne"/>
              </a:rPr>
              <a:t>Insert Query Image Here</a:t>
            </a: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Include an image of a sample query or role creation in MySQL Workbench to illustrate the actual implementation.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40A56-FAE5-6851-B4D8-FB297AD25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1" y="1970087"/>
            <a:ext cx="330993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9435-A34E-C592-5333-76043CEB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36516" cy="731520"/>
          </a:xfrm>
        </p:spPr>
        <p:txBody>
          <a:bodyPr>
            <a:normAutofit/>
          </a:bodyPr>
          <a:lstStyle/>
          <a:p>
            <a:r>
              <a:rPr lang="en-US" sz="3200" i="0" dirty="0">
                <a:solidFill>
                  <a:srgbClr val="FF0000"/>
                </a:solidFill>
                <a:effectLst/>
                <a:latin typeface="Söhne"/>
              </a:rPr>
              <a:t>5. created 4 users. main is the admin so he has all the privileges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9345-C1FE-0812-C30F-3FA9E6851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0255" y="1481328"/>
            <a:ext cx="4184072" cy="43876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Key Points for User Creation and Privilege Assignment: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Created four users: Admin (Main), User1, User2, and User3.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Admin (Main) user has been assigned all administrative privileges, allowing full control over the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User1, User2, and User3 have been assigned limited privileges based on their respective roles to adhere to the Separation of Duties principle.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Privileges may include SELECT, INSERT, UPDATE, DELETE, and other relevant actions based on the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This assignment of privileges ensures that users can perform their designated tasks without unnecessary access to sensitive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main admin user plays a critical role in managing the database and overseeing user activities.</a:t>
            </a:r>
          </a:p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Insert Main Image Here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Include an image or screenshot of MySQL Workbench or a relevant query showing the main admin user's privileges for visual representation.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69E38-5785-359C-CCB2-F1CC36B2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46" y="1969482"/>
            <a:ext cx="3962953" cy="28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C1DD-5633-5E83-F7A6-B5DC6DD1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166284" cy="6035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6.  Implemented ac-7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2C6E5-A981-392C-13E5-96A7BAC0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1016"/>
            <a:ext cx="9995852" cy="26151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Key Points for AC-7 Implementation: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AC-7 is a critical security control that helps monitor and restrict unsuccessful logon attempts to prevent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Display an image where the status shows "active" to indicate that the control has been successfully enabled.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Describe the technical steps you took to implement AC-7 within MySQL Workbench, if applicable.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If MySQL Workbench doesn't provide a built-in feature for this control, explain the alternative method you proposed and how it would be implemented.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Emphasize the importance of this control in enhancing database security and preventing potential threats.</a:t>
            </a:r>
          </a:p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Insert AC-7 Status Image Here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Include an image or screenshot showing the status of AC-7 as "active" within MySQL Workbench or the security settings.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509F4-6CBB-F405-6176-4C086D86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8" y="4096512"/>
            <a:ext cx="966922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96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702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Wisp</vt:lpstr>
      <vt:lpstr>Apply access controls to database </vt:lpstr>
      <vt:lpstr>2. Successfully imported the database.</vt:lpstr>
      <vt:lpstr>3. Separation of duties intro (AC-5) </vt:lpstr>
      <vt:lpstr>4. Created 4 roles and distributed diff privileges to each of them so that implementation of ac-5 is displayed.</vt:lpstr>
      <vt:lpstr>5. created 4 users. main is the admin so he has all the privileges </vt:lpstr>
      <vt:lpstr>6.  Implemented ac-7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access controls to database </dc:title>
  <dc:creator>raj dedhia</dc:creator>
  <cp:lastModifiedBy>raj dedhia</cp:lastModifiedBy>
  <cp:revision>1</cp:revision>
  <dcterms:created xsi:type="dcterms:W3CDTF">2023-09-30T02:49:27Z</dcterms:created>
  <dcterms:modified xsi:type="dcterms:W3CDTF">2023-09-30T05:10:44Z</dcterms:modified>
</cp:coreProperties>
</file>