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79" r:id="rId4"/>
    <p:sldId id="286" r:id="rId5"/>
    <p:sldId id="259" r:id="rId6"/>
    <p:sldId id="260" r:id="rId7"/>
    <p:sldId id="261" r:id="rId8"/>
    <p:sldId id="276" r:id="rId9"/>
    <p:sldId id="263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81" r:id="rId22"/>
    <p:sldId id="282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50" autoAdjust="0"/>
    <p:restoredTop sz="92385" autoAdjust="0"/>
  </p:normalViewPr>
  <p:slideViewPr>
    <p:cSldViewPr snapToGrid="0">
      <p:cViewPr>
        <p:scale>
          <a:sx n="75" d="100"/>
          <a:sy n="75" d="100"/>
        </p:scale>
        <p:origin x="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67EFF-05BC-4F4C-ACE5-699E5DC83240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9167D-070D-40B8-B51D-541E2E85D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02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9167D-070D-40B8-B51D-541E2E85DBC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22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9167D-070D-40B8-B51D-541E2E85DBC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23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5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4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0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7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6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45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84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51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87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109A07-738B-41C5-AC2C-748C9057364E}" type="datetimeFigureOut">
              <a:rPr lang="en-SG" smtClean="0"/>
              <a:t>11/2/2018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5A4996-17B0-46E7-9F18-96AFF973C181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27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AB30-0A58-4E74-BFD7-FE5D3F979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CSCI222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F8CE3-B21F-4929-A578-C0CCCA72E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Warehouse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36402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– Initial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0B9DB-2B75-414A-A327-96A24BA65A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832" y="961812"/>
            <a:ext cx="6163733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37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– General: Iteration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0B9DB-2B75-414A-A327-96A24BA65A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64" y="961812"/>
            <a:ext cx="7071870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69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– Login: Iteration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265FB-8764-441E-846B-385F5EFC0F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061" y="961812"/>
            <a:ext cx="7087276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308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– Stock: Iteration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DF619-60FC-4D8D-9D89-AA89EABD0F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91" y="961812"/>
            <a:ext cx="6331416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515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– Summary: Iteration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71C85-93D5-4776-B28E-51986C8B2C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19" y="961812"/>
            <a:ext cx="6975161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95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– Summary: Iteration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D70E4-DADE-491B-88B4-D1071F0FDB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0" y="961812"/>
            <a:ext cx="6280159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310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Workflow – Login: Iteration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A7C77-ED5D-43EC-88EA-3F0ECD5975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0" r="8132" b="46471"/>
          <a:stretch/>
        </p:blipFill>
        <p:spPr bwMode="auto">
          <a:xfrm>
            <a:off x="4038600" y="2090278"/>
            <a:ext cx="7188199" cy="267405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723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Workflow – Stock: Iteration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9A29B-0216-40ED-B4A5-40418F0C75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20" y="961812"/>
            <a:ext cx="5619358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64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Workflow – Summary Report: Iteration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632684-407A-4F4E-9C71-D0F1A39012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57212"/>
            <a:ext cx="7188199" cy="3540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183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Diagram: Iteration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BF6F3B-30F3-49FA-BCE1-F36460277E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17784"/>
            <a:ext cx="7188199" cy="3019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78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B039-59FB-458A-B546-4E220690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276-F4E8-4747-A4C0-A0F54924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Introduction/Overview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en-US" dirty="0">
                <a:cs typeface="Calibri" panose="020F0502020204030204" pitchFamily="34" charset="0"/>
              </a:rPr>
              <a:t>Informal Specifications Elicitation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UML/Class Diagram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General Use Cases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Login Use Case 1 / Activity Workflow 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Stock Use Case 2 / Activity Workflow 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Summary Use Case / Activity Workflow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Component Diagram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Gantt Chart/Project Timeline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Version Control Software</a:t>
            </a: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Summary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24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Gantt Chart/Project 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AD10D-E224-4F2A-A96D-3F64EA14E44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79" r="1351"/>
          <a:stretch/>
        </p:blipFill>
        <p:spPr bwMode="auto">
          <a:xfrm>
            <a:off x="3550920" y="2181225"/>
            <a:ext cx="8305800" cy="3678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250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VCS’s Root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E7C5F-D8A1-4204-84F2-747C8DF4A7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8361" y="1405626"/>
            <a:ext cx="6877317" cy="5252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241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VCS’s Root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E7C5F-D8A1-4204-84F2-747C8DF4A7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883" y="1405626"/>
            <a:ext cx="6166272" cy="5252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037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E49D-FF83-4262-9B9B-4AFCA80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VCS’s Root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E7C5F-D8A1-4204-84F2-747C8DF4A7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044" y="1405626"/>
            <a:ext cx="6087950" cy="5252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44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7D0039-DB67-4950-84E9-6AE47FF9E457}"/>
              </a:ext>
            </a:extLst>
          </p:cNvPr>
          <p:cNvSpPr/>
          <p:nvPr/>
        </p:nvSpPr>
        <p:spPr>
          <a:xfrm>
            <a:off x="3812460" y="2967335"/>
            <a:ext cx="4567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72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7C16-AB5E-44A8-A785-D395DD64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234868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Vision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F76B5C-3563-4087-A63D-02B1899E5C25}"/>
              </a:ext>
            </a:extLst>
          </p:cNvPr>
          <p:cNvSpPr/>
          <p:nvPr/>
        </p:nvSpPr>
        <p:spPr>
          <a:xfrm>
            <a:off x="4584699" y="26886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This system allows the user to keep track of the warehouse stock inventory. </a:t>
            </a:r>
          </a:p>
          <a:p>
            <a:endParaRPr lang="en-SG" dirty="0"/>
          </a:p>
          <a:p>
            <a:r>
              <a:rPr lang="en-SG" dirty="0"/>
              <a:t>It provides for a better understanding of day-to-day operations with its summary information of how a warehouse is performing.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CF8C36-789B-4C06-97C6-6329C5C2F89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Introduction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960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E317-DA0C-42FB-B11A-BBB981EF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38B49-59AE-49AA-B87C-180F6033F4D8}"/>
              </a:ext>
            </a:extLst>
          </p:cNvPr>
          <p:cNvSpPr txBox="1">
            <a:spLocks/>
          </p:cNvSpPr>
          <p:nvPr/>
        </p:nvSpPr>
        <p:spPr>
          <a:xfrm>
            <a:off x="581193" y="2193748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SG" b="1" u="sng" dirty="0"/>
          </a:p>
          <a:p>
            <a:pPr marL="0" indent="0">
              <a:buFont typeface="Wingdings 2" panose="05020102010507070707" pitchFamily="18" charset="2"/>
              <a:buNone/>
            </a:pPr>
            <a:endParaRPr lang="en-SG" b="1" u="sng" dirty="0"/>
          </a:p>
          <a:p>
            <a:pPr marL="0" indent="0">
              <a:buNone/>
            </a:pPr>
            <a:r>
              <a:rPr lang="en-SG" b="1" u="sng" dirty="0"/>
              <a:t>Overview of Product Features</a:t>
            </a:r>
          </a:p>
          <a:p>
            <a:r>
              <a:rPr lang="en-SG" dirty="0"/>
              <a:t>Users will be allowed to view/search, add, remove or append/edit stock inventory</a:t>
            </a:r>
          </a:p>
          <a:p>
            <a:r>
              <a:rPr lang="en-SG" dirty="0"/>
              <a:t>Users will also be able to generate a summary report </a:t>
            </a:r>
            <a:endParaRPr lang="en-SG" b="1" u="sng" dirty="0"/>
          </a:p>
          <a:p>
            <a:pPr marL="0" indent="0">
              <a:buFont typeface="Wingdings 2" panose="05020102010507070707" pitchFamily="18" charset="2"/>
              <a:buNone/>
            </a:pPr>
            <a:endParaRPr lang="en-SG" b="1" u="sng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SG" b="1" u="sng" dirty="0"/>
              <a:t>User Classes identified</a:t>
            </a:r>
            <a:endParaRPr lang="en-SG" u="sng" dirty="0"/>
          </a:p>
          <a:p>
            <a:r>
              <a:rPr lang="en-SG" dirty="0"/>
              <a:t>Warehouse Manager</a:t>
            </a:r>
          </a:p>
          <a:p>
            <a:r>
              <a:rPr lang="en-SG" dirty="0"/>
              <a:t>Stock Takers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b="1" u="sng" dirty="0"/>
              <a:t>Operating Environment</a:t>
            </a:r>
            <a:endParaRPr lang="en-SG" u="sng" dirty="0"/>
          </a:p>
          <a:p>
            <a:r>
              <a:rPr lang="en-SG" dirty="0"/>
              <a:t>Ubuntu 14.04 LTS operating system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57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8EAA-3498-4E33-91F1-8AFAF8EE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EAB9-9E77-44AA-A6A2-F583D956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b="1" u="sng" dirty="0"/>
              <a:t>System Features</a:t>
            </a:r>
            <a:endParaRPr lang="en-SG" u="sng" dirty="0"/>
          </a:p>
          <a:p>
            <a:pPr lvl="0"/>
            <a:r>
              <a:rPr lang="en-SG" dirty="0"/>
              <a:t>Record incoming and outgoing stock</a:t>
            </a:r>
          </a:p>
          <a:p>
            <a:pPr lvl="0"/>
            <a:r>
              <a:rPr lang="en-SG" dirty="0"/>
              <a:t>Categorize the stock in relation to their type</a:t>
            </a:r>
          </a:p>
          <a:p>
            <a:pPr lvl="0"/>
            <a:r>
              <a:rPr lang="en-SG" dirty="0"/>
              <a:t>Search and display available stock</a:t>
            </a:r>
          </a:p>
          <a:p>
            <a:pPr lvl="0"/>
            <a:r>
              <a:rPr lang="en-SG" dirty="0"/>
              <a:t>Search and display stock in accordance to price range and quantity </a:t>
            </a:r>
          </a:p>
          <a:p>
            <a:pPr lvl="0"/>
            <a:r>
              <a:rPr lang="en-SG" dirty="0"/>
              <a:t>Generate a Summary Report of incoming and outgoing stock</a:t>
            </a:r>
          </a:p>
          <a:p>
            <a:pPr lvl="0"/>
            <a:r>
              <a:rPr lang="en-SG" dirty="0"/>
              <a:t>Encryption of Data Storage</a:t>
            </a:r>
          </a:p>
          <a:p>
            <a:pPr lvl="0"/>
            <a:r>
              <a:rPr lang="en-SG" dirty="0"/>
              <a:t>Login authentication encryption/decryption</a:t>
            </a:r>
          </a:p>
          <a:p>
            <a:pPr lvl="0"/>
            <a:r>
              <a:rPr lang="en-SG" dirty="0"/>
              <a:t>Unsuccessful login – system locked</a:t>
            </a:r>
          </a:p>
          <a:p>
            <a:pPr lvl="0"/>
            <a:r>
              <a:rPr lang="en-SG" dirty="0"/>
              <a:t>Provide stock item alerts for below threshold limit </a:t>
            </a:r>
          </a:p>
          <a:p>
            <a:pPr marL="0" indent="0">
              <a:buNone/>
            </a:pPr>
            <a:r>
              <a:rPr lang="en-SG" b="1" u="sng" dirty="0"/>
              <a:t>Main Constraints</a:t>
            </a:r>
            <a:endParaRPr lang="en-SG" u="sng" dirty="0"/>
          </a:p>
          <a:p>
            <a:pPr lvl="0"/>
            <a:r>
              <a:rPr lang="en-SG" dirty="0"/>
              <a:t>System to be implemented in C++ and to run on Linux OS</a:t>
            </a:r>
          </a:p>
          <a:p>
            <a:pPr lvl="0"/>
            <a:r>
              <a:rPr lang="en-SG" dirty="0"/>
              <a:t>Capacity of database</a:t>
            </a:r>
          </a:p>
        </p:txBody>
      </p:sp>
    </p:spTree>
    <p:extLst>
      <p:ext uri="{BB962C8B-B14F-4D97-AF65-F5344CB8AC3E}">
        <p14:creationId xmlns:p14="http://schemas.microsoft.com/office/powerpoint/2010/main" val="301684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ED08-EE02-43B2-8E57-AB81941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Informal Specifications 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4024-D50E-4C21-BF0B-AA0F8849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Functional Specifications</a:t>
            </a:r>
          </a:p>
          <a:p>
            <a:pPr lvl="1"/>
            <a:r>
              <a:rPr lang="en-SG" dirty="0"/>
              <a:t>Track stock (add, delete, edit)</a:t>
            </a:r>
          </a:p>
          <a:p>
            <a:pPr lvl="1"/>
            <a:r>
              <a:rPr lang="en-SG" dirty="0"/>
              <a:t>Categorise and search stock</a:t>
            </a:r>
          </a:p>
          <a:p>
            <a:pPr lvl="1"/>
            <a:r>
              <a:rPr lang="en-SG" dirty="0"/>
              <a:t>Display stock according to price range or category/sub-category</a:t>
            </a:r>
          </a:p>
          <a:p>
            <a:pPr lvl="1"/>
            <a:r>
              <a:rPr lang="en-SG" dirty="0"/>
              <a:t>User Authentication System &amp; Data Storage Encryption option</a:t>
            </a:r>
          </a:p>
          <a:p>
            <a:pPr lvl="1"/>
            <a:r>
              <a:rPr lang="en-SG" dirty="0"/>
              <a:t>Stock item alerts (when stock goes below a specified limit)</a:t>
            </a:r>
          </a:p>
        </p:txBody>
      </p:sp>
    </p:spTree>
    <p:extLst>
      <p:ext uri="{BB962C8B-B14F-4D97-AF65-F5344CB8AC3E}">
        <p14:creationId xmlns:p14="http://schemas.microsoft.com/office/powerpoint/2010/main" val="26058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ED08-EE02-43B2-8E57-AB81941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Informal Specifications 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4024-D50E-4C21-BF0B-AA0F8849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Non-Functional Specifications</a:t>
            </a:r>
          </a:p>
          <a:p>
            <a:pPr lvl="1"/>
            <a:r>
              <a:rPr lang="en-SG" dirty="0"/>
              <a:t>Interface: User friendly, and displays the information at a glance</a:t>
            </a:r>
          </a:p>
          <a:p>
            <a:pPr lvl="1"/>
            <a:r>
              <a:rPr lang="en-SG" dirty="0"/>
              <a:t>Security Requirements</a:t>
            </a:r>
          </a:p>
          <a:p>
            <a:pPr lvl="2"/>
            <a:r>
              <a:rPr lang="en-SG" dirty="0"/>
              <a:t>Encryption</a:t>
            </a:r>
          </a:p>
          <a:p>
            <a:pPr lvl="2"/>
            <a:r>
              <a:rPr lang="en-SG" dirty="0"/>
              <a:t>Data Integrity</a:t>
            </a:r>
          </a:p>
          <a:p>
            <a:pPr lvl="2"/>
            <a:r>
              <a:rPr lang="en-SG" dirty="0"/>
              <a:t>Lightweight</a:t>
            </a:r>
          </a:p>
          <a:p>
            <a:pPr lvl="2"/>
            <a:r>
              <a:rPr lang="en-SG" dirty="0"/>
              <a:t>Periodic Data Backup</a:t>
            </a:r>
          </a:p>
          <a:p>
            <a:pPr lvl="2"/>
            <a:r>
              <a:rPr lang="en-SG" dirty="0"/>
              <a:t>Robust System</a:t>
            </a:r>
          </a:p>
        </p:txBody>
      </p:sp>
    </p:spTree>
    <p:extLst>
      <p:ext uri="{BB962C8B-B14F-4D97-AF65-F5344CB8AC3E}">
        <p14:creationId xmlns:p14="http://schemas.microsoft.com/office/powerpoint/2010/main" val="388643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7C16-AB5E-44A8-A785-D395DD64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UML/Class Diagram: Iteration 1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D5053-F6B2-4A5C-9FFD-7B86260A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39" y="1692494"/>
            <a:ext cx="8737398" cy="5165506"/>
          </a:xfrm>
        </p:spPr>
      </p:pic>
    </p:spTree>
    <p:extLst>
      <p:ext uri="{BB962C8B-B14F-4D97-AF65-F5344CB8AC3E}">
        <p14:creationId xmlns:p14="http://schemas.microsoft.com/office/powerpoint/2010/main" val="90955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7C16-AB5E-44A8-A785-D395DD64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UML/Class Diagram: Iteration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26007-F2CA-41B5-A896-70ACC2B28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75" y="1727522"/>
            <a:ext cx="8151759" cy="5130478"/>
          </a:xfrm>
        </p:spPr>
      </p:pic>
    </p:spTree>
    <p:extLst>
      <p:ext uri="{BB962C8B-B14F-4D97-AF65-F5344CB8AC3E}">
        <p14:creationId xmlns:p14="http://schemas.microsoft.com/office/powerpoint/2010/main" val="40522043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100</TotalTime>
  <Words>397</Words>
  <Application>Microsoft Office PowerPoint</Application>
  <PresentationFormat>Widescreen</PresentationFormat>
  <Paragraphs>85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Wingdings 2</vt:lpstr>
      <vt:lpstr>Dividend</vt:lpstr>
      <vt:lpstr>CSCI222 Assignment 1</vt:lpstr>
      <vt:lpstr>Table of Contents</vt:lpstr>
      <vt:lpstr>Our Vision</vt:lpstr>
      <vt:lpstr>INTRODUCTION</vt:lpstr>
      <vt:lpstr>Overview of the System</vt:lpstr>
      <vt:lpstr>Informal Specifications Elicitation</vt:lpstr>
      <vt:lpstr>Informal Specifications Elicitation</vt:lpstr>
      <vt:lpstr>UML/Class Diagram: Iteration 1</vt:lpstr>
      <vt:lpstr>UML/Class Diagram: Iteration 2</vt:lpstr>
      <vt:lpstr>Use Case – Initial</vt:lpstr>
      <vt:lpstr>Use Case – General: Iteration 1</vt:lpstr>
      <vt:lpstr>Use Case – Login: Iteration 1</vt:lpstr>
      <vt:lpstr>Use Case – Stock: Iteration 1</vt:lpstr>
      <vt:lpstr>Use Case – Summary: Iteration 1</vt:lpstr>
      <vt:lpstr>Use Case – Summary: Iteration 2</vt:lpstr>
      <vt:lpstr>Activity Workflow – Login: Iteration 1</vt:lpstr>
      <vt:lpstr>Activity Workflow – Stock: Iteration 1</vt:lpstr>
      <vt:lpstr>Activity Workflow – Summary Report: Iteration 1</vt:lpstr>
      <vt:lpstr>Component Diagram: Iteration 1</vt:lpstr>
      <vt:lpstr>Gantt Chart/Project Timeline</vt:lpstr>
      <vt:lpstr>VCS’s Root Folder</vt:lpstr>
      <vt:lpstr>VCS’s Root Folder</vt:lpstr>
      <vt:lpstr>VCS’s Root Folder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CSCI222 Assignment 1</dc:title>
  <dc:creator>V PRATHYAKSHA</dc:creator>
  <cp:lastModifiedBy>Deddy</cp:lastModifiedBy>
  <cp:revision>26</cp:revision>
  <dcterms:created xsi:type="dcterms:W3CDTF">2018-02-08T08:26:54Z</dcterms:created>
  <dcterms:modified xsi:type="dcterms:W3CDTF">2018-02-11T15:35:30Z</dcterms:modified>
</cp:coreProperties>
</file>