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3" r:id="rId4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79" autoAdjust="0"/>
    <p:restoredTop sz="90434" autoAdjust="0"/>
  </p:normalViewPr>
  <p:slideViewPr>
    <p:cSldViewPr snapToGrid="0">
      <p:cViewPr varScale="1">
        <p:scale>
          <a:sx n="51" d="100"/>
          <a:sy n="51" d="100"/>
        </p:scale>
        <p:origin x="7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27F94-48D3-4669-A8D4-2056FA45D29A}" type="datetimeFigureOut">
              <a:rPr lang="en-SG" smtClean="0"/>
              <a:t>14 Feb 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AC607-5F78-460B-AE8A-5AE943DB7C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701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Assumptions:</a:t>
            </a:r>
          </a:p>
          <a:p>
            <a:pPr marL="228600" indent="-228600">
              <a:buAutoNum type="arabicParenR"/>
            </a:pPr>
            <a:r>
              <a:rPr lang="en-SG" dirty="0"/>
              <a:t>Desktop screen</a:t>
            </a:r>
          </a:p>
          <a:p>
            <a:pPr marL="228600" indent="-228600">
              <a:buAutoNum type="arabicParenR"/>
            </a:pPr>
            <a:r>
              <a:rPr lang="en-SG" dirty="0"/>
              <a:t>Not yet suitable for mobile usage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AC607-5F78-460B-AE8A-5AE943DB7C16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0910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Assumptions:</a:t>
            </a:r>
          </a:p>
          <a:p>
            <a:pPr marL="228600" indent="-228600">
              <a:buAutoNum type="arabicParenR"/>
            </a:pPr>
            <a:r>
              <a:rPr lang="en-SG" dirty="0"/>
              <a:t>Desktop screen</a:t>
            </a:r>
          </a:p>
          <a:p>
            <a:pPr marL="228600" indent="-228600">
              <a:buAutoNum type="arabicParenR"/>
            </a:pPr>
            <a:r>
              <a:rPr lang="en-SG" dirty="0"/>
              <a:t>Not yet suitable for mobile usage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AC607-5F78-460B-AE8A-5AE943DB7C16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4266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Assumptions:</a:t>
            </a:r>
          </a:p>
          <a:p>
            <a:pPr marL="228600" indent="-228600">
              <a:buAutoNum type="arabicParenR"/>
            </a:pPr>
            <a:r>
              <a:rPr lang="en-SG" dirty="0"/>
              <a:t>Desktop screen</a:t>
            </a:r>
          </a:p>
          <a:p>
            <a:pPr marL="228600" indent="-228600">
              <a:buAutoNum type="arabicParenR"/>
            </a:pPr>
            <a:r>
              <a:rPr lang="en-SG" dirty="0"/>
              <a:t>Not yet suitable for mobile usage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AC607-5F78-460B-AE8A-5AE943DB7C16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9251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Assumptions:</a:t>
            </a:r>
          </a:p>
          <a:p>
            <a:pPr marL="228600" indent="-228600">
              <a:buAutoNum type="arabicParenR"/>
            </a:pPr>
            <a:r>
              <a:rPr lang="en-SG" dirty="0"/>
              <a:t>Desktop screen</a:t>
            </a:r>
          </a:p>
          <a:p>
            <a:pPr marL="228600" indent="-228600">
              <a:buAutoNum type="arabicParenR"/>
            </a:pPr>
            <a:r>
              <a:rPr lang="en-SG" dirty="0"/>
              <a:t>Not yet suitable for mobile usage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AC607-5F78-460B-AE8A-5AE943DB7C16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7056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Assumptions:</a:t>
            </a:r>
          </a:p>
          <a:p>
            <a:pPr marL="228600" indent="-228600">
              <a:buAutoNum type="arabicParenR"/>
            </a:pPr>
            <a:r>
              <a:rPr lang="en-SG" dirty="0"/>
              <a:t>Desktop screen</a:t>
            </a:r>
          </a:p>
          <a:p>
            <a:pPr marL="228600" indent="-228600">
              <a:buAutoNum type="arabicParenR"/>
            </a:pPr>
            <a:r>
              <a:rPr lang="en-SG" dirty="0"/>
              <a:t>Not yet suitable for mobile usage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AC607-5F78-460B-AE8A-5AE943DB7C16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1626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Assumptions:</a:t>
            </a:r>
          </a:p>
          <a:p>
            <a:pPr marL="228600" indent="-228600">
              <a:buAutoNum type="arabicParenR"/>
            </a:pPr>
            <a:r>
              <a:rPr lang="en-SG" dirty="0"/>
              <a:t>Desktop screen</a:t>
            </a:r>
          </a:p>
          <a:p>
            <a:pPr marL="228600" indent="-228600">
              <a:buAutoNum type="arabicParenR"/>
            </a:pPr>
            <a:r>
              <a:rPr lang="en-SG" dirty="0"/>
              <a:t>Not yet suitable for mobile usage</a:t>
            </a:r>
          </a:p>
          <a:p>
            <a:pPr marL="228600" indent="-228600">
              <a:buAutoNum type="arabicParenR"/>
            </a:pPr>
            <a:r>
              <a:rPr lang="en-SG" dirty="0"/>
              <a:t>Button turns blue when clicked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AC607-5F78-460B-AE8A-5AE943DB7C16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4531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Assumptions:</a:t>
            </a:r>
          </a:p>
          <a:p>
            <a:pPr marL="228600" indent="-228600">
              <a:buAutoNum type="arabicParenR"/>
            </a:pPr>
            <a:r>
              <a:rPr lang="en-SG" dirty="0"/>
              <a:t>Desktop screen</a:t>
            </a:r>
          </a:p>
          <a:p>
            <a:pPr marL="228600" indent="-228600">
              <a:buAutoNum type="arabicParenR"/>
            </a:pPr>
            <a:r>
              <a:rPr lang="en-SG" dirty="0"/>
              <a:t>Not yet suitable for mobile usage</a:t>
            </a:r>
          </a:p>
          <a:p>
            <a:pPr marL="228600" indent="-228600">
              <a:buAutoNum type="arabicParenR"/>
            </a:pPr>
            <a:r>
              <a:rPr lang="en-SG" dirty="0"/>
              <a:t>Button turns blue when clicked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AC607-5F78-460B-AE8A-5AE943DB7C16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0020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Assumptions:</a:t>
            </a:r>
          </a:p>
          <a:p>
            <a:pPr marL="228600" indent="-228600">
              <a:buAutoNum type="arabicParenR"/>
            </a:pPr>
            <a:r>
              <a:rPr lang="en-SG" dirty="0"/>
              <a:t>Desktop screen</a:t>
            </a:r>
          </a:p>
          <a:p>
            <a:pPr marL="228600" indent="-228600">
              <a:buAutoNum type="arabicParenR"/>
            </a:pPr>
            <a:r>
              <a:rPr lang="en-SG" dirty="0"/>
              <a:t>Not yet suitable for mobile usage</a:t>
            </a:r>
          </a:p>
          <a:p>
            <a:pPr marL="228600" indent="-228600">
              <a:buAutoNum type="arabicParenR"/>
            </a:pPr>
            <a:r>
              <a:rPr lang="en-SG" dirty="0"/>
              <a:t>Button turns blue when clicked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AC607-5F78-460B-AE8A-5AE943DB7C16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0946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C918-8297-44DD-9B1C-229F4B2C3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51F60-E268-4DEB-876F-7EB70FD36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3FC2A-0F09-41F5-BD9E-E905298C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AC14-15B0-4C90-82CC-969C973CFEB9}" type="datetimeFigureOut">
              <a:rPr lang="en-SG" smtClean="0"/>
              <a:t>14 Feb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7AAF1-29AA-48F7-907C-F487B11C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5065E-AB23-4920-9659-13DB3A6A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4B07-FEFC-4314-8B32-4E00D34E59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982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4503-E8FB-44F1-83AC-6DA3305E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ED7F0-0914-4369-A808-1B87D903A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84663-C0B3-4D42-88DE-2F2D1070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AC14-15B0-4C90-82CC-969C973CFEB9}" type="datetimeFigureOut">
              <a:rPr lang="en-SG" smtClean="0"/>
              <a:t>14 Feb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942A0-3064-49E5-8ADF-91B85280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FF97-7C12-479F-83D3-7C907EAA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4B07-FEFC-4314-8B32-4E00D34E59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546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F27CC1-87B8-4455-BC9E-49A8A0A9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6E2EC-859E-4E43-BB72-921EE457B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E723B-9868-4E7D-8068-6CA5EE19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AC14-15B0-4C90-82CC-969C973CFEB9}" type="datetimeFigureOut">
              <a:rPr lang="en-SG" smtClean="0"/>
              <a:t>14 Feb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BAA9F-1929-45C0-BA95-BB65037C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3CA2B-53E2-42B4-A36C-F37D7A52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4B07-FEFC-4314-8B32-4E00D34E59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470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BEEF-579C-4163-BD75-D2EBECDC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259C1-FE91-49E1-86B5-0DEA60418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6DCA2-B7B1-441B-B636-90CDD648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AC14-15B0-4C90-82CC-969C973CFEB9}" type="datetimeFigureOut">
              <a:rPr lang="en-SG" smtClean="0"/>
              <a:t>14 Feb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2C8EE-59F5-4139-A447-7B4C1150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705D2-99F7-445C-8DC1-F61DF74D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4B07-FEFC-4314-8B32-4E00D34E59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04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351F-74CE-43E1-A0FD-7657AD4BA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CF29A-ECEF-4D3E-8466-D39E304AB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BC496-677E-48A5-B879-F93F511A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AC14-15B0-4C90-82CC-969C973CFEB9}" type="datetimeFigureOut">
              <a:rPr lang="en-SG" smtClean="0"/>
              <a:t>14 Feb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FC4F5-1B04-4491-BDA2-01AC4746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8815F-3970-4803-AF56-0FE14815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4B07-FEFC-4314-8B32-4E00D34E59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507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CAA7-7E7F-4F70-8813-A3CD725B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6521B-E467-4E78-910A-48C4AFE72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7C593-AE22-4378-B041-B1ECFD172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CBE0B-762A-4747-A27A-599724FE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AC14-15B0-4C90-82CC-969C973CFEB9}" type="datetimeFigureOut">
              <a:rPr lang="en-SG" smtClean="0"/>
              <a:t>14 Feb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67DBD-9844-486E-9F7C-DBF9F4FD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E07D1-1367-4EB6-9EFF-D3A8C2E5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4B07-FEFC-4314-8B32-4E00D34E59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286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C63F-6E77-424B-9A27-729F3B53E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1A281-7B71-409F-91B2-4BFF0F00C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5CCBD-0F84-4DDF-8FD6-225C78BB2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29EA0-4779-4094-AADC-EC7FB6F36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9FE2A-8847-4116-9CBB-90F4FDDEC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E96D1A-559C-4BA1-B1A8-9E032D63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AC14-15B0-4C90-82CC-969C973CFEB9}" type="datetimeFigureOut">
              <a:rPr lang="en-SG" smtClean="0"/>
              <a:t>14 Feb 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ADA450-0221-4ED2-AFA7-D4C05C82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6D14B-B26A-4831-B992-E4D12159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4B07-FEFC-4314-8B32-4E00D34E59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26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D584A-4FFC-4569-82EC-51C46A16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68393-876B-4447-8D1F-5BD69F67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AC14-15B0-4C90-82CC-969C973CFEB9}" type="datetimeFigureOut">
              <a:rPr lang="en-SG" smtClean="0"/>
              <a:t>14 Feb 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4A2A9-C941-4608-A09C-C4D44E45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4DCCD-3C51-4075-8010-EE01BB89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4B07-FEFC-4314-8B32-4E00D34E59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02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1FD96E-8255-4963-AE74-8F676FC5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AC14-15B0-4C90-82CC-969C973CFEB9}" type="datetimeFigureOut">
              <a:rPr lang="en-SG" smtClean="0"/>
              <a:t>14 Feb 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03C65-1292-4EB0-B4CB-AE4B374F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F6572-4B47-43EE-B456-7169046E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4B07-FEFC-4314-8B32-4E00D34E59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5766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E093-2A33-4816-8EA8-0D5FD81C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885F-934A-4439-A4E4-D71D9D06F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35429-66FE-43C8-BD9B-8888B571F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C82D1-3943-4714-A360-91E81E9B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AC14-15B0-4C90-82CC-969C973CFEB9}" type="datetimeFigureOut">
              <a:rPr lang="en-SG" smtClean="0"/>
              <a:t>14 Feb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AC1CD-EE2B-453F-987C-CA645633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22C8F-93E1-47D8-8EA1-104FA386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4B07-FEFC-4314-8B32-4E00D34E59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071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DCD9-C40F-45E7-915C-426065E4A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9DA29-4684-46DF-970C-CB42CF450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91819-E28C-414F-95FD-4BA9484E1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0BBDA-FA4A-4D8E-B173-1ACB3E60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AC14-15B0-4C90-82CC-969C973CFEB9}" type="datetimeFigureOut">
              <a:rPr lang="en-SG" smtClean="0"/>
              <a:t>14 Feb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05B6A-B45F-4D37-9245-BA9A7C35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A0361-03E0-4358-8C76-E4AE8141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4B07-FEFC-4314-8B32-4E00D34E59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090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7DC2E8-A0E2-4B24-B949-E31F13D77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4222F-FE5D-4917-AD50-BB75BB19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42CFF-FF10-4B92-8A5B-C452C8C1D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AC14-15B0-4C90-82CC-969C973CFEB9}" type="datetimeFigureOut">
              <a:rPr lang="en-SG" smtClean="0"/>
              <a:t>14 Feb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6BDA4-6EE3-4D26-AA6F-CDC6B4391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8FBD0-08D7-4F9D-96F7-E1BF9476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24B07-FEFC-4314-8B32-4E00D34E59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013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649F5E-5924-4C15-BBAC-7A24ED516B07}"/>
              </a:ext>
            </a:extLst>
          </p:cNvPr>
          <p:cNvSpPr/>
          <p:nvPr/>
        </p:nvSpPr>
        <p:spPr>
          <a:xfrm>
            <a:off x="759990" y="2732203"/>
            <a:ext cx="106372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Warehouse Management (WM) Tool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E997A-36EF-4121-AB3C-5E7C067CD829}"/>
              </a:ext>
            </a:extLst>
          </p:cNvPr>
          <p:cNvSpPr/>
          <p:nvPr/>
        </p:nvSpPr>
        <p:spPr>
          <a:xfrm>
            <a:off x="8612777" y="5741015"/>
            <a:ext cx="345933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  <a:t>Click here to begin</a:t>
            </a:r>
          </a:p>
        </p:txBody>
      </p:sp>
    </p:spTree>
    <p:extLst>
      <p:ext uri="{BB962C8B-B14F-4D97-AF65-F5344CB8AC3E}">
        <p14:creationId xmlns:p14="http://schemas.microsoft.com/office/powerpoint/2010/main" val="167187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75F214-2491-401E-887F-ED8CB9C63D49}"/>
              </a:ext>
            </a:extLst>
          </p:cNvPr>
          <p:cNvSpPr/>
          <p:nvPr/>
        </p:nvSpPr>
        <p:spPr>
          <a:xfrm>
            <a:off x="2324687" y="3576159"/>
            <a:ext cx="7457014" cy="69249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649F5E-5924-4C15-BBAC-7A24ED516B07}"/>
              </a:ext>
            </a:extLst>
          </p:cNvPr>
          <p:cNvSpPr/>
          <p:nvPr/>
        </p:nvSpPr>
        <p:spPr>
          <a:xfrm>
            <a:off x="788270" y="234100"/>
            <a:ext cx="106372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Warehouse Management (WM) Tool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C9FC8E-5101-456D-AD63-7BDF8874F7F2}"/>
              </a:ext>
            </a:extLst>
          </p:cNvPr>
          <p:cNvSpPr/>
          <p:nvPr/>
        </p:nvSpPr>
        <p:spPr>
          <a:xfrm>
            <a:off x="2324687" y="3640757"/>
            <a:ext cx="745701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3"/>
                </a:solidFill>
              </a:rPr>
              <a:t>New user? Click here to create an account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C08A7B-839A-461C-801E-9C2D7644818D}"/>
              </a:ext>
            </a:extLst>
          </p:cNvPr>
          <p:cNvSpPr/>
          <p:nvPr/>
        </p:nvSpPr>
        <p:spPr>
          <a:xfrm>
            <a:off x="8612777" y="5741015"/>
            <a:ext cx="345933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  <a:t>Click here to quit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2361235-3402-4951-8C25-86B41A6E6B25}"/>
              </a:ext>
            </a:extLst>
          </p:cNvPr>
          <p:cNvSpPr/>
          <p:nvPr/>
        </p:nvSpPr>
        <p:spPr>
          <a:xfrm>
            <a:off x="2324687" y="1371271"/>
            <a:ext cx="7457014" cy="19055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8D65FB-53C4-4868-BF67-7A83502699F2}"/>
              </a:ext>
            </a:extLst>
          </p:cNvPr>
          <p:cNvSpPr/>
          <p:nvPr/>
        </p:nvSpPr>
        <p:spPr>
          <a:xfrm>
            <a:off x="2692181" y="1507137"/>
            <a:ext cx="708952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200" b="1" dirty="0">
                <a:ln/>
                <a:solidFill>
                  <a:schemeClr val="accent3"/>
                </a:solidFill>
              </a:rPr>
              <a:t>User ID: ________________________</a:t>
            </a:r>
          </a:p>
          <a:p>
            <a:r>
              <a:rPr lang="en-US" sz="3200" b="1" dirty="0">
                <a:ln/>
                <a:solidFill>
                  <a:schemeClr val="accent3"/>
                </a:solidFill>
              </a:rPr>
              <a:t>Password</a:t>
            </a:r>
            <a: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  <a:t>: ______________________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4338B1-8A5C-434B-A48A-7F1412BB9075}"/>
              </a:ext>
            </a:extLst>
          </p:cNvPr>
          <p:cNvSpPr/>
          <p:nvPr/>
        </p:nvSpPr>
        <p:spPr>
          <a:xfrm>
            <a:off x="4323527" y="2625381"/>
            <a:ext cx="345933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3"/>
                </a:solidFill>
              </a:rPr>
              <a:t>Login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259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07852EC-F5AA-4C80-97F6-3E02C4E766AE}"/>
              </a:ext>
            </a:extLst>
          </p:cNvPr>
          <p:cNvSpPr/>
          <p:nvPr/>
        </p:nvSpPr>
        <p:spPr>
          <a:xfrm>
            <a:off x="1155762" y="5626302"/>
            <a:ext cx="4189235" cy="65147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9297E1B-E64B-4066-A343-0F16119D1203}"/>
              </a:ext>
            </a:extLst>
          </p:cNvPr>
          <p:cNvSpPr/>
          <p:nvPr/>
        </p:nvSpPr>
        <p:spPr>
          <a:xfrm>
            <a:off x="1155763" y="4597807"/>
            <a:ext cx="3091840" cy="65147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A3A1136-2C2A-4766-AF1A-4FB588B54864}"/>
              </a:ext>
            </a:extLst>
          </p:cNvPr>
          <p:cNvSpPr/>
          <p:nvPr/>
        </p:nvSpPr>
        <p:spPr>
          <a:xfrm>
            <a:off x="1155763" y="3557931"/>
            <a:ext cx="2724346" cy="65147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75F214-2491-401E-887F-ED8CB9C63D49}"/>
              </a:ext>
            </a:extLst>
          </p:cNvPr>
          <p:cNvSpPr/>
          <p:nvPr/>
        </p:nvSpPr>
        <p:spPr>
          <a:xfrm>
            <a:off x="1155763" y="2453336"/>
            <a:ext cx="2724346" cy="65147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9DB8ABE-8601-4713-B4E1-B09FA1F1863B}"/>
              </a:ext>
            </a:extLst>
          </p:cNvPr>
          <p:cNvSpPr/>
          <p:nvPr/>
        </p:nvSpPr>
        <p:spPr>
          <a:xfrm>
            <a:off x="1155763" y="1315392"/>
            <a:ext cx="2724346" cy="65147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649F5E-5924-4C15-BBAC-7A24ED516B07}"/>
              </a:ext>
            </a:extLst>
          </p:cNvPr>
          <p:cNvSpPr/>
          <p:nvPr/>
        </p:nvSpPr>
        <p:spPr>
          <a:xfrm>
            <a:off x="788270" y="234100"/>
            <a:ext cx="106372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Warehouse Management (WM) Tool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E997A-36EF-4121-AB3C-5E7C067CD829}"/>
              </a:ext>
            </a:extLst>
          </p:cNvPr>
          <p:cNvSpPr/>
          <p:nvPr/>
        </p:nvSpPr>
        <p:spPr>
          <a:xfrm>
            <a:off x="788270" y="1348741"/>
            <a:ext cx="345933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3"/>
                </a:solidFill>
              </a:rPr>
              <a:t>Add new stock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C9FC8E-5101-456D-AD63-7BDF8874F7F2}"/>
              </a:ext>
            </a:extLst>
          </p:cNvPr>
          <p:cNvSpPr/>
          <p:nvPr/>
        </p:nvSpPr>
        <p:spPr>
          <a:xfrm>
            <a:off x="788270" y="2453336"/>
            <a:ext cx="345933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3"/>
                </a:solidFill>
              </a:rPr>
              <a:t>Remove stock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A83BD1-C3B1-459C-B0CC-C292AE514310}"/>
              </a:ext>
            </a:extLst>
          </p:cNvPr>
          <p:cNvSpPr/>
          <p:nvPr/>
        </p:nvSpPr>
        <p:spPr>
          <a:xfrm>
            <a:off x="788270" y="3591280"/>
            <a:ext cx="345933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3"/>
                </a:solidFill>
              </a:rPr>
              <a:t>Edit stock item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5D0773-24F5-412E-AF42-3E310FE9DA2E}"/>
              </a:ext>
            </a:extLst>
          </p:cNvPr>
          <p:cNvSpPr/>
          <p:nvPr/>
        </p:nvSpPr>
        <p:spPr>
          <a:xfrm>
            <a:off x="920809" y="4662528"/>
            <a:ext cx="35852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3"/>
                </a:solidFill>
              </a:rPr>
              <a:t>Search stock item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5658AC-12FE-4FBF-91D0-BE67094E4648}"/>
              </a:ext>
            </a:extLst>
          </p:cNvPr>
          <p:cNvSpPr/>
          <p:nvPr/>
        </p:nvSpPr>
        <p:spPr>
          <a:xfrm>
            <a:off x="1008669" y="5733776"/>
            <a:ext cx="449326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3"/>
                </a:solidFill>
              </a:rPr>
              <a:t>Display summary report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C08A7B-839A-461C-801E-9C2D7644818D}"/>
              </a:ext>
            </a:extLst>
          </p:cNvPr>
          <p:cNvSpPr/>
          <p:nvPr/>
        </p:nvSpPr>
        <p:spPr>
          <a:xfrm>
            <a:off x="8612777" y="5741015"/>
            <a:ext cx="345933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  <a:t>Click here to quit</a:t>
            </a:r>
          </a:p>
        </p:txBody>
      </p:sp>
    </p:spTree>
    <p:extLst>
      <p:ext uri="{BB962C8B-B14F-4D97-AF65-F5344CB8AC3E}">
        <p14:creationId xmlns:p14="http://schemas.microsoft.com/office/powerpoint/2010/main" val="407739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9DB8ABE-8601-4713-B4E1-B09FA1F1863B}"/>
              </a:ext>
            </a:extLst>
          </p:cNvPr>
          <p:cNvSpPr/>
          <p:nvPr/>
        </p:nvSpPr>
        <p:spPr>
          <a:xfrm>
            <a:off x="1155763" y="1315392"/>
            <a:ext cx="2724346" cy="651471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649F5E-5924-4C15-BBAC-7A24ED516B07}"/>
              </a:ext>
            </a:extLst>
          </p:cNvPr>
          <p:cNvSpPr/>
          <p:nvPr/>
        </p:nvSpPr>
        <p:spPr>
          <a:xfrm>
            <a:off x="788270" y="234100"/>
            <a:ext cx="106372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Warehouse Management (WM) Tool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E997A-36EF-4121-AB3C-5E7C067CD829}"/>
              </a:ext>
            </a:extLst>
          </p:cNvPr>
          <p:cNvSpPr/>
          <p:nvPr/>
        </p:nvSpPr>
        <p:spPr>
          <a:xfrm>
            <a:off x="788270" y="1348741"/>
            <a:ext cx="345933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3"/>
                </a:solidFill>
              </a:rPr>
              <a:t>Add new stock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7B290D1-E290-4E3A-A592-4B978DEC91B1}"/>
              </a:ext>
            </a:extLst>
          </p:cNvPr>
          <p:cNvSpPr/>
          <p:nvPr/>
        </p:nvSpPr>
        <p:spPr>
          <a:xfrm>
            <a:off x="4615096" y="1259041"/>
            <a:ext cx="7457014" cy="4380362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69DC6-0E97-4EC4-AB33-002A6BFE02AD}"/>
              </a:ext>
            </a:extLst>
          </p:cNvPr>
          <p:cNvSpPr/>
          <p:nvPr/>
        </p:nvSpPr>
        <p:spPr>
          <a:xfrm>
            <a:off x="4982590" y="1394907"/>
            <a:ext cx="7089520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200" b="1" dirty="0">
                <a:ln/>
                <a:solidFill>
                  <a:schemeClr val="accent3"/>
                </a:solidFill>
              </a:rPr>
              <a:t>Item ID: ________________________</a:t>
            </a:r>
          </a:p>
          <a:p>
            <a: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  <a:t>Name: _________________________</a:t>
            </a:r>
          </a:p>
          <a:p>
            <a:r>
              <a:rPr lang="en-US" sz="3200" b="1" dirty="0">
                <a:ln/>
                <a:solidFill>
                  <a:schemeClr val="accent3"/>
                </a:solidFill>
              </a:rPr>
              <a:t>Category: _______________________</a:t>
            </a:r>
          </a:p>
          <a:p>
            <a: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  <a:t>Sub-Category: ___________________</a:t>
            </a:r>
          </a:p>
          <a:p>
            <a:r>
              <a:rPr lang="en-US" sz="3200" b="1" dirty="0">
                <a:ln/>
                <a:solidFill>
                  <a:schemeClr val="accent3"/>
                </a:solidFill>
              </a:rPr>
              <a:t>Amount per Unit: ________________</a:t>
            </a:r>
          </a:p>
          <a:p>
            <a: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  <a:t>Quantity: _______________________</a:t>
            </a:r>
          </a:p>
          <a:p>
            <a:r>
              <a:rPr lang="en-US" sz="3200" b="1" dirty="0">
                <a:ln/>
                <a:solidFill>
                  <a:schemeClr val="accent3"/>
                </a:solidFill>
              </a:rPr>
              <a:t>Transaction Date: ________________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C2AE74-8C58-44F8-B228-D348E5D75B1C}"/>
              </a:ext>
            </a:extLst>
          </p:cNvPr>
          <p:cNvSpPr/>
          <p:nvPr/>
        </p:nvSpPr>
        <p:spPr>
          <a:xfrm>
            <a:off x="6797683" y="4934337"/>
            <a:ext cx="345933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  <a:t>Click here to enter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FC6B96-537E-41BA-BB42-25F76347D9BE}"/>
              </a:ext>
            </a:extLst>
          </p:cNvPr>
          <p:cNvSpPr/>
          <p:nvPr/>
        </p:nvSpPr>
        <p:spPr>
          <a:xfrm>
            <a:off x="5762445" y="6045065"/>
            <a:ext cx="642955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  <a:t>Click here to go back to main menu</a:t>
            </a:r>
          </a:p>
        </p:txBody>
      </p:sp>
    </p:spTree>
    <p:extLst>
      <p:ext uri="{BB962C8B-B14F-4D97-AF65-F5344CB8AC3E}">
        <p14:creationId xmlns:p14="http://schemas.microsoft.com/office/powerpoint/2010/main" val="304586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649F5E-5924-4C15-BBAC-7A24ED516B07}"/>
              </a:ext>
            </a:extLst>
          </p:cNvPr>
          <p:cNvSpPr/>
          <p:nvPr/>
        </p:nvSpPr>
        <p:spPr>
          <a:xfrm>
            <a:off x="788270" y="234100"/>
            <a:ext cx="106372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Warehouse Management (WM) Tool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3F4BE06-DC7B-4BF8-96A4-5E4C88C70935}"/>
              </a:ext>
            </a:extLst>
          </p:cNvPr>
          <p:cNvSpPr/>
          <p:nvPr/>
        </p:nvSpPr>
        <p:spPr>
          <a:xfrm>
            <a:off x="1155763" y="2513151"/>
            <a:ext cx="2724346" cy="651471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44EBA4-EB2C-4592-BBD0-424589A068E6}"/>
              </a:ext>
            </a:extLst>
          </p:cNvPr>
          <p:cNvSpPr/>
          <p:nvPr/>
        </p:nvSpPr>
        <p:spPr>
          <a:xfrm>
            <a:off x="788270" y="2546500"/>
            <a:ext cx="345933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3"/>
                </a:solidFill>
              </a:rPr>
              <a:t>Remove stock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5955B80-7506-4A8D-BC64-1C234C38855E}"/>
              </a:ext>
            </a:extLst>
          </p:cNvPr>
          <p:cNvSpPr/>
          <p:nvPr/>
        </p:nvSpPr>
        <p:spPr>
          <a:xfrm>
            <a:off x="4615096" y="1259041"/>
            <a:ext cx="7457014" cy="1905581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A0AC7D-63D4-42C3-A228-38C9E41BCDD5}"/>
              </a:ext>
            </a:extLst>
          </p:cNvPr>
          <p:cNvSpPr/>
          <p:nvPr/>
        </p:nvSpPr>
        <p:spPr>
          <a:xfrm>
            <a:off x="4982590" y="1394907"/>
            <a:ext cx="708952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200" b="1" dirty="0">
                <a:ln/>
                <a:solidFill>
                  <a:schemeClr val="accent3"/>
                </a:solidFill>
              </a:rPr>
              <a:t>Item ID: ________________________</a:t>
            </a:r>
          </a:p>
          <a:p>
            <a: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  <a:t>Name: _________________________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ECD23E-B908-4A33-B53D-630B480C711E}"/>
              </a:ext>
            </a:extLst>
          </p:cNvPr>
          <p:cNvSpPr/>
          <p:nvPr/>
        </p:nvSpPr>
        <p:spPr>
          <a:xfrm>
            <a:off x="5762445" y="6045065"/>
            <a:ext cx="642955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  <a:t>Click here to go back to main menu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C08A7B-839A-461C-801E-9C2D7644818D}"/>
              </a:ext>
            </a:extLst>
          </p:cNvPr>
          <p:cNvSpPr/>
          <p:nvPr/>
        </p:nvSpPr>
        <p:spPr>
          <a:xfrm>
            <a:off x="6613936" y="2513151"/>
            <a:ext cx="345933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  <a:t>Click here to enter</a:t>
            </a:r>
          </a:p>
        </p:txBody>
      </p:sp>
    </p:spTree>
    <p:extLst>
      <p:ext uri="{BB962C8B-B14F-4D97-AF65-F5344CB8AC3E}">
        <p14:creationId xmlns:p14="http://schemas.microsoft.com/office/powerpoint/2010/main" val="98348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649F5E-5924-4C15-BBAC-7A24ED516B07}"/>
              </a:ext>
            </a:extLst>
          </p:cNvPr>
          <p:cNvSpPr/>
          <p:nvPr/>
        </p:nvSpPr>
        <p:spPr>
          <a:xfrm>
            <a:off x="788270" y="234100"/>
            <a:ext cx="106372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Warehouse Management (WM) Tool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05AE5E0-EA14-47F9-9313-E4248E3BED35}"/>
              </a:ext>
            </a:extLst>
          </p:cNvPr>
          <p:cNvSpPr/>
          <p:nvPr/>
        </p:nvSpPr>
        <p:spPr>
          <a:xfrm>
            <a:off x="1155763" y="5747076"/>
            <a:ext cx="2724346" cy="5787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ABB7D56-A663-4C90-BFD9-3EE8576DC0A4}"/>
              </a:ext>
            </a:extLst>
          </p:cNvPr>
          <p:cNvSpPr/>
          <p:nvPr/>
        </p:nvSpPr>
        <p:spPr>
          <a:xfrm>
            <a:off x="1155763" y="4707199"/>
            <a:ext cx="2724346" cy="65147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46175E8-11AF-4C75-807D-332C1DF78329}"/>
              </a:ext>
            </a:extLst>
          </p:cNvPr>
          <p:cNvSpPr/>
          <p:nvPr/>
        </p:nvSpPr>
        <p:spPr>
          <a:xfrm>
            <a:off x="1155763" y="3602604"/>
            <a:ext cx="2724346" cy="65147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EE32E6A-6263-46F3-ABBB-1F8445BE5785}"/>
              </a:ext>
            </a:extLst>
          </p:cNvPr>
          <p:cNvSpPr/>
          <p:nvPr/>
        </p:nvSpPr>
        <p:spPr>
          <a:xfrm>
            <a:off x="1155763" y="2464660"/>
            <a:ext cx="2724346" cy="65147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3FF0D1-DFB3-429E-820D-8879D6093873}"/>
              </a:ext>
            </a:extLst>
          </p:cNvPr>
          <p:cNvSpPr/>
          <p:nvPr/>
        </p:nvSpPr>
        <p:spPr>
          <a:xfrm>
            <a:off x="788270" y="2498009"/>
            <a:ext cx="345933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3"/>
                </a:solidFill>
              </a:rPr>
              <a:t>Daily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3B2495-C1C5-4BB0-A445-7DD2F55D4927}"/>
              </a:ext>
            </a:extLst>
          </p:cNvPr>
          <p:cNvSpPr/>
          <p:nvPr/>
        </p:nvSpPr>
        <p:spPr>
          <a:xfrm>
            <a:off x="788270" y="3602604"/>
            <a:ext cx="345933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3"/>
                </a:solidFill>
              </a:rPr>
              <a:t>Weekly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739C2-5B7E-44C3-B29B-2659309BE919}"/>
              </a:ext>
            </a:extLst>
          </p:cNvPr>
          <p:cNvSpPr/>
          <p:nvPr/>
        </p:nvSpPr>
        <p:spPr>
          <a:xfrm>
            <a:off x="788270" y="4740548"/>
            <a:ext cx="345933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3"/>
                </a:solidFill>
              </a:rPr>
              <a:t>Monthly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0305D4-9251-430F-BD14-64F05E8CBCE8}"/>
              </a:ext>
            </a:extLst>
          </p:cNvPr>
          <p:cNvSpPr/>
          <p:nvPr/>
        </p:nvSpPr>
        <p:spPr>
          <a:xfrm>
            <a:off x="920809" y="5811796"/>
            <a:ext cx="345933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3"/>
                </a:solidFill>
              </a:rPr>
              <a:t>Yearly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8FDCAB9-F4BF-4D89-B116-A28B81B4F7CE}"/>
              </a:ext>
            </a:extLst>
          </p:cNvPr>
          <p:cNvSpPr/>
          <p:nvPr/>
        </p:nvSpPr>
        <p:spPr>
          <a:xfrm>
            <a:off x="920809" y="1315392"/>
            <a:ext cx="4255040" cy="596099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B8ADD8-7E2B-4142-8C73-4A05363F93AE}"/>
              </a:ext>
            </a:extLst>
          </p:cNvPr>
          <p:cNvSpPr/>
          <p:nvPr/>
        </p:nvSpPr>
        <p:spPr>
          <a:xfrm>
            <a:off x="788270" y="1348741"/>
            <a:ext cx="450834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3"/>
                </a:solidFill>
              </a:rPr>
              <a:t>Display summary report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3E009F-89EE-4AFD-AC80-B81BADB42842}"/>
              </a:ext>
            </a:extLst>
          </p:cNvPr>
          <p:cNvSpPr/>
          <p:nvPr/>
        </p:nvSpPr>
        <p:spPr>
          <a:xfrm>
            <a:off x="8159709" y="5930796"/>
            <a:ext cx="403229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  <a:t>Click here to submit</a:t>
            </a:r>
          </a:p>
        </p:txBody>
      </p:sp>
    </p:spTree>
    <p:extLst>
      <p:ext uri="{BB962C8B-B14F-4D97-AF65-F5344CB8AC3E}">
        <p14:creationId xmlns:p14="http://schemas.microsoft.com/office/powerpoint/2010/main" val="331449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649F5E-5924-4C15-BBAC-7A24ED516B07}"/>
              </a:ext>
            </a:extLst>
          </p:cNvPr>
          <p:cNvSpPr/>
          <p:nvPr/>
        </p:nvSpPr>
        <p:spPr>
          <a:xfrm>
            <a:off x="788270" y="234100"/>
            <a:ext cx="106372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Warehouse Management (WM) Tool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C08A7B-839A-461C-801E-9C2D7644818D}"/>
              </a:ext>
            </a:extLst>
          </p:cNvPr>
          <p:cNvSpPr/>
          <p:nvPr/>
        </p:nvSpPr>
        <p:spPr>
          <a:xfrm>
            <a:off x="7504981" y="5965301"/>
            <a:ext cx="4532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  <a:t>Click here to see report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EE32E6A-6263-46F3-ABBB-1F8445BE5785}"/>
              </a:ext>
            </a:extLst>
          </p:cNvPr>
          <p:cNvSpPr/>
          <p:nvPr/>
        </p:nvSpPr>
        <p:spPr>
          <a:xfrm>
            <a:off x="883601" y="2464660"/>
            <a:ext cx="2724346" cy="651471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3FF0D1-DFB3-429E-820D-8879D6093873}"/>
              </a:ext>
            </a:extLst>
          </p:cNvPr>
          <p:cNvSpPr/>
          <p:nvPr/>
        </p:nvSpPr>
        <p:spPr>
          <a:xfrm>
            <a:off x="516108" y="2498009"/>
            <a:ext cx="345933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3"/>
                </a:solidFill>
              </a:rPr>
              <a:t>Daily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8FDCAB9-F4BF-4D89-B116-A28B81B4F7CE}"/>
              </a:ext>
            </a:extLst>
          </p:cNvPr>
          <p:cNvSpPr/>
          <p:nvPr/>
        </p:nvSpPr>
        <p:spPr>
          <a:xfrm>
            <a:off x="920809" y="1315392"/>
            <a:ext cx="4255040" cy="596099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B8ADD8-7E2B-4142-8C73-4A05363F93AE}"/>
              </a:ext>
            </a:extLst>
          </p:cNvPr>
          <p:cNvSpPr/>
          <p:nvPr/>
        </p:nvSpPr>
        <p:spPr>
          <a:xfrm>
            <a:off x="788270" y="1348741"/>
            <a:ext cx="450834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3"/>
                </a:solidFill>
              </a:rPr>
              <a:t>Display summary report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FAF5C52-278B-4AC0-B1B7-B565FC2F8BE8}"/>
              </a:ext>
            </a:extLst>
          </p:cNvPr>
          <p:cNvSpPr/>
          <p:nvPr/>
        </p:nvSpPr>
        <p:spPr>
          <a:xfrm>
            <a:off x="920809" y="3680624"/>
            <a:ext cx="4255040" cy="618124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504742-0A63-416A-A8DA-CA1C1AEC92FE}"/>
              </a:ext>
            </a:extLst>
          </p:cNvPr>
          <p:cNvSpPr/>
          <p:nvPr/>
        </p:nvSpPr>
        <p:spPr>
          <a:xfrm>
            <a:off x="788270" y="3713972"/>
            <a:ext cx="450834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3"/>
                </a:solidFill>
              </a:rPr>
              <a:t>Enter date: </a:t>
            </a:r>
            <a:r>
              <a:rPr lang="en-US" sz="3200" b="1" dirty="0">
                <a:ln/>
                <a:solidFill>
                  <a:schemeClr val="bg1"/>
                </a:solidFill>
              </a:rPr>
              <a:t>DD</a:t>
            </a:r>
            <a:r>
              <a:rPr lang="en-US" sz="3200" b="1" dirty="0">
                <a:ln/>
                <a:solidFill>
                  <a:schemeClr val="accent3"/>
                </a:solidFill>
              </a:rPr>
              <a:t>/</a:t>
            </a:r>
            <a:r>
              <a:rPr lang="en-US" sz="3200" b="1" dirty="0">
                <a:ln/>
                <a:solidFill>
                  <a:schemeClr val="bg1"/>
                </a:solidFill>
              </a:rPr>
              <a:t>MM</a:t>
            </a:r>
            <a:r>
              <a:rPr lang="en-US" sz="3200" b="1" dirty="0">
                <a:ln/>
                <a:solidFill>
                  <a:schemeClr val="accent3"/>
                </a:solidFill>
              </a:rPr>
              <a:t>/</a:t>
            </a:r>
            <a:r>
              <a:rPr lang="en-US" sz="3200" b="1" dirty="0">
                <a:ln/>
                <a:solidFill>
                  <a:schemeClr val="bg1"/>
                </a:solidFill>
              </a:rPr>
              <a:t>YY</a:t>
            </a:r>
            <a:endParaRPr lang="en-US" sz="3200" b="1" cap="none" spc="0" dirty="0">
              <a:ln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8305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649F5E-5924-4C15-BBAC-7A24ED516B07}"/>
              </a:ext>
            </a:extLst>
          </p:cNvPr>
          <p:cNvSpPr/>
          <p:nvPr/>
        </p:nvSpPr>
        <p:spPr>
          <a:xfrm>
            <a:off x="788270" y="234100"/>
            <a:ext cx="106372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Warehouse Management (WM) Tool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C08A7B-839A-461C-801E-9C2D7644818D}"/>
              </a:ext>
            </a:extLst>
          </p:cNvPr>
          <p:cNvSpPr/>
          <p:nvPr/>
        </p:nvSpPr>
        <p:spPr>
          <a:xfrm>
            <a:off x="5762445" y="6045065"/>
            <a:ext cx="642955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  <a:t>Click here to go back to main menu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EE32E6A-6263-46F3-ABBB-1F8445BE5785}"/>
              </a:ext>
            </a:extLst>
          </p:cNvPr>
          <p:cNvSpPr/>
          <p:nvPr/>
        </p:nvSpPr>
        <p:spPr>
          <a:xfrm>
            <a:off x="89290" y="6124066"/>
            <a:ext cx="2724346" cy="651471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3FF0D1-DFB3-429E-820D-8879D6093873}"/>
              </a:ext>
            </a:extLst>
          </p:cNvPr>
          <p:cNvSpPr/>
          <p:nvPr/>
        </p:nvSpPr>
        <p:spPr>
          <a:xfrm>
            <a:off x="-278203" y="6157415"/>
            <a:ext cx="345933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3"/>
                </a:solidFill>
              </a:rPr>
              <a:t>Daily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8FDCAB9-F4BF-4D89-B116-A28B81B4F7CE}"/>
              </a:ext>
            </a:extLst>
          </p:cNvPr>
          <p:cNvSpPr/>
          <p:nvPr/>
        </p:nvSpPr>
        <p:spPr>
          <a:xfrm>
            <a:off x="920809" y="1315392"/>
            <a:ext cx="4255040" cy="596099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B8ADD8-7E2B-4142-8C73-4A05363F93AE}"/>
              </a:ext>
            </a:extLst>
          </p:cNvPr>
          <p:cNvSpPr/>
          <p:nvPr/>
        </p:nvSpPr>
        <p:spPr>
          <a:xfrm>
            <a:off x="788270" y="1348741"/>
            <a:ext cx="450834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3"/>
                </a:solidFill>
              </a:rPr>
              <a:t>Display summary report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007DA4-D4CB-4A3A-B5FA-72F7BF7E25E5}"/>
              </a:ext>
            </a:extLst>
          </p:cNvPr>
          <p:cNvSpPr/>
          <p:nvPr/>
        </p:nvSpPr>
        <p:spPr>
          <a:xfrm>
            <a:off x="788269" y="2169714"/>
            <a:ext cx="10637207" cy="3842004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87E3D97-F80B-4FD5-8D22-AD5FD1ADB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786062"/>
              </p:ext>
            </p:extLst>
          </p:nvPr>
        </p:nvGraphicFramePr>
        <p:xfrm>
          <a:off x="920809" y="2422689"/>
          <a:ext cx="10345285" cy="3374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057">
                  <a:extLst>
                    <a:ext uri="{9D8B030D-6E8A-4147-A177-3AD203B41FA5}">
                      <a16:colId xmlns:a16="http://schemas.microsoft.com/office/drawing/2014/main" val="2160372474"/>
                    </a:ext>
                  </a:extLst>
                </a:gridCol>
                <a:gridCol w="2069057">
                  <a:extLst>
                    <a:ext uri="{9D8B030D-6E8A-4147-A177-3AD203B41FA5}">
                      <a16:colId xmlns:a16="http://schemas.microsoft.com/office/drawing/2014/main" val="2408316818"/>
                    </a:ext>
                  </a:extLst>
                </a:gridCol>
                <a:gridCol w="2069057">
                  <a:extLst>
                    <a:ext uri="{9D8B030D-6E8A-4147-A177-3AD203B41FA5}">
                      <a16:colId xmlns:a16="http://schemas.microsoft.com/office/drawing/2014/main" val="2860889141"/>
                    </a:ext>
                  </a:extLst>
                </a:gridCol>
                <a:gridCol w="2069057">
                  <a:extLst>
                    <a:ext uri="{9D8B030D-6E8A-4147-A177-3AD203B41FA5}">
                      <a16:colId xmlns:a16="http://schemas.microsoft.com/office/drawing/2014/main" val="1758447325"/>
                    </a:ext>
                  </a:extLst>
                </a:gridCol>
                <a:gridCol w="2069057">
                  <a:extLst>
                    <a:ext uri="{9D8B030D-6E8A-4147-A177-3AD203B41FA5}">
                      <a16:colId xmlns:a16="http://schemas.microsoft.com/office/drawing/2014/main" val="1950883954"/>
                    </a:ext>
                  </a:extLst>
                </a:gridCol>
              </a:tblGrid>
              <a:tr h="562466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Stock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Amount (Per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Total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514742"/>
                  </a:ext>
                </a:extLst>
              </a:tr>
              <a:tr h="562466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851655"/>
                  </a:ext>
                </a:extLst>
              </a:tr>
              <a:tr h="562466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1022"/>
                  </a:ext>
                </a:extLst>
              </a:tr>
              <a:tr h="562466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750833"/>
                  </a:ext>
                </a:extLst>
              </a:tr>
              <a:tr h="562466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805109"/>
                  </a:ext>
                </a:extLst>
              </a:tr>
              <a:tr h="562466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442493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73FA41-BF65-4B3B-8F0D-0BB0FA6A68B5}"/>
              </a:ext>
            </a:extLst>
          </p:cNvPr>
          <p:cNvSpPr/>
          <p:nvPr/>
        </p:nvSpPr>
        <p:spPr>
          <a:xfrm>
            <a:off x="5959862" y="1315392"/>
            <a:ext cx="5344844" cy="618124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218D61-3DAC-4866-BB06-D6FFC786AC92}"/>
              </a:ext>
            </a:extLst>
          </p:cNvPr>
          <p:cNvSpPr/>
          <p:nvPr/>
        </p:nvSpPr>
        <p:spPr>
          <a:xfrm>
            <a:off x="5762445" y="1348740"/>
            <a:ext cx="566303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bg1"/>
                </a:solidFill>
              </a:rPr>
              <a:t>DD</a:t>
            </a:r>
            <a:r>
              <a:rPr lang="en-US" sz="3200" b="1" dirty="0">
                <a:ln/>
                <a:solidFill>
                  <a:schemeClr val="accent3"/>
                </a:solidFill>
              </a:rPr>
              <a:t>/</a:t>
            </a:r>
            <a:r>
              <a:rPr lang="en-US" sz="3200" b="1" dirty="0">
                <a:ln/>
                <a:solidFill>
                  <a:schemeClr val="bg1"/>
                </a:solidFill>
              </a:rPr>
              <a:t>MM</a:t>
            </a:r>
            <a:r>
              <a:rPr lang="en-US" sz="3200" b="1" dirty="0">
                <a:ln/>
                <a:solidFill>
                  <a:schemeClr val="accent3"/>
                </a:solidFill>
              </a:rPr>
              <a:t>/</a:t>
            </a:r>
            <a:r>
              <a:rPr lang="en-US" sz="3200" b="1" dirty="0">
                <a:ln/>
                <a:solidFill>
                  <a:schemeClr val="bg1"/>
                </a:solidFill>
              </a:rPr>
              <a:t>YY</a:t>
            </a:r>
            <a:endParaRPr lang="en-US" sz="3200" b="1" cap="none" spc="0" dirty="0">
              <a:ln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7733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311</Words>
  <Application>Microsoft Office PowerPoint</Application>
  <PresentationFormat>Widescreen</PresentationFormat>
  <Paragraphs>89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 PRATHYAKSHA</dc:creator>
  <cp:lastModifiedBy>V PRATHYAKSHA</cp:lastModifiedBy>
  <cp:revision>27</cp:revision>
  <dcterms:created xsi:type="dcterms:W3CDTF">2018-02-14T08:27:10Z</dcterms:created>
  <dcterms:modified xsi:type="dcterms:W3CDTF">2018-02-14T09:14:08Z</dcterms:modified>
</cp:coreProperties>
</file>