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2"/>
  </p:notesMasterIdLst>
  <p:sldIdLst>
    <p:sldId id="2166" r:id="rId5"/>
    <p:sldId id="2167" r:id="rId6"/>
    <p:sldId id="2171" r:id="rId7"/>
    <p:sldId id="2227" r:id="rId8"/>
    <p:sldId id="2239" r:id="rId9"/>
    <p:sldId id="2232" r:id="rId10"/>
    <p:sldId id="2240" r:id="rId11"/>
    <p:sldId id="2241" r:id="rId12"/>
    <p:sldId id="2242" r:id="rId13"/>
    <p:sldId id="2267" r:id="rId14"/>
    <p:sldId id="2268" r:id="rId15"/>
    <p:sldId id="2269" r:id="rId16"/>
    <p:sldId id="2270" r:id="rId17"/>
    <p:sldId id="2271" r:id="rId18"/>
    <p:sldId id="2272" r:id="rId19"/>
    <p:sldId id="2273" r:id="rId20"/>
    <p:sldId id="2277" r:id="rId21"/>
    <p:sldId id="2279" r:id="rId22"/>
    <p:sldId id="2278" r:id="rId23"/>
    <p:sldId id="2280" r:id="rId24"/>
    <p:sldId id="2285" r:id="rId25"/>
    <p:sldId id="2284" r:id="rId26"/>
    <p:sldId id="2283" r:id="rId27"/>
    <p:sldId id="2276" r:id="rId28"/>
    <p:sldId id="2275" r:id="rId29"/>
    <p:sldId id="2281" r:id="rId30"/>
    <p:sldId id="2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A0CD092D-1784-4F82-9406-3AD6A29687CC}">
          <p14:sldIdLst>
            <p14:sldId id="2166"/>
          </p14:sldIdLst>
        </p14:section>
        <p14:section name="Abstract" id="{94E83CA1-43CC-49CE-BD5D-49E8BEAC8DA5}">
          <p14:sldIdLst>
            <p14:sldId id="2167"/>
          </p14:sldIdLst>
        </p14:section>
        <p14:section name="Table of Content" id="{8371620E-685A-4C69-9567-7EBDD81FE8B9}">
          <p14:sldIdLst>
            <p14:sldId id="2171"/>
          </p14:sldIdLst>
        </p14:section>
        <p14:section name="Introduction" id="{0403731E-AD28-46F2-A33D-7D20EFB461FD}">
          <p14:sldIdLst>
            <p14:sldId id="2227"/>
          </p14:sldIdLst>
        </p14:section>
        <p14:section name="Related Work" id="{F830EABC-0CB9-4D11-9448-C05AC39F5CF7}">
          <p14:sldIdLst>
            <p14:sldId id="2239"/>
            <p14:sldId id="2232"/>
            <p14:sldId id="2240"/>
            <p14:sldId id="2241"/>
            <p14:sldId id="2242"/>
          </p14:sldIdLst>
        </p14:section>
        <p14:section name="Approach" id="{C65DC4FE-13C9-41CE-B1D5-1A15E20AF1C4}">
          <p14:sldIdLst>
            <p14:sldId id="2267"/>
            <p14:sldId id="2268"/>
            <p14:sldId id="2269"/>
            <p14:sldId id="2270"/>
            <p14:sldId id="2271"/>
            <p14:sldId id="2272"/>
            <p14:sldId id="2273"/>
          </p14:sldIdLst>
        </p14:section>
        <p14:section name="Evaluation" id="{CF057C83-49B8-4438-A1D3-43CFA8691FAF}">
          <p14:sldIdLst>
            <p14:sldId id="2277"/>
            <p14:sldId id="2279"/>
            <p14:sldId id="2278"/>
            <p14:sldId id="2280"/>
            <p14:sldId id="2285"/>
            <p14:sldId id="2284"/>
            <p14:sldId id="2283"/>
            <p14:sldId id="2276"/>
            <p14:sldId id="2275"/>
          </p14:sldIdLst>
        </p14:section>
        <p14:section name="Conclusion" id="{945D7C34-234A-4FFE-97C6-98A8E045DCB2}">
          <p14:sldIdLst>
            <p14:sldId id="2281"/>
          </p14:sldIdLst>
        </p14:section>
        <p14:section name="Discussion" id="{6EED3A70-AC3A-40A5-81CE-29C17AA0B15C}">
          <p14:sldIdLst>
            <p14:sldId id="2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0394F8-F2E2-4185-88C5-16FB53D05ACA}" v="1101" dt="2022-05-06T02:58:23.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0588" autoAdjust="0"/>
  </p:normalViewPr>
  <p:slideViewPr>
    <p:cSldViewPr snapToGrid="0">
      <p:cViewPr varScale="1">
        <p:scale>
          <a:sx n="58" d="100"/>
          <a:sy n="58" d="100"/>
        </p:scale>
        <p:origin x="164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2E71C5-CF66-4E67-A8D4-6F683DBE9305}" type="datetimeFigureOut">
              <a:rPr lang="en-US" smtClean="0"/>
              <a:t>5/6/2022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AA41A-5123-4F7F-9EFA-15E8AE5FA7F1}" type="slidenum">
              <a:rPr lang="en-US" smtClean="0"/>
              <a:t>‹#›</a:t>
            </a:fld>
            <a:endParaRPr lang="en-US"/>
          </a:p>
        </p:txBody>
      </p:sp>
    </p:spTree>
    <p:extLst>
      <p:ext uri="{BB962C8B-B14F-4D97-AF65-F5344CB8AC3E}">
        <p14:creationId xmlns:p14="http://schemas.microsoft.com/office/powerpoint/2010/main" val="4132466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AA41A-5123-4F7F-9EFA-15E8AE5FA7F1}" type="slidenum">
              <a:rPr lang="en-US" smtClean="0"/>
              <a:t>1</a:t>
            </a:fld>
            <a:endParaRPr lang="en-US"/>
          </a:p>
        </p:txBody>
      </p:sp>
    </p:spTree>
    <p:extLst>
      <p:ext uri="{BB962C8B-B14F-4D97-AF65-F5344CB8AC3E}">
        <p14:creationId xmlns:p14="http://schemas.microsoft.com/office/powerpoint/2010/main" val="148496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2BAA41A-5123-4F7F-9EFA-15E8AE5FA7F1}" type="slidenum">
              <a:rPr lang="en-US" smtClean="0"/>
              <a:t>11</a:t>
            </a:fld>
            <a:endParaRPr lang="en-US"/>
          </a:p>
        </p:txBody>
      </p:sp>
    </p:spTree>
    <p:extLst>
      <p:ext uri="{BB962C8B-B14F-4D97-AF65-F5344CB8AC3E}">
        <p14:creationId xmlns:p14="http://schemas.microsoft.com/office/powerpoint/2010/main" val="1330817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sz="1200" dirty="0">
                <a:solidFill>
                  <a:schemeClr val="tx1">
                    <a:alpha val="48000"/>
                  </a:schemeClr>
                </a:solidFill>
              </a:rPr>
              <a:t>Topic models can be difficult to interpret, which adds to the difficulties. </a:t>
            </a:r>
          </a:p>
          <a:p>
            <a:pPr marL="342900" indent="-342900">
              <a:buAutoNum type="arabicPeriod"/>
            </a:pPr>
            <a:r>
              <a:rPr lang="en-US" sz="1200" dirty="0">
                <a:solidFill>
                  <a:schemeClr val="tx1">
                    <a:alpha val="48000"/>
                  </a:schemeClr>
                </a:solidFill>
              </a:rPr>
              <a:t>While some of the subjects make sense, others are difficult to comprehend</a:t>
            </a:r>
          </a:p>
          <a:p>
            <a:endParaRPr lang="en-US" dirty="0"/>
          </a:p>
        </p:txBody>
      </p:sp>
      <p:sp>
        <p:nvSpPr>
          <p:cNvPr id="4" name="Slide Number Placeholder 3"/>
          <p:cNvSpPr>
            <a:spLocks noGrp="1"/>
          </p:cNvSpPr>
          <p:nvPr>
            <p:ph type="sldNum" sz="quarter" idx="5"/>
          </p:nvPr>
        </p:nvSpPr>
        <p:spPr/>
        <p:txBody>
          <a:bodyPr/>
          <a:lstStyle/>
          <a:p>
            <a:fld id="{32BAA41A-5123-4F7F-9EFA-15E8AE5FA7F1}" type="slidenum">
              <a:rPr lang="en-US" smtClean="0"/>
              <a:t>12</a:t>
            </a:fld>
            <a:endParaRPr lang="en-US"/>
          </a:p>
        </p:txBody>
      </p:sp>
    </p:spTree>
    <p:extLst>
      <p:ext uri="{BB962C8B-B14F-4D97-AF65-F5344CB8AC3E}">
        <p14:creationId xmlns:p14="http://schemas.microsoft.com/office/powerpoint/2010/main" val="4214215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t>Clustering is a well-known technique for resolving the difficulties with unsupervised learning. We’ll use it for evaluating performance, knowing the ground truth labels.</a:t>
            </a:r>
          </a:p>
          <a:p>
            <a:pPr marL="228600" indent="-228600" algn="l">
              <a:buAutoNum type="arabicPeriod"/>
            </a:pPr>
            <a:r>
              <a:rPr lang="en-US" sz="1200" dirty="0"/>
              <a:t>Convert the sentences into numeric data.</a:t>
            </a:r>
          </a:p>
          <a:p>
            <a:pPr marL="228600" indent="-228600" algn="l">
              <a:buAutoNum type="arabicPeriod"/>
            </a:pPr>
            <a:r>
              <a:rPr lang="en-US" b="0" i="0" dirty="0">
                <a:solidFill>
                  <a:srgbClr val="292929"/>
                </a:solidFill>
                <a:effectLst/>
                <a:latin typeface="charter"/>
              </a:rPr>
              <a:t>Using the embeddings directly as the distance measures would help us in grouping the commits. But  clustering become meaningless at such high dimensions for Euclidean and Manhattan distances. </a:t>
            </a:r>
          </a:p>
          <a:p>
            <a:pPr marL="228600" indent="-228600" algn="l">
              <a:buAutoNum type="arabicPeriod"/>
            </a:pPr>
            <a:r>
              <a:rPr lang="en-US" b="0" i="0" dirty="0">
                <a:solidFill>
                  <a:srgbClr val="292929"/>
                </a:solidFill>
                <a:effectLst/>
                <a:latin typeface="charter"/>
              </a:rPr>
              <a:t>Density-based algorithms are a good option here as they do not require specifying the number of clusters and are indifferent to cluster shape. Hierarchical Density-Based Spatial Clustering of Applications with Noise (HDBSCAN) has become popular since it has fewer and more intuitive hyperparameters and is robust to variable-density clusters.</a:t>
            </a:r>
          </a:p>
          <a:p>
            <a:pPr marL="228600" indent="-228600" algn="l">
              <a:buAutoNum type="arabicPeriod"/>
            </a:pPr>
            <a:r>
              <a:rPr lang="en-US" b="0" i="0" dirty="0">
                <a:solidFill>
                  <a:srgbClr val="292929"/>
                </a:solidFill>
                <a:effectLst/>
                <a:latin typeface="charter"/>
              </a:rPr>
              <a:t>To make it easier to tailor to our current problem of intent extraction, we’ll instead directly use the UMAP and HDBSCAN packages for hyperparameter tuning..</a:t>
            </a:r>
            <a:endParaRPr lang="en-US" sz="1200" dirty="0"/>
          </a:p>
        </p:txBody>
      </p:sp>
      <p:sp>
        <p:nvSpPr>
          <p:cNvPr id="4" name="Slide Number Placeholder 3"/>
          <p:cNvSpPr>
            <a:spLocks noGrp="1"/>
          </p:cNvSpPr>
          <p:nvPr>
            <p:ph type="sldNum" sz="quarter" idx="5"/>
          </p:nvPr>
        </p:nvSpPr>
        <p:spPr/>
        <p:txBody>
          <a:bodyPr/>
          <a:lstStyle/>
          <a:p>
            <a:fld id="{32BAA41A-5123-4F7F-9EFA-15E8AE5FA7F1}" type="slidenum">
              <a:rPr lang="en-US" smtClean="0"/>
              <a:t>13</a:t>
            </a:fld>
            <a:endParaRPr lang="en-US"/>
          </a:p>
        </p:txBody>
      </p:sp>
    </p:spTree>
    <p:extLst>
      <p:ext uri="{BB962C8B-B14F-4D97-AF65-F5344CB8AC3E}">
        <p14:creationId xmlns:p14="http://schemas.microsoft.com/office/powerpoint/2010/main" val="3310386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Text embedding is important before creating any Deep Learning model in Natural Language Processing (NLP).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But What is the purpose of vectorizing text?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 vector is a collection of numbers in a single dimension. A vector of size 5 contains five numbers and can be thought of as a point in five-dimensional space. Two 5-dimensional vectors can be thought of as two points in a 5-dimensional space. As a result, based on the distance between them, we can compute how close or far those two vectors are.</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32BAA41A-5123-4F7F-9EFA-15E8AE5FA7F1}" type="slidenum">
              <a:rPr lang="en-US" smtClean="0"/>
              <a:t>14</a:t>
            </a:fld>
            <a:endParaRPr lang="en-US"/>
          </a:p>
        </p:txBody>
      </p:sp>
    </p:spTree>
    <p:extLst>
      <p:ext uri="{BB962C8B-B14F-4D97-AF65-F5344CB8AC3E}">
        <p14:creationId xmlns:p14="http://schemas.microsoft.com/office/powerpoint/2010/main" val="367555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292929"/>
                </a:solidFill>
                <a:effectLst/>
                <a:latin typeface="charter"/>
              </a:rPr>
              <a:t>Sentence-BERT is a “modification of the pretrained BERT network that use </a:t>
            </a:r>
            <a:r>
              <a:rPr lang="en-US" b="0" i="0" dirty="0" err="1">
                <a:solidFill>
                  <a:srgbClr val="292929"/>
                </a:solidFill>
                <a:effectLst/>
                <a:latin typeface="charter"/>
              </a:rPr>
              <a:t>siamese</a:t>
            </a:r>
            <a:r>
              <a:rPr lang="en-US" b="0" i="0" dirty="0">
                <a:solidFill>
                  <a:srgbClr val="292929"/>
                </a:solidFill>
                <a:effectLst/>
                <a:latin typeface="charter"/>
              </a:rPr>
              <a:t> and triplet network structures to derive semantically meaningful sentence embeddings that can be compared using cosine-similarity”. </a:t>
            </a:r>
          </a:p>
          <a:p>
            <a:pPr marL="171450" indent="-171450">
              <a:buFont typeface="Arial" panose="020B0604020202020204" pitchFamily="34" charset="0"/>
              <a:buChar char="•"/>
            </a:pPr>
            <a:endParaRPr lang="en-US" b="0" i="0" dirty="0">
              <a:solidFill>
                <a:srgbClr val="292929"/>
              </a:solidFill>
              <a:effectLst/>
              <a:latin typeface="charter"/>
            </a:endParaRPr>
          </a:p>
          <a:p>
            <a:pPr marL="171450" indent="-171450">
              <a:buFont typeface="Arial" panose="020B0604020202020204" pitchFamily="34" charset="0"/>
              <a:buChar char="•"/>
            </a:pPr>
            <a:r>
              <a:rPr lang="en-US" b="0" i="0" dirty="0">
                <a:solidFill>
                  <a:srgbClr val="BDC1C6"/>
                </a:solidFill>
                <a:effectLst/>
                <a:latin typeface="Roboto" panose="02000000000000000000" pitchFamily="2" charset="0"/>
              </a:rPr>
              <a:t>A Siamese neural network (sometimes called a twin neural network) is </a:t>
            </a:r>
            <a:r>
              <a:rPr lang="en-US" b="1" i="0" dirty="0">
                <a:solidFill>
                  <a:srgbClr val="BDC1C6"/>
                </a:solidFill>
                <a:effectLst/>
                <a:latin typeface="Roboto" panose="02000000000000000000" pitchFamily="2" charset="0"/>
              </a:rPr>
              <a:t>an artificial neural network that uses the same weights while working in tandem on two different input vectors to compute comparable output vectors</a:t>
            </a:r>
            <a:r>
              <a:rPr lang="en-US" b="0" i="0" dirty="0">
                <a:solidFill>
                  <a:srgbClr val="BDC1C6"/>
                </a:solidFill>
                <a:effectLst/>
                <a:latin typeface="Roboto" panose="02000000000000000000" pitchFamily="2" charset="0"/>
              </a:rPr>
              <a:t>.</a:t>
            </a:r>
          </a:p>
          <a:p>
            <a:pPr marL="0" indent="0">
              <a:buFont typeface="Arial" panose="020B0604020202020204" pitchFamily="34" charset="0"/>
              <a:buNone/>
            </a:pPr>
            <a:endParaRPr lang="en-US" b="0" i="0" dirty="0">
              <a:solidFill>
                <a:srgbClr val="BDC1C6"/>
              </a:solidFill>
              <a:effectLst/>
              <a:latin typeface="Roboto" panose="02000000000000000000" pitchFamily="2" charset="0"/>
            </a:endParaRPr>
          </a:p>
          <a:p>
            <a:pPr marL="171450" indent="-171450">
              <a:buFont typeface="Arial" panose="020B0604020202020204" pitchFamily="34" charset="0"/>
              <a:buChar char="•"/>
            </a:pPr>
            <a:r>
              <a:rPr lang="en-US" b="0" i="0" dirty="0">
                <a:solidFill>
                  <a:srgbClr val="BDC1C6"/>
                </a:solidFill>
                <a:effectLst/>
                <a:latin typeface="Roboto" panose="02000000000000000000" pitchFamily="2" charset="0"/>
              </a:rPr>
              <a:t>Cosine similarity </a:t>
            </a:r>
            <a:r>
              <a:rPr lang="en-US" b="1" i="0" dirty="0">
                <a:solidFill>
                  <a:srgbClr val="BDC1C6"/>
                </a:solidFill>
                <a:effectLst/>
                <a:latin typeface="Roboto" panose="02000000000000000000" pitchFamily="2" charset="0"/>
              </a:rPr>
              <a:t>measures the similarity between two vectors of an inner product space</a:t>
            </a:r>
            <a:r>
              <a:rPr lang="en-US" b="0" i="0" dirty="0">
                <a:solidFill>
                  <a:srgbClr val="BDC1C6"/>
                </a:solidFill>
                <a:effectLst/>
                <a:latin typeface="Roboto" panose="02000000000000000000" pitchFamily="2" charset="0"/>
              </a:rPr>
              <a:t>. It is measured by the cosine of the angle between two vectors and determines whether two vectors are pointing in roughly the same direction. It is often used to measure document similarity in text analysis.</a:t>
            </a:r>
            <a:endParaRPr lang="en-US" b="0" i="0" dirty="0">
              <a:solidFill>
                <a:srgbClr val="292929"/>
              </a:solidFill>
              <a:effectLst/>
              <a:latin typeface="charter"/>
            </a:endParaRPr>
          </a:p>
          <a:p>
            <a:pPr marL="171450" indent="-171450">
              <a:buFont typeface="Arial" panose="020B0604020202020204" pitchFamily="34" charset="0"/>
              <a:buChar char="•"/>
            </a:pPr>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32BAA41A-5123-4F7F-9EFA-15E8AE5FA7F1}" type="slidenum">
              <a:rPr lang="en-US" smtClean="0"/>
              <a:t>15</a:t>
            </a:fld>
            <a:endParaRPr lang="en-US"/>
          </a:p>
        </p:txBody>
      </p:sp>
    </p:spTree>
    <p:extLst>
      <p:ext uri="{BB962C8B-B14F-4D97-AF65-F5344CB8AC3E}">
        <p14:creationId xmlns:p14="http://schemas.microsoft.com/office/powerpoint/2010/main" val="3194305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AA41A-5123-4F7F-9EFA-15E8AE5FA7F1}" type="slidenum">
              <a:rPr lang="en-US" smtClean="0"/>
              <a:t>16</a:t>
            </a:fld>
            <a:endParaRPr lang="en-US"/>
          </a:p>
        </p:txBody>
      </p:sp>
    </p:spTree>
    <p:extLst>
      <p:ext uri="{BB962C8B-B14F-4D97-AF65-F5344CB8AC3E}">
        <p14:creationId xmlns:p14="http://schemas.microsoft.com/office/powerpoint/2010/main" val="4232272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200" dirty="0">
                <a:solidFill>
                  <a:schemeClr val="tx1">
                    <a:alpha val="48000"/>
                  </a:schemeClr>
                </a:solidFill>
              </a:rPr>
              <a:t>The Adjusted Rand Index (ARI) is frequently used in cluster validation since it is a measure of agreement between two partitions: one given by the clustering process and the other defined by external criteria. In our case the first one is generated by the model and the second one is from my own labels.</a:t>
            </a:r>
          </a:p>
          <a:p>
            <a:pPr marL="228600" indent="-228600">
              <a:buFont typeface="+mj-lt"/>
              <a:buAutoNum type="arabicPeriod"/>
            </a:pPr>
            <a:endParaRPr lang="en-US" sz="1200" dirty="0">
              <a:solidFill>
                <a:schemeClr val="tx1">
                  <a:alpha val="48000"/>
                </a:schemeClr>
              </a:solidFill>
            </a:endParaRPr>
          </a:p>
          <a:p>
            <a:pPr marL="228600" indent="-228600">
              <a:buFont typeface="+mj-lt"/>
              <a:buAutoNum type="arabicPeriod"/>
            </a:pPr>
            <a:r>
              <a:rPr lang="en-US" sz="1200" dirty="0">
                <a:solidFill>
                  <a:schemeClr val="tx1">
                    <a:alpha val="48000"/>
                  </a:schemeClr>
                </a:solidFill>
              </a:rPr>
              <a:t>Normalized mutual information (NMI) gives us the reduction in entropy of class labels when we are given the cluster labels. In a sense, NMI tells us how much the uncertainty about class labels decreases when we know the cluster labels. It is like the information gain in decision trees.</a:t>
            </a:r>
          </a:p>
        </p:txBody>
      </p:sp>
      <p:sp>
        <p:nvSpPr>
          <p:cNvPr id="4" name="Slide Number Placeholder 3"/>
          <p:cNvSpPr>
            <a:spLocks noGrp="1"/>
          </p:cNvSpPr>
          <p:nvPr>
            <p:ph type="sldNum" sz="quarter" idx="5"/>
          </p:nvPr>
        </p:nvSpPr>
        <p:spPr/>
        <p:txBody>
          <a:bodyPr/>
          <a:lstStyle/>
          <a:p>
            <a:fld id="{32BAA41A-5123-4F7F-9EFA-15E8AE5FA7F1}" type="slidenum">
              <a:rPr lang="en-US" smtClean="0"/>
              <a:t>17</a:t>
            </a:fld>
            <a:endParaRPr lang="en-US"/>
          </a:p>
        </p:txBody>
      </p:sp>
    </p:spTree>
    <p:extLst>
      <p:ext uri="{BB962C8B-B14F-4D97-AF65-F5344CB8AC3E}">
        <p14:creationId xmlns:p14="http://schemas.microsoft.com/office/powerpoint/2010/main" val="3968790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LDA plot.</a:t>
            </a:r>
          </a:p>
          <a:p>
            <a:endParaRPr lang="en-US" dirty="0"/>
          </a:p>
          <a:p>
            <a:r>
              <a:rPr lang="en-US" b="1" i="0" dirty="0">
                <a:solidFill>
                  <a:srgbClr val="BDC1C6"/>
                </a:solidFill>
                <a:effectLst/>
                <a:latin typeface="Roboto" panose="02000000000000000000" pitchFamily="2" charset="0"/>
              </a:rPr>
              <a:t>Latent Dirichlet Allocation</a:t>
            </a:r>
            <a:r>
              <a:rPr lang="en-US" b="0" i="0" dirty="0">
                <a:solidFill>
                  <a:srgbClr val="BDC1C6"/>
                </a:solidFill>
                <a:effectLst/>
                <a:latin typeface="Roboto" panose="02000000000000000000" pitchFamily="2" charset="0"/>
              </a:rPr>
              <a:t> (LDA): The term latent conveys something that exists but is not yet developed. In other words the topics that we want to extract from the data are also “hidden topics”</a:t>
            </a:r>
            <a:endParaRPr lang="en-US" dirty="0"/>
          </a:p>
        </p:txBody>
      </p:sp>
      <p:sp>
        <p:nvSpPr>
          <p:cNvPr id="4" name="Slide Number Placeholder 3"/>
          <p:cNvSpPr>
            <a:spLocks noGrp="1"/>
          </p:cNvSpPr>
          <p:nvPr>
            <p:ph type="sldNum" sz="quarter" idx="5"/>
          </p:nvPr>
        </p:nvSpPr>
        <p:spPr/>
        <p:txBody>
          <a:bodyPr/>
          <a:lstStyle/>
          <a:p>
            <a:fld id="{32BAA41A-5123-4F7F-9EFA-15E8AE5FA7F1}" type="slidenum">
              <a:rPr lang="en-US" smtClean="0"/>
              <a:t>20</a:t>
            </a:fld>
            <a:endParaRPr lang="en-US"/>
          </a:p>
        </p:txBody>
      </p:sp>
    </p:spTree>
    <p:extLst>
      <p:ext uri="{BB962C8B-B14F-4D97-AF65-F5344CB8AC3E}">
        <p14:creationId xmlns:p14="http://schemas.microsoft.com/office/powerpoint/2010/main" val="35973426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generated cluster labels</a:t>
            </a:r>
          </a:p>
        </p:txBody>
      </p:sp>
      <p:sp>
        <p:nvSpPr>
          <p:cNvPr id="4" name="Slide Number Placeholder 3"/>
          <p:cNvSpPr>
            <a:spLocks noGrp="1"/>
          </p:cNvSpPr>
          <p:nvPr>
            <p:ph type="sldNum" sz="quarter" idx="5"/>
          </p:nvPr>
        </p:nvSpPr>
        <p:spPr/>
        <p:txBody>
          <a:bodyPr/>
          <a:lstStyle/>
          <a:p>
            <a:fld id="{32BAA41A-5123-4F7F-9EFA-15E8AE5FA7F1}" type="slidenum">
              <a:rPr lang="en-US" smtClean="0"/>
              <a:t>21</a:t>
            </a:fld>
            <a:endParaRPr lang="en-US"/>
          </a:p>
        </p:txBody>
      </p:sp>
    </p:spTree>
    <p:extLst>
      <p:ext uri="{BB962C8B-B14F-4D97-AF65-F5344CB8AC3E}">
        <p14:creationId xmlns:p14="http://schemas.microsoft.com/office/powerpoint/2010/main" val="382720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2BAA41A-5123-4F7F-9EFA-15E8AE5FA7F1}" type="slidenum">
              <a:rPr lang="en-US" smtClean="0"/>
              <a:t>26</a:t>
            </a:fld>
            <a:endParaRPr lang="en-US"/>
          </a:p>
        </p:txBody>
      </p:sp>
    </p:spTree>
    <p:extLst>
      <p:ext uri="{BB962C8B-B14F-4D97-AF65-F5344CB8AC3E}">
        <p14:creationId xmlns:p14="http://schemas.microsoft.com/office/powerpoint/2010/main" val="1196558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AA41A-5123-4F7F-9EFA-15E8AE5FA7F1}" type="slidenum">
              <a:rPr lang="en-US" smtClean="0"/>
              <a:t>2</a:t>
            </a:fld>
            <a:endParaRPr lang="en-US"/>
          </a:p>
        </p:txBody>
      </p:sp>
    </p:spTree>
    <p:extLst>
      <p:ext uri="{BB962C8B-B14F-4D97-AF65-F5344CB8AC3E}">
        <p14:creationId xmlns:p14="http://schemas.microsoft.com/office/powerpoint/2010/main" val="4011128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5"/>
          </p:nvPr>
        </p:nvSpPr>
        <p:spPr/>
        <p:txBody>
          <a:bodyPr/>
          <a:lstStyle/>
          <a:p>
            <a:fld id="{32BAA41A-5123-4F7F-9EFA-15E8AE5FA7F1}" type="slidenum">
              <a:rPr lang="en-US" smtClean="0"/>
              <a:t>4</a:t>
            </a:fld>
            <a:endParaRPr lang="en-US"/>
          </a:p>
        </p:txBody>
      </p:sp>
    </p:spTree>
    <p:extLst>
      <p:ext uri="{BB962C8B-B14F-4D97-AF65-F5344CB8AC3E}">
        <p14:creationId xmlns:p14="http://schemas.microsoft.com/office/powerpoint/2010/main" val="1895593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AA41A-5123-4F7F-9EFA-15E8AE5FA7F1}" type="slidenum">
              <a:rPr lang="en-US" smtClean="0"/>
              <a:t>5</a:t>
            </a:fld>
            <a:endParaRPr lang="en-US"/>
          </a:p>
        </p:txBody>
      </p:sp>
    </p:spTree>
    <p:extLst>
      <p:ext uri="{BB962C8B-B14F-4D97-AF65-F5344CB8AC3E}">
        <p14:creationId xmlns:p14="http://schemas.microsoft.com/office/powerpoint/2010/main" val="2543135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AA41A-5123-4F7F-9EFA-15E8AE5FA7F1}" type="slidenum">
              <a:rPr lang="en-US" smtClean="0"/>
              <a:t>6</a:t>
            </a:fld>
            <a:endParaRPr lang="en-US"/>
          </a:p>
        </p:txBody>
      </p:sp>
    </p:spTree>
    <p:extLst>
      <p:ext uri="{BB962C8B-B14F-4D97-AF65-F5344CB8AC3E}">
        <p14:creationId xmlns:p14="http://schemas.microsoft.com/office/powerpoint/2010/main" val="289059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200"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endParaRPr>
          </a:p>
        </p:txBody>
      </p:sp>
      <p:sp>
        <p:nvSpPr>
          <p:cNvPr id="4" name="Slide Number Placeholder 3"/>
          <p:cNvSpPr>
            <a:spLocks noGrp="1"/>
          </p:cNvSpPr>
          <p:nvPr>
            <p:ph type="sldNum" sz="quarter" idx="5"/>
          </p:nvPr>
        </p:nvSpPr>
        <p:spPr/>
        <p:txBody>
          <a:bodyPr/>
          <a:lstStyle/>
          <a:p>
            <a:fld id="{32BAA41A-5123-4F7F-9EFA-15E8AE5FA7F1}" type="slidenum">
              <a:rPr lang="en-US" smtClean="0"/>
              <a:t>7</a:t>
            </a:fld>
            <a:endParaRPr lang="en-US"/>
          </a:p>
        </p:txBody>
      </p:sp>
    </p:spTree>
    <p:extLst>
      <p:ext uri="{BB962C8B-B14F-4D97-AF65-F5344CB8AC3E}">
        <p14:creationId xmlns:p14="http://schemas.microsoft.com/office/powerpoint/2010/main" val="3300675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AA41A-5123-4F7F-9EFA-15E8AE5FA7F1}" type="slidenum">
              <a:rPr lang="en-US" smtClean="0"/>
              <a:t>8</a:t>
            </a:fld>
            <a:endParaRPr lang="en-US"/>
          </a:p>
        </p:txBody>
      </p:sp>
    </p:spTree>
    <p:extLst>
      <p:ext uri="{BB962C8B-B14F-4D97-AF65-F5344CB8AC3E}">
        <p14:creationId xmlns:p14="http://schemas.microsoft.com/office/powerpoint/2010/main" val="1389760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AA41A-5123-4F7F-9EFA-15E8AE5FA7F1}" type="slidenum">
              <a:rPr lang="en-US" smtClean="0"/>
              <a:t>9</a:t>
            </a:fld>
            <a:endParaRPr lang="en-US"/>
          </a:p>
        </p:txBody>
      </p:sp>
    </p:spTree>
    <p:extLst>
      <p:ext uri="{BB962C8B-B14F-4D97-AF65-F5344CB8AC3E}">
        <p14:creationId xmlns:p14="http://schemas.microsoft.com/office/powerpoint/2010/main" val="3195461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2BAA41A-5123-4F7F-9EFA-15E8AE5FA7F1}" type="slidenum">
              <a:rPr lang="en-US" smtClean="0"/>
              <a:t>10</a:t>
            </a:fld>
            <a:endParaRPr lang="en-US"/>
          </a:p>
        </p:txBody>
      </p:sp>
    </p:spTree>
    <p:extLst>
      <p:ext uri="{BB962C8B-B14F-4D97-AF65-F5344CB8AC3E}">
        <p14:creationId xmlns:p14="http://schemas.microsoft.com/office/powerpoint/2010/main" val="4221360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1.xml"/><Relationship Id="rId4" Type="http://schemas.openxmlformats.org/officeDocument/2006/relationships/hyperlink" Target="https://twitter.com/" TargetMode="Externa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1.xml"/><Relationship Id="rId4" Type="http://schemas.openxmlformats.org/officeDocument/2006/relationships/hyperlink" Target="https://twitter.com/" TargetMode="Externa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1.xml"/><Relationship Id="rId4" Type="http://schemas.openxmlformats.org/officeDocument/2006/relationships/hyperlink" Target="https://twitter.com/" TargetMode="Externa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1.xml"/><Relationship Id="rId4" Type="http://schemas.openxmlformats.org/officeDocument/2006/relationships/hyperlink" Target="https://twitter.com/" TargetMode="Externa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1.xml"/><Relationship Id="rId4" Type="http://schemas.openxmlformats.org/officeDocument/2006/relationships/hyperlink" Target="https://twitter.com/" TargetMode="Externa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1.xml"/><Relationship Id="rId4" Type="http://schemas.openxmlformats.org/officeDocument/2006/relationships/hyperlink" Target="https://twitter.com/"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1.xml"/><Relationship Id="rId4" Type="http://schemas.openxmlformats.org/officeDocument/2006/relationships/hyperlink" Target="https://twitter.com/" TargetMode="Externa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1.xml"/><Relationship Id="rId4" Type="http://schemas.openxmlformats.org/officeDocument/2006/relationships/hyperlink" Target="https://twitter.com/" TargetMode="Externa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1.xml"/><Relationship Id="rId4" Type="http://schemas.openxmlformats.org/officeDocument/2006/relationships/hyperlink" Target="https://twitter.com/" TargetMode="Externa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1.xml"/><Relationship Id="rId4" Type="http://schemas.openxmlformats.org/officeDocument/2006/relationships/hyperlink" Target="https://twitter.com/" TargetMode="Externa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1.xml"/><Relationship Id="rId4" Type="http://schemas.openxmlformats.org/officeDocument/2006/relationships/hyperlink" Target="https://twitter.com/" TargetMode="Externa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1.xml"/><Relationship Id="rId4" Type="http://schemas.openxmlformats.org/officeDocument/2006/relationships/hyperlink" Target="https://twitter.com/" TargetMode="Externa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1.xml"/><Relationship Id="rId4" Type="http://schemas.openxmlformats.org/officeDocument/2006/relationships/hyperlink" Target="https://twitter.com/"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1.xml"/><Relationship Id="rId4" Type="http://schemas.openxmlformats.org/officeDocument/2006/relationships/hyperlink" Target="https://twitter.com/" TargetMode="External"/></Relationships>
</file>

<file path=ppt/slideLayouts/_rels/slideLayout31.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1.xml"/><Relationship Id="rId4" Type="http://schemas.openxmlformats.org/officeDocument/2006/relationships/hyperlink" Target="https://twitter.com/"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15562B8-40F2-4731-9234-F72F7B0C8FA9}"/>
              </a:ext>
            </a:extLst>
          </p:cNvPr>
          <p:cNvSpPr/>
          <p:nvPr userDrawn="1"/>
        </p:nvSpPr>
        <p:spPr>
          <a:xfrm rot="5400000">
            <a:off x="5941864" y="-5484724"/>
            <a:ext cx="491719" cy="11461166"/>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Rectangle 1">
            <a:extLst>
              <a:ext uri="{FF2B5EF4-FFF2-40B4-BE49-F238E27FC236}">
                <a16:creationId xmlns:a16="http://schemas.microsoft.com/office/drawing/2014/main" id="{EED1674B-7819-4290-8EC6-DD14B5462434}"/>
              </a:ext>
            </a:extLst>
          </p:cNvPr>
          <p:cNvSpPr/>
          <p:nvPr userDrawn="1"/>
        </p:nvSpPr>
        <p:spPr>
          <a:xfrm>
            <a:off x="0" y="0"/>
            <a:ext cx="491655"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8" name="Rectangle 17">
            <a:extLst>
              <a:ext uri="{FF2B5EF4-FFF2-40B4-BE49-F238E27FC236}">
                <a16:creationId xmlns:a16="http://schemas.microsoft.com/office/drawing/2014/main" id="{9B4CB942-6ECB-49C3-BCDF-B7B7905525F3}"/>
              </a:ext>
            </a:extLst>
          </p:cNvPr>
          <p:cNvSpPr/>
          <p:nvPr userDrawn="1"/>
        </p:nvSpPr>
        <p:spPr>
          <a:xfrm rot="5400000">
            <a:off x="6078711" y="744711"/>
            <a:ext cx="491719" cy="1173486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9" name="Rectangle 18">
            <a:extLst>
              <a:ext uri="{FF2B5EF4-FFF2-40B4-BE49-F238E27FC236}">
                <a16:creationId xmlns:a16="http://schemas.microsoft.com/office/drawing/2014/main" id="{12A7B87B-45E7-4AE7-9E9F-48F570D39556}"/>
              </a:ext>
            </a:extLst>
          </p:cNvPr>
          <p:cNvSpPr/>
          <p:nvPr userDrawn="1"/>
        </p:nvSpPr>
        <p:spPr>
          <a:xfrm>
            <a:off x="11700345" y="0"/>
            <a:ext cx="491655"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24" name="Straight Connector 23">
            <a:extLst>
              <a:ext uri="{FF2B5EF4-FFF2-40B4-BE49-F238E27FC236}">
                <a16:creationId xmlns:a16="http://schemas.microsoft.com/office/drawing/2014/main" id="{DE83E7B4-D919-418E-8C79-FE532F656603}"/>
              </a:ext>
            </a:extLst>
          </p:cNvPr>
          <p:cNvCxnSpPr/>
          <p:nvPr userDrawn="1"/>
        </p:nvCxnSpPr>
        <p:spPr>
          <a:xfrm>
            <a:off x="120026" y="152363"/>
            <a:ext cx="238296"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9D18541-68C2-4DF9-AC8A-1ECB0677CF50}"/>
              </a:ext>
            </a:extLst>
          </p:cNvPr>
          <p:cNvCxnSpPr>
            <a:cxnSpLocks/>
          </p:cNvCxnSpPr>
          <p:nvPr userDrawn="1"/>
        </p:nvCxnSpPr>
        <p:spPr>
          <a:xfrm>
            <a:off x="120026" y="227882"/>
            <a:ext cx="101742"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6FCAEE-47CD-4C71-94C3-830250430BF7}"/>
              </a:ext>
            </a:extLst>
          </p:cNvPr>
          <p:cNvCxnSpPr>
            <a:cxnSpLocks/>
          </p:cNvCxnSpPr>
          <p:nvPr userDrawn="1"/>
        </p:nvCxnSpPr>
        <p:spPr>
          <a:xfrm>
            <a:off x="120026" y="303402"/>
            <a:ext cx="181333"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sp>
        <p:nvSpPr>
          <p:cNvPr id="27" name="Slide Number Placeholder 5">
            <a:extLst>
              <a:ext uri="{FF2B5EF4-FFF2-40B4-BE49-F238E27FC236}">
                <a16:creationId xmlns:a16="http://schemas.microsoft.com/office/drawing/2014/main" id="{920F7B99-6DE8-4F59-95D2-587A27CB4EB8}"/>
              </a:ext>
            </a:extLst>
          </p:cNvPr>
          <p:cNvSpPr txBox="1">
            <a:spLocks/>
          </p:cNvSpPr>
          <p:nvPr userDrawn="1"/>
        </p:nvSpPr>
        <p:spPr>
          <a:xfrm>
            <a:off x="164697" y="6458689"/>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rPr>
              <a:pPr algn="ctr"/>
              <a:t>‹#›</a:t>
            </a:fld>
            <a:endParaRPr lang="en-US" sz="700" b="1">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Rectangle 28">
            <a:extLst>
              <a:ext uri="{FF2B5EF4-FFF2-40B4-BE49-F238E27FC236}">
                <a16:creationId xmlns:a16="http://schemas.microsoft.com/office/drawing/2014/main" id="{3C0BA415-90EF-494A-98BB-E4776AE09ABA}"/>
              </a:ext>
            </a:extLst>
          </p:cNvPr>
          <p:cNvSpPr/>
          <p:nvPr userDrawn="1"/>
        </p:nvSpPr>
        <p:spPr>
          <a:xfrm>
            <a:off x="727028" y="227883"/>
            <a:ext cx="1610876" cy="58782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TextBox 27">
            <a:extLst>
              <a:ext uri="{FF2B5EF4-FFF2-40B4-BE49-F238E27FC236}">
                <a16:creationId xmlns:a16="http://schemas.microsoft.com/office/drawing/2014/main" id="{C0763060-CCE9-4A96-A067-6AC27B7E80B1}"/>
              </a:ext>
            </a:extLst>
          </p:cNvPr>
          <p:cNvSpPr txBox="1"/>
          <p:nvPr userDrawn="1"/>
        </p:nvSpPr>
        <p:spPr>
          <a:xfrm>
            <a:off x="901650" y="375603"/>
            <a:ext cx="1261632" cy="338554"/>
          </a:xfrm>
          <a:prstGeom prst="rect">
            <a:avLst/>
          </a:prstGeom>
          <a:noFill/>
        </p:spPr>
        <p:txBody>
          <a:bodyPr wrap="square" rtlCol="0">
            <a:spAutoFit/>
          </a:bodyPr>
          <a:lstStyle/>
          <a:p>
            <a:pPr algn="ctr"/>
            <a:r>
              <a:rPr lang="en-US" sz="1600" b="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Tree>
    <p:extLst>
      <p:ext uri="{BB962C8B-B14F-4D97-AF65-F5344CB8AC3E}">
        <p14:creationId xmlns:p14="http://schemas.microsoft.com/office/powerpoint/2010/main" val="1286352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15562B8-40F2-4731-9234-F72F7B0C8FA9}"/>
              </a:ext>
            </a:extLst>
          </p:cNvPr>
          <p:cNvSpPr/>
          <p:nvPr userDrawn="1"/>
        </p:nvSpPr>
        <p:spPr>
          <a:xfrm rot="5400000">
            <a:off x="5941864" y="-5484724"/>
            <a:ext cx="491719" cy="11461166"/>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Rectangle 1">
            <a:extLst>
              <a:ext uri="{FF2B5EF4-FFF2-40B4-BE49-F238E27FC236}">
                <a16:creationId xmlns:a16="http://schemas.microsoft.com/office/drawing/2014/main" id="{EED1674B-7819-4290-8EC6-DD14B5462434}"/>
              </a:ext>
            </a:extLst>
          </p:cNvPr>
          <p:cNvSpPr/>
          <p:nvPr userDrawn="1"/>
        </p:nvSpPr>
        <p:spPr>
          <a:xfrm>
            <a:off x="0" y="0"/>
            <a:ext cx="491655"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8" name="Rectangle 17">
            <a:extLst>
              <a:ext uri="{FF2B5EF4-FFF2-40B4-BE49-F238E27FC236}">
                <a16:creationId xmlns:a16="http://schemas.microsoft.com/office/drawing/2014/main" id="{9B4CB942-6ECB-49C3-BCDF-B7B7905525F3}"/>
              </a:ext>
            </a:extLst>
          </p:cNvPr>
          <p:cNvSpPr/>
          <p:nvPr userDrawn="1"/>
        </p:nvSpPr>
        <p:spPr>
          <a:xfrm rot="5400000">
            <a:off x="6078711" y="744711"/>
            <a:ext cx="491719" cy="1173486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9" name="Rectangle 18">
            <a:extLst>
              <a:ext uri="{FF2B5EF4-FFF2-40B4-BE49-F238E27FC236}">
                <a16:creationId xmlns:a16="http://schemas.microsoft.com/office/drawing/2014/main" id="{12A7B87B-45E7-4AE7-9E9F-48F570D39556}"/>
              </a:ext>
            </a:extLst>
          </p:cNvPr>
          <p:cNvSpPr/>
          <p:nvPr userDrawn="1"/>
        </p:nvSpPr>
        <p:spPr>
          <a:xfrm>
            <a:off x="11700345" y="0"/>
            <a:ext cx="491655"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24" name="Straight Connector 23">
            <a:extLst>
              <a:ext uri="{FF2B5EF4-FFF2-40B4-BE49-F238E27FC236}">
                <a16:creationId xmlns:a16="http://schemas.microsoft.com/office/drawing/2014/main" id="{DE83E7B4-D919-418E-8C79-FE532F656603}"/>
              </a:ext>
            </a:extLst>
          </p:cNvPr>
          <p:cNvCxnSpPr/>
          <p:nvPr userDrawn="1"/>
        </p:nvCxnSpPr>
        <p:spPr>
          <a:xfrm>
            <a:off x="120026" y="152363"/>
            <a:ext cx="238296"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9D18541-68C2-4DF9-AC8A-1ECB0677CF50}"/>
              </a:ext>
            </a:extLst>
          </p:cNvPr>
          <p:cNvCxnSpPr>
            <a:cxnSpLocks/>
          </p:cNvCxnSpPr>
          <p:nvPr userDrawn="1"/>
        </p:nvCxnSpPr>
        <p:spPr>
          <a:xfrm>
            <a:off x="120026" y="227882"/>
            <a:ext cx="101742"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6FCAEE-47CD-4C71-94C3-830250430BF7}"/>
              </a:ext>
            </a:extLst>
          </p:cNvPr>
          <p:cNvCxnSpPr>
            <a:cxnSpLocks/>
          </p:cNvCxnSpPr>
          <p:nvPr userDrawn="1"/>
        </p:nvCxnSpPr>
        <p:spPr>
          <a:xfrm>
            <a:off x="120026" y="303402"/>
            <a:ext cx="181333"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sp>
        <p:nvSpPr>
          <p:cNvPr id="27" name="Slide Number Placeholder 5">
            <a:extLst>
              <a:ext uri="{FF2B5EF4-FFF2-40B4-BE49-F238E27FC236}">
                <a16:creationId xmlns:a16="http://schemas.microsoft.com/office/drawing/2014/main" id="{920F7B99-6DE8-4F59-95D2-587A27CB4EB8}"/>
              </a:ext>
            </a:extLst>
          </p:cNvPr>
          <p:cNvSpPr txBox="1">
            <a:spLocks/>
          </p:cNvSpPr>
          <p:nvPr userDrawn="1"/>
        </p:nvSpPr>
        <p:spPr>
          <a:xfrm>
            <a:off x="164697" y="6458689"/>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rPr>
              <a:pPr algn="ctr"/>
              <a:t>‹#›</a:t>
            </a:fld>
            <a:endParaRPr lang="en-US" sz="700" b="1">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Rectangle 28">
            <a:extLst>
              <a:ext uri="{FF2B5EF4-FFF2-40B4-BE49-F238E27FC236}">
                <a16:creationId xmlns:a16="http://schemas.microsoft.com/office/drawing/2014/main" id="{3C0BA415-90EF-494A-98BB-E4776AE09ABA}"/>
              </a:ext>
            </a:extLst>
          </p:cNvPr>
          <p:cNvSpPr/>
          <p:nvPr userDrawn="1"/>
        </p:nvSpPr>
        <p:spPr>
          <a:xfrm>
            <a:off x="727028" y="227883"/>
            <a:ext cx="1610876" cy="58782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TextBox 27">
            <a:extLst>
              <a:ext uri="{FF2B5EF4-FFF2-40B4-BE49-F238E27FC236}">
                <a16:creationId xmlns:a16="http://schemas.microsoft.com/office/drawing/2014/main" id="{C0763060-CCE9-4A96-A067-6AC27B7E80B1}"/>
              </a:ext>
            </a:extLst>
          </p:cNvPr>
          <p:cNvSpPr txBox="1"/>
          <p:nvPr userDrawn="1"/>
        </p:nvSpPr>
        <p:spPr>
          <a:xfrm>
            <a:off x="901650" y="375603"/>
            <a:ext cx="1261632" cy="338554"/>
          </a:xfrm>
          <a:prstGeom prst="rect">
            <a:avLst/>
          </a:prstGeom>
          <a:noFill/>
        </p:spPr>
        <p:txBody>
          <a:bodyPr wrap="square" rtlCol="0">
            <a:spAutoFit/>
          </a:bodyPr>
          <a:lstStyle/>
          <a:p>
            <a:pPr algn="ctr"/>
            <a:r>
              <a:rPr lang="en-US" sz="1600" b="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14" name="Picture Placeholder 13">
            <a:extLst>
              <a:ext uri="{FF2B5EF4-FFF2-40B4-BE49-F238E27FC236}">
                <a16:creationId xmlns:a16="http://schemas.microsoft.com/office/drawing/2014/main" id="{C411318C-4794-4780-B048-65BF2EFB2199}"/>
              </a:ext>
            </a:extLst>
          </p:cNvPr>
          <p:cNvSpPr>
            <a:spLocks noGrp="1"/>
          </p:cNvSpPr>
          <p:nvPr>
            <p:ph type="pic" sz="quarter" idx="12"/>
          </p:nvPr>
        </p:nvSpPr>
        <p:spPr>
          <a:xfrm>
            <a:off x="6096000" y="0"/>
            <a:ext cx="6096001" cy="6858000"/>
          </a:xfrm>
          <a:custGeom>
            <a:avLst/>
            <a:gdLst>
              <a:gd name="connsiteX0" fmla="*/ 0 w 12193589"/>
              <a:gd name="connsiteY0" fmla="*/ 0 h 13716000"/>
              <a:gd name="connsiteX1" fmla="*/ 12193589 w 12193589"/>
              <a:gd name="connsiteY1" fmla="*/ 0 h 13716000"/>
              <a:gd name="connsiteX2" fmla="*/ 12193589 w 12193589"/>
              <a:gd name="connsiteY2" fmla="*/ 13716000 h 13716000"/>
              <a:gd name="connsiteX3" fmla="*/ 0 w 12193589"/>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12193589" h="13716000">
                <a:moveTo>
                  <a:pt x="0" y="0"/>
                </a:moveTo>
                <a:lnTo>
                  <a:pt x="12193589" y="0"/>
                </a:lnTo>
                <a:lnTo>
                  <a:pt x="12193589" y="13716000"/>
                </a:lnTo>
                <a:lnTo>
                  <a:pt x="0" y="13716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0" name="Picture Placeholder 19">
            <a:extLst>
              <a:ext uri="{FF2B5EF4-FFF2-40B4-BE49-F238E27FC236}">
                <a16:creationId xmlns:a16="http://schemas.microsoft.com/office/drawing/2014/main" id="{ED062986-BE9C-4DF7-95D3-186FF46BE184}"/>
              </a:ext>
            </a:extLst>
          </p:cNvPr>
          <p:cNvSpPr>
            <a:spLocks noGrp="1"/>
          </p:cNvSpPr>
          <p:nvPr>
            <p:ph type="pic" sz="quarter" idx="13"/>
          </p:nvPr>
        </p:nvSpPr>
        <p:spPr>
          <a:xfrm>
            <a:off x="4506893" y="1839686"/>
            <a:ext cx="3178215" cy="3178629"/>
          </a:xfrm>
          <a:custGeom>
            <a:avLst/>
            <a:gdLst>
              <a:gd name="connsiteX0" fmla="*/ 2180666 w 6357257"/>
              <a:gd name="connsiteY0" fmla="*/ 0 h 6357257"/>
              <a:gd name="connsiteX1" fmla="*/ 4176591 w 6357257"/>
              <a:gd name="connsiteY1" fmla="*/ 0 h 6357257"/>
              <a:gd name="connsiteX2" fmla="*/ 6357257 w 6357257"/>
              <a:gd name="connsiteY2" fmla="*/ 2180666 h 6357257"/>
              <a:gd name="connsiteX3" fmla="*/ 6357257 w 6357257"/>
              <a:gd name="connsiteY3" fmla="*/ 4176591 h 6357257"/>
              <a:gd name="connsiteX4" fmla="*/ 4176591 w 6357257"/>
              <a:gd name="connsiteY4" fmla="*/ 6357257 h 6357257"/>
              <a:gd name="connsiteX5" fmla="*/ 2180666 w 6357257"/>
              <a:gd name="connsiteY5" fmla="*/ 6357257 h 6357257"/>
              <a:gd name="connsiteX6" fmla="*/ 0 w 6357257"/>
              <a:gd name="connsiteY6" fmla="*/ 4176591 h 6357257"/>
              <a:gd name="connsiteX7" fmla="*/ 0 w 6357257"/>
              <a:gd name="connsiteY7" fmla="*/ 2180666 h 6357257"/>
              <a:gd name="connsiteX8" fmla="*/ 2180666 w 6357257"/>
              <a:gd name="connsiteY8" fmla="*/ 0 h 635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7257" h="6357257">
                <a:moveTo>
                  <a:pt x="2180666" y="0"/>
                </a:moveTo>
                <a:lnTo>
                  <a:pt x="4176591" y="0"/>
                </a:lnTo>
                <a:cubicBezTo>
                  <a:pt x="5380940" y="0"/>
                  <a:pt x="6357257" y="976317"/>
                  <a:pt x="6357257" y="2180666"/>
                </a:cubicBezTo>
                <a:lnTo>
                  <a:pt x="6357257" y="4176591"/>
                </a:lnTo>
                <a:cubicBezTo>
                  <a:pt x="6357257" y="5380940"/>
                  <a:pt x="5380940" y="6357257"/>
                  <a:pt x="4176591" y="6357257"/>
                </a:cubicBezTo>
                <a:lnTo>
                  <a:pt x="2180666" y="6357257"/>
                </a:lnTo>
                <a:cubicBezTo>
                  <a:pt x="976317" y="6357257"/>
                  <a:pt x="0" y="5380940"/>
                  <a:pt x="0" y="4176591"/>
                </a:cubicBezTo>
                <a:lnTo>
                  <a:pt x="0" y="2180666"/>
                </a:lnTo>
                <a:cubicBezTo>
                  <a:pt x="0" y="976317"/>
                  <a:pt x="976317" y="0"/>
                  <a:pt x="2180666"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670817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10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300" fill="hold"/>
                                        <p:tgtEl>
                                          <p:spTgt spid="20"/>
                                        </p:tgtEl>
                                        <p:attrNameLst>
                                          <p:attrName>ppt_x</p:attrName>
                                        </p:attrNameLst>
                                      </p:cBhvr>
                                      <p:tavLst>
                                        <p:tav tm="0">
                                          <p:val>
                                            <p:strVal val="1+#ppt_w/2"/>
                                          </p:val>
                                        </p:tav>
                                        <p:tav tm="100000">
                                          <p:val>
                                            <p:strVal val="#ppt_x"/>
                                          </p:val>
                                        </p:tav>
                                      </p:tavLst>
                                    </p:anim>
                                    <p:anim calcmode="lin" valueType="num">
                                      <p:cBhvr additive="base">
                                        <p:cTn id="8" dur="13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300" fill="hold"/>
                                        <p:tgtEl>
                                          <p:spTgt spid="14"/>
                                        </p:tgtEl>
                                        <p:attrNameLst>
                                          <p:attrName>ppt_x</p:attrName>
                                        </p:attrNameLst>
                                      </p:cBhvr>
                                      <p:tavLst>
                                        <p:tav tm="0">
                                          <p:val>
                                            <p:strVal val="1+#ppt_w/2"/>
                                          </p:val>
                                        </p:tav>
                                        <p:tav tm="100000">
                                          <p:val>
                                            <p:strVal val="#ppt_x"/>
                                          </p:val>
                                        </p:tav>
                                      </p:tavLst>
                                    </p:anim>
                                    <p:anim calcmode="lin" valueType="num">
                                      <p:cBhvr additive="base">
                                        <p:cTn id="12" dur="13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15562B8-40F2-4731-9234-F72F7B0C8FA9}"/>
              </a:ext>
            </a:extLst>
          </p:cNvPr>
          <p:cNvSpPr/>
          <p:nvPr userDrawn="1"/>
        </p:nvSpPr>
        <p:spPr>
          <a:xfrm rot="5400000">
            <a:off x="5941864" y="-5484724"/>
            <a:ext cx="491719" cy="11461166"/>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Rectangle 1">
            <a:extLst>
              <a:ext uri="{FF2B5EF4-FFF2-40B4-BE49-F238E27FC236}">
                <a16:creationId xmlns:a16="http://schemas.microsoft.com/office/drawing/2014/main" id="{EED1674B-7819-4290-8EC6-DD14B5462434}"/>
              </a:ext>
            </a:extLst>
          </p:cNvPr>
          <p:cNvSpPr/>
          <p:nvPr userDrawn="1"/>
        </p:nvSpPr>
        <p:spPr>
          <a:xfrm>
            <a:off x="0" y="0"/>
            <a:ext cx="491655"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8" name="Rectangle 17">
            <a:extLst>
              <a:ext uri="{FF2B5EF4-FFF2-40B4-BE49-F238E27FC236}">
                <a16:creationId xmlns:a16="http://schemas.microsoft.com/office/drawing/2014/main" id="{9B4CB942-6ECB-49C3-BCDF-B7B7905525F3}"/>
              </a:ext>
            </a:extLst>
          </p:cNvPr>
          <p:cNvSpPr/>
          <p:nvPr userDrawn="1"/>
        </p:nvSpPr>
        <p:spPr>
          <a:xfrm rot="5400000">
            <a:off x="6078711" y="744711"/>
            <a:ext cx="491719" cy="1173486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9" name="Rectangle 18">
            <a:extLst>
              <a:ext uri="{FF2B5EF4-FFF2-40B4-BE49-F238E27FC236}">
                <a16:creationId xmlns:a16="http://schemas.microsoft.com/office/drawing/2014/main" id="{12A7B87B-45E7-4AE7-9E9F-48F570D39556}"/>
              </a:ext>
            </a:extLst>
          </p:cNvPr>
          <p:cNvSpPr/>
          <p:nvPr userDrawn="1"/>
        </p:nvSpPr>
        <p:spPr>
          <a:xfrm>
            <a:off x="11700345" y="0"/>
            <a:ext cx="491655"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24" name="Straight Connector 23">
            <a:extLst>
              <a:ext uri="{FF2B5EF4-FFF2-40B4-BE49-F238E27FC236}">
                <a16:creationId xmlns:a16="http://schemas.microsoft.com/office/drawing/2014/main" id="{DE83E7B4-D919-418E-8C79-FE532F656603}"/>
              </a:ext>
            </a:extLst>
          </p:cNvPr>
          <p:cNvCxnSpPr/>
          <p:nvPr userDrawn="1"/>
        </p:nvCxnSpPr>
        <p:spPr>
          <a:xfrm>
            <a:off x="11792505" y="152363"/>
            <a:ext cx="238296"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9D18541-68C2-4DF9-AC8A-1ECB0677CF50}"/>
              </a:ext>
            </a:extLst>
          </p:cNvPr>
          <p:cNvCxnSpPr>
            <a:cxnSpLocks/>
          </p:cNvCxnSpPr>
          <p:nvPr userDrawn="1"/>
        </p:nvCxnSpPr>
        <p:spPr>
          <a:xfrm>
            <a:off x="11792504" y="227882"/>
            <a:ext cx="101742"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6FCAEE-47CD-4C71-94C3-830250430BF7}"/>
              </a:ext>
            </a:extLst>
          </p:cNvPr>
          <p:cNvCxnSpPr>
            <a:cxnSpLocks/>
          </p:cNvCxnSpPr>
          <p:nvPr userDrawn="1"/>
        </p:nvCxnSpPr>
        <p:spPr>
          <a:xfrm>
            <a:off x="11792505" y="303402"/>
            <a:ext cx="181333"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sp>
        <p:nvSpPr>
          <p:cNvPr id="27" name="Slide Number Placeholder 5">
            <a:extLst>
              <a:ext uri="{FF2B5EF4-FFF2-40B4-BE49-F238E27FC236}">
                <a16:creationId xmlns:a16="http://schemas.microsoft.com/office/drawing/2014/main" id="{920F7B99-6DE8-4F59-95D2-587A27CB4EB8}"/>
              </a:ext>
            </a:extLst>
          </p:cNvPr>
          <p:cNvSpPr txBox="1">
            <a:spLocks/>
          </p:cNvSpPr>
          <p:nvPr userDrawn="1"/>
        </p:nvSpPr>
        <p:spPr>
          <a:xfrm>
            <a:off x="11837176" y="6458689"/>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rPr>
              <a:pPr algn="ctr"/>
              <a:t>‹#›</a:t>
            </a:fld>
            <a:endParaRPr lang="en-US" sz="700" b="1">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Rectangle 28">
            <a:extLst>
              <a:ext uri="{FF2B5EF4-FFF2-40B4-BE49-F238E27FC236}">
                <a16:creationId xmlns:a16="http://schemas.microsoft.com/office/drawing/2014/main" id="{3C0BA415-90EF-494A-98BB-E4776AE09ABA}"/>
              </a:ext>
            </a:extLst>
          </p:cNvPr>
          <p:cNvSpPr/>
          <p:nvPr userDrawn="1"/>
        </p:nvSpPr>
        <p:spPr>
          <a:xfrm>
            <a:off x="9912533" y="227883"/>
            <a:ext cx="1610876" cy="58782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TextBox 27">
            <a:extLst>
              <a:ext uri="{FF2B5EF4-FFF2-40B4-BE49-F238E27FC236}">
                <a16:creationId xmlns:a16="http://schemas.microsoft.com/office/drawing/2014/main" id="{C0763060-CCE9-4A96-A067-6AC27B7E80B1}"/>
              </a:ext>
            </a:extLst>
          </p:cNvPr>
          <p:cNvSpPr txBox="1"/>
          <p:nvPr userDrawn="1"/>
        </p:nvSpPr>
        <p:spPr>
          <a:xfrm>
            <a:off x="10087155" y="375603"/>
            <a:ext cx="1261632" cy="338554"/>
          </a:xfrm>
          <a:prstGeom prst="rect">
            <a:avLst/>
          </a:prstGeom>
          <a:noFill/>
        </p:spPr>
        <p:txBody>
          <a:bodyPr wrap="square" rtlCol="0">
            <a:spAutoFit/>
          </a:bodyPr>
          <a:lstStyle/>
          <a:p>
            <a:pPr algn="ctr"/>
            <a:r>
              <a:rPr lang="en-US" sz="1600" b="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14" name="Picture Placeholder 13">
            <a:extLst>
              <a:ext uri="{FF2B5EF4-FFF2-40B4-BE49-F238E27FC236}">
                <a16:creationId xmlns:a16="http://schemas.microsoft.com/office/drawing/2014/main" id="{C411318C-4794-4780-B048-65BF2EFB2199}"/>
              </a:ext>
            </a:extLst>
          </p:cNvPr>
          <p:cNvSpPr>
            <a:spLocks noGrp="1"/>
          </p:cNvSpPr>
          <p:nvPr>
            <p:ph type="pic" sz="quarter" idx="12"/>
          </p:nvPr>
        </p:nvSpPr>
        <p:spPr>
          <a:xfrm>
            <a:off x="3048000" y="0"/>
            <a:ext cx="6096001" cy="6858000"/>
          </a:xfrm>
          <a:custGeom>
            <a:avLst/>
            <a:gdLst>
              <a:gd name="connsiteX0" fmla="*/ 0 w 12193589"/>
              <a:gd name="connsiteY0" fmla="*/ 0 h 13716000"/>
              <a:gd name="connsiteX1" fmla="*/ 12193589 w 12193589"/>
              <a:gd name="connsiteY1" fmla="*/ 0 h 13716000"/>
              <a:gd name="connsiteX2" fmla="*/ 12193589 w 12193589"/>
              <a:gd name="connsiteY2" fmla="*/ 13716000 h 13716000"/>
              <a:gd name="connsiteX3" fmla="*/ 0 w 12193589"/>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12193589" h="13716000">
                <a:moveTo>
                  <a:pt x="0" y="0"/>
                </a:moveTo>
                <a:lnTo>
                  <a:pt x="12193589" y="0"/>
                </a:lnTo>
                <a:lnTo>
                  <a:pt x="12193589" y="13716000"/>
                </a:lnTo>
                <a:lnTo>
                  <a:pt x="0" y="13716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0" name="Picture Placeholder 19">
            <a:extLst>
              <a:ext uri="{FF2B5EF4-FFF2-40B4-BE49-F238E27FC236}">
                <a16:creationId xmlns:a16="http://schemas.microsoft.com/office/drawing/2014/main" id="{ED062986-BE9C-4DF7-95D3-186FF46BE184}"/>
              </a:ext>
            </a:extLst>
          </p:cNvPr>
          <p:cNvSpPr>
            <a:spLocks noGrp="1"/>
          </p:cNvSpPr>
          <p:nvPr>
            <p:ph type="pic" sz="quarter" idx="13"/>
          </p:nvPr>
        </p:nvSpPr>
        <p:spPr>
          <a:xfrm>
            <a:off x="4506893" y="1839686"/>
            <a:ext cx="3178215" cy="3178629"/>
          </a:xfrm>
          <a:custGeom>
            <a:avLst/>
            <a:gdLst>
              <a:gd name="connsiteX0" fmla="*/ 2180666 w 6357257"/>
              <a:gd name="connsiteY0" fmla="*/ 0 h 6357257"/>
              <a:gd name="connsiteX1" fmla="*/ 4176591 w 6357257"/>
              <a:gd name="connsiteY1" fmla="*/ 0 h 6357257"/>
              <a:gd name="connsiteX2" fmla="*/ 6357257 w 6357257"/>
              <a:gd name="connsiteY2" fmla="*/ 2180666 h 6357257"/>
              <a:gd name="connsiteX3" fmla="*/ 6357257 w 6357257"/>
              <a:gd name="connsiteY3" fmla="*/ 4176591 h 6357257"/>
              <a:gd name="connsiteX4" fmla="*/ 4176591 w 6357257"/>
              <a:gd name="connsiteY4" fmla="*/ 6357257 h 6357257"/>
              <a:gd name="connsiteX5" fmla="*/ 2180666 w 6357257"/>
              <a:gd name="connsiteY5" fmla="*/ 6357257 h 6357257"/>
              <a:gd name="connsiteX6" fmla="*/ 0 w 6357257"/>
              <a:gd name="connsiteY6" fmla="*/ 4176591 h 6357257"/>
              <a:gd name="connsiteX7" fmla="*/ 0 w 6357257"/>
              <a:gd name="connsiteY7" fmla="*/ 2180666 h 6357257"/>
              <a:gd name="connsiteX8" fmla="*/ 2180666 w 6357257"/>
              <a:gd name="connsiteY8" fmla="*/ 0 h 635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7257" h="6357257">
                <a:moveTo>
                  <a:pt x="2180666" y="0"/>
                </a:moveTo>
                <a:lnTo>
                  <a:pt x="4176591" y="0"/>
                </a:lnTo>
                <a:cubicBezTo>
                  <a:pt x="5380940" y="0"/>
                  <a:pt x="6357257" y="976317"/>
                  <a:pt x="6357257" y="2180666"/>
                </a:cubicBezTo>
                <a:lnTo>
                  <a:pt x="6357257" y="4176591"/>
                </a:lnTo>
                <a:cubicBezTo>
                  <a:pt x="6357257" y="5380940"/>
                  <a:pt x="5380940" y="6357257"/>
                  <a:pt x="4176591" y="6357257"/>
                </a:cubicBezTo>
                <a:lnTo>
                  <a:pt x="2180666" y="6357257"/>
                </a:lnTo>
                <a:cubicBezTo>
                  <a:pt x="976317" y="6357257"/>
                  <a:pt x="0" y="5380940"/>
                  <a:pt x="0" y="4176591"/>
                </a:cubicBezTo>
                <a:lnTo>
                  <a:pt x="0" y="2180666"/>
                </a:lnTo>
                <a:cubicBezTo>
                  <a:pt x="0" y="976317"/>
                  <a:pt x="976317" y="0"/>
                  <a:pt x="2180666"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295372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2" presetClass="entr" presetSubtype="8" decel="100000" fill="hold" grpId="0" nodeType="withEffect">
                                  <p:stCondLst>
                                    <p:cond delay="60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1500" fill="hold"/>
                                        <p:tgtEl>
                                          <p:spTgt spid="14"/>
                                        </p:tgtEl>
                                        <p:attrNameLst>
                                          <p:attrName>ppt_x</p:attrName>
                                        </p:attrNameLst>
                                      </p:cBhvr>
                                      <p:tavLst>
                                        <p:tav tm="0">
                                          <p:val>
                                            <p:strVal val="0-#ppt_w/2"/>
                                          </p:val>
                                        </p:tav>
                                        <p:tav tm="100000">
                                          <p:val>
                                            <p:strVal val="#ppt_x"/>
                                          </p:val>
                                        </p:tav>
                                      </p:tavLst>
                                    </p:anim>
                                    <p:anim calcmode="lin" valueType="num">
                                      <p:cBhvr additive="base">
                                        <p:cTn id="11" dur="1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15562B8-40F2-4731-9234-F72F7B0C8FA9}"/>
              </a:ext>
            </a:extLst>
          </p:cNvPr>
          <p:cNvSpPr/>
          <p:nvPr userDrawn="1"/>
        </p:nvSpPr>
        <p:spPr>
          <a:xfrm rot="5400000">
            <a:off x="5941864" y="-5484724"/>
            <a:ext cx="491719" cy="11461166"/>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Rectangle 1">
            <a:extLst>
              <a:ext uri="{FF2B5EF4-FFF2-40B4-BE49-F238E27FC236}">
                <a16:creationId xmlns:a16="http://schemas.microsoft.com/office/drawing/2014/main" id="{EED1674B-7819-4290-8EC6-DD14B5462434}"/>
              </a:ext>
            </a:extLst>
          </p:cNvPr>
          <p:cNvSpPr/>
          <p:nvPr userDrawn="1"/>
        </p:nvSpPr>
        <p:spPr>
          <a:xfrm>
            <a:off x="0" y="0"/>
            <a:ext cx="491655"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8" name="Rectangle 17">
            <a:extLst>
              <a:ext uri="{FF2B5EF4-FFF2-40B4-BE49-F238E27FC236}">
                <a16:creationId xmlns:a16="http://schemas.microsoft.com/office/drawing/2014/main" id="{9B4CB942-6ECB-49C3-BCDF-B7B7905525F3}"/>
              </a:ext>
            </a:extLst>
          </p:cNvPr>
          <p:cNvSpPr/>
          <p:nvPr userDrawn="1"/>
        </p:nvSpPr>
        <p:spPr>
          <a:xfrm rot="5400000">
            <a:off x="6078711" y="744711"/>
            <a:ext cx="491719" cy="1173486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9" name="Rectangle 18">
            <a:extLst>
              <a:ext uri="{FF2B5EF4-FFF2-40B4-BE49-F238E27FC236}">
                <a16:creationId xmlns:a16="http://schemas.microsoft.com/office/drawing/2014/main" id="{12A7B87B-45E7-4AE7-9E9F-48F570D39556}"/>
              </a:ext>
            </a:extLst>
          </p:cNvPr>
          <p:cNvSpPr/>
          <p:nvPr userDrawn="1"/>
        </p:nvSpPr>
        <p:spPr>
          <a:xfrm>
            <a:off x="11700345" y="0"/>
            <a:ext cx="491655"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24" name="Straight Connector 23">
            <a:extLst>
              <a:ext uri="{FF2B5EF4-FFF2-40B4-BE49-F238E27FC236}">
                <a16:creationId xmlns:a16="http://schemas.microsoft.com/office/drawing/2014/main" id="{DE83E7B4-D919-418E-8C79-FE532F656603}"/>
              </a:ext>
            </a:extLst>
          </p:cNvPr>
          <p:cNvCxnSpPr/>
          <p:nvPr userDrawn="1"/>
        </p:nvCxnSpPr>
        <p:spPr>
          <a:xfrm>
            <a:off x="11792505" y="152363"/>
            <a:ext cx="238296"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9D18541-68C2-4DF9-AC8A-1ECB0677CF50}"/>
              </a:ext>
            </a:extLst>
          </p:cNvPr>
          <p:cNvCxnSpPr>
            <a:cxnSpLocks/>
          </p:cNvCxnSpPr>
          <p:nvPr userDrawn="1"/>
        </p:nvCxnSpPr>
        <p:spPr>
          <a:xfrm>
            <a:off x="11792504" y="227882"/>
            <a:ext cx="101742"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6FCAEE-47CD-4C71-94C3-830250430BF7}"/>
              </a:ext>
            </a:extLst>
          </p:cNvPr>
          <p:cNvCxnSpPr>
            <a:cxnSpLocks/>
          </p:cNvCxnSpPr>
          <p:nvPr userDrawn="1"/>
        </p:nvCxnSpPr>
        <p:spPr>
          <a:xfrm>
            <a:off x="11792505" y="303402"/>
            <a:ext cx="181333"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sp>
        <p:nvSpPr>
          <p:cNvPr id="27" name="Slide Number Placeholder 5">
            <a:extLst>
              <a:ext uri="{FF2B5EF4-FFF2-40B4-BE49-F238E27FC236}">
                <a16:creationId xmlns:a16="http://schemas.microsoft.com/office/drawing/2014/main" id="{920F7B99-6DE8-4F59-95D2-587A27CB4EB8}"/>
              </a:ext>
            </a:extLst>
          </p:cNvPr>
          <p:cNvSpPr txBox="1">
            <a:spLocks/>
          </p:cNvSpPr>
          <p:nvPr userDrawn="1"/>
        </p:nvSpPr>
        <p:spPr>
          <a:xfrm>
            <a:off x="11837176" y="6458689"/>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rPr>
              <a:pPr algn="ctr"/>
              <a:t>‹#›</a:t>
            </a:fld>
            <a:endParaRPr lang="en-US" sz="700" b="1">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Rectangle 28">
            <a:extLst>
              <a:ext uri="{FF2B5EF4-FFF2-40B4-BE49-F238E27FC236}">
                <a16:creationId xmlns:a16="http://schemas.microsoft.com/office/drawing/2014/main" id="{3C0BA415-90EF-494A-98BB-E4776AE09ABA}"/>
              </a:ext>
            </a:extLst>
          </p:cNvPr>
          <p:cNvSpPr/>
          <p:nvPr userDrawn="1"/>
        </p:nvSpPr>
        <p:spPr>
          <a:xfrm>
            <a:off x="9912533" y="227883"/>
            <a:ext cx="1610876" cy="58782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TextBox 27">
            <a:extLst>
              <a:ext uri="{FF2B5EF4-FFF2-40B4-BE49-F238E27FC236}">
                <a16:creationId xmlns:a16="http://schemas.microsoft.com/office/drawing/2014/main" id="{C0763060-CCE9-4A96-A067-6AC27B7E80B1}"/>
              </a:ext>
            </a:extLst>
          </p:cNvPr>
          <p:cNvSpPr txBox="1"/>
          <p:nvPr userDrawn="1"/>
        </p:nvSpPr>
        <p:spPr>
          <a:xfrm>
            <a:off x="10087155" y="375603"/>
            <a:ext cx="1261632" cy="338554"/>
          </a:xfrm>
          <a:prstGeom prst="rect">
            <a:avLst/>
          </a:prstGeom>
          <a:noFill/>
        </p:spPr>
        <p:txBody>
          <a:bodyPr wrap="square" rtlCol="0">
            <a:spAutoFit/>
          </a:bodyPr>
          <a:lstStyle/>
          <a:p>
            <a:pPr algn="ctr"/>
            <a:r>
              <a:rPr lang="en-US" sz="1600" b="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14" name="Picture Placeholder 13">
            <a:extLst>
              <a:ext uri="{FF2B5EF4-FFF2-40B4-BE49-F238E27FC236}">
                <a16:creationId xmlns:a16="http://schemas.microsoft.com/office/drawing/2014/main" id="{C411318C-4794-4780-B048-65BF2EFB2199}"/>
              </a:ext>
            </a:extLst>
          </p:cNvPr>
          <p:cNvSpPr>
            <a:spLocks noGrp="1"/>
          </p:cNvSpPr>
          <p:nvPr>
            <p:ph type="pic" sz="quarter" idx="12"/>
          </p:nvPr>
        </p:nvSpPr>
        <p:spPr>
          <a:xfrm>
            <a:off x="-1" y="0"/>
            <a:ext cx="6096001" cy="6858000"/>
          </a:xfrm>
          <a:custGeom>
            <a:avLst/>
            <a:gdLst>
              <a:gd name="connsiteX0" fmla="*/ 0 w 12193589"/>
              <a:gd name="connsiteY0" fmla="*/ 0 h 13716000"/>
              <a:gd name="connsiteX1" fmla="*/ 12193589 w 12193589"/>
              <a:gd name="connsiteY1" fmla="*/ 0 h 13716000"/>
              <a:gd name="connsiteX2" fmla="*/ 12193589 w 12193589"/>
              <a:gd name="connsiteY2" fmla="*/ 13716000 h 13716000"/>
              <a:gd name="connsiteX3" fmla="*/ 0 w 12193589"/>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12193589" h="13716000">
                <a:moveTo>
                  <a:pt x="0" y="0"/>
                </a:moveTo>
                <a:lnTo>
                  <a:pt x="12193589" y="0"/>
                </a:lnTo>
                <a:lnTo>
                  <a:pt x="12193589" y="13716000"/>
                </a:lnTo>
                <a:lnTo>
                  <a:pt x="0" y="13716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0" name="Picture Placeholder 19">
            <a:extLst>
              <a:ext uri="{FF2B5EF4-FFF2-40B4-BE49-F238E27FC236}">
                <a16:creationId xmlns:a16="http://schemas.microsoft.com/office/drawing/2014/main" id="{ED062986-BE9C-4DF7-95D3-186FF46BE184}"/>
              </a:ext>
            </a:extLst>
          </p:cNvPr>
          <p:cNvSpPr>
            <a:spLocks noGrp="1"/>
          </p:cNvSpPr>
          <p:nvPr>
            <p:ph type="pic" sz="quarter" idx="13"/>
          </p:nvPr>
        </p:nvSpPr>
        <p:spPr>
          <a:xfrm>
            <a:off x="4506893" y="1839686"/>
            <a:ext cx="3178215" cy="3178629"/>
          </a:xfrm>
          <a:custGeom>
            <a:avLst/>
            <a:gdLst>
              <a:gd name="connsiteX0" fmla="*/ 2180666 w 6357257"/>
              <a:gd name="connsiteY0" fmla="*/ 0 h 6357257"/>
              <a:gd name="connsiteX1" fmla="*/ 4176591 w 6357257"/>
              <a:gd name="connsiteY1" fmla="*/ 0 h 6357257"/>
              <a:gd name="connsiteX2" fmla="*/ 6357257 w 6357257"/>
              <a:gd name="connsiteY2" fmla="*/ 2180666 h 6357257"/>
              <a:gd name="connsiteX3" fmla="*/ 6357257 w 6357257"/>
              <a:gd name="connsiteY3" fmla="*/ 4176591 h 6357257"/>
              <a:gd name="connsiteX4" fmla="*/ 4176591 w 6357257"/>
              <a:gd name="connsiteY4" fmla="*/ 6357257 h 6357257"/>
              <a:gd name="connsiteX5" fmla="*/ 2180666 w 6357257"/>
              <a:gd name="connsiteY5" fmla="*/ 6357257 h 6357257"/>
              <a:gd name="connsiteX6" fmla="*/ 0 w 6357257"/>
              <a:gd name="connsiteY6" fmla="*/ 4176591 h 6357257"/>
              <a:gd name="connsiteX7" fmla="*/ 0 w 6357257"/>
              <a:gd name="connsiteY7" fmla="*/ 2180666 h 6357257"/>
              <a:gd name="connsiteX8" fmla="*/ 2180666 w 6357257"/>
              <a:gd name="connsiteY8" fmla="*/ 0 h 635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7257" h="6357257">
                <a:moveTo>
                  <a:pt x="2180666" y="0"/>
                </a:moveTo>
                <a:lnTo>
                  <a:pt x="4176591" y="0"/>
                </a:lnTo>
                <a:cubicBezTo>
                  <a:pt x="5380940" y="0"/>
                  <a:pt x="6357257" y="976317"/>
                  <a:pt x="6357257" y="2180666"/>
                </a:cubicBezTo>
                <a:lnTo>
                  <a:pt x="6357257" y="4176591"/>
                </a:lnTo>
                <a:cubicBezTo>
                  <a:pt x="6357257" y="5380940"/>
                  <a:pt x="5380940" y="6357257"/>
                  <a:pt x="4176591" y="6357257"/>
                </a:cubicBezTo>
                <a:lnTo>
                  <a:pt x="2180666" y="6357257"/>
                </a:lnTo>
                <a:cubicBezTo>
                  <a:pt x="976317" y="6357257"/>
                  <a:pt x="0" y="5380940"/>
                  <a:pt x="0" y="4176591"/>
                </a:cubicBezTo>
                <a:lnTo>
                  <a:pt x="0" y="2180666"/>
                </a:lnTo>
                <a:cubicBezTo>
                  <a:pt x="0" y="976317"/>
                  <a:pt x="976317" y="0"/>
                  <a:pt x="2180666"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16507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40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500" fill="hold"/>
                                        <p:tgtEl>
                                          <p:spTgt spid="20"/>
                                        </p:tgtEl>
                                        <p:attrNameLst>
                                          <p:attrName>ppt_x</p:attrName>
                                        </p:attrNameLst>
                                      </p:cBhvr>
                                      <p:tavLst>
                                        <p:tav tm="0">
                                          <p:val>
                                            <p:strVal val="0-#ppt_w/2"/>
                                          </p:val>
                                        </p:tav>
                                        <p:tav tm="100000">
                                          <p:val>
                                            <p:strVal val="#ppt_x"/>
                                          </p:val>
                                        </p:tav>
                                      </p:tavLst>
                                    </p:anim>
                                    <p:anim calcmode="lin" valueType="num">
                                      <p:cBhvr additive="base">
                                        <p:cTn id="8" dur="1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60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500" fill="hold"/>
                                        <p:tgtEl>
                                          <p:spTgt spid="14"/>
                                        </p:tgtEl>
                                        <p:attrNameLst>
                                          <p:attrName>ppt_x</p:attrName>
                                        </p:attrNameLst>
                                      </p:cBhvr>
                                      <p:tavLst>
                                        <p:tav tm="0">
                                          <p:val>
                                            <p:strVal val="0-#ppt_w/2"/>
                                          </p:val>
                                        </p:tav>
                                        <p:tav tm="100000">
                                          <p:val>
                                            <p:strVal val="#ppt_x"/>
                                          </p:val>
                                        </p:tav>
                                      </p:tavLst>
                                    </p:anim>
                                    <p:anim calcmode="lin" valueType="num">
                                      <p:cBhvr additive="base">
                                        <p:cTn id="12" dur="1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16" name="Picture Placeholder 18">
            <a:extLst>
              <a:ext uri="{FF2B5EF4-FFF2-40B4-BE49-F238E27FC236}">
                <a16:creationId xmlns:a16="http://schemas.microsoft.com/office/drawing/2014/main" id="{6884AB12-9032-475A-82B0-6E1C4050A8A6}"/>
              </a:ext>
            </a:extLst>
          </p:cNvPr>
          <p:cNvSpPr>
            <a:spLocks noGrp="1"/>
          </p:cNvSpPr>
          <p:nvPr>
            <p:ph type="pic" sz="quarter" idx="12"/>
          </p:nvPr>
        </p:nvSpPr>
        <p:spPr>
          <a:xfrm>
            <a:off x="3334213" y="665692"/>
            <a:ext cx="5523574" cy="5526617"/>
          </a:xfrm>
          <a:custGeom>
            <a:avLst/>
            <a:gdLst>
              <a:gd name="connsiteX0" fmla="*/ 2834837 w 5669673"/>
              <a:gd name="connsiteY0" fmla="*/ 0 h 5672056"/>
              <a:gd name="connsiteX1" fmla="*/ 4522327 w 5669673"/>
              <a:gd name="connsiteY1" fmla="*/ 698944 h 5672056"/>
              <a:gd name="connsiteX2" fmla="*/ 4971023 w 5669673"/>
              <a:gd name="connsiteY2" fmla="*/ 1147830 h 5672056"/>
              <a:gd name="connsiteX3" fmla="*/ 4971023 w 5669673"/>
              <a:gd name="connsiteY3" fmla="*/ 4524228 h 5672056"/>
              <a:gd name="connsiteX4" fmla="*/ 4522327 w 5669673"/>
              <a:gd name="connsiteY4" fmla="*/ 4973113 h 5672056"/>
              <a:gd name="connsiteX5" fmla="*/ 1147346 w 5669673"/>
              <a:gd name="connsiteY5" fmla="*/ 4973113 h 5672056"/>
              <a:gd name="connsiteX6" fmla="*/ 698650 w 5669673"/>
              <a:gd name="connsiteY6" fmla="*/ 4524228 h 5672056"/>
              <a:gd name="connsiteX7" fmla="*/ 698650 w 5669673"/>
              <a:gd name="connsiteY7" fmla="*/ 1147830 h 5672056"/>
              <a:gd name="connsiteX8" fmla="*/ 1147346 w 5669673"/>
              <a:gd name="connsiteY8" fmla="*/ 698944 h 5672056"/>
              <a:gd name="connsiteX9" fmla="*/ 2834837 w 5669673"/>
              <a:gd name="connsiteY9" fmla="*/ 0 h 5672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69673" h="5672056">
                <a:moveTo>
                  <a:pt x="2834837" y="0"/>
                </a:moveTo>
                <a:cubicBezTo>
                  <a:pt x="3445698" y="0"/>
                  <a:pt x="4056560" y="232981"/>
                  <a:pt x="4522327" y="698944"/>
                </a:cubicBezTo>
                <a:cubicBezTo>
                  <a:pt x="4971023" y="1147830"/>
                  <a:pt x="4971023" y="1147830"/>
                  <a:pt x="4971023" y="1147830"/>
                </a:cubicBezTo>
                <a:cubicBezTo>
                  <a:pt x="5902557" y="2079754"/>
                  <a:pt x="5902557" y="3592303"/>
                  <a:pt x="4971023" y="4524228"/>
                </a:cubicBezTo>
                <a:cubicBezTo>
                  <a:pt x="4522327" y="4973113"/>
                  <a:pt x="4522327" y="4973113"/>
                  <a:pt x="4522327" y="4973113"/>
                </a:cubicBezTo>
                <a:cubicBezTo>
                  <a:pt x="3590793" y="5905038"/>
                  <a:pt x="2078880" y="5905038"/>
                  <a:pt x="1147346" y="4973113"/>
                </a:cubicBezTo>
                <a:cubicBezTo>
                  <a:pt x="698650" y="4524228"/>
                  <a:pt x="698650" y="4524228"/>
                  <a:pt x="698650" y="4524228"/>
                </a:cubicBezTo>
                <a:cubicBezTo>
                  <a:pt x="-232884" y="3592303"/>
                  <a:pt x="-232884" y="2079754"/>
                  <a:pt x="698650" y="1147830"/>
                </a:cubicBezTo>
                <a:cubicBezTo>
                  <a:pt x="1147346" y="698944"/>
                  <a:pt x="1147346" y="698944"/>
                  <a:pt x="1147346" y="698944"/>
                </a:cubicBezTo>
                <a:cubicBezTo>
                  <a:pt x="1613113" y="232981"/>
                  <a:pt x="2223975" y="0"/>
                  <a:pt x="2834837"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 name="Rectangle 1">
            <a:extLst>
              <a:ext uri="{FF2B5EF4-FFF2-40B4-BE49-F238E27FC236}">
                <a16:creationId xmlns:a16="http://schemas.microsoft.com/office/drawing/2014/main" id="{EED1674B-7819-4290-8EC6-DD14B5462434}"/>
              </a:ext>
            </a:extLst>
          </p:cNvPr>
          <p:cNvSpPr/>
          <p:nvPr userDrawn="1"/>
        </p:nvSpPr>
        <p:spPr>
          <a:xfrm>
            <a:off x="0" y="0"/>
            <a:ext cx="491655"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9" name="Rectangle 18">
            <a:extLst>
              <a:ext uri="{FF2B5EF4-FFF2-40B4-BE49-F238E27FC236}">
                <a16:creationId xmlns:a16="http://schemas.microsoft.com/office/drawing/2014/main" id="{12A7B87B-45E7-4AE7-9E9F-48F570D39556}"/>
              </a:ext>
            </a:extLst>
          </p:cNvPr>
          <p:cNvSpPr/>
          <p:nvPr userDrawn="1"/>
        </p:nvSpPr>
        <p:spPr>
          <a:xfrm>
            <a:off x="11700345" y="0"/>
            <a:ext cx="491655"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24" name="Straight Connector 23">
            <a:extLst>
              <a:ext uri="{FF2B5EF4-FFF2-40B4-BE49-F238E27FC236}">
                <a16:creationId xmlns:a16="http://schemas.microsoft.com/office/drawing/2014/main" id="{DE83E7B4-D919-418E-8C79-FE532F656603}"/>
              </a:ext>
            </a:extLst>
          </p:cNvPr>
          <p:cNvCxnSpPr/>
          <p:nvPr userDrawn="1"/>
        </p:nvCxnSpPr>
        <p:spPr>
          <a:xfrm>
            <a:off x="120026" y="152363"/>
            <a:ext cx="238296"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9D18541-68C2-4DF9-AC8A-1ECB0677CF50}"/>
              </a:ext>
            </a:extLst>
          </p:cNvPr>
          <p:cNvCxnSpPr>
            <a:cxnSpLocks/>
          </p:cNvCxnSpPr>
          <p:nvPr userDrawn="1"/>
        </p:nvCxnSpPr>
        <p:spPr>
          <a:xfrm>
            <a:off x="120026" y="227882"/>
            <a:ext cx="101742"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6FCAEE-47CD-4C71-94C3-830250430BF7}"/>
              </a:ext>
            </a:extLst>
          </p:cNvPr>
          <p:cNvCxnSpPr>
            <a:cxnSpLocks/>
          </p:cNvCxnSpPr>
          <p:nvPr userDrawn="1"/>
        </p:nvCxnSpPr>
        <p:spPr>
          <a:xfrm>
            <a:off x="120026" y="303402"/>
            <a:ext cx="181333"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sp>
        <p:nvSpPr>
          <p:cNvPr id="27" name="Slide Number Placeholder 5">
            <a:extLst>
              <a:ext uri="{FF2B5EF4-FFF2-40B4-BE49-F238E27FC236}">
                <a16:creationId xmlns:a16="http://schemas.microsoft.com/office/drawing/2014/main" id="{920F7B99-6DE8-4F59-95D2-587A27CB4EB8}"/>
              </a:ext>
            </a:extLst>
          </p:cNvPr>
          <p:cNvSpPr txBox="1">
            <a:spLocks/>
          </p:cNvSpPr>
          <p:nvPr userDrawn="1"/>
        </p:nvSpPr>
        <p:spPr>
          <a:xfrm>
            <a:off x="164697" y="6458689"/>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rPr>
              <a:pPr algn="ctr"/>
              <a:t>‹#›</a:t>
            </a:fld>
            <a:endParaRPr lang="en-US" sz="700" b="1">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Rectangle: Rounded Corners 28">
            <a:extLst>
              <a:ext uri="{FF2B5EF4-FFF2-40B4-BE49-F238E27FC236}">
                <a16:creationId xmlns:a16="http://schemas.microsoft.com/office/drawing/2014/main" id="{3C0BA415-90EF-494A-98BB-E4776AE09ABA}"/>
              </a:ext>
            </a:extLst>
          </p:cNvPr>
          <p:cNvSpPr/>
          <p:nvPr userDrawn="1"/>
        </p:nvSpPr>
        <p:spPr>
          <a:xfrm>
            <a:off x="727028" y="227883"/>
            <a:ext cx="1610876" cy="587829"/>
          </a:xfrm>
          <a:prstGeom prst="roundRect">
            <a:avLst>
              <a:gd name="adj" fmla="val 50000"/>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TextBox 27">
            <a:extLst>
              <a:ext uri="{FF2B5EF4-FFF2-40B4-BE49-F238E27FC236}">
                <a16:creationId xmlns:a16="http://schemas.microsoft.com/office/drawing/2014/main" id="{C0763060-CCE9-4A96-A067-6AC27B7E80B1}"/>
              </a:ext>
            </a:extLst>
          </p:cNvPr>
          <p:cNvSpPr txBox="1"/>
          <p:nvPr userDrawn="1"/>
        </p:nvSpPr>
        <p:spPr>
          <a:xfrm>
            <a:off x="901650" y="375603"/>
            <a:ext cx="1261632" cy="338554"/>
          </a:xfrm>
          <a:prstGeom prst="rect">
            <a:avLst/>
          </a:prstGeom>
          <a:noFill/>
        </p:spPr>
        <p:txBody>
          <a:bodyPr wrap="square" rtlCol="0">
            <a:spAutoFit/>
          </a:bodyPr>
          <a:lstStyle/>
          <a:p>
            <a:pPr algn="ctr"/>
            <a:r>
              <a:rPr lang="en-US" sz="1600" b="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20" name="Picture Placeholder 19">
            <a:extLst>
              <a:ext uri="{FF2B5EF4-FFF2-40B4-BE49-F238E27FC236}">
                <a16:creationId xmlns:a16="http://schemas.microsoft.com/office/drawing/2014/main" id="{ED062986-BE9C-4DF7-95D3-186FF46BE184}"/>
              </a:ext>
            </a:extLst>
          </p:cNvPr>
          <p:cNvSpPr>
            <a:spLocks noGrp="1"/>
          </p:cNvSpPr>
          <p:nvPr>
            <p:ph type="pic" sz="quarter" idx="13"/>
          </p:nvPr>
        </p:nvSpPr>
        <p:spPr>
          <a:xfrm flipV="1">
            <a:off x="4506893" y="1839686"/>
            <a:ext cx="3178215" cy="3178629"/>
          </a:xfrm>
          <a:custGeom>
            <a:avLst/>
            <a:gdLst>
              <a:gd name="connsiteX0" fmla="*/ 2180666 w 6357257"/>
              <a:gd name="connsiteY0" fmla="*/ 0 h 6357257"/>
              <a:gd name="connsiteX1" fmla="*/ 4176591 w 6357257"/>
              <a:gd name="connsiteY1" fmla="*/ 0 h 6357257"/>
              <a:gd name="connsiteX2" fmla="*/ 6357257 w 6357257"/>
              <a:gd name="connsiteY2" fmla="*/ 2180666 h 6357257"/>
              <a:gd name="connsiteX3" fmla="*/ 6357257 w 6357257"/>
              <a:gd name="connsiteY3" fmla="*/ 4176591 h 6357257"/>
              <a:gd name="connsiteX4" fmla="*/ 4176591 w 6357257"/>
              <a:gd name="connsiteY4" fmla="*/ 6357257 h 6357257"/>
              <a:gd name="connsiteX5" fmla="*/ 2180666 w 6357257"/>
              <a:gd name="connsiteY5" fmla="*/ 6357257 h 6357257"/>
              <a:gd name="connsiteX6" fmla="*/ 0 w 6357257"/>
              <a:gd name="connsiteY6" fmla="*/ 4176591 h 6357257"/>
              <a:gd name="connsiteX7" fmla="*/ 0 w 6357257"/>
              <a:gd name="connsiteY7" fmla="*/ 2180666 h 6357257"/>
              <a:gd name="connsiteX8" fmla="*/ 2180666 w 6357257"/>
              <a:gd name="connsiteY8" fmla="*/ 0 h 635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7257" h="6357257">
                <a:moveTo>
                  <a:pt x="2180666" y="0"/>
                </a:moveTo>
                <a:lnTo>
                  <a:pt x="4176591" y="0"/>
                </a:lnTo>
                <a:cubicBezTo>
                  <a:pt x="5380940" y="0"/>
                  <a:pt x="6357257" y="976317"/>
                  <a:pt x="6357257" y="2180666"/>
                </a:cubicBezTo>
                <a:lnTo>
                  <a:pt x="6357257" y="4176591"/>
                </a:lnTo>
                <a:cubicBezTo>
                  <a:pt x="6357257" y="5380940"/>
                  <a:pt x="5380940" y="6357257"/>
                  <a:pt x="4176591" y="6357257"/>
                </a:cubicBezTo>
                <a:lnTo>
                  <a:pt x="2180666" y="6357257"/>
                </a:lnTo>
                <a:cubicBezTo>
                  <a:pt x="976317" y="6357257"/>
                  <a:pt x="0" y="5380940"/>
                  <a:pt x="0" y="4176591"/>
                </a:cubicBezTo>
                <a:lnTo>
                  <a:pt x="0" y="2180666"/>
                </a:lnTo>
                <a:cubicBezTo>
                  <a:pt x="0" y="976317"/>
                  <a:pt x="976317" y="0"/>
                  <a:pt x="2180666"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233423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0" y="0"/>
            <a:ext cx="491655" cy="6858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385071" y="5914770"/>
            <a:ext cx="1261797" cy="338554"/>
          </a:xfrm>
          <a:prstGeom prst="rect">
            <a:avLst/>
          </a:prstGeom>
          <a:noFill/>
        </p:spPr>
        <p:txBody>
          <a:bodyPr wrap="square" rtlCol="0">
            <a:spAutoFit/>
          </a:bodyPr>
          <a:lstStyle/>
          <a:p>
            <a:pPr algn="l"/>
            <a:r>
              <a:rPr lang="en-US" sz="16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164697" y="3283310"/>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a:t>
            </a:fld>
            <a:endParaRPr lang="en-US" sz="7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120026" y="223120"/>
            <a:ext cx="238296"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120026" y="269044"/>
            <a:ext cx="101742"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120026" y="314968"/>
            <a:ext cx="18133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105963" y="655395"/>
            <a:ext cx="266420" cy="912401"/>
            <a:chOff x="211954" y="1310790"/>
            <a:chExt cx="532908" cy="1824801"/>
          </a:xfrm>
        </p:grpSpPr>
        <p:sp>
          <p:nvSpPr>
            <p:cNvPr id="9" name="Rectangle 8">
              <a:extLst>
                <a:ext uri="{FF2B5EF4-FFF2-40B4-BE49-F238E27FC236}">
                  <a16:creationId xmlns:a16="http://schemas.microsoft.com/office/drawing/2014/main" id="{BC58E2E0-3292-4E74-A22D-947EED6AA7AC}"/>
                </a:ext>
              </a:extLst>
            </p:cNvPr>
            <p:cNvSpPr/>
            <p:nvPr userDrawn="1"/>
          </p:nvSpPr>
          <p:spPr>
            <a:xfrm>
              <a:off x="213556" y="1946192"/>
              <a:ext cx="529702"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11954" y="1310790"/>
              <a:ext cx="53290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27988" y="2581593"/>
              <a:ext cx="500844"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491655" y="0"/>
            <a:ext cx="0" cy="6858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23" name="Picture Placeholder 22">
            <a:extLst>
              <a:ext uri="{FF2B5EF4-FFF2-40B4-BE49-F238E27FC236}">
                <a16:creationId xmlns:a16="http://schemas.microsoft.com/office/drawing/2014/main" id="{AEA7C05D-F1DC-463F-989D-14FCC661B2EC}"/>
              </a:ext>
            </a:extLst>
          </p:cNvPr>
          <p:cNvSpPr>
            <a:spLocks noGrp="1"/>
          </p:cNvSpPr>
          <p:nvPr>
            <p:ph type="pic" sz="quarter" idx="12"/>
          </p:nvPr>
        </p:nvSpPr>
        <p:spPr>
          <a:xfrm>
            <a:off x="3775479" y="887538"/>
            <a:ext cx="1673783" cy="1674705"/>
          </a:xfrm>
          <a:custGeom>
            <a:avLst/>
            <a:gdLst>
              <a:gd name="connsiteX0" fmla="*/ 1674001 w 3348002"/>
              <a:gd name="connsiteY0" fmla="*/ 0 h 3349409"/>
              <a:gd name="connsiteX1" fmla="*/ 2670482 w 3348002"/>
              <a:gd name="connsiteY1" fmla="*/ 412733 h 3349409"/>
              <a:gd name="connsiteX2" fmla="*/ 2935442 w 3348002"/>
              <a:gd name="connsiteY2" fmla="*/ 677805 h 3349409"/>
              <a:gd name="connsiteX3" fmla="*/ 2935442 w 3348002"/>
              <a:gd name="connsiteY3" fmla="*/ 2671604 h 3349409"/>
              <a:gd name="connsiteX4" fmla="*/ 2670482 w 3348002"/>
              <a:gd name="connsiteY4" fmla="*/ 2936676 h 3349409"/>
              <a:gd name="connsiteX5" fmla="*/ 677520 w 3348002"/>
              <a:gd name="connsiteY5" fmla="*/ 2936676 h 3349409"/>
              <a:gd name="connsiteX6" fmla="*/ 412560 w 3348002"/>
              <a:gd name="connsiteY6" fmla="*/ 2671604 h 3349409"/>
              <a:gd name="connsiteX7" fmla="*/ 412560 w 3348002"/>
              <a:gd name="connsiteY7" fmla="*/ 677805 h 3349409"/>
              <a:gd name="connsiteX8" fmla="*/ 677520 w 3348002"/>
              <a:gd name="connsiteY8" fmla="*/ 412733 h 3349409"/>
              <a:gd name="connsiteX9" fmla="*/ 1674001 w 3348002"/>
              <a:gd name="connsiteY9" fmla="*/ 0 h 3349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48002" h="3349409">
                <a:moveTo>
                  <a:pt x="1674001" y="0"/>
                </a:moveTo>
                <a:cubicBezTo>
                  <a:pt x="2034722" y="0"/>
                  <a:pt x="2395442" y="137578"/>
                  <a:pt x="2670482" y="412733"/>
                </a:cubicBezTo>
                <a:cubicBezTo>
                  <a:pt x="2935442" y="677805"/>
                  <a:pt x="2935442" y="677805"/>
                  <a:pt x="2935442" y="677805"/>
                </a:cubicBezTo>
                <a:cubicBezTo>
                  <a:pt x="3485523" y="1228117"/>
                  <a:pt x="3485523" y="2121293"/>
                  <a:pt x="2935442" y="2671604"/>
                </a:cubicBezTo>
                <a:cubicBezTo>
                  <a:pt x="2670482" y="2936676"/>
                  <a:pt x="2670482" y="2936676"/>
                  <a:pt x="2670482" y="2936676"/>
                </a:cubicBezTo>
                <a:cubicBezTo>
                  <a:pt x="2120402" y="3486987"/>
                  <a:pt x="1227600" y="3486987"/>
                  <a:pt x="677520" y="2936676"/>
                </a:cubicBezTo>
                <a:cubicBezTo>
                  <a:pt x="412560" y="2671604"/>
                  <a:pt x="412560" y="2671604"/>
                  <a:pt x="412560" y="2671604"/>
                </a:cubicBezTo>
                <a:cubicBezTo>
                  <a:pt x="-137521" y="2121293"/>
                  <a:pt x="-137521" y="1228117"/>
                  <a:pt x="412560" y="677805"/>
                </a:cubicBezTo>
                <a:cubicBezTo>
                  <a:pt x="677520" y="412733"/>
                  <a:pt x="677520" y="412733"/>
                  <a:pt x="677520" y="412733"/>
                </a:cubicBezTo>
                <a:cubicBezTo>
                  <a:pt x="952560" y="137578"/>
                  <a:pt x="1313281" y="0"/>
                  <a:pt x="167400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4" name="Picture Placeholder 23">
            <a:extLst>
              <a:ext uri="{FF2B5EF4-FFF2-40B4-BE49-F238E27FC236}">
                <a16:creationId xmlns:a16="http://schemas.microsoft.com/office/drawing/2014/main" id="{9DD218A9-C81F-4FF9-AF7E-D26C0FC9788B}"/>
              </a:ext>
            </a:extLst>
          </p:cNvPr>
          <p:cNvSpPr>
            <a:spLocks noGrp="1"/>
          </p:cNvSpPr>
          <p:nvPr>
            <p:ph type="pic" sz="quarter" idx="13"/>
          </p:nvPr>
        </p:nvSpPr>
        <p:spPr>
          <a:xfrm>
            <a:off x="6439362" y="2591648"/>
            <a:ext cx="1673784" cy="1674705"/>
          </a:xfrm>
          <a:custGeom>
            <a:avLst/>
            <a:gdLst>
              <a:gd name="connsiteX0" fmla="*/ 1674001 w 3348003"/>
              <a:gd name="connsiteY0" fmla="*/ 0 h 3349409"/>
              <a:gd name="connsiteX1" fmla="*/ 2670482 w 3348003"/>
              <a:gd name="connsiteY1" fmla="*/ 412734 h 3349409"/>
              <a:gd name="connsiteX2" fmla="*/ 2935443 w 3348003"/>
              <a:gd name="connsiteY2" fmla="*/ 677805 h 3349409"/>
              <a:gd name="connsiteX3" fmla="*/ 2935443 w 3348003"/>
              <a:gd name="connsiteY3" fmla="*/ 2671604 h 3349409"/>
              <a:gd name="connsiteX4" fmla="*/ 2670482 w 3348003"/>
              <a:gd name="connsiteY4" fmla="*/ 2936676 h 3349409"/>
              <a:gd name="connsiteX5" fmla="*/ 677520 w 3348003"/>
              <a:gd name="connsiteY5" fmla="*/ 2936676 h 3349409"/>
              <a:gd name="connsiteX6" fmla="*/ 412560 w 3348003"/>
              <a:gd name="connsiteY6" fmla="*/ 2671604 h 3349409"/>
              <a:gd name="connsiteX7" fmla="*/ 412560 w 3348003"/>
              <a:gd name="connsiteY7" fmla="*/ 677805 h 3349409"/>
              <a:gd name="connsiteX8" fmla="*/ 677520 w 3348003"/>
              <a:gd name="connsiteY8" fmla="*/ 412734 h 3349409"/>
              <a:gd name="connsiteX9" fmla="*/ 1674001 w 3348003"/>
              <a:gd name="connsiteY9" fmla="*/ 0 h 3349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48003" h="3349409">
                <a:moveTo>
                  <a:pt x="1674001" y="0"/>
                </a:moveTo>
                <a:cubicBezTo>
                  <a:pt x="2034721" y="0"/>
                  <a:pt x="2395441" y="137578"/>
                  <a:pt x="2670482" y="412734"/>
                </a:cubicBezTo>
                <a:cubicBezTo>
                  <a:pt x="2935443" y="677805"/>
                  <a:pt x="2935443" y="677805"/>
                  <a:pt x="2935443" y="677805"/>
                </a:cubicBezTo>
                <a:cubicBezTo>
                  <a:pt x="3485523" y="1228117"/>
                  <a:pt x="3485523" y="2121293"/>
                  <a:pt x="2935443" y="2671604"/>
                </a:cubicBezTo>
                <a:cubicBezTo>
                  <a:pt x="2670482" y="2936676"/>
                  <a:pt x="2670482" y="2936676"/>
                  <a:pt x="2670482" y="2936676"/>
                </a:cubicBezTo>
                <a:cubicBezTo>
                  <a:pt x="2120401" y="3486987"/>
                  <a:pt x="1227601" y="3486987"/>
                  <a:pt x="677520" y="2936676"/>
                </a:cubicBezTo>
                <a:cubicBezTo>
                  <a:pt x="412560" y="2671604"/>
                  <a:pt x="412560" y="2671604"/>
                  <a:pt x="412560" y="2671604"/>
                </a:cubicBezTo>
                <a:cubicBezTo>
                  <a:pt x="-137521" y="2121293"/>
                  <a:pt x="-137521" y="1228117"/>
                  <a:pt x="412560" y="677805"/>
                </a:cubicBezTo>
                <a:cubicBezTo>
                  <a:pt x="677520" y="412734"/>
                  <a:pt x="677520" y="412734"/>
                  <a:pt x="677520" y="412734"/>
                </a:cubicBezTo>
                <a:cubicBezTo>
                  <a:pt x="952561" y="137578"/>
                  <a:pt x="1313281" y="0"/>
                  <a:pt x="167400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5" name="Picture Placeholder 24">
            <a:extLst>
              <a:ext uri="{FF2B5EF4-FFF2-40B4-BE49-F238E27FC236}">
                <a16:creationId xmlns:a16="http://schemas.microsoft.com/office/drawing/2014/main" id="{B8B8A224-37B6-49F3-9AEA-36A5E3325DFC}"/>
              </a:ext>
            </a:extLst>
          </p:cNvPr>
          <p:cNvSpPr>
            <a:spLocks noGrp="1"/>
          </p:cNvSpPr>
          <p:nvPr>
            <p:ph type="pic" sz="quarter" idx="14"/>
          </p:nvPr>
        </p:nvSpPr>
        <p:spPr>
          <a:xfrm>
            <a:off x="4203529" y="4619207"/>
            <a:ext cx="1673784" cy="1674705"/>
          </a:xfrm>
          <a:custGeom>
            <a:avLst/>
            <a:gdLst>
              <a:gd name="connsiteX0" fmla="*/ 1674001 w 3348003"/>
              <a:gd name="connsiteY0" fmla="*/ 0 h 3349409"/>
              <a:gd name="connsiteX1" fmla="*/ 2670482 w 3348003"/>
              <a:gd name="connsiteY1" fmla="*/ 412734 h 3349409"/>
              <a:gd name="connsiteX2" fmla="*/ 2935443 w 3348003"/>
              <a:gd name="connsiteY2" fmla="*/ 677805 h 3349409"/>
              <a:gd name="connsiteX3" fmla="*/ 2935443 w 3348003"/>
              <a:gd name="connsiteY3" fmla="*/ 2671604 h 3349409"/>
              <a:gd name="connsiteX4" fmla="*/ 2670482 w 3348003"/>
              <a:gd name="connsiteY4" fmla="*/ 2936675 h 3349409"/>
              <a:gd name="connsiteX5" fmla="*/ 677520 w 3348003"/>
              <a:gd name="connsiteY5" fmla="*/ 2936675 h 3349409"/>
              <a:gd name="connsiteX6" fmla="*/ 412560 w 3348003"/>
              <a:gd name="connsiteY6" fmla="*/ 2671604 h 3349409"/>
              <a:gd name="connsiteX7" fmla="*/ 412560 w 3348003"/>
              <a:gd name="connsiteY7" fmla="*/ 677805 h 3349409"/>
              <a:gd name="connsiteX8" fmla="*/ 677520 w 3348003"/>
              <a:gd name="connsiteY8" fmla="*/ 412734 h 3349409"/>
              <a:gd name="connsiteX9" fmla="*/ 1674001 w 3348003"/>
              <a:gd name="connsiteY9" fmla="*/ 0 h 3349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48003" h="3349409">
                <a:moveTo>
                  <a:pt x="1674001" y="0"/>
                </a:moveTo>
                <a:cubicBezTo>
                  <a:pt x="2034721" y="0"/>
                  <a:pt x="2395442" y="137578"/>
                  <a:pt x="2670482" y="412734"/>
                </a:cubicBezTo>
                <a:cubicBezTo>
                  <a:pt x="2935443" y="677805"/>
                  <a:pt x="2935443" y="677805"/>
                  <a:pt x="2935443" y="677805"/>
                </a:cubicBezTo>
                <a:cubicBezTo>
                  <a:pt x="3485523" y="1228117"/>
                  <a:pt x="3485523" y="2121293"/>
                  <a:pt x="2935443" y="2671604"/>
                </a:cubicBezTo>
                <a:cubicBezTo>
                  <a:pt x="2670482" y="2936675"/>
                  <a:pt x="2670482" y="2936675"/>
                  <a:pt x="2670482" y="2936675"/>
                </a:cubicBezTo>
                <a:cubicBezTo>
                  <a:pt x="2120401" y="3486987"/>
                  <a:pt x="1227601" y="3486987"/>
                  <a:pt x="677520" y="2936675"/>
                </a:cubicBezTo>
                <a:cubicBezTo>
                  <a:pt x="412560" y="2671604"/>
                  <a:pt x="412560" y="2671604"/>
                  <a:pt x="412560" y="2671604"/>
                </a:cubicBezTo>
                <a:cubicBezTo>
                  <a:pt x="-137521" y="2121293"/>
                  <a:pt x="-137521" y="1228117"/>
                  <a:pt x="412560" y="677805"/>
                </a:cubicBezTo>
                <a:cubicBezTo>
                  <a:pt x="677520" y="412734"/>
                  <a:pt x="677520" y="412734"/>
                  <a:pt x="677520" y="412734"/>
                </a:cubicBezTo>
                <a:cubicBezTo>
                  <a:pt x="952561" y="137578"/>
                  <a:pt x="1313281" y="0"/>
                  <a:pt x="167400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039044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0" y="0"/>
            <a:ext cx="491655" cy="6858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385071" y="5914770"/>
            <a:ext cx="1261797" cy="338554"/>
          </a:xfrm>
          <a:prstGeom prst="rect">
            <a:avLst/>
          </a:prstGeom>
          <a:noFill/>
        </p:spPr>
        <p:txBody>
          <a:bodyPr wrap="square" rtlCol="0">
            <a:spAutoFit/>
          </a:bodyPr>
          <a:lstStyle/>
          <a:p>
            <a:pPr algn="l"/>
            <a:r>
              <a:rPr lang="en-US" sz="16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164697" y="3283310"/>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a:t>
            </a:fld>
            <a:endParaRPr lang="en-US" sz="7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120026" y="223120"/>
            <a:ext cx="238296"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120026" y="269044"/>
            <a:ext cx="101742"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120026" y="314968"/>
            <a:ext cx="18133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105963" y="655395"/>
            <a:ext cx="266420" cy="912401"/>
            <a:chOff x="211954" y="1310790"/>
            <a:chExt cx="532908" cy="1824801"/>
          </a:xfrm>
        </p:grpSpPr>
        <p:sp>
          <p:nvSpPr>
            <p:cNvPr id="9" name="Rectangle 8">
              <a:extLst>
                <a:ext uri="{FF2B5EF4-FFF2-40B4-BE49-F238E27FC236}">
                  <a16:creationId xmlns:a16="http://schemas.microsoft.com/office/drawing/2014/main" id="{BC58E2E0-3292-4E74-A22D-947EED6AA7AC}"/>
                </a:ext>
              </a:extLst>
            </p:cNvPr>
            <p:cNvSpPr/>
            <p:nvPr userDrawn="1"/>
          </p:nvSpPr>
          <p:spPr>
            <a:xfrm>
              <a:off x="213556" y="1946192"/>
              <a:ext cx="529702"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11954" y="1310790"/>
              <a:ext cx="53290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27988" y="2581593"/>
              <a:ext cx="500844"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491655" y="0"/>
            <a:ext cx="0" cy="6858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19" name="Picture Placeholder 18">
            <a:extLst>
              <a:ext uri="{FF2B5EF4-FFF2-40B4-BE49-F238E27FC236}">
                <a16:creationId xmlns:a16="http://schemas.microsoft.com/office/drawing/2014/main" id="{692C0904-053A-4790-ABF2-C6278A0C342F}"/>
              </a:ext>
            </a:extLst>
          </p:cNvPr>
          <p:cNvSpPr>
            <a:spLocks noGrp="1"/>
          </p:cNvSpPr>
          <p:nvPr>
            <p:ph type="pic" sz="quarter" idx="12"/>
          </p:nvPr>
        </p:nvSpPr>
        <p:spPr>
          <a:xfrm>
            <a:off x="4678767" y="2010986"/>
            <a:ext cx="2834467" cy="2836028"/>
          </a:xfrm>
          <a:custGeom>
            <a:avLst/>
            <a:gdLst>
              <a:gd name="connsiteX0" fmla="*/ 2834837 w 5669673"/>
              <a:gd name="connsiteY0" fmla="*/ 0 h 5672056"/>
              <a:gd name="connsiteX1" fmla="*/ 4522327 w 5669673"/>
              <a:gd name="connsiteY1" fmla="*/ 698944 h 5672056"/>
              <a:gd name="connsiteX2" fmla="*/ 4971023 w 5669673"/>
              <a:gd name="connsiteY2" fmla="*/ 1147830 h 5672056"/>
              <a:gd name="connsiteX3" fmla="*/ 4971023 w 5669673"/>
              <a:gd name="connsiteY3" fmla="*/ 4524228 h 5672056"/>
              <a:gd name="connsiteX4" fmla="*/ 4522327 w 5669673"/>
              <a:gd name="connsiteY4" fmla="*/ 4973113 h 5672056"/>
              <a:gd name="connsiteX5" fmla="*/ 1147346 w 5669673"/>
              <a:gd name="connsiteY5" fmla="*/ 4973113 h 5672056"/>
              <a:gd name="connsiteX6" fmla="*/ 698650 w 5669673"/>
              <a:gd name="connsiteY6" fmla="*/ 4524228 h 5672056"/>
              <a:gd name="connsiteX7" fmla="*/ 698650 w 5669673"/>
              <a:gd name="connsiteY7" fmla="*/ 1147830 h 5672056"/>
              <a:gd name="connsiteX8" fmla="*/ 1147346 w 5669673"/>
              <a:gd name="connsiteY8" fmla="*/ 698944 h 5672056"/>
              <a:gd name="connsiteX9" fmla="*/ 2834837 w 5669673"/>
              <a:gd name="connsiteY9" fmla="*/ 0 h 5672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69673" h="5672056">
                <a:moveTo>
                  <a:pt x="2834837" y="0"/>
                </a:moveTo>
                <a:cubicBezTo>
                  <a:pt x="3445698" y="0"/>
                  <a:pt x="4056560" y="232981"/>
                  <a:pt x="4522327" y="698944"/>
                </a:cubicBezTo>
                <a:cubicBezTo>
                  <a:pt x="4971023" y="1147830"/>
                  <a:pt x="4971023" y="1147830"/>
                  <a:pt x="4971023" y="1147830"/>
                </a:cubicBezTo>
                <a:cubicBezTo>
                  <a:pt x="5902557" y="2079754"/>
                  <a:pt x="5902557" y="3592303"/>
                  <a:pt x="4971023" y="4524228"/>
                </a:cubicBezTo>
                <a:cubicBezTo>
                  <a:pt x="4522327" y="4973113"/>
                  <a:pt x="4522327" y="4973113"/>
                  <a:pt x="4522327" y="4973113"/>
                </a:cubicBezTo>
                <a:cubicBezTo>
                  <a:pt x="3590793" y="5905038"/>
                  <a:pt x="2078880" y="5905038"/>
                  <a:pt x="1147346" y="4973113"/>
                </a:cubicBezTo>
                <a:cubicBezTo>
                  <a:pt x="698650" y="4524228"/>
                  <a:pt x="698650" y="4524228"/>
                  <a:pt x="698650" y="4524228"/>
                </a:cubicBezTo>
                <a:cubicBezTo>
                  <a:pt x="-232884" y="3592303"/>
                  <a:pt x="-232884" y="2079754"/>
                  <a:pt x="698650" y="1147830"/>
                </a:cubicBezTo>
                <a:cubicBezTo>
                  <a:pt x="1147346" y="698944"/>
                  <a:pt x="1147346" y="698944"/>
                  <a:pt x="1147346" y="698944"/>
                </a:cubicBezTo>
                <a:cubicBezTo>
                  <a:pt x="1613113" y="232981"/>
                  <a:pt x="2223975" y="0"/>
                  <a:pt x="2834837"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14043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500" fill="hold"/>
                                        <p:tgtEl>
                                          <p:spTgt spid="19"/>
                                        </p:tgtEl>
                                        <p:attrNameLst>
                                          <p:attrName>ppt_x</p:attrName>
                                        </p:attrNameLst>
                                      </p:cBhvr>
                                      <p:tavLst>
                                        <p:tav tm="0">
                                          <p:val>
                                            <p:strVal val="#ppt_x"/>
                                          </p:val>
                                        </p:tav>
                                        <p:tav tm="100000">
                                          <p:val>
                                            <p:strVal val="#ppt_x"/>
                                          </p:val>
                                        </p:tav>
                                      </p:tavLst>
                                    </p:anim>
                                    <p:anim calcmode="lin" valueType="num">
                                      <p:cBhvr additive="base">
                                        <p:cTn id="8" dur="1500" fill="hold"/>
                                        <p:tgtEl>
                                          <p:spTgt spid="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0" y="0"/>
            <a:ext cx="491655" cy="6858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385071" y="5914770"/>
            <a:ext cx="1261797" cy="338554"/>
          </a:xfrm>
          <a:prstGeom prst="rect">
            <a:avLst/>
          </a:prstGeom>
          <a:noFill/>
        </p:spPr>
        <p:txBody>
          <a:bodyPr wrap="square" rtlCol="0">
            <a:spAutoFit/>
          </a:bodyPr>
          <a:lstStyle/>
          <a:p>
            <a:pPr algn="l"/>
            <a:r>
              <a:rPr lang="en-US" sz="16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164697" y="3283310"/>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a:t>
            </a:fld>
            <a:endParaRPr lang="en-US" sz="7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120026" y="223120"/>
            <a:ext cx="238296"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120026" y="269044"/>
            <a:ext cx="101742"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120026" y="314968"/>
            <a:ext cx="18133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105963" y="655395"/>
            <a:ext cx="266420" cy="912401"/>
            <a:chOff x="211954" y="1310790"/>
            <a:chExt cx="532908" cy="1824801"/>
          </a:xfrm>
        </p:grpSpPr>
        <p:sp>
          <p:nvSpPr>
            <p:cNvPr id="9" name="Rectangle 8">
              <a:extLst>
                <a:ext uri="{FF2B5EF4-FFF2-40B4-BE49-F238E27FC236}">
                  <a16:creationId xmlns:a16="http://schemas.microsoft.com/office/drawing/2014/main" id="{BC58E2E0-3292-4E74-A22D-947EED6AA7AC}"/>
                </a:ext>
              </a:extLst>
            </p:cNvPr>
            <p:cNvSpPr/>
            <p:nvPr userDrawn="1"/>
          </p:nvSpPr>
          <p:spPr>
            <a:xfrm>
              <a:off x="213556" y="1946192"/>
              <a:ext cx="529702"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11954" y="1310790"/>
              <a:ext cx="53290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27988" y="2581593"/>
              <a:ext cx="500844"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491655" y="0"/>
            <a:ext cx="0" cy="6858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18" name="Picture Placeholder 17">
            <a:extLst>
              <a:ext uri="{FF2B5EF4-FFF2-40B4-BE49-F238E27FC236}">
                <a16:creationId xmlns:a16="http://schemas.microsoft.com/office/drawing/2014/main" id="{CDACA323-AFE1-42D8-BB53-A9B65C9B26C3}"/>
              </a:ext>
            </a:extLst>
          </p:cNvPr>
          <p:cNvSpPr>
            <a:spLocks noGrp="1"/>
          </p:cNvSpPr>
          <p:nvPr>
            <p:ph type="pic" sz="quarter" idx="12"/>
          </p:nvPr>
        </p:nvSpPr>
        <p:spPr>
          <a:xfrm>
            <a:off x="3787232" y="1137054"/>
            <a:ext cx="4599623" cy="4600222"/>
          </a:xfrm>
          <a:custGeom>
            <a:avLst/>
            <a:gdLst>
              <a:gd name="connsiteX0" fmla="*/ 0 w 6912429"/>
              <a:gd name="connsiteY0" fmla="*/ 0 h 6912429"/>
              <a:gd name="connsiteX1" fmla="*/ 6912429 w 6912429"/>
              <a:gd name="connsiteY1" fmla="*/ 0 h 6912429"/>
              <a:gd name="connsiteX2" fmla="*/ 6912429 w 6912429"/>
              <a:gd name="connsiteY2" fmla="*/ 6912429 h 6912429"/>
              <a:gd name="connsiteX3" fmla="*/ 0 w 6912429"/>
              <a:gd name="connsiteY3" fmla="*/ 6912429 h 6912429"/>
            </a:gdLst>
            <a:ahLst/>
            <a:cxnLst>
              <a:cxn ang="0">
                <a:pos x="connsiteX0" y="connsiteY0"/>
              </a:cxn>
              <a:cxn ang="0">
                <a:pos x="connsiteX1" y="connsiteY1"/>
              </a:cxn>
              <a:cxn ang="0">
                <a:pos x="connsiteX2" y="connsiteY2"/>
              </a:cxn>
              <a:cxn ang="0">
                <a:pos x="connsiteX3" y="connsiteY3"/>
              </a:cxn>
            </a:cxnLst>
            <a:rect l="l" t="t" r="r" b="b"/>
            <a:pathLst>
              <a:path w="6912429" h="6912429">
                <a:moveTo>
                  <a:pt x="0" y="0"/>
                </a:moveTo>
                <a:lnTo>
                  <a:pt x="6912429" y="0"/>
                </a:lnTo>
                <a:lnTo>
                  <a:pt x="6912429" y="6912429"/>
                </a:lnTo>
                <a:lnTo>
                  <a:pt x="0" y="691242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337289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0" y="0"/>
            <a:ext cx="491655" cy="6858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385071" y="5914770"/>
            <a:ext cx="1261797" cy="338554"/>
          </a:xfrm>
          <a:prstGeom prst="rect">
            <a:avLst/>
          </a:prstGeom>
          <a:noFill/>
        </p:spPr>
        <p:txBody>
          <a:bodyPr wrap="square" rtlCol="0">
            <a:spAutoFit/>
          </a:bodyPr>
          <a:lstStyle/>
          <a:p>
            <a:pPr algn="l"/>
            <a:r>
              <a:rPr lang="en-US" sz="16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164697" y="3283310"/>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a:t>
            </a:fld>
            <a:endParaRPr lang="en-US" sz="7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120026" y="223120"/>
            <a:ext cx="238296"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120026" y="269044"/>
            <a:ext cx="101742"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120026" y="314968"/>
            <a:ext cx="18133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105963" y="655395"/>
            <a:ext cx="266420" cy="912401"/>
            <a:chOff x="211954" y="1310790"/>
            <a:chExt cx="532908" cy="1824801"/>
          </a:xfrm>
        </p:grpSpPr>
        <p:sp>
          <p:nvSpPr>
            <p:cNvPr id="9" name="Rectangle 8">
              <a:extLst>
                <a:ext uri="{FF2B5EF4-FFF2-40B4-BE49-F238E27FC236}">
                  <a16:creationId xmlns:a16="http://schemas.microsoft.com/office/drawing/2014/main" id="{BC58E2E0-3292-4E74-A22D-947EED6AA7AC}"/>
                </a:ext>
              </a:extLst>
            </p:cNvPr>
            <p:cNvSpPr/>
            <p:nvPr userDrawn="1"/>
          </p:nvSpPr>
          <p:spPr>
            <a:xfrm>
              <a:off x="213556" y="1946192"/>
              <a:ext cx="529702"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11954" y="1310790"/>
              <a:ext cx="53290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27988" y="2581593"/>
              <a:ext cx="500844"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491655" y="0"/>
            <a:ext cx="0" cy="6858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77A63888-FAB6-42D9-963F-0298E9A2CB2F}"/>
              </a:ext>
            </a:extLst>
          </p:cNvPr>
          <p:cNvSpPr>
            <a:spLocks noGrp="1"/>
          </p:cNvSpPr>
          <p:nvPr>
            <p:ph type="pic" sz="quarter" idx="11"/>
          </p:nvPr>
        </p:nvSpPr>
        <p:spPr>
          <a:xfrm>
            <a:off x="892512" y="0"/>
            <a:ext cx="2116996" cy="2190710"/>
          </a:xfrm>
          <a:custGeom>
            <a:avLst/>
            <a:gdLst>
              <a:gd name="connsiteX0" fmla="*/ 0 w 4234543"/>
              <a:gd name="connsiteY0" fmla="*/ 0 h 4381419"/>
              <a:gd name="connsiteX1" fmla="*/ 4234543 w 4234543"/>
              <a:gd name="connsiteY1" fmla="*/ 0 h 4381419"/>
              <a:gd name="connsiteX2" fmla="*/ 4234543 w 4234543"/>
              <a:gd name="connsiteY2" fmla="*/ 4381419 h 4381419"/>
              <a:gd name="connsiteX3" fmla="*/ 0 w 4234543"/>
              <a:gd name="connsiteY3" fmla="*/ 4381419 h 4381419"/>
            </a:gdLst>
            <a:ahLst/>
            <a:cxnLst>
              <a:cxn ang="0">
                <a:pos x="connsiteX0" y="connsiteY0"/>
              </a:cxn>
              <a:cxn ang="0">
                <a:pos x="connsiteX1" y="connsiteY1"/>
              </a:cxn>
              <a:cxn ang="0">
                <a:pos x="connsiteX2" y="connsiteY2"/>
              </a:cxn>
              <a:cxn ang="0">
                <a:pos x="connsiteX3" y="connsiteY3"/>
              </a:cxn>
            </a:cxnLst>
            <a:rect l="l" t="t" r="r" b="b"/>
            <a:pathLst>
              <a:path w="4234543" h="4381419">
                <a:moveTo>
                  <a:pt x="0" y="0"/>
                </a:moveTo>
                <a:lnTo>
                  <a:pt x="4234543" y="0"/>
                </a:lnTo>
                <a:lnTo>
                  <a:pt x="4234543" y="4381419"/>
                </a:lnTo>
                <a:lnTo>
                  <a:pt x="0" y="438141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5" name="Picture Placeholder 24">
            <a:extLst>
              <a:ext uri="{FF2B5EF4-FFF2-40B4-BE49-F238E27FC236}">
                <a16:creationId xmlns:a16="http://schemas.microsoft.com/office/drawing/2014/main" id="{EEDFA15A-AE97-4FAA-8F65-2E9DED702B05}"/>
              </a:ext>
            </a:extLst>
          </p:cNvPr>
          <p:cNvSpPr>
            <a:spLocks noGrp="1"/>
          </p:cNvSpPr>
          <p:nvPr>
            <p:ph type="pic" sz="quarter" idx="12"/>
          </p:nvPr>
        </p:nvSpPr>
        <p:spPr>
          <a:xfrm>
            <a:off x="3078442" y="3176814"/>
            <a:ext cx="2116996" cy="3681186"/>
          </a:xfrm>
          <a:custGeom>
            <a:avLst/>
            <a:gdLst>
              <a:gd name="connsiteX0" fmla="*/ 0 w 4234543"/>
              <a:gd name="connsiteY0" fmla="*/ 0 h 7362371"/>
              <a:gd name="connsiteX1" fmla="*/ 4234543 w 4234543"/>
              <a:gd name="connsiteY1" fmla="*/ 0 h 7362371"/>
              <a:gd name="connsiteX2" fmla="*/ 4234543 w 4234543"/>
              <a:gd name="connsiteY2" fmla="*/ 7362371 h 7362371"/>
              <a:gd name="connsiteX3" fmla="*/ 0 w 4234543"/>
              <a:gd name="connsiteY3" fmla="*/ 7362371 h 7362371"/>
            </a:gdLst>
            <a:ahLst/>
            <a:cxnLst>
              <a:cxn ang="0">
                <a:pos x="connsiteX0" y="connsiteY0"/>
              </a:cxn>
              <a:cxn ang="0">
                <a:pos x="connsiteX1" y="connsiteY1"/>
              </a:cxn>
              <a:cxn ang="0">
                <a:pos x="connsiteX2" y="connsiteY2"/>
              </a:cxn>
              <a:cxn ang="0">
                <a:pos x="connsiteX3" y="connsiteY3"/>
              </a:cxn>
            </a:cxnLst>
            <a:rect l="l" t="t" r="r" b="b"/>
            <a:pathLst>
              <a:path w="4234543" h="7362371">
                <a:moveTo>
                  <a:pt x="0" y="0"/>
                </a:moveTo>
                <a:lnTo>
                  <a:pt x="4234543" y="0"/>
                </a:lnTo>
                <a:lnTo>
                  <a:pt x="4234543" y="7362371"/>
                </a:lnTo>
                <a:lnTo>
                  <a:pt x="0" y="736237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4" name="Picture Placeholder 23">
            <a:extLst>
              <a:ext uri="{FF2B5EF4-FFF2-40B4-BE49-F238E27FC236}">
                <a16:creationId xmlns:a16="http://schemas.microsoft.com/office/drawing/2014/main" id="{0C89C061-DCFD-43BB-9BCA-A6DF206F57E2}"/>
              </a:ext>
            </a:extLst>
          </p:cNvPr>
          <p:cNvSpPr>
            <a:spLocks noGrp="1"/>
          </p:cNvSpPr>
          <p:nvPr>
            <p:ph type="pic" sz="quarter" idx="13"/>
          </p:nvPr>
        </p:nvSpPr>
        <p:spPr>
          <a:xfrm>
            <a:off x="892512" y="5811158"/>
            <a:ext cx="2116996" cy="1046843"/>
          </a:xfrm>
          <a:custGeom>
            <a:avLst/>
            <a:gdLst>
              <a:gd name="connsiteX0" fmla="*/ 0 w 4234543"/>
              <a:gd name="connsiteY0" fmla="*/ 0 h 2093685"/>
              <a:gd name="connsiteX1" fmla="*/ 4234543 w 4234543"/>
              <a:gd name="connsiteY1" fmla="*/ 0 h 2093685"/>
              <a:gd name="connsiteX2" fmla="*/ 4234543 w 4234543"/>
              <a:gd name="connsiteY2" fmla="*/ 2093685 h 2093685"/>
              <a:gd name="connsiteX3" fmla="*/ 0 w 4234543"/>
              <a:gd name="connsiteY3" fmla="*/ 2093685 h 2093685"/>
            </a:gdLst>
            <a:ahLst/>
            <a:cxnLst>
              <a:cxn ang="0">
                <a:pos x="connsiteX0" y="connsiteY0"/>
              </a:cxn>
              <a:cxn ang="0">
                <a:pos x="connsiteX1" y="connsiteY1"/>
              </a:cxn>
              <a:cxn ang="0">
                <a:pos x="connsiteX2" y="connsiteY2"/>
              </a:cxn>
              <a:cxn ang="0">
                <a:pos x="connsiteX3" y="connsiteY3"/>
              </a:cxn>
            </a:cxnLst>
            <a:rect l="l" t="t" r="r" b="b"/>
            <a:pathLst>
              <a:path w="4234543" h="2093685">
                <a:moveTo>
                  <a:pt x="0" y="0"/>
                </a:moveTo>
                <a:lnTo>
                  <a:pt x="4234543" y="0"/>
                </a:lnTo>
                <a:lnTo>
                  <a:pt x="4234543" y="2093685"/>
                </a:lnTo>
                <a:lnTo>
                  <a:pt x="0" y="2093685"/>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8662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500" fill="hold"/>
                                        <p:tgtEl>
                                          <p:spTgt spid="21"/>
                                        </p:tgtEl>
                                        <p:attrNameLst>
                                          <p:attrName>ppt_x</p:attrName>
                                        </p:attrNameLst>
                                      </p:cBhvr>
                                      <p:tavLst>
                                        <p:tav tm="0">
                                          <p:val>
                                            <p:strVal val="#ppt_x"/>
                                          </p:val>
                                        </p:tav>
                                        <p:tav tm="100000">
                                          <p:val>
                                            <p:strVal val="#ppt_x"/>
                                          </p:val>
                                        </p:tav>
                                      </p:tavLst>
                                    </p:anim>
                                    <p:anim calcmode="lin" valueType="num">
                                      <p:cBhvr additive="base">
                                        <p:cTn id="8" dur="1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1500" fill="hold"/>
                                        <p:tgtEl>
                                          <p:spTgt spid="25"/>
                                        </p:tgtEl>
                                        <p:attrNameLst>
                                          <p:attrName>ppt_x</p:attrName>
                                        </p:attrNameLst>
                                      </p:cBhvr>
                                      <p:tavLst>
                                        <p:tav tm="0">
                                          <p:val>
                                            <p:strVal val="#ppt_x"/>
                                          </p:val>
                                        </p:tav>
                                        <p:tav tm="100000">
                                          <p:val>
                                            <p:strVal val="#ppt_x"/>
                                          </p:val>
                                        </p:tav>
                                      </p:tavLst>
                                    </p:anim>
                                    <p:anim calcmode="lin" valueType="num">
                                      <p:cBhvr additive="base">
                                        <p:cTn id="12" dur="1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1500" fill="hold"/>
                                        <p:tgtEl>
                                          <p:spTgt spid="24"/>
                                        </p:tgtEl>
                                        <p:attrNameLst>
                                          <p:attrName>ppt_x</p:attrName>
                                        </p:attrNameLst>
                                      </p:cBhvr>
                                      <p:tavLst>
                                        <p:tav tm="0">
                                          <p:val>
                                            <p:strVal val="#ppt_x"/>
                                          </p:val>
                                        </p:tav>
                                        <p:tav tm="100000">
                                          <p:val>
                                            <p:strVal val="#ppt_x"/>
                                          </p:val>
                                        </p:tav>
                                      </p:tavLst>
                                    </p:anim>
                                    <p:anim calcmode="lin" valueType="num">
                                      <p:cBhvr additive="base">
                                        <p:cTn id="16" dur="1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5" grpId="0" animBg="1"/>
      <p:bldP spid="24"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0" y="0"/>
            <a:ext cx="491655" cy="6858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385071" y="5914770"/>
            <a:ext cx="1261797" cy="338554"/>
          </a:xfrm>
          <a:prstGeom prst="rect">
            <a:avLst/>
          </a:prstGeom>
          <a:noFill/>
        </p:spPr>
        <p:txBody>
          <a:bodyPr wrap="square" rtlCol="0">
            <a:spAutoFit/>
          </a:bodyPr>
          <a:lstStyle/>
          <a:p>
            <a:pPr algn="l"/>
            <a:r>
              <a:rPr lang="en-US" sz="16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164697" y="3283310"/>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a:t>
            </a:fld>
            <a:endParaRPr lang="en-US" sz="7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120026" y="223120"/>
            <a:ext cx="238296"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120026" y="269044"/>
            <a:ext cx="101742"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120026" y="314968"/>
            <a:ext cx="18133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105963" y="655395"/>
            <a:ext cx="266420" cy="912401"/>
            <a:chOff x="211954" y="1310790"/>
            <a:chExt cx="532908" cy="1824801"/>
          </a:xfrm>
        </p:grpSpPr>
        <p:sp>
          <p:nvSpPr>
            <p:cNvPr id="9" name="Rectangle 8">
              <a:extLst>
                <a:ext uri="{FF2B5EF4-FFF2-40B4-BE49-F238E27FC236}">
                  <a16:creationId xmlns:a16="http://schemas.microsoft.com/office/drawing/2014/main" id="{BC58E2E0-3292-4E74-A22D-947EED6AA7AC}"/>
                </a:ext>
              </a:extLst>
            </p:cNvPr>
            <p:cNvSpPr/>
            <p:nvPr userDrawn="1"/>
          </p:nvSpPr>
          <p:spPr>
            <a:xfrm>
              <a:off x="213556" y="1946192"/>
              <a:ext cx="529702"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11954" y="1310790"/>
              <a:ext cx="53290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27988" y="2581593"/>
              <a:ext cx="500844"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491655" y="0"/>
            <a:ext cx="0" cy="6858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ED82F200-A714-424A-A435-53D0BB730B9F}"/>
              </a:ext>
            </a:extLst>
          </p:cNvPr>
          <p:cNvSpPr>
            <a:spLocks noGrp="1"/>
          </p:cNvSpPr>
          <p:nvPr>
            <p:ph type="pic" sz="quarter" idx="11"/>
          </p:nvPr>
        </p:nvSpPr>
        <p:spPr>
          <a:xfrm>
            <a:off x="1278196" y="2493769"/>
            <a:ext cx="1876687" cy="1877719"/>
          </a:xfrm>
          <a:custGeom>
            <a:avLst/>
            <a:gdLst>
              <a:gd name="connsiteX0" fmla="*/ 1876931 w 3753862"/>
              <a:gd name="connsiteY0" fmla="*/ 0 h 3755437"/>
              <a:gd name="connsiteX1" fmla="*/ 2994210 w 3753862"/>
              <a:gd name="connsiteY1" fmla="*/ 462766 h 3755437"/>
              <a:gd name="connsiteX2" fmla="*/ 3291290 w 3753862"/>
              <a:gd name="connsiteY2" fmla="*/ 759971 h 3755437"/>
              <a:gd name="connsiteX3" fmla="*/ 3291290 w 3753862"/>
              <a:gd name="connsiteY3" fmla="*/ 2995466 h 3755437"/>
              <a:gd name="connsiteX4" fmla="*/ 2994210 w 3753862"/>
              <a:gd name="connsiteY4" fmla="*/ 3292671 h 3755437"/>
              <a:gd name="connsiteX5" fmla="*/ 759653 w 3753862"/>
              <a:gd name="connsiteY5" fmla="*/ 3292671 h 3755437"/>
              <a:gd name="connsiteX6" fmla="*/ 462573 w 3753862"/>
              <a:gd name="connsiteY6" fmla="*/ 2995466 h 3755437"/>
              <a:gd name="connsiteX7" fmla="*/ 462573 w 3753862"/>
              <a:gd name="connsiteY7" fmla="*/ 759971 h 3755437"/>
              <a:gd name="connsiteX8" fmla="*/ 759653 w 3753862"/>
              <a:gd name="connsiteY8" fmla="*/ 462766 h 3755437"/>
              <a:gd name="connsiteX9" fmla="*/ 1876931 w 3753862"/>
              <a:gd name="connsiteY9" fmla="*/ 0 h 375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53862" h="3755437">
                <a:moveTo>
                  <a:pt x="1876931" y="0"/>
                </a:moveTo>
                <a:cubicBezTo>
                  <a:pt x="2281380" y="0"/>
                  <a:pt x="2685828" y="154255"/>
                  <a:pt x="2994210" y="462766"/>
                </a:cubicBezTo>
                <a:cubicBezTo>
                  <a:pt x="3291290" y="759971"/>
                  <a:pt x="3291290" y="759971"/>
                  <a:pt x="3291290" y="759971"/>
                </a:cubicBezTo>
                <a:cubicBezTo>
                  <a:pt x="3908053" y="1376994"/>
                  <a:pt x="3908053" y="2378444"/>
                  <a:pt x="3291290" y="2995466"/>
                </a:cubicBezTo>
                <a:cubicBezTo>
                  <a:pt x="2994210" y="3292671"/>
                  <a:pt x="2994210" y="3292671"/>
                  <a:pt x="2994210" y="3292671"/>
                </a:cubicBezTo>
                <a:cubicBezTo>
                  <a:pt x="2377446" y="3909693"/>
                  <a:pt x="1376416" y="3909693"/>
                  <a:pt x="759653" y="3292671"/>
                </a:cubicBezTo>
                <a:cubicBezTo>
                  <a:pt x="462573" y="2995466"/>
                  <a:pt x="462573" y="2995466"/>
                  <a:pt x="462573" y="2995466"/>
                </a:cubicBezTo>
                <a:cubicBezTo>
                  <a:pt x="-154191" y="2378444"/>
                  <a:pt x="-154191" y="1376994"/>
                  <a:pt x="462573" y="759971"/>
                </a:cubicBezTo>
                <a:cubicBezTo>
                  <a:pt x="759653" y="462766"/>
                  <a:pt x="759653" y="462766"/>
                  <a:pt x="759653" y="462766"/>
                </a:cubicBezTo>
                <a:cubicBezTo>
                  <a:pt x="1068034" y="154255"/>
                  <a:pt x="1472483" y="0"/>
                  <a:pt x="187693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6" name="Picture Placeholder 25">
            <a:extLst>
              <a:ext uri="{FF2B5EF4-FFF2-40B4-BE49-F238E27FC236}">
                <a16:creationId xmlns:a16="http://schemas.microsoft.com/office/drawing/2014/main" id="{0D584025-6492-4000-BC15-63CFC4EB3027}"/>
              </a:ext>
            </a:extLst>
          </p:cNvPr>
          <p:cNvSpPr>
            <a:spLocks noGrp="1"/>
          </p:cNvSpPr>
          <p:nvPr>
            <p:ph type="pic" sz="quarter" idx="12"/>
          </p:nvPr>
        </p:nvSpPr>
        <p:spPr>
          <a:xfrm>
            <a:off x="3991949" y="2493769"/>
            <a:ext cx="1876687" cy="1877719"/>
          </a:xfrm>
          <a:custGeom>
            <a:avLst/>
            <a:gdLst>
              <a:gd name="connsiteX0" fmla="*/ 1876931 w 3753862"/>
              <a:gd name="connsiteY0" fmla="*/ 0 h 3755437"/>
              <a:gd name="connsiteX1" fmla="*/ 2994209 w 3753862"/>
              <a:gd name="connsiteY1" fmla="*/ 462766 h 3755437"/>
              <a:gd name="connsiteX2" fmla="*/ 3291289 w 3753862"/>
              <a:gd name="connsiteY2" fmla="*/ 759971 h 3755437"/>
              <a:gd name="connsiteX3" fmla="*/ 3291289 w 3753862"/>
              <a:gd name="connsiteY3" fmla="*/ 2995466 h 3755437"/>
              <a:gd name="connsiteX4" fmla="*/ 2994209 w 3753862"/>
              <a:gd name="connsiteY4" fmla="*/ 3292671 h 3755437"/>
              <a:gd name="connsiteX5" fmla="*/ 759652 w 3753862"/>
              <a:gd name="connsiteY5" fmla="*/ 3292671 h 3755437"/>
              <a:gd name="connsiteX6" fmla="*/ 462573 w 3753862"/>
              <a:gd name="connsiteY6" fmla="*/ 2995466 h 3755437"/>
              <a:gd name="connsiteX7" fmla="*/ 462573 w 3753862"/>
              <a:gd name="connsiteY7" fmla="*/ 759971 h 3755437"/>
              <a:gd name="connsiteX8" fmla="*/ 759652 w 3753862"/>
              <a:gd name="connsiteY8" fmla="*/ 462766 h 3755437"/>
              <a:gd name="connsiteX9" fmla="*/ 1876931 w 3753862"/>
              <a:gd name="connsiteY9" fmla="*/ 0 h 375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53862" h="3755437">
                <a:moveTo>
                  <a:pt x="1876931" y="0"/>
                </a:moveTo>
                <a:cubicBezTo>
                  <a:pt x="2281379" y="0"/>
                  <a:pt x="2685827" y="154255"/>
                  <a:pt x="2994209" y="462766"/>
                </a:cubicBezTo>
                <a:cubicBezTo>
                  <a:pt x="3291289" y="759971"/>
                  <a:pt x="3291289" y="759971"/>
                  <a:pt x="3291289" y="759971"/>
                </a:cubicBezTo>
                <a:cubicBezTo>
                  <a:pt x="3908053" y="1376994"/>
                  <a:pt x="3908053" y="2378444"/>
                  <a:pt x="3291289" y="2995466"/>
                </a:cubicBezTo>
                <a:cubicBezTo>
                  <a:pt x="2994209" y="3292671"/>
                  <a:pt x="2994209" y="3292671"/>
                  <a:pt x="2994209" y="3292671"/>
                </a:cubicBezTo>
                <a:cubicBezTo>
                  <a:pt x="2377446" y="3909693"/>
                  <a:pt x="1376416" y="3909693"/>
                  <a:pt x="759652" y="3292671"/>
                </a:cubicBezTo>
                <a:cubicBezTo>
                  <a:pt x="462573" y="2995466"/>
                  <a:pt x="462573" y="2995466"/>
                  <a:pt x="462573" y="2995466"/>
                </a:cubicBezTo>
                <a:cubicBezTo>
                  <a:pt x="-154191" y="2378444"/>
                  <a:pt x="-154191" y="1376994"/>
                  <a:pt x="462573" y="759971"/>
                </a:cubicBezTo>
                <a:cubicBezTo>
                  <a:pt x="759652" y="462766"/>
                  <a:pt x="759652" y="462766"/>
                  <a:pt x="759652" y="462766"/>
                </a:cubicBezTo>
                <a:cubicBezTo>
                  <a:pt x="1068034" y="154255"/>
                  <a:pt x="1472483" y="0"/>
                  <a:pt x="187693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7" name="Picture Placeholder 26">
            <a:extLst>
              <a:ext uri="{FF2B5EF4-FFF2-40B4-BE49-F238E27FC236}">
                <a16:creationId xmlns:a16="http://schemas.microsoft.com/office/drawing/2014/main" id="{790430CB-5603-4A45-8F4C-2566B0ADD112}"/>
              </a:ext>
            </a:extLst>
          </p:cNvPr>
          <p:cNvSpPr>
            <a:spLocks noGrp="1"/>
          </p:cNvSpPr>
          <p:nvPr>
            <p:ph type="pic" sz="quarter" idx="13"/>
          </p:nvPr>
        </p:nvSpPr>
        <p:spPr>
          <a:xfrm>
            <a:off x="6705701" y="2493769"/>
            <a:ext cx="1876686" cy="1877719"/>
          </a:xfrm>
          <a:custGeom>
            <a:avLst/>
            <a:gdLst>
              <a:gd name="connsiteX0" fmla="*/ 1876931 w 3753861"/>
              <a:gd name="connsiteY0" fmla="*/ 0 h 3755437"/>
              <a:gd name="connsiteX1" fmla="*/ 2994210 w 3753861"/>
              <a:gd name="connsiteY1" fmla="*/ 462766 h 3755437"/>
              <a:gd name="connsiteX2" fmla="*/ 3291290 w 3753861"/>
              <a:gd name="connsiteY2" fmla="*/ 759971 h 3755437"/>
              <a:gd name="connsiteX3" fmla="*/ 3291290 w 3753861"/>
              <a:gd name="connsiteY3" fmla="*/ 2995466 h 3755437"/>
              <a:gd name="connsiteX4" fmla="*/ 2994210 w 3753861"/>
              <a:gd name="connsiteY4" fmla="*/ 3292671 h 3755437"/>
              <a:gd name="connsiteX5" fmla="*/ 759652 w 3753861"/>
              <a:gd name="connsiteY5" fmla="*/ 3292671 h 3755437"/>
              <a:gd name="connsiteX6" fmla="*/ 462573 w 3753861"/>
              <a:gd name="connsiteY6" fmla="*/ 2995466 h 3755437"/>
              <a:gd name="connsiteX7" fmla="*/ 462573 w 3753861"/>
              <a:gd name="connsiteY7" fmla="*/ 759971 h 3755437"/>
              <a:gd name="connsiteX8" fmla="*/ 759652 w 3753861"/>
              <a:gd name="connsiteY8" fmla="*/ 462766 h 3755437"/>
              <a:gd name="connsiteX9" fmla="*/ 1876931 w 3753861"/>
              <a:gd name="connsiteY9" fmla="*/ 0 h 375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53861" h="3755437">
                <a:moveTo>
                  <a:pt x="1876931" y="0"/>
                </a:moveTo>
                <a:cubicBezTo>
                  <a:pt x="2281380" y="0"/>
                  <a:pt x="2685828" y="154255"/>
                  <a:pt x="2994210" y="462766"/>
                </a:cubicBezTo>
                <a:cubicBezTo>
                  <a:pt x="3291290" y="759971"/>
                  <a:pt x="3291290" y="759971"/>
                  <a:pt x="3291290" y="759971"/>
                </a:cubicBezTo>
                <a:cubicBezTo>
                  <a:pt x="3908052" y="1376994"/>
                  <a:pt x="3908052" y="2378444"/>
                  <a:pt x="3291290" y="2995466"/>
                </a:cubicBezTo>
                <a:cubicBezTo>
                  <a:pt x="2994210" y="3292671"/>
                  <a:pt x="2994210" y="3292671"/>
                  <a:pt x="2994210" y="3292671"/>
                </a:cubicBezTo>
                <a:cubicBezTo>
                  <a:pt x="2377446" y="3909693"/>
                  <a:pt x="1376416" y="3909693"/>
                  <a:pt x="759652" y="3292671"/>
                </a:cubicBezTo>
                <a:cubicBezTo>
                  <a:pt x="462573" y="2995466"/>
                  <a:pt x="462573" y="2995466"/>
                  <a:pt x="462573" y="2995466"/>
                </a:cubicBezTo>
                <a:cubicBezTo>
                  <a:pt x="-154191" y="2378444"/>
                  <a:pt x="-154191" y="1376994"/>
                  <a:pt x="462573" y="759971"/>
                </a:cubicBezTo>
                <a:cubicBezTo>
                  <a:pt x="759652" y="462766"/>
                  <a:pt x="759652" y="462766"/>
                  <a:pt x="759652" y="462766"/>
                </a:cubicBezTo>
                <a:cubicBezTo>
                  <a:pt x="1068034" y="154255"/>
                  <a:pt x="1472483" y="0"/>
                  <a:pt x="187693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8" name="Picture Placeholder 27">
            <a:extLst>
              <a:ext uri="{FF2B5EF4-FFF2-40B4-BE49-F238E27FC236}">
                <a16:creationId xmlns:a16="http://schemas.microsoft.com/office/drawing/2014/main" id="{6D2D97A9-1C9B-4398-B77F-DFCF56A992C3}"/>
              </a:ext>
            </a:extLst>
          </p:cNvPr>
          <p:cNvSpPr>
            <a:spLocks noGrp="1"/>
          </p:cNvSpPr>
          <p:nvPr>
            <p:ph type="pic" sz="quarter" idx="14"/>
          </p:nvPr>
        </p:nvSpPr>
        <p:spPr>
          <a:xfrm>
            <a:off x="9419453" y="2493769"/>
            <a:ext cx="1876687" cy="1877719"/>
          </a:xfrm>
          <a:custGeom>
            <a:avLst/>
            <a:gdLst>
              <a:gd name="connsiteX0" fmla="*/ 1876931 w 3753862"/>
              <a:gd name="connsiteY0" fmla="*/ 0 h 3755437"/>
              <a:gd name="connsiteX1" fmla="*/ 2994209 w 3753862"/>
              <a:gd name="connsiteY1" fmla="*/ 462766 h 3755437"/>
              <a:gd name="connsiteX2" fmla="*/ 3291289 w 3753862"/>
              <a:gd name="connsiteY2" fmla="*/ 759971 h 3755437"/>
              <a:gd name="connsiteX3" fmla="*/ 3291289 w 3753862"/>
              <a:gd name="connsiteY3" fmla="*/ 2995466 h 3755437"/>
              <a:gd name="connsiteX4" fmla="*/ 2994209 w 3753862"/>
              <a:gd name="connsiteY4" fmla="*/ 3292671 h 3755437"/>
              <a:gd name="connsiteX5" fmla="*/ 759651 w 3753862"/>
              <a:gd name="connsiteY5" fmla="*/ 3292671 h 3755437"/>
              <a:gd name="connsiteX6" fmla="*/ 462571 w 3753862"/>
              <a:gd name="connsiteY6" fmla="*/ 2995466 h 3755437"/>
              <a:gd name="connsiteX7" fmla="*/ 462571 w 3753862"/>
              <a:gd name="connsiteY7" fmla="*/ 759971 h 3755437"/>
              <a:gd name="connsiteX8" fmla="*/ 759651 w 3753862"/>
              <a:gd name="connsiteY8" fmla="*/ 462766 h 3755437"/>
              <a:gd name="connsiteX9" fmla="*/ 1876931 w 3753862"/>
              <a:gd name="connsiteY9" fmla="*/ 0 h 375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53862" h="3755437">
                <a:moveTo>
                  <a:pt x="1876931" y="0"/>
                </a:moveTo>
                <a:cubicBezTo>
                  <a:pt x="2281379" y="0"/>
                  <a:pt x="2685827" y="154255"/>
                  <a:pt x="2994209" y="462766"/>
                </a:cubicBezTo>
                <a:cubicBezTo>
                  <a:pt x="3291289" y="759971"/>
                  <a:pt x="3291289" y="759971"/>
                  <a:pt x="3291289" y="759971"/>
                </a:cubicBezTo>
                <a:cubicBezTo>
                  <a:pt x="3908053" y="1376994"/>
                  <a:pt x="3908053" y="2378444"/>
                  <a:pt x="3291289" y="2995466"/>
                </a:cubicBezTo>
                <a:cubicBezTo>
                  <a:pt x="2994209" y="3292671"/>
                  <a:pt x="2994209" y="3292671"/>
                  <a:pt x="2994209" y="3292671"/>
                </a:cubicBezTo>
                <a:cubicBezTo>
                  <a:pt x="2377445" y="3909693"/>
                  <a:pt x="1376415" y="3909693"/>
                  <a:pt x="759651" y="3292671"/>
                </a:cubicBezTo>
                <a:cubicBezTo>
                  <a:pt x="462571" y="2995466"/>
                  <a:pt x="462571" y="2995466"/>
                  <a:pt x="462571" y="2995466"/>
                </a:cubicBezTo>
                <a:cubicBezTo>
                  <a:pt x="-154191" y="2378444"/>
                  <a:pt x="-154191" y="1376994"/>
                  <a:pt x="462571" y="759971"/>
                </a:cubicBezTo>
                <a:cubicBezTo>
                  <a:pt x="759651" y="462766"/>
                  <a:pt x="759651" y="462766"/>
                  <a:pt x="759651" y="462766"/>
                </a:cubicBezTo>
                <a:cubicBezTo>
                  <a:pt x="1068033" y="154255"/>
                  <a:pt x="1472481" y="0"/>
                  <a:pt x="187693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44914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1500" fill="hold"/>
                                        <p:tgtEl>
                                          <p:spTgt spid="25"/>
                                        </p:tgtEl>
                                        <p:attrNameLst>
                                          <p:attrName>ppt_x</p:attrName>
                                        </p:attrNameLst>
                                      </p:cBhvr>
                                      <p:tavLst>
                                        <p:tav tm="0">
                                          <p:val>
                                            <p:strVal val="1+#ppt_w/2"/>
                                          </p:val>
                                        </p:tav>
                                        <p:tav tm="100000">
                                          <p:val>
                                            <p:strVal val="#ppt_x"/>
                                          </p:val>
                                        </p:tav>
                                      </p:tavLst>
                                    </p:anim>
                                    <p:anim calcmode="lin" valueType="num">
                                      <p:cBhvr additive="base">
                                        <p:cTn id="8" dur="1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0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500" fill="hold"/>
                                        <p:tgtEl>
                                          <p:spTgt spid="26"/>
                                        </p:tgtEl>
                                        <p:attrNameLst>
                                          <p:attrName>ppt_x</p:attrName>
                                        </p:attrNameLst>
                                      </p:cBhvr>
                                      <p:tavLst>
                                        <p:tav tm="0">
                                          <p:val>
                                            <p:strVal val="1+#ppt_w/2"/>
                                          </p:val>
                                        </p:tav>
                                        <p:tav tm="100000">
                                          <p:val>
                                            <p:strVal val="#ppt_x"/>
                                          </p:val>
                                        </p:tav>
                                      </p:tavLst>
                                    </p:anim>
                                    <p:anim calcmode="lin" valueType="num">
                                      <p:cBhvr additive="base">
                                        <p:cTn id="12" dur="1500" fill="hold"/>
                                        <p:tgtEl>
                                          <p:spTgt spid="26"/>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40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1500" fill="hold"/>
                                        <p:tgtEl>
                                          <p:spTgt spid="27"/>
                                        </p:tgtEl>
                                        <p:attrNameLst>
                                          <p:attrName>ppt_x</p:attrName>
                                        </p:attrNameLst>
                                      </p:cBhvr>
                                      <p:tavLst>
                                        <p:tav tm="0">
                                          <p:val>
                                            <p:strVal val="1+#ppt_w/2"/>
                                          </p:val>
                                        </p:tav>
                                        <p:tav tm="100000">
                                          <p:val>
                                            <p:strVal val="#ppt_x"/>
                                          </p:val>
                                        </p:tav>
                                      </p:tavLst>
                                    </p:anim>
                                    <p:anim calcmode="lin" valueType="num">
                                      <p:cBhvr additive="base">
                                        <p:cTn id="16" dur="1500" fill="hold"/>
                                        <p:tgtEl>
                                          <p:spTgt spid="2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60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1500" fill="hold"/>
                                        <p:tgtEl>
                                          <p:spTgt spid="28"/>
                                        </p:tgtEl>
                                        <p:attrNameLst>
                                          <p:attrName>ppt_x</p:attrName>
                                        </p:attrNameLst>
                                      </p:cBhvr>
                                      <p:tavLst>
                                        <p:tav tm="0">
                                          <p:val>
                                            <p:strVal val="1+#ppt_w/2"/>
                                          </p:val>
                                        </p:tav>
                                        <p:tav tm="100000">
                                          <p:val>
                                            <p:strVal val="#ppt_x"/>
                                          </p:val>
                                        </p:tav>
                                      </p:tavLst>
                                    </p:anim>
                                    <p:anim calcmode="lin" valueType="num">
                                      <p:cBhvr additive="base">
                                        <p:cTn id="20" dur="1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11700345" y="0"/>
            <a:ext cx="491655" cy="6858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11315275" y="5914770"/>
            <a:ext cx="1261797" cy="338554"/>
          </a:xfrm>
          <a:prstGeom prst="rect">
            <a:avLst/>
          </a:prstGeom>
          <a:noFill/>
        </p:spPr>
        <p:txBody>
          <a:bodyPr wrap="square" rtlCol="0">
            <a:spAutoFit/>
          </a:bodyPr>
          <a:lstStyle/>
          <a:p>
            <a:pPr algn="l"/>
            <a:r>
              <a:rPr lang="en-US" sz="16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11865043" y="3283310"/>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a:t>
            </a:fld>
            <a:endParaRPr lang="en-US" sz="7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11820371" y="223120"/>
            <a:ext cx="238296"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11820371" y="269044"/>
            <a:ext cx="101742"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11820371" y="314968"/>
            <a:ext cx="18133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11806308" y="655395"/>
            <a:ext cx="266420" cy="912401"/>
            <a:chOff x="211954" y="1310790"/>
            <a:chExt cx="532908" cy="1824801"/>
          </a:xfrm>
        </p:grpSpPr>
        <p:sp>
          <p:nvSpPr>
            <p:cNvPr id="9" name="Rectangle 8">
              <a:extLst>
                <a:ext uri="{FF2B5EF4-FFF2-40B4-BE49-F238E27FC236}">
                  <a16:creationId xmlns:a16="http://schemas.microsoft.com/office/drawing/2014/main" id="{BC58E2E0-3292-4E74-A22D-947EED6AA7AC}"/>
                </a:ext>
              </a:extLst>
            </p:cNvPr>
            <p:cNvSpPr/>
            <p:nvPr userDrawn="1"/>
          </p:nvSpPr>
          <p:spPr>
            <a:xfrm>
              <a:off x="213556" y="1946192"/>
              <a:ext cx="529702"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11954" y="1310790"/>
              <a:ext cx="53290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27988" y="2581593"/>
              <a:ext cx="500844"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11700345" y="0"/>
            <a:ext cx="0" cy="6858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581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15562B8-40F2-4731-9234-F72F7B0C8FA9}"/>
              </a:ext>
            </a:extLst>
          </p:cNvPr>
          <p:cNvSpPr/>
          <p:nvPr userDrawn="1"/>
        </p:nvSpPr>
        <p:spPr>
          <a:xfrm rot="5400000">
            <a:off x="5941864" y="-5484724"/>
            <a:ext cx="491719" cy="11461166"/>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Rectangle 1">
            <a:extLst>
              <a:ext uri="{FF2B5EF4-FFF2-40B4-BE49-F238E27FC236}">
                <a16:creationId xmlns:a16="http://schemas.microsoft.com/office/drawing/2014/main" id="{EED1674B-7819-4290-8EC6-DD14B5462434}"/>
              </a:ext>
            </a:extLst>
          </p:cNvPr>
          <p:cNvSpPr/>
          <p:nvPr userDrawn="1"/>
        </p:nvSpPr>
        <p:spPr>
          <a:xfrm>
            <a:off x="0" y="0"/>
            <a:ext cx="491655"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8" name="Rectangle 17">
            <a:extLst>
              <a:ext uri="{FF2B5EF4-FFF2-40B4-BE49-F238E27FC236}">
                <a16:creationId xmlns:a16="http://schemas.microsoft.com/office/drawing/2014/main" id="{9B4CB942-6ECB-49C3-BCDF-B7B7905525F3}"/>
              </a:ext>
            </a:extLst>
          </p:cNvPr>
          <p:cNvSpPr/>
          <p:nvPr userDrawn="1"/>
        </p:nvSpPr>
        <p:spPr>
          <a:xfrm rot="5400000">
            <a:off x="6078711" y="744711"/>
            <a:ext cx="491719" cy="1173486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9" name="Rectangle 18">
            <a:extLst>
              <a:ext uri="{FF2B5EF4-FFF2-40B4-BE49-F238E27FC236}">
                <a16:creationId xmlns:a16="http://schemas.microsoft.com/office/drawing/2014/main" id="{12A7B87B-45E7-4AE7-9E9F-48F570D39556}"/>
              </a:ext>
            </a:extLst>
          </p:cNvPr>
          <p:cNvSpPr/>
          <p:nvPr userDrawn="1"/>
        </p:nvSpPr>
        <p:spPr>
          <a:xfrm>
            <a:off x="11700345" y="0"/>
            <a:ext cx="491655"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24" name="Straight Connector 23">
            <a:extLst>
              <a:ext uri="{FF2B5EF4-FFF2-40B4-BE49-F238E27FC236}">
                <a16:creationId xmlns:a16="http://schemas.microsoft.com/office/drawing/2014/main" id="{DE83E7B4-D919-418E-8C79-FE532F656603}"/>
              </a:ext>
            </a:extLst>
          </p:cNvPr>
          <p:cNvCxnSpPr/>
          <p:nvPr userDrawn="1"/>
        </p:nvCxnSpPr>
        <p:spPr>
          <a:xfrm>
            <a:off x="120026" y="152363"/>
            <a:ext cx="238296"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9D18541-68C2-4DF9-AC8A-1ECB0677CF50}"/>
              </a:ext>
            </a:extLst>
          </p:cNvPr>
          <p:cNvCxnSpPr>
            <a:cxnSpLocks/>
          </p:cNvCxnSpPr>
          <p:nvPr userDrawn="1"/>
        </p:nvCxnSpPr>
        <p:spPr>
          <a:xfrm>
            <a:off x="120026" y="227882"/>
            <a:ext cx="101742"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6FCAEE-47CD-4C71-94C3-830250430BF7}"/>
              </a:ext>
            </a:extLst>
          </p:cNvPr>
          <p:cNvCxnSpPr>
            <a:cxnSpLocks/>
          </p:cNvCxnSpPr>
          <p:nvPr userDrawn="1"/>
        </p:nvCxnSpPr>
        <p:spPr>
          <a:xfrm>
            <a:off x="120026" y="303402"/>
            <a:ext cx="181333"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sp>
        <p:nvSpPr>
          <p:cNvPr id="27" name="Slide Number Placeholder 5">
            <a:extLst>
              <a:ext uri="{FF2B5EF4-FFF2-40B4-BE49-F238E27FC236}">
                <a16:creationId xmlns:a16="http://schemas.microsoft.com/office/drawing/2014/main" id="{920F7B99-6DE8-4F59-95D2-587A27CB4EB8}"/>
              </a:ext>
            </a:extLst>
          </p:cNvPr>
          <p:cNvSpPr txBox="1">
            <a:spLocks/>
          </p:cNvSpPr>
          <p:nvPr userDrawn="1"/>
        </p:nvSpPr>
        <p:spPr>
          <a:xfrm>
            <a:off x="164697" y="6458689"/>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rPr>
              <a:pPr algn="ctr"/>
              <a:t>‹#›</a:t>
            </a:fld>
            <a:endParaRPr lang="en-US" sz="700" b="1">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Rounded Corners 13">
            <a:extLst>
              <a:ext uri="{FF2B5EF4-FFF2-40B4-BE49-F238E27FC236}">
                <a16:creationId xmlns:a16="http://schemas.microsoft.com/office/drawing/2014/main" id="{FEB50162-B53A-4D53-985F-D3169468460F}"/>
              </a:ext>
            </a:extLst>
          </p:cNvPr>
          <p:cNvSpPr/>
          <p:nvPr userDrawn="1"/>
        </p:nvSpPr>
        <p:spPr>
          <a:xfrm>
            <a:off x="727028" y="227883"/>
            <a:ext cx="1610876" cy="587829"/>
          </a:xfrm>
          <a:prstGeom prst="roundRect">
            <a:avLst>
              <a:gd name="adj" fmla="val 50000"/>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TextBox 14">
            <a:extLst>
              <a:ext uri="{FF2B5EF4-FFF2-40B4-BE49-F238E27FC236}">
                <a16:creationId xmlns:a16="http://schemas.microsoft.com/office/drawing/2014/main" id="{6A5AA740-871A-4FDD-B5BE-77B04DD73008}"/>
              </a:ext>
            </a:extLst>
          </p:cNvPr>
          <p:cNvSpPr txBox="1"/>
          <p:nvPr userDrawn="1"/>
        </p:nvSpPr>
        <p:spPr>
          <a:xfrm>
            <a:off x="901650" y="375603"/>
            <a:ext cx="1261632" cy="338554"/>
          </a:xfrm>
          <a:prstGeom prst="rect">
            <a:avLst/>
          </a:prstGeom>
          <a:noFill/>
        </p:spPr>
        <p:txBody>
          <a:bodyPr wrap="square" rtlCol="0">
            <a:spAutoFit/>
          </a:bodyPr>
          <a:lstStyle/>
          <a:p>
            <a:pPr algn="ctr"/>
            <a:r>
              <a:rPr lang="en-US" sz="1600" b="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Tree>
    <p:extLst>
      <p:ext uri="{BB962C8B-B14F-4D97-AF65-F5344CB8AC3E}">
        <p14:creationId xmlns:p14="http://schemas.microsoft.com/office/powerpoint/2010/main" val="13129841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0" y="0"/>
            <a:ext cx="491655" cy="6858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385071" y="5914770"/>
            <a:ext cx="1261797" cy="338554"/>
          </a:xfrm>
          <a:prstGeom prst="rect">
            <a:avLst/>
          </a:prstGeom>
          <a:noFill/>
        </p:spPr>
        <p:txBody>
          <a:bodyPr wrap="square" rtlCol="0">
            <a:spAutoFit/>
          </a:bodyPr>
          <a:lstStyle/>
          <a:p>
            <a:pPr algn="l"/>
            <a:r>
              <a:rPr lang="en-US" sz="16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164697" y="3283310"/>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a:t>
            </a:fld>
            <a:endParaRPr lang="en-US" sz="7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120026" y="223120"/>
            <a:ext cx="238296"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120026" y="269044"/>
            <a:ext cx="101742"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120026" y="314968"/>
            <a:ext cx="18133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105963" y="655395"/>
            <a:ext cx="266420" cy="912401"/>
            <a:chOff x="211954" y="1310790"/>
            <a:chExt cx="532908" cy="1824801"/>
          </a:xfrm>
        </p:grpSpPr>
        <p:sp>
          <p:nvSpPr>
            <p:cNvPr id="9" name="Rectangle 8">
              <a:extLst>
                <a:ext uri="{FF2B5EF4-FFF2-40B4-BE49-F238E27FC236}">
                  <a16:creationId xmlns:a16="http://schemas.microsoft.com/office/drawing/2014/main" id="{BC58E2E0-3292-4E74-A22D-947EED6AA7AC}"/>
                </a:ext>
              </a:extLst>
            </p:cNvPr>
            <p:cNvSpPr/>
            <p:nvPr userDrawn="1"/>
          </p:nvSpPr>
          <p:spPr>
            <a:xfrm>
              <a:off x="213556" y="1946192"/>
              <a:ext cx="529702"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11954" y="1310790"/>
              <a:ext cx="53290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27988" y="2581593"/>
              <a:ext cx="500844"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0" y="0"/>
            <a:ext cx="0" cy="6858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29971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A2B16B6E-AD49-451B-83D4-272BF0A78947}"/>
              </a:ext>
            </a:extLst>
          </p:cNvPr>
          <p:cNvSpPr>
            <a:spLocks noGrp="1"/>
          </p:cNvSpPr>
          <p:nvPr>
            <p:ph type="pic" sz="quarter" idx="13"/>
          </p:nvPr>
        </p:nvSpPr>
        <p:spPr>
          <a:xfrm>
            <a:off x="7233408" y="1839686"/>
            <a:ext cx="3178215" cy="3178629"/>
          </a:xfrm>
          <a:custGeom>
            <a:avLst/>
            <a:gdLst>
              <a:gd name="connsiteX0" fmla="*/ 2180666 w 6357257"/>
              <a:gd name="connsiteY0" fmla="*/ 0 h 6357257"/>
              <a:gd name="connsiteX1" fmla="*/ 4176591 w 6357257"/>
              <a:gd name="connsiteY1" fmla="*/ 0 h 6357257"/>
              <a:gd name="connsiteX2" fmla="*/ 6357257 w 6357257"/>
              <a:gd name="connsiteY2" fmla="*/ 2180666 h 6357257"/>
              <a:gd name="connsiteX3" fmla="*/ 6357257 w 6357257"/>
              <a:gd name="connsiteY3" fmla="*/ 4176591 h 6357257"/>
              <a:gd name="connsiteX4" fmla="*/ 4176591 w 6357257"/>
              <a:gd name="connsiteY4" fmla="*/ 6357257 h 6357257"/>
              <a:gd name="connsiteX5" fmla="*/ 2180666 w 6357257"/>
              <a:gd name="connsiteY5" fmla="*/ 6357257 h 6357257"/>
              <a:gd name="connsiteX6" fmla="*/ 0 w 6357257"/>
              <a:gd name="connsiteY6" fmla="*/ 4176591 h 6357257"/>
              <a:gd name="connsiteX7" fmla="*/ 0 w 6357257"/>
              <a:gd name="connsiteY7" fmla="*/ 2180666 h 6357257"/>
              <a:gd name="connsiteX8" fmla="*/ 2180666 w 6357257"/>
              <a:gd name="connsiteY8" fmla="*/ 0 h 635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7257" h="6357257">
                <a:moveTo>
                  <a:pt x="2180666" y="0"/>
                </a:moveTo>
                <a:lnTo>
                  <a:pt x="4176591" y="0"/>
                </a:lnTo>
                <a:cubicBezTo>
                  <a:pt x="5380940" y="0"/>
                  <a:pt x="6357257" y="976317"/>
                  <a:pt x="6357257" y="2180666"/>
                </a:cubicBezTo>
                <a:lnTo>
                  <a:pt x="6357257" y="4176591"/>
                </a:lnTo>
                <a:cubicBezTo>
                  <a:pt x="6357257" y="5380940"/>
                  <a:pt x="5380940" y="6357257"/>
                  <a:pt x="4176591" y="6357257"/>
                </a:cubicBezTo>
                <a:lnTo>
                  <a:pt x="2180666" y="6357257"/>
                </a:lnTo>
                <a:cubicBezTo>
                  <a:pt x="976317" y="6357257"/>
                  <a:pt x="0" y="5380940"/>
                  <a:pt x="0" y="4176591"/>
                </a:cubicBezTo>
                <a:lnTo>
                  <a:pt x="0" y="2180666"/>
                </a:lnTo>
                <a:cubicBezTo>
                  <a:pt x="0" y="976317"/>
                  <a:pt x="976317" y="0"/>
                  <a:pt x="2180666"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 name="Rectangle 1">
            <a:extLst>
              <a:ext uri="{FF2B5EF4-FFF2-40B4-BE49-F238E27FC236}">
                <a16:creationId xmlns:a16="http://schemas.microsoft.com/office/drawing/2014/main" id="{EED1674B-7819-4290-8EC6-DD14B5462434}"/>
              </a:ext>
            </a:extLst>
          </p:cNvPr>
          <p:cNvSpPr/>
          <p:nvPr userDrawn="1"/>
        </p:nvSpPr>
        <p:spPr>
          <a:xfrm>
            <a:off x="0" y="0"/>
            <a:ext cx="491655" cy="6858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385071" y="5914770"/>
            <a:ext cx="1261797" cy="338554"/>
          </a:xfrm>
          <a:prstGeom prst="rect">
            <a:avLst/>
          </a:prstGeom>
          <a:noFill/>
        </p:spPr>
        <p:txBody>
          <a:bodyPr wrap="square" rtlCol="0">
            <a:spAutoFit/>
          </a:bodyPr>
          <a:lstStyle/>
          <a:p>
            <a:pPr algn="l"/>
            <a:r>
              <a:rPr lang="en-US" sz="16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164697" y="3283310"/>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a:t>
            </a:fld>
            <a:endParaRPr lang="en-US" sz="7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120026" y="223120"/>
            <a:ext cx="238296"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120026" y="269044"/>
            <a:ext cx="101742"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120026" y="314968"/>
            <a:ext cx="18133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105963" y="655395"/>
            <a:ext cx="266420" cy="912401"/>
            <a:chOff x="211954" y="1310790"/>
            <a:chExt cx="532908" cy="1824801"/>
          </a:xfrm>
        </p:grpSpPr>
        <p:sp>
          <p:nvSpPr>
            <p:cNvPr id="9" name="Rectangle 8">
              <a:extLst>
                <a:ext uri="{FF2B5EF4-FFF2-40B4-BE49-F238E27FC236}">
                  <a16:creationId xmlns:a16="http://schemas.microsoft.com/office/drawing/2014/main" id="{BC58E2E0-3292-4E74-A22D-947EED6AA7AC}"/>
                </a:ext>
              </a:extLst>
            </p:cNvPr>
            <p:cNvSpPr/>
            <p:nvPr userDrawn="1"/>
          </p:nvSpPr>
          <p:spPr>
            <a:xfrm>
              <a:off x="213556" y="1946192"/>
              <a:ext cx="529702"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11954" y="1310790"/>
              <a:ext cx="53290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27988" y="2581593"/>
              <a:ext cx="500844"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0" y="0"/>
            <a:ext cx="0" cy="6858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121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11700345" y="0"/>
            <a:ext cx="491655" cy="6858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11315275" y="5914770"/>
            <a:ext cx="1261797" cy="338554"/>
          </a:xfrm>
          <a:prstGeom prst="rect">
            <a:avLst/>
          </a:prstGeom>
          <a:noFill/>
        </p:spPr>
        <p:txBody>
          <a:bodyPr wrap="square" rtlCol="0">
            <a:spAutoFit/>
          </a:bodyPr>
          <a:lstStyle/>
          <a:p>
            <a:pPr algn="l"/>
            <a:r>
              <a:rPr lang="en-US" sz="16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11865043" y="3283310"/>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a:t>
            </a:fld>
            <a:endParaRPr lang="en-US" sz="7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11820371" y="223120"/>
            <a:ext cx="238296"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11820371" y="269044"/>
            <a:ext cx="101742"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11820371" y="314968"/>
            <a:ext cx="18133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11806308" y="655395"/>
            <a:ext cx="266420" cy="912401"/>
            <a:chOff x="211954" y="1310790"/>
            <a:chExt cx="532908" cy="1824801"/>
          </a:xfrm>
        </p:grpSpPr>
        <p:sp>
          <p:nvSpPr>
            <p:cNvPr id="9" name="Rectangle 8">
              <a:extLst>
                <a:ext uri="{FF2B5EF4-FFF2-40B4-BE49-F238E27FC236}">
                  <a16:creationId xmlns:a16="http://schemas.microsoft.com/office/drawing/2014/main" id="{BC58E2E0-3292-4E74-A22D-947EED6AA7AC}"/>
                </a:ext>
              </a:extLst>
            </p:cNvPr>
            <p:cNvSpPr/>
            <p:nvPr userDrawn="1"/>
          </p:nvSpPr>
          <p:spPr>
            <a:xfrm>
              <a:off x="213556" y="1946192"/>
              <a:ext cx="529702"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11954" y="1310790"/>
              <a:ext cx="53290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27988" y="2581593"/>
              <a:ext cx="500844"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11700345" y="0"/>
            <a:ext cx="0" cy="6858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24" name="Picture Placeholder 23">
            <a:extLst>
              <a:ext uri="{FF2B5EF4-FFF2-40B4-BE49-F238E27FC236}">
                <a16:creationId xmlns:a16="http://schemas.microsoft.com/office/drawing/2014/main" id="{2660E3C2-461C-4DBC-9149-27A6AA152EFD}"/>
              </a:ext>
            </a:extLst>
          </p:cNvPr>
          <p:cNvSpPr>
            <a:spLocks noGrp="1"/>
          </p:cNvSpPr>
          <p:nvPr>
            <p:ph type="pic" sz="quarter" idx="11"/>
          </p:nvPr>
        </p:nvSpPr>
        <p:spPr>
          <a:xfrm>
            <a:off x="4761311" y="1564347"/>
            <a:ext cx="2669379" cy="3729307"/>
          </a:xfrm>
          <a:custGeom>
            <a:avLst/>
            <a:gdLst>
              <a:gd name="connsiteX0" fmla="*/ 1599758 w 5339453"/>
              <a:gd name="connsiteY0" fmla="*/ 0 h 7458613"/>
              <a:gd name="connsiteX1" fmla="*/ 3739695 w 5339453"/>
              <a:gd name="connsiteY1" fmla="*/ 2139936 h 7458613"/>
              <a:gd name="connsiteX2" fmla="*/ 5339453 w 5339453"/>
              <a:gd name="connsiteY2" fmla="*/ 3729307 h 7458613"/>
              <a:gd name="connsiteX3" fmla="*/ 3739695 w 5339453"/>
              <a:gd name="connsiteY3" fmla="*/ 5318676 h 7458613"/>
              <a:gd name="connsiteX4" fmla="*/ 1599758 w 5339453"/>
              <a:gd name="connsiteY4" fmla="*/ 7458613 h 7458613"/>
              <a:gd name="connsiteX5" fmla="*/ 0 w 5339453"/>
              <a:gd name="connsiteY5" fmla="*/ 5869243 h 7458613"/>
              <a:gd name="connsiteX6" fmla="*/ 2139937 w 5339453"/>
              <a:gd name="connsiteY6" fmla="*/ 3729307 h 7458613"/>
              <a:gd name="connsiteX7" fmla="*/ 1007640 w 5339453"/>
              <a:gd name="connsiteY7" fmla="*/ 2597010 h 7458613"/>
              <a:gd name="connsiteX8" fmla="*/ 0 w 5339453"/>
              <a:gd name="connsiteY8" fmla="*/ 1589370 h 745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9453" h="7458613">
                <a:moveTo>
                  <a:pt x="1599758" y="0"/>
                </a:moveTo>
                <a:lnTo>
                  <a:pt x="3739695" y="2139936"/>
                </a:lnTo>
                <a:lnTo>
                  <a:pt x="5339453" y="3729307"/>
                </a:lnTo>
                <a:lnTo>
                  <a:pt x="3739695" y="5318676"/>
                </a:lnTo>
                <a:lnTo>
                  <a:pt x="1599758" y="7458613"/>
                </a:lnTo>
                <a:lnTo>
                  <a:pt x="0" y="5869243"/>
                </a:lnTo>
                <a:lnTo>
                  <a:pt x="2139937" y="3729307"/>
                </a:lnTo>
                <a:lnTo>
                  <a:pt x="1007640" y="2597010"/>
                </a:lnTo>
                <a:lnTo>
                  <a:pt x="0" y="158937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7252868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11700345" y="0"/>
            <a:ext cx="491655" cy="6858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11315275" y="5914770"/>
            <a:ext cx="1261797" cy="338554"/>
          </a:xfrm>
          <a:prstGeom prst="rect">
            <a:avLst/>
          </a:prstGeom>
          <a:noFill/>
        </p:spPr>
        <p:txBody>
          <a:bodyPr wrap="square" rtlCol="0">
            <a:spAutoFit/>
          </a:bodyPr>
          <a:lstStyle/>
          <a:p>
            <a:pPr algn="l"/>
            <a:r>
              <a:rPr lang="en-US" sz="16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11865043" y="3283310"/>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a:t>
            </a:fld>
            <a:endParaRPr lang="en-US" sz="7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11820371" y="223120"/>
            <a:ext cx="238296"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11820371" y="269044"/>
            <a:ext cx="101742"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11820371" y="314968"/>
            <a:ext cx="18133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11806308" y="655395"/>
            <a:ext cx="266420" cy="912401"/>
            <a:chOff x="211954" y="1310790"/>
            <a:chExt cx="532908" cy="1824801"/>
          </a:xfrm>
        </p:grpSpPr>
        <p:sp>
          <p:nvSpPr>
            <p:cNvPr id="9" name="Rectangle 8">
              <a:extLst>
                <a:ext uri="{FF2B5EF4-FFF2-40B4-BE49-F238E27FC236}">
                  <a16:creationId xmlns:a16="http://schemas.microsoft.com/office/drawing/2014/main" id="{BC58E2E0-3292-4E74-A22D-947EED6AA7AC}"/>
                </a:ext>
              </a:extLst>
            </p:cNvPr>
            <p:cNvSpPr/>
            <p:nvPr userDrawn="1"/>
          </p:nvSpPr>
          <p:spPr>
            <a:xfrm>
              <a:off x="213556" y="1946192"/>
              <a:ext cx="529702"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11954" y="1310790"/>
              <a:ext cx="53290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27988" y="2581593"/>
              <a:ext cx="500844"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11700345" y="0"/>
            <a:ext cx="0" cy="6858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17" name="Picture Placeholder 20">
            <a:extLst>
              <a:ext uri="{FF2B5EF4-FFF2-40B4-BE49-F238E27FC236}">
                <a16:creationId xmlns:a16="http://schemas.microsoft.com/office/drawing/2014/main" id="{10332EE7-7835-487A-8D6D-E08E118CE918}"/>
              </a:ext>
            </a:extLst>
          </p:cNvPr>
          <p:cNvSpPr>
            <a:spLocks noGrp="1"/>
          </p:cNvSpPr>
          <p:nvPr>
            <p:ph type="pic" sz="quarter" idx="11"/>
          </p:nvPr>
        </p:nvSpPr>
        <p:spPr>
          <a:xfrm>
            <a:off x="0" y="1533977"/>
            <a:ext cx="7940095" cy="3790048"/>
          </a:xfrm>
          <a:custGeom>
            <a:avLst/>
            <a:gdLst>
              <a:gd name="connsiteX0" fmla="*/ 0 w 11863449"/>
              <a:gd name="connsiteY0" fmla="*/ 0 h 12207817"/>
              <a:gd name="connsiteX1" fmla="*/ 11863449 w 11863449"/>
              <a:gd name="connsiteY1" fmla="*/ 0 h 12207817"/>
              <a:gd name="connsiteX2" fmla="*/ 11863449 w 11863449"/>
              <a:gd name="connsiteY2" fmla="*/ 12207817 h 12207817"/>
              <a:gd name="connsiteX3" fmla="*/ 0 w 11863449"/>
              <a:gd name="connsiteY3" fmla="*/ 12207817 h 12207817"/>
            </a:gdLst>
            <a:ahLst/>
            <a:cxnLst>
              <a:cxn ang="0">
                <a:pos x="connsiteX0" y="connsiteY0"/>
              </a:cxn>
              <a:cxn ang="0">
                <a:pos x="connsiteX1" y="connsiteY1"/>
              </a:cxn>
              <a:cxn ang="0">
                <a:pos x="connsiteX2" y="connsiteY2"/>
              </a:cxn>
              <a:cxn ang="0">
                <a:pos x="connsiteX3" y="connsiteY3"/>
              </a:cxn>
            </a:cxnLst>
            <a:rect l="l" t="t" r="r" b="b"/>
            <a:pathLst>
              <a:path w="11863449" h="12207817">
                <a:moveTo>
                  <a:pt x="0" y="0"/>
                </a:moveTo>
                <a:lnTo>
                  <a:pt x="11863449" y="0"/>
                </a:lnTo>
                <a:lnTo>
                  <a:pt x="11863449" y="12207817"/>
                </a:lnTo>
                <a:lnTo>
                  <a:pt x="0" y="12207817"/>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73196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11700345" y="0"/>
            <a:ext cx="491655" cy="6858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11315275" y="5914770"/>
            <a:ext cx="1261797" cy="338554"/>
          </a:xfrm>
          <a:prstGeom prst="rect">
            <a:avLst/>
          </a:prstGeom>
          <a:noFill/>
        </p:spPr>
        <p:txBody>
          <a:bodyPr wrap="square" rtlCol="0">
            <a:spAutoFit/>
          </a:bodyPr>
          <a:lstStyle/>
          <a:p>
            <a:pPr algn="l"/>
            <a:r>
              <a:rPr lang="en-US" sz="16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11865043" y="3283310"/>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a:t>
            </a:fld>
            <a:endParaRPr lang="en-US" sz="7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11820371" y="223120"/>
            <a:ext cx="238296"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11820371" y="269044"/>
            <a:ext cx="101742"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11820371" y="314968"/>
            <a:ext cx="18133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11806308" y="655395"/>
            <a:ext cx="266420" cy="912401"/>
            <a:chOff x="211954" y="1310790"/>
            <a:chExt cx="532908" cy="1824801"/>
          </a:xfrm>
        </p:grpSpPr>
        <p:sp>
          <p:nvSpPr>
            <p:cNvPr id="9" name="Rectangle 8">
              <a:extLst>
                <a:ext uri="{FF2B5EF4-FFF2-40B4-BE49-F238E27FC236}">
                  <a16:creationId xmlns:a16="http://schemas.microsoft.com/office/drawing/2014/main" id="{BC58E2E0-3292-4E74-A22D-947EED6AA7AC}"/>
                </a:ext>
              </a:extLst>
            </p:cNvPr>
            <p:cNvSpPr/>
            <p:nvPr userDrawn="1"/>
          </p:nvSpPr>
          <p:spPr>
            <a:xfrm>
              <a:off x="213556" y="1946192"/>
              <a:ext cx="529702"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11954" y="1310790"/>
              <a:ext cx="53290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27988" y="2581593"/>
              <a:ext cx="500844"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11700345" y="0"/>
            <a:ext cx="0" cy="6858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B0F76354-D06E-4152-AB8B-A3C3D1D84C1A}"/>
              </a:ext>
            </a:extLst>
          </p:cNvPr>
          <p:cNvSpPr>
            <a:spLocks noGrp="1"/>
          </p:cNvSpPr>
          <p:nvPr>
            <p:ph type="pic" sz="quarter" idx="11"/>
          </p:nvPr>
        </p:nvSpPr>
        <p:spPr>
          <a:xfrm>
            <a:off x="1555465" y="427512"/>
            <a:ext cx="5930952" cy="6103909"/>
          </a:xfrm>
          <a:custGeom>
            <a:avLst/>
            <a:gdLst>
              <a:gd name="connsiteX0" fmla="*/ 0 w 11863449"/>
              <a:gd name="connsiteY0" fmla="*/ 0 h 12207817"/>
              <a:gd name="connsiteX1" fmla="*/ 11863449 w 11863449"/>
              <a:gd name="connsiteY1" fmla="*/ 0 h 12207817"/>
              <a:gd name="connsiteX2" fmla="*/ 11863449 w 11863449"/>
              <a:gd name="connsiteY2" fmla="*/ 12207817 h 12207817"/>
              <a:gd name="connsiteX3" fmla="*/ 0 w 11863449"/>
              <a:gd name="connsiteY3" fmla="*/ 12207817 h 12207817"/>
            </a:gdLst>
            <a:ahLst/>
            <a:cxnLst>
              <a:cxn ang="0">
                <a:pos x="connsiteX0" y="connsiteY0"/>
              </a:cxn>
              <a:cxn ang="0">
                <a:pos x="connsiteX1" y="connsiteY1"/>
              </a:cxn>
              <a:cxn ang="0">
                <a:pos x="connsiteX2" y="connsiteY2"/>
              </a:cxn>
              <a:cxn ang="0">
                <a:pos x="connsiteX3" y="connsiteY3"/>
              </a:cxn>
            </a:cxnLst>
            <a:rect l="l" t="t" r="r" b="b"/>
            <a:pathLst>
              <a:path w="11863449" h="12207817">
                <a:moveTo>
                  <a:pt x="0" y="0"/>
                </a:moveTo>
                <a:lnTo>
                  <a:pt x="11863449" y="0"/>
                </a:lnTo>
                <a:lnTo>
                  <a:pt x="11863449" y="12207817"/>
                </a:lnTo>
                <a:lnTo>
                  <a:pt x="0" y="12207817"/>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7543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500" fill="hold"/>
                                        <p:tgtEl>
                                          <p:spTgt spid="21"/>
                                        </p:tgtEl>
                                        <p:attrNameLst>
                                          <p:attrName>ppt_x</p:attrName>
                                        </p:attrNameLst>
                                      </p:cBhvr>
                                      <p:tavLst>
                                        <p:tav tm="0">
                                          <p:val>
                                            <p:strVal val="#ppt_x"/>
                                          </p:val>
                                        </p:tav>
                                        <p:tav tm="100000">
                                          <p:val>
                                            <p:strVal val="#ppt_x"/>
                                          </p:val>
                                        </p:tav>
                                      </p:tavLst>
                                    </p:anim>
                                    <p:anim calcmode="lin" valueType="num">
                                      <p:cBhvr additive="base">
                                        <p:cTn id="8" dur="1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0" y="0"/>
            <a:ext cx="491655" cy="6858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385071" y="5914770"/>
            <a:ext cx="1261797" cy="338554"/>
          </a:xfrm>
          <a:prstGeom prst="rect">
            <a:avLst/>
          </a:prstGeom>
          <a:noFill/>
        </p:spPr>
        <p:txBody>
          <a:bodyPr wrap="square" rtlCol="0">
            <a:spAutoFit/>
          </a:bodyPr>
          <a:lstStyle/>
          <a:p>
            <a:pPr algn="l"/>
            <a:r>
              <a:rPr lang="en-US" sz="16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164697" y="3283310"/>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a:t>
            </a:fld>
            <a:endParaRPr lang="en-US" sz="7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120026" y="223120"/>
            <a:ext cx="238296"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120026" y="269044"/>
            <a:ext cx="101742"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120026" y="314968"/>
            <a:ext cx="18133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105963" y="655395"/>
            <a:ext cx="266420" cy="912401"/>
            <a:chOff x="211954" y="1310790"/>
            <a:chExt cx="532908" cy="1824801"/>
          </a:xfrm>
        </p:grpSpPr>
        <p:sp>
          <p:nvSpPr>
            <p:cNvPr id="9" name="Rectangle 8">
              <a:extLst>
                <a:ext uri="{FF2B5EF4-FFF2-40B4-BE49-F238E27FC236}">
                  <a16:creationId xmlns:a16="http://schemas.microsoft.com/office/drawing/2014/main" id="{BC58E2E0-3292-4E74-A22D-947EED6AA7AC}"/>
                </a:ext>
              </a:extLst>
            </p:cNvPr>
            <p:cNvSpPr/>
            <p:nvPr userDrawn="1"/>
          </p:nvSpPr>
          <p:spPr>
            <a:xfrm>
              <a:off x="213556" y="1946192"/>
              <a:ext cx="529702"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11954" y="1310790"/>
              <a:ext cx="53290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27988" y="2581593"/>
              <a:ext cx="500844"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491655" y="0"/>
            <a:ext cx="0" cy="6858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19" name="Picture Placeholder 18">
            <a:extLst>
              <a:ext uri="{FF2B5EF4-FFF2-40B4-BE49-F238E27FC236}">
                <a16:creationId xmlns:a16="http://schemas.microsoft.com/office/drawing/2014/main" id="{D366E0EA-E4A8-489F-B34D-4A3DA1089D60}"/>
              </a:ext>
            </a:extLst>
          </p:cNvPr>
          <p:cNvSpPr>
            <a:spLocks noGrp="1"/>
          </p:cNvSpPr>
          <p:nvPr>
            <p:ph type="pic" sz="quarter" idx="11"/>
          </p:nvPr>
        </p:nvSpPr>
        <p:spPr>
          <a:xfrm>
            <a:off x="4432131" y="1764217"/>
            <a:ext cx="3327737" cy="3329567"/>
          </a:xfrm>
          <a:custGeom>
            <a:avLst/>
            <a:gdLst>
              <a:gd name="connsiteX0" fmla="*/ 4425705 w 8851410"/>
              <a:gd name="connsiteY0" fmla="*/ 0 h 8855126"/>
              <a:gd name="connsiteX1" fmla="*/ 7060189 w 8851410"/>
              <a:gd name="connsiteY1" fmla="*/ 1091180 h 8855126"/>
              <a:gd name="connsiteX2" fmla="*/ 7760688 w 8851410"/>
              <a:gd name="connsiteY2" fmla="*/ 1791973 h 8855126"/>
              <a:gd name="connsiteX3" fmla="*/ 7760688 w 8851410"/>
              <a:gd name="connsiteY3" fmla="*/ 7063153 h 8855126"/>
              <a:gd name="connsiteX4" fmla="*/ 7060189 w 8851410"/>
              <a:gd name="connsiteY4" fmla="*/ 7763946 h 8855126"/>
              <a:gd name="connsiteX5" fmla="*/ 1791221 w 8851410"/>
              <a:gd name="connsiteY5" fmla="*/ 7763946 h 8855126"/>
              <a:gd name="connsiteX6" fmla="*/ 1090722 w 8851410"/>
              <a:gd name="connsiteY6" fmla="*/ 7063153 h 8855126"/>
              <a:gd name="connsiteX7" fmla="*/ 1090722 w 8851410"/>
              <a:gd name="connsiteY7" fmla="*/ 1791973 h 8855126"/>
              <a:gd name="connsiteX8" fmla="*/ 1791221 w 8851410"/>
              <a:gd name="connsiteY8" fmla="*/ 1091180 h 8855126"/>
              <a:gd name="connsiteX9" fmla="*/ 4425705 w 8851410"/>
              <a:gd name="connsiteY9" fmla="*/ 0 h 885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51410" h="8855126">
                <a:moveTo>
                  <a:pt x="4425705" y="0"/>
                </a:moveTo>
                <a:cubicBezTo>
                  <a:pt x="5379373" y="0"/>
                  <a:pt x="6333041" y="363727"/>
                  <a:pt x="7060189" y="1091180"/>
                </a:cubicBezTo>
                <a:cubicBezTo>
                  <a:pt x="7760688" y="1791973"/>
                  <a:pt x="7760688" y="1791973"/>
                  <a:pt x="7760688" y="1791973"/>
                </a:cubicBezTo>
                <a:cubicBezTo>
                  <a:pt x="9214984" y="3246880"/>
                  <a:pt x="9214984" y="5608247"/>
                  <a:pt x="7760688" y="7063153"/>
                </a:cubicBezTo>
                <a:cubicBezTo>
                  <a:pt x="7060189" y="7763946"/>
                  <a:pt x="7060189" y="7763946"/>
                  <a:pt x="7060189" y="7763946"/>
                </a:cubicBezTo>
                <a:cubicBezTo>
                  <a:pt x="5605893" y="9218853"/>
                  <a:pt x="3245517" y="9218853"/>
                  <a:pt x="1791221" y="7763946"/>
                </a:cubicBezTo>
                <a:cubicBezTo>
                  <a:pt x="1090722" y="7063153"/>
                  <a:pt x="1090722" y="7063153"/>
                  <a:pt x="1090722" y="7063153"/>
                </a:cubicBezTo>
                <a:cubicBezTo>
                  <a:pt x="-363574" y="5608247"/>
                  <a:pt x="-363574" y="3246880"/>
                  <a:pt x="1090722" y="1791973"/>
                </a:cubicBezTo>
                <a:cubicBezTo>
                  <a:pt x="1791221" y="1091180"/>
                  <a:pt x="1791221" y="1091180"/>
                  <a:pt x="1791221" y="1091180"/>
                </a:cubicBezTo>
                <a:cubicBezTo>
                  <a:pt x="2518369" y="363727"/>
                  <a:pt x="3472037" y="0"/>
                  <a:pt x="4425705"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4727402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0" y="0"/>
            <a:ext cx="491655" cy="6858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385071" y="5914770"/>
            <a:ext cx="1261797" cy="338554"/>
          </a:xfrm>
          <a:prstGeom prst="rect">
            <a:avLst/>
          </a:prstGeom>
          <a:noFill/>
        </p:spPr>
        <p:txBody>
          <a:bodyPr wrap="square" rtlCol="0">
            <a:spAutoFit/>
          </a:bodyPr>
          <a:lstStyle/>
          <a:p>
            <a:pPr algn="l"/>
            <a:r>
              <a:rPr lang="en-US" sz="16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164697" y="3283310"/>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a:t>
            </a:fld>
            <a:endParaRPr lang="en-US" sz="7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120026" y="223120"/>
            <a:ext cx="238296"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120026" y="269044"/>
            <a:ext cx="101742"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120026" y="314968"/>
            <a:ext cx="18133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105963" y="655395"/>
            <a:ext cx="266420" cy="912401"/>
            <a:chOff x="211954" y="1310790"/>
            <a:chExt cx="532908" cy="1824801"/>
          </a:xfrm>
        </p:grpSpPr>
        <p:sp>
          <p:nvSpPr>
            <p:cNvPr id="9" name="Rectangle 8">
              <a:extLst>
                <a:ext uri="{FF2B5EF4-FFF2-40B4-BE49-F238E27FC236}">
                  <a16:creationId xmlns:a16="http://schemas.microsoft.com/office/drawing/2014/main" id="{BC58E2E0-3292-4E74-A22D-947EED6AA7AC}"/>
                </a:ext>
              </a:extLst>
            </p:cNvPr>
            <p:cNvSpPr/>
            <p:nvPr userDrawn="1"/>
          </p:nvSpPr>
          <p:spPr>
            <a:xfrm>
              <a:off x="213556" y="1946192"/>
              <a:ext cx="529702"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11954" y="1310790"/>
              <a:ext cx="53290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27988" y="2581593"/>
              <a:ext cx="500844"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491655" y="0"/>
            <a:ext cx="0" cy="6858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D4A5C4B8-2A99-411B-991D-423AA8569ADC}"/>
              </a:ext>
            </a:extLst>
          </p:cNvPr>
          <p:cNvSpPr>
            <a:spLocks noGrp="1"/>
          </p:cNvSpPr>
          <p:nvPr>
            <p:ph type="pic" sz="quarter" idx="11"/>
          </p:nvPr>
        </p:nvSpPr>
        <p:spPr>
          <a:xfrm>
            <a:off x="4313273" y="1646041"/>
            <a:ext cx="3565454" cy="3565918"/>
          </a:xfrm>
          <a:custGeom>
            <a:avLst/>
            <a:gdLst>
              <a:gd name="connsiteX0" fmla="*/ 0 w 7131836"/>
              <a:gd name="connsiteY0" fmla="*/ 0 h 7131836"/>
              <a:gd name="connsiteX1" fmla="*/ 7131836 w 7131836"/>
              <a:gd name="connsiteY1" fmla="*/ 0 h 7131836"/>
              <a:gd name="connsiteX2" fmla="*/ 7131836 w 7131836"/>
              <a:gd name="connsiteY2" fmla="*/ 7131836 h 7131836"/>
              <a:gd name="connsiteX3" fmla="*/ 0 w 7131836"/>
              <a:gd name="connsiteY3" fmla="*/ 7131836 h 7131836"/>
            </a:gdLst>
            <a:ahLst/>
            <a:cxnLst>
              <a:cxn ang="0">
                <a:pos x="connsiteX0" y="connsiteY0"/>
              </a:cxn>
              <a:cxn ang="0">
                <a:pos x="connsiteX1" y="connsiteY1"/>
              </a:cxn>
              <a:cxn ang="0">
                <a:pos x="connsiteX2" y="connsiteY2"/>
              </a:cxn>
              <a:cxn ang="0">
                <a:pos x="connsiteX3" y="connsiteY3"/>
              </a:cxn>
            </a:cxnLst>
            <a:rect l="l" t="t" r="r" b="b"/>
            <a:pathLst>
              <a:path w="7131836" h="7131836">
                <a:moveTo>
                  <a:pt x="0" y="0"/>
                </a:moveTo>
                <a:lnTo>
                  <a:pt x="7131836" y="0"/>
                </a:lnTo>
                <a:lnTo>
                  <a:pt x="7131836" y="7131836"/>
                </a:lnTo>
                <a:lnTo>
                  <a:pt x="0" y="7131836"/>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81111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500" fill="hold"/>
                                        <p:tgtEl>
                                          <p:spTgt spid="21"/>
                                        </p:tgtEl>
                                        <p:attrNameLst>
                                          <p:attrName>ppt_x</p:attrName>
                                        </p:attrNameLst>
                                      </p:cBhvr>
                                      <p:tavLst>
                                        <p:tav tm="0">
                                          <p:val>
                                            <p:strVal val="#ppt_x"/>
                                          </p:val>
                                        </p:tav>
                                        <p:tav tm="100000">
                                          <p:val>
                                            <p:strVal val="#ppt_x"/>
                                          </p:val>
                                        </p:tav>
                                      </p:tavLst>
                                    </p:anim>
                                    <p:anim calcmode="lin" valueType="num">
                                      <p:cBhvr additive="base">
                                        <p:cTn id="8" dur="1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D4A5C4B8-2A99-411B-991D-423AA8569ADC}"/>
              </a:ext>
            </a:extLst>
          </p:cNvPr>
          <p:cNvSpPr>
            <a:spLocks noGrp="1"/>
          </p:cNvSpPr>
          <p:nvPr>
            <p:ph type="pic" sz="quarter" idx="11"/>
          </p:nvPr>
        </p:nvSpPr>
        <p:spPr>
          <a:xfrm>
            <a:off x="4415860" y="1736767"/>
            <a:ext cx="3360280" cy="3384468"/>
          </a:xfrm>
          <a:custGeom>
            <a:avLst/>
            <a:gdLst>
              <a:gd name="connsiteX0" fmla="*/ 0 w 7131836"/>
              <a:gd name="connsiteY0" fmla="*/ 0 h 7131836"/>
              <a:gd name="connsiteX1" fmla="*/ 7131836 w 7131836"/>
              <a:gd name="connsiteY1" fmla="*/ 0 h 7131836"/>
              <a:gd name="connsiteX2" fmla="*/ 7131836 w 7131836"/>
              <a:gd name="connsiteY2" fmla="*/ 7131836 h 7131836"/>
              <a:gd name="connsiteX3" fmla="*/ 0 w 7131836"/>
              <a:gd name="connsiteY3" fmla="*/ 7131836 h 7131836"/>
            </a:gdLst>
            <a:ahLst/>
            <a:cxnLst>
              <a:cxn ang="0">
                <a:pos x="connsiteX0" y="connsiteY0"/>
              </a:cxn>
              <a:cxn ang="0">
                <a:pos x="connsiteX1" y="connsiteY1"/>
              </a:cxn>
              <a:cxn ang="0">
                <a:pos x="connsiteX2" y="connsiteY2"/>
              </a:cxn>
              <a:cxn ang="0">
                <a:pos x="connsiteX3" y="connsiteY3"/>
              </a:cxn>
            </a:cxnLst>
            <a:rect l="l" t="t" r="r" b="b"/>
            <a:pathLst>
              <a:path w="7131836" h="7131836">
                <a:moveTo>
                  <a:pt x="0" y="0"/>
                </a:moveTo>
                <a:lnTo>
                  <a:pt x="7131836" y="0"/>
                </a:lnTo>
                <a:lnTo>
                  <a:pt x="7131836" y="7131836"/>
                </a:lnTo>
                <a:lnTo>
                  <a:pt x="0" y="7131836"/>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08344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500" fill="hold"/>
                                        <p:tgtEl>
                                          <p:spTgt spid="21"/>
                                        </p:tgtEl>
                                        <p:attrNameLst>
                                          <p:attrName>ppt_x</p:attrName>
                                        </p:attrNameLst>
                                      </p:cBhvr>
                                      <p:tavLst>
                                        <p:tav tm="0">
                                          <p:val>
                                            <p:strVal val="#ppt_x"/>
                                          </p:val>
                                        </p:tav>
                                        <p:tav tm="100000">
                                          <p:val>
                                            <p:strVal val="#ppt_x"/>
                                          </p:val>
                                        </p:tav>
                                      </p:tavLst>
                                    </p:anim>
                                    <p:anim calcmode="lin" valueType="num">
                                      <p:cBhvr additive="base">
                                        <p:cTn id="8" dur="1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8CF20DD-8F0C-446A-957D-3AED9A0D4FEC}"/>
              </a:ext>
            </a:extLst>
          </p:cNvPr>
          <p:cNvSpPr>
            <a:spLocks noGrp="1"/>
          </p:cNvSpPr>
          <p:nvPr>
            <p:ph type="pic" sz="quarter" idx="11"/>
          </p:nvPr>
        </p:nvSpPr>
        <p:spPr>
          <a:xfrm>
            <a:off x="1699752" y="2003368"/>
            <a:ext cx="2983880" cy="2984269"/>
          </a:xfrm>
          <a:custGeom>
            <a:avLst/>
            <a:gdLst>
              <a:gd name="connsiteX0" fmla="*/ 0 w 5968538"/>
              <a:gd name="connsiteY0" fmla="*/ 0 h 5968538"/>
              <a:gd name="connsiteX1" fmla="*/ 5968538 w 5968538"/>
              <a:gd name="connsiteY1" fmla="*/ 0 h 5968538"/>
              <a:gd name="connsiteX2" fmla="*/ 5968538 w 5968538"/>
              <a:gd name="connsiteY2" fmla="*/ 5968538 h 5968538"/>
              <a:gd name="connsiteX3" fmla="*/ 0 w 5968538"/>
              <a:gd name="connsiteY3" fmla="*/ 5968538 h 5968538"/>
            </a:gdLst>
            <a:ahLst/>
            <a:cxnLst>
              <a:cxn ang="0">
                <a:pos x="connsiteX0" y="connsiteY0"/>
              </a:cxn>
              <a:cxn ang="0">
                <a:pos x="connsiteX1" y="connsiteY1"/>
              </a:cxn>
              <a:cxn ang="0">
                <a:pos x="connsiteX2" y="connsiteY2"/>
              </a:cxn>
              <a:cxn ang="0">
                <a:pos x="connsiteX3" y="connsiteY3"/>
              </a:cxn>
            </a:cxnLst>
            <a:rect l="l" t="t" r="r" b="b"/>
            <a:pathLst>
              <a:path w="5968538" h="5968538">
                <a:moveTo>
                  <a:pt x="0" y="0"/>
                </a:moveTo>
                <a:lnTo>
                  <a:pt x="5968538" y="0"/>
                </a:lnTo>
                <a:lnTo>
                  <a:pt x="5968538" y="5968538"/>
                </a:lnTo>
                <a:lnTo>
                  <a:pt x="0" y="5968538"/>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8" name="Picture Placeholder 7">
            <a:extLst>
              <a:ext uri="{FF2B5EF4-FFF2-40B4-BE49-F238E27FC236}">
                <a16:creationId xmlns:a16="http://schemas.microsoft.com/office/drawing/2014/main" id="{ED66FB4C-ADAA-4847-94E5-5DC5373A826E}"/>
              </a:ext>
            </a:extLst>
          </p:cNvPr>
          <p:cNvSpPr>
            <a:spLocks noGrp="1"/>
          </p:cNvSpPr>
          <p:nvPr>
            <p:ph type="pic" sz="quarter" idx="12"/>
          </p:nvPr>
        </p:nvSpPr>
        <p:spPr>
          <a:xfrm>
            <a:off x="7508367" y="2003368"/>
            <a:ext cx="2983881" cy="2984269"/>
          </a:xfrm>
          <a:custGeom>
            <a:avLst/>
            <a:gdLst>
              <a:gd name="connsiteX0" fmla="*/ 0 w 5968539"/>
              <a:gd name="connsiteY0" fmla="*/ 0 h 5968538"/>
              <a:gd name="connsiteX1" fmla="*/ 5968539 w 5968539"/>
              <a:gd name="connsiteY1" fmla="*/ 0 h 5968538"/>
              <a:gd name="connsiteX2" fmla="*/ 5968539 w 5968539"/>
              <a:gd name="connsiteY2" fmla="*/ 5968538 h 5968538"/>
              <a:gd name="connsiteX3" fmla="*/ 0 w 5968539"/>
              <a:gd name="connsiteY3" fmla="*/ 5968538 h 5968538"/>
            </a:gdLst>
            <a:ahLst/>
            <a:cxnLst>
              <a:cxn ang="0">
                <a:pos x="connsiteX0" y="connsiteY0"/>
              </a:cxn>
              <a:cxn ang="0">
                <a:pos x="connsiteX1" y="connsiteY1"/>
              </a:cxn>
              <a:cxn ang="0">
                <a:pos x="connsiteX2" y="connsiteY2"/>
              </a:cxn>
              <a:cxn ang="0">
                <a:pos x="connsiteX3" y="connsiteY3"/>
              </a:cxn>
            </a:cxnLst>
            <a:rect l="l" t="t" r="r" b="b"/>
            <a:pathLst>
              <a:path w="5968539" h="5968538">
                <a:moveTo>
                  <a:pt x="0" y="0"/>
                </a:moveTo>
                <a:lnTo>
                  <a:pt x="5968539" y="0"/>
                </a:lnTo>
                <a:lnTo>
                  <a:pt x="5968539" y="5968538"/>
                </a:lnTo>
                <a:lnTo>
                  <a:pt x="0" y="5968538"/>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975983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
                                        <p:tgtEl>
                                          <p:spTgt spid="7"/>
                                        </p:tgtEl>
                                      </p:cBhvr>
                                    </p:animEffect>
                                  </p:childTnLst>
                                </p:cTn>
                              </p:par>
                              <p:par>
                                <p:cTn id="8" presetID="10" presetClass="entr" presetSubtype="0" fill="hold" grpId="0" nodeType="withEffect">
                                  <p:stCondLst>
                                    <p:cond delay="12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67E452C-19D1-41EF-8735-23A68B1970A6}"/>
              </a:ext>
            </a:extLst>
          </p:cNvPr>
          <p:cNvSpPr>
            <a:spLocks noGrp="1"/>
          </p:cNvSpPr>
          <p:nvPr>
            <p:ph type="pic" sz="quarter" idx="11"/>
          </p:nvPr>
        </p:nvSpPr>
        <p:spPr>
          <a:xfrm>
            <a:off x="1058790" y="2219998"/>
            <a:ext cx="2417690" cy="2418005"/>
          </a:xfrm>
          <a:custGeom>
            <a:avLst/>
            <a:gdLst>
              <a:gd name="connsiteX0" fmla="*/ 0 w 4836009"/>
              <a:gd name="connsiteY0" fmla="*/ 0 h 4836009"/>
              <a:gd name="connsiteX1" fmla="*/ 4836009 w 4836009"/>
              <a:gd name="connsiteY1" fmla="*/ 0 h 4836009"/>
              <a:gd name="connsiteX2" fmla="*/ 4836009 w 4836009"/>
              <a:gd name="connsiteY2" fmla="*/ 4836009 h 4836009"/>
              <a:gd name="connsiteX3" fmla="*/ 0 w 4836009"/>
              <a:gd name="connsiteY3" fmla="*/ 4836009 h 4836009"/>
            </a:gdLst>
            <a:ahLst/>
            <a:cxnLst>
              <a:cxn ang="0">
                <a:pos x="connsiteX0" y="connsiteY0"/>
              </a:cxn>
              <a:cxn ang="0">
                <a:pos x="connsiteX1" y="connsiteY1"/>
              </a:cxn>
              <a:cxn ang="0">
                <a:pos x="connsiteX2" y="connsiteY2"/>
              </a:cxn>
              <a:cxn ang="0">
                <a:pos x="connsiteX3" y="connsiteY3"/>
              </a:cxn>
            </a:cxnLst>
            <a:rect l="l" t="t" r="r" b="b"/>
            <a:pathLst>
              <a:path w="4836009" h="4836009">
                <a:moveTo>
                  <a:pt x="0" y="0"/>
                </a:moveTo>
                <a:lnTo>
                  <a:pt x="4836009" y="0"/>
                </a:lnTo>
                <a:lnTo>
                  <a:pt x="4836009" y="4836009"/>
                </a:lnTo>
                <a:lnTo>
                  <a:pt x="0" y="483600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2" name="Picture Placeholder 11">
            <a:extLst>
              <a:ext uri="{FF2B5EF4-FFF2-40B4-BE49-F238E27FC236}">
                <a16:creationId xmlns:a16="http://schemas.microsoft.com/office/drawing/2014/main" id="{0B210D6E-64B7-45A8-B852-CD8D74D09B2E}"/>
              </a:ext>
            </a:extLst>
          </p:cNvPr>
          <p:cNvSpPr>
            <a:spLocks noGrp="1"/>
          </p:cNvSpPr>
          <p:nvPr>
            <p:ph type="pic" sz="quarter" idx="13"/>
          </p:nvPr>
        </p:nvSpPr>
        <p:spPr>
          <a:xfrm>
            <a:off x="4633298" y="1966108"/>
            <a:ext cx="2925405" cy="2925786"/>
          </a:xfrm>
          <a:custGeom>
            <a:avLst/>
            <a:gdLst>
              <a:gd name="connsiteX0" fmla="*/ 0 w 5851571"/>
              <a:gd name="connsiteY0" fmla="*/ 0 h 5851571"/>
              <a:gd name="connsiteX1" fmla="*/ 5851571 w 5851571"/>
              <a:gd name="connsiteY1" fmla="*/ 0 h 5851571"/>
              <a:gd name="connsiteX2" fmla="*/ 5851571 w 5851571"/>
              <a:gd name="connsiteY2" fmla="*/ 5851571 h 5851571"/>
              <a:gd name="connsiteX3" fmla="*/ 0 w 5851571"/>
              <a:gd name="connsiteY3" fmla="*/ 5851571 h 5851571"/>
            </a:gdLst>
            <a:ahLst/>
            <a:cxnLst>
              <a:cxn ang="0">
                <a:pos x="connsiteX0" y="connsiteY0"/>
              </a:cxn>
              <a:cxn ang="0">
                <a:pos x="connsiteX1" y="connsiteY1"/>
              </a:cxn>
              <a:cxn ang="0">
                <a:pos x="connsiteX2" y="connsiteY2"/>
              </a:cxn>
              <a:cxn ang="0">
                <a:pos x="connsiteX3" y="connsiteY3"/>
              </a:cxn>
            </a:cxnLst>
            <a:rect l="l" t="t" r="r" b="b"/>
            <a:pathLst>
              <a:path w="5851571" h="5851571">
                <a:moveTo>
                  <a:pt x="0" y="0"/>
                </a:moveTo>
                <a:lnTo>
                  <a:pt x="5851571" y="0"/>
                </a:lnTo>
                <a:lnTo>
                  <a:pt x="5851571" y="5851571"/>
                </a:lnTo>
                <a:lnTo>
                  <a:pt x="0" y="585157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3" name="Picture Placeholder 12">
            <a:extLst>
              <a:ext uri="{FF2B5EF4-FFF2-40B4-BE49-F238E27FC236}">
                <a16:creationId xmlns:a16="http://schemas.microsoft.com/office/drawing/2014/main" id="{045E52FF-08AA-4E28-A1E7-F39F62753588}"/>
              </a:ext>
            </a:extLst>
          </p:cNvPr>
          <p:cNvSpPr>
            <a:spLocks noGrp="1"/>
          </p:cNvSpPr>
          <p:nvPr>
            <p:ph type="pic" sz="quarter" idx="14"/>
          </p:nvPr>
        </p:nvSpPr>
        <p:spPr>
          <a:xfrm>
            <a:off x="8715520" y="2219998"/>
            <a:ext cx="2417690" cy="2418005"/>
          </a:xfrm>
          <a:custGeom>
            <a:avLst/>
            <a:gdLst>
              <a:gd name="connsiteX0" fmla="*/ 0 w 4836010"/>
              <a:gd name="connsiteY0" fmla="*/ 0 h 4836009"/>
              <a:gd name="connsiteX1" fmla="*/ 4836010 w 4836010"/>
              <a:gd name="connsiteY1" fmla="*/ 0 h 4836009"/>
              <a:gd name="connsiteX2" fmla="*/ 4836010 w 4836010"/>
              <a:gd name="connsiteY2" fmla="*/ 4836009 h 4836009"/>
              <a:gd name="connsiteX3" fmla="*/ 0 w 4836010"/>
              <a:gd name="connsiteY3" fmla="*/ 4836009 h 4836009"/>
            </a:gdLst>
            <a:ahLst/>
            <a:cxnLst>
              <a:cxn ang="0">
                <a:pos x="connsiteX0" y="connsiteY0"/>
              </a:cxn>
              <a:cxn ang="0">
                <a:pos x="connsiteX1" y="connsiteY1"/>
              </a:cxn>
              <a:cxn ang="0">
                <a:pos x="connsiteX2" y="connsiteY2"/>
              </a:cxn>
              <a:cxn ang="0">
                <a:pos x="connsiteX3" y="connsiteY3"/>
              </a:cxn>
            </a:cxnLst>
            <a:rect l="l" t="t" r="r" b="b"/>
            <a:pathLst>
              <a:path w="4836010" h="4836009">
                <a:moveTo>
                  <a:pt x="0" y="0"/>
                </a:moveTo>
                <a:lnTo>
                  <a:pt x="4836010" y="0"/>
                </a:lnTo>
                <a:lnTo>
                  <a:pt x="4836010" y="4836009"/>
                </a:lnTo>
                <a:lnTo>
                  <a:pt x="0" y="483600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5097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300"/>
                                        <p:tgtEl>
                                          <p:spTgt spid="13"/>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300"/>
                                        <p:tgtEl>
                                          <p:spTgt spid="12"/>
                                        </p:tgtEl>
                                      </p:cBhvr>
                                    </p:animEffect>
                                  </p:childTnLst>
                                </p:cTn>
                              </p:par>
                              <p:par>
                                <p:cTn id="11" presetID="10" presetClass="entr" presetSubtype="0" fill="hold" grpId="0" nodeType="withEffect">
                                  <p:stCondLst>
                                    <p:cond delay="80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3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15562B8-40F2-4731-9234-F72F7B0C8FA9}"/>
              </a:ext>
            </a:extLst>
          </p:cNvPr>
          <p:cNvSpPr/>
          <p:nvPr userDrawn="1"/>
        </p:nvSpPr>
        <p:spPr>
          <a:xfrm rot="5400000">
            <a:off x="5941864" y="-5484724"/>
            <a:ext cx="491719" cy="11461166"/>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Rectangle 1">
            <a:extLst>
              <a:ext uri="{FF2B5EF4-FFF2-40B4-BE49-F238E27FC236}">
                <a16:creationId xmlns:a16="http://schemas.microsoft.com/office/drawing/2014/main" id="{EED1674B-7819-4290-8EC6-DD14B5462434}"/>
              </a:ext>
            </a:extLst>
          </p:cNvPr>
          <p:cNvSpPr/>
          <p:nvPr userDrawn="1"/>
        </p:nvSpPr>
        <p:spPr>
          <a:xfrm>
            <a:off x="0" y="0"/>
            <a:ext cx="491655"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8" name="Rectangle 17">
            <a:extLst>
              <a:ext uri="{FF2B5EF4-FFF2-40B4-BE49-F238E27FC236}">
                <a16:creationId xmlns:a16="http://schemas.microsoft.com/office/drawing/2014/main" id="{9B4CB942-6ECB-49C3-BCDF-B7B7905525F3}"/>
              </a:ext>
            </a:extLst>
          </p:cNvPr>
          <p:cNvSpPr/>
          <p:nvPr userDrawn="1"/>
        </p:nvSpPr>
        <p:spPr>
          <a:xfrm rot="5400000">
            <a:off x="6078711" y="744711"/>
            <a:ext cx="491719" cy="1173486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9" name="Rectangle 18">
            <a:extLst>
              <a:ext uri="{FF2B5EF4-FFF2-40B4-BE49-F238E27FC236}">
                <a16:creationId xmlns:a16="http://schemas.microsoft.com/office/drawing/2014/main" id="{12A7B87B-45E7-4AE7-9E9F-48F570D39556}"/>
              </a:ext>
            </a:extLst>
          </p:cNvPr>
          <p:cNvSpPr/>
          <p:nvPr userDrawn="1"/>
        </p:nvSpPr>
        <p:spPr>
          <a:xfrm>
            <a:off x="11700345" y="0"/>
            <a:ext cx="491655"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24" name="Straight Connector 23">
            <a:extLst>
              <a:ext uri="{FF2B5EF4-FFF2-40B4-BE49-F238E27FC236}">
                <a16:creationId xmlns:a16="http://schemas.microsoft.com/office/drawing/2014/main" id="{DE83E7B4-D919-418E-8C79-FE532F656603}"/>
              </a:ext>
            </a:extLst>
          </p:cNvPr>
          <p:cNvCxnSpPr/>
          <p:nvPr userDrawn="1"/>
        </p:nvCxnSpPr>
        <p:spPr>
          <a:xfrm>
            <a:off x="120026" y="152363"/>
            <a:ext cx="238296"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9D18541-68C2-4DF9-AC8A-1ECB0677CF50}"/>
              </a:ext>
            </a:extLst>
          </p:cNvPr>
          <p:cNvCxnSpPr>
            <a:cxnSpLocks/>
          </p:cNvCxnSpPr>
          <p:nvPr userDrawn="1"/>
        </p:nvCxnSpPr>
        <p:spPr>
          <a:xfrm>
            <a:off x="120026" y="227882"/>
            <a:ext cx="101742"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6FCAEE-47CD-4C71-94C3-830250430BF7}"/>
              </a:ext>
            </a:extLst>
          </p:cNvPr>
          <p:cNvCxnSpPr>
            <a:cxnSpLocks/>
          </p:cNvCxnSpPr>
          <p:nvPr userDrawn="1"/>
        </p:nvCxnSpPr>
        <p:spPr>
          <a:xfrm>
            <a:off x="120026" y="303402"/>
            <a:ext cx="181333"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sp>
        <p:nvSpPr>
          <p:cNvPr id="27" name="Slide Number Placeholder 5">
            <a:extLst>
              <a:ext uri="{FF2B5EF4-FFF2-40B4-BE49-F238E27FC236}">
                <a16:creationId xmlns:a16="http://schemas.microsoft.com/office/drawing/2014/main" id="{920F7B99-6DE8-4F59-95D2-587A27CB4EB8}"/>
              </a:ext>
            </a:extLst>
          </p:cNvPr>
          <p:cNvSpPr txBox="1">
            <a:spLocks/>
          </p:cNvSpPr>
          <p:nvPr userDrawn="1"/>
        </p:nvSpPr>
        <p:spPr>
          <a:xfrm>
            <a:off x="164697" y="6458689"/>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rPr>
              <a:pPr algn="ctr"/>
              <a:t>‹#›</a:t>
            </a:fld>
            <a:endParaRPr lang="en-US" sz="700" b="1">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TextBox 11">
            <a:extLst>
              <a:ext uri="{FF2B5EF4-FFF2-40B4-BE49-F238E27FC236}">
                <a16:creationId xmlns:a16="http://schemas.microsoft.com/office/drawing/2014/main" id="{C836E49E-6A53-4F4D-9EED-FA6EEC2123E3}"/>
              </a:ext>
            </a:extLst>
          </p:cNvPr>
          <p:cNvSpPr txBox="1"/>
          <p:nvPr userDrawn="1"/>
        </p:nvSpPr>
        <p:spPr>
          <a:xfrm>
            <a:off x="5465184" y="115055"/>
            <a:ext cx="1261632" cy="307777"/>
          </a:xfrm>
          <a:prstGeom prst="rect">
            <a:avLst/>
          </a:prstGeom>
          <a:noFill/>
        </p:spPr>
        <p:txBody>
          <a:bodyPr wrap="square" rtlCol="0">
            <a:spAutoFit/>
          </a:bodyPr>
          <a:lstStyle/>
          <a:p>
            <a:pPr algn="ctr"/>
            <a:r>
              <a:rPr lang="en-US" sz="1400" b="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Tree>
    <p:extLst>
      <p:ext uri="{BB962C8B-B14F-4D97-AF65-F5344CB8AC3E}">
        <p14:creationId xmlns:p14="http://schemas.microsoft.com/office/powerpoint/2010/main" val="14948611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1674B-7819-4290-8EC6-DD14B5462434}"/>
              </a:ext>
            </a:extLst>
          </p:cNvPr>
          <p:cNvSpPr/>
          <p:nvPr userDrawn="1"/>
        </p:nvSpPr>
        <p:spPr>
          <a:xfrm>
            <a:off x="0" y="0"/>
            <a:ext cx="491655" cy="6858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385071" y="5914770"/>
            <a:ext cx="1261797" cy="338554"/>
          </a:xfrm>
          <a:prstGeom prst="rect">
            <a:avLst/>
          </a:prstGeom>
          <a:noFill/>
        </p:spPr>
        <p:txBody>
          <a:bodyPr wrap="square" rtlCol="0">
            <a:spAutoFit/>
          </a:bodyPr>
          <a:lstStyle/>
          <a:p>
            <a:pPr algn="l"/>
            <a:r>
              <a:rPr lang="en-US" sz="16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164697" y="3283310"/>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a:t>
            </a:fld>
            <a:endParaRPr lang="en-US" sz="7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120026" y="223120"/>
            <a:ext cx="238296"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120026" y="269044"/>
            <a:ext cx="101742"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120026" y="314968"/>
            <a:ext cx="18133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105963" y="655395"/>
            <a:ext cx="266420" cy="912401"/>
            <a:chOff x="211954" y="1310790"/>
            <a:chExt cx="532908" cy="1824801"/>
          </a:xfrm>
        </p:grpSpPr>
        <p:sp>
          <p:nvSpPr>
            <p:cNvPr id="9" name="Rectangle 8">
              <a:extLst>
                <a:ext uri="{FF2B5EF4-FFF2-40B4-BE49-F238E27FC236}">
                  <a16:creationId xmlns:a16="http://schemas.microsoft.com/office/drawing/2014/main" id="{BC58E2E0-3292-4E74-A22D-947EED6AA7AC}"/>
                </a:ext>
              </a:extLst>
            </p:cNvPr>
            <p:cNvSpPr/>
            <p:nvPr userDrawn="1"/>
          </p:nvSpPr>
          <p:spPr>
            <a:xfrm>
              <a:off x="213556" y="1946192"/>
              <a:ext cx="529702"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11954" y="1310790"/>
              <a:ext cx="53290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27988" y="2581593"/>
              <a:ext cx="500844"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491655" y="0"/>
            <a:ext cx="0" cy="6858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19" name="Picture Placeholder 18">
            <a:extLst>
              <a:ext uri="{FF2B5EF4-FFF2-40B4-BE49-F238E27FC236}">
                <a16:creationId xmlns:a16="http://schemas.microsoft.com/office/drawing/2014/main" id="{8A701BC0-D77B-4CAE-8580-7534058C3AA5}"/>
              </a:ext>
            </a:extLst>
          </p:cNvPr>
          <p:cNvSpPr>
            <a:spLocks noGrp="1"/>
          </p:cNvSpPr>
          <p:nvPr>
            <p:ph type="pic" sz="quarter" idx="11"/>
          </p:nvPr>
        </p:nvSpPr>
        <p:spPr>
          <a:xfrm>
            <a:off x="4234511" y="1567338"/>
            <a:ext cx="1809479" cy="1809505"/>
          </a:xfrm>
          <a:custGeom>
            <a:avLst/>
            <a:gdLst>
              <a:gd name="connsiteX0" fmla="*/ 3619429 w 3619429"/>
              <a:gd name="connsiteY0" fmla="*/ 0 h 3619010"/>
              <a:gd name="connsiteX1" fmla="*/ 3619429 w 3619429"/>
              <a:gd name="connsiteY1" fmla="*/ 3619010 h 3619010"/>
              <a:gd name="connsiteX2" fmla="*/ 0 w 3619429"/>
              <a:gd name="connsiteY2" fmla="*/ 3619010 h 3619010"/>
              <a:gd name="connsiteX3" fmla="*/ 917060 w 3619429"/>
              <a:gd name="connsiteY3" fmla="*/ 1505980 h 3619010"/>
              <a:gd name="connsiteX4" fmla="*/ 1507235 w 3619429"/>
              <a:gd name="connsiteY4" fmla="*/ 916362 h 3619010"/>
              <a:gd name="connsiteX5" fmla="*/ 3619429 w 3619429"/>
              <a:gd name="connsiteY5" fmla="*/ 0 h 361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429" h="3619010">
                <a:moveTo>
                  <a:pt x="3619429" y="0"/>
                </a:moveTo>
                <a:lnTo>
                  <a:pt x="3619429" y="3619010"/>
                </a:lnTo>
                <a:lnTo>
                  <a:pt x="0" y="3619010"/>
                </a:lnTo>
                <a:cubicBezTo>
                  <a:pt x="25520" y="2851308"/>
                  <a:pt x="331207" y="2091415"/>
                  <a:pt x="917060" y="1505980"/>
                </a:cubicBezTo>
                <a:cubicBezTo>
                  <a:pt x="1507235" y="916362"/>
                  <a:pt x="1507235" y="916362"/>
                  <a:pt x="1507235" y="916362"/>
                </a:cubicBezTo>
                <a:cubicBezTo>
                  <a:pt x="2092530" y="331486"/>
                  <a:pt x="2852145" y="25939"/>
                  <a:pt x="3619429"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0" name="Picture Placeholder 19">
            <a:extLst>
              <a:ext uri="{FF2B5EF4-FFF2-40B4-BE49-F238E27FC236}">
                <a16:creationId xmlns:a16="http://schemas.microsoft.com/office/drawing/2014/main" id="{FFB6FEBA-DB51-4D69-9B4C-36616E7236B8}"/>
              </a:ext>
            </a:extLst>
          </p:cNvPr>
          <p:cNvSpPr>
            <a:spLocks noGrp="1"/>
          </p:cNvSpPr>
          <p:nvPr>
            <p:ph type="pic" sz="quarter" idx="12"/>
          </p:nvPr>
        </p:nvSpPr>
        <p:spPr>
          <a:xfrm>
            <a:off x="6148567" y="1567269"/>
            <a:ext cx="1811710" cy="1809575"/>
          </a:xfrm>
          <a:custGeom>
            <a:avLst/>
            <a:gdLst>
              <a:gd name="connsiteX0" fmla="*/ 0 w 3623892"/>
              <a:gd name="connsiteY0" fmla="*/ 0 h 3619150"/>
              <a:gd name="connsiteX1" fmla="*/ 2116795 w 3623892"/>
              <a:gd name="connsiteY1" fmla="*/ 916502 h 3619150"/>
              <a:gd name="connsiteX2" fmla="*/ 2706832 w 3623892"/>
              <a:gd name="connsiteY2" fmla="*/ 1506120 h 3619150"/>
              <a:gd name="connsiteX3" fmla="*/ 3623892 w 3623892"/>
              <a:gd name="connsiteY3" fmla="*/ 3619150 h 3619150"/>
              <a:gd name="connsiteX4" fmla="*/ 0 w 3623892"/>
              <a:gd name="connsiteY4" fmla="*/ 3619150 h 3619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3892" h="3619150">
                <a:moveTo>
                  <a:pt x="0" y="0"/>
                </a:moveTo>
                <a:cubicBezTo>
                  <a:pt x="768958" y="24823"/>
                  <a:pt x="1530385" y="330370"/>
                  <a:pt x="2116795" y="916502"/>
                </a:cubicBezTo>
                <a:cubicBezTo>
                  <a:pt x="2706832" y="1506120"/>
                  <a:pt x="2706832" y="1506120"/>
                  <a:pt x="2706832" y="1506120"/>
                </a:cubicBezTo>
                <a:cubicBezTo>
                  <a:pt x="3292684" y="2091554"/>
                  <a:pt x="3598371" y="2851447"/>
                  <a:pt x="3623892" y="3619150"/>
                </a:cubicBezTo>
                <a:lnTo>
                  <a:pt x="0" y="361915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1" name="Picture Placeholder 20">
            <a:extLst>
              <a:ext uri="{FF2B5EF4-FFF2-40B4-BE49-F238E27FC236}">
                <a16:creationId xmlns:a16="http://schemas.microsoft.com/office/drawing/2014/main" id="{E99129B9-5063-4716-A8DB-2516775ED05D}"/>
              </a:ext>
            </a:extLst>
          </p:cNvPr>
          <p:cNvSpPr>
            <a:spLocks noGrp="1"/>
          </p:cNvSpPr>
          <p:nvPr>
            <p:ph type="pic" sz="quarter" idx="13"/>
          </p:nvPr>
        </p:nvSpPr>
        <p:spPr>
          <a:xfrm>
            <a:off x="6148567" y="3481436"/>
            <a:ext cx="1811710" cy="1809436"/>
          </a:xfrm>
          <a:custGeom>
            <a:avLst/>
            <a:gdLst>
              <a:gd name="connsiteX0" fmla="*/ 0 w 3623892"/>
              <a:gd name="connsiteY0" fmla="*/ 0 h 3618871"/>
              <a:gd name="connsiteX1" fmla="*/ 3623892 w 3623892"/>
              <a:gd name="connsiteY1" fmla="*/ 0 h 3618871"/>
              <a:gd name="connsiteX2" fmla="*/ 2706832 w 3623892"/>
              <a:gd name="connsiteY2" fmla="*/ 2112891 h 3618871"/>
              <a:gd name="connsiteX3" fmla="*/ 2116795 w 3623892"/>
              <a:gd name="connsiteY3" fmla="*/ 2702509 h 3618871"/>
              <a:gd name="connsiteX4" fmla="*/ 0 w 3623892"/>
              <a:gd name="connsiteY4" fmla="*/ 3618871 h 3618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3892" h="3618871">
                <a:moveTo>
                  <a:pt x="0" y="0"/>
                </a:moveTo>
                <a:lnTo>
                  <a:pt x="3623892" y="0"/>
                </a:lnTo>
                <a:cubicBezTo>
                  <a:pt x="3598371" y="767563"/>
                  <a:pt x="3292684" y="1527456"/>
                  <a:pt x="2706832" y="2112891"/>
                </a:cubicBezTo>
                <a:cubicBezTo>
                  <a:pt x="2116795" y="2702509"/>
                  <a:pt x="2116795" y="2702509"/>
                  <a:pt x="2116795" y="2702509"/>
                </a:cubicBezTo>
                <a:cubicBezTo>
                  <a:pt x="1530385" y="3288640"/>
                  <a:pt x="768958" y="3594048"/>
                  <a:pt x="0" y="3618871"/>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22" name="Picture Placeholder 21">
            <a:extLst>
              <a:ext uri="{FF2B5EF4-FFF2-40B4-BE49-F238E27FC236}">
                <a16:creationId xmlns:a16="http://schemas.microsoft.com/office/drawing/2014/main" id="{49E1851D-605E-4620-A08E-5EEFA04BE2B0}"/>
              </a:ext>
            </a:extLst>
          </p:cNvPr>
          <p:cNvSpPr>
            <a:spLocks noGrp="1"/>
          </p:cNvSpPr>
          <p:nvPr>
            <p:ph type="pic" sz="quarter" idx="14"/>
          </p:nvPr>
        </p:nvSpPr>
        <p:spPr>
          <a:xfrm>
            <a:off x="4234511" y="3481435"/>
            <a:ext cx="1809479" cy="1809366"/>
          </a:xfrm>
          <a:custGeom>
            <a:avLst/>
            <a:gdLst>
              <a:gd name="connsiteX0" fmla="*/ 0 w 3619429"/>
              <a:gd name="connsiteY0" fmla="*/ 0 h 3618732"/>
              <a:gd name="connsiteX1" fmla="*/ 3619429 w 3619429"/>
              <a:gd name="connsiteY1" fmla="*/ 0 h 3618732"/>
              <a:gd name="connsiteX2" fmla="*/ 3619429 w 3619429"/>
              <a:gd name="connsiteY2" fmla="*/ 3618732 h 3618732"/>
              <a:gd name="connsiteX3" fmla="*/ 1507235 w 3619429"/>
              <a:gd name="connsiteY3" fmla="*/ 2702509 h 3618732"/>
              <a:gd name="connsiteX4" fmla="*/ 917060 w 3619429"/>
              <a:gd name="connsiteY4" fmla="*/ 2112891 h 3618732"/>
              <a:gd name="connsiteX5" fmla="*/ 0 w 3619429"/>
              <a:gd name="connsiteY5" fmla="*/ 0 h 361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429" h="3618732">
                <a:moveTo>
                  <a:pt x="0" y="0"/>
                </a:moveTo>
                <a:lnTo>
                  <a:pt x="3619429" y="0"/>
                </a:lnTo>
                <a:lnTo>
                  <a:pt x="3619429" y="3618732"/>
                </a:lnTo>
                <a:cubicBezTo>
                  <a:pt x="2852145" y="3592793"/>
                  <a:pt x="2092530" y="3287385"/>
                  <a:pt x="1507235" y="2702509"/>
                </a:cubicBezTo>
                <a:cubicBezTo>
                  <a:pt x="917060" y="2112891"/>
                  <a:pt x="917060" y="2112891"/>
                  <a:pt x="917060" y="2112891"/>
                </a:cubicBezTo>
                <a:cubicBezTo>
                  <a:pt x="331207" y="1527456"/>
                  <a:pt x="25520" y="767563"/>
                  <a:pt x="0"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501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300"/>
                                        <p:tgtEl>
                                          <p:spTgt spid="19"/>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300"/>
                                        <p:tgtEl>
                                          <p:spTgt spid="20"/>
                                        </p:tgtEl>
                                      </p:cBhvr>
                                    </p:animEffect>
                                  </p:childTnLst>
                                </p:cTn>
                              </p:par>
                              <p:par>
                                <p:cTn id="11" presetID="10" presetClass="entr" presetSubtype="0" fill="hold" grpId="0" nodeType="withEffect">
                                  <p:stCondLst>
                                    <p:cond delay="4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300"/>
                                        <p:tgtEl>
                                          <p:spTgt spid="21"/>
                                        </p:tgtEl>
                                      </p:cBhvr>
                                    </p:animEffect>
                                  </p:childTnLst>
                                </p:cTn>
                              </p:par>
                              <p:par>
                                <p:cTn id="14" presetID="10" presetClass="entr" presetSubtype="0" fill="hold" grpId="0" nodeType="withEffect">
                                  <p:stCondLst>
                                    <p:cond delay="60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3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B5593F2-E64A-40ED-944E-8AB64DD17CF1}"/>
              </a:ext>
            </a:extLst>
          </p:cNvPr>
          <p:cNvSpPr/>
          <p:nvPr userDrawn="1"/>
        </p:nvSpPr>
        <p:spPr>
          <a:xfrm rot="5400000">
            <a:off x="5850141" y="516141"/>
            <a:ext cx="491719" cy="12192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7" name="Rectangle 16">
            <a:extLst>
              <a:ext uri="{FF2B5EF4-FFF2-40B4-BE49-F238E27FC236}">
                <a16:creationId xmlns:a16="http://schemas.microsoft.com/office/drawing/2014/main" id="{8E319BCE-E364-4BCD-908C-A01F28027962}"/>
              </a:ext>
            </a:extLst>
          </p:cNvPr>
          <p:cNvSpPr/>
          <p:nvPr userDrawn="1"/>
        </p:nvSpPr>
        <p:spPr>
          <a:xfrm rot="5400000">
            <a:off x="5850141" y="-5850141"/>
            <a:ext cx="491719" cy="12192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Rectangle 1">
            <a:extLst>
              <a:ext uri="{FF2B5EF4-FFF2-40B4-BE49-F238E27FC236}">
                <a16:creationId xmlns:a16="http://schemas.microsoft.com/office/drawing/2014/main" id="{EED1674B-7819-4290-8EC6-DD14B5462434}"/>
              </a:ext>
            </a:extLst>
          </p:cNvPr>
          <p:cNvSpPr/>
          <p:nvPr userDrawn="1"/>
        </p:nvSpPr>
        <p:spPr>
          <a:xfrm>
            <a:off x="0" y="0"/>
            <a:ext cx="491655" cy="6858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TextBox 2">
            <a:extLst>
              <a:ext uri="{FF2B5EF4-FFF2-40B4-BE49-F238E27FC236}">
                <a16:creationId xmlns:a16="http://schemas.microsoft.com/office/drawing/2014/main" id="{862FAAB3-2BD3-4B4B-8F68-CA607194A7CD}"/>
              </a:ext>
            </a:extLst>
          </p:cNvPr>
          <p:cNvSpPr txBox="1"/>
          <p:nvPr userDrawn="1"/>
        </p:nvSpPr>
        <p:spPr>
          <a:xfrm rot="16200000">
            <a:off x="-385071" y="5914770"/>
            <a:ext cx="1261797" cy="338554"/>
          </a:xfrm>
          <a:prstGeom prst="rect">
            <a:avLst/>
          </a:prstGeom>
          <a:noFill/>
        </p:spPr>
        <p:txBody>
          <a:bodyPr wrap="square" rtlCol="0">
            <a:spAutoFit/>
          </a:bodyPr>
          <a:lstStyle/>
          <a:p>
            <a:pPr algn="l"/>
            <a:r>
              <a:rPr lang="en-US" sz="1600" b="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4" name="Slide Number Placeholder 5">
            <a:extLst>
              <a:ext uri="{FF2B5EF4-FFF2-40B4-BE49-F238E27FC236}">
                <a16:creationId xmlns:a16="http://schemas.microsoft.com/office/drawing/2014/main" id="{EE3CA0C5-696B-4035-8328-04E507A14E6E}"/>
              </a:ext>
            </a:extLst>
          </p:cNvPr>
          <p:cNvSpPr txBox="1">
            <a:spLocks/>
          </p:cNvSpPr>
          <p:nvPr userDrawn="1"/>
        </p:nvSpPr>
        <p:spPr>
          <a:xfrm>
            <a:off x="164697" y="3283310"/>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a:t>
            </a:fld>
            <a:endParaRPr lang="en-US" sz="7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a16="http://schemas.microsoft.com/office/drawing/2014/main" id="{504B40BC-21B9-4D12-8535-D9C29D99F968}"/>
              </a:ext>
            </a:extLst>
          </p:cNvPr>
          <p:cNvCxnSpPr/>
          <p:nvPr userDrawn="1"/>
        </p:nvCxnSpPr>
        <p:spPr>
          <a:xfrm>
            <a:off x="120026" y="223120"/>
            <a:ext cx="238296"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5B6781-0284-4FF4-9C39-1E697832CCB5}"/>
              </a:ext>
            </a:extLst>
          </p:cNvPr>
          <p:cNvCxnSpPr>
            <a:cxnSpLocks/>
          </p:cNvCxnSpPr>
          <p:nvPr userDrawn="1"/>
        </p:nvCxnSpPr>
        <p:spPr>
          <a:xfrm>
            <a:off x="120026" y="269044"/>
            <a:ext cx="101742"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E7EC0D-F0F0-4288-868F-D1A462C8D492}"/>
              </a:ext>
            </a:extLst>
          </p:cNvPr>
          <p:cNvCxnSpPr>
            <a:cxnSpLocks/>
          </p:cNvCxnSpPr>
          <p:nvPr userDrawn="1"/>
        </p:nvCxnSpPr>
        <p:spPr>
          <a:xfrm>
            <a:off x="120026" y="314968"/>
            <a:ext cx="181333" cy="0"/>
          </a:xfrm>
          <a:prstGeom prst="line">
            <a:avLst/>
          </a:prstGeom>
          <a:ln w="19050">
            <a:solidFill>
              <a:srgbClr val="172144"/>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9CC7530-A671-4661-A267-47CAC7E2FF44}"/>
              </a:ext>
            </a:extLst>
          </p:cNvPr>
          <p:cNvGrpSpPr/>
          <p:nvPr userDrawn="1"/>
        </p:nvGrpSpPr>
        <p:grpSpPr>
          <a:xfrm>
            <a:off x="105963" y="655395"/>
            <a:ext cx="266420" cy="912401"/>
            <a:chOff x="211954" y="1310790"/>
            <a:chExt cx="532908" cy="1824801"/>
          </a:xfrm>
        </p:grpSpPr>
        <p:sp>
          <p:nvSpPr>
            <p:cNvPr id="9" name="Rectangle 8">
              <a:extLst>
                <a:ext uri="{FF2B5EF4-FFF2-40B4-BE49-F238E27FC236}">
                  <a16:creationId xmlns:a16="http://schemas.microsoft.com/office/drawing/2014/main" id="{BC58E2E0-3292-4E74-A22D-947EED6AA7AC}"/>
                </a:ext>
              </a:extLst>
            </p:cNvPr>
            <p:cNvSpPr/>
            <p:nvPr userDrawn="1"/>
          </p:nvSpPr>
          <p:spPr>
            <a:xfrm>
              <a:off x="213556" y="1946192"/>
              <a:ext cx="529702"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b</a:t>
              </a:r>
            </a:p>
          </p:txBody>
        </p:sp>
        <p:sp>
          <p:nvSpPr>
            <p:cNvPr id="10" name="Rectangle 9">
              <a:extLst>
                <a:ext uri="{FF2B5EF4-FFF2-40B4-BE49-F238E27FC236}">
                  <a16:creationId xmlns:a16="http://schemas.microsoft.com/office/drawing/2014/main" id="{9204B764-23BF-41EC-BF35-4E759ABDC120}"/>
                </a:ext>
              </a:extLst>
            </p:cNvPr>
            <p:cNvSpPr/>
            <p:nvPr userDrawn="1"/>
          </p:nvSpPr>
          <p:spPr>
            <a:xfrm>
              <a:off x="211954" y="1310790"/>
              <a:ext cx="532908"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1" name="Rectangle 10">
              <a:extLst>
                <a:ext uri="{FF2B5EF4-FFF2-40B4-BE49-F238E27FC236}">
                  <a16:creationId xmlns:a16="http://schemas.microsoft.com/office/drawing/2014/main" id="{D900F3B3-A1A6-4A4A-9768-B08A60BCF080}"/>
                </a:ext>
              </a:extLst>
            </p:cNvPr>
            <p:cNvSpPr/>
            <p:nvPr userDrawn="1"/>
          </p:nvSpPr>
          <p:spPr>
            <a:xfrm>
              <a:off x="227988" y="2581593"/>
              <a:ext cx="500844" cy="553998"/>
            </a:xfrm>
            <a:prstGeom prst="rect">
              <a:avLst/>
            </a:prstGeom>
          </p:spPr>
          <p:txBody>
            <a:bodyPr wrap="none" anchor="ctr">
              <a:spAutoFit/>
            </a:bodyPr>
            <a:lstStyle/>
            <a:p>
              <a:pPr algn="ctr"/>
              <a:r>
                <a:rPr lang="en-US" sz="1200">
                  <a:solidFill>
                    <a:srgbClr val="314792">
                      <a:alpha val="49000"/>
                    </a:srgbClr>
                  </a:solidFill>
                  <a:latin typeface="Designball-Social-01" pitchFamily="2" charset="0"/>
                </a:rPr>
                <a:t>c</a:t>
              </a:r>
            </a:p>
          </p:txBody>
        </p:sp>
        <p:sp>
          <p:nvSpPr>
            <p:cNvPr id="12" name="Rectangle 11">
              <a:hlinkClick r:id="rId2"/>
              <a:extLst>
                <a:ext uri="{FF2B5EF4-FFF2-40B4-BE49-F238E27FC236}">
                  <a16:creationId xmlns:a16="http://schemas.microsoft.com/office/drawing/2014/main" id="{C1510384-2C3D-4EBE-BD59-99BB4F7B1D95}"/>
                </a:ext>
              </a:extLst>
            </p:cNvPr>
            <p:cNvSpPr/>
            <p:nvPr userDrawn="1"/>
          </p:nvSpPr>
          <p:spPr>
            <a:xfrm>
              <a:off x="311927" y="200584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3" name="Rectangle 12">
              <a:hlinkClick r:id="rId3"/>
              <a:extLst>
                <a:ext uri="{FF2B5EF4-FFF2-40B4-BE49-F238E27FC236}">
                  <a16:creationId xmlns:a16="http://schemas.microsoft.com/office/drawing/2014/main" id="{E820DE5E-C61D-42D9-9F6F-1E352E9F4232}"/>
                </a:ext>
              </a:extLst>
            </p:cNvPr>
            <p:cNvSpPr/>
            <p:nvPr userDrawn="1"/>
          </p:nvSpPr>
          <p:spPr>
            <a:xfrm>
              <a:off x="311927" y="1375076"/>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sp>
          <p:nvSpPr>
            <p:cNvPr id="14" name="Rectangle 13">
              <a:hlinkClick r:id="rId4"/>
              <a:extLst>
                <a:ext uri="{FF2B5EF4-FFF2-40B4-BE49-F238E27FC236}">
                  <a16:creationId xmlns:a16="http://schemas.microsoft.com/office/drawing/2014/main" id="{D6187E50-754A-44EE-BA02-05EBB604955C}"/>
                </a:ext>
              </a:extLst>
            </p:cNvPr>
            <p:cNvSpPr/>
            <p:nvPr userDrawn="1"/>
          </p:nvSpPr>
          <p:spPr>
            <a:xfrm>
              <a:off x="311927" y="2636618"/>
              <a:ext cx="332961" cy="443947"/>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rgbClr val="314792">
                    <a:alpha val="49000"/>
                  </a:srgbClr>
                </a:solidFill>
              </a:endParaRPr>
            </a:p>
          </p:txBody>
        </p:sp>
      </p:grpSp>
      <p:cxnSp>
        <p:nvCxnSpPr>
          <p:cNvPr id="16" name="Straight Connector 15">
            <a:extLst>
              <a:ext uri="{FF2B5EF4-FFF2-40B4-BE49-F238E27FC236}">
                <a16:creationId xmlns:a16="http://schemas.microsoft.com/office/drawing/2014/main" id="{19D26279-CF3F-44FD-A4E8-B89D5F761927}"/>
              </a:ext>
            </a:extLst>
          </p:cNvPr>
          <p:cNvCxnSpPr/>
          <p:nvPr userDrawn="1"/>
        </p:nvCxnSpPr>
        <p:spPr>
          <a:xfrm>
            <a:off x="491655" y="0"/>
            <a:ext cx="0" cy="6858000"/>
          </a:xfrm>
          <a:prstGeom prst="line">
            <a:avLst/>
          </a:prstGeom>
          <a:ln w="25400">
            <a:solidFill>
              <a:srgbClr val="EBECF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9C634A3-E97D-43E8-BF4A-61945DFF0111}"/>
              </a:ext>
            </a:extLst>
          </p:cNvPr>
          <p:cNvSpPr/>
          <p:nvPr userDrawn="1"/>
        </p:nvSpPr>
        <p:spPr>
          <a:xfrm>
            <a:off x="11700345" y="0"/>
            <a:ext cx="491655" cy="6858000"/>
          </a:xfrm>
          <a:prstGeom prst="rect">
            <a:avLst/>
          </a:prstGeom>
          <a:solidFill>
            <a:srgbClr val="FFFFFF"/>
          </a:solidFill>
          <a:ln>
            <a:noFill/>
          </a:ln>
          <a:effectLst>
            <a:outerShdw blurRad="952500" dist="215900" algn="l" rotWithShape="0">
              <a:schemeClr val="accent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6122984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399DF4-D239-4B46-A59E-3F2D266B8AC5}"/>
              </a:ext>
            </a:extLst>
          </p:cNvPr>
          <p:cNvSpPr/>
          <p:nvPr userDrawn="1"/>
        </p:nvSpPr>
        <p:spPr>
          <a:xfrm>
            <a:off x="781742" y="647700"/>
            <a:ext cx="10628516" cy="5524500"/>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3192492249"/>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F5F7554-38B1-48BE-91E4-43BCAA8E8FD1}"/>
              </a:ext>
            </a:extLst>
          </p:cNvPr>
          <p:cNvSpPr>
            <a:spLocks noGrp="1"/>
          </p:cNvSpPr>
          <p:nvPr>
            <p:ph type="pic" sz="quarter" idx="13"/>
          </p:nvPr>
        </p:nvSpPr>
        <p:spPr>
          <a:xfrm>
            <a:off x="6091625" y="495300"/>
            <a:ext cx="5604345" cy="5870981"/>
          </a:xfrm>
          <a:custGeom>
            <a:avLst/>
            <a:gdLst>
              <a:gd name="connsiteX0" fmla="*/ 0 w 11210150"/>
              <a:gd name="connsiteY0" fmla="*/ 0 h 11741961"/>
              <a:gd name="connsiteX1" fmla="*/ 11210150 w 11210150"/>
              <a:gd name="connsiteY1" fmla="*/ 0 h 11741961"/>
              <a:gd name="connsiteX2" fmla="*/ 11210150 w 11210150"/>
              <a:gd name="connsiteY2" fmla="*/ 11741961 h 11741961"/>
              <a:gd name="connsiteX3" fmla="*/ 0 w 11210150"/>
              <a:gd name="connsiteY3" fmla="*/ 11741961 h 11741961"/>
            </a:gdLst>
            <a:ahLst/>
            <a:cxnLst>
              <a:cxn ang="0">
                <a:pos x="connsiteX0" y="connsiteY0"/>
              </a:cxn>
              <a:cxn ang="0">
                <a:pos x="connsiteX1" y="connsiteY1"/>
              </a:cxn>
              <a:cxn ang="0">
                <a:pos x="connsiteX2" y="connsiteY2"/>
              </a:cxn>
              <a:cxn ang="0">
                <a:pos x="connsiteX3" y="connsiteY3"/>
              </a:cxn>
            </a:cxnLst>
            <a:rect l="l" t="t" r="r" b="b"/>
            <a:pathLst>
              <a:path w="11210150" h="11741961">
                <a:moveTo>
                  <a:pt x="0" y="0"/>
                </a:moveTo>
                <a:lnTo>
                  <a:pt x="11210150" y="0"/>
                </a:lnTo>
                <a:lnTo>
                  <a:pt x="11210150" y="11741961"/>
                </a:lnTo>
                <a:lnTo>
                  <a:pt x="0" y="1174196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407748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8855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0_Custom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4721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8_Custom Layout">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8482A689-CC2A-4F2B-BAB9-2127EA08A0C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740" y="0"/>
            <a:ext cx="12341479" cy="6858000"/>
          </a:xfrm>
          <a:prstGeom prst="rect">
            <a:avLst/>
          </a:prstGeom>
        </p:spPr>
      </p:pic>
      <p:sp>
        <p:nvSpPr>
          <p:cNvPr id="2" name="Slide Number Placeholder 5">
            <a:extLst>
              <a:ext uri="{FF2B5EF4-FFF2-40B4-BE49-F238E27FC236}">
                <a16:creationId xmlns:a16="http://schemas.microsoft.com/office/drawing/2014/main" id="{2E8DB23E-DC77-4E50-A38D-DDDDEEDB1A0B}"/>
              </a:ext>
            </a:extLst>
          </p:cNvPr>
          <p:cNvSpPr txBox="1">
            <a:spLocks/>
          </p:cNvSpPr>
          <p:nvPr userDrawn="1"/>
        </p:nvSpPr>
        <p:spPr>
          <a:xfrm>
            <a:off x="11881643" y="3283310"/>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a:t>
            </a:fld>
            <a:endParaRPr lang="en-US" sz="7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TextBox 2">
            <a:extLst>
              <a:ext uri="{FF2B5EF4-FFF2-40B4-BE49-F238E27FC236}">
                <a16:creationId xmlns:a16="http://schemas.microsoft.com/office/drawing/2014/main" id="{3737B9C2-6A96-4E56-8A5F-50BC1EAA29D4}"/>
              </a:ext>
            </a:extLst>
          </p:cNvPr>
          <p:cNvSpPr txBox="1"/>
          <p:nvPr userDrawn="1"/>
        </p:nvSpPr>
        <p:spPr>
          <a:xfrm>
            <a:off x="10782272" y="6444039"/>
            <a:ext cx="1261632" cy="338554"/>
          </a:xfrm>
          <a:prstGeom prst="rect">
            <a:avLst/>
          </a:prstGeom>
          <a:noFill/>
        </p:spPr>
        <p:txBody>
          <a:bodyPr wrap="square" rtlCol="0">
            <a:spAutoFit/>
          </a:bodyPr>
          <a:lstStyle/>
          <a:p>
            <a:pPr algn="r"/>
            <a:r>
              <a:rPr lang="en-US" sz="1600" b="0">
                <a:solidFill>
                  <a:schemeClr val="accent1"/>
                </a:solidFill>
                <a:latin typeface="Open Sans" panose="020B0606030504020204" pitchFamily="34" charset="0"/>
                <a:ea typeface="Open Sans" panose="020B0606030504020204" pitchFamily="34" charset="0"/>
                <a:cs typeface="Open Sans" panose="020B0606030504020204" pitchFamily="34" charset="0"/>
              </a:rPr>
              <a:t>MASSIVE X</a:t>
            </a:r>
          </a:p>
        </p:txBody>
      </p:sp>
    </p:spTree>
    <p:extLst>
      <p:ext uri="{BB962C8B-B14F-4D97-AF65-F5344CB8AC3E}">
        <p14:creationId xmlns:p14="http://schemas.microsoft.com/office/powerpoint/2010/main" val="70116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9_Custom Layout">
    <p:bg>
      <p:bgPr>
        <a:solidFill>
          <a:schemeClr val="bg1"/>
        </a:solidFill>
        <a:effectLst/>
      </p:bgPr>
    </p:bg>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2E8DB23E-DC77-4E50-A38D-DDDDEEDB1A0B}"/>
              </a:ext>
            </a:extLst>
          </p:cNvPr>
          <p:cNvSpPr txBox="1">
            <a:spLocks/>
          </p:cNvSpPr>
          <p:nvPr userDrawn="1"/>
        </p:nvSpPr>
        <p:spPr>
          <a:xfrm>
            <a:off x="11881643" y="3283310"/>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rPr>
              <a:pPr algn="ctr"/>
              <a:t>‹#›</a:t>
            </a:fld>
            <a:endParaRPr lang="en-US" sz="700" b="1">
              <a:solidFill>
                <a:srgbClr val="172144"/>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TextBox 2">
            <a:extLst>
              <a:ext uri="{FF2B5EF4-FFF2-40B4-BE49-F238E27FC236}">
                <a16:creationId xmlns:a16="http://schemas.microsoft.com/office/drawing/2014/main" id="{3737B9C2-6A96-4E56-8A5F-50BC1EAA29D4}"/>
              </a:ext>
            </a:extLst>
          </p:cNvPr>
          <p:cNvSpPr txBox="1"/>
          <p:nvPr userDrawn="1"/>
        </p:nvSpPr>
        <p:spPr>
          <a:xfrm>
            <a:off x="10782272" y="6444039"/>
            <a:ext cx="1261632" cy="338554"/>
          </a:xfrm>
          <a:prstGeom prst="rect">
            <a:avLst/>
          </a:prstGeom>
          <a:noFill/>
        </p:spPr>
        <p:txBody>
          <a:bodyPr wrap="square" rtlCol="0">
            <a:spAutoFit/>
          </a:bodyPr>
          <a:lstStyle/>
          <a:p>
            <a:pPr algn="r"/>
            <a:r>
              <a:rPr lang="en-US" sz="1600" b="0">
                <a:solidFill>
                  <a:schemeClr val="accent1"/>
                </a:solidFill>
                <a:latin typeface="Open Sans" panose="020B0606030504020204" pitchFamily="34" charset="0"/>
                <a:ea typeface="Open Sans" panose="020B0606030504020204" pitchFamily="34" charset="0"/>
                <a:cs typeface="Open Sans" panose="020B0606030504020204" pitchFamily="34" charset="0"/>
              </a:rPr>
              <a:t>MASSIVE X</a:t>
            </a:r>
          </a:p>
        </p:txBody>
      </p:sp>
    </p:spTree>
    <p:extLst>
      <p:ext uri="{BB962C8B-B14F-4D97-AF65-F5344CB8AC3E}">
        <p14:creationId xmlns:p14="http://schemas.microsoft.com/office/powerpoint/2010/main" val="2444068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4E2DCC9-7A91-43AF-A2ED-33E09E36BADD}"/>
              </a:ext>
            </a:extLst>
          </p:cNvPr>
          <p:cNvSpPr>
            <a:spLocks noGrp="1"/>
          </p:cNvSpPr>
          <p:nvPr>
            <p:ph type="pic" sz="quarter" idx="13"/>
          </p:nvPr>
        </p:nvSpPr>
        <p:spPr>
          <a:xfrm>
            <a:off x="4140576" y="1473322"/>
            <a:ext cx="3910848" cy="3911357"/>
          </a:xfrm>
          <a:custGeom>
            <a:avLst/>
            <a:gdLst>
              <a:gd name="connsiteX0" fmla="*/ 0 w 7822714"/>
              <a:gd name="connsiteY0" fmla="*/ 0 h 7822714"/>
              <a:gd name="connsiteX1" fmla="*/ 7822714 w 7822714"/>
              <a:gd name="connsiteY1" fmla="*/ 0 h 7822714"/>
              <a:gd name="connsiteX2" fmla="*/ 7822714 w 7822714"/>
              <a:gd name="connsiteY2" fmla="*/ 7822714 h 7822714"/>
              <a:gd name="connsiteX3" fmla="*/ 0 w 7822714"/>
              <a:gd name="connsiteY3" fmla="*/ 7822714 h 7822714"/>
            </a:gdLst>
            <a:ahLst/>
            <a:cxnLst>
              <a:cxn ang="0">
                <a:pos x="connsiteX0" y="connsiteY0"/>
              </a:cxn>
              <a:cxn ang="0">
                <a:pos x="connsiteX1" y="connsiteY1"/>
              </a:cxn>
              <a:cxn ang="0">
                <a:pos x="connsiteX2" y="connsiteY2"/>
              </a:cxn>
              <a:cxn ang="0">
                <a:pos x="connsiteX3" y="connsiteY3"/>
              </a:cxn>
            </a:cxnLst>
            <a:rect l="l" t="t" r="r" b="b"/>
            <a:pathLst>
              <a:path w="7822714" h="7822714">
                <a:moveTo>
                  <a:pt x="0" y="0"/>
                </a:moveTo>
                <a:lnTo>
                  <a:pt x="7822714" y="0"/>
                </a:lnTo>
                <a:lnTo>
                  <a:pt x="7822714" y="7822714"/>
                </a:lnTo>
                <a:lnTo>
                  <a:pt x="0" y="782271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7" name="Rectangle 16">
            <a:extLst>
              <a:ext uri="{FF2B5EF4-FFF2-40B4-BE49-F238E27FC236}">
                <a16:creationId xmlns:a16="http://schemas.microsoft.com/office/drawing/2014/main" id="{E15562B8-40F2-4731-9234-F72F7B0C8FA9}"/>
              </a:ext>
            </a:extLst>
          </p:cNvPr>
          <p:cNvSpPr/>
          <p:nvPr userDrawn="1"/>
        </p:nvSpPr>
        <p:spPr>
          <a:xfrm rot="5400000">
            <a:off x="5941864" y="-5484724"/>
            <a:ext cx="491719" cy="11461166"/>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Rectangle 1">
            <a:extLst>
              <a:ext uri="{FF2B5EF4-FFF2-40B4-BE49-F238E27FC236}">
                <a16:creationId xmlns:a16="http://schemas.microsoft.com/office/drawing/2014/main" id="{EED1674B-7819-4290-8EC6-DD14B5462434}"/>
              </a:ext>
            </a:extLst>
          </p:cNvPr>
          <p:cNvSpPr/>
          <p:nvPr userDrawn="1"/>
        </p:nvSpPr>
        <p:spPr>
          <a:xfrm>
            <a:off x="0" y="0"/>
            <a:ext cx="491655"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8" name="Rectangle 17">
            <a:extLst>
              <a:ext uri="{FF2B5EF4-FFF2-40B4-BE49-F238E27FC236}">
                <a16:creationId xmlns:a16="http://schemas.microsoft.com/office/drawing/2014/main" id="{9B4CB942-6ECB-49C3-BCDF-B7B7905525F3}"/>
              </a:ext>
            </a:extLst>
          </p:cNvPr>
          <p:cNvSpPr/>
          <p:nvPr userDrawn="1"/>
        </p:nvSpPr>
        <p:spPr>
          <a:xfrm rot="5400000">
            <a:off x="6078711" y="744711"/>
            <a:ext cx="491719" cy="1173486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9" name="Rectangle 18">
            <a:extLst>
              <a:ext uri="{FF2B5EF4-FFF2-40B4-BE49-F238E27FC236}">
                <a16:creationId xmlns:a16="http://schemas.microsoft.com/office/drawing/2014/main" id="{12A7B87B-45E7-4AE7-9E9F-48F570D39556}"/>
              </a:ext>
            </a:extLst>
          </p:cNvPr>
          <p:cNvSpPr/>
          <p:nvPr userDrawn="1"/>
        </p:nvSpPr>
        <p:spPr>
          <a:xfrm>
            <a:off x="11700345" y="0"/>
            <a:ext cx="491655"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24" name="Straight Connector 23">
            <a:extLst>
              <a:ext uri="{FF2B5EF4-FFF2-40B4-BE49-F238E27FC236}">
                <a16:creationId xmlns:a16="http://schemas.microsoft.com/office/drawing/2014/main" id="{DE83E7B4-D919-418E-8C79-FE532F656603}"/>
              </a:ext>
            </a:extLst>
          </p:cNvPr>
          <p:cNvCxnSpPr/>
          <p:nvPr userDrawn="1"/>
        </p:nvCxnSpPr>
        <p:spPr>
          <a:xfrm>
            <a:off x="120026" y="152363"/>
            <a:ext cx="238296"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9D18541-68C2-4DF9-AC8A-1ECB0677CF50}"/>
              </a:ext>
            </a:extLst>
          </p:cNvPr>
          <p:cNvCxnSpPr>
            <a:cxnSpLocks/>
          </p:cNvCxnSpPr>
          <p:nvPr userDrawn="1"/>
        </p:nvCxnSpPr>
        <p:spPr>
          <a:xfrm>
            <a:off x="120026" y="227882"/>
            <a:ext cx="101742"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6FCAEE-47CD-4C71-94C3-830250430BF7}"/>
              </a:ext>
            </a:extLst>
          </p:cNvPr>
          <p:cNvCxnSpPr>
            <a:cxnSpLocks/>
          </p:cNvCxnSpPr>
          <p:nvPr userDrawn="1"/>
        </p:nvCxnSpPr>
        <p:spPr>
          <a:xfrm>
            <a:off x="120026" y="303402"/>
            <a:ext cx="181333" cy="0"/>
          </a:xfrm>
          <a:prstGeom prst="line">
            <a:avLst/>
          </a:prstGeom>
          <a:ln w="50800">
            <a:solidFill>
              <a:schemeClr val="tx1">
                <a:alpha val="32000"/>
              </a:schemeClr>
            </a:solidFill>
          </a:ln>
        </p:spPr>
        <p:style>
          <a:lnRef idx="1">
            <a:schemeClr val="accent1"/>
          </a:lnRef>
          <a:fillRef idx="0">
            <a:schemeClr val="accent1"/>
          </a:fillRef>
          <a:effectRef idx="0">
            <a:schemeClr val="accent1"/>
          </a:effectRef>
          <a:fontRef idx="minor">
            <a:schemeClr val="tx1"/>
          </a:fontRef>
        </p:style>
      </p:cxnSp>
      <p:sp>
        <p:nvSpPr>
          <p:cNvPr id="27" name="Slide Number Placeholder 5">
            <a:extLst>
              <a:ext uri="{FF2B5EF4-FFF2-40B4-BE49-F238E27FC236}">
                <a16:creationId xmlns:a16="http://schemas.microsoft.com/office/drawing/2014/main" id="{920F7B99-6DE8-4F59-95D2-587A27CB4EB8}"/>
              </a:ext>
            </a:extLst>
          </p:cNvPr>
          <p:cNvSpPr txBox="1">
            <a:spLocks/>
          </p:cNvSpPr>
          <p:nvPr userDrawn="1"/>
        </p:nvSpPr>
        <p:spPr>
          <a:xfrm>
            <a:off x="164697" y="6458689"/>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rPr>
              <a:pPr algn="ctr"/>
              <a:t>‹#›</a:t>
            </a:fld>
            <a:endParaRPr lang="en-US" sz="700" b="1">
              <a:solidFill>
                <a:schemeClr val="tx1">
                  <a:lumMod val="90000"/>
                  <a:lumOff val="1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TextBox 11">
            <a:extLst>
              <a:ext uri="{FF2B5EF4-FFF2-40B4-BE49-F238E27FC236}">
                <a16:creationId xmlns:a16="http://schemas.microsoft.com/office/drawing/2014/main" id="{C836E49E-6A53-4F4D-9EED-FA6EEC2123E3}"/>
              </a:ext>
            </a:extLst>
          </p:cNvPr>
          <p:cNvSpPr txBox="1"/>
          <p:nvPr userDrawn="1"/>
        </p:nvSpPr>
        <p:spPr>
          <a:xfrm>
            <a:off x="5465184" y="115055"/>
            <a:ext cx="1261632" cy="307777"/>
          </a:xfrm>
          <a:prstGeom prst="rect">
            <a:avLst/>
          </a:prstGeom>
          <a:noFill/>
        </p:spPr>
        <p:txBody>
          <a:bodyPr wrap="square" rtlCol="0">
            <a:spAutoFit/>
          </a:bodyPr>
          <a:lstStyle/>
          <a:p>
            <a:pPr algn="ctr"/>
            <a:r>
              <a:rPr lang="en-US" sz="1400" b="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Tree>
    <p:extLst>
      <p:ext uri="{BB962C8B-B14F-4D97-AF65-F5344CB8AC3E}">
        <p14:creationId xmlns:p14="http://schemas.microsoft.com/office/powerpoint/2010/main" val="46163173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6EAF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21887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624">
          <p15:clr>
            <a:srgbClr val="F26B43"/>
          </p15:clr>
        </p15:guide>
        <p15:guide id="4" orient="horz" pos="8016">
          <p15:clr>
            <a:srgbClr val="F26B43"/>
          </p15:clr>
        </p15:guide>
        <p15:guide id="6" pos="625">
          <p15:clr>
            <a:srgbClr val="F26B43"/>
          </p15:clr>
        </p15:guide>
        <p15:guide id="7" orient="horz">
          <p15:clr>
            <a:srgbClr val="F26B43"/>
          </p15:clr>
        </p15:guide>
        <p15:guide id="8" orient="horz" pos="8640">
          <p15:clr>
            <a:srgbClr val="F26B43"/>
          </p15:clr>
        </p15:guide>
        <p15:guide id="9">
          <p15:clr>
            <a:srgbClr val="F26B43"/>
          </p15:clr>
        </p15:guide>
        <p15:guide id="10" pos="14737">
          <p15:clr>
            <a:srgbClr val="F26B43"/>
          </p15:clr>
        </p15:guide>
        <p15:guide id="11" pos="1536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a:extLst>
              <a:ext uri="{FF2B5EF4-FFF2-40B4-BE49-F238E27FC236}">
                <a16:creationId xmlns:a16="http://schemas.microsoft.com/office/drawing/2014/main" id="{98E6E335-38D9-43A9-982F-0DEF59938048}"/>
              </a:ext>
            </a:extLst>
          </p:cNvPr>
          <p:cNvSpPr>
            <a:spLocks/>
          </p:cNvSpPr>
          <p:nvPr/>
        </p:nvSpPr>
        <p:spPr bwMode="auto">
          <a:xfrm>
            <a:off x="-1254359" y="-13143136"/>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45714" tIns="22857" rIns="45714" bIns="22857" numCol="1" anchor="t" anchorCtr="0" compatLnSpc="1">
            <a:prstTxWarp prst="textNoShape">
              <a:avLst/>
            </a:prstTxWarp>
          </a:bodyPr>
          <a:lstStyle/>
          <a:p>
            <a:pPr defTabSz="228554"/>
            <a:endParaRPr lang="en-US" sz="900">
              <a:solidFill>
                <a:srgbClr val="172144"/>
              </a:solidFill>
              <a:latin typeface="Calibri"/>
            </a:endParaRPr>
          </a:p>
        </p:txBody>
      </p:sp>
      <p:sp>
        <p:nvSpPr>
          <p:cNvPr id="3" name="Freeform 6">
            <a:extLst>
              <a:ext uri="{FF2B5EF4-FFF2-40B4-BE49-F238E27FC236}">
                <a16:creationId xmlns:a16="http://schemas.microsoft.com/office/drawing/2014/main" id="{9AF7C2C5-6DF8-46C3-AA1A-442A23B9818D}"/>
              </a:ext>
            </a:extLst>
          </p:cNvPr>
          <p:cNvSpPr>
            <a:spLocks/>
          </p:cNvSpPr>
          <p:nvPr/>
        </p:nvSpPr>
        <p:spPr bwMode="auto">
          <a:xfrm>
            <a:off x="-223413" y="-13143136"/>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45714" tIns="22857" rIns="45714" bIns="22857" numCol="1" anchor="t" anchorCtr="0" compatLnSpc="1">
            <a:prstTxWarp prst="textNoShape">
              <a:avLst/>
            </a:prstTxWarp>
          </a:bodyPr>
          <a:lstStyle/>
          <a:p>
            <a:pPr defTabSz="228554"/>
            <a:endParaRPr lang="en-US" sz="900">
              <a:solidFill>
                <a:srgbClr val="172144"/>
              </a:solidFill>
              <a:latin typeface="Calibri"/>
            </a:endParaRPr>
          </a:p>
        </p:txBody>
      </p:sp>
      <p:sp>
        <p:nvSpPr>
          <p:cNvPr id="4" name="Freeform 7">
            <a:extLst>
              <a:ext uri="{FF2B5EF4-FFF2-40B4-BE49-F238E27FC236}">
                <a16:creationId xmlns:a16="http://schemas.microsoft.com/office/drawing/2014/main" id="{BF95AAE1-103D-4DE3-BFF7-6AF201291DB5}"/>
              </a:ext>
            </a:extLst>
          </p:cNvPr>
          <p:cNvSpPr>
            <a:spLocks/>
          </p:cNvSpPr>
          <p:nvPr/>
        </p:nvSpPr>
        <p:spPr bwMode="auto">
          <a:xfrm>
            <a:off x="807535" y="-13143136"/>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45714" tIns="22857" rIns="45714" bIns="22857" numCol="1" anchor="t" anchorCtr="0" compatLnSpc="1">
            <a:prstTxWarp prst="textNoShape">
              <a:avLst/>
            </a:prstTxWarp>
          </a:bodyPr>
          <a:lstStyle/>
          <a:p>
            <a:pPr defTabSz="228554"/>
            <a:endParaRPr lang="en-US" sz="900">
              <a:solidFill>
                <a:srgbClr val="172144"/>
              </a:solidFill>
              <a:latin typeface="Calibri"/>
            </a:endParaRPr>
          </a:p>
        </p:txBody>
      </p:sp>
      <p:sp>
        <p:nvSpPr>
          <p:cNvPr id="5" name="Freeform 8">
            <a:extLst>
              <a:ext uri="{FF2B5EF4-FFF2-40B4-BE49-F238E27FC236}">
                <a16:creationId xmlns:a16="http://schemas.microsoft.com/office/drawing/2014/main" id="{ED9ED6E2-2A1D-4BB8-BB6E-D46C09F4A0F0}"/>
              </a:ext>
            </a:extLst>
          </p:cNvPr>
          <p:cNvSpPr>
            <a:spLocks/>
          </p:cNvSpPr>
          <p:nvPr/>
        </p:nvSpPr>
        <p:spPr bwMode="auto">
          <a:xfrm>
            <a:off x="1836102" y="-13143136"/>
            <a:ext cx="324284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45714" tIns="22857" rIns="45714" bIns="22857" numCol="1" anchor="t" anchorCtr="0" compatLnSpc="1">
            <a:prstTxWarp prst="textNoShape">
              <a:avLst/>
            </a:prstTxWarp>
          </a:bodyPr>
          <a:lstStyle/>
          <a:p>
            <a:pPr defTabSz="228554"/>
            <a:endParaRPr lang="en-US" sz="900">
              <a:solidFill>
                <a:srgbClr val="172144"/>
              </a:solidFill>
              <a:latin typeface="Calibri"/>
            </a:endParaRPr>
          </a:p>
        </p:txBody>
      </p:sp>
      <p:sp>
        <p:nvSpPr>
          <p:cNvPr id="6" name="Freeform 9">
            <a:extLst>
              <a:ext uri="{FF2B5EF4-FFF2-40B4-BE49-F238E27FC236}">
                <a16:creationId xmlns:a16="http://schemas.microsoft.com/office/drawing/2014/main" id="{317F509D-5FE2-451E-B906-C4CBC5FCF1FD}"/>
              </a:ext>
            </a:extLst>
          </p:cNvPr>
          <p:cNvSpPr>
            <a:spLocks/>
          </p:cNvSpPr>
          <p:nvPr/>
        </p:nvSpPr>
        <p:spPr bwMode="auto">
          <a:xfrm>
            <a:off x="2867047" y="-13143136"/>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45714" tIns="22857" rIns="45714" bIns="22857" numCol="1" anchor="t" anchorCtr="0" compatLnSpc="1">
            <a:prstTxWarp prst="textNoShape">
              <a:avLst/>
            </a:prstTxWarp>
          </a:bodyPr>
          <a:lstStyle/>
          <a:p>
            <a:pPr defTabSz="228554"/>
            <a:endParaRPr lang="en-US" sz="900">
              <a:solidFill>
                <a:srgbClr val="172144"/>
              </a:solidFill>
              <a:latin typeface="Calibri"/>
            </a:endParaRPr>
          </a:p>
        </p:txBody>
      </p:sp>
      <p:sp>
        <p:nvSpPr>
          <p:cNvPr id="7" name="Freeform 10">
            <a:extLst>
              <a:ext uri="{FF2B5EF4-FFF2-40B4-BE49-F238E27FC236}">
                <a16:creationId xmlns:a16="http://schemas.microsoft.com/office/drawing/2014/main" id="{3C5D2867-A70F-4E02-96D4-567EF6077707}"/>
              </a:ext>
            </a:extLst>
          </p:cNvPr>
          <p:cNvSpPr>
            <a:spLocks/>
          </p:cNvSpPr>
          <p:nvPr/>
        </p:nvSpPr>
        <p:spPr bwMode="auto">
          <a:xfrm>
            <a:off x="3897995" y="-13143136"/>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45714" tIns="22857" rIns="45714" bIns="22857" numCol="1" anchor="t" anchorCtr="0" compatLnSpc="1">
            <a:prstTxWarp prst="textNoShape">
              <a:avLst/>
            </a:prstTxWarp>
          </a:bodyPr>
          <a:lstStyle/>
          <a:p>
            <a:pPr defTabSz="228554"/>
            <a:endParaRPr lang="en-US" sz="900">
              <a:solidFill>
                <a:srgbClr val="172144"/>
              </a:solidFill>
              <a:latin typeface="Calibri"/>
            </a:endParaRPr>
          </a:p>
        </p:txBody>
      </p:sp>
      <p:sp>
        <p:nvSpPr>
          <p:cNvPr id="8" name="Freeform 11">
            <a:extLst>
              <a:ext uri="{FF2B5EF4-FFF2-40B4-BE49-F238E27FC236}">
                <a16:creationId xmlns:a16="http://schemas.microsoft.com/office/drawing/2014/main" id="{8D5B3D61-197F-440C-9C66-C0316966B931}"/>
              </a:ext>
            </a:extLst>
          </p:cNvPr>
          <p:cNvSpPr>
            <a:spLocks/>
          </p:cNvSpPr>
          <p:nvPr/>
        </p:nvSpPr>
        <p:spPr bwMode="auto">
          <a:xfrm>
            <a:off x="4928941" y="-13143136"/>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tx1">
              <a:alpha val="88000"/>
            </a:schemeClr>
          </a:solidFill>
          <a:ln>
            <a:noFill/>
          </a:ln>
          <a:effectLst>
            <a:outerShdw blurRad="1003300" dist="38100" dir="10800000" algn="r" rotWithShape="0">
              <a:prstClr val="black">
                <a:alpha val="46000"/>
              </a:prstClr>
            </a:outerShdw>
          </a:effectLst>
        </p:spPr>
        <p:txBody>
          <a:bodyPr vert="horz" wrap="square" lIns="45714" tIns="22857" rIns="45714" bIns="22857" numCol="1" anchor="t" anchorCtr="0" compatLnSpc="1">
            <a:prstTxWarp prst="textNoShape">
              <a:avLst/>
            </a:prstTxWarp>
          </a:bodyPr>
          <a:lstStyle/>
          <a:p>
            <a:pPr defTabSz="228554"/>
            <a:endParaRPr lang="en-US" sz="900">
              <a:solidFill>
                <a:srgbClr val="172144"/>
              </a:solidFill>
              <a:latin typeface="Calibri"/>
            </a:endParaRPr>
          </a:p>
        </p:txBody>
      </p:sp>
      <p:sp>
        <p:nvSpPr>
          <p:cNvPr id="9" name="Freeform 10">
            <a:extLst>
              <a:ext uri="{FF2B5EF4-FFF2-40B4-BE49-F238E27FC236}">
                <a16:creationId xmlns:a16="http://schemas.microsoft.com/office/drawing/2014/main" id="{1F974E2C-4451-45D1-A4CC-8A257A10C8FC}"/>
              </a:ext>
            </a:extLst>
          </p:cNvPr>
          <p:cNvSpPr>
            <a:spLocks/>
          </p:cNvSpPr>
          <p:nvPr/>
        </p:nvSpPr>
        <p:spPr bwMode="auto">
          <a:xfrm>
            <a:off x="5959888" y="-13143136"/>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45714" tIns="22857" rIns="45714" bIns="22857" numCol="1" anchor="t" anchorCtr="0" compatLnSpc="1">
            <a:prstTxWarp prst="textNoShape">
              <a:avLst/>
            </a:prstTxWarp>
          </a:bodyPr>
          <a:lstStyle/>
          <a:p>
            <a:pPr defTabSz="228554"/>
            <a:endParaRPr lang="en-US" sz="900">
              <a:solidFill>
                <a:srgbClr val="172144"/>
              </a:solidFill>
              <a:latin typeface="Calibri"/>
            </a:endParaRPr>
          </a:p>
        </p:txBody>
      </p:sp>
      <p:sp>
        <p:nvSpPr>
          <p:cNvPr id="10" name="Freeform 9">
            <a:extLst>
              <a:ext uri="{FF2B5EF4-FFF2-40B4-BE49-F238E27FC236}">
                <a16:creationId xmlns:a16="http://schemas.microsoft.com/office/drawing/2014/main" id="{7AEACCA2-EBB8-4433-A3FD-61042F4BFFA0}"/>
              </a:ext>
            </a:extLst>
          </p:cNvPr>
          <p:cNvSpPr>
            <a:spLocks/>
          </p:cNvSpPr>
          <p:nvPr/>
        </p:nvSpPr>
        <p:spPr bwMode="auto">
          <a:xfrm>
            <a:off x="6988454" y="-13143136"/>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45714" tIns="22857" rIns="45714" bIns="22857" numCol="1" anchor="t" anchorCtr="0" compatLnSpc="1">
            <a:prstTxWarp prst="textNoShape">
              <a:avLst/>
            </a:prstTxWarp>
          </a:bodyPr>
          <a:lstStyle/>
          <a:p>
            <a:pPr defTabSz="228554"/>
            <a:endParaRPr lang="en-US" sz="900">
              <a:solidFill>
                <a:srgbClr val="172144"/>
              </a:solidFill>
              <a:latin typeface="Calibri"/>
            </a:endParaRPr>
          </a:p>
        </p:txBody>
      </p:sp>
      <p:sp>
        <p:nvSpPr>
          <p:cNvPr id="11" name="Freeform 8">
            <a:extLst>
              <a:ext uri="{FF2B5EF4-FFF2-40B4-BE49-F238E27FC236}">
                <a16:creationId xmlns:a16="http://schemas.microsoft.com/office/drawing/2014/main" id="{781BD961-929C-4041-A34F-5C70E5DC78AC}"/>
              </a:ext>
            </a:extLst>
          </p:cNvPr>
          <p:cNvSpPr>
            <a:spLocks/>
          </p:cNvSpPr>
          <p:nvPr/>
        </p:nvSpPr>
        <p:spPr bwMode="auto">
          <a:xfrm>
            <a:off x="8019402" y="-13143136"/>
            <a:ext cx="324284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45714" tIns="22857" rIns="45714" bIns="22857" numCol="1" anchor="t" anchorCtr="0" compatLnSpc="1">
            <a:prstTxWarp prst="textNoShape">
              <a:avLst/>
            </a:prstTxWarp>
          </a:bodyPr>
          <a:lstStyle/>
          <a:p>
            <a:pPr defTabSz="228554"/>
            <a:endParaRPr lang="en-US" sz="900">
              <a:solidFill>
                <a:srgbClr val="172144"/>
              </a:solidFill>
              <a:latin typeface="Calibri"/>
            </a:endParaRPr>
          </a:p>
        </p:txBody>
      </p:sp>
      <p:sp>
        <p:nvSpPr>
          <p:cNvPr id="12" name="Freeform 7">
            <a:extLst>
              <a:ext uri="{FF2B5EF4-FFF2-40B4-BE49-F238E27FC236}">
                <a16:creationId xmlns:a16="http://schemas.microsoft.com/office/drawing/2014/main" id="{E0FF79C4-42E6-4DEE-8B1A-C586C83F7FD4}"/>
              </a:ext>
            </a:extLst>
          </p:cNvPr>
          <p:cNvSpPr>
            <a:spLocks/>
          </p:cNvSpPr>
          <p:nvPr/>
        </p:nvSpPr>
        <p:spPr bwMode="auto">
          <a:xfrm>
            <a:off x="9050348" y="-13143136"/>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45714" tIns="22857" rIns="45714" bIns="22857" numCol="1" anchor="t" anchorCtr="0" compatLnSpc="1">
            <a:prstTxWarp prst="textNoShape">
              <a:avLst/>
            </a:prstTxWarp>
          </a:bodyPr>
          <a:lstStyle/>
          <a:p>
            <a:pPr defTabSz="228554"/>
            <a:endParaRPr lang="en-US" sz="900">
              <a:solidFill>
                <a:srgbClr val="172144"/>
              </a:solidFill>
              <a:latin typeface="Calibri"/>
            </a:endParaRPr>
          </a:p>
        </p:txBody>
      </p:sp>
      <p:sp>
        <p:nvSpPr>
          <p:cNvPr id="13" name="Freeform 6">
            <a:extLst>
              <a:ext uri="{FF2B5EF4-FFF2-40B4-BE49-F238E27FC236}">
                <a16:creationId xmlns:a16="http://schemas.microsoft.com/office/drawing/2014/main" id="{7FE1B69E-42C0-428F-977D-8E708CCD5D40}"/>
              </a:ext>
            </a:extLst>
          </p:cNvPr>
          <p:cNvSpPr>
            <a:spLocks/>
          </p:cNvSpPr>
          <p:nvPr/>
        </p:nvSpPr>
        <p:spPr bwMode="auto">
          <a:xfrm>
            <a:off x="10078913" y="-13143136"/>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45714" tIns="22857" rIns="45714" bIns="22857" numCol="1" anchor="t" anchorCtr="0" compatLnSpc="1">
            <a:prstTxWarp prst="textNoShape">
              <a:avLst/>
            </a:prstTxWarp>
          </a:bodyPr>
          <a:lstStyle/>
          <a:p>
            <a:pPr defTabSz="228554"/>
            <a:endParaRPr lang="en-US" sz="900">
              <a:solidFill>
                <a:srgbClr val="172144"/>
              </a:solidFill>
              <a:latin typeface="Calibri"/>
            </a:endParaRPr>
          </a:p>
        </p:txBody>
      </p:sp>
      <p:sp>
        <p:nvSpPr>
          <p:cNvPr id="14" name="Freeform 5">
            <a:extLst>
              <a:ext uri="{FF2B5EF4-FFF2-40B4-BE49-F238E27FC236}">
                <a16:creationId xmlns:a16="http://schemas.microsoft.com/office/drawing/2014/main" id="{80450B7E-C8B3-43D0-9F33-727B64BB834E}"/>
              </a:ext>
            </a:extLst>
          </p:cNvPr>
          <p:cNvSpPr>
            <a:spLocks/>
          </p:cNvSpPr>
          <p:nvPr/>
        </p:nvSpPr>
        <p:spPr bwMode="auto">
          <a:xfrm>
            <a:off x="11107479" y="-13143136"/>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45714" tIns="22857" rIns="45714" bIns="22857" numCol="1" anchor="t" anchorCtr="0" compatLnSpc="1">
            <a:prstTxWarp prst="textNoShape">
              <a:avLst/>
            </a:prstTxWarp>
          </a:bodyPr>
          <a:lstStyle/>
          <a:p>
            <a:pPr defTabSz="228554"/>
            <a:endParaRPr lang="en-US" sz="900">
              <a:solidFill>
                <a:srgbClr val="172144"/>
              </a:solidFill>
              <a:latin typeface="Calibri"/>
            </a:endParaRPr>
          </a:p>
        </p:txBody>
      </p:sp>
      <p:sp>
        <p:nvSpPr>
          <p:cNvPr id="22" name="Rectangle 21">
            <a:extLst>
              <a:ext uri="{FF2B5EF4-FFF2-40B4-BE49-F238E27FC236}">
                <a16:creationId xmlns:a16="http://schemas.microsoft.com/office/drawing/2014/main" id="{84722D86-9078-4E19-A1EE-0F4525E56F52}"/>
              </a:ext>
            </a:extLst>
          </p:cNvPr>
          <p:cNvSpPr/>
          <p:nvPr/>
        </p:nvSpPr>
        <p:spPr>
          <a:xfrm>
            <a:off x="0" y="447"/>
            <a:ext cx="12192000" cy="6857106"/>
          </a:xfrm>
          <a:prstGeom prst="rect">
            <a:avLst/>
          </a:prstGeom>
          <a:solidFill>
            <a:srgbClr val="172144">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24" name="TextBox 23">
            <a:extLst>
              <a:ext uri="{FF2B5EF4-FFF2-40B4-BE49-F238E27FC236}">
                <a16:creationId xmlns:a16="http://schemas.microsoft.com/office/drawing/2014/main" id="{285666FA-E7F3-4396-B7FB-171D9B5BD17E}"/>
              </a:ext>
            </a:extLst>
          </p:cNvPr>
          <p:cNvSpPr txBox="1"/>
          <p:nvPr/>
        </p:nvSpPr>
        <p:spPr>
          <a:xfrm>
            <a:off x="3643406" y="2812822"/>
            <a:ext cx="4905190" cy="977062"/>
          </a:xfrm>
          <a:prstGeom prst="rect">
            <a:avLst/>
          </a:prstGeom>
          <a:noFill/>
        </p:spPr>
        <p:txBody>
          <a:bodyPr wrap="none" rtlCol="0">
            <a:spAutoFit/>
          </a:bodyPr>
          <a:lstStyle/>
          <a:p>
            <a:pPr algn="ctr" defTabSz="228554"/>
            <a:r>
              <a:rPr lang="en-US" sz="5749"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Final Project</a:t>
            </a:r>
          </a:p>
        </p:txBody>
      </p:sp>
      <p:sp>
        <p:nvSpPr>
          <p:cNvPr id="25" name="Rectangle 24">
            <a:extLst>
              <a:ext uri="{FF2B5EF4-FFF2-40B4-BE49-F238E27FC236}">
                <a16:creationId xmlns:a16="http://schemas.microsoft.com/office/drawing/2014/main" id="{935A55D6-3F41-48E7-9E6E-5F08EB5E21F3}"/>
              </a:ext>
            </a:extLst>
          </p:cNvPr>
          <p:cNvSpPr/>
          <p:nvPr/>
        </p:nvSpPr>
        <p:spPr>
          <a:xfrm>
            <a:off x="5927168" y="2763847"/>
            <a:ext cx="337665" cy="4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26" name="TextBox 25">
            <a:extLst>
              <a:ext uri="{FF2B5EF4-FFF2-40B4-BE49-F238E27FC236}">
                <a16:creationId xmlns:a16="http://schemas.microsoft.com/office/drawing/2014/main" id="{A4D08C1F-EC66-4CF9-B1DB-1899D751AE75}"/>
              </a:ext>
            </a:extLst>
          </p:cNvPr>
          <p:cNvSpPr txBox="1"/>
          <p:nvPr/>
        </p:nvSpPr>
        <p:spPr>
          <a:xfrm>
            <a:off x="3840887" y="3732922"/>
            <a:ext cx="4766040" cy="1708154"/>
          </a:xfrm>
          <a:prstGeom prst="rect">
            <a:avLst/>
          </a:prstGeom>
          <a:noFill/>
        </p:spPr>
        <p:txBody>
          <a:bodyPr wrap="square" lIns="45714" tIns="22857" rIns="45714" bIns="22857" rtlCol="0" anchor="t">
            <a:spAutoFit/>
          </a:bodyPr>
          <a:lstStyle/>
          <a:p>
            <a:pPr algn="ctr" defTabSz="228554"/>
            <a:r>
              <a:rPr lang="en-US" sz="1400" b="1" dirty="0">
                <a:solidFill>
                  <a:srgbClr val="FFFFFF"/>
                </a:solidFill>
                <a:latin typeface="Calibri"/>
                <a:ea typeface="Calibri"/>
                <a:cs typeface="Calibri"/>
              </a:rPr>
              <a:t>SSW 565: Software Architecture and Component-Based Design (Option 2)</a:t>
            </a:r>
          </a:p>
          <a:p>
            <a:pPr defTabSz="228554"/>
            <a:endParaRPr lang="en-US" sz="1000" b="1" dirty="0">
              <a:solidFill>
                <a:srgbClr val="FFFFFF"/>
              </a:solidFill>
              <a:latin typeface="Calibri"/>
              <a:ea typeface="Calibri"/>
              <a:cs typeface="Calibri"/>
            </a:endParaRPr>
          </a:p>
          <a:p>
            <a:pPr defTabSz="228554"/>
            <a:endParaRPr lang="en-US" sz="1000" b="1" dirty="0">
              <a:solidFill>
                <a:srgbClr val="FFFFFF"/>
              </a:solidFill>
              <a:latin typeface="Calibri"/>
              <a:ea typeface="Calibri"/>
              <a:cs typeface="Calibri"/>
            </a:endParaRPr>
          </a:p>
          <a:p>
            <a:pPr defTabSz="228554"/>
            <a:endParaRPr lang="en-US" sz="1000" b="1" dirty="0">
              <a:solidFill>
                <a:srgbClr val="FFFFFF"/>
              </a:solidFill>
              <a:latin typeface="Calibri"/>
              <a:ea typeface="Calibri"/>
              <a:cs typeface="Calibri"/>
            </a:endParaRPr>
          </a:p>
          <a:p>
            <a:pPr defTabSz="228554"/>
            <a:endParaRPr lang="en-US" sz="1000" b="1" dirty="0">
              <a:solidFill>
                <a:srgbClr val="FFFFFF"/>
              </a:solidFill>
              <a:latin typeface="Calibri"/>
              <a:ea typeface="Calibri"/>
              <a:cs typeface="Calibri"/>
            </a:endParaRPr>
          </a:p>
          <a:p>
            <a:pPr defTabSz="228554"/>
            <a:endParaRPr lang="en-US" sz="1000" b="1" dirty="0">
              <a:solidFill>
                <a:srgbClr val="FFFFFF"/>
              </a:solidFill>
              <a:latin typeface="Calibri"/>
              <a:ea typeface="Calibri"/>
              <a:cs typeface="Calibri"/>
            </a:endParaRPr>
          </a:p>
          <a:p>
            <a:pPr defTabSz="228554"/>
            <a:endParaRPr lang="en-US" sz="1000" b="1" dirty="0">
              <a:solidFill>
                <a:srgbClr val="FFFFFF"/>
              </a:solidFill>
              <a:latin typeface="Calibri"/>
              <a:ea typeface="Calibri"/>
              <a:cs typeface="Calibri"/>
            </a:endParaRPr>
          </a:p>
          <a:p>
            <a:pPr defTabSz="228554"/>
            <a:r>
              <a:rPr lang="en-US" sz="1000" b="1" dirty="0">
                <a:solidFill>
                  <a:srgbClr val="FFFFFF"/>
                </a:solidFill>
                <a:latin typeface="Calibri"/>
                <a:ea typeface="Calibri"/>
                <a:cs typeface="Calibri"/>
              </a:rPr>
              <a:t>By: Ishan </a:t>
            </a:r>
            <a:r>
              <a:rPr lang="en-US" sz="1000" b="1" dirty="0" err="1">
                <a:solidFill>
                  <a:srgbClr val="FFFFFF"/>
                </a:solidFill>
                <a:latin typeface="Calibri"/>
                <a:ea typeface="Calibri"/>
                <a:cs typeface="Calibri"/>
              </a:rPr>
              <a:t>Aryendu</a:t>
            </a:r>
            <a:endParaRPr lang="en-US" sz="1000" b="1" dirty="0">
              <a:solidFill>
                <a:srgbClr val="FFFFFF"/>
              </a:solidFill>
              <a:latin typeface="Calibri"/>
              <a:ea typeface="Calibri"/>
              <a:cs typeface="Calibri"/>
            </a:endParaRPr>
          </a:p>
          <a:p>
            <a:pPr defTabSz="228554"/>
            <a:r>
              <a:rPr lang="en-US" sz="1000" b="1" dirty="0">
                <a:solidFill>
                  <a:srgbClr val="FFFFFF"/>
                </a:solidFill>
                <a:latin typeface="Calibri"/>
                <a:ea typeface="Calibri"/>
                <a:cs typeface="Calibri"/>
              </a:rPr>
              <a:t>Spring 2022</a:t>
            </a:r>
          </a:p>
        </p:txBody>
      </p:sp>
      <p:sp>
        <p:nvSpPr>
          <p:cNvPr id="16" name="Rectangle 15">
            <a:extLst>
              <a:ext uri="{FF2B5EF4-FFF2-40B4-BE49-F238E27FC236}">
                <a16:creationId xmlns:a16="http://schemas.microsoft.com/office/drawing/2014/main" id="{DCADDC7C-C32E-4F34-9D45-7762960F6009}"/>
              </a:ext>
            </a:extLst>
          </p:cNvPr>
          <p:cNvSpPr/>
          <p:nvPr/>
        </p:nvSpPr>
        <p:spPr>
          <a:xfrm>
            <a:off x="0" y="447"/>
            <a:ext cx="12192000" cy="1142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17" name="Rectangle 16">
            <a:extLst>
              <a:ext uri="{FF2B5EF4-FFF2-40B4-BE49-F238E27FC236}">
                <a16:creationId xmlns:a16="http://schemas.microsoft.com/office/drawing/2014/main" id="{10E1F060-430A-4B0A-977D-A7322E672D0F}"/>
              </a:ext>
            </a:extLst>
          </p:cNvPr>
          <p:cNvSpPr/>
          <p:nvPr/>
        </p:nvSpPr>
        <p:spPr>
          <a:xfrm>
            <a:off x="0" y="5714702"/>
            <a:ext cx="12192000" cy="1142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19" name="Rectangle 18">
            <a:extLst>
              <a:ext uri="{FF2B5EF4-FFF2-40B4-BE49-F238E27FC236}">
                <a16:creationId xmlns:a16="http://schemas.microsoft.com/office/drawing/2014/main" id="{282343B1-33F1-473E-83AD-DA2EC03BDAD2}"/>
              </a:ext>
            </a:extLst>
          </p:cNvPr>
          <p:cNvSpPr/>
          <p:nvPr/>
        </p:nvSpPr>
        <p:spPr>
          <a:xfrm rot="5400000">
            <a:off x="8192021" y="2857575"/>
            <a:ext cx="6857108" cy="1142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20" name="Rectangle 19">
            <a:extLst>
              <a:ext uri="{FF2B5EF4-FFF2-40B4-BE49-F238E27FC236}">
                <a16:creationId xmlns:a16="http://schemas.microsoft.com/office/drawing/2014/main" id="{5E938EB8-67ED-4E43-92FF-6C463F6C1008}"/>
              </a:ext>
            </a:extLst>
          </p:cNvPr>
          <p:cNvSpPr/>
          <p:nvPr/>
        </p:nvSpPr>
        <p:spPr>
          <a:xfrm rot="5400000">
            <a:off x="-2857128" y="2857576"/>
            <a:ext cx="6857108" cy="1142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21" name="TextBox 20">
            <a:extLst>
              <a:ext uri="{FF2B5EF4-FFF2-40B4-BE49-F238E27FC236}">
                <a16:creationId xmlns:a16="http://schemas.microsoft.com/office/drawing/2014/main" id="{E227849D-C3B5-4692-9919-0C927C11F8DB}"/>
              </a:ext>
            </a:extLst>
          </p:cNvPr>
          <p:cNvSpPr txBox="1"/>
          <p:nvPr/>
        </p:nvSpPr>
        <p:spPr>
          <a:xfrm rot="16200000">
            <a:off x="132230" y="798031"/>
            <a:ext cx="830677" cy="276999"/>
          </a:xfrm>
          <a:prstGeom prst="rect">
            <a:avLst/>
          </a:prstGeom>
          <a:noFill/>
        </p:spPr>
        <p:txBody>
          <a:bodyPr wrap="none" rtlCol="0">
            <a:spAutoFit/>
          </a:bodyPr>
          <a:lstStyle/>
          <a:p>
            <a:pPr defTabSz="228554"/>
            <a:r>
              <a:rPr lang="en-US" sz="1200" b="1" dirty="0">
                <a:solidFill>
                  <a:srgbClr val="172144"/>
                </a:solidFill>
                <a:latin typeface="Open Sans Extrabold" panose="020B0906030804020204" pitchFamily="34" charset="0"/>
                <a:ea typeface="Open Sans Extrabold" panose="020B0906030804020204" pitchFamily="34" charset="0"/>
                <a:cs typeface="Open Sans Extrabold" panose="020B0906030804020204" pitchFamily="34" charset="0"/>
              </a:rPr>
              <a:t>SSW 565</a:t>
            </a:r>
          </a:p>
        </p:txBody>
      </p:sp>
      <p:sp>
        <p:nvSpPr>
          <p:cNvPr id="23" name="Slide Number Placeholder 5">
            <a:extLst>
              <a:ext uri="{FF2B5EF4-FFF2-40B4-BE49-F238E27FC236}">
                <a16:creationId xmlns:a16="http://schemas.microsoft.com/office/drawing/2014/main" id="{C1D54B7C-8E05-4979-8285-A74ED3FA3AB1}"/>
              </a:ext>
            </a:extLst>
          </p:cNvPr>
          <p:cNvSpPr txBox="1">
            <a:spLocks/>
          </p:cNvSpPr>
          <p:nvPr/>
        </p:nvSpPr>
        <p:spPr>
          <a:xfrm>
            <a:off x="11483729" y="6140456"/>
            <a:ext cx="162261" cy="291343"/>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109"/>
            <a:fld id="{1A290D8D-6BA0-418D-AFED-C65293F70DA0}" type="slidenum">
              <a:rPr lang="en-US" sz="1600" b="1">
                <a:solidFill>
                  <a:srgbClr val="172144">
                    <a:lumMod val="25000"/>
                    <a:lumOff val="75000"/>
                  </a:srgbClr>
                </a:solidFill>
                <a:latin typeface="Open Sans Extrabold" panose="020B0906030804020204" pitchFamily="34" charset="0"/>
                <a:ea typeface="Open Sans Extrabold" panose="020B0906030804020204" pitchFamily="34" charset="0"/>
                <a:cs typeface="Open Sans Extrabold" panose="020B0906030804020204" pitchFamily="34" charset="0"/>
              </a:rPr>
              <a:pPr algn="ctr" defTabSz="457109"/>
              <a:t>1</a:t>
            </a:fld>
            <a:endParaRPr lang="en-US" sz="900" b="1" dirty="0">
              <a:solidFill>
                <a:srgbClr val="172144">
                  <a:lumMod val="25000"/>
                  <a:lumOff val="75000"/>
                </a:srgbClr>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Tree>
    <p:extLst>
      <p:ext uri="{BB962C8B-B14F-4D97-AF65-F5344CB8AC3E}">
        <p14:creationId xmlns:p14="http://schemas.microsoft.com/office/powerpoint/2010/main" val="2522844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fill="hold" grpId="0" nodeType="withEffect">
                                  <p:stCondLst>
                                    <p:cond delay="0"/>
                                  </p:stCondLst>
                                  <p:childTnLst>
                                    <p:animMotion origin="layout" path="M -1.19776E-7 2.77778E-6 L -1.19776E-7 1.84271 " pathEditMode="relative" rAng="0" ptsTypes="AA">
                                      <p:cBhvr>
                                        <p:cTn id="6" dur="5000" fill="hold"/>
                                        <p:tgtEl>
                                          <p:spTgt spid="2"/>
                                        </p:tgtEl>
                                        <p:attrNameLst>
                                          <p:attrName>ppt_x</p:attrName>
                                          <p:attrName>ppt_y</p:attrName>
                                        </p:attrNameLst>
                                      </p:cBhvr>
                                      <p:rCtr x="0" y="92130"/>
                                    </p:animMotion>
                                  </p:childTnLst>
                                </p:cTn>
                              </p:par>
                              <p:par>
                                <p:cTn id="7" presetID="42" presetClass="path" presetSubtype="0" repeatCount="indefinite" fill="hold" grpId="0" nodeType="withEffect">
                                  <p:stCondLst>
                                    <p:cond delay="0"/>
                                  </p:stCondLst>
                                  <p:childTnLst>
                                    <p:animMotion origin="layout" path="M -4.32626E-6 2.77778E-6 L -4.32626E-6 1.84271 " pathEditMode="relative" rAng="0" ptsTypes="AA">
                                      <p:cBhvr>
                                        <p:cTn id="8" dur="5000" fill="hold"/>
                                        <p:tgtEl>
                                          <p:spTgt spid="3"/>
                                        </p:tgtEl>
                                        <p:attrNameLst>
                                          <p:attrName>ppt_x</p:attrName>
                                          <p:attrName>ppt_y</p:attrName>
                                        </p:attrNameLst>
                                      </p:cBhvr>
                                      <p:rCtr x="0" y="92130"/>
                                    </p:animMotion>
                                  </p:childTnLst>
                                </p:cTn>
                              </p:par>
                              <p:par>
                                <p:cTn id="9" presetID="42" presetClass="path" presetSubtype="0" repeatCount="indefinite" fill="hold" grpId="0" nodeType="withEffect">
                                  <p:stCondLst>
                                    <p:cond delay="0"/>
                                  </p:stCondLst>
                                  <p:childTnLst>
                                    <p:animMotion origin="layout" path="M 1.27588E-6 2.77778E-6 L 1.27588E-6 1.84271 " pathEditMode="relative" rAng="0" ptsTypes="AA">
                                      <p:cBhvr>
                                        <p:cTn id="10" dur="5000" fill="hold"/>
                                        <p:tgtEl>
                                          <p:spTgt spid="4"/>
                                        </p:tgtEl>
                                        <p:attrNameLst>
                                          <p:attrName>ppt_x</p:attrName>
                                          <p:attrName>ppt_y</p:attrName>
                                        </p:attrNameLst>
                                      </p:cBhvr>
                                      <p:rCtr x="0" y="92130"/>
                                    </p:animMotion>
                                  </p:childTnLst>
                                </p:cTn>
                              </p:par>
                              <p:par>
                                <p:cTn id="11" presetID="42" presetClass="path" presetSubtype="0" repeatCount="indefinite" fill="hold" grpId="0" nodeType="withEffect">
                                  <p:stCondLst>
                                    <p:cond delay="0"/>
                                  </p:stCondLst>
                                  <p:childTnLst>
                                    <p:animMotion origin="layout" path="M 2.16508E-6 2.77778E-6 L 2.16508E-6 1.84271 " pathEditMode="relative" rAng="0" ptsTypes="AA">
                                      <p:cBhvr>
                                        <p:cTn id="12" dur="5000" fill="hold"/>
                                        <p:tgtEl>
                                          <p:spTgt spid="5"/>
                                        </p:tgtEl>
                                        <p:attrNameLst>
                                          <p:attrName>ppt_x</p:attrName>
                                          <p:attrName>ppt_y</p:attrName>
                                        </p:attrNameLst>
                                      </p:cBhvr>
                                      <p:rCtr x="0" y="92130"/>
                                    </p:animMotion>
                                  </p:childTnLst>
                                </p:cTn>
                              </p:par>
                              <p:par>
                                <p:cTn id="13" presetID="42" presetClass="path" presetSubtype="0" repeatCount="indefinite" fill="hold" grpId="0" nodeType="withEffect">
                                  <p:stCondLst>
                                    <p:cond delay="0"/>
                                  </p:stCondLst>
                                  <p:childTnLst>
                                    <p:animMotion origin="layout" path="M 3.05429E-6 2.77778E-6 L 3.05429E-6 1.84271 " pathEditMode="relative" rAng="0" ptsTypes="AA">
                                      <p:cBhvr>
                                        <p:cTn id="14" dur="5000" fill="hold"/>
                                        <p:tgtEl>
                                          <p:spTgt spid="6"/>
                                        </p:tgtEl>
                                        <p:attrNameLst>
                                          <p:attrName>ppt_x</p:attrName>
                                          <p:attrName>ppt_y</p:attrName>
                                        </p:attrNameLst>
                                      </p:cBhvr>
                                      <p:rCtr x="0" y="92130"/>
                                    </p:animMotion>
                                  </p:childTnLst>
                                </p:cTn>
                              </p:par>
                              <p:par>
                                <p:cTn id="15" presetID="42" presetClass="path" presetSubtype="0" repeatCount="indefinite" fill="hold" grpId="0" nodeType="withEffect">
                                  <p:stCondLst>
                                    <p:cond delay="0"/>
                                  </p:stCondLst>
                                  <p:childTnLst>
                                    <p:animMotion origin="layout" path="M -1.34358E-6 2.77778E-6 L -1.34358E-6 1.84271 " pathEditMode="relative" rAng="0" ptsTypes="AA">
                                      <p:cBhvr>
                                        <p:cTn id="16" dur="5000" fill="hold"/>
                                        <p:tgtEl>
                                          <p:spTgt spid="7"/>
                                        </p:tgtEl>
                                        <p:attrNameLst>
                                          <p:attrName>ppt_x</p:attrName>
                                          <p:attrName>ppt_y</p:attrName>
                                        </p:attrNameLst>
                                      </p:cBhvr>
                                      <p:rCtr x="0" y="92130"/>
                                    </p:animMotion>
                                  </p:childTnLst>
                                </p:cTn>
                              </p:par>
                              <p:par>
                                <p:cTn id="17" presetID="42" presetClass="path" presetSubtype="0" repeatCount="indefinite" fill="hold" grpId="0" nodeType="withEffect">
                                  <p:stCondLst>
                                    <p:cond delay="0"/>
                                  </p:stCondLst>
                                  <p:childTnLst>
                                    <p:animMotion origin="layout" path="M -4.54368E-6 2.40741E-6 L -4.54368E-6 1.84271 " pathEditMode="relative" rAng="0" ptsTypes="AA">
                                      <p:cBhvr>
                                        <p:cTn id="18" dur="5000" fill="hold"/>
                                        <p:tgtEl>
                                          <p:spTgt spid="8"/>
                                        </p:tgtEl>
                                        <p:attrNameLst>
                                          <p:attrName>ppt_x</p:attrName>
                                          <p:attrName>ppt_y</p:attrName>
                                        </p:attrNameLst>
                                      </p:cBhvr>
                                      <p:rCtr x="0" y="92130"/>
                                    </p:animMotion>
                                  </p:childTnLst>
                                </p:cTn>
                              </p:par>
                              <p:par>
                                <p:cTn id="19" presetID="42" presetClass="path" presetSubtype="0" repeatCount="indefinite" fill="hold" grpId="0" nodeType="withEffect">
                                  <p:stCondLst>
                                    <p:cond delay="0"/>
                                  </p:stCondLst>
                                  <p:childTnLst>
                                    <p:animMotion origin="layout" path="M -1.34358E-6 2.77778E-6 L -1.34358E-6 1.84271 " pathEditMode="relative" rAng="0" ptsTypes="AA">
                                      <p:cBhvr>
                                        <p:cTn id="20" dur="5000" fill="hold"/>
                                        <p:tgtEl>
                                          <p:spTgt spid="9"/>
                                        </p:tgtEl>
                                        <p:attrNameLst>
                                          <p:attrName>ppt_x</p:attrName>
                                          <p:attrName>ppt_y</p:attrName>
                                        </p:attrNameLst>
                                      </p:cBhvr>
                                      <p:rCtr x="0" y="92130"/>
                                    </p:animMotion>
                                  </p:childTnLst>
                                </p:cTn>
                              </p:par>
                              <p:par>
                                <p:cTn id="21" presetID="42" presetClass="path" presetSubtype="0" repeatCount="indefinite" fill="hold" grpId="0" nodeType="withEffect">
                                  <p:stCondLst>
                                    <p:cond delay="0"/>
                                  </p:stCondLst>
                                  <p:childTnLst>
                                    <p:animMotion origin="layout" path="M 3.05429E-6 2.77778E-6 L 3.05429E-6 1.84271 " pathEditMode="relative" rAng="0" ptsTypes="AA">
                                      <p:cBhvr>
                                        <p:cTn id="22" dur="5000" fill="hold"/>
                                        <p:tgtEl>
                                          <p:spTgt spid="10"/>
                                        </p:tgtEl>
                                        <p:attrNameLst>
                                          <p:attrName>ppt_x</p:attrName>
                                          <p:attrName>ppt_y</p:attrName>
                                        </p:attrNameLst>
                                      </p:cBhvr>
                                      <p:rCtr x="0" y="92130"/>
                                    </p:animMotion>
                                  </p:childTnLst>
                                </p:cTn>
                              </p:par>
                              <p:par>
                                <p:cTn id="23" presetID="42" presetClass="path" presetSubtype="0" repeatCount="indefinite" fill="hold" grpId="0" nodeType="withEffect">
                                  <p:stCondLst>
                                    <p:cond delay="0"/>
                                  </p:stCondLst>
                                  <p:childTnLst>
                                    <p:animMotion origin="layout" path="M 2.16508E-6 2.77778E-6 L 2.16508E-6 1.84271 " pathEditMode="relative" rAng="0" ptsTypes="AA">
                                      <p:cBhvr>
                                        <p:cTn id="24" dur="5000" fill="hold"/>
                                        <p:tgtEl>
                                          <p:spTgt spid="11"/>
                                        </p:tgtEl>
                                        <p:attrNameLst>
                                          <p:attrName>ppt_x</p:attrName>
                                          <p:attrName>ppt_y</p:attrName>
                                        </p:attrNameLst>
                                      </p:cBhvr>
                                      <p:rCtr x="0" y="92130"/>
                                    </p:animMotion>
                                  </p:childTnLst>
                                </p:cTn>
                              </p:par>
                              <p:par>
                                <p:cTn id="25" presetID="42" presetClass="path" presetSubtype="0" repeatCount="indefinite" fill="hold" grpId="0" nodeType="withEffect">
                                  <p:stCondLst>
                                    <p:cond delay="0"/>
                                  </p:stCondLst>
                                  <p:childTnLst>
                                    <p:animMotion origin="layout" path="M 1.27588E-6 2.77778E-6 L 1.27588E-6 1.84271 " pathEditMode="relative" rAng="0" ptsTypes="AA">
                                      <p:cBhvr>
                                        <p:cTn id="26" dur="5000" fill="hold"/>
                                        <p:tgtEl>
                                          <p:spTgt spid="12"/>
                                        </p:tgtEl>
                                        <p:attrNameLst>
                                          <p:attrName>ppt_x</p:attrName>
                                          <p:attrName>ppt_y</p:attrName>
                                        </p:attrNameLst>
                                      </p:cBhvr>
                                      <p:rCtr x="0" y="92130"/>
                                    </p:animMotion>
                                  </p:childTnLst>
                                </p:cTn>
                              </p:par>
                              <p:par>
                                <p:cTn id="27" presetID="42" presetClass="path" presetSubtype="0" repeatCount="indefinite" fill="hold" grpId="0" nodeType="withEffect">
                                  <p:stCondLst>
                                    <p:cond delay="0"/>
                                  </p:stCondLst>
                                  <p:childTnLst>
                                    <p:animMotion origin="layout" path="M -4.32626E-6 2.77778E-6 L -4.32626E-6 1.84271 " pathEditMode="relative" rAng="0" ptsTypes="AA">
                                      <p:cBhvr>
                                        <p:cTn id="28" dur="5000" fill="hold"/>
                                        <p:tgtEl>
                                          <p:spTgt spid="13"/>
                                        </p:tgtEl>
                                        <p:attrNameLst>
                                          <p:attrName>ppt_x</p:attrName>
                                          <p:attrName>ppt_y</p:attrName>
                                        </p:attrNameLst>
                                      </p:cBhvr>
                                      <p:rCtr x="0" y="92130"/>
                                    </p:animMotion>
                                  </p:childTnLst>
                                </p:cTn>
                              </p:par>
                              <p:par>
                                <p:cTn id="29" presetID="42" presetClass="path" presetSubtype="0" repeatCount="indefinite" fill="hold" grpId="0" nodeType="withEffect">
                                  <p:stCondLst>
                                    <p:cond delay="0"/>
                                  </p:stCondLst>
                                  <p:childTnLst>
                                    <p:animMotion origin="layout" path="M -1.19776E-7 2.77778E-6 L -1.19776E-7 1.84271 " pathEditMode="relative" rAng="0" ptsTypes="AA">
                                      <p:cBhvr>
                                        <p:cTn id="30" dur="5000" fill="hold"/>
                                        <p:tgtEl>
                                          <p:spTgt spid="14"/>
                                        </p:tgtEl>
                                        <p:attrNameLst>
                                          <p:attrName>ppt_x</p:attrName>
                                          <p:attrName>ppt_y</p:attrName>
                                        </p:attrNameLst>
                                      </p:cBhvr>
                                      <p:rCtr x="0" y="92130"/>
                                    </p:animMotion>
                                  </p:childTnLst>
                                </p:cTn>
                              </p:par>
                              <p:par>
                                <p:cTn id="31" presetID="2" presetClass="entr" presetSubtype="4" decel="10000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1500" fill="hold"/>
                                        <p:tgtEl>
                                          <p:spTgt spid="25"/>
                                        </p:tgtEl>
                                        <p:attrNameLst>
                                          <p:attrName>ppt_x</p:attrName>
                                        </p:attrNameLst>
                                      </p:cBhvr>
                                      <p:tavLst>
                                        <p:tav tm="0">
                                          <p:val>
                                            <p:strVal val="#ppt_x"/>
                                          </p:val>
                                        </p:tav>
                                        <p:tav tm="100000">
                                          <p:val>
                                            <p:strVal val="#ppt_x"/>
                                          </p:val>
                                        </p:tav>
                                      </p:tavLst>
                                    </p:anim>
                                    <p:anim calcmode="lin" valueType="num">
                                      <p:cBhvr additive="base">
                                        <p:cTn id="34" dur="1500" fill="hold"/>
                                        <p:tgtEl>
                                          <p:spTgt spid="25"/>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10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1500" fill="hold"/>
                                        <p:tgtEl>
                                          <p:spTgt spid="24"/>
                                        </p:tgtEl>
                                        <p:attrNameLst>
                                          <p:attrName>ppt_x</p:attrName>
                                        </p:attrNameLst>
                                      </p:cBhvr>
                                      <p:tavLst>
                                        <p:tav tm="0">
                                          <p:val>
                                            <p:strVal val="#ppt_x"/>
                                          </p:val>
                                        </p:tav>
                                        <p:tav tm="100000">
                                          <p:val>
                                            <p:strVal val="#ppt_x"/>
                                          </p:val>
                                        </p:tav>
                                      </p:tavLst>
                                    </p:anim>
                                    <p:anim calcmode="lin" valueType="num">
                                      <p:cBhvr additive="base">
                                        <p:cTn id="38" dur="1500" fill="hold"/>
                                        <p:tgtEl>
                                          <p:spTgt spid="24"/>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20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1500" fill="hold"/>
                                        <p:tgtEl>
                                          <p:spTgt spid="26"/>
                                        </p:tgtEl>
                                        <p:attrNameLst>
                                          <p:attrName>ppt_x</p:attrName>
                                        </p:attrNameLst>
                                      </p:cBhvr>
                                      <p:tavLst>
                                        <p:tav tm="0">
                                          <p:val>
                                            <p:strVal val="#ppt_x"/>
                                          </p:val>
                                        </p:tav>
                                        <p:tav tm="100000">
                                          <p:val>
                                            <p:strVal val="#ppt_x"/>
                                          </p:val>
                                        </p:tav>
                                      </p:tavLst>
                                    </p:anim>
                                    <p:anim calcmode="lin" valueType="num">
                                      <p:cBhvr additive="base">
                                        <p:cTn id="42" dur="1500" fill="hold"/>
                                        <p:tgtEl>
                                          <p:spTgt spid="26"/>
                                        </p:tgtEl>
                                        <p:attrNameLst>
                                          <p:attrName>ppt_y</p:attrName>
                                        </p:attrNameLst>
                                      </p:cBhvr>
                                      <p:tavLst>
                                        <p:tav tm="0">
                                          <p:val>
                                            <p:strVal val="1+#ppt_h/2"/>
                                          </p:val>
                                        </p:tav>
                                        <p:tav tm="100000">
                                          <p:val>
                                            <p:strVal val="#ppt_y"/>
                                          </p:val>
                                        </p:tav>
                                      </p:tavLst>
                                    </p:anim>
                                  </p:childTnLst>
                                </p:cTn>
                              </p:par>
                              <p:par>
                                <p:cTn id="43" presetID="2" presetClass="entr" presetSubtype="1" decel="100000" fill="hold" grpId="0" nodeType="withEffect">
                                  <p:stCondLst>
                                    <p:cond delay="30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1000" fill="hold"/>
                                        <p:tgtEl>
                                          <p:spTgt spid="16"/>
                                        </p:tgtEl>
                                        <p:attrNameLst>
                                          <p:attrName>ppt_x</p:attrName>
                                        </p:attrNameLst>
                                      </p:cBhvr>
                                      <p:tavLst>
                                        <p:tav tm="0">
                                          <p:val>
                                            <p:strVal val="#ppt_x"/>
                                          </p:val>
                                        </p:tav>
                                        <p:tav tm="100000">
                                          <p:val>
                                            <p:strVal val="#ppt_x"/>
                                          </p:val>
                                        </p:tav>
                                      </p:tavLst>
                                    </p:anim>
                                    <p:anim calcmode="lin" valueType="num">
                                      <p:cBhvr additive="base">
                                        <p:cTn id="46" dur="1000" fill="hold"/>
                                        <p:tgtEl>
                                          <p:spTgt spid="16"/>
                                        </p:tgtEl>
                                        <p:attrNameLst>
                                          <p:attrName>ppt_y</p:attrName>
                                        </p:attrNameLst>
                                      </p:cBhvr>
                                      <p:tavLst>
                                        <p:tav tm="0">
                                          <p:val>
                                            <p:strVal val="0-#ppt_h/2"/>
                                          </p:val>
                                        </p:tav>
                                        <p:tav tm="100000">
                                          <p:val>
                                            <p:strVal val="#ppt_y"/>
                                          </p:val>
                                        </p:tav>
                                      </p:tavLst>
                                    </p:anim>
                                  </p:childTnLst>
                                </p:cTn>
                              </p:par>
                              <p:par>
                                <p:cTn id="47" presetID="2" presetClass="entr" presetSubtype="2" decel="100000" fill="hold" grpId="0" nodeType="withEffect">
                                  <p:stCondLst>
                                    <p:cond delay="40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1000" fill="hold"/>
                                        <p:tgtEl>
                                          <p:spTgt spid="19"/>
                                        </p:tgtEl>
                                        <p:attrNameLst>
                                          <p:attrName>ppt_x</p:attrName>
                                        </p:attrNameLst>
                                      </p:cBhvr>
                                      <p:tavLst>
                                        <p:tav tm="0">
                                          <p:val>
                                            <p:strVal val="1+#ppt_w/2"/>
                                          </p:val>
                                        </p:tav>
                                        <p:tav tm="100000">
                                          <p:val>
                                            <p:strVal val="#ppt_x"/>
                                          </p:val>
                                        </p:tav>
                                      </p:tavLst>
                                    </p:anim>
                                    <p:anim calcmode="lin" valueType="num">
                                      <p:cBhvr additive="base">
                                        <p:cTn id="50" dur="1000" fill="hold"/>
                                        <p:tgtEl>
                                          <p:spTgt spid="19"/>
                                        </p:tgtEl>
                                        <p:attrNameLst>
                                          <p:attrName>ppt_y</p:attrName>
                                        </p:attrNameLst>
                                      </p:cBhvr>
                                      <p:tavLst>
                                        <p:tav tm="0">
                                          <p:val>
                                            <p:strVal val="#ppt_y"/>
                                          </p:val>
                                        </p:tav>
                                        <p:tav tm="100000">
                                          <p:val>
                                            <p:strVal val="#ppt_y"/>
                                          </p:val>
                                        </p:tav>
                                      </p:tavLst>
                                    </p:anim>
                                  </p:childTnLst>
                                </p:cTn>
                              </p:par>
                              <p:par>
                                <p:cTn id="51" presetID="2" presetClass="entr" presetSubtype="4" decel="100000" fill="hold" grpId="0" nodeType="withEffect">
                                  <p:stCondLst>
                                    <p:cond delay="50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1000" fill="hold"/>
                                        <p:tgtEl>
                                          <p:spTgt spid="17"/>
                                        </p:tgtEl>
                                        <p:attrNameLst>
                                          <p:attrName>ppt_x</p:attrName>
                                        </p:attrNameLst>
                                      </p:cBhvr>
                                      <p:tavLst>
                                        <p:tav tm="0">
                                          <p:val>
                                            <p:strVal val="#ppt_x"/>
                                          </p:val>
                                        </p:tav>
                                        <p:tav tm="100000">
                                          <p:val>
                                            <p:strVal val="#ppt_x"/>
                                          </p:val>
                                        </p:tav>
                                      </p:tavLst>
                                    </p:anim>
                                    <p:anim calcmode="lin" valueType="num">
                                      <p:cBhvr additive="base">
                                        <p:cTn id="54" dur="1000" fill="hold"/>
                                        <p:tgtEl>
                                          <p:spTgt spid="17"/>
                                        </p:tgtEl>
                                        <p:attrNameLst>
                                          <p:attrName>ppt_y</p:attrName>
                                        </p:attrNameLst>
                                      </p:cBhvr>
                                      <p:tavLst>
                                        <p:tav tm="0">
                                          <p:val>
                                            <p:strVal val="1+#ppt_h/2"/>
                                          </p:val>
                                        </p:tav>
                                        <p:tav tm="100000">
                                          <p:val>
                                            <p:strVal val="#ppt_y"/>
                                          </p:val>
                                        </p:tav>
                                      </p:tavLst>
                                    </p:anim>
                                  </p:childTnLst>
                                </p:cTn>
                              </p:par>
                              <p:par>
                                <p:cTn id="55" presetID="2" presetClass="entr" presetSubtype="8" decel="100000" fill="hold" grpId="0" nodeType="withEffect">
                                  <p:stCondLst>
                                    <p:cond delay="600"/>
                                  </p:stCondLst>
                                  <p:childTnLst>
                                    <p:set>
                                      <p:cBhvr>
                                        <p:cTn id="56" dur="1" fill="hold">
                                          <p:stCondLst>
                                            <p:cond delay="0"/>
                                          </p:stCondLst>
                                        </p:cTn>
                                        <p:tgtEl>
                                          <p:spTgt spid="20"/>
                                        </p:tgtEl>
                                        <p:attrNameLst>
                                          <p:attrName>style.visibility</p:attrName>
                                        </p:attrNameLst>
                                      </p:cBhvr>
                                      <p:to>
                                        <p:strVal val="visible"/>
                                      </p:to>
                                    </p:set>
                                    <p:anim calcmode="lin" valueType="num">
                                      <p:cBhvr additive="base">
                                        <p:cTn id="57" dur="1000" fill="hold"/>
                                        <p:tgtEl>
                                          <p:spTgt spid="20"/>
                                        </p:tgtEl>
                                        <p:attrNameLst>
                                          <p:attrName>ppt_x</p:attrName>
                                        </p:attrNameLst>
                                      </p:cBhvr>
                                      <p:tavLst>
                                        <p:tav tm="0">
                                          <p:val>
                                            <p:strVal val="0-#ppt_w/2"/>
                                          </p:val>
                                        </p:tav>
                                        <p:tav tm="100000">
                                          <p:val>
                                            <p:strVal val="#ppt_x"/>
                                          </p:val>
                                        </p:tav>
                                      </p:tavLst>
                                    </p:anim>
                                    <p:anim calcmode="lin" valueType="num">
                                      <p:cBhvr additive="base">
                                        <p:cTn id="58" dur="10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24" grpId="0"/>
      <p:bldP spid="25" grpId="0" animBg="1"/>
      <p:bldP spid="26" grpId="0"/>
      <p:bldP spid="16" grpId="0" animBg="1"/>
      <p:bldP spid="17" grpId="0" animBg="1"/>
      <p:bldP spid="19" grpId="0" animBg="1"/>
      <p:bldP spid="2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0621B411-57BE-4BBE-93D7-61D58B718104}"/>
              </a:ext>
            </a:extLst>
          </p:cNvPr>
          <p:cNvSpPr>
            <a:spLocks/>
          </p:cNvSpPr>
          <p:nvPr/>
        </p:nvSpPr>
        <p:spPr bwMode="auto">
          <a:xfrm rot="2757414">
            <a:off x="3627802" y="-16952654"/>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6" name="Freeform 6">
            <a:extLst>
              <a:ext uri="{FF2B5EF4-FFF2-40B4-BE49-F238E27FC236}">
                <a16:creationId xmlns:a16="http://schemas.microsoft.com/office/drawing/2014/main" id="{328C531A-047C-4186-A65C-79A16640EF6C}"/>
              </a:ext>
            </a:extLst>
          </p:cNvPr>
          <p:cNvSpPr>
            <a:spLocks/>
          </p:cNvSpPr>
          <p:nvPr/>
        </p:nvSpPr>
        <p:spPr bwMode="auto">
          <a:xfrm rot="2757414">
            <a:off x="4344515" y="-16211592"/>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7" name="Freeform 7">
            <a:extLst>
              <a:ext uri="{FF2B5EF4-FFF2-40B4-BE49-F238E27FC236}">
                <a16:creationId xmlns:a16="http://schemas.microsoft.com/office/drawing/2014/main" id="{27ED4C69-E66C-46A3-86E3-4CB2399ED626}"/>
              </a:ext>
            </a:extLst>
          </p:cNvPr>
          <p:cNvSpPr>
            <a:spLocks/>
          </p:cNvSpPr>
          <p:nvPr/>
        </p:nvSpPr>
        <p:spPr bwMode="auto">
          <a:xfrm rot="2757414">
            <a:off x="5061229" y="-15470530"/>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8" name="Freeform 8">
            <a:extLst>
              <a:ext uri="{FF2B5EF4-FFF2-40B4-BE49-F238E27FC236}">
                <a16:creationId xmlns:a16="http://schemas.microsoft.com/office/drawing/2014/main" id="{76CDB58C-E291-4906-9828-8A9FA4740855}"/>
              </a:ext>
            </a:extLst>
          </p:cNvPr>
          <p:cNvSpPr>
            <a:spLocks/>
          </p:cNvSpPr>
          <p:nvPr/>
        </p:nvSpPr>
        <p:spPr bwMode="auto">
          <a:xfrm rot="2757414">
            <a:off x="5775926" y="-14730323"/>
            <a:ext cx="324284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4">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9" name="Freeform 9">
            <a:extLst>
              <a:ext uri="{FF2B5EF4-FFF2-40B4-BE49-F238E27FC236}">
                <a16:creationId xmlns:a16="http://schemas.microsoft.com/office/drawing/2014/main" id="{80B240B5-0906-4BC3-8CDD-24147300A538}"/>
              </a:ext>
            </a:extLst>
          </p:cNvPr>
          <p:cNvSpPr>
            <a:spLocks/>
          </p:cNvSpPr>
          <p:nvPr/>
        </p:nvSpPr>
        <p:spPr bwMode="auto">
          <a:xfrm rot="2757414">
            <a:off x="6493001" y="-13990117"/>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0" name="Freeform 10">
            <a:extLst>
              <a:ext uri="{FF2B5EF4-FFF2-40B4-BE49-F238E27FC236}">
                <a16:creationId xmlns:a16="http://schemas.microsoft.com/office/drawing/2014/main" id="{D92C5A04-5378-428A-B8A7-CDED37550ECA}"/>
              </a:ext>
            </a:extLst>
          </p:cNvPr>
          <p:cNvSpPr>
            <a:spLocks/>
          </p:cNvSpPr>
          <p:nvPr/>
        </p:nvSpPr>
        <p:spPr bwMode="auto">
          <a:xfrm rot="2757414">
            <a:off x="7209715" y="-13249054"/>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1" name="Freeform 11">
            <a:extLst>
              <a:ext uri="{FF2B5EF4-FFF2-40B4-BE49-F238E27FC236}">
                <a16:creationId xmlns:a16="http://schemas.microsoft.com/office/drawing/2014/main" id="{DD596D50-0128-4FE9-BFA9-7DEED2FFD81E}"/>
              </a:ext>
            </a:extLst>
          </p:cNvPr>
          <p:cNvSpPr>
            <a:spLocks/>
          </p:cNvSpPr>
          <p:nvPr/>
        </p:nvSpPr>
        <p:spPr bwMode="auto">
          <a:xfrm rot="2757414">
            <a:off x="7926428" y="-12507992"/>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tx1">
              <a:alpha val="88000"/>
            </a:schemeClr>
          </a:solidFill>
          <a:ln>
            <a:noFill/>
          </a:ln>
          <a:effectLst>
            <a:outerShdw blurRad="1003300" dist="38100" dir="10800000" algn="r" rotWithShape="0">
              <a:prstClr val="black">
                <a:alpha val="46000"/>
              </a:prst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2" name="Freeform 10">
            <a:extLst>
              <a:ext uri="{FF2B5EF4-FFF2-40B4-BE49-F238E27FC236}">
                <a16:creationId xmlns:a16="http://schemas.microsoft.com/office/drawing/2014/main" id="{FE35FB5B-94AA-4F52-B4F6-0C0B8D21B7C3}"/>
              </a:ext>
            </a:extLst>
          </p:cNvPr>
          <p:cNvSpPr>
            <a:spLocks/>
          </p:cNvSpPr>
          <p:nvPr/>
        </p:nvSpPr>
        <p:spPr bwMode="auto">
          <a:xfrm rot="2757414">
            <a:off x="8643141" y="-11766484"/>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3" name="Freeform 9">
            <a:extLst>
              <a:ext uri="{FF2B5EF4-FFF2-40B4-BE49-F238E27FC236}">
                <a16:creationId xmlns:a16="http://schemas.microsoft.com/office/drawing/2014/main" id="{88B6EC08-5969-4686-918F-5F5E1C8636DC}"/>
              </a:ext>
            </a:extLst>
          </p:cNvPr>
          <p:cNvSpPr>
            <a:spLocks/>
          </p:cNvSpPr>
          <p:nvPr/>
        </p:nvSpPr>
        <p:spPr bwMode="auto">
          <a:xfrm rot="2757414">
            <a:off x="9358200" y="-11027133"/>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4" name="Freeform 8">
            <a:extLst>
              <a:ext uri="{FF2B5EF4-FFF2-40B4-BE49-F238E27FC236}">
                <a16:creationId xmlns:a16="http://schemas.microsoft.com/office/drawing/2014/main" id="{8392BC5B-86E1-480F-B71E-60DF4B625945}"/>
              </a:ext>
            </a:extLst>
          </p:cNvPr>
          <p:cNvSpPr>
            <a:spLocks/>
          </p:cNvSpPr>
          <p:nvPr/>
        </p:nvSpPr>
        <p:spPr bwMode="auto">
          <a:xfrm rot="2757414">
            <a:off x="10074551" y="-10285215"/>
            <a:ext cx="324284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5" name="Freeform 7">
            <a:extLst>
              <a:ext uri="{FF2B5EF4-FFF2-40B4-BE49-F238E27FC236}">
                <a16:creationId xmlns:a16="http://schemas.microsoft.com/office/drawing/2014/main" id="{AA77E7AA-1594-4511-9327-C688CB127567}"/>
              </a:ext>
            </a:extLst>
          </p:cNvPr>
          <p:cNvSpPr>
            <a:spLocks/>
          </p:cNvSpPr>
          <p:nvPr/>
        </p:nvSpPr>
        <p:spPr bwMode="auto">
          <a:xfrm rot="2757414">
            <a:off x="10791627" y="-9545008"/>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6" name="Freeform 6">
            <a:extLst>
              <a:ext uri="{FF2B5EF4-FFF2-40B4-BE49-F238E27FC236}">
                <a16:creationId xmlns:a16="http://schemas.microsoft.com/office/drawing/2014/main" id="{76F527A0-9318-417D-88D6-B3E6C7F1DCDB}"/>
              </a:ext>
            </a:extLst>
          </p:cNvPr>
          <p:cNvSpPr>
            <a:spLocks/>
          </p:cNvSpPr>
          <p:nvPr/>
        </p:nvSpPr>
        <p:spPr bwMode="auto">
          <a:xfrm rot="2757414">
            <a:off x="11506685" y="-8805658"/>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7" name="Freeform 5">
            <a:extLst>
              <a:ext uri="{FF2B5EF4-FFF2-40B4-BE49-F238E27FC236}">
                <a16:creationId xmlns:a16="http://schemas.microsoft.com/office/drawing/2014/main" id="{671C784C-4E42-4983-B789-4E38EF863884}"/>
              </a:ext>
            </a:extLst>
          </p:cNvPr>
          <p:cNvSpPr>
            <a:spLocks/>
          </p:cNvSpPr>
          <p:nvPr/>
        </p:nvSpPr>
        <p:spPr bwMode="auto">
          <a:xfrm rot="2757414">
            <a:off x="12221743" y="-8066307"/>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24" name="Freeform: Shape 23">
            <a:extLst>
              <a:ext uri="{FF2B5EF4-FFF2-40B4-BE49-F238E27FC236}">
                <a16:creationId xmlns:a16="http://schemas.microsoft.com/office/drawing/2014/main" id="{E9F34284-4744-4360-A9D1-9A688BDE6381}"/>
              </a:ext>
            </a:extLst>
          </p:cNvPr>
          <p:cNvSpPr/>
          <p:nvPr/>
        </p:nvSpPr>
        <p:spPr>
          <a:xfrm>
            <a:off x="0" y="446"/>
            <a:ext cx="12192000" cy="6857107"/>
          </a:xfrm>
          <a:custGeom>
            <a:avLst/>
            <a:gdLst>
              <a:gd name="connsiteX0" fmla="*/ 12193588 w 24387176"/>
              <a:gd name="connsiteY0" fmla="*/ 1218184 h 13716000"/>
              <a:gd name="connsiteX1" fmla="*/ 6553772 w 24387176"/>
              <a:gd name="connsiteY1" fmla="*/ 6858001 h 13716000"/>
              <a:gd name="connsiteX2" fmla="*/ 12193588 w 24387176"/>
              <a:gd name="connsiteY2" fmla="*/ 12497818 h 13716000"/>
              <a:gd name="connsiteX3" fmla="*/ 17833404 w 24387176"/>
              <a:gd name="connsiteY3" fmla="*/ 6858001 h 13716000"/>
              <a:gd name="connsiteX4" fmla="*/ 12193588 w 24387176"/>
              <a:gd name="connsiteY4" fmla="*/ 1218184 h 13716000"/>
              <a:gd name="connsiteX5" fmla="*/ 0 w 24387176"/>
              <a:gd name="connsiteY5" fmla="*/ 0 h 13716000"/>
              <a:gd name="connsiteX6" fmla="*/ 24387176 w 24387176"/>
              <a:gd name="connsiteY6" fmla="*/ 0 h 13716000"/>
              <a:gd name="connsiteX7" fmla="*/ 24387176 w 24387176"/>
              <a:gd name="connsiteY7" fmla="*/ 13716000 h 13716000"/>
              <a:gd name="connsiteX8" fmla="*/ 0 w 24387176"/>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7176" h="13716000">
                <a:moveTo>
                  <a:pt x="12193588" y="1218184"/>
                </a:moveTo>
                <a:cubicBezTo>
                  <a:pt x="9078803" y="1218184"/>
                  <a:pt x="6553772" y="3743216"/>
                  <a:pt x="6553772" y="6858001"/>
                </a:cubicBezTo>
                <a:cubicBezTo>
                  <a:pt x="6553772" y="9972786"/>
                  <a:pt x="9078803" y="12497818"/>
                  <a:pt x="12193588" y="12497818"/>
                </a:cubicBezTo>
                <a:cubicBezTo>
                  <a:pt x="15308373" y="12497818"/>
                  <a:pt x="17833404" y="9972786"/>
                  <a:pt x="17833404" y="6858001"/>
                </a:cubicBezTo>
                <a:cubicBezTo>
                  <a:pt x="17833404" y="3743216"/>
                  <a:pt x="15308373" y="1218184"/>
                  <a:pt x="12193588" y="1218184"/>
                </a:cubicBezTo>
                <a:close/>
                <a:moveTo>
                  <a:pt x="0" y="0"/>
                </a:moveTo>
                <a:lnTo>
                  <a:pt x="24387176" y="0"/>
                </a:lnTo>
                <a:lnTo>
                  <a:pt x="24387176" y="13716000"/>
                </a:lnTo>
                <a:lnTo>
                  <a:pt x="0" y="13716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5" name="Oval 24">
            <a:extLst>
              <a:ext uri="{FF2B5EF4-FFF2-40B4-BE49-F238E27FC236}">
                <a16:creationId xmlns:a16="http://schemas.microsoft.com/office/drawing/2014/main" id="{0D074EDD-091E-477D-A225-2D3EC7865B66}"/>
              </a:ext>
            </a:extLst>
          </p:cNvPr>
          <p:cNvSpPr/>
          <p:nvPr/>
        </p:nvSpPr>
        <p:spPr>
          <a:xfrm>
            <a:off x="3977637" y="1310637"/>
            <a:ext cx="4236726" cy="4236726"/>
          </a:xfrm>
          <a:prstGeom prst="ellipse">
            <a:avLst/>
          </a:prstGeom>
          <a:solidFill>
            <a:schemeClr val="bg1"/>
          </a:solidFill>
          <a:ln>
            <a:noFill/>
          </a:ln>
          <a:effectLst>
            <a:outerShdw blurRad="774700" sx="102000" sy="102000" algn="ctr" rotWithShape="0">
              <a:schemeClr val="accent1">
                <a:lumMod val="50000"/>
                <a:alpha val="4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28" name="Group 27">
            <a:extLst>
              <a:ext uri="{FF2B5EF4-FFF2-40B4-BE49-F238E27FC236}">
                <a16:creationId xmlns:a16="http://schemas.microsoft.com/office/drawing/2014/main" id="{8DFEF8D9-D717-47AF-BA15-3CC967EA0FD1}"/>
              </a:ext>
            </a:extLst>
          </p:cNvPr>
          <p:cNvGrpSpPr/>
          <p:nvPr/>
        </p:nvGrpSpPr>
        <p:grpSpPr>
          <a:xfrm>
            <a:off x="7560015" y="1183436"/>
            <a:ext cx="1262058" cy="1262058"/>
            <a:chOff x="15121997" y="2717963"/>
            <a:chExt cx="2524445" cy="2524445"/>
          </a:xfrm>
        </p:grpSpPr>
        <p:sp>
          <p:nvSpPr>
            <p:cNvPr id="26" name="Rectangle: Rounded Corners 25">
              <a:extLst>
                <a:ext uri="{FF2B5EF4-FFF2-40B4-BE49-F238E27FC236}">
                  <a16:creationId xmlns:a16="http://schemas.microsoft.com/office/drawing/2014/main" id="{0644EAA9-7733-4500-B697-04998EC1B8EA}"/>
                </a:ext>
              </a:extLst>
            </p:cNvPr>
            <p:cNvSpPr/>
            <p:nvPr/>
          </p:nvSpPr>
          <p:spPr>
            <a:xfrm rot="18900000">
              <a:off x="15121997" y="2717963"/>
              <a:ext cx="2524445" cy="2524445"/>
            </a:xfrm>
            <a:prstGeom prst="roundRect">
              <a:avLst>
                <a:gd name="adj" fmla="val 41968"/>
              </a:avLst>
            </a:prstGeom>
            <a:ln>
              <a:noFill/>
            </a:ln>
            <a:effectLst>
              <a:outerShdw blurRad="419100" sx="102000" sy="102000" algn="ctr" rotWithShape="0">
                <a:schemeClr val="accent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Rectangle 26">
              <a:extLst>
                <a:ext uri="{FF2B5EF4-FFF2-40B4-BE49-F238E27FC236}">
                  <a16:creationId xmlns:a16="http://schemas.microsoft.com/office/drawing/2014/main" id="{579E60C4-8434-4D3D-93C7-C9B09E28739B}"/>
                </a:ext>
              </a:extLst>
            </p:cNvPr>
            <p:cNvSpPr/>
            <p:nvPr/>
          </p:nvSpPr>
          <p:spPr>
            <a:xfrm>
              <a:off x="15875681" y="3149213"/>
              <a:ext cx="1017081" cy="1661953"/>
            </a:xfrm>
            <a:prstGeom prst="rect">
              <a:avLst/>
            </a:prstGeom>
          </p:spPr>
          <p:txBody>
            <a:bodyPr wrap="none" anchor="ctr">
              <a:spAutoFit/>
            </a:bodyPr>
            <a:lstStyle/>
            <a:p>
              <a:pPr algn="ctr" defTabSz="457109">
                <a:defRPr/>
              </a:pPr>
              <a:r>
                <a:rPr lang="en-US" sz="4799" dirty="0">
                  <a:solidFill>
                    <a:srgbClr val="FFFFFF"/>
                  </a:solidFill>
                  <a:latin typeface="Designball-Documents-01" pitchFamily="2" charset="0"/>
                  <a:ea typeface="Open Sans" panose="020B0606030504020204" pitchFamily="34" charset="0"/>
                  <a:cs typeface="Arial" panose="020B0604020202020204" pitchFamily="34" charset="0"/>
                </a:rPr>
                <a:t>1</a:t>
              </a:r>
            </a:p>
          </p:txBody>
        </p:sp>
      </p:grpSp>
      <p:sp>
        <p:nvSpPr>
          <p:cNvPr id="29" name="TextBox 28">
            <a:extLst>
              <a:ext uri="{FF2B5EF4-FFF2-40B4-BE49-F238E27FC236}">
                <a16:creationId xmlns:a16="http://schemas.microsoft.com/office/drawing/2014/main" id="{0B8C91B1-C517-4B6F-B708-9BC1C59A8CD1}"/>
              </a:ext>
            </a:extLst>
          </p:cNvPr>
          <p:cNvSpPr txBox="1"/>
          <p:nvPr/>
        </p:nvSpPr>
        <p:spPr>
          <a:xfrm>
            <a:off x="9140344" y="1329898"/>
            <a:ext cx="1838086" cy="1338828"/>
          </a:xfrm>
          <a:prstGeom prst="rect">
            <a:avLst/>
          </a:prstGeom>
          <a:noFill/>
        </p:spPr>
        <p:txBody>
          <a:bodyPr wrap="square" rtlCol="0">
            <a:spAutoFit/>
          </a:bodyPr>
          <a:lstStyle/>
          <a:p>
            <a:r>
              <a:rPr lang="en-US" sz="1200" b="1" dirty="0">
                <a:latin typeface="+mj-lt"/>
              </a:rPr>
              <a:t>Step 1: Find the relevant Data</a:t>
            </a:r>
          </a:p>
          <a:p>
            <a:endParaRPr lang="en-US" sz="1200" b="1" dirty="0">
              <a:latin typeface="+mj-lt"/>
            </a:endParaRPr>
          </a:p>
          <a:p>
            <a:r>
              <a:rPr lang="en-US" sz="900" dirty="0"/>
              <a:t>The csv file has about 3000 commit messages. Most of it can be discarded safely but, the commit description can be used to train the model.</a:t>
            </a:r>
          </a:p>
        </p:txBody>
      </p:sp>
      <p:grpSp>
        <p:nvGrpSpPr>
          <p:cNvPr id="30" name="Group 29">
            <a:extLst>
              <a:ext uri="{FF2B5EF4-FFF2-40B4-BE49-F238E27FC236}">
                <a16:creationId xmlns:a16="http://schemas.microsoft.com/office/drawing/2014/main" id="{956A9B8E-A9E2-4624-86D4-E59683303E1F}"/>
              </a:ext>
            </a:extLst>
          </p:cNvPr>
          <p:cNvGrpSpPr/>
          <p:nvPr/>
        </p:nvGrpSpPr>
        <p:grpSpPr>
          <a:xfrm>
            <a:off x="7560015" y="4355480"/>
            <a:ext cx="1262058" cy="1262058"/>
            <a:chOff x="15121997" y="2717963"/>
            <a:chExt cx="2524445" cy="2524445"/>
          </a:xfrm>
        </p:grpSpPr>
        <p:sp>
          <p:nvSpPr>
            <p:cNvPr id="31" name="Rectangle: Rounded Corners 30">
              <a:extLst>
                <a:ext uri="{FF2B5EF4-FFF2-40B4-BE49-F238E27FC236}">
                  <a16:creationId xmlns:a16="http://schemas.microsoft.com/office/drawing/2014/main" id="{AB0DCFF1-241C-4D5B-9E03-F48528DDCBCC}"/>
                </a:ext>
              </a:extLst>
            </p:cNvPr>
            <p:cNvSpPr/>
            <p:nvPr/>
          </p:nvSpPr>
          <p:spPr>
            <a:xfrm rot="18900000">
              <a:off x="15121997" y="2717963"/>
              <a:ext cx="2524445" cy="2524445"/>
            </a:xfrm>
            <a:prstGeom prst="roundRect">
              <a:avLst>
                <a:gd name="adj" fmla="val 41968"/>
              </a:avLst>
            </a:prstGeom>
            <a:solidFill>
              <a:schemeClr val="accent2"/>
            </a:solidFill>
            <a:ln>
              <a:noFill/>
            </a:ln>
            <a:effectLst>
              <a:outerShdw blurRad="419100" sx="102000" sy="102000" algn="ctr" rotWithShape="0">
                <a:schemeClr val="accent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2" name="Rectangle 31">
              <a:extLst>
                <a:ext uri="{FF2B5EF4-FFF2-40B4-BE49-F238E27FC236}">
                  <a16:creationId xmlns:a16="http://schemas.microsoft.com/office/drawing/2014/main" id="{A1740D7E-C1F6-4595-9B51-5E6D05BF2585}"/>
                </a:ext>
              </a:extLst>
            </p:cNvPr>
            <p:cNvSpPr/>
            <p:nvPr/>
          </p:nvSpPr>
          <p:spPr>
            <a:xfrm>
              <a:off x="15886905" y="3149213"/>
              <a:ext cx="994634" cy="1661953"/>
            </a:xfrm>
            <a:prstGeom prst="rect">
              <a:avLst/>
            </a:prstGeom>
          </p:spPr>
          <p:txBody>
            <a:bodyPr wrap="none" anchor="ctr">
              <a:spAutoFit/>
            </a:bodyPr>
            <a:lstStyle/>
            <a:p>
              <a:pPr algn="ctr" defTabSz="457109">
                <a:defRPr/>
              </a:pPr>
              <a:r>
                <a:rPr lang="en-US" sz="4799" dirty="0">
                  <a:solidFill>
                    <a:srgbClr val="FFFFFF"/>
                  </a:solidFill>
                  <a:latin typeface="Designball-Documents-01" pitchFamily="2" charset="0"/>
                  <a:ea typeface="Open Sans" panose="020B0606030504020204" pitchFamily="34" charset="0"/>
                  <a:cs typeface="Arial" panose="020B0604020202020204" pitchFamily="34" charset="0"/>
                </a:rPr>
                <a:t>2</a:t>
              </a:r>
            </a:p>
          </p:txBody>
        </p:sp>
      </p:grpSp>
      <p:sp>
        <p:nvSpPr>
          <p:cNvPr id="33" name="TextBox 32">
            <a:extLst>
              <a:ext uri="{FF2B5EF4-FFF2-40B4-BE49-F238E27FC236}">
                <a16:creationId xmlns:a16="http://schemas.microsoft.com/office/drawing/2014/main" id="{73128AC4-B92F-45F3-875F-18C0A721F859}"/>
              </a:ext>
            </a:extLst>
          </p:cNvPr>
          <p:cNvSpPr txBox="1"/>
          <p:nvPr/>
        </p:nvSpPr>
        <p:spPr>
          <a:xfrm>
            <a:off x="9140344" y="4385178"/>
            <a:ext cx="1838086" cy="1569660"/>
          </a:xfrm>
          <a:prstGeom prst="rect">
            <a:avLst/>
          </a:prstGeom>
          <a:noFill/>
        </p:spPr>
        <p:txBody>
          <a:bodyPr wrap="square" rtlCol="0">
            <a:spAutoFit/>
          </a:bodyPr>
          <a:lstStyle/>
          <a:p>
            <a:r>
              <a:rPr lang="en-US" sz="1200" b="1" dirty="0">
                <a:latin typeface="+mj-lt"/>
              </a:rPr>
              <a:t>Step 2: Remove emails, tokenize words and Clean-up text</a:t>
            </a:r>
          </a:p>
          <a:p>
            <a:endParaRPr lang="en-US" sz="1200" b="1" dirty="0">
              <a:latin typeface="+mj-lt"/>
            </a:endParaRPr>
          </a:p>
          <a:p>
            <a:r>
              <a:rPr lang="en-US" sz="900" dirty="0"/>
              <a:t>There are many emails, newline, punctuation marks and extra spaces that aren’t necessary for the model.</a:t>
            </a:r>
            <a:endParaRPr lang="en-US" sz="1200" dirty="0"/>
          </a:p>
        </p:txBody>
      </p:sp>
      <p:grpSp>
        <p:nvGrpSpPr>
          <p:cNvPr id="34" name="Group 33">
            <a:extLst>
              <a:ext uri="{FF2B5EF4-FFF2-40B4-BE49-F238E27FC236}">
                <a16:creationId xmlns:a16="http://schemas.microsoft.com/office/drawing/2014/main" id="{113D5970-AFF3-4CF1-94D1-D8015305720A}"/>
              </a:ext>
            </a:extLst>
          </p:cNvPr>
          <p:cNvGrpSpPr/>
          <p:nvPr/>
        </p:nvGrpSpPr>
        <p:grpSpPr>
          <a:xfrm>
            <a:off x="3305515" y="1183436"/>
            <a:ext cx="1262058" cy="1262058"/>
            <a:chOff x="15121997" y="2717963"/>
            <a:chExt cx="2524445" cy="2524445"/>
          </a:xfrm>
        </p:grpSpPr>
        <p:sp>
          <p:nvSpPr>
            <p:cNvPr id="35" name="Rectangle: Rounded Corners 34">
              <a:extLst>
                <a:ext uri="{FF2B5EF4-FFF2-40B4-BE49-F238E27FC236}">
                  <a16:creationId xmlns:a16="http://schemas.microsoft.com/office/drawing/2014/main" id="{0B32F9DA-91FA-4449-91C3-52438A455BF6}"/>
                </a:ext>
              </a:extLst>
            </p:cNvPr>
            <p:cNvSpPr/>
            <p:nvPr/>
          </p:nvSpPr>
          <p:spPr>
            <a:xfrm rot="18900000">
              <a:off x="15121997" y="2717963"/>
              <a:ext cx="2524445" cy="2524445"/>
            </a:xfrm>
            <a:prstGeom prst="roundRect">
              <a:avLst>
                <a:gd name="adj" fmla="val 41968"/>
              </a:avLst>
            </a:prstGeom>
            <a:solidFill>
              <a:schemeClr val="accent3"/>
            </a:solidFill>
            <a:ln>
              <a:noFill/>
            </a:ln>
            <a:effectLst>
              <a:outerShdw blurRad="419100" sx="102000" sy="102000" algn="ctr" rotWithShape="0">
                <a:schemeClr val="accent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6" name="Rectangle 35">
              <a:extLst>
                <a:ext uri="{FF2B5EF4-FFF2-40B4-BE49-F238E27FC236}">
                  <a16:creationId xmlns:a16="http://schemas.microsoft.com/office/drawing/2014/main" id="{F1BC6F93-768F-4DE0-B6EF-41C3E168896B}"/>
                </a:ext>
              </a:extLst>
            </p:cNvPr>
            <p:cNvSpPr/>
            <p:nvPr/>
          </p:nvSpPr>
          <p:spPr>
            <a:xfrm>
              <a:off x="15886905" y="3149213"/>
              <a:ext cx="994634" cy="1661953"/>
            </a:xfrm>
            <a:prstGeom prst="rect">
              <a:avLst/>
            </a:prstGeom>
          </p:spPr>
          <p:txBody>
            <a:bodyPr wrap="none" anchor="ctr">
              <a:spAutoFit/>
            </a:bodyPr>
            <a:lstStyle/>
            <a:p>
              <a:pPr algn="ctr" defTabSz="457109">
                <a:defRPr/>
              </a:pPr>
              <a:r>
                <a:rPr lang="en-US" sz="4799" dirty="0">
                  <a:solidFill>
                    <a:srgbClr val="FFFFFF"/>
                  </a:solidFill>
                  <a:latin typeface="Designball-Edu-01" pitchFamily="2" charset="0"/>
                  <a:ea typeface="Open Sans" panose="020B0606030504020204" pitchFamily="34" charset="0"/>
                  <a:cs typeface="Arial" panose="020B0604020202020204" pitchFamily="34" charset="0"/>
                </a:rPr>
                <a:t>4</a:t>
              </a:r>
            </a:p>
          </p:txBody>
        </p:sp>
      </p:grpSp>
      <p:grpSp>
        <p:nvGrpSpPr>
          <p:cNvPr id="37" name="Group 36">
            <a:extLst>
              <a:ext uri="{FF2B5EF4-FFF2-40B4-BE49-F238E27FC236}">
                <a16:creationId xmlns:a16="http://schemas.microsoft.com/office/drawing/2014/main" id="{594B26CA-EBF4-44EE-A74C-86FF6CECFD5F}"/>
              </a:ext>
            </a:extLst>
          </p:cNvPr>
          <p:cNvGrpSpPr/>
          <p:nvPr/>
        </p:nvGrpSpPr>
        <p:grpSpPr>
          <a:xfrm>
            <a:off x="3305515" y="4355480"/>
            <a:ext cx="1262058" cy="1262058"/>
            <a:chOff x="15121997" y="2717963"/>
            <a:chExt cx="2524445" cy="2524445"/>
          </a:xfrm>
        </p:grpSpPr>
        <p:sp>
          <p:nvSpPr>
            <p:cNvPr id="38" name="Rectangle: Rounded Corners 37">
              <a:extLst>
                <a:ext uri="{FF2B5EF4-FFF2-40B4-BE49-F238E27FC236}">
                  <a16:creationId xmlns:a16="http://schemas.microsoft.com/office/drawing/2014/main" id="{29FA4A85-5B30-4831-A5FE-C570A675173A}"/>
                </a:ext>
              </a:extLst>
            </p:cNvPr>
            <p:cNvSpPr/>
            <p:nvPr/>
          </p:nvSpPr>
          <p:spPr>
            <a:xfrm rot="18900000">
              <a:off x="15121997" y="2717963"/>
              <a:ext cx="2524445" cy="2524445"/>
            </a:xfrm>
            <a:prstGeom prst="roundRect">
              <a:avLst>
                <a:gd name="adj" fmla="val 41968"/>
              </a:avLst>
            </a:prstGeom>
            <a:solidFill>
              <a:schemeClr val="accent6"/>
            </a:solidFill>
            <a:ln>
              <a:noFill/>
            </a:ln>
            <a:effectLst>
              <a:outerShdw blurRad="419100" sx="102000" sy="102000" algn="ctr" rotWithShape="0">
                <a:schemeClr val="accent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9" name="Rectangle 38">
              <a:extLst>
                <a:ext uri="{FF2B5EF4-FFF2-40B4-BE49-F238E27FC236}">
                  <a16:creationId xmlns:a16="http://schemas.microsoft.com/office/drawing/2014/main" id="{EB670A0F-6DA4-498D-9D10-00A6FBAAE2D2}"/>
                </a:ext>
              </a:extLst>
            </p:cNvPr>
            <p:cNvSpPr/>
            <p:nvPr/>
          </p:nvSpPr>
          <p:spPr>
            <a:xfrm>
              <a:off x="15886909" y="3149213"/>
              <a:ext cx="994632" cy="1661953"/>
            </a:xfrm>
            <a:prstGeom prst="rect">
              <a:avLst/>
            </a:prstGeom>
          </p:spPr>
          <p:txBody>
            <a:bodyPr wrap="none" anchor="ctr">
              <a:spAutoFit/>
            </a:bodyPr>
            <a:lstStyle/>
            <a:p>
              <a:pPr algn="ctr" defTabSz="457109">
                <a:defRPr/>
              </a:pPr>
              <a:r>
                <a:rPr lang="en-US" sz="4799" dirty="0">
                  <a:solidFill>
                    <a:srgbClr val="FFFFFF"/>
                  </a:solidFill>
                  <a:latin typeface="Designball-Edu-01" pitchFamily="2" charset="0"/>
                  <a:ea typeface="Open Sans" panose="020B0606030504020204" pitchFamily="34" charset="0"/>
                  <a:cs typeface="Arial" panose="020B0604020202020204" pitchFamily="34" charset="0"/>
                </a:rPr>
                <a:t>3</a:t>
              </a:r>
            </a:p>
          </p:txBody>
        </p:sp>
      </p:grpSp>
      <p:sp>
        <p:nvSpPr>
          <p:cNvPr id="40" name="TextBox 39">
            <a:extLst>
              <a:ext uri="{FF2B5EF4-FFF2-40B4-BE49-F238E27FC236}">
                <a16:creationId xmlns:a16="http://schemas.microsoft.com/office/drawing/2014/main" id="{E1CE1999-92A7-4446-AB83-FB666FD50E44}"/>
              </a:ext>
            </a:extLst>
          </p:cNvPr>
          <p:cNvSpPr txBox="1"/>
          <p:nvPr/>
        </p:nvSpPr>
        <p:spPr>
          <a:xfrm>
            <a:off x="968287" y="1329898"/>
            <a:ext cx="2017371" cy="877163"/>
          </a:xfrm>
          <a:prstGeom prst="rect">
            <a:avLst/>
          </a:prstGeom>
          <a:noFill/>
        </p:spPr>
        <p:txBody>
          <a:bodyPr wrap="square" rtlCol="0">
            <a:spAutoFit/>
          </a:bodyPr>
          <a:lstStyle/>
          <a:p>
            <a:pPr algn="r"/>
            <a:r>
              <a:rPr lang="en-US" sz="1200" b="1" dirty="0">
                <a:latin typeface="+mj-lt"/>
              </a:rPr>
              <a:t>Step 4: Lemmatize</a:t>
            </a:r>
          </a:p>
          <a:p>
            <a:pPr algn="r"/>
            <a:endParaRPr lang="en-US" sz="1200" b="1" dirty="0">
              <a:latin typeface="+mj-lt"/>
            </a:endParaRPr>
          </a:p>
          <a:p>
            <a:pPr algn="r"/>
            <a:r>
              <a:rPr lang="en-US" sz="900" dirty="0"/>
              <a:t>This step would help in creating the Dictionary and Corpus needed for Topic Modeling.</a:t>
            </a:r>
            <a:endParaRPr lang="en-US" sz="1200" dirty="0"/>
          </a:p>
        </p:txBody>
      </p:sp>
      <p:sp>
        <p:nvSpPr>
          <p:cNvPr id="41" name="TextBox 40">
            <a:extLst>
              <a:ext uri="{FF2B5EF4-FFF2-40B4-BE49-F238E27FC236}">
                <a16:creationId xmlns:a16="http://schemas.microsoft.com/office/drawing/2014/main" id="{5218C091-930C-4707-A1C1-56F175600C73}"/>
              </a:ext>
            </a:extLst>
          </p:cNvPr>
          <p:cNvSpPr txBox="1"/>
          <p:nvPr/>
        </p:nvSpPr>
        <p:spPr>
          <a:xfrm>
            <a:off x="1147572" y="4501942"/>
            <a:ext cx="1838086" cy="1200329"/>
          </a:xfrm>
          <a:prstGeom prst="rect">
            <a:avLst/>
          </a:prstGeom>
          <a:noFill/>
        </p:spPr>
        <p:txBody>
          <a:bodyPr wrap="square" rtlCol="0">
            <a:spAutoFit/>
          </a:bodyPr>
          <a:lstStyle/>
          <a:p>
            <a:pPr algn="r"/>
            <a:r>
              <a:rPr lang="en-US" sz="1200" b="1" dirty="0">
                <a:latin typeface="+mj-lt"/>
              </a:rPr>
              <a:t>Step 3: Create Bigram and Trigram Models </a:t>
            </a:r>
          </a:p>
          <a:p>
            <a:pPr algn="r"/>
            <a:endParaRPr lang="en-US" sz="1200" b="1" dirty="0">
              <a:latin typeface="+mj-lt"/>
            </a:endParaRPr>
          </a:p>
          <a:p>
            <a:pPr algn="r"/>
            <a:r>
              <a:rPr lang="en-US" sz="900" dirty="0"/>
              <a:t>Bigrams are two words frequently occurring together in the document. Trigrams are 3 words frequently occurring.</a:t>
            </a:r>
            <a:endParaRPr lang="en-US" sz="1200" dirty="0"/>
          </a:p>
        </p:txBody>
      </p:sp>
      <p:sp>
        <p:nvSpPr>
          <p:cNvPr id="42" name="TextBox 41">
            <a:extLst>
              <a:ext uri="{FF2B5EF4-FFF2-40B4-BE49-F238E27FC236}">
                <a16:creationId xmlns:a16="http://schemas.microsoft.com/office/drawing/2014/main" id="{5DB62C23-18B5-4F1D-A660-89E46E141FB2}"/>
              </a:ext>
            </a:extLst>
          </p:cNvPr>
          <p:cNvSpPr txBox="1"/>
          <p:nvPr/>
        </p:nvSpPr>
        <p:spPr>
          <a:xfrm>
            <a:off x="4226806" y="1697598"/>
            <a:ext cx="3589894" cy="2123274"/>
          </a:xfrm>
          <a:prstGeom prst="rect">
            <a:avLst/>
          </a:prstGeom>
          <a:noFill/>
        </p:spPr>
        <p:txBody>
          <a:bodyPr wrap="square" rtlCol="0" anchor="ctr">
            <a:spAutoFit/>
          </a:bodyPr>
          <a:lstStyle/>
          <a:p>
            <a:pPr algn="ctr"/>
            <a:r>
              <a:rPr lang="en-US" sz="4399" dirty="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Building the Topic Model</a:t>
            </a:r>
          </a:p>
        </p:txBody>
      </p:sp>
      <p:sp>
        <p:nvSpPr>
          <p:cNvPr id="43" name="TextBox 42">
            <a:extLst>
              <a:ext uri="{FF2B5EF4-FFF2-40B4-BE49-F238E27FC236}">
                <a16:creationId xmlns:a16="http://schemas.microsoft.com/office/drawing/2014/main" id="{049DA43B-8020-4B80-9551-48C70B28690E}"/>
              </a:ext>
            </a:extLst>
          </p:cNvPr>
          <p:cNvSpPr txBox="1"/>
          <p:nvPr/>
        </p:nvSpPr>
        <p:spPr>
          <a:xfrm>
            <a:off x="3987114" y="3719282"/>
            <a:ext cx="4236725" cy="646331"/>
          </a:xfrm>
          <a:prstGeom prst="rect">
            <a:avLst/>
          </a:prstGeom>
          <a:noFill/>
        </p:spPr>
        <p:txBody>
          <a:bodyPr wrap="square" rtlCol="0">
            <a:spAutoFit/>
          </a:bodyPr>
          <a:lstStyle/>
          <a:p>
            <a:pPr algn="ctr"/>
            <a:r>
              <a:rPr lang="en-US" sz="1200" dirty="0"/>
              <a:t> Model Perplexity and Coherence Score would be computed using this model. The higher the Coherence Score, the stronger the bond between the commits in the cluster.</a:t>
            </a:r>
          </a:p>
        </p:txBody>
      </p:sp>
      <p:sp>
        <p:nvSpPr>
          <p:cNvPr id="44" name="Oval 43">
            <a:extLst>
              <a:ext uri="{FF2B5EF4-FFF2-40B4-BE49-F238E27FC236}">
                <a16:creationId xmlns:a16="http://schemas.microsoft.com/office/drawing/2014/main" id="{E27D1E7E-8C5F-462B-9689-69E07CC5C3E2}"/>
              </a:ext>
            </a:extLst>
          </p:cNvPr>
          <p:cNvSpPr/>
          <p:nvPr/>
        </p:nvSpPr>
        <p:spPr>
          <a:xfrm>
            <a:off x="5791774" y="4347951"/>
            <a:ext cx="608454" cy="60845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noAutofit/>
          </a:bodyPr>
          <a:lstStyle/>
          <a:p>
            <a:pPr algn="ctr" defTabSz="457109">
              <a:defRPr/>
            </a:pPr>
            <a:r>
              <a:rPr lang="en-US" sz="3999" dirty="0">
                <a:solidFill>
                  <a:srgbClr val="FFFFFF"/>
                </a:solidFill>
                <a:latin typeface="Designball-Charts-01" pitchFamily="2" charset="0"/>
                <a:ea typeface="Open Sans" panose="020B0606030504020204" pitchFamily="34" charset="0"/>
                <a:cs typeface="Arial" panose="020B0604020202020204" pitchFamily="34" charset="0"/>
              </a:rPr>
              <a:t>!</a:t>
            </a:r>
          </a:p>
        </p:txBody>
      </p:sp>
      <p:sp>
        <p:nvSpPr>
          <p:cNvPr id="45" name="Slide Number Placeholder 5">
            <a:extLst>
              <a:ext uri="{FF2B5EF4-FFF2-40B4-BE49-F238E27FC236}">
                <a16:creationId xmlns:a16="http://schemas.microsoft.com/office/drawing/2014/main" id="{593CD051-762C-4846-BAA9-8B9F3E0E54D3}"/>
              </a:ext>
            </a:extLst>
          </p:cNvPr>
          <p:cNvSpPr txBox="1">
            <a:spLocks/>
          </p:cNvSpPr>
          <p:nvPr/>
        </p:nvSpPr>
        <p:spPr>
          <a:xfrm>
            <a:off x="11603666" y="6140457"/>
            <a:ext cx="162261" cy="291343"/>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6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pPr algn="ctr"/>
              <a:t>10</a:t>
            </a:fld>
            <a:endParaRPr lang="en-US" sz="9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46" name="TextBox 45">
            <a:extLst>
              <a:ext uri="{FF2B5EF4-FFF2-40B4-BE49-F238E27FC236}">
                <a16:creationId xmlns:a16="http://schemas.microsoft.com/office/drawing/2014/main" id="{5AAF18D1-F4FC-4CFF-BCB0-F997E1155E6D}"/>
              </a:ext>
            </a:extLst>
          </p:cNvPr>
          <p:cNvSpPr txBox="1"/>
          <p:nvPr/>
        </p:nvSpPr>
        <p:spPr>
          <a:xfrm rot="16200000">
            <a:off x="11198703" y="798032"/>
            <a:ext cx="973343" cy="276999"/>
          </a:xfrm>
          <a:prstGeom prst="rect">
            <a:avLst/>
          </a:prstGeom>
          <a:noFill/>
        </p:spPr>
        <p:txBody>
          <a:bodyPr wrap="square" rtlCol="0">
            <a:spAutoFit/>
          </a:bodyPr>
          <a:lstStyle/>
          <a:p>
            <a:r>
              <a:rPr lang="en-US" sz="1200" b="1" dirty="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SSW 565</a:t>
            </a:r>
          </a:p>
        </p:txBody>
      </p:sp>
    </p:spTree>
    <p:extLst>
      <p:ext uri="{BB962C8B-B14F-4D97-AF65-F5344CB8AC3E}">
        <p14:creationId xmlns:p14="http://schemas.microsoft.com/office/powerpoint/2010/main" val="79474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fill="hold" grpId="0" nodeType="withEffect">
                                  <p:stCondLst>
                                    <p:cond delay="0"/>
                                  </p:stCondLst>
                                  <p:childTnLst>
                                    <p:animMotion origin="layout" path="M -2.70668E-6 2.22222E-6 L -0.74469 1.28287 " pathEditMode="relative" rAng="0" ptsTypes="AA">
                                      <p:cBhvr>
                                        <p:cTn id="6" dur="5000" fill="hold"/>
                                        <p:tgtEl>
                                          <p:spTgt spid="5"/>
                                        </p:tgtEl>
                                        <p:attrNameLst>
                                          <p:attrName>ppt_x</p:attrName>
                                          <p:attrName>ppt_y</p:attrName>
                                        </p:attrNameLst>
                                      </p:cBhvr>
                                      <p:rCtr x="-37235" y="64144"/>
                                    </p:animMotion>
                                  </p:childTnLst>
                                </p:cTn>
                              </p:par>
                              <p:par>
                                <p:cTn id="7" presetID="42" presetClass="path" presetSubtype="0" repeatCount="indefinite" fill="hold" grpId="0" nodeType="withEffect">
                                  <p:stCondLst>
                                    <p:cond delay="0"/>
                                  </p:stCondLst>
                                  <p:childTnLst>
                                    <p:animMotion origin="layout" path="M -4.11535E-6 -3.88889E-6 L -0.74469 1.28287 " pathEditMode="relative" rAng="0" ptsTypes="AA">
                                      <p:cBhvr>
                                        <p:cTn id="8" dur="5000" fill="hold"/>
                                        <p:tgtEl>
                                          <p:spTgt spid="6"/>
                                        </p:tgtEl>
                                        <p:attrNameLst>
                                          <p:attrName>ppt_x</p:attrName>
                                          <p:attrName>ppt_y</p:attrName>
                                        </p:attrNameLst>
                                      </p:cBhvr>
                                      <p:rCtr x="-37235" y="64144"/>
                                    </p:animMotion>
                                  </p:childTnLst>
                                </p:cTn>
                              </p:par>
                              <p:par>
                                <p:cTn id="9" presetID="42" presetClass="path" presetSubtype="0" repeatCount="indefinite" fill="hold" grpId="0" nodeType="withEffect">
                                  <p:stCondLst>
                                    <p:cond delay="0"/>
                                  </p:stCondLst>
                                  <p:childTnLst>
                                    <p:animMotion origin="layout" path="M 4.47598E-6 4.25926E-6 L -0.7447 1.28287 " pathEditMode="relative" rAng="0" ptsTypes="AA">
                                      <p:cBhvr>
                                        <p:cTn id="10" dur="5000" fill="hold"/>
                                        <p:tgtEl>
                                          <p:spTgt spid="7"/>
                                        </p:tgtEl>
                                        <p:attrNameLst>
                                          <p:attrName>ppt_x</p:attrName>
                                          <p:attrName>ppt_y</p:attrName>
                                        </p:attrNameLst>
                                      </p:cBhvr>
                                      <p:rCtr x="-37235" y="64144"/>
                                    </p:animMotion>
                                  </p:childTnLst>
                                </p:cTn>
                              </p:par>
                              <p:par>
                                <p:cTn id="11" presetID="42" presetClass="path" presetSubtype="0" repeatCount="indefinite" fill="hold" grpId="0" nodeType="withEffect">
                                  <p:stCondLst>
                                    <p:cond delay="0"/>
                                  </p:stCondLst>
                                  <p:childTnLst>
                                    <p:animMotion origin="layout" path="M 3.06731E-6 -1.85185E-6 L -0.7447 1.28287 " pathEditMode="relative" rAng="0" ptsTypes="AA">
                                      <p:cBhvr>
                                        <p:cTn id="12" dur="5000" fill="hold"/>
                                        <p:tgtEl>
                                          <p:spTgt spid="8"/>
                                        </p:tgtEl>
                                        <p:attrNameLst>
                                          <p:attrName>ppt_x</p:attrName>
                                          <p:attrName>ppt_y</p:attrName>
                                        </p:attrNameLst>
                                      </p:cBhvr>
                                      <p:rCtr x="-37235" y="64144"/>
                                    </p:animMotion>
                                  </p:childTnLst>
                                </p:cTn>
                              </p:par>
                              <p:par>
                                <p:cTn id="13" presetID="42" presetClass="path" presetSubtype="0" repeatCount="indefinite" fill="hold" grpId="0" nodeType="withEffect">
                                  <p:stCondLst>
                                    <p:cond delay="0"/>
                                  </p:stCondLst>
                                  <p:childTnLst>
                                    <p:animMotion origin="layout" path="M 1.85002E-6 -2.22222E-6 L -0.7447 1.28287 " pathEditMode="relative" rAng="0" ptsTypes="AA">
                                      <p:cBhvr>
                                        <p:cTn id="14" dur="5000" fill="hold"/>
                                        <p:tgtEl>
                                          <p:spTgt spid="9"/>
                                        </p:tgtEl>
                                        <p:attrNameLst>
                                          <p:attrName>ppt_x</p:attrName>
                                          <p:attrName>ppt_y</p:attrName>
                                        </p:attrNameLst>
                                      </p:cBhvr>
                                      <p:rCtr x="-37235" y="64144"/>
                                    </p:animMotion>
                                  </p:childTnLst>
                                </p:cTn>
                              </p:par>
                              <p:par>
                                <p:cTn id="15" presetID="42" presetClass="path" presetSubtype="0" repeatCount="indefinite" fill="hold" grpId="0" nodeType="withEffect">
                                  <p:stCondLst>
                                    <p:cond delay="0"/>
                                  </p:stCondLst>
                                  <p:childTnLst>
                                    <p:animMotion origin="layout" path="M 4.41349E-7 -4.07407E-6 L -0.7447 1.28287 " pathEditMode="relative" rAng="0" ptsTypes="AA">
                                      <p:cBhvr>
                                        <p:cTn id="16" dur="5000" fill="hold"/>
                                        <p:tgtEl>
                                          <p:spTgt spid="10"/>
                                        </p:tgtEl>
                                        <p:attrNameLst>
                                          <p:attrName>ppt_x</p:attrName>
                                          <p:attrName>ppt_y</p:attrName>
                                        </p:attrNameLst>
                                      </p:cBhvr>
                                      <p:rCtr x="-37235" y="64144"/>
                                    </p:animMotion>
                                  </p:childTnLst>
                                </p:cTn>
                              </p:par>
                              <p:par>
                                <p:cTn id="17" presetID="42" presetClass="path" presetSubtype="0" repeatCount="indefinite" fill="hold" grpId="0" nodeType="withEffect">
                                  <p:stCondLst>
                                    <p:cond delay="0"/>
                                  </p:stCondLst>
                                  <p:childTnLst>
                                    <p:animMotion origin="layout" path="M -9.67322E-7 4.07407E-6 L -0.74469 1.28287 " pathEditMode="relative" rAng="0" ptsTypes="AA">
                                      <p:cBhvr>
                                        <p:cTn id="18" dur="5000" fill="hold"/>
                                        <p:tgtEl>
                                          <p:spTgt spid="11"/>
                                        </p:tgtEl>
                                        <p:attrNameLst>
                                          <p:attrName>ppt_x</p:attrName>
                                          <p:attrName>ppt_y</p:attrName>
                                        </p:attrNameLst>
                                      </p:cBhvr>
                                      <p:rCtr x="-37235" y="64144"/>
                                    </p:animMotion>
                                  </p:childTnLst>
                                </p:cTn>
                              </p:par>
                              <p:par>
                                <p:cTn id="19" presetID="42" presetClass="path" presetSubtype="0" repeatCount="indefinite" fill="hold" grpId="0" nodeType="withEffect">
                                  <p:stCondLst>
                                    <p:cond delay="0"/>
                                  </p:stCondLst>
                                  <p:childTnLst>
                                    <p:animMotion origin="layout" path="M -2.37599E-6 2.22222E-6 L -0.74469 1.28287 " pathEditMode="relative" rAng="0" ptsTypes="AA">
                                      <p:cBhvr>
                                        <p:cTn id="20" dur="5000" fill="hold"/>
                                        <p:tgtEl>
                                          <p:spTgt spid="12"/>
                                        </p:tgtEl>
                                        <p:attrNameLst>
                                          <p:attrName>ppt_x</p:attrName>
                                          <p:attrName>ppt_y</p:attrName>
                                        </p:attrNameLst>
                                      </p:cBhvr>
                                      <p:rCtr x="-37235" y="64144"/>
                                    </p:animMotion>
                                  </p:childTnLst>
                                </p:cTn>
                              </p:par>
                              <p:par>
                                <p:cTn id="21" presetID="42" presetClass="path" presetSubtype="0" repeatCount="indefinite" fill="hold" grpId="0" nodeType="withEffect">
                                  <p:stCondLst>
                                    <p:cond delay="0"/>
                                  </p:stCondLst>
                                  <p:childTnLst>
                                    <p:animMotion origin="layout" path="M -3.59328E-6 -2.40741E-6 L -0.74469 1.28287 " pathEditMode="relative" rAng="0" ptsTypes="AA">
                                      <p:cBhvr>
                                        <p:cTn id="22" dur="5000" fill="hold"/>
                                        <p:tgtEl>
                                          <p:spTgt spid="13"/>
                                        </p:tgtEl>
                                        <p:attrNameLst>
                                          <p:attrName>ppt_x</p:attrName>
                                          <p:attrName>ppt_y</p:attrName>
                                        </p:attrNameLst>
                                      </p:cBhvr>
                                      <p:rCtr x="-37235" y="64144"/>
                                    </p:animMotion>
                                  </p:childTnLst>
                                </p:cTn>
                              </p:par>
                              <p:par>
                                <p:cTn id="23" presetID="42" presetClass="path" presetSubtype="0" repeatCount="indefinite" fill="hold" grpId="0" nodeType="withEffect">
                                  <p:stCondLst>
                                    <p:cond delay="0"/>
                                  </p:stCondLst>
                                  <p:childTnLst>
                                    <p:animMotion origin="layout" path="M 4.80667E-6 0 L -0.7447 1.28287 " pathEditMode="relative" rAng="0" ptsTypes="AA">
                                      <p:cBhvr>
                                        <p:cTn id="24" dur="5000" fill="hold"/>
                                        <p:tgtEl>
                                          <p:spTgt spid="14"/>
                                        </p:tgtEl>
                                        <p:attrNameLst>
                                          <p:attrName>ppt_x</p:attrName>
                                          <p:attrName>ppt_y</p:attrName>
                                        </p:attrNameLst>
                                      </p:cBhvr>
                                      <p:rCtr x="-37235" y="64144"/>
                                    </p:animMotion>
                                  </p:childTnLst>
                                </p:cTn>
                              </p:par>
                              <p:par>
                                <p:cTn id="25" presetID="42" presetClass="path" presetSubtype="0" repeatCount="indefinite" fill="hold" grpId="0" nodeType="withEffect">
                                  <p:stCondLst>
                                    <p:cond delay="0"/>
                                  </p:stCondLst>
                                  <p:childTnLst>
                                    <p:animMotion origin="layout" path="M -1.50631E-6 3.88889E-6 L -0.74469 1.28287 " pathEditMode="relative" rAng="0" ptsTypes="AA">
                                      <p:cBhvr>
                                        <p:cTn id="26" dur="5000" fill="hold"/>
                                        <p:tgtEl>
                                          <p:spTgt spid="15"/>
                                        </p:tgtEl>
                                        <p:attrNameLst>
                                          <p:attrName>ppt_x</p:attrName>
                                          <p:attrName>ppt_y</p:attrName>
                                        </p:attrNameLst>
                                      </p:cBhvr>
                                      <p:rCtr x="-37235" y="64144"/>
                                    </p:animMotion>
                                  </p:childTnLst>
                                </p:cTn>
                              </p:par>
                              <p:par>
                                <p:cTn id="27" presetID="42" presetClass="path" presetSubtype="0" repeatCount="indefinite" fill="hold" grpId="0" nodeType="withEffect">
                                  <p:stCondLst>
                                    <p:cond delay="0"/>
                                  </p:stCondLst>
                                  <p:childTnLst>
                                    <p:animMotion origin="layout" path="M 2.37209E-6 -7.40741E-7 L -0.7447 1.28287 " pathEditMode="relative" rAng="0" ptsTypes="AA">
                                      <p:cBhvr>
                                        <p:cTn id="28" dur="5000" fill="hold"/>
                                        <p:tgtEl>
                                          <p:spTgt spid="16"/>
                                        </p:tgtEl>
                                        <p:attrNameLst>
                                          <p:attrName>ppt_x</p:attrName>
                                          <p:attrName>ppt_y</p:attrName>
                                        </p:attrNameLst>
                                      </p:cBhvr>
                                      <p:rCtr x="-37235" y="64144"/>
                                    </p:animMotion>
                                  </p:childTnLst>
                                </p:cTn>
                              </p:par>
                              <p:par>
                                <p:cTn id="29" presetID="42" presetClass="path" presetSubtype="0" repeatCount="indefinite" fill="hold" grpId="0" nodeType="withEffect">
                                  <p:stCondLst>
                                    <p:cond delay="0"/>
                                  </p:stCondLst>
                                  <p:childTnLst>
                                    <p:animMotion origin="layout" path="M 1.1548E-6 -1.11111E-6 L -0.7447 1.28287 " pathEditMode="relative" rAng="0" ptsTypes="AA">
                                      <p:cBhvr>
                                        <p:cTn id="30" dur="5000" fill="hold"/>
                                        <p:tgtEl>
                                          <p:spTgt spid="17"/>
                                        </p:tgtEl>
                                        <p:attrNameLst>
                                          <p:attrName>ppt_x</p:attrName>
                                          <p:attrName>ppt_y</p:attrName>
                                        </p:attrNameLst>
                                      </p:cBhvr>
                                      <p:rCtr x="-37235" y="64144"/>
                                    </p:animMotion>
                                  </p:childTnLst>
                                </p:cTn>
                              </p:par>
                              <p:par>
                                <p:cTn id="31" presetID="49" presetClass="entr" presetSubtype="0" decel="10000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p:cTn id="33" dur="500" fill="hold"/>
                                        <p:tgtEl>
                                          <p:spTgt spid="25"/>
                                        </p:tgtEl>
                                        <p:attrNameLst>
                                          <p:attrName>ppt_w</p:attrName>
                                        </p:attrNameLst>
                                      </p:cBhvr>
                                      <p:tavLst>
                                        <p:tav tm="0">
                                          <p:val>
                                            <p:fltVal val="0"/>
                                          </p:val>
                                        </p:tav>
                                        <p:tav tm="100000">
                                          <p:val>
                                            <p:strVal val="#ppt_w"/>
                                          </p:val>
                                        </p:tav>
                                      </p:tavLst>
                                    </p:anim>
                                    <p:anim calcmode="lin" valueType="num">
                                      <p:cBhvr>
                                        <p:cTn id="34" dur="500" fill="hold"/>
                                        <p:tgtEl>
                                          <p:spTgt spid="25"/>
                                        </p:tgtEl>
                                        <p:attrNameLst>
                                          <p:attrName>ppt_h</p:attrName>
                                        </p:attrNameLst>
                                      </p:cBhvr>
                                      <p:tavLst>
                                        <p:tav tm="0">
                                          <p:val>
                                            <p:fltVal val="0"/>
                                          </p:val>
                                        </p:tav>
                                        <p:tav tm="100000">
                                          <p:val>
                                            <p:strVal val="#ppt_h"/>
                                          </p:val>
                                        </p:tav>
                                      </p:tavLst>
                                    </p:anim>
                                    <p:anim calcmode="lin" valueType="num">
                                      <p:cBhvr>
                                        <p:cTn id="35" dur="500" fill="hold"/>
                                        <p:tgtEl>
                                          <p:spTgt spid="25"/>
                                        </p:tgtEl>
                                        <p:attrNameLst>
                                          <p:attrName>style.rotation</p:attrName>
                                        </p:attrNameLst>
                                      </p:cBhvr>
                                      <p:tavLst>
                                        <p:tav tm="0">
                                          <p:val>
                                            <p:fltVal val="360"/>
                                          </p:val>
                                        </p:tav>
                                        <p:tav tm="100000">
                                          <p:val>
                                            <p:fltVal val="0"/>
                                          </p:val>
                                        </p:tav>
                                      </p:tavLst>
                                    </p:anim>
                                    <p:animEffect transition="in" filter="fade">
                                      <p:cBhvr>
                                        <p:cTn id="36" dur="500"/>
                                        <p:tgtEl>
                                          <p:spTgt spid="25"/>
                                        </p:tgtEl>
                                      </p:cBhvr>
                                    </p:animEffect>
                                  </p:childTnLst>
                                </p:cTn>
                              </p:par>
                              <p:par>
                                <p:cTn id="37" presetID="49" presetClass="entr" presetSubtype="0" decel="100000" fill="hold" nodeType="withEffect">
                                  <p:stCondLst>
                                    <p:cond delay="100"/>
                                  </p:stCondLst>
                                  <p:childTnLst>
                                    <p:set>
                                      <p:cBhvr>
                                        <p:cTn id="38" dur="1" fill="hold">
                                          <p:stCondLst>
                                            <p:cond delay="0"/>
                                          </p:stCondLst>
                                        </p:cTn>
                                        <p:tgtEl>
                                          <p:spTgt spid="34"/>
                                        </p:tgtEl>
                                        <p:attrNameLst>
                                          <p:attrName>style.visibility</p:attrName>
                                        </p:attrNameLst>
                                      </p:cBhvr>
                                      <p:to>
                                        <p:strVal val="visible"/>
                                      </p:to>
                                    </p:set>
                                    <p:anim calcmode="lin" valueType="num">
                                      <p:cBhvr>
                                        <p:cTn id="39" dur="500" fill="hold"/>
                                        <p:tgtEl>
                                          <p:spTgt spid="34"/>
                                        </p:tgtEl>
                                        <p:attrNameLst>
                                          <p:attrName>ppt_w</p:attrName>
                                        </p:attrNameLst>
                                      </p:cBhvr>
                                      <p:tavLst>
                                        <p:tav tm="0">
                                          <p:val>
                                            <p:fltVal val="0"/>
                                          </p:val>
                                        </p:tav>
                                        <p:tav tm="100000">
                                          <p:val>
                                            <p:strVal val="#ppt_w"/>
                                          </p:val>
                                        </p:tav>
                                      </p:tavLst>
                                    </p:anim>
                                    <p:anim calcmode="lin" valueType="num">
                                      <p:cBhvr>
                                        <p:cTn id="40" dur="500" fill="hold"/>
                                        <p:tgtEl>
                                          <p:spTgt spid="34"/>
                                        </p:tgtEl>
                                        <p:attrNameLst>
                                          <p:attrName>ppt_h</p:attrName>
                                        </p:attrNameLst>
                                      </p:cBhvr>
                                      <p:tavLst>
                                        <p:tav tm="0">
                                          <p:val>
                                            <p:fltVal val="0"/>
                                          </p:val>
                                        </p:tav>
                                        <p:tav tm="100000">
                                          <p:val>
                                            <p:strVal val="#ppt_h"/>
                                          </p:val>
                                        </p:tav>
                                      </p:tavLst>
                                    </p:anim>
                                    <p:anim calcmode="lin" valueType="num">
                                      <p:cBhvr>
                                        <p:cTn id="41" dur="500" fill="hold"/>
                                        <p:tgtEl>
                                          <p:spTgt spid="34"/>
                                        </p:tgtEl>
                                        <p:attrNameLst>
                                          <p:attrName>style.rotation</p:attrName>
                                        </p:attrNameLst>
                                      </p:cBhvr>
                                      <p:tavLst>
                                        <p:tav tm="0">
                                          <p:val>
                                            <p:fltVal val="360"/>
                                          </p:val>
                                        </p:tav>
                                        <p:tav tm="100000">
                                          <p:val>
                                            <p:fltVal val="0"/>
                                          </p:val>
                                        </p:tav>
                                      </p:tavLst>
                                    </p:anim>
                                    <p:animEffect transition="in" filter="fade">
                                      <p:cBhvr>
                                        <p:cTn id="42" dur="500"/>
                                        <p:tgtEl>
                                          <p:spTgt spid="34"/>
                                        </p:tgtEl>
                                      </p:cBhvr>
                                    </p:animEffect>
                                  </p:childTnLst>
                                </p:cTn>
                              </p:par>
                              <p:par>
                                <p:cTn id="43" presetID="49" presetClass="entr" presetSubtype="0" decel="100000" fill="hold" nodeType="withEffect">
                                  <p:stCondLst>
                                    <p:cond delay="200"/>
                                  </p:stCondLst>
                                  <p:childTnLst>
                                    <p:set>
                                      <p:cBhvr>
                                        <p:cTn id="44" dur="1" fill="hold">
                                          <p:stCondLst>
                                            <p:cond delay="0"/>
                                          </p:stCondLst>
                                        </p:cTn>
                                        <p:tgtEl>
                                          <p:spTgt spid="28"/>
                                        </p:tgtEl>
                                        <p:attrNameLst>
                                          <p:attrName>style.visibility</p:attrName>
                                        </p:attrNameLst>
                                      </p:cBhvr>
                                      <p:to>
                                        <p:strVal val="visible"/>
                                      </p:to>
                                    </p:set>
                                    <p:anim calcmode="lin" valueType="num">
                                      <p:cBhvr>
                                        <p:cTn id="45" dur="500" fill="hold"/>
                                        <p:tgtEl>
                                          <p:spTgt spid="28"/>
                                        </p:tgtEl>
                                        <p:attrNameLst>
                                          <p:attrName>ppt_w</p:attrName>
                                        </p:attrNameLst>
                                      </p:cBhvr>
                                      <p:tavLst>
                                        <p:tav tm="0">
                                          <p:val>
                                            <p:fltVal val="0"/>
                                          </p:val>
                                        </p:tav>
                                        <p:tav tm="100000">
                                          <p:val>
                                            <p:strVal val="#ppt_w"/>
                                          </p:val>
                                        </p:tav>
                                      </p:tavLst>
                                    </p:anim>
                                    <p:anim calcmode="lin" valueType="num">
                                      <p:cBhvr>
                                        <p:cTn id="46" dur="500" fill="hold"/>
                                        <p:tgtEl>
                                          <p:spTgt spid="28"/>
                                        </p:tgtEl>
                                        <p:attrNameLst>
                                          <p:attrName>ppt_h</p:attrName>
                                        </p:attrNameLst>
                                      </p:cBhvr>
                                      <p:tavLst>
                                        <p:tav tm="0">
                                          <p:val>
                                            <p:fltVal val="0"/>
                                          </p:val>
                                        </p:tav>
                                        <p:tav tm="100000">
                                          <p:val>
                                            <p:strVal val="#ppt_h"/>
                                          </p:val>
                                        </p:tav>
                                      </p:tavLst>
                                    </p:anim>
                                    <p:anim calcmode="lin" valueType="num">
                                      <p:cBhvr>
                                        <p:cTn id="47" dur="500" fill="hold"/>
                                        <p:tgtEl>
                                          <p:spTgt spid="28"/>
                                        </p:tgtEl>
                                        <p:attrNameLst>
                                          <p:attrName>style.rotation</p:attrName>
                                        </p:attrNameLst>
                                      </p:cBhvr>
                                      <p:tavLst>
                                        <p:tav tm="0">
                                          <p:val>
                                            <p:fltVal val="360"/>
                                          </p:val>
                                        </p:tav>
                                        <p:tav tm="100000">
                                          <p:val>
                                            <p:fltVal val="0"/>
                                          </p:val>
                                        </p:tav>
                                      </p:tavLst>
                                    </p:anim>
                                    <p:animEffect transition="in" filter="fade">
                                      <p:cBhvr>
                                        <p:cTn id="48" dur="500"/>
                                        <p:tgtEl>
                                          <p:spTgt spid="28"/>
                                        </p:tgtEl>
                                      </p:cBhvr>
                                    </p:animEffect>
                                  </p:childTnLst>
                                </p:cTn>
                              </p:par>
                              <p:par>
                                <p:cTn id="49" presetID="49" presetClass="entr" presetSubtype="0" decel="100000" fill="hold" nodeType="withEffect">
                                  <p:stCondLst>
                                    <p:cond delay="300"/>
                                  </p:stCondLst>
                                  <p:childTnLst>
                                    <p:set>
                                      <p:cBhvr>
                                        <p:cTn id="50" dur="1" fill="hold">
                                          <p:stCondLst>
                                            <p:cond delay="0"/>
                                          </p:stCondLst>
                                        </p:cTn>
                                        <p:tgtEl>
                                          <p:spTgt spid="37"/>
                                        </p:tgtEl>
                                        <p:attrNameLst>
                                          <p:attrName>style.visibility</p:attrName>
                                        </p:attrNameLst>
                                      </p:cBhvr>
                                      <p:to>
                                        <p:strVal val="visible"/>
                                      </p:to>
                                    </p:set>
                                    <p:anim calcmode="lin" valueType="num">
                                      <p:cBhvr>
                                        <p:cTn id="51" dur="500" fill="hold"/>
                                        <p:tgtEl>
                                          <p:spTgt spid="37"/>
                                        </p:tgtEl>
                                        <p:attrNameLst>
                                          <p:attrName>ppt_w</p:attrName>
                                        </p:attrNameLst>
                                      </p:cBhvr>
                                      <p:tavLst>
                                        <p:tav tm="0">
                                          <p:val>
                                            <p:fltVal val="0"/>
                                          </p:val>
                                        </p:tav>
                                        <p:tav tm="100000">
                                          <p:val>
                                            <p:strVal val="#ppt_w"/>
                                          </p:val>
                                        </p:tav>
                                      </p:tavLst>
                                    </p:anim>
                                    <p:anim calcmode="lin" valueType="num">
                                      <p:cBhvr>
                                        <p:cTn id="52" dur="500" fill="hold"/>
                                        <p:tgtEl>
                                          <p:spTgt spid="37"/>
                                        </p:tgtEl>
                                        <p:attrNameLst>
                                          <p:attrName>ppt_h</p:attrName>
                                        </p:attrNameLst>
                                      </p:cBhvr>
                                      <p:tavLst>
                                        <p:tav tm="0">
                                          <p:val>
                                            <p:fltVal val="0"/>
                                          </p:val>
                                        </p:tav>
                                        <p:tav tm="100000">
                                          <p:val>
                                            <p:strVal val="#ppt_h"/>
                                          </p:val>
                                        </p:tav>
                                      </p:tavLst>
                                    </p:anim>
                                    <p:anim calcmode="lin" valueType="num">
                                      <p:cBhvr>
                                        <p:cTn id="53" dur="500" fill="hold"/>
                                        <p:tgtEl>
                                          <p:spTgt spid="37"/>
                                        </p:tgtEl>
                                        <p:attrNameLst>
                                          <p:attrName>style.rotation</p:attrName>
                                        </p:attrNameLst>
                                      </p:cBhvr>
                                      <p:tavLst>
                                        <p:tav tm="0">
                                          <p:val>
                                            <p:fltVal val="360"/>
                                          </p:val>
                                        </p:tav>
                                        <p:tav tm="100000">
                                          <p:val>
                                            <p:fltVal val="0"/>
                                          </p:val>
                                        </p:tav>
                                      </p:tavLst>
                                    </p:anim>
                                    <p:animEffect transition="in" filter="fade">
                                      <p:cBhvr>
                                        <p:cTn id="54" dur="500"/>
                                        <p:tgtEl>
                                          <p:spTgt spid="37"/>
                                        </p:tgtEl>
                                      </p:cBhvr>
                                    </p:animEffect>
                                  </p:childTnLst>
                                </p:cTn>
                              </p:par>
                              <p:par>
                                <p:cTn id="55" presetID="49" presetClass="entr" presetSubtype="0" decel="100000" fill="hold" nodeType="withEffect">
                                  <p:stCondLst>
                                    <p:cond delay="400"/>
                                  </p:stCondLst>
                                  <p:childTnLst>
                                    <p:set>
                                      <p:cBhvr>
                                        <p:cTn id="56" dur="1" fill="hold">
                                          <p:stCondLst>
                                            <p:cond delay="0"/>
                                          </p:stCondLst>
                                        </p:cTn>
                                        <p:tgtEl>
                                          <p:spTgt spid="30"/>
                                        </p:tgtEl>
                                        <p:attrNameLst>
                                          <p:attrName>style.visibility</p:attrName>
                                        </p:attrNameLst>
                                      </p:cBhvr>
                                      <p:to>
                                        <p:strVal val="visible"/>
                                      </p:to>
                                    </p:set>
                                    <p:anim calcmode="lin" valueType="num">
                                      <p:cBhvr>
                                        <p:cTn id="57" dur="500" fill="hold"/>
                                        <p:tgtEl>
                                          <p:spTgt spid="30"/>
                                        </p:tgtEl>
                                        <p:attrNameLst>
                                          <p:attrName>ppt_w</p:attrName>
                                        </p:attrNameLst>
                                      </p:cBhvr>
                                      <p:tavLst>
                                        <p:tav tm="0">
                                          <p:val>
                                            <p:fltVal val="0"/>
                                          </p:val>
                                        </p:tav>
                                        <p:tav tm="100000">
                                          <p:val>
                                            <p:strVal val="#ppt_w"/>
                                          </p:val>
                                        </p:tav>
                                      </p:tavLst>
                                    </p:anim>
                                    <p:anim calcmode="lin" valueType="num">
                                      <p:cBhvr>
                                        <p:cTn id="58" dur="500" fill="hold"/>
                                        <p:tgtEl>
                                          <p:spTgt spid="30"/>
                                        </p:tgtEl>
                                        <p:attrNameLst>
                                          <p:attrName>ppt_h</p:attrName>
                                        </p:attrNameLst>
                                      </p:cBhvr>
                                      <p:tavLst>
                                        <p:tav tm="0">
                                          <p:val>
                                            <p:fltVal val="0"/>
                                          </p:val>
                                        </p:tav>
                                        <p:tav tm="100000">
                                          <p:val>
                                            <p:strVal val="#ppt_h"/>
                                          </p:val>
                                        </p:tav>
                                      </p:tavLst>
                                    </p:anim>
                                    <p:anim calcmode="lin" valueType="num">
                                      <p:cBhvr>
                                        <p:cTn id="59" dur="500" fill="hold"/>
                                        <p:tgtEl>
                                          <p:spTgt spid="30"/>
                                        </p:tgtEl>
                                        <p:attrNameLst>
                                          <p:attrName>style.rotation</p:attrName>
                                        </p:attrNameLst>
                                      </p:cBhvr>
                                      <p:tavLst>
                                        <p:tav tm="0">
                                          <p:val>
                                            <p:fltVal val="360"/>
                                          </p:val>
                                        </p:tav>
                                        <p:tav tm="100000">
                                          <p:val>
                                            <p:fltVal val="0"/>
                                          </p:val>
                                        </p:tav>
                                      </p:tavLst>
                                    </p:anim>
                                    <p:animEffect transition="in" filter="fade">
                                      <p:cBhvr>
                                        <p:cTn id="60" dur="500"/>
                                        <p:tgtEl>
                                          <p:spTgt spid="30"/>
                                        </p:tgtEl>
                                      </p:cBhvr>
                                    </p:animEffect>
                                  </p:childTnLst>
                                </p:cTn>
                              </p:par>
                              <p:par>
                                <p:cTn id="61" presetID="10" presetClass="entr" presetSubtype="0" fill="hold" grpId="0" nodeType="withEffect">
                                  <p:stCondLst>
                                    <p:cond delay="50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par>
                                <p:cTn id="64" presetID="10" presetClass="entr" presetSubtype="0" fill="hold" grpId="0" nodeType="withEffect">
                                  <p:stCondLst>
                                    <p:cond delay="600"/>
                                  </p:stCondLst>
                                  <p:childTnLst>
                                    <p:set>
                                      <p:cBhvr>
                                        <p:cTn id="65" dur="1" fill="hold">
                                          <p:stCondLst>
                                            <p:cond delay="0"/>
                                          </p:stCondLst>
                                        </p:cTn>
                                        <p:tgtEl>
                                          <p:spTgt spid="29"/>
                                        </p:tgtEl>
                                        <p:attrNameLst>
                                          <p:attrName>style.visibility</p:attrName>
                                        </p:attrNameLst>
                                      </p:cBhvr>
                                      <p:to>
                                        <p:strVal val="visible"/>
                                      </p:to>
                                    </p:set>
                                    <p:animEffect transition="in" filter="fade">
                                      <p:cBhvr>
                                        <p:cTn id="66" dur="500"/>
                                        <p:tgtEl>
                                          <p:spTgt spid="29"/>
                                        </p:tgtEl>
                                      </p:cBhvr>
                                    </p:animEffect>
                                  </p:childTnLst>
                                </p:cTn>
                              </p:par>
                              <p:par>
                                <p:cTn id="67" presetID="10" presetClass="entr" presetSubtype="0" fill="hold" grpId="0" nodeType="withEffect">
                                  <p:stCondLst>
                                    <p:cond delay="70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500"/>
                                        <p:tgtEl>
                                          <p:spTgt spid="41"/>
                                        </p:tgtEl>
                                      </p:cBhvr>
                                    </p:animEffect>
                                  </p:childTnLst>
                                </p:cTn>
                              </p:par>
                              <p:par>
                                <p:cTn id="70" presetID="10" presetClass="entr" presetSubtype="0" fill="hold" grpId="0" nodeType="withEffect">
                                  <p:stCondLst>
                                    <p:cond delay="80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500"/>
                                        <p:tgtEl>
                                          <p:spTgt spid="33"/>
                                        </p:tgtEl>
                                      </p:cBhvr>
                                    </p:animEffect>
                                  </p:childTnLst>
                                </p:cTn>
                              </p:par>
                              <p:par>
                                <p:cTn id="73" presetID="2" presetClass="entr" presetSubtype="2" decel="100000" fill="hold" grpId="0" nodeType="withEffect">
                                  <p:stCondLst>
                                    <p:cond delay="100"/>
                                  </p:stCondLst>
                                  <p:iterate type="lt">
                                    <p:tmPct val="10000"/>
                                  </p:iterate>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1500" fill="hold"/>
                                        <p:tgtEl>
                                          <p:spTgt spid="42"/>
                                        </p:tgtEl>
                                        <p:attrNameLst>
                                          <p:attrName>ppt_x</p:attrName>
                                        </p:attrNameLst>
                                      </p:cBhvr>
                                      <p:tavLst>
                                        <p:tav tm="0">
                                          <p:val>
                                            <p:strVal val="1+#ppt_w/2"/>
                                          </p:val>
                                        </p:tav>
                                        <p:tav tm="100000">
                                          <p:val>
                                            <p:strVal val="#ppt_x"/>
                                          </p:val>
                                        </p:tav>
                                      </p:tavLst>
                                    </p:anim>
                                    <p:anim calcmode="lin" valueType="num">
                                      <p:cBhvr additive="base">
                                        <p:cTn id="76" dur="1500" fill="hold"/>
                                        <p:tgtEl>
                                          <p:spTgt spid="42"/>
                                        </p:tgtEl>
                                        <p:attrNameLst>
                                          <p:attrName>ppt_y</p:attrName>
                                        </p:attrNameLst>
                                      </p:cBhvr>
                                      <p:tavLst>
                                        <p:tav tm="0">
                                          <p:val>
                                            <p:strVal val="#ppt_y"/>
                                          </p:val>
                                        </p:tav>
                                        <p:tav tm="100000">
                                          <p:val>
                                            <p:strVal val="#ppt_y"/>
                                          </p:val>
                                        </p:tav>
                                      </p:tavLst>
                                    </p:anim>
                                  </p:childTnLst>
                                </p:cTn>
                              </p:par>
                              <p:par>
                                <p:cTn id="77" presetID="10" presetClass="entr" presetSubtype="0" fill="hold" grpId="0" nodeType="withEffect">
                                  <p:stCondLst>
                                    <p:cond delay="60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300"/>
                                        <p:tgtEl>
                                          <p:spTgt spid="43"/>
                                        </p:tgtEl>
                                      </p:cBhvr>
                                    </p:animEffect>
                                  </p:childTnLst>
                                </p:cTn>
                              </p:par>
                              <p:par>
                                <p:cTn id="80" presetID="49" presetClass="entr" presetSubtype="0" decel="100000" fill="hold" grpId="0" nodeType="withEffect">
                                  <p:stCondLst>
                                    <p:cond delay="700"/>
                                  </p:stCondLst>
                                  <p:childTnLst>
                                    <p:set>
                                      <p:cBhvr>
                                        <p:cTn id="81" dur="1" fill="hold">
                                          <p:stCondLst>
                                            <p:cond delay="0"/>
                                          </p:stCondLst>
                                        </p:cTn>
                                        <p:tgtEl>
                                          <p:spTgt spid="44"/>
                                        </p:tgtEl>
                                        <p:attrNameLst>
                                          <p:attrName>style.visibility</p:attrName>
                                        </p:attrNameLst>
                                      </p:cBhvr>
                                      <p:to>
                                        <p:strVal val="visible"/>
                                      </p:to>
                                    </p:set>
                                    <p:anim calcmode="lin" valueType="num">
                                      <p:cBhvr>
                                        <p:cTn id="82" dur="300" fill="hold"/>
                                        <p:tgtEl>
                                          <p:spTgt spid="44"/>
                                        </p:tgtEl>
                                        <p:attrNameLst>
                                          <p:attrName>ppt_w</p:attrName>
                                        </p:attrNameLst>
                                      </p:cBhvr>
                                      <p:tavLst>
                                        <p:tav tm="0">
                                          <p:val>
                                            <p:fltVal val="0"/>
                                          </p:val>
                                        </p:tav>
                                        <p:tav tm="100000">
                                          <p:val>
                                            <p:strVal val="#ppt_w"/>
                                          </p:val>
                                        </p:tav>
                                      </p:tavLst>
                                    </p:anim>
                                    <p:anim calcmode="lin" valueType="num">
                                      <p:cBhvr>
                                        <p:cTn id="83" dur="300" fill="hold"/>
                                        <p:tgtEl>
                                          <p:spTgt spid="44"/>
                                        </p:tgtEl>
                                        <p:attrNameLst>
                                          <p:attrName>ppt_h</p:attrName>
                                        </p:attrNameLst>
                                      </p:cBhvr>
                                      <p:tavLst>
                                        <p:tav tm="0">
                                          <p:val>
                                            <p:fltVal val="0"/>
                                          </p:val>
                                        </p:tav>
                                        <p:tav tm="100000">
                                          <p:val>
                                            <p:strVal val="#ppt_h"/>
                                          </p:val>
                                        </p:tav>
                                      </p:tavLst>
                                    </p:anim>
                                    <p:anim calcmode="lin" valueType="num">
                                      <p:cBhvr>
                                        <p:cTn id="84" dur="300" fill="hold"/>
                                        <p:tgtEl>
                                          <p:spTgt spid="44"/>
                                        </p:tgtEl>
                                        <p:attrNameLst>
                                          <p:attrName>style.rotation</p:attrName>
                                        </p:attrNameLst>
                                      </p:cBhvr>
                                      <p:tavLst>
                                        <p:tav tm="0">
                                          <p:val>
                                            <p:fltVal val="360"/>
                                          </p:val>
                                        </p:tav>
                                        <p:tav tm="100000">
                                          <p:val>
                                            <p:fltVal val="0"/>
                                          </p:val>
                                        </p:tav>
                                      </p:tavLst>
                                    </p:anim>
                                    <p:animEffect transition="in" filter="fade">
                                      <p:cBhvr>
                                        <p:cTn id="85" dur="3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5" grpId="0" animBg="1"/>
      <p:bldP spid="29" grpId="0"/>
      <p:bldP spid="33" grpId="0"/>
      <p:bldP spid="40" grpId="0"/>
      <p:bldP spid="41" grpId="0"/>
      <p:bldP spid="42" grpId="0"/>
      <p:bldP spid="43" grpId="0"/>
      <p:bldP spid="4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a:extLst>
              <a:ext uri="{FF2B5EF4-FFF2-40B4-BE49-F238E27FC236}">
                <a16:creationId xmlns:a16="http://schemas.microsoft.com/office/drawing/2014/main" id="{0688E7A2-C656-4645-BD47-2EF0DAD994B5}"/>
              </a:ext>
            </a:extLst>
          </p:cNvPr>
          <p:cNvSpPr>
            <a:spLocks/>
          </p:cNvSpPr>
          <p:nvPr/>
        </p:nvSpPr>
        <p:spPr bwMode="auto">
          <a:xfrm rot="2757414">
            <a:off x="7041344" y="-13967504"/>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3" name="Freeform 6">
            <a:extLst>
              <a:ext uri="{FF2B5EF4-FFF2-40B4-BE49-F238E27FC236}">
                <a16:creationId xmlns:a16="http://schemas.microsoft.com/office/drawing/2014/main" id="{C904A4A6-086D-4870-85D6-280040144355}"/>
              </a:ext>
            </a:extLst>
          </p:cNvPr>
          <p:cNvSpPr>
            <a:spLocks/>
          </p:cNvSpPr>
          <p:nvPr/>
        </p:nvSpPr>
        <p:spPr bwMode="auto">
          <a:xfrm rot="2757414">
            <a:off x="7758057" y="-13226442"/>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4" name="Freeform 7">
            <a:extLst>
              <a:ext uri="{FF2B5EF4-FFF2-40B4-BE49-F238E27FC236}">
                <a16:creationId xmlns:a16="http://schemas.microsoft.com/office/drawing/2014/main" id="{DD3D3D6C-9C80-4D2E-AACF-7CC792CDDA25}"/>
              </a:ext>
            </a:extLst>
          </p:cNvPr>
          <p:cNvSpPr>
            <a:spLocks/>
          </p:cNvSpPr>
          <p:nvPr/>
        </p:nvSpPr>
        <p:spPr bwMode="auto">
          <a:xfrm rot="2757414">
            <a:off x="8474771" y="-12485380"/>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5" name="Freeform 8">
            <a:extLst>
              <a:ext uri="{FF2B5EF4-FFF2-40B4-BE49-F238E27FC236}">
                <a16:creationId xmlns:a16="http://schemas.microsoft.com/office/drawing/2014/main" id="{FA55C1CA-3B7A-47F9-8466-10AC52499650}"/>
              </a:ext>
            </a:extLst>
          </p:cNvPr>
          <p:cNvSpPr>
            <a:spLocks/>
          </p:cNvSpPr>
          <p:nvPr/>
        </p:nvSpPr>
        <p:spPr bwMode="auto">
          <a:xfrm rot="2757414">
            <a:off x="9189468" y="-11744727"/>
            <a:ext cx="324284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6" name="Freeform 9">
            <a:extLst>
              <a:ext uri="{FF2B5EF4-FFF2-40B4-BE49-F238E27FC236}">
                <a16:creationId xmlns:a16="http://schemas.microsoft.com/office/drawing/2014/main" id="{4AEC489A-4248-4DA6-B1D5-3D90EF5E08C3}"/>
              </a:ext>
            </a:extLst>
          </p:cNvPr>
          <p:cNvSpPr>
            <a:spLocks/>
          </p:cNvSpPr>
          <p:nvPr/>
        </p:nvSpPr>
        <p:spPr bwMode="auto">
          <a:xfrm rot="2757414">
            <a:off x="9906543" y="-11004520"/>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7" name="Freeform 10">
            <a:extLst>
              <a:ext uri="{FF2B5EF4-FFF2-40B4-BE49-F238E27FC236}">
                <a16:creationId xmlns:a16="http://schemas.microsoft.com/office/drawing/2014/main" id="{4338872D-5B88-4EF7-BB11-7972E9F4AB5A}"/>
              </a:ext>
            </a:extLst>
          </p:cNvPr>
          <p:cNvSpPr>
            <a:spLocks/>
          </p:cNvSpPr>
          <p:nvPr/>
        </p:nvSpPr>
        <p:spPr bwMode="auto">
          <a:xfrm rot="2757414">
            <a:off x="10623257" y="-10263457"/>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8" name="Freeform 11">
            <a:extLst>
              <a:ext uri="{FF2B5EF4-FFF2-40B4-BE49-F238E27FC236}">
                <a16:creationId xmlns:a16="http://schemas.microsoft.com/office/drawing/2014/main" id="{5913C281-FCC0-48CD-995D-6723946377FC}"/>
              </a:ext>
            </a:extLst>
          </p:cNvPr>
          <p:cNvSpPr>
            <a:spLocks/>
          </p:cNvSpPr>
          <p:nvPr/>
        </p:nvSpPr>
        <p:spPr bwMode="auto">
          <a:xfrm rot="2757414">
            <a:off x="11339970" y="-9522396"/>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tx1">
              <a:alpha val="88000"/>
            </a:schemeClr>
          </a:solidFill>
          <a:ln>
            <a:noFill/>
          </a:ln>
          <a:effectLst>
            <a:outerShdw blurRad="1003300" dist="38100" dir="10800000" algn="r" rotWithShape="0">
              <a:prstClr val="black">
                <a:alpha val="46000"/>
              </a:prstClr>
            </a:outerShdw>
          </a:effectLst>
        </p:spPr>
        <p:txBody>
          <a:bodyPr vert="horz" wrap="square" lIns="45714" tIns="22857" rIns="45714" bIns="22857" numCol="1" anchor="t" anchorCtr="0" compatLnSpc="1">
            <a:prstTxWarp prst="textNoShape">
              <a:avLst/>
            </a:prstTxWarp>
          </a:bodyPr>
          <a:lstStyle/>
          <a:p>
            <a:endParaRPr lang="en-US" sz="900"/>
          </a:p>
        </p:txBody>
      </p:sp>
      <p:sp>
        <p:nvSpPr>
          <p:cNvPr id="9" name="Freeform 10">
            <a:extLst>
              <a:ext uri="{FF2B5EF4-FFF2-40B4-BE49-F238E27FC236}">
                <a16:creationId xmlns:a16="http://schemas.microsoft.com/office/drawing/2014/main" id="{55D0FD1F-60C6-437B-818C-8543DBCEFCC5}"/>
              </a:ext>
            </a:extLst>
          </p:cNvPr>
          <p:cNvSpPr>
            <a:spLocks/>
          </p:cNvSpPr>
          <p:nvPr/>
        </p:nvSpPr>
        <p:spPr bwMode="auto">
          <a:xfrm rot="2757414">
            <a:off x="12056683" y="-8781334"/>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0" name="Freeform 9">
            <a:extLst>
              <a:ext uri="{FF2B5EF4-FFF2-40B4-BE49-F238E27FC236}">
                <a16:creationId xmlns:a16="http://schemas.microsoft.com/office/drawing/2014/main" id="{7BCB2333-85D5-4531-9522-EA42451A374A}"/>
              </a:ext>
            </a:extLst>
          </p:cNvPr>
          <p:cNvSpPr>
            <a:spLocks/>
          </p:cNvSpPr>
          <p:nvPr/>
        </p:nvSpPr>
        <p:spPr bwMode="auto">
          <a:xfrm rot="2757414">
            <a:off x="12771742" y="-8041983"/>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1" name="Freeform 8">
            <a:extLst>
              <a:ext uri="{FF2B5EF4-FFF2-40B4-BE49-F238E27FC236}">
                <a16:creationId xmlns:a16="http://schemas.microsoft.com/office/drawing/2014/main" id="{BAD4E249-F500-4D10-ADBA-4F8DC3E5BFB2}"/>
              </a:ext>
            </a:extLst>
          </p:cNvPr>
          <p:cNvSpPr>
            <a:spLocks/>
          </p:cNvSpPr>
          <p:nvPr/>
        </p:nvSpPr>
        <p:spPr bwMode="auto">
          <a:xfrm rot="2757414">
            <a:off x="13488093" y="-7300065"/>
            <a:ext cx="324284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2" name="Freeform 7">
            <a:extLst>
              <a:ext uri="{FF2B5EF4-FFF2-40B4-BE49-F238E27FC236}">
                <a16:creationId xmlns:a16="http://schemas.microsoft.com/office/drawing/2014/main" id="{8F6419EE-D874-4707-B2EA-33CE4EB5A2B1}"/>
              </a:ext>
            </a:extLst>
          </p:cNvPr>
          <p:cNvSpPr>
            <a:spLocks/>
          </p:cNvSpPr>
          <p:nvPr/>
        </p:nvSpPr>
        <p:spPr bwMode="auto">
          <a:xfrm rot="2757414">
            <a:off x="14205169" y="-6559859"/>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3" name="Freeform 6">
            <a:extLst>
              <a:ext uri="{FF2B5EF4-FFF2-40B4-BE49-F238E27FC236}">
                <a16:creationId xmlns:a16="http://schemas.microsoft.com/office/drawing/2014/main" id="{AEB13B06-6FB9-4E9C-A4D6-8B0379950871}"/>
              </a:ext>
            </a:extLst>
          </p:cNvPr>
          <p:cNvSpPr>
            <a:spLocks/>
          </p:cNvSpPr>
          <p:nvPr/>
        </p:nvSpPr>
        <p:spPr bwMode="auto">
          <a:xfrm rot="2757414">
            <a:off x="14920227" y="-5820508"/>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4" name="Freeform 5">
            <a:extLst>
              <a:ext uri="{FF2B5EF4-FFF2-40B4-BE49-F238E27FC236}">
                <a16:creationId xmlns:a16="http://schemas.microsoft.com/office/drawing/2014/main" id="{7AA106F9-0CD5-4AE1-B53A-28F0E7EAEB35}"/>
              </a:ext>
            </a:extLst>
          </p:cNvPr>
          <p:cNvSpPr>
            <a:spLocks/>
          </p:cNvSpPr>
          <p:nvPr/>
        </p:nvSpPr>
        <p:spPr bwMode="auto">
          <a:xfrm rot="2757414">
            <a:off x="15635285" y="-5081158"/>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23" name="Flowchart: Process 22">
            <a:extLst>
              <a:ext uri="{FF2B5EF4-FFF2-40B4-BE49-F238E27FC236}">
                <a16:creationId xmlns:a16="http://schemas.microsoft.com/office/drawing/2014/main" id="{5B3AC945-F5E7-4C89-98D8-84D3B597F686}"/>
              </a:ext>
            </a:extLst>
          </p:cNvPr>
          <p:cNvSpPr/>
          <p:nvPr/>
        </p:nvSpPr>
        <p:spPr>
          <a:xfrm>
            <a:off x="1" y="447"/>
            <a:ext cx="2249358" cy="68571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Freeform: Shape 20">
            <a:extLst>
              <a:ext uri="{FF2B5EF4-FFF2-40B4-BE49-F238E27FC236}">
                <a16:creationId xmlns:a16="http://schemas.microsoft.com/office/drawing/2014/main" id="{E024A50C-C65C-4690-90EF-83340F474397}"/>
              </a:ext>
            </a:extLst>
          </p:cNvPr>
          <p:cNvSpPr>
            <a:spLocks/>
          </p:cNvSpPr>
          <p:nvPr/>
        </p:nvSpPr>
        <p:spPr bwMode="auto">
          <a:xfrm>
            <a:off x="250316" y="-2416684"/>
            <a:ext cx="11691368" cy="11691368"/>
          </a:xfrm>
          <a:custGeom>
            <a:avLst/>
            <a:gdLst>
              <a:gd name="connsiteX0" fmla="*/ 10629901 w 21259801"/>
              <a:gd name="connsiteY0" fmla="*/ 5272549 h 21259800"/>
              <a:gd name="connsiteX1" fmla="*/ 7442175 w 21259801"/>
              <a:gd name="connsiteY1" fmla="*/ 6592877 h 21259800"/>
              <a:gd name="connsiteX2" fmla="*/ 6594572 w 21259801"/>
              <a:gd name="connsiteY2" fmla="*/ 7440836 h 21259800"/>
              <a:gd name="connsiteX3" fmla="*/ 6594572 w 21259801"/>
              <a:gd name="connsiteY3" fmla="*/ 13818964 h 21259800"/>
              <a:gd name="connsiteX4" fmla="*/ 7442175 w 21259801"/>
              <a:gd name="connsiteY4" fmla="*/ 14666924 h 21259800"/>
              <a:gd name="connsiteX5" fmla="*/ 13817626 w 21259801"/>
              <a:gd name="connsiteY5" fmla="*/ 14666924 h 21259800"/>
              <a:gd name="connsiteX6" fmla="*/ 14665230 w 21259801"/>
              <a:gd name="connsiteY6" fmla="*/ 13818964 h 21259800"/>
              <a:gd name="connsiteX7" fmla="*/ 14665230 w 21259801"/>
              <a:gd name="connsiteY7" fmla="*/ 7440836 h 21259800"/>
              <a:gd name="connsiteX8" fmla="*/ 13817626 w 21259801"/>
              <a:gd name="connsiteY8" fmla="*/ 6592877 h 21259800"/>
              <a:gd name="connsiteX9" fmla="*/ 10629901 w 21259801"/>
              <a:gd name="connsiteY9" fmla="*/ 5272549 h 21259800"/>
              <a:gd name="connsiteX10" fmla="*/ 10629900 w 21259801"/>
              <a:gd name="connsiteY10" fmla="*/ 0 h 21259800"/>
              <a:gd name="connsiteX11" fmla="*/ 21259801 w 21259801"/>
              <a:gd name="connsiteY11" fmla="*/ 10629900 h 21259800"/>
              <a:gd name="connsiteX12" fmla="*/ 10629900 w 21259801"/>
              <a:gd name="connsiteY12" fmla="*/ 21259800 h 21259800"/>
              <a:gd name="connsiteX13" fmla="*/ 0 w 21259801"/>
              <a:gd name="connsiteY13" fmla="*/ 10629900 h 21259800"/>
              <a:gd name="connsiteX14" fmla="*/ 10629900 w 21259801"/>
              <a:gd name="connsiteY14" fmla="*/ 0 h 2125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259801" h="21259800">
                <a:moveTo>
                  <a:pt x="10629901" y="5272549"/>
                </a:moveTo>
                <a:cubicBezTo>
                  <a:pt x="9475963" y="5272549"/>
                  <a:pt x="8322024" y="5712658"/>
                  <a:pt x="7442175" y="6592877"/>
                </a:cubicBezTo>
                <a:cubicBezTo>
                  <a:pt x="7442175" y="6592877"/>
                  <a:pt x="7442175" y="6592877"/>
                  <a:pt x="6594572" y="7440836"/>
                </a:cubicBezTo>
                <a:cubicBezTo>
                  <a:pt x="4834874" y="9201274"/>
                  <a:pt x="4834874" y="12058527"/>
                  <a:pt x="6594572" y="13818964"/>
                </a:cubicBezTo>
                <a:cubicBezTo>
                  <a:pt x="6594572" y="13818964"/>
                  <a:pt x="6594572" y="13818964"/>
                  <a:pt x="7442175" y="14666924"/>
                </a:cubicBezTo>
                <a:cubicBezTo>
                  <a:pt x="9201873" y="16427361"/>
                  <a:pt x="12057928" y="16427361"/>
                  <a:pt x="13817626" y="14666924"/>
                </a:cubicBezTo>
                <a:cubicBezTo>
                  <a:pt x="13817626" y="14666924"/>
                  <a:pt x="13817626" y="14666924"/>
                  <a:pt x="14665230" y="13818964"/>
                </a:cubicBezTo>
                <a:cubicBezTo>
                  <a:pt x="16424929" y="12058527"/>
                  <a:pt x="16424929" y="9201274"/>
                  <a:pt x="14665230" y="7440836"/>
                </a:cubicBezTo>
                <a:cubicBezTo>
                  <a:pt x="14665230" y="7440836"/>
                  <a:pt x="14665230" y="7440836"/>
                  <a:pt x="13817626" y="6592877"/>
                </a:cubicBezTo>
                <a:cubicBezTo>
                  <a:pt x="12937777" y="5712658"/>
                  <a:pt x="11783839" y="5272549"/>
                  <a:pt x="10629901" y="5272549"/>
                </a:cubicBezTo>
                <a:close/>
                <a:moveTo>
                  <a:pt x="10629900" y="0"/>
                </a:moveTo>
                <a:cubicBezTo>
                  <a:pt x="16500633" y="0"/>
                  <a:pt x="21259801" y="4759168"/>
                  <a:pt x="21259801" y="10629900"/>
                </a:cubicBezTo>
                <a:cubicBezTo>
                  <a:pt x="21259801" y="16500632"/>
                  <a:pt x="16500633" y="21259800"/>
                  <a:pt x="10629900" y="21259800"/>
                </a:cubicBezTo>
                <a:cubicBezTo>
                  <a:pt x="4759168" y="21259800"/>
                  <a:pt x="0" y="16500632"/>
                  <a:pt x="0" y="10629900"/>
                </a:cubicBezTo>
                <a:cubicBezTo>
                  <a:pt x="0" y="4759168"/>
                  <a:pt x="4759168" y="0"/>
                  <a:pt x="10629900" y="0"/>
                </a:cubicBezTo>
                <a:close/>
              </a:path>
            </a:pathLst>
          </a:custGeom>
          <a:solidFill>
            <a:schemeClr val="bg1"/>
          </a:solidFill>
          <a:ln>
            <a:noFill/>
          </a:ln>
          <a:effectLst/>
        </p:spPr>
        <p:txBody>
          <a:bodyPr vert="horz" wrap="square" lIns="45714" tIns="22857" rIns="45714" bIns="22857" numCol="1" anchor="t" anchorCtr="0" compatLnSpc="1">
            <a:prstTxWarp prst="textNoShape">
              <a:avLst/>
            </a:prstTxWarp>
            <a:noAutofit/>
          </a:bodyPr>
          <a:lstStyle/>
          <a:p>
            <a:endParaRPr lang="en-US" sz="900"/>
          </a:p>
        </p:txBody>
      </p:sp>
      <p:sp>
        <p:nvSpPr>
          <p:cNvPr id="22" name="Freeform 5">
            <a:extLst>
              <a:ext uri="{FF2B5EF4-FFF2-40B4-BE49-F238E27FC236}">
                <a16:creationId xmlns:a16="http://schemas.microsoft.com/office/drawing/2014/main" id="{F6AA2058-6C58-4D25-AAEE-6E8D1500E188}"/>
              </a:ext>
            </a:extLst>
          </p:cNvPr>
          <p:cNvSpPr>
            <a:spLocks/>
          </p:cNvSpPr>
          <p:nvPr/>
        </p:nvSpPr>
        <p:spPr bwMode="auto">
          <a:xfrm>
            <a:off x="3701673" y="1033667"/>
            <a:ext cx="4788655" cy="4790666"/>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bg1"/>
          </a:solidFill>
          <a:ln>
            <a:noFill/>
          </a:ln>
          <a:effectLst/>
        </p:spPr>
        <p:txBody>
          <a:bodyPr vert="horz" wrap="square" lIns="45714" tIns="22857" rIns="45714" bIns="22857" numCol="1" anchor="t" anchorCtr="0" compatLnSpc="1">
            <a:prstTxWarp prst="textNoShape">
              <a:avLst/>
            </a:prstTxWarp>
          </a:bodyPr>
          <a:lstStyle/>
          <a:p>
            <a:endParaRPr lang="en-US" sz="900"/>
          </a:p>
        </p:txBody>
      </p:sp>
      <p:sp>
        <p:nvSpPr>
          <p:cNvPr id="24" name="Flowchart: Process 23">
            <a:extLst>
              <a:ext uri="{FF2B5EF4-FFF2-40B4-BE49-F238E27FC236}">
                <a16:creationId xmlns:a16="http://schemas.microsoft.com/office/drawing/2014/main" id="{95A356E5-CCC3-4249-8F2E-E53AB0D56DEE}"/>
              </a:ext>
            </a:extLst>
          </p:cNvPr>
          <p:cNvSpPr/>
          <p:nvPr/>
        </p:nvSpPr>
        <p:spPr>
          <a:xfrm>
            <a:off x="9942642" y="447"/>
            <a:ext cx="2249358" cy="68571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5" name="TextBox 24">
            <a:extLst>
              <a:ext uri="{FF2B5EF4-FFF2-40B4-BE49-F238E27FC236}">
                <a16:creationId xmlns:a16="http://schemas.microsoft.com/office/drawing/2014/main" id="{4104380E-2E16-4AB7-A946-2D8D4BA4E153}"/>
              </a:ext>
            </a:extLst>
          </p:cNvPr>
          <p:cNvSpPr txBox="1"/>
          <p:nvPr/>
        </p:nvSpPr>
        <p:spPr>
          <a:xfrm>
            <a:off x="8631940" y="2619717"/>
            <a:ext cx="3171785" cy="461665"/>
          </a:xfrm>
          <a:prstGeom prst="rect">
            <a:avLst/>
          </a:prstGeom>
          <a:noFill/>
        </p:spPr>
        <p:txBody>
          <a:bodyPr wrap="square" rtlCol="0">
            <a:spAutoFit/>
          </a:bodyPr>
          <a:lstStyle/>
          <a:p>
            <a:pPr algn="ctr"/>
            <a:r>
              <a:rPr lang="en-US" sz="2400" dirty="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Observation:</a:t>
            </a:r>
          </a:p>
        </p:txBody>
      </p:sp>
      <p:sp>
        <p:nvSpPr>
          <p:cNvPr id="26" name="Rectangle 25">
            <a:extLst>
              <a:ext uri="{FF2B5EF4-FFF2-40B4-BE49-F238E27FC236}">
                <a16:creationId xmlns:a16="http://schemas.microsoft.com/office/drawing/2014/main" id="{0488FB33-2BC6-40CB-B8A1-F17DB34712CB}"/>
              </a:ext>
            </a:extLst>
          </p:cNvPr>
          <p:cNvSpPr/>
          <p:nvPr/>
        </p:nvSpPr>
        <p:spPr>
          <a:xfrm>
            <a:off x="9903141" y="2504954"/>
            <a:ext cx="658013" cy="915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TextBox 26">
            <a:extLst>
              <a:ext uri="{FF2B5EF4-FFF2-40B4-BE49-F238E27FC236}">
                <a16:creationId xmlns:a16="http://schemas.microsoft.com/office/drawing/2014/main" id="{00F620D7-0D42-4C54-9728-350E4714C3A6}"/>
              </a:ext>
            </a:extLst>
          </p:cNvPr>
          <p:cNvSpPr txBox="1"/>
          <p:nvPr/>
        </p:nvSpPr>
        <p:spPr>
          <a:xfrm>
            <a:off x="9045504" y="3000634"/>
            <a:ext cx="2561102" cy="1169551"/>
          </a:xfrm>
          <a:prstGeom prst="rect">
            <a:avLst/>
          </a:prstGeom>
          <a:noFill/>
        </p:spPr>
        <p:txBody>
          <a:bodyPr wrap="square" rtlCol="0">
            <a:spAutoFit/>
          </a:bodyPr>
          <a:lstStyle/>
          <a:p>
            <a:r>
              <a:rPr lang="en-US" sz="1400" dirty="0">
                <a:solidFill>
                  <a:schemeClr val="tx1">
                    <a:alpha val="48000"/>
                  </a:schemeClr>
                </a:solidFill>
              </a:rPr>
              <a:t>Raising the number of subjects appears to improve the dataset's coherence, but this leaves us with little guidance on how many topics to choose.</a:t>
            </a:r>
          </a:p>
        </p:txBody>
      </p:sp>
      <p:sp>
        <p:nvSpPr>
          <p:cNvPr id="28" name="Slide Number Placeholder 5">
            <a:extLst>
              <a:ext uri="{FF2B5EF4-FFF2-40B4-BE49-F238E27FC236}">
                <a16:creationId xmlns:a16="http://schemas.microsoft.com/office/drawing/2014/main" id="{F4EAEE45-E707-4BA7-9866-690CF24A7CCF}"/>
              </a:ext>
            </a:extLst>
          </p:cNvPr>
          <p:cNvSpPr txBox="1">
            <a:spLocks/>
          </p:cNvSpPr>
          <p:nvPr/>
        </p:nvSpPr>
        <p:spPr>
          <a:xfrm>
            <a:off x="410770" y="6140457"/>
            <a:ext cx="162261" cy="291343"/>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6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pPr algn="ctr"/>
              <a:t>11</a:t>
            </a:fld>
            <a:endParaRPr lang="en-US" sz="9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9" name="TextBox 28">
            <a:extLst>
              <a:ext uri="{FF2B5EF4-FFF2-40B4-BE49-F238E27FC236}">
                <a16:creationId xmlns:a16="http://schemas.microsoft.com/office/drawing/2014/main" id="{E69CE08C-1CE3-4E76-BA03-D22F4D87B850}"/>
              </a:ext>
            </a:extLst>
          </p:cNvPr>
          <p:cNvSpPr txBox="1"/>
          <p:nvPr/>
        </p:nvSpPr>
        <p:spPr>
          <a:xfrm rot="16200000">
            <a:off x="77142" y="798032"/>
            <a:ext cx="830677" cy="276999"/>
          </a:xfrm>
          <a:prstGeom prst="rect">
            <a:avLst/>
          </a:prstGeom>
          <a:noFill/>
        </p:spPr>
        <p:txBody>
          <a:bodyPr wrap="none" rtlCol="0">
            <a:spAutoFit/>
          </a:bodyPr>
          <a:lstStyle/>
          <a:p>
            <a:r>
              <a:rPr lang="en-US" sz="1200" b="1" dirty="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SSW 565</a:t>
            </a:r>
          </a:p>
        </p:txBody>
      </p:sp>
      <p:pic>
        <p:nvPicPr>
          <p:cNvPr id="32" name="Picture 31" descr="Chart, line chart&#10;&#10;Description automatically generated">
            <a:extLst>
              <a:ext uri="{FF2B5EF4-FFF2-40B4-BE49-F238E27FC236}">
                <a16:creationId xmlns:a16="http://schemas.microsoft.com/office/drawing/2014/main" id="{85F44DB9-E3A2-4490-DEEA-21176D2AB694}"/>
              </a:ext>
            </a:extLst>
          </p:cNvPr>
          <p:cNvPicPr>
            <a:picLocks noChangeAspect="1"/>
          </p:cNvPicPr>
          <p:nvPr/>
        </p:nvPicPr>
        <p:blipFill>
          <a:blip r:embed="rId3"/>
          <a:stretch>
            <a:fillRect/>
          </a:stretch>
        </p:blipFill>
        <p:spPr>
          <a:xfrm>
            <a:off x="2817148" y="385708"/>
            <a:ext cx="5766886" cy="6002244"/>
          </a:xfrm>
          <a:prstGeom prst="rect">
            <a:avLst/>
          </a:prstGeom>
        </p:spPr>
      </p:pic>
    </p:spTree>
    <p:extLst>
      <p:ext uri="{BB962C8B-B14F-4D97-AF65-F5344CB8AC3E}">
        <p14:creationId xmlns:p14="http://schemas.microsoft.com/office/powerpoint/2010/main" val="272256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fill="hold" grpId="0" nodeType="withEffect">
                                  <p:stCondLst>
                                    <p:cond delay="0"/>
                                  </p:stCondLst>
                                  <p:childTnLst>
                                    <p:animMotion origin="layout" path="M 7.2777E-7 1.2963E-6 L -0.7447 1.28287 " pathEditMode="relative" rAng="0" ptsTypes="AA">
                                      <p:cBhvr>
                                        <p:cTn id="6" dur="5000" fill="hold"/>
                                        <p:tgtEl>
                                          <p:spTgt spid="2"/>
                                        </p:tgtEl>
                                        <p:attrNameLst>
                                          <p:attrName>ppt_x</p:attrName>
                                          <p:attrName>ppt_y</p:attrName>
                                        </p:attrNameLst>
                                      </p:cBhvr>
                                      <p:rCtr x="-37235" y="64144"/>
                                    </p:animMotion>
                                  </p:childTnLst>
                                </p:cTn>
                              </p:par>
                              <p:par>
                                <p:cTn id="7" presetID="42" presetClass="path" presetSubtype="0" repeatCount="indefinite" fill="hold" grpId="0" nodeType="withEffect">
                                  <p:stCondLst>
                                    <p:cond delay="0"/>
                                  </p:stCondLst>
                                  <p:childTnLst>
                                    <p:animMotion origin="layout" path="M -6.80901E-7 -5.55556E-7 L -0.74469 1.28287 " pathEditMode="relative" rAng="0" ptsTypes="AA">
                                      <p:cBhvr>
                                        <p:cTn id="8" dur="5000" fill="hold"/>
                                        <p:tgtEl>
                                          <p:spTgt spid="3"/>
                                        </p:tgtEl>
                                        <p:attrNameLst>
                                          <p:attrName>ppt_x</p:attrName>
                                          <p:attrName>ppt_y</p:attrName>
                                        </p:attrNameLst>
                                      </p:cBhvr>
                                      <p:rCtr x="-37235" y="64144"/>
                                    </p:animMotion>
                                  </p:childTnLst>
                                </p:cTn>
                              </p:par>
                              <p:par>
                                <p:cTn id="9" presetID="42" presetClass="path" presetSubtype="0" repeatCount="indefinite" fill="hold" grpId="0" nodeType="withEffect">
                                  <p:stCondLst>
                                    <p:cond delay="0"/>
                                  </p:stCondLst>
                                  <p:childTnLst>
                                    <p:animMotion origin="layout" path="M -2.08957E-6 3.33333E-6 L -0.74469 1.28287 " pathEditMode="relative" rAng="0" ptsTypes="AA">
                                      <p:cBhvr>
                                        <p:cTn id="10" dur="5000" fill="hold"/>
                                        <p:tgtEl>
                                          <p:spTgt spid="4"/>
                                        </p:tgtEl>
                                        <p:attrNameLst>
                                          <p:attrName>ppt_x</p:attrName>
                                          <p:attrName>ppt_y</p:attrName>
                                        </p:attrNameLst>
                                      </p:cBhvr>
                                      <p:rCtr x="-37235" y="64144"/>
                                    </p:animMotion>
                                  </p:childTnLst>
                                </p:cTn>
                              </p:par>
                              <p:par>
                                <p:cTn id="11" presetID="42" presetClass="path" presetSubtype="0" repeatCount="indefinite" fill="hold" grpId="0" nodeType="withEffect">
                                  <p:stCondLst>
                                    <p:cond delay="0"/>
                                  </p:stCondLst>
                                  <p:childTnLst>
                                    <p:animMotion origin="layout" path="M -3.49824E-6 -2.77778E-6 L -0.74469 1.28287 " pathEditMode="relative" rAng="0" ptsTypes="AA">
                                      <p:cBhvr>
                                        <p:cTn id="12" dur="5000" fill="hold"/>
                                        <p:tgtEl>
                                          <p:spTgt spid="5"/>
                                        </p:tgtEl>
                                        <p:attrNameLst>
                                          <p:attrName>ppt_x</p:attrName>
                                          <p:attrName>ppt_y</p:attrName>
                                        </p:attrNameLst>
                                      </p:cBhvr>
                                      <p:rCtr x="-37235" y="64144"/>
                                    </p:animMotion>
                                  </p:childTnLst>
                                </p:cTn>
                              </p:par>
                              <p:par>
                                <p:cTn id="13" presetID="42" presetClass="path" presetSubtype="0" repeatCount="indefinite" fill="hold" grpId="0" nodeType="withEffect">
                                  <p:stCondLst>
                                    <p:cond delay="0"/>
                                  </p:stCondLst>
                                  <p:childTnLst>
                                    <p:animMotion origin="layout" path="M -4.71553E-6 1.11111E-6 L -0.74469 1.28287 " pathEditMode="relative" rAng="0" ptsTypes="AA">
                                      <p:cBhvr>
                                        <p:cTn id="14" dur="5000" fill="hold"/>
                                        <p:tgtEl>
                                          <p:spTgt spid="6"/>
                                        </p:tgtEl>
                                        <p:attrNameLst>
                                          <p:attrName>ppt_x</p:attrName>
                                          <p:attrName>ppt_y</p:attrName>
                                        </p:attrNameLst>
                                      </p:cBhvr>
                                      <p:rCtr x="-37235" y="64144"/>
                                    </p:animMotion>
                                  </p:childTnLst>
                                </p:cTn>
                              </p:par>
                              <p:par>
                                <p:cTn id="15" presetID="42" presetClass="path" presetSubtype="0" repeatCount="indefinite" fill="hold" grpId="0" nodeType="withEffect">
                                  <p:stCondLst>
                                    <p:cond delay="0"/>
                                  </p:stCondLst>
                                  <p:childTnLst>
                                    <p:animMotion origin="layout" path="M 3.8758E-6 5E-6 L -0.7447 1.28288 " pathEditMode="relative" rAng="0" ptsTypes="AA">
                                      <p:cBhvr>
                                        <p:cTn id="16" dur="5000" fill="hold"/>
                                        <p:tgtEl>
                                          <p:spTgt spid="7"/>
                                        </p:tgtEl>
                                        <p:attrNameLst>
                                          <p:attrName>ppt_x</p:attrName>
                                          <p:attrName>ppt_y</p:attrName>
                                        </p:attrNameLst>
                                      </p:cBhvr>
                                      <p:rCtr x="-37235" y="64144"/>
                                    </p:animMotion>
                                  </p:childTnLst>
                                </p:cTn>
                              </p:par>
                              <p:par>
                                <p:cTn id="17" presetID="42" presetClass="path" presetSubtype="0" repeatCount="indefinite" fill="hold" grpId="0" nodeType="withEffect">
                                  <p:stCondLst>
                                    <p:cond delay="0"/>
                                  </p:stCondLst>
                                  <p:childTnLst>
                                    <p:animMotion origin="layout" path="M 2.46713E-6 3.14815E-6 L -0.7447 1.28287 " pathEditMode="relative" rAng="0" ptsTypes="AA">
                                      <p:cBhvr>
                                        <p:cTn id="18" dur="5000" fill="hold"/>
                                        <p:tgtEl>
                                          <p:spTgt spid="8"/>
                                        </p:tgtEl>
                                        <p:attrNameLst>
                                          <p:attrName>ppt_x</p:attrName>
                                          <p:attrName>ppt_y</p:attrName>
                                        </p:attrNameLst>
                                      </p:cBhvr>
                                      <p:rCtr x="-37235" y="64144"/>
                                    </p:animMotion>
                                  </p:childTnLst>
                                </p:cTn>
                              </p:par>
                              <p:par>
                                <p:cTn id="19" presetID="42" presetClass="path" presetSubtype="0" repeatCount="indefinite" fill="hold" grpId="0" nodeType="withEffect">
                                  <p:stCondLst>
                                    <p:cond delay="0"/>
                                  </p:stCondLst>
                                  <p:childTnLst>
                                    <p:animMotion origin="layout" path="M -4.03723E-6 1.2963E-6 L -0.74469 1.28287 " pathEditMode="relative" rAng="0" ptsTypes="AA">
                                      <p:cBhvr>
                                        <p:cTn id="20" dur="5000" fill="hold"/>
                                        <p:tgtEl>
                                          <p:spTgt spid="9"/>
                                        </p:tgtEl>
                                        <p:attrNameLst>
                                          <p:attrName>ppt_x</p:attrName>
                                          <p:attrName>ppt_y</p:attrName>
                                        </p:attrNameLst>
                                      </p:cBhvr>
                                      <p:rCtr x="-37235" y="64144"/>
                                    </p:animMotion>
                                  </p:childTnLst>
                                </p:cTn>
                              </p:par>
                              <p:par>
                                <p:cTn id="21" presetID="42" presetClass="path" presetSubtype="0" repeatCount="indefinite" fill="hold" grpId="0" nodeType="withEffect">
                                  <p:stCondLst>
                                    <p:cond delay="0"/>
                                  </p:stCondLst>
                                  <p:childTnLst>
                                    <p:animMotion origin="layout" path="M -1.58833E-7 -3.33333E-6 L -0.74469 1.28287 " pathEditMode="relative" rAng="0" ptsTypes="AA">
                                      <p:cBhvr>
                                        <p:cTn id="22" dur="5000" fill="hold"/>
                                        <p:tgtEl>
                                          <p:spTgt spid="10"/>
                                        </p:tgtEl>
                                        <p:attrNameLst>
                                          <p:attrName>ppt_x</p:attrName>
                                          <p:attrName>ppt_y</p:attrName>
                                        </p:attrNameLst>
                                      </p:cBhvr>
                                      <p:rCtr x="-37235" y="64144"/>
                                    </p:animMotion>
                                  </p:childTnLst>
                                </p:cTn>
                              </p:par>
                              <p:par>
                                <p:cTn id="23" presetID="42" presetClass="path" presetSubtype="0" repeatCount="indefinite" fill="hold" grpId="0" nodeType="withEffect">
                                  <p:stCondLst>
                                    <p:cond delay="0"/>
                                  </p:stCondLst>
                                  <p:childTnLst>
                                    <p:animMotion origin="layout" path="M -1.75889E-6 -9.25926E-7 L -0.74469 1.28287 " pathEditMode="relative" rAng="0" ptsTypes="AA">
                                      <p:cBhvr>
                                        <p:cTn id="24" dur="5000" fill="hold"/>
                                        <p:tgtEl>
                                          <p:spTgt spid="11"/>
                                        </p:tgtEl>
                                        <p:attrNameLst>
                                          <p:attrName>ppt_x</p:attrName>
                                          <p:attrName>ppt_y</p:attrName>
                                        </p:attrNameLst>
                                      </p:cBhvr>
                                      <p:rCtr x="-37235" y="64144"/>
                                    </p:animMotion>
                                  </p:childTnLst>
                                </p:cTn>
                              </p:par>
                              <p:par>
                                <p:cTn id="25" presetID="42" presetClass="path" presetSubtype="0" repeatCount="indefinite" fill="hold" grpId="0" nodeType="withEffect">
                                  <p:stCondLst>
                                    <p:cond delay="0"/>
                                  </p:stCondLst>
                                  <p:childTnLst>
                                    <p:animMotion origin="layout" path="M 1.92813E-6 2.96296E-6 L -0.7447 1.28287 " pathEditMode="relative" rAng="0" ptsTypes="AA">
                                      <p:cBhvr>
                                        <p:cTn id="26" dur="5000" fill="hold"/>
                                        <p:tgtEl>
                                          <p:spTgt spid="12"/>
                                        </p:tgtEl>
                                        <p:attrNameLst>
                                          <p:attrName>ppt_x</p:attrName>
                                          <p:attrName>ppt_y</p:attrName>
                                        </p:attrNameLst>
                                      </p:cBhvr>
                                      <p:rCtr x="-37235" y="64144"/>
                                    </p:animMotion>
                                  </p:childTnLst>
                                </p:cTn>
                              </p:par>
                              <p:par>
                                <p:cTn id="27" presetID="42" presetClass="path" presetSubtype="0" repeatCount="indefinite" fill="hold" grpId="0" nodeType="withEffect">
                                  <p:stCondLst>
                                    <p:cond delay="0"/>
                                  </p:stCondLst>
                                  <p:childTnLst>
                                    <p:animMotion origin="layout" path="M 7.10845E-7 2.59259E-6 L -0.7447 1.28287 " pathEditMode="relative" rAng="0" ptsTypes="AA">
                                      <p:cBhvr>
                                        <p:cTn id="28" dur="5000" fill="hold"/>
                                        <p:tgtEl>
                                          <p:spTgt spid="13"/>
                                        </p:tgtEl>
                                        <p:attrNameLst>
                                          <p:attrName>ppt_x</p:attrName>
                                          <p:attrName>ppt_y</p:attrName>
                                        </p:attrNameLst>
                                      </p:cBhvr>
                                      <p:rCtr x="-37235" y="64144"/>
                                    </p:animMotion>
                                  </p:childTnLst>
                                </p:cTn>
                              </p:par>
                              <p:par>
                                <p:cTn id="29" presetID="42" presetClass="path" presetSubtype="0" repeatCount="indefinite" fill="hold" grpId="0" nodeType="withEffect">
                                  <p:stCondLst>
                                    <p:cond delay="0"/>
                                  </p:stCondLst>
                                  <p:childTnLst>
                                    <p:animMotion origin="layout" path="M -5.06444E-7 -2.03704E-6 L -0.74469 1.28287 " pathEditMode="relative" rAng="0" ptsTypes="AA">
                                      <p:cBhvr>
                                        <p:cTn id="30" dur="5000" fill="hold"/>
                                        <p:tgtEl>
                                          <p:spTgt spid="14"/>
                                        </p:tgtEl>
                                        <p:attrNameLst>
                                          <p:attrName>ppt_x</p:attrName>
                                          <p:attrName>ppt_y</p:attrName>
                                        </p:attrNameLst>
                                      </p:cBhvr>
                                      <p:rCtr x="-37235" y="64144"/>
                                    </p:animMotion>
                                  </p:childTnLst>
                                </p:cTn>
                              </p:par>
                              <p:par>
                                <p:cTn id="31" presetID="8" presetClass="emph" presetSubtype="0" repeatCount="indefinite" fill="hold" grpId="0" nodeType="withEffect">
                                  <p:stCondLst>
                                    <p:cond delay="0"/>
                                  </p:stCondLst>
                                  <p:childTnLst>
                                    <p:animRot by="21600000">
                                      <p:cBhvr>
                                        <p:cTn id="32" dur="6800" fill="hold"/>
                                        <p:tgtEl>
                                          <p:spTgt spid="21"/>
                                        </p:tgtEl>
                                        <p:attrNameLst>
                                          <p:attrName>r</p:attrName>
                                        </p:attrNameLst>
                                      </p:cBhvr>
                                    </p:animRot>
                                  </p:childTnLst>
                                </p:cTn>
                              </p:par>
                              <p:par>
                                <p:cTn id="33" presetID="8" presetClass="emph" presetSubtype="0" repeatCount="indefinite" fill="hold" grpId="0" nodeType="withEffect">
                                  <p:stCondLst>
                                    <p:cond delay="0"/>
                                  </p:stCondLst>
                                  <p:childTnLst>
                                    <p:animRot by="21600000">
                                      <p:cBhvr>
                                        <p:cTn id="34" dur="6800" fill="hold"/>
                                        <p:tgtEl>
                                          <p:spTgt spid="22"/>
                                        </p:tgtEl>
                                        <p:attrNameLst>
                                          <p:attrName>r</p:attrName>
                                        </p:attrNameLst>
                                      </p:cBhvr>
                                    </p:animRot>
                                  </p:childTnLst>
                                </p:cTn>
                              </p:par>
                              <p:par>
                                <p:cTn id="35" presetID="2" presetClass="entr" presetSubtype="2" decel="100000" fill="hold" grpId="0" nodeType="withEffect">
                                  <p:stCondLst>
                                    <p:cond delay="10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1500" fill="hold"/>
                                        <p:tgtEl>
                                          <p:spTgt spid="25"/>
                                        </p:tgtEl>
                                        <p:attrNameLst>
                                          <p:attrName>ppt_x</p:attrName>
                                        </p:attrNameLst>
                                      </p:cBhvr>
                                      <p:tavLst>
                                        <p:tav tm="0">
                                          <p:val>
                                            <p:strVal val="1+#ppt_w/2"/>
                                          </p:val>
                                        </p:tav>
                                        <p:tav tm="100000">
                                          <p:val>
                                            <p:strVal val="#ppt_x"/>
                                          </p:val>
                                        </p:tav>
                                      </p:tavLst>
                                    </p:anim>
                                    <p:anim calcmode="lin" valueType="num">
                                      <p:cBhvr additive="base">
                                        <p:cTn id="38" dur="1500" fill="hold"/>
                                        <p:tgtEl>
                                          <p:spTgt spid="25"/>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1500" fill="hold"/>
                                        <p:tgtEl>
                                          <p:spTgt spid="26"/>
                                        </p:tgtEl>
                                        <p:attrNameLst>
                                          <p:attrName>ppt_x</p:attrName>
                                        </p:attrNameLst>
                                      </p:cBhvr>
                                      <p:tavLst>
                                        <p:tav tm="0">
                                          <p:val>
                                            <p:strVal val="1+#ppt_w/2"/>
                                          </p:val>
                                        </p:tav>
                                        <p:tav tm="100000">
                                          <p:val>
                                            <p:strVal val="#ppt_x"/>
                                          </p:val>
                                        </p:tav>
                                      </p:tavLst>
                                    </p:anim>
                                    <p:anim calcmode="lin" valueType="num">
                                      <p:cBhvr additive="base">
                                        <p:cTn id="42" dur="1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21" grpId="0" animBg="1"/>
      <p:bldP spid="22" grpId="0" animBg="1"/>
      <p:bldP spid="25" grpId="0"/>
      <p:bldP spid="2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a:extLst>
              <a:ext uri="{FF2B5EF4-FFF2-40B4-BE49-F238E27FC236}">
                <a16:creationId xmlns:a16="http://schemas.microsoft.com/office/drawing/2014/main" id="{0688E7A2-C656-4645-BD47-2EF0DAD994B5}"/>
              </a:ext>
            </a:extLst>
          </p:cNvPr>
          <p:cNvSpPr>
            <a:spLocks/>
          </p:cNvSpPr>
          <p:nvPr/>
        </p:nvSpPr>
        <p:spPr bwMode="auto">
          <a:xfrm rot="2757414">
            <a:off x="7041344" y="-13967504"/>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3" name="Freeform 6">
            <a:extLst>
              <a:ext uri="{FF2B5EF4-FFF2-40B4-BE49-F238E27FC236}">
                <a16:creationId xmlns:a16="http://schemas.microsoft.com/office/drawing/2014/main" id="{C904A4A6-086D-4870-85D6-280040144355}"/>
              </a:ext>
            </a:extLst>
          </p:cNvPr>
          <p:cNvSpPr>
            <a:spLocks/>
          </p:cNvSpPr>
          <p:nvPr/>
        </p:nvSpPr>
        <p:spPr bwMode="auto">
          <a:xfrm rot="2757414">
            <a:off x="7758057" y="-13226442"/>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4" name="Freeform 7">
            <a:extLst>
              <a:ext uri="{FF2B5EF4-FFF2-40B4-BE49-F238E27FC236}">
                <a16:creationId xmlns:a16="http://schemas.microsoft.com/office/drawing/2014/main" id="{DD3D3D6C-9C80-4D2E-AACF-7CC792CDDA25}"/>
              </a:ext>
            </a:extLst>
          </p:cNvPr>
          <p:cNvSpPr>
            <a:spLocks/>
          </p:cNvSpPr>
          <p:nvPr/>
        </p:nvSpPr>
        <p:spPr bwMode="auto">
          <a:xfrm rot="2757414">
            <a:off x="8474771" y="-12485380"/>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5" name="Freeform 8">
            <a:extLst>
              <a:ext uri="{FF2B5EF4-FFF2-40B4-BE49-F238E27FC236}">
                <a16:creationId xmlns:a16="http://schemas.microsoft.com/office/drawing/2014/main" id="{FA55C1CA-3B7A-47F9-8466-10AC52499650}"/>
              </a:ext>
            </a:extLst>
          </p:cNvPr>
          <p:cNvSpPr>
            <a:spLocks/>
          </p:cNvSpPr>
          <p:nvPr/>
        </p:nvSpPr>
        <p:spPr bwMode="auto">
          <a:xfrm rot="2757414">
            <a:off x="9189468" y="-11744727"/>
            <a:ext cx="324284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6" name="Freeform 9">
            <a:extLst>
              <a:ext uri="{FF2B5EF4-FFF2-40B4-BE49-F238E27FC236}">
                <a16:creationId xmlns:a16="http://schemas.microsoft.com/office/drawing/2014/main" id="{4AEC489A-4248-4DA6-B1D5-3D90EF5E08C3}"/>
              </a:ext>
            </a:extLst>
          </p:cNvPr>
          <p:cNvSpPr>
            <a:spLocks/>
          </p:cNvSpPr>
          <p:nvPr/>
        </p:nvSpPr>
        <p:spPr bwMode="auto">
          <a:xfrm rot="2757414">
            <a:off x="9906543" y="-11004520"/>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7" name="Freeform 10">
            <a:extLst>
              <a:ext uri="{FF2B5EF4-FFF2-40B4-BE49-F238E27FC236}">
                <a16:creationId xmlns:a16="http://schemas.microsoft.com/office/drawing/2014/main" id="{4338872D-5B88-4EF7-BB11-7972E9F4AB5A}"/>
              </a:ext>
            </a:extLst>
          </p:cNvPr>
          <p:cNvSpPr>
            <a:spLocks/>
          </p:cNvSpPr>
          <p:nvPr/>
        </p:nvSpPr>
        <p:spPr bwMode="auto">
          <a:xfrm rot="2757414">
            <a:off x="10623257" y="-10263457"/>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8" name="Freeform 11">
            <a:extLst>
              <a:ext uri="{FF2B5EF4-FFF2-40B4-BE49-F238E27FC236}">
                <a16:creationId xmlns:a16="http://schemas.microsoft.com/office/drawing/2014/main" id="{5913C281-FCC0-48CD-995D-6723946377FC}"/>
              </a:ext>
            </a:extLst>
          </p:cNvPr>
          <p:cNvSpPr>
            <a:spLocks/>
          </p:cNvSpPr>
          <p:nvPr/>
        </p:nvSpPr>
        <p:spPr bwMode="auto">
          <a:xfrm rot="2757414">
            <a:off x="11339970" y="-9522396"/>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tx1">
              <a:alpha val="88000"/>
            </a:schemeClr>
          </a:solidFill>
          <a:ln>
            <a:noFill/>
          </a:ln>
          <a:effectLst>
            <a:outerShdw blurRad="1003300" dist="38100" dir="10800000" algn="r" rotWithShape="0">
              <a:prstClr val="black">
                <a:alpha val="46000"/>
              </a:prstClr>
            </a:outerShdw>
          </a:effectLst>
        </p:spPr>
        <p:txBody>
          <a:bodyPr vert="horz" wrap="square" lIns="45714" tIns="22857" rIns="45714" bIns="22857" numCol="1" anchor="t" anchorCtr="0" compatLnSpc="1">
            <a:prstTxWarp prst="textNoShape">
              <a:avLst/>
            </a:prstTxWarp>
          </a:bodyPr>
          <a:lstStyle/>
          <a:p>
            <a:endParaRPr lang="en-US" sz="900"/>
          </a:p>
        </p:txBody>
      </p:sp>
      <p:sp>
        <p:nvSpPr>
          <p:cNvPr id="9" name="Freeform 10">
            <a:extLst>
              <a:ext uri="{FF2B5EF4-FFF2-40B4-BE49-F238E27FC236}">
                <a16:creationId xmlns:a16="http://schemas.microsoft.com/office/drawing/2014/main" id="{55D0FD1F-60C6-437B-818C-8543DBCEFCC5}"/>
              </a:ext>
            </a:extLst>
          </p:cNvPr>
          <p:cNvSpPr>
            <a:spLocks/>
          </p:cNvSpPr>
          <p:nvPr/>
        </p:nvSpPr>
        <p:spPr bwMode="auto">
          <a:xfrm rot="2757414">
            <a:off x="12056683" y="-8781334"/>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0" name="Freeform 9">
            <a:extLst>
              <a:ext uri="{FF2B5EF4-FFF2-40B4-BE49-F238E27FC236}">
                <a16:creationId xmlns:a16="http://schemas.microsoft.com/office/drawing/2014/main" id="{7BCB2333-85D5-4531-9522-EA42451A374A}"/>
              </a:ext>
            </a:extLst>
          </p:cNvPr>
          <p:cNvSpPr>
            <a:spLocks/>
          </p:cNvSpPr>
          <p:nvPr/>
        </p:nvSpPr>
        <p:spPr bwMode="auto">
          <a:xfrm rot="2757414">
            <a:off x="12771742" y="-8041983"/>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1" name="Freeform 8">
            <a:extLst>
              <a:ext uri="{FF2B5EF4-FFF2-40B4-BE49-F238E27FC236}">
                <a16:creationId xmlns:a16="http://schemas.microsoft.com/office/drawing/2014/main" id="{BAD4E249-F500-4D10-ADBA-4F8DC3E5BFB2}"/>
              </a:ext>
            </a:extLst>
          </p:cNvPr>
          <p:cNvSpPr>
            <a:spLocks/>
          </p:cNvSpPr>
          <p:nvPr/>
        </p:nvSpPr>
        <p:spPr bwMode="auto">
          <a:xfrm rot="2757414">
            <a:off x="13488093" y="-7300065"/>
            <a:ext cx="324284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2" name="Freeform 7">
            <a:extLst>
              <a:ext uri="{FF2B5EF4-FFF2-40B4-BE49-F238E27FC236}">
                <a16:creationId xmlns:a16="http://schemas.microsoft.com/office/drawing/2014/main" id="{8F6419EE-D874-4707-B2EA-33CE4EB5A2B1}"/>
              </a:ext>
            </a:extLst>
          </p:cNvPr>
          <p:cNvSpPr>
            <a:spLocks/>
          </p:cNvSpPr>
          <p:nvPr/>
        </p:nvSpPr>
        <p:spPr bwMode="auto">
          <a:xfrm rot="2757414">
            <a:off x="14205169" y="-6559859"/>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3" name="Freeform 6">
            <a:extLst>
              <a:ext uri="{FF2B5EF4-FFF2-40B4-BE49-F238E27FC236}">
                <a16:creationId xmlns:a16="http://schemas.microsoft.com/office/drawing/2014/main" id="{AEB13B06-6FB9-4E9C-A4D6-8B0379950871}"/>
              </a:ext>
            </a:extLst>
          </p:cNvPr>
          <p:cNvSpPr>
            <a:spLocks/>
          </p:cNvSpPr>
          <p:nvPr/>
        </p:nvSpPr>
        <p:spPr bwMode="auto">
          <a:xfrm rot="2757414">
            <a:off x="14920227" y="-5820508"/>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4" name="Freeform 5">
            <a:extLst>
              <a:ext uri="{FF2B5EF4-FFF2-40B4-BE49-F238E27FC236}">
                <a16:creationId xmlns:a16="http://schemas.microsoft.com/office/drawing/2014/main" id="{7AA106F9-0CD5-4AE1-B53A-28F0E7EAEB35}"/>
              </a:ext>
            </a:extLst>
          </p:cNvPr>
          <p:cNvSpPr>
            <a:spLocks/>
          </p:cNvSpPr>
          <p:nvPr/>
        </p:nvSpPr>
        <p:spPr bwMode="auto">
          <a:xfrm rot="2757414">
            <a:off x="15635285" y="-5081158"/>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23" name="Flowchart: Process 22">
            <a:extLst>
              <a:ext uri="{FF2B5EF4-FFF2-40B4-BE49-F238E27FC236}">
                <a16:creationId xmlns:a16="http://schemas.microsoft.com/office/drawing/2014/main" id="{5B3AC945-F5E7-4C89-98D8-84D3B597F686}"/>
              </a:ext>
            </a:extLst>
          </p:cNvPr>
          <p:cNvSpPr/>
          <p:nvPr/>
        </p:nvSpPr>
        <p:spPr>
          <a:xfrm>
            <a:off x="1" y="447"/>
            <a:ext cx="2249358" cy="68571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Freeform: Shape 20">
            <a:extLst>
              <a:ext uri="{FF2B5EF4-FFF2-40B4-BE49-F238E27FC236}">
                <a16:creationId xmlns:a16="http://schemas.microsoft.com/office/drawing/2014/main" id="{E024A50C-C65C-4690-90EF-83340F474397}"/>
              </a:ext>
            </a:extLst>
          </p:cNvPr>
          <p:cNvSpPr>
            <a:spLocks/>
          </p:cNvSpPr>
          <p:nvPr/>
        </p:nvSpPr>
        <p:spPr bwMode="auto">
          <a:xfrm>
            <a:off x="250316" y="-2416684"/>
            <a:ext cx="11691368" cy="11691368"/>
          </a:xfrm>
          <a:custGeom>
            <a:avLst/>
            <a:gdLst>
              <a:gd name="connsiteX0" fmla="*/ 10629901 w 21259801"/>
              <a:gd name="connsiteY0" fmla="*/ 5272549 h 21259800"/>
              <a:gd name="connsiteX1" fmla="*/ 7442175 w 21259801"/>
              <a:gd name="connsiteY1" fmla="*/ 6592877 h 21259800"/>
              <a:gd name="connsiteX2" fmla="*/ 6594572 w 21259801"/>
              <a:gd name="connsiteY2" fmla="*/ 7440836 h 21259800"/>
              <a:gd name="connsiteX3" fmla="*/ 6594572 w 21259801"/>
              <a:gd name="connsiteY3" fmla="*/ 13818964 h 21259800"/>
              <a:gd name="connsiteX4" fmla="*/ 7442175 w 21259801"/>
              <a:gd name="connsiteY4" fmla="*/ 14666924 h 21259800"/>
              <a:gd name="connsiteX5" fmla="*/ 13817626 w 21259801"/>
              <a:gd name="connsiteY5" fmla="*/ 14666924 h 21259800"/>
              <a:gd name="connsiteX6" fmla="*/ 14665230 w 21259801"/>
              <a:gd name="connsiteY6" fmla="*/ 13818964 h 21259800"/>
              <a:gd name="connsiteX7" fmla="*/ 14665230 w 21259801"/>
              <a:gd name="connsiteY7" fmla="*/ 7440836 h 21259800"/>
              <a:gd name="connsiteX8" fmla="*/ 13817626 w 21259801"/>
              <a:gd name="connsiteY8" fmla="*/ 6592877 h 21259800"/>
              <a:gd name="connsiteX9" fmla="*/ 10629901 w 21259801"/>
              <a:gd name="connsiteY9" fmla="*/ 5272549 h 21259800"/>
              <a:gd name="connsiteX10" fmla="*/ 10629900 w 21259801"/>
              <a:gd name="connsiteY10" fmla="*/ 0 h 21259800"/>
              <a:gd name="connsiteX11" fmla="*/ 21259801 w 21259801"/>
              <a:gd name="connsiteY11" fmla="*/ 10629900 h 21259800"/>
              <a:gd name="connsiteX12" fmla="*/ 10629900 w 21259801"/>
              <a:gd name="connsiteY12" fmla="*/ 21259800 h 21259800"/>
              <a:gd name="connsiteX13" fmla="*/ 0 w 21259801"/>
              <a:gd name="connsiteY13" fmla="*/ 10629900 h 21259800"/>
              <a:gd name="connsiteX14" fmla="*/ 10629900 w 21259801"/>
              <a:gd name="connsiteY14" fmla="*/ 0 h 2125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259801" h="21259800">
                <a:moveTo>
                  <a:pt x="10629901" y="5272549"/>
                </a:moveTo>
                <a:cubicBezTo>
                  <a:pt x="9475963" y="5272549"/>
                  <a:pt x="8322024" y="5712658"/>
                  <a:pt x="7442175" y="6592877"/>
                </a:cubicBezTo>
                <a:cubicBezTo>
                  <a:pt x="7442175" y="6592877"/>
                  <a:pt x="7442175" y="6592877"/>
                  <a:pt x="6594572" y="7440836"/>
                </a:cubicBezTo>
                <a:cubicBezTo>
                  <a:pt x="4834874" y="9201274"/>
                  <a:pt x="4834874" y="12058527"/>
                  <a:pt x="6594572" y="13818964"/>
                </a:cubicBezTo>
                <a:cubicBezTo>
                  <a:pt x="6594572" y="13818964"/>
                  <a:pt x="6594572" y="13818964"/>
                  <a:pt x="7442175" y="14666924"/>
                </a:cubicBezTo>
                <a:cubicBezTo>
                  <a:pt x="9201873" y="16427361"/>
                  <a:pt x="12057928" y="16427361"/>
                  <a:pt x="13817626" y="14666924"/>
                </a:cubicBezTo>
                <a:cubicBezTo>
                  <a:pt x="13817626" y="14666924"/>
                  <a:pt x="13817626" y="14666924"/>
                  <a:pt x="14665230" y="13818964"/>
                </a:cubicBezTo>
                <a:cubicBezTo>
                  <a:pt x="16424929" y="12058527"/>
                  <a:pt x="16424929" y="9201274"/>
                  <a:pt x="14665230" y="7440836"/>
                </a:cubicBezTo>
                <a:cubicBezTo>
                  <a:pt x="14665230" y="7440836"/>
                  <a:pt x="14665230" y="7440836"/>
                  <a:pt x="13817626" y="6592877"/>
                </a:cubicBezTo>
                <a:cubicBezTo>
                  <a:pt x="12937777" y="5712658"/>
                  <a:pt x="11783839" y="5272549"/>
                  <a:pt x="10629901" y="5272549"/>
                </a:cubicBezTo>
                <a:close/>
                <a:moveTo>
                  <a:pt x="10629900" y="0"/>
                </a:moveTo>
                <a:cubicBezTo>
                  <a:pt x="16500633" y="0"/>
                  <a:pt x="21259801" y="4759168"/>
                  <a:pt x="21259801" y="10629900"/>
                </a:cubicBezTo>
                <a:cubicBezTo>
                  <a:pt x="21259801" y="16500632"/>
                  <a:pt x="16500633" y="21259800"/>
                  <a:pt x="10629900" y="21259800"/>
                </a:cubicBezTo>
                <a:cubicBezTo>
                  <a:pt x="4759168" y="21259800"/>
                  <a:pt x="0" y="16500632"/>
                  <a:pt x="0" y="10629900"/>
                </a:cubicBezTo>
                <a:cubicBezTo>
                  <a:pt x="0" y="4759168"/>
                  <a:pt x="4759168" y="0"/>
                  <a:pt x="10629900" y="0"/>
                </a:cubicBezTo>
                <a:close/>
              </a:path>
            </a:pathLst>
          </a:custGeom>
          <a:solidFill>
            <a:schemeClr val="bg1"/>
          </a:solidFill>
          <a:ln>
            <a:noFill/>
          </a:ln>
          <a:effectLst/>
        </p:spPr>
        <p:txBody>
          <a:bodyPr vert="horz" wrap="square" lIns="45714" tIns="22857" rIns="45714" bIns="22857" numCol="1" anchor="t" anchorCtr="0" compatLnSpc="1">
            <a:prstTxWarp prst="textNoShape">
              <a:avLst/>
            </a:prstTxWarp>
            <a:noAutofit/>
          </a:bodyPr>
          <a:lstStyle/>
          <a:p>
            <a:endParaRPr lang="en-US" sz="900"/>
          </a:p>
        </p:txBody>
      </p:sp>
      <p:sp>
        <p:nvSpPr>
          <p:cNvPr id="22" name="Freeform 5">
            <a:extLst>
              <a:ext uri="{FF2B5EF4-FFF2-40B4-BE49-F238E27FC236}">
                <a16:creationId xmlns:a16="http://schemas.microsoft.com/office/drawing/2014/main" id="{F6AA2058-6C58-4D25-AAEE-6E8D1500E188}"/>
              </a:ext>
            </a:extLst>
          </p:cNvPr>
          <p:cNvSpPr>
            <a:spLocks/>
          </p:cNvSpPr>
          <p:nvPr/>
        </p:nvSpPr>
        <p:spPr bwMode="auto">
          <a:xfrm>
            <a:off x="3701673" y="1033667"/>
            <a:ext cx="4788655" cy="4790666"/>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bg1"/>
          </a:solidFill>
          <a:ln>
            <a:noFill/>
          </a:ln>
          <a:effectLst/>
        </p:spPr>
        <p:txBody>
          <a:bodyPr vert="horz" wrap="square" lIns="45714" tIns="22857" rIns="45714" bIns="22857" numCol="1" anchor="t" anchorCtr="0" compatLnSpc="1">
            <a:prstTxWarp prst="textNoShape">
              <a:avLst/>
            </a:prstTxWarp>
          </a:bodyPr>
          <a:lstStyle/>
          <a:p>
            <a:endParaRPr lang="en-US" sz="900"/>
          </a:p>
        </p:txBody>
      </p:sp>
      <p:sp>
        <p:nvSpPr>
          <p:cNvPr id="24" name="Flowchart: Process 23">
            <a:extLst>
              <a:ext uri="{FF2B5EF4-FFF2-40B4-BE49-F238E27FC236}">
                <a16:creationId xmlns:a16="http://schemas.microsoft.com/office/drawing/2014/main" id="{95A356E5-CCC3-4249-8F2E-E53AB0D56DEE}"/>
              </a:ext>
            </a:extLst>
          </p:cNvPr>
          <p:cNvSpPr/>
          <p:nvPr/>
        </p:nvSpPr>
        <p:spPr>
          <a:xfrm>
            <a:off x="9942642" y="447"/>
            <a:ext cx="2249358" cy="68571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5" name="TextBox 24">
            <a:extLst>
              <a:ext uri="{FF2B5EF4-FFF2-40B4-BE49-F238E27FC236}">
                <a16:creationId xmlns:a16="http://schemas.microsoft.com/office/drawing/2014/main" id="{4104380E-2E16-4AB7-A946-2D8D4BA4E153}"/>
              </a:ext>
            </a:extLst>
          </p:cNvPr>
          <p:cNvSpPr txBox="1"/>
          <p:nvPr/>
        </p:nvSpPr>
        <p:spPr>
          <a:xfrm>
            <a:off x="8237884" y="4361744"/>
            <a:ext cx="3171785" cy="461665"/>
          </a:xfrm>
          <a:prstGeom prst="rect">
            <a:avLst/>
          </a:prstGeom>
          <a:noFill/>
        </p:spPr>
        <p:txBody>
          <a:bodyPr wrap="square" rtlCol="0">
            <a:spAutoFit/>
          </a:bodyPr>
          <a:lstStyle/>
          <a:p>
            <a:pPr algn="ctr"/>
            <a:r>
              <a:rPr lang="en-US" sz="2400" dirty="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Caution:</a:t>
            </a:r>
          </a:p>
        </p:txBody>
      </p:sp>
      <p:sp>
        <p:nvSpPr>
          <p:cNvPr id="26" name="Rectangle 25">
            <a:extLst>
              <a:ext uri="{FF2B5EF4-FFF2-40B4-BE49-F238E27FC236}">
                <a16:creationId xmlns:a16="http://schemas.microsoft.com/office/drawing/2014/main" id="{0488FB33-2BC6-40CB-B8A1-F17DB34712CB}"/>
              </a:ext>
            </a:extLst>
          </p:cNvPr>
          <p:cNvSpPr/>
          <p:nvPr/>
        </p:nvSpPr>
        <p:spPr>
          <a:xfrm>
            <a:off x="9509085" y="4246981"/>
            <a:ext cx="658013" cy="915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TextBox 26">
            <a:extLst>
              <a:ext uri="{FF2B5EF4-FFF2-40B4-BE49-F238E27FC236}">
                <a16:creationId xmlns:a16="http://schemas.microsoft.com/office/drawing/2014/main" id="{00F620D7-0D42-4C54-9728-350E4714C3A6}"/>
              </a:ext>
            </a:extLst>
          </p:cNvPr>
          <p:cNvSpPr txBox="1"/>
          <p:nvPr/>
        </p:nvSpPr>
        <p:spPr>
          <a:xfrm>
            <a:off x="8576061" y="4742661"/>
            <a:ext cx="3406433" cy="1169551"/>
          </a:xfrm>
          <a:prstGeom prst="rect">
            <a:avLst/>
          </a:prstGeom>
          <a:noFill/>
        </p:spPr>
        <p:txBody>
          <a:bodyPr wrap="square" rtlCol="0">
            <a:spAutoFit/>
          </a:bodyPr>
          <a:lstStyle/>
          <a:p>
            <a:pPr marL="342900" indent="-342900">
              <a:buAutoNum type="arabicPeriod"/>
            </a:pPr>
            <a:r>
              <a:rPr lang="en-US" sz="1400" dirty="0">
                <a:solidFill>
                  <a:schemeClr val="tx1">
                    <a:alpha val="48000"/>
                  </a:schemeClr>
                </a:solidFill>
              </a:rPr>
              <a:t>Topic models can be difficult to interpret, which adds to the difficulties. </a:t>
            </a:r>
          </a:p>
          <a:p>
            <a:pPr marL="342900" indent="-342900">
              <a:buAutoNum type="arabicPeriod"/>
            </a:pPr>
            <a:r>
              <a:rPr lang="en-US" sz="1400" dirty="0">
                <a:solidFill>
                  <a:schemeClr val="tx1">
                    <a:alpha val="48000"/>
                  </a:schemeClr>
                </a:solidFill>
              </a:rPr>
              <a:t>While some of the subjects make sense, others are difficult to comprehend</a:t>
            </a:r>
          </a:p>
        </p:txBody>
      </p:sp>
      <p:sp>
        <p:nvSpPr>
          <p:cNvPr id="28" name="Slide Number Placeholder 5">
            <a:extLst>
              <a:ext uri="{FF2B5EF4-FFF2-40B4-BE49-F238E27FC236}">
                <a16:creationId xmlns:a16="http://schemas.microsoft.com/office/drawing/2014/main" id="{F4EAEE45-E707-4BA7-9866-690CF24A7CCF}"/>
              </a:ext>
            </a:extLst>
          </p:cNvPr>
          <p:cNvSpPr txBox="1">
            <a:spLocks/>
          </p:cNvSpPr>
          <p:nvPr/>
        </p:nvSpPr>
        <p:spPr>
          <a:xfrm>
            <a:off x="410770" y="6140457"/>
            <a:ext cx="162261" cy="291343"/>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6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pPr algn="ctr"/>
              <a:t>12</a:t>
            </a:fld>
            <a:endParaRPr lang="en-US" sz="9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9" name="TextBox 28">
            <a:extLst>
              <a:ext uri="{FF2B5EF4-FFF2-40B4-BE49-F238E27FC236}">
                <a16:creationId xmlns:a16="http://schemas.microsoft.com/office/drawing/2014/main" id="{E69CE08C-1CE3-4E76-BA03-D22F4D87B850}"/>
              </a:ext>
            </a:extLst>
          </p:cNvPr>
          <p:cNvSpPr txBox="1"/>
          <p:nvPr/>
        </p:nvSpPr>
        <p:spPr>
          <a:xfrm rot="16200000">
            <a:off x="77142" y="798032"/>
            <a:ext cx="830677" cy="276999"/>
          </a:xfrm>
          <a:prstGeom prst="rect">
            <a:avLst/>
          </a:prstGeom>
          <a:noFill/>
        </p:spPr>
        <p:txBody>
          <a:bodyPr wrap="none" rtlCol="0">
            <a:spAutoFit/>
          </a:bodyPr>
          <a:lstStyle/>
          <a:p>
            <a:r>
              <a:rPr lang="en-US" sz="1200" b="1" dirty="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SSW 565</a:t>
            </a:r>
          </a:p>
        </p:txBody>
      </p:sp>
      <p:pic>
        <p:nvPicPr>
          <p:cNvPr id="31" name="Picture 30" descr="Graphical user interface, text&#10;&#10;Description automatically generated">
            <a:extLst>
              <a:ext uri="{FF2B5EF4-FFF2-40B4-BE49-F238E27FC236}">
                <a16:creationId xmlns:a16="http://schemas.microsoft.com/office/drawing/2014/main" id="{7DEA5FC6-0810-310D-1FD1-79C49B7798CA}"/>
              </a:ext>
            </a:extLst>
          </p:cNvPr>
          <p:cNvPicPr>
            <a:picLocks noChangeAspect="1"/>
          </p:cNvPicPr>
          <p:nvPr/>
        </p:nvPicPr>
        <p:blipFill>
          <a:blip r:embed="rId3"/>
          <a:stretch>
            <a:fillRect/>
          </a:stretch>
        </p:blipFill>
        <p:spPr>
          <a:xfrm>
            <a:off x="772663" y="422979"/>
            <a:ext cx="5986244" cy="5954390"/>
          </a:xfrm>
          <a:prstGeom prst="rect">
            <a:avLst/>
          </a:prstGeom>
        </p:spPr>
      </p:pic>
      <p:pic>
        <p:nvPicPr>
          <p:cNvPr id="33" name="Picture 32" descr="Graphical user interface, application&#10;&#10;Description automatically generated">
            <a:extLst>
              <a:ext uri="{FF2B5EF4-FFF2-40B4-BE49-F238E27FC236}">
                <a16:creationId xmlns:a16="http://schemas.microsoft.com/office/drawing/2014/main" id="{80D93931-55D6-BA6E-5DEC-5E88C1D36B6D}"/>
              </a:ext>
            </a:extLst>
          </p:cNvPr>
          <p:cNvPicPr>
            <a:picLocks noChangeAspect="1"/>
          </p:cNvPicPr>
          <p:nvPr/>
        </p:nvPicPr>
        <p:blipFill>
          <a:blip r:embed="rId4"/>
          <a:stretch>
            <a:fillRect/>
          </a:stretch>
        </p:blipFill>
        <p:spPr>
          <a:xfrm>
            <a:off x="5631683" y="482182"/>
            <a:ext cx="7493207" cy="3685633"/>
          </a:xfrm>
          <a:prstGeom prst="rect">
            <a:avLst/>
          </a:prstGeom>
        </p:spPr>
      </p:pic>
    </p:spTree>
    <p:extLst>
      <p:ext uri="{BB962C8B-B14F-4D97-AF65-F5344CB8AC3E}">
        <p14:creationId xmlns:p14="http://schemas.microsoft.com/office/powerpoint/2010/main" val="67527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fill="hold" grpId="0" nodeType="withEffect">
                                  <p:stCondLst>
                                    <p:cond delay="0"/>
                                  </p:stCondLst>
                                  <p:childTnLst>
                                    <p:animMotion origin="layout" path="M 7.2777E-7 1.2963E-6 L -0.7447 1.28287 " pathEditMode="relative" rAng="0" ptsTypes="AA">
                                      <p:cBhvr>
                                        <p:cTn id="6" dur="5000" fill="hold"/>
                                        <p:tgtEl>
                                          <p:spTgt spid="2"/>
                                        </p:tgtEl>
                                        <p:attrNameLst>
                                          <p:attrName>ppt_x</p:attrName>
                                          <p:attrName>ppt_y</p:attrName>
                                        </p:attrNameLst>
                                      </p:cBhvr>
                                      <p:rCtr x="-37235" y="64144"/>
                                    </p:animMotion>
                                  </p:childTnLst>
                                </p:cTn>
                              </p:par>
                              <p:par>
                                <p:cTn id="7" presetID="42" presetClass="path" presetSubtype="0" repeatCount="indefinite" fill="hold" grpId="0" nodeType="withEffect">
                                  <p:stCondLst>
                                    <p:cond delay="0"/>
                                  </p:stCondLst>
                                  <p:childTnLst>
                                    <p:animMotion origin="layout" path="M -6.80901E-7 -5.55556E-7 L -0.74469 1.28287 " pathEditMode="relative" rAng="0" ptsTypes="AA">
                                      <p:cBhvr>
                                        <p:cTn id="8" dur="5000" fill="hold"/>
                                        <p:tgtEl>
                                          <p:spTgt spid="3"/>
                                        </p:tgtEl>
                                        <p:attrNameLst>
                                          <p:attrName>ppt_x</p:attrName>
                                          <p:attrName>ppt_y</p:attrName>
                                        </p:attrNameLst>
                                      </p:cBhvr>
                                      <p:rCtr x="-37235" y="64144"/>
                                    </p:animMotion>
                                  </p:childTnLst>
                                </p:cTn>
                              </p:par>
                              <p:par>
                                <p:cTn id="9" presetID="42" presetClass="path" presetSubtype="0" repeatCount="indefinite" fill="hold" grpId="0" nodeType="withEffect">
                                  <p:stCondLst>
                                    <p:cond delay="0"/>
                                  </p:stCondLst>
                                  <p:childTnLst>
                                    <p:animMotion origin="layout" path="M -2.08957E-6 3.33333E-6 L -0.74469 1.28287 " pathEditMode="relative" rAng="0" ptsTypes="AA">
                                      <p:cBhvr>
                                        <p:cTn id="10" dur="5000" fill="hold"/>
                                        <p:tgtEl>
                                          <p:spTgt spid="4"/>
                                        </p:tgtEl>
                                        <p:attrNameLst>
                                          <p:attrName>ppt_x</p:attrName>
                                          <p:attrName>ppt_y</p:attrName>
                                        </p:attrNameLst>
                                      </p:cBhvr>
                                      <p:rCtr x="-37235" y="64144"/>
                                    </p:animMotion>
                                  </p:childTnLst>
                                </p:cTn>
                              </p:par>
                              <p:par>
                                <p:cTn id="11" presetID="42" presetClass="path" presetSubtype="0" repeatCount="indefinite" fill="hold" grpId="0" nodeType="withEffect">
                                  <p:stCondLst>
                                    <p:cond delay="0"/>
                                  </p:stCondLst>
                                  <p:childTnLst>
                                    <p:animMotion origin="layout" path="M -3.49824E-6 -2.77778E-6 L -0.74469 1.28287 " pathEditMode="relative" rAng="0" ptsTypes="AA">
                                      <p:cBhvr>
                                        <p:cTn id="12" dur="5000" fill="hold"/>
                                        <p:tgtEl>
                                          <p:spTgt spid="5"/>
                                        </p:tgtEl>
                                        <p:attrNameLst>
                                          <p:attrName>ppt_x</p:attrName>
                                          <p:attrName>ppt_y</p:attrName>
                                        </p:attrNameLst>
                                      </p:cBhvr>
                                      <p:rCtr x="-37235" y="64144"/>
                                    </p:animMotion>
                                  </p:childTnLst>
                                </p:cTn>
                              </p:par>
                              <p:par>
                                <p:cTn id="13" presetID="42" presetClass="path" presetSubtype="0" repeatCount="indefinite" fill="hold" grpId="0" nodeType="withEffect">
                                  <p:stCondLst>
                                    <p:cond delay="0"/>
                                  </p:stCondLst>
                                  <p:childTnLst>
                                    <p:animMotion origin="layout" path="M -4.71553E-6 1.11111E-6 L -0.74469 1.28287 " pathEditMode="relative" rAng="0" ptsTypes="AA">
                                      <p:cBhvr>
                                        <p:cTn id="14" dur="5000" fill="hold"/>
                                        <p:tgtEl>
                                          <p:spTgt spid="6"/>
                                        </p:tgtEl>
                                        <p:attrNameLst>
                                          <p:attrName>ppt_x</p:attrName>
                                          <p:attrName>ppt_y</p:attrName>
                                        </p:attrNameLst>
                                      </p:cBhvr>
                                      <p:rCtr x="-37235" y="64144"/>
                                    </p:animMotion>
                                  </p:childTnLst>
                                </p:cTn>
                              </p:par>
                              <p:par>
                                <p:cTn id="15" presetID="42" presetClass="path" presetSubtype="0" repeatCount="indefinite" fill="hold" grpId="0" nodeType="withEffect">
                                  <p:stCondLst>
                                    <p:cond delay="0"/>
                                  </p:stCondLst>
                                  <p:childTnLst>
                                    <p:animMotion origin="layout" path="M 3.8758E-6 5E-6 L -0.7447 1.28288 " pathEditMode="relative" rAng="0" ptsTypes="AA">
                                      <p:cBhvr>
                                        <p:cTn id="16" dur="5000" fill="hold"/>
                                        <p:tgtEl>
                                          <p:spTgt spid="7"/>
                                        </p:tgtEl>
                                        <p:attrNameLst>
                                          <p:attrName>ppt_x</p:attrName>
                                          <p:attrName>ppt_y</p:attrName>
                                        </p:attrNameLst>
                                      </p:cBhvr>
                                      <p:rCtr x="-37235" y="64144"/>
                                    </p:animMotion>
                                  </p:childTnLst>
                                </p:cTn>
                              </p:par>
                              <p:par>
                                <p:cTn id="17" presetID="42" presetClass="path" presetSubtype="0" repeatCount="indefinite" fill="hold" grpId="0" nodeType="withEffect">
                                  <p:stCondLst>
                                    <p:cond delay="0"/>
                                  </p:stCondLst>
                                  <p:childTnLst>
                                    <p:animMotion origin="layout" path="M 2.46713E-6 3.14815E-6 L -0.7447 1.28287 " pathEditMode="relative" rAng="0" ptsTypes="AA">
                                      <p:cBhvr>
                                        <p:cTn id="18" dur="5000" fill="hold"/>
                                        <p:tgtEl>
                                          <p:spTgt spid="8"/>
                                        </p:tgtEl>
                                        <p:attrNameLst>
                                          <p:attrName>ppt_x</p:attrName>
                                          <p:attrName>ppt_y</p:attrName>
                                        </p:attrNameLst>
                                      </p:cBhvr>
                                      <p:rCtr x="-37235" y="64144"/>
                                    </p:animMotion>
                                  </p:childTnLst>
                                </p:cTn>
                              </p:par>
                              <p:par>
                                <p:cTn id="19" presetID="42" presetClass="path" presetSubtype="0" repeatCount="indefinite" fill="hold" grpId="0" nodeType="withEffect">
                                  <p:stCondLst>
                                    <p:cond delay="0"/>
                                  </p:stCondLst>
                                  <p:childTnLst>
                                    <p:animMotion origin="layout" path="M -4.03723E-6 1.2963E-6 L -0.74469 1.28287 " pathEditMode="relative" rAng="0" ptsTypes="AA">
                                      <p:cBhvr>
                                        <p:cTn id="20" dur="5000" fill="hold"/>
                                        <p:tgtEl>
                                          <p:spTgt spid="9"/>
                                        </p:tgtEl>
                                        <p:attrNameLst>
                                          <p:attrName>ppt_x</p:attrName>
                                          <p:attrName>ppt_y</p:attrName>
                                        </p:attrNameLst>
                                      </p:cBhvr>
                                      <p:rCtr x="-37235" y="64144"/>
                                    </p:animMotion>
                                  </p:childTnLst>
                                </p:cTn>
                              </p:par>
                              <p:par>
                                <p:cTn id="21" presetID="42" presetClass="path" presetSubtype="0" repeatCount="indefinite" fill="hold" grpId="0" nodeType="withEffect">
                                  <p:stCondLst>
                                    <p:cond delay="0"/>
                                  </p:stCondLst>
                                  <p:childTnLst>
                                    <p:animMotion origin="layout" path="M -1.58833E-7 -3.33333E-6 L -0.74469 1.28287 " pathEditMode="relative" rAng="0" ptsTypes="AA">
                                      <p:cBhvr>
                                        <p:cTn id="22" dur="5000" fill="hold"/>
                                        <p:tgtEl>
                                          <p:spTgt spid="10"/>
                                        </p:tgtEl>
                                        <p:attrNameLst>
                                          <p:attrName>ppt_x</p:attrName>
                                          <p:attrName>ppt_y</p:attrName>
                                        </p:attrNameLst>
                                      </p:cBhvr>
                                      <p:rCtr x="-37235" y="64144"/>
                                    </p:animMotion>
                                  </p:childTnLst>
                                </p:cTn>
                              </p:par>
                              <p:par>
                                <p:cTn id="23" presetID="42" presetClass="path" presetSubtype="0" repeatCount="indefinite" fill="hold" grpId="0" nodeType="withEffect">
                                  <p:stCondLst>
                                    <p:cond delay="0"/>
                                  </p:stCondLst>
                                  <p:childTnLst>
                                    <p:animMotion origin="layout" path="M -1.75889E-6 -9.25926E-7 L -0.74469 1.28287 " pathEditMode="relative" rAng="0" ptsTypes="AA">
                                      <p:cBhvr>
                                        <p:cTn id="24" dur="5000" fill="hold"/>
                                        <p:tgtEl>
                                          <p:spTgt spid="11"/>
                                        </p:tgtEl>
                                        <p:attrNameLst>
                                          <p:attrName>ppt_x</p:attrName>
                                          <p:attrName>ppt_y</p:attrName>
                                        </p:attrNameLst>
                                      </p:cBhvr>
                                      <p:rCtr x="-37235" y="64144"/>
                                    </p:animMotion>
                                  </p:childTnLst>
                                </p:cTn>
                              </p:par>
                              <p:par>
                                <p:cTn id="25" presetID="42" presetClass="path" presetSubtype="0" repeatCount="indefinite" fill="hold" grpId="0" nodeType="withEffect">
                                  <p:stCondLst>
                                    <p:cond delay="0"/>
                                  </p:stCondLst>
                                  <p:childTnLst>
                                    <p:animMotion origin="layout" path="M 1.92813E-6 2.96296E-6 L -0.7447 1.28287 " pathEditMode="relative" rAng="0" ptsTypes="AA">
                                      <p:cBhvr>
                                        <p:cTn id="26" dur="5000" fill="hold"/>
                                        <p:tgtEl>
                                          <p:spTgt spid="12"/>
                                        </p:tgtEl>
                                        <p:attrNameLst>
                                          <p:attrName>ppt_x</p:attrName>
                                          <p:attrName>ppt_y</p:attrName>
                                        </p:attrNameLst>
                                      </p:cBhvr>
                                      <p:rCtr x="-37235" y="64144"/>
                                    </p:animMotion>
                                  </p:childTnLst>
                                </p:cTn>
                              </p:par>
                              <p:par>
                                <p:cTn id="27" presetID="42" presetClass="path" presetSubtype="0" repeatCount="indefinite" fill="hold" grpId="0" nodeType="withEffect">
                                  <p:stCondLst>
                                    <p:cond delay="0"/>
                                  </p:stCondLst>
                                  <p:childTnLst>
                                    <p:animMotion origin="layout" path="M 7.10845E-7 2.59259E-6 L -0.7447 1.28287 " pathEditMode="relative" rAng="0" ptsTypes="AA">
                                      <p:cBhvr>
                                        <p:cTn id="28" dur="5000" fill="hold"/>
                                        <p:tgtEl>
                                          <p:spTgt spid="13"/>
                                        </p:tgtEl>
                                        <p:attrNameLst>
                                          <p:attrName>ppt_x</p:attrName>
                                          <p:attrName>ppt_y</p:attrName>
                                        </p:attrNameLst>
                                      </p:cBhvr>
                                      <p:rCtr x="-37235" y="64144"/>
                                    </p:animMotion>
                                  </p:childTnLst>
                                </p:cTn>
                              </p:par>
                              <p:par>
                                <p:cTn id="29" presetID="42" presetClass="path" presetSubtype="0" repeatCount="indefinite" fill="hold" grpId="0" nodeType="withEffect">
                                  <p:stCondLst>
                                    <p:cond delay="0"/>
                                  </p:stCondLst>
                                  <p:childTnLst>
                                    <p:animMotion origin="layout" path="M -5.06444E-7 -2.03704E-6 L -0.74469 1.28287 " pathEditMode="relative" rAng="0" ptsTypes="AA">
                                      <p:cBhvr>
                                        <p:cTn id="30" dur="5000" fill="hold"/>
                                        <p:tgtEl>
                                          <p:spTgt spid="14"/>
                                        </p:tgtEl>
                                        <p:attrNameLst>
                                          <p:attrName>ppt_x</p:attrName>
                                          <p:attrName>ppt_y</p:attrName>
                                        </p:attrNameLst>
                                      </p:cBhvr>
                                      <p:rCtr x="-37235" y="64144"/>
                                    </p:animMotion>
                                  </p:childTnLst>
                                </p:cTn>
                              </p:par>
                              <p:par>
                                <p:cTn id="31" presetID="8" presetClass="emph" presetSubtype="0" repeatCount="indefinite" fill="hold" grpId="0" nodeType="withEffect">
                                  <p:stCondLst>
                                    <p:cond delay="0"/>
                                  </p:stCondLst>
                                  <p:childTnLst>
                                    <p:animRot by="21600000">
                                      <p:cBhvr>
                                        <p:cTn id="32" dur="6800" fill="hold"/>
                                        <p:tgtEl>
                                          <p:spTgt spid="21"/>
                                        </p:tgtEl>
                                        <p:attrNameLst>
                                          <p:attrName>r</p:attrName>
                                        </p:attrNameLst>
                                      </p:cBhvr>
                                    </p:animRot>
                                  </p:childTnLst>
                                </p:cTn>
                              </p:par>
                              <p:par>
                                <p:cTn id="33" presetID="8" presetClass="emph" presetSubtype="0" repeatCount="indefinite" fill="hold" grpId="0" nodeType="withEffect">
                                  <p:stCondLst>
                                    <p:cond delay="0"/>
                                  </p:stCondLst>
                                  <p:childTnLst>
                                    <p:animRot by="21600000">
                                      <p:cBhvr>
                                        <p:cTn id="34" dur="6800" fill="hold"/>
                                        <p:tgtEl>
                                          <p:spTgt spid="22"/>
                                        </p:tgtEl>
                                        <p:attrNameLst>
                                          <p:attrName>r</p:attrName>
                                        </p:attrNameLst>
                                      </p:cBhvr>
                                    </p:animRot>
                                  </p:childTnLst>
                                </p:cTn>
                              </p:par>
                              <p:par>
                                <p:cTn id="35" presetID="2" presetClass="entr" presetSubtype="2" decel="100000" fill="hold" grpId="0" nodeType="withEffect">
                                  <p:stCondLst>
                                    <p:cond delay="10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1500" fill="hold"/>
                                        <p:tgtEl>
                                          <p:spTgt spid="25"/>
                                        </p:tgtEl>
                                        <p:attrNameLst>
                                          <p:attrName>ppt_x</p:attrName>
                                        </p:attrNameLst>
                                      </p:cBhvr>
                                      <p:tavLst>
                                        <p:tav tm="0">
                                          <p:val>
                                            <p:strVal val="1+#ppt_w/2"/>
                                          </p:val>
                                        </p:tav>
                                        <p:tav tm="100000">
                                          <p:val>
                                            <p:strVal val="#ppt_x"/>
                                          </p:val>
                                        </p:tav>
                                      </p:tavLst>
                                    </p:anim>
                                    <p:anim calcmode="lin" valueType="num">
                                      <p:cBhvr additive="base">
                                        <p:cTn id="38" dur="1500" fill="hold"/>
                                        <p:tgtEl>
                                          <p:spTgt spid="25"/>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1500" fill="hold"/>
                                        <p:tgtEl>
                                          <p:spTgt spid="26"/>
                                        </p:tgtEl>
                                        <p:attrNameLst>
                                          <p:attrName>ppt_x</p:attrName>
                                        </p:attrNameLst>
                                      </p:cBhvr>
                                      <p:tavLst>
                                        <p:tav tm="0">
                                          <p:val>
                                            <p:strVal val="1+#ppt_w/2"/>
                                          </p:val>
                                        </p:tav>
                                        <p:tav tm="100000">
                                          <p:val>
                                            <p:strVal val="#ppt_x"/>
                                          </p:val>
                                        </p:tav>
                                      </p:tavLst>
                                    </p:anim>
                                    <p:anim calcmode="lin" valueType="num">
                                      <p:cBhvr additive="base">
                                        <p:cTn id="42" dur="1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21" grpId="0" animBg="1"/>
      <p:bldP spid="22" grpId="0" animBg="1"/>
      <p:bldP spid="25" grpId="0"/>
      <p:bldP spid="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0621B411-57BE-4BBE-93D7-61D58B718104}"/>
              </a:ext>
            </a:extLst>
          </p:cNvPr>
          <p:cNvSpPr>
            <a:spLocks/>
          </p:cNvSpPr>
          <p:nvPr/>
        </p:nvSpPr>
        <p:spPr bwMode="auto">
          <a:xfrm rot="2757414">
            <a:off x="3627802" y="-16952654"/>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6" name="Freeform 6">
            <a:extLst>
              <a:ext uri="{FF2B5EF4-FFF2-40B4-BE49-F238E27FC236}">
                <a16:creationId xmlns:a16="http://schemas.microsoft.com/office/drawing/2014/main" id="{328C531A-047C-4186-A65C-79A16640EF6C}"/>
              </a:ext>
            </a:extLst>
          </p:cNvPr>
          <p:cNvSpPr>
            <a:spLocks/>
          </p:cNvSpPr>
          <p:nvPr/>
        </p:nvSpPr>
        <p:spPr bwMode="auto">
          <a:xfrm rot="2757414">
            <a:off x="4344515" y="-16211592"/>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7" name="Freeform 7">
            <a:extLst>
              <a:ext uri="{FF2B5EF4-FFF2-40B4-BE49-F238E27FC236}">
                <a16:creationId xmlns:a16="http://schemas.microsoft.com/office/drawing/2014/main" id="{27ED4C69-E66C-46A3-86E3-4CB2399ED626}"/>
              </a:ext>
            </a:extLst>
          </p:cNvPr>
          <p:cNvSpPr>
            <a:spLocks/>
          </p:cNvSpPr>
          <p:nvPr/>
        </p:nvSpPr>
        <p:spPr bwMode="auto">
          <a:xfrm rot="2757414">
            <a:off x="5061229" y="-15470530"/>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8" name="Freeform 8">
            <a:extLst>
              <a:ext uri="{FF2B5EF4-FFF2-40B4-BE49-F238E27FC236}">
                <a16:creationId xmlns:a16="http://schemas.microsoft.com/office/drawing/2014/main" id="{76CDB58C-E291-4906-9828-8A9FA4740855}"/>
              </a:ext>
            </a:extLst>
          </p:cNvPr>
          <p:cNvSpPr>
            <a:spLocks/>
          </p:cNvSpPr>
          <p:nvPr/>
        </p:nvSpPr>
        <p:spPr bwMode="auto">
          <a:xfrm rot="2757414">
            <a:off x="5775926" y="-14730323"/>
            <a:ext cx="324284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4">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9" name="Freeform 9">
            <a:extLst>
              <a:ext uri="{FF2B5EF4-FFF2-40B4-BE49-F238E27FC236}">
                <a16:creationId xmlns:a16="http://schemas.microsoft.com/office/drawing/2014/main" id="{80B240B5-0906-4BC3-8CDD-24147300A538}"/>
              </a:ext>
            </a:extLst>
          </p:cNvPr>
          <p:cNvSpPr>
            <a:spLocks/>
          </p:cNvSpPr>
          <p:nvPr/>
        </p:nvSpPr>
        <p:spPr bwMode="auto">
          <a:xfrm rot="2757414">
            <a:off x="6493001" y="-13990117"/>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0" name="Freeform 10">
            <a:extLst>
              <a:ext uri="{FF2B5EF4-FFF2-40B4-BE49-F238E27FC236}">
                <a16:creationId xmlns:a16="http://schemas.microsoft.com/office/drawing/2014/main" id="{D92C5A04-5378-428A-B8A7-CDED37550ECA}"/>
              </a:ext>
            </a:extLst>
          </p:cNvPr>
          <p:cNvSpPr>
            <a:spLocks/>
          </p:cNvSpPr>
          <p:nvPr/>
        </p:nvSpPr>
        <p:spPr bwMode="auto">
          <a:xfrm rot="2757414">
            <a:off x="7209715" y="-13249054"/>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1" name="Freeform 11">
            <a:extLst>
              <a:ext uri="{FF2B5EF4-FFF2-40B4-BE49-F238E27FC236}">
                <a16:creationId xmlns:a16="http://schemas.microsoft.com/office/drawing/2014/main" id="{DD596D50-0128-4FE9-BFA9-7DEED2FFD81E}"/>
              </a:ext>
            </a:extLst>
          </p:cNvPr>
          <p:cNvSpPr>
            <a:spLocks/>
          </p:cNvSpPr>
          <p:nvPr/>
        </p:nvSpPr>
        <p:spPr bwMode="auto">
          <a:xfrm rot="2757414">
            <a:off x="7926428" y="-12507992"/>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tx1">
              <a:alpha val="88000"/>
            </a:schemeClr>
          </a:solidFill>
          <a:ln>
            <a:noFill/>
          </a:ln>
          <a:effectLst>
            <a:outerShdw blurRad="1003300" dist="38100" dir="10800000" algn="r" rotWithShape="0">
              <a:prstClr val="black">
                <a:alpha val="46000"/>
              </a:prst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2" name="Freeform 10">
            <a:extLst>
              <a:ext uri="{FF2B5EF4-FFF2-40B4-BE49-F238E27FC236}">
                <a16:creationId xmlns:a16="http://schemas.microsoft.com/office/drawing/2014/main" id="{FE35FB5B-94AA-4F52-B4F6-0C0B8D21B7C3}"/>
              </a:ext>
            </a:extLst>
          </p:cNvPr>
          <p:cNvSpPr>
            <a:spLocks/>
          </p:cNvSpPr>
          <p:nvPr/>
        </p:nvSpPr>
        <p:spPr bwMode="auto">
          <a:xfrm rot="2757414">
            <a:off x="8643141" y="-11766484"/>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3" name="Freeform 9">
            <a:extLst>
              <a:ext uri="{FF2B5EF4-FFF2-40B4-BE49-F238E27FC236}">
                <a16:creationId xmlns:a16="http://schemas.microsoft.com/office/drawing/2014/main" id="{88B6EC08-5969-4686-918F-5F5E1C8636DC}"/>
              </a:ext>
            </a:extLst>
          </p:cNvPr>
          <p:cNvSpPr>
            <a:spLocks/>
          </p:cNvSpPr>
          <p:nvPr/>
        </p:nvSpPr>
        <p:spPr bwMode="auto">
          <a:xfrm rot="2757414">
            <a:off x="9358200" y="-11027133"/>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4" name="Freeform 8">
            <a:extLst>
              <a:ext uri="{FF2B5EF4-FFF2-40B4-BE49-F238E27FC236}">
                <a16:creationId xmlns:a16="http://schemas.microsoft.com/office/drawing/2014/main" id="{8392BC5B-86E1-480F-B71E-60DF4B625945}"/>
              </a:ext>
            </a:extLst>
          </p:cNvPr>
          <p:cNvSpPr>
            <a:spLocks/>
          </p:cNvSpPr>
          <p:nvPr/>
        </p:nvSpPr>
        <p:spPr bwMode="auto">
          <a:xfrm rot="2757414">
            <a:off x="10074551" y="-10285215"/>
            <a:ext cx="324284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5" name="Freeform 7">
            <a:extLst>
              <a:ext uri="{FF2B5EF4-FFF2-40B4-BE49-F238E27FC236}">
                <a16:creationId xmlns:a16="http://schemas.microsoft.com/office/drawing/2014/main" id="{AA77E7AA-1594-4511-9327-C688CB127567}"/>
              </a:ext>
            </a:extLst>
          </p:cNvPr>
          <p:cNvSpPr>
            <a:spLocks/>
          </p:cNvSpPr>
          <p:nvPr/>
        </p:nvSpPr>
        <p:spPr bwMode="auto">
          <a:xfrm rot="2757414">
            <a:off x="10791627" y="-9545008"/>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6" name="Freeform 6">
            <a:extLst>
              <a:ext uri="{FF2B5EF4-FFF2-40B4-BE49-F238E27FC236}">
                <a16:creationId xmlns:a16="http://schemas.microsoft.com/office/drawing/2014/main" id="{76F527A0-9318-417D-88D6-B3E6C7F1DCDB}"/>
              </a:ext>
            </a:extLst>
          </p:cNvPr>
          <p:cNvSpPr>
            <a:spLocks/>
          </p:cNvSpPr>
          <p:nvPr/>
        </p:nvSpPr>
        <p:spPr bwMode="auto">
          <a:xfrm rot="2757414">
            <a:off x="11506685" y="-8805658"/>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7" name="Freeform 5">
            <a:extLst>
              <a:ext uri="{FF2B5EF4-FFF2-40B4-BE49-F238E27FC236}">
                <a16:creationId xmlns:a16="http://schemas.microsoft.com/office/drawing/2014/main" id="{671C784C-4E42-4983-B789-4E38EF863884}"/>
              </a:ext>
            </a:extLst>
          </p:cNvPr>
          <p:cNvSpPr>
            <a:spLocks/>
          </p:cNvSpPr>
          <p:nvPr/>
        </p:nvSpPr>
        <p:spPr bwMode="auto">
          <a:xfrm rot="2757414">
            <a:off x="12221743" y="-8066307"/>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24" name="Freeform: Shape 23">
            <a:extLst>
              <a:ext uri="{FF2B5EF4-FFF2-40B4-BE49-F238E27FC236}">
                <a16:creationId xmlns:a16="http://schemas.microsoft.com/office/drawing/2014/main" id="{E9F34284-4744-4360-A9D1-9A688BDE6381}"/>
              </a:ext>
            </a:extLst>
          </p:cNvPr>
          <p:cNvSpPr/>
          <p:nvPr/>
        </p:nvSpPr>
        <p:spPr>
          <a:xfrm>
            <a:off x="0" y="446"/>
            <a:ext cx="12192000" cy="6857107"/>
          </a:xfrm>
          <a:custGeom>
            <a:avLst/>
            <a:gdLst>
              <a:gd name="connsiteX0" fmla="*/ 12193588 w 24387176"/>
              <a:gd name="connsiteY0" fmla="*/ 1218184 h 13716000"/>
              <a:gd name="connsiteX1" fmla="*/ 6553772 w 24387176"/>
              <a:gd name="connsiteY1" fmla="*/ 6858001 h 13716000"/>
              <a:gd name="connsiteX2" fmla="*/ 12193588 w 24387176"/>
              <a:gd name="connsiteY2" fmla="*/ 12497818 h 13716000"/>
              <a:gd name="connsiteX3" fmla="*/ 17833404 w 24387176"/>
              <a:gd name="connsiteY3" fmla="*/ 6858001 h 13716000"/>
              <a:gd name="connsiteX4" fmla="*/ 12193588 w 24387176"/>
              <a:gd name="connsiteY4" fmla="*/ 1218184 h 13716000"/>
              <a:gd name="connsiteX5" fmla="*/ 0 w 24387176"/>
              <a:gd name="connsiteY5" fmla="*/ 0 h 13716000"/>
              <a:gd name="connsiteX6" fmla="*/ 24387176 w 24387176"/>
              <a:gd name="connsiteY6" fmla="*/ 0 h 13716000"/>
              <a:gd name="connsiteX7" fmla="*/ 24387176 w 24387176"/>
              <a:gd name="connsiteY7" fmla="*/ 13716000 h 13716000"/>
              <a:gd name="connsiteX8" fmla="*/ 0 w 24387176"/>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7176" h="13716000">
                <a:moveTo>
                  <a:pt x="12193588" y="1218184"/>
                </a:moveTo>
                <a:cubicBezTo>
                  <a:pt x="9078803" y="1218184"/>
                  <a:pt x="6553772" y="3743216"/>
                  <a:pt x="6553772" y="6858001"/>
                </a:cubicBezTo>
                <a:cubicBezTo>
                  <a:pt x="6553772" y="9972786"/>
                  <a:pt x="9078803" y="12497818"/>
                  <a:pt x="12193588" y="12497818"/>
                </a:cubicBezTo>
                <a:cubicBezTo>
                  <a:pt x="15308373" y="12497818"/>
                  <a:pt x="17833404" y="9972786"/>
                  <a:pt x="17833404" y="6858001"/>
                </a:cubicBezTo>
                <a:cubicBezTo>
                  <a:pt x="17833404" y="3743216"/>
                  <a:pt x="15308373" y="1218184"/>
                  <a:pt x="12193588" y="1218184"/>
                </a:cubicBezTo>
                <a:close/>
                <a:moveTo>
                  <a:pt x="0" y="0"/>
                </a:moveTo>
                <a:lnTo>
                  <a:pt x="24387176" y="0"/>
                </a:lnTo>
                <a:lnTo>
                  <a:pt x="24387176" y="13716000"/>
                </a:lnTo>
                <a:lnTo>
                  <a:pt x="0" y="13716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5" name="Oval 24">
            <a:extLst>
              <a:ext uri="{FF2B5EF4-FFF2-40B4-BE49-F238E27FC236}">
                <a16:creationId xmlns:a16="http://schemas.microsoft.com/office/drawing/2014/main" id="{0D074EDD-091E-477D-A225-2D3EC7865B66}"/>
              </a:ext>
            </a:extLst>
          </p:cNvPr>
          <p:cNvSpPr/>
          <p:nvPr/>
        </p:nvSpPr>
        <p:spPr>
          <a:xfrm>
            <a:off x="3977637" y="1310637"/>
            <a:ext cx="4236726" cy="4236726"/>
          </a:xfrm>
          <a:prstGeom prst="ellipse">
            <a:avLst/>
          </a:prstGeom>
          <a:solidFill>
            <a:schemeClr val="bg1"/>
          </a:solidFill>
          <a:ln>
            <a:noFill/>
          </a:ln>
          <a:effectLst>
            <a:outerShdw blurRad="774700" sx="102000" sy="102000" algn="ctr" rotWithShape="0">
              <a:schemeClr val="accent1">
                <a:lumMod val="50000"/>
                <a:alpha val="4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28" name="Group 27">
            <a:extLst>
              <a:ext uri="{FF2B5EF4-FFF2-40B4-BE49-F238E27FC236}">
                <a16:creationId xmlns:a16="http://schemas.microsoft.com/office/drawing/2014/main" id="{8DFEF8D9-D717-47AF-BA15-3CC967EA0FD1}"/>
              </a:ext>
            </a:extLst>
          </p:cNvPr>
          <p:cNvGrpSpPr/>
          <p:nvPr/>
        </p:nvGrpSpPr>
        <p:grpSpPr>
          <a:xfrm>
            <a:off x="7560015" y="1183436"/>
            <a:ext cx="1262058" cy="1262058"/>
            <a:chOff x="15121997" y="2717963"/>
            <a:chExt cx="2524445" cy="2524445"/>
          </a:xfrm>
        </p:grpSpPr>
        <p:sp>
          <p:nvSpPr>
            <p:cNvPr id="26" name="Rectangle: Rounded Corners 25">
              <a:extLst>
                <a:ext uri="{FF2B5EF4-FFF2-40B4-BE49-F238E27FC236}">
                  <a16:creationId xmlns:a16="http://schemas.microsoft.com/office/drawing/2014/main" id="{0644EAA9-7733-4500-B697-04998EC1B8EA}"/>
                </a:ext>
              </a:extLst>
            </p:cNvPr>
            <p:cNvSpPr/>
            <p:nvPr/>
          </p:nvSpPr>
          <p:spPr>
            <a:xfrm rot="18900000">
              <a:off x="15121997" y="2717963"/>
              <a:ext cx="2524445" cy="2524445"/>
            </a:xfrm>
            <a:prstGeom prst="roundRect">
              <a:avLst>
                <a:gd name="adj" fmla="val 41968"/>
              </a:avLst>
            </a:prstGeom>
            <a:ln>
              <a:noFill/>
            </a:ln>
            <a:effectLst>
              <a:outerShdw blurRad="419100" sx="102000" sy="102000" algn="ctr" rotWithShape="0">
                <a:schemeClr val="accent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Rectangle 26">
              <a:extLst>
                <a:ext uri="{FF2B5EF4-FFF2-40B4-BE49-F238E27FC236}">
                  <a16:creationId xmlns:a16="http://schemas.microsoft.com/office/drawing/2014/main" id="{579E60C4-8434-4D3D-93C7-C9B09E28739B}"/>
                </a:ext>
              </a:extLst>
            </p:cNvPr>
            <p:cNvSpPr/>
            <p:nvPr/>
          </p:nvSpPr>
          <p:spPr>
            <a:xfrm>
              <a:off x="15875681" y="3149213"/>
              <a:ext cx="1017081" cy="1661953"/>
            </a:xfrm>
            <a:prstGeom prst="rect">
              <a:avLst/>
            </a:prstGeom>
          </p:spPr>
          <p:txBody>
            <a:bodyPr wrap="none" anchor="ctr">
              <a:spAutoFit/>
            </a:bodyPr>
            <a:lstStyle/>
            <a:p>
              <a:pPr algn="ctr" defTabSz="457109">
                <a:defRPr/>
              </a:pPr>
              <a:r>
                <a:rPr lang="en-US" sz="4799" dirty="0">
                  <a:solidFill>
                    <a:srgbClr val="FFFFFF"/>
                  </a:solidFill>
                  <a:latin typeface="Designball-Documents-01" pitchFamily="2" charset="0"/>
                  <a:ea typeface="Open Sans" panose="020B0606030504020204" pitchFamily="34" charset="0"/>
                  <a:cs typeface="Arial" panose="020B0604020202020204" pitchFamily="34" charset="0"/>
                </a:rPr>
                <a:t>1</a:t>
              </a:r>
            </a:p>
          </p:txBody>
        </p:sp>
      </p:grpSp>
      <p:sp>
        <p:nvSpPr>
          <p:cNvPr id="29" name="TextBox 28">
            <a:extLst>
              <a:ext uri="{FF2B5EF4-FFF2-40B4-BE49-F238E27FC236}">
                <a16:creationId xmlns:a16="http://schemas.microsoft.com/office/drawing/2014/main" id="{0B8C91B1-C517-4B6F-B708-9BC1C59A8CD1}"/>
              </a:ext>
            </a:extLst>
          </p:cNvPr>
          <p:cNvSpPr txBox="1"/>
          <p:nvPr/>
        </p:nvSpPr>
        <p:spPr>
          <a:xfrm>
            <a:off x="9140344" y="1329898"/>
            <a:ext cx="1838086" cy="784830"/>
          </a:xfrm>
          <a:prstGeom prst="rect">
            <a:avLst/>
          </a:prstGeom>
          <a:noFill/>
        </p:spPr>
        <p:txBody>
          <a:bodyPr wrap="square" rtlCol="0">
            <a:spAutoFit/>
          </a:bodyPr>
          <a:lstStyle/>
          <a:p>
            <a:r>
              <a:rPr lang="en-US" sz="1200" b="1" dirty="0">
                <a:latin typeface="+mj-lt"/>
              </a:rPr>
              <a:t>Step 1: Selecting embeddings</a:t>
            </a:r>
          </a:p>
          <a:p>
            <a:endParaRPr lang="en-US" sz="1200" b="1" dirty="0">
              <a:latin typeface="+mj-lt"/>
            </a:endParaRPr>
          </a:p>
          <a:p>
            <a:r>
              <a:rPr lang="en-US" sz="900" dirty="0"/>
              <a:t>Numerically represent the text</a:t>
            </a:r>
          </a:p>
        </p:txBody>
      </p:sp>
      <p:grpSp>
        <p:nvGrpSpPr>
          <p:cNvPr id="30" name="Group 29">
            <a:extLst>
              <a:ext uri="{FF2B5EF4-FFF2-40B4-BE49-F238E27FC236}">
                <a16:creationId xmlns:a16="http://schemas.microsoft.com/office/drawing/2014/main" id="{956A9B8E-A9E2-4624-86D4-E59683303E1F}"/>
              </a:ext>
            </a:extLst>
          </p:cNvPr>
          <p:cNvGrpSpPr/>
          <p:nvPr/>
        </p:nvGrpSpPr>
        <p:grpSpPr>
          <a:xfrm>
            <a:off x="7560015" y="4355480"/>
            <a:ext cx="1262058" cy="1262058"/>
            <a:chOff x="15121997" y="2717963"/>
            <a:chExt cx="2524445" cy="2524445"/>
          </a:xfrm>
        </p:grpSpPr>
        <p:sp>
          <p:nvSpPr>
            <p:cNvPr id="31" name="Rectangle: Rounded Corners 30">
              <a:extLst>
                <a:ext uri="{FF2B5EF4-FFF2-40B4-BE49-F238E27FC236}">
                  <a16:creationId xmlns:a16="http://schemas.microsoft.com/office/drawing/2014/main" id="{AB0DCFF1-241C-4D5B-9E03-F48528DDCBCC}"/>
                </a:ext>
              </a:extLst>
            </p:cNvPr>
            <p:cNvSpPr/>
            <p:nvPr/>
          </p:nvSpPr>
          <p:spPr>
            <a:xfrm rot="18900000">
              <a:off x="15121997" y="2717963"/>
              <a:ext cx="2524445" cy="2524445"/>
            </a:xfrm>
            <a:prstGeom prst="roundRect">
              <a:avLst>
                <a:gd name="adj" fmla="val 41968"/>
              </a:avLst>
            </a:prstGeom>
            <a:solidFill>
              <a:schemeClr val="accent2"/>
            </a:solidFill>
            <a:ln>
              <a:noFill/>
            </a:ln>
            <a:effectLst>
              <a:outerShdw blurRad="419100" sx="102000" sy="102000" algn="ctr" rotWithShape="0">
                <a:schemeClr val="accent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2" name="Rectangle 31">
              <a:extLst>
                <a:ext uri="{FF2B5EF4-FFF2-40B4-BE49-F238E27FC236}">
                  <a16:creationId xmlns:a16="http://schemas.microsoft.com/office/drawing/2014/main" id="{A1740D7E-C1F6-4595-9B51-5E6D05BF2585}"/>
                </a:ext>
              </a:extLst>
            </p:cNvPr>
            <p:cNvSpPr/>
            <p:nvPr/>
          </p:nvSpPr>
          <p:spPr>
            <a:xfrm>
              <a:off x="15886905" y="3149213"/>
              <a:ext cx="994634" cy="1661953"/>
            </a:xfrm>
            <a:prstGeom prst="rect">
              <a:avLst/>
            </a:prstGeom>
          </p:spPr>
          <p:txBody>
            <a:bodyPr wrap="none" anchor="ctr">
              <a:spAutoFit/>
            </a:bodyPr>
            <a:lstStyle/>
            <a:p>
              <a:pPr algn="ctr" defTabSz="457109">
                <a:defRPr/>
              </a:pPr>
              <a:r>
                <a:rPr lang="en-US" sz="4799" dirty="0">
                  <a:solidFill>
                    <a:srgbClr val="FFFFFF"/>
                  </a:solidFill>
                  <a:latin typeface="Designball-Documents-01" pitchFamily="2" charset="0"/>
                  <a:ea typeface="Open Sans" panose="020B0606030504020204" pitchFamily="34" charset="0"/>
                  <a:cs typeface="Arial" panose="020B0604020202020204" pitchFamily="34" charset="0"/>
                </a:rPr>
                <a:t>2</a:t>
              </a:r>
            </a:p>
          </p:txBody>
        </p:sp>
      </p:grpSp>
      <p:sp>
        <p:nvSpPr>
          <p:cNvPr id="33" name="TextBox 32">
            <a:extLst>
              <a:ext uri="{FF2B5EF4-FFF2-40B4-BE49-F238E27FC236}">
                <a16:creationId xmlns:a16="http://schemas.microsoft.com/office/drawing/2014/main" id="{73128AC4-B92F-45F3-875F-18C0A721F859}"/>
              </a:ext>
            </a:extLst>
          </p:cNvPr>
          <p:cNvSpPr txBox="1"/>
          <p:nvPr/>
        </p:nvSpPr>
        <p:spPr>
          <a:xfrm>
            <a:off x="9140344" y="4385178"/>
            <a:ext cx="1838086" cy="1477328"/>
          </a:xfrm>
          <a:prstGeom prst="rect">
            <a:avLst/>
          </a:prstGeom>
          <a:noFill/>
        </p:spPr>
        <p:txBody>
          <a:bodyPr wrap="square" rtlCol="0">
            <a:spAutoFit/>
          </a:bodyPr>
          <a:lstStyle/>
          <a:p>
            <a:r>
              <a:rPr lang="en-US" sz="1200" b="1" dirty="0">
                <a:latin typeface="+mj-lt"/>
              </a:rPr>
              <a:t>Step 2: Dimensionality Reduction</a:t>
            </a:r>
          </a:p>
          <a:p>
            <a:endParaRPr lang="en-US" sz="1200" b="1" dirty="0">
              <a:latin typeface="+mj-lt"/>
            </a:endParaRPr>
          </a:p>
          <a:p>
            <a:r>
              <a:rPr lang="en-US" sz="900" dirty="0"/>
              <a:t>A problem with using the embeddings directly is that distance measures, such as Euclidean and Manhattan, needed for clustering become meaningless at such high dimensions.</a:t>
            </a:r>
            <a:endParaRPr lang="en-US" sz="1200" dirty="0"/>
          </a:p>
        </p:txBody>
      </p:sp>
      <p:grpSp>
        <p:nvGrpSpPr>
          <p:cNvPr id="34" name="Group 33">
            <a:extLst>
              <a:ext uri="{FF2B5EF4-FFF2-40B4-BE49-F238E27FC236}">
                <a16:creationId xmlns:a16="http://schemas.microsoft.com/office/drawing/2014/main" id="{113D5970-AFF3-4CF1-94D1-D8015305720A}"/>
              </a:ext>
            </a:extLst>
          </p:cNvPr>
          <p:cNvGrpSpPr/>
          <p:nvPr/>
        </p:nvGrpSpPr>
        <p:grpSpPr>
          <a:xfrm>
            <a:off x="3305515" y="1183436"/>
            <a:ext cx="1262058" cy="1262058"/>
            <a:chOff x="15121997" y="2717963"/>
            <a:chExt cx="2524445" cy="2524445"/>
          </a:xfrm>
        </p:grpSpPr>
        <p:sp>
          <p:nvSpPr>
            <p:cNvPr id="35" name="Rectangle: Rounded Corners 34">
              <a:extLst>
                <a:ext uri="{FF2B5EF4-FFF2-40B4-BE49-F238E27FC236}">
                  <a16:creationId xmlns:a16="http://schemas.microsoft.com/office/drawing/2014/main" id="{0B32F9DA-91FA-4449-91C3-52438A455BF6}"/>
                </a:ext>
              </a:extLst>
            </p:cNvPr>
            <p:cNvSpPr/>
            <p:nvPr/>
          </p:nvSpPr>
          <p:spPr>
            <a:xfrm rot="18900000">
              <a:off x="15121997" y="2717963"/>
              <a:ext cx="2524445" cy="2524445"/>
            </a:xfrm>
            <a:prstGeom prst="roundRect">
              <a:avLst>
                <a:gd name="adj" fmla="val 41968"/>
              </a:avLst>
            </a:prstGeom>
            <a:solidFill>
              <a:schemeClr val="accent3"/>
            </a:solidFill>
            <a:ln>
              <a:noFill/>
            </a:ln>
            <a:effectLst>
              <a:outerShdw blurRad="419100" sx="102000" sy="102000" algn="ctr" rotWithShape="0">
                <a:schemeClr val="accent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6" name="Rectangle 35">
              <a:extLst>
                <a:ext uri="{FF2B5EF4-FFF2-40B4-BE49-F238E27FC236}">
                  <a16:creationId xmlns:a16="http://schemas.microsoft.com/office/drawing/2014/main" id="{F1BC6F93-768F-4DE0-B6EF-41C3E168896B}"/>
                </a:ext>
              </a:extLst>
            </p:cNvPr>
            <p:cNvSpPr/>
            <p:nvPr/>
          </p:nvSpPr>
          <p:spPr>
            <a:xfrm>
              <a:off x="15886905" y="3149213"/>
              <a:ext cx="994634" cy="1661953"/>
            </a:xfrm>
            <a:prstGeom prst="rect">
              <a:avLst/>
            </a:prstGeom>
          </p:spPr>
          <p:txBody>
            <a:bodyPr wrap="none" anchor="ctr">
              <a:spAutoFit/>
            </a:bodyPr>
            <a:lstStyle/>
            <a:p>
              <a:pPr algn="ctr" defTabSz="457109">
                <a:defRPr/>
              </a:pPr>
              <a:r>
                <a:rPr lang="en-US" sz="4799" dirty="0">
                  <a:solidFill>
                    <a:srgbClr val="FFFFFF"/>
                  </a:solidFill>
                  <a:latin typeface="Designball-Edu-01" pitchFamily="2" charset="0"/>
                  <a:ea typeface="Open Sans" panose="020B0606030504020204" pitchFamily="34" charset="0"/>
                  <a:cs typeface="Arial" panose="020B0604020202020204" pitchFamily="34" charset="0"/>
                </a:rPr>
                <a:t>4</a:t>
              </a:r>
            </a:p>
          </p:txBody>
        </p:sp>
      </p:grpSp>
      <p:grpSp>
        <p:nvGrpSpPr>
          <p:cNvPr id="37" name="Group 36">
            <a:extLst>
              <a:ext uri="{FF2B5EF4-FFF2-40B4-BE49-F238E27FC236}">
                <a16:creationId xmlns:a16="http://schemas.microsoft.com/office/drawing/2014/main" id="{594B26CA-EBF4-44EE-A74C-86FF6CECFD5F}"/>
              </a:ext>
            </a:extLst>
          </p:cNvPr>
          <p:cNvGrpSpPr/>
          <p:nvPr/>
        </p:nvGrpSpPr>
        <p:grpSpPr>
          <a:xfrm>
            <a:off x="3305515" y="4355480"/>
            <a:ext cx="1262058" cy="1262058"/>
            <a:chOff x="15121997" y="2717963"/>
            <a:chExt cx="2524445" cy="2524445"/>
          </a:xfrm>
        </p:grpSpPr>
        <p:sp>
          <p:nvSpPr>
            <p:cNvPr id="38" name="Rectangle: Rounded Corners 37">
              <a:extLst>
                <a:ext uri="{FF2B5EF4-FFF2-40B4-BE49-F238E27FC236}">
                  <a16:creationId xmlns:a16="http://schemas.microsoft.com/office/drawing/2014/main" id="{29FA4A85-5B30-4831-A5FE-C570A675173A}"/>
                </a:ext>
              </a:extLst>
            </p:cNvPr>
            <p:cNvSpPr/>
            <p:nvPr/>
          </p:nvSpPr>
          <p:spPr>
            <a:xfrm rot="18900000">
              <a:off x="15121997" y="2717963"/>
              <a:ext cx="2524445" cy="2524445"/>
            </a:xfrm>
            <a:prstGeom prst="roundRect">
              <a:avLst>
                <a:gd name="adj" fmla="val 41968"/>
              </a:avLst>
            </a:prstGeom>
            <a:solidFill>
              <a:schemeClr val="accent6"/>
            </a:solidFill>
            <a:ln>
              <a:noFill/>
            </a:ln>
            <a:effectLst>
              <a:outerShdw blurRad="419100" sx="102000" sy="102000" algn="ctr" rotWithShape="0">
                <a:schemeClr val="accent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9" name="Rectangle 38">
              <a:extLst>
                <a:ext uri="{FF2B5EF4-FFF2-40B4-BE49-F238E27FC236}">
                  <a16:creationId xmlns:a16="http://schemas.microsoft.com/office/drawing/2014/main" id="{EB670A0F-6DA4-498D-9D10-00A6FBAAE2D2}"/>
                </a:ext>
              </a:extLst>
            </p:cNvPr>
            <p:cNvSpPr/>
            <p:nvPr/>
          </p:nvSpPr>
          <p:spPr>
            <a:xfrm>
              <a:off x="15886909" y="3149213"/>
              <a:ext cx="994632" cy="1661953"/>
            </a:xfrm>
            <a:prstGeom prst="rect">
              <a:avLst/>
            </a:prstGeom>
          </p:spPr>
          <p:txBody>
            <a:bodyPr wrap="none" anchor="ctr">
              <a:spAutoFit/>
            </a:bodyPr>
            <a:lstStyle/>
            <a:p>
              <a:pPr algn="ctr" defTabSz="457109">
                <a:defRPr/>
              </a:pPr>
              <a:r>
                <a:rPr lang="en-US" sz="4799" dirty="0">
                  <a:solidFill>
                    <a:srgbClr val="FFFFFF"/>
                  </a:solidFill>
                  <a:latin typeface="Designball-Edu-01" pitchFamily="2" charset="0"/>
                  <a:ea typeface="Open Sans" panose="020B0606030504020204" pitchFamily="34" charset="0"/>
                  <a:cs typeface="Arial" panose="020B0604020202020204" pitchFamily="34" charset="0"/>
                </a:rPr>
                <a:t>3</a:t>
              </a:r>
            </a:p>
          </p:txBody>
        </p:sp>
      </p:grpSp>
      <p:sp>
        <p:nvSpPr>
          <p:cNvPr id="40" name="TextBox 39">
            <a:extLst>
              <a:ext uri="{FF2B5EF4-FFF2-40B4-BE49-F238E27FC236}">
                <a16:creationId xmlns:a16="http://schemas.microsoft.com/office/drawing/2014/main" id="{E1CE1999-92A7-4446-AB83-FB666FD50E44}"/>
              </a:ext>
            </a:extLst>
          </p:cNvPr>
          <p:cNvSpPr txBox="1"/>
          <p:nvPr/>
        </p:nvSpPr>
        <p:spPr>
          <a:xfrm>
            <a:off x="968287" y="1329898"/>
            <a:ext cx="2017371" cy="830997"/>
          </a:xfrm>
          <a:prstGeom prst="rect">
            <a:avLst/>
          </a:prstGeom>
          <a:noFill/>
        </p:spPr>
        <p:txBody>
          <a:bodyPr wrap="square" rtlCol="0">
            <a:spAutoFit/>
          </a:bodyPr>
          <a:lstStyle/>
          <a:p>
            <a:pPr algn="r"/>
            <a:r>
              <a:rPr lang="en-US" sz="1200" b="1" dirty="0">
                <a:latin typeface="+mj-lt"/>
              </a:rPr>
              <a:t>Step 4: Generating clusters from UMAP + HDBSCAN</a:t>
            </a:r>
          </a:p>
          <a:p>
            <a:pPr algn="r"/>
            <a:endParaRPr lang="en-US" sz="1200" b="1" dirty="0">
              <a:latin typeface="+mj-lt"/>
            </a:endParaRPr>
          </a:p>
        </p:txBody>
      </p:sp>
      <p:sp>
        <p:nvSpPr>
          <p:cNvPr id="41" name="TextBox 40">
            <a:extLst>
              <a:ext uri="{FF2B5EF4-FFF2-40B4-BE49-F238E27FC236}">
                <a16:creationId xmlns:a16="http://schemas.microsoft.com/office/drawing/2014/main" id="{5218C091-930C-4707-A1C1-56F175600C73}"/>
              </a:ext>
            </a:extLst>
          </p:cNvPr>
          <p:cNvSpPr txBox="1"/>
          <p:nvPr/>
        </p:nvSpPr>
        <p:spPr>
          <a:xfrm>
            <a:off x="426073" y="4501942"/>
            <a:ext cx="2559585" cy="1754326"/>
          </a:xfrm>
          <a:prstGeom prst="rect">
            <a:avLst/>
          </a:prstGeom>
          <a:noFill/>
        </p:spPr>
        <p:txBody>
          <a:bodyPr wrap="square" rtlCol="0">
            <a:spAutoFit/>
          </a:bodyPr>
          <a:lstStyle/>
          <a:p>
            <a:pPr algn="r"/>
            <a:r>
              <a:rPr lang="en-US" sz="1200" b="1" dirty="0">
                <a:latin typeface="+mj-lt"/>
              </a:rPr>
              <a:t>Step 3: Selecting a clustering algorithm</a:t>
            </a:r>
          </a:p>
          <a:p>
            <a:pPr algn="r"/>
            <a:endParaRPr lang="en-US" sz="1200" b="1" dirty="0">
              <a:latin typeface="+mj-lt"/>
            </a:endParaRPr>
          </a:p>
          <a:p>
            <a:pPr algn="r"/>
            <a:r>
              <a:rPr lang="en-US" sz="900" dirty="0"/>
              <a:t>Density-based algorithms are a good option here as they do not require specifying the number of clusters and are indifferent to cluster shape. Hierarchical Density-Based Spatial Clustering of Applications with Noise (HDBSCAN) has become popular since it has fewer and more intuitive hyperparameters than DBSCAN and is robust to variable-density clusters.</a:t>
            </a:r>
          </a:p>
        </p:txBody>
      </p:sp>
      <p:sp>
        <p:nvSpPr>
          <p:cNvPr id="42" name="TextBox 41">
            <a:extLst>
              <a:ext uri="{FF2B5EF4-FFF2-40B4-BE49-F238E27FC236}">
                <a16:creationId xmlns:a16="http://schemas.microsoft.com/office/drawing/2014/main" id="{5DB62C23-18B5-4F1D-A660-89E46E141FB2}"/>
              </a:ext>
            </a:extLst>
          </p:cNvPr>
          <p:cNvSpPr txBox="1"/>
          <p:nvPr/>
        </p:nvSpPr>
        <p:spPr>
          <a:xfrm>
            <a:off x="4146066" y="2056438"/>
            <a:ext cx="3804275" cy="1446293"/>
          </a:xfrm>
          <a:prstGeom prst="rect">
            <a:avLst/>
          </a:prstGeom>
          <a:noFill/>
        </p:spPr>
        <p:txBody>
          <a:bodyPr wrap="square" rtlCol="0" anchor="ctr">
            <a:spAutoFit/>
          </a:bodyPr>
          <a:lstStyle/>
          <a:p>
            <a:pPr algn="ctr"/>
            <a:r>
              <a:rPr lang="en-US" sz="4399" dirty="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Clustering embeddings</a:t>
            </a:r>
          </a:p>
        </p:txBody>
      </p:sp>
      <p:sp>
        <p:nvSpPr>
          <p:cNvPr id="43" name="TextBox 42">
            <a:extLst>
              <a:ext uri="{FF2B5EF4-FFF2-40B4-BE49-F238E27FC236}">
                <a16:creationId xmlns:a16="http://schemas.microsoft.com/office/drawing/2014/main" id="{049DA43B-8020-4B80-9551-48C70B28690E}"/>
              </a:ext>
            </a:extLst>
          </p:cNvPr>
          <p:cNvSpPr txBox="1"/>
          <p:nvPr/>
        </p:nvSpPr>
        <p:spPr>
          <a:xfrm>
            <a:off x="3987114" y="3719282"/>
            <a:ext cx="4236725" cy="646331"/>
          </a:xfrm>
          <a:prstGeom prst="rect">
            <a:avLst/>
          </a:prstGeom>
          <a:noFill/>
        </p:spPr>
        <p:txBody>
          <a:bodyPr wrap="square" rtlCol="0">
            <a:spAutoFit/>
          </a:bodyPr>
          <a:lstStyle/>
          <a:p>
            <a:pPr algn="ctr"/>
            <a:r>
              <a:rPr lang="en-US" sz="1200" dirty="0"/>
              <a:t>Clustering is a well-known technique for resolving the difficulties with unsupervised learning. We’ll use it for evaluating performance, knowing the ground truth labels.</a:t>
            </a:r>
          </a:p>
        </p:txBody>
      </p:sp>
      <p:sp>
        <p:nvSpPr>
          <p:cNvPr id="44" name="Oval 43">
            <a:extLst>
              <a:ext uri="{FF2B5EF4-FFF2-40B4-BE49-F238E27FC236}">
                <a16:creationId xmlns:a16="http://schemas.microsoft.com/office/drawing/2014/main" id="{E27D1E7E-8C5F-462B-9689-69E07CC5C3E2}"/>
              </a:ext>
            </a:extLst>
          </p:cNvPr>
          <p:cNvSpPr/>
          <p:nvPr/>
        </p:nvSpPr>
        <p:spPr>
          <a:xfrm>
            <a:off x="5791774" y="4347951"/>
            <a:ext cx="608454" cy="60845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noAutofit/>
          </a:bodyPr>
          <a:lstStyle/>
          <a:p>
            <a:pPr algn="ctr" defTabSz="457109">
              <a:defRPr/>
            </a:pPr>
            <a:r>
              <a:rPr lang="en-US" sz="3999" dirty="0">
                <a:solidFill>
                  <a:srgbClr val="FFFFFF"/>
                </a:solidFill>
                <a:latin typeface="Designball-Charts-01" pitchFamily="2" charset="0"/>
                <a:ea typeface="Open Sans" panose="020B0606030504020204" pitchFamily="34" charset="0"/>
                <a:cs typeface="Arial" panose="020B0604020202020204" pitchFamily="34" charset="0"/>
              </a:rPr>
              <a:t>!</a:t>
            </a:r>
          </a:p>
        </p:txBody>
      </p:sp>
      <p:sp>
        <p:nvSpPr>
          <p:cNvPr id="45" name="Slide Number Placeholder 5">
            <a:extLst>
              <a:ext uri="{FF2B5EF4-FFF2-40B4-BE49-F238E27FC236}">
                <a16:creationId xmlns:a16="http://schemas.microsoft.com/office/drawing/2014/main" id="{593CD051-762C-4846-BAA9-8B9F3E0E54D3}"/>
              </a:ext>
            </a:extLst>
          </p:cNvPr>
          <p:cNvSpPr txBox="1">
            <a:spLocks/>
          </p:cNvSpPr>
          <p:nvPr/>
        </p:nvSpPr>
        <p:spPr>
          <a:xfrm>
            <a:off x="11603666" y="6140457"/>
            <a:ext cx="162261" cy="291343"/>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6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pPr algn="ctr"/>
              <a:t>13</a:t>
            </a:fld>
            <a:endParaRPr lang="en-US" sz="9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46" name="TextBox 45">
            <a:extLst>
              <a:ext uri="{FF2B5EF4-FFF2-40B4-BE49-F238E27FC236}">
                <a16:creationId xmlns:a16="http://schemas.microsoft.com/office/drawing/2014/main" id="{5AAF18D1-F4FC-4CFF-BCB0-F997E1155E6D}"/>
              </a:ext>
            </a:extLst>
          </p:cNvPr>
          <p:cNvSpPr txBox="1"/>
          <p:nvPr/>
        </p:nvSpPr>
        <p:spPr>
          <a:xfrm rot="16200000">
            <a:off x="11198703" y="798032"/>
            <a:ext cx="973343" cy="276999"/>
          </a:xfrm>
          <a:prstGeom prst="rect">
            <a:avLst/>
          </a:prstGeom>
          <a:noFill/>
        </p:spPr>
        <p:txBody>
          <a:bodyPr wrap="square" rtlCol="0">
            <a:spAutoFit/>
          </a:bodyPr>
          <a:lstStyle/>
          <a:p>
            <a:r>
              <a:rPr lang="en-US" sz="1200" b="1" dirty="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SSW 565</a:t>
            </a:r>
          </a:p>
        </p:txBody>
      </p:sp>
    </p:spTree>
    <p:extLst>
      <p:ext uri="{BB962C8B-B14F-4D97-AF65-F5344CB8AC3E}">
        <p14:creationId xmlns:p14="http://schemas.microsoft.com/office/powerpoint/2010/main" val="2467363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fill="hold" grpId="0" nodeType="withEffect">
                                  <p:stCondLst>
                                    <p:cond delay="0"/>
                                  </p:stCondLst>
                                  <p:childTnLst>
                                    <p:animMotion origin="layout" path="M -2.70668E-6 2.22222E-6 L -0.74469 1.28287 " pathEditMode="relative" rAng="0" ptsTypes="AA">
                                      <p:cBhvr>
                                        <p:cTn id="6" dur="5000" fill="hold"/>
                                        <p:tgtEl>
                                          <p:spTgt spid="5"/>
                                        </p:tgtEl>
                                        <p:attrNameLst>
                                          <p:attrName>ppt_x</p:attrName>
                                          <p:attrName>ppt_y</p:attrName>
                                        </p:attrNameLst>
                                      </p:cBhvr>
                                      <p:rCtr x="-37235" y="64144"/>
                                    </p:animMotion>
                                  </p:childTnLst>
                                </p:cTn>
                              </p:par>
                              <p:par>
                                <p:cTn id="7" presetID="42" presetClass="path" presetSubtype="0" repeatCount="indefinite" fill="hold" grpId="0" nodeType="withEffect">
                                  <p:stCondLst>
                                    <p:cond delay="0"/>
                                  </p:stCondLst>
                                  <p:childTnLst>
                                    <p:animMotion origin="layout" path="M -4.11535E-6 -3.88889E-6 L -0.74469 1.28287 " pathEditMode="relative" rAng="0" ptsTypes="AA">
                                      <p:cBhvr>
                                        <p:cTn id="8" dur="5000" fill="hold"/>
                                        <p:tgtEl>
                                          <p:spTgt spid="6"/>
                                        </p:tgtEl>
                                        <p:attrNameLst>
                                          <p:attrName>ppt_x</p:attrName>
                                          <p:attrName>ppt_y</p:attrName>
                                        </p:attrNameLst>
                                      </p:cBhvr>
                                      <p:rCtr x="-37235" y="64144"/>
                                    </p:animMotion>
                                  </p:childTnLst>
                                </p:cTn>
                              </p:par>
                              <p:par>
                                <p:cTn id="9" presetID="42" presetClass="path" presetSubtype="0" repeatCount="indefinite" fill="hold" grpId="0" nodeType="withEffect">
                                  <p:stCondLst>
                                    <p:cond delay="0"/>
                                  </p:stCondLst>
                                  <p:childTnLst>
                                    <p:animMotion origin="layout" path="M 4.47598E-6 4.25926E-6 L -0.7447 1.28287 " pathEditMode="relative" rAng="0" ptsTypes="AA">
                                      <p:cBhvr>
                                        <p:cTn id="10" dur="5000" fill="hold"/>
                                        <p:tgtEl>
                                          <p:spTgt spid="7"/>
                                        </p:tgtEl>
                                        <p:attrNameLst>
                                          <p:attrName>ppt_x</p:attrName>
                                          <p:attrName>ppt_y</p:attrName>
                                        </p:attrNameLst>
                                      </p:cBhvr>
                                      <p:rCtr x="-37235" y="64144"/>
                                    </p:animMotion>
                                  </p:childTnLst>
                                </p:cTn>
                              </p:par>
                              <p:par>
                                <p:cTn id="11" presetID="42" presetClass="path" presetSubtype="0" repeatCount="indefinite" fill="hold" grpId="0" nodeType="withEffect">
                                  <p:stCondLst>
                                    <p:cond delay="0"/>
                                  </p:stCondLst>
                                  <p:childTnLst>
                                    <p:animMotion origin="layout" path="M 3.06731E-6 -1.85185E-6 L -0.7447 1.28287 " pathEditMode="relative" rAng="0" ptsTypes="AA">
                                      <p:cBhvr>
                                        <p:cTn id="12" dur="5000" fill="hold"/>
                                        <p:tgtEl>
                                          <p:spTgt spid="8"/>
                                        </p:tgtEl>
                                        <p:attrNameLst>
                                          <p:attrName>ppt_x</p:attrName>
                                          <p:attrName>ppt_y</p:attrName>
                                        </p:attrNameLst>
                                      </p:cBhvr>
                                      <p:rCtr x="-37235" y="64144"/>
                                    </p:animMotion>
                                  </p:childTnLst>
                                </p:cTn>
                              </p:par>
                              <p:par>
                                <p:cTn id="13" presetID="42" presetClass="path" presetSubtype="0" repeatCount="indefinite" fill="hold" grpId="0" nodeType="withEffect">
                                  <p:stCondLst>
                                    <p:cond delay="0"/>
                                  </p:stCondLst>
                                  <p:childTnLst>
                                    <p:animMotion origin="layout" path="M 1.85002E-6 -2.22222E-6 L -0.7447 1.28287 " pathEditMode="relative" rAng="0" ptsTypes="AA">
                                      <p:cBhvr>
                                        <p:cTn id="14" dur="5000" fill="hold"/>
                                        <p:tgtEl>
                                          <p:spTgt spid="9"/>
                                        </p:tgtEl>
                                        <p:attrNameLst>
                                          <p:attrName>ppt_x</p:attrName>
                                          <p:attrName>ppt_y</p:attrName>
                                        </p:attrNameLst>
                                      </p:cBhvr>
                                      <p:rCtr x="-37235" y="64144"/>
                                    </p:animMotion>
                                  </p:childTnLst>
                                </p:cTn>
                              </p:par>
                              <p:par>
                                <p:cTn id="15" presetID="42" presetClass="path" presetSubtype="0" repeatCount="indefinite" fill="hold" grpId="0" nodeType="withEffect">
                                  <p:stCondLst>
                                    <p:cond delay="0"/>
                                  </p:stCondLst>
                                  <p:childTnLst>
                                    <p:animMotion origin="layout" path="M 4.41349E-7 -4.07407E-6 L -0.7447 1.28287 " pathEditMode="relative" rAng="0" ptsTypes="AA">
                                      <p:cBhvr>
                                        <p:cTn id="16" dur="5000" fill="hold"/>
                                        <p:tgtEl>
                                          <p:spTgt spid="10"/>
                                        </p:tgtEl>
                                        <p:attrNameLst>
                                          <p:attrName>ppt_x</p:attrName>
                                          <p:attrName>ppt_y</p:attrName>
                                        </p:attrNameLst>
                                      </p:cBhvr>
                                      <p:rCtr x="-37235" y="64144"/>
                                    </p:animMotion>
                                  </p:childTnLst>
                                </p:cTn>
                              </p:par>
                              <p:par>
                                <p:cTn id="17" presetID="42" presetClass="path" presetSubtype="0" repeatCount="indefinite" fill="hold" grpId="0" nodeType="withEffect">
                                  <p:stCondLst>
                                    <p:cond delay="0"/>
                                  </p:stCondLst>
                                  <p:childTnLst>
                                    <p:animMotion origin="layout" path="M -9.67322E-7 4.07407E-6 L -0.74469 1.28287 " pathEditMode="relative" rAng="0" ptsTypes="AA">
                                      <p:cBhvr>
                                        <p:cTn id="18" dur="5000" fill="hold"/>
                                        <p:tgtEl>
                                          <p:spTgt spid="11"/>
                                        </p:tgtEl>
                                        <p:attrNameLst>
                                          <p:attrName>ppt_x</p:attrName>
                                          <p:attrName>ppt_y</p:attrName>
                                        </p:attrNameLst>
                                      </p:cBhvr>
                                      <p:rCtr x="-37235" y="64144"/>
                                    </p:animMotion>
                                  </p:childTnLst>
                                </p:cTn>
                              </p:par>
                              <p:par>
                                <p:cTn id="19" presetID="42" presetClass="path" presetSubtype="0" repeatCount="indefinite" fill="hold" grpId="0" nodeType="withEffect">
                                  <p:stCondLst>
                                    <p:cond delay="0"/>
                                  </p:stCondLst>
                                  <p:childTnLst>
                                    <p:animMotion origin="layout" path="M -2.37599E-6 2.22222E-6 L -0.74469 1.28287 " pathEditMode="relative" rAng="0" ptsTypes="AA">
                                      <p:cBhvr>
                                        <p:cTn id="20" dur="5000" fill="hold"/>
                                        <p:tgtEl>
                                          <p:spTgt spid="12"/>
                                        </p:tgtEl>
                                        <p:attrNameLst>
                                          <p:attrName>ppt_x</p:attrName>
                                          <p:attrName>ppt_y</p:attrName>
                                        </p:attrNameLst>
                                      </p:cBhvr>
                                      <p:rCtr x="-37235" y="64144"/>
                                    </p:animMotion>
                                  </p:childTnLst>
                                </p:cTn>
                              </p:par>
                              <p:par>
                                <p:cTn id="21" presetID="42" presetClass="path" presetSubtype="0" repeatCount="indefinite" fill="hold" grpId="0" nodeType="withEffect">
                                  <p:stCondLst>
                                    <p:cond delay="0"/>
                                  </p:stCondLst>
                                  <p:childTnLst>
                                    <p:animMotion origin="layout" path="M -3.59328E-6 -2.40741E-6 L -0.74469 1.28287 " pathEditMode="relative" rAng="0" ptsTypes="AA">
                                      <p:cBhvr>
                                        <p:cTn id="22" dur="5000" fill="hold"/>
                                        <p:tgtEl>
                                          <p:spTgt spid="13"/>
                                        </p:tgtEl>
                                        <p:attrNameLst>
                                          <p:attrName>ppt_x</p:attrName>
                                          <p:attrName>ppt_y</p:attrName>
                                        </p:attrNameLst>
                                      </p:cBhvr>
                                      <p:rCtr x="-37235" y="64144"/>
                                    </p:animMotion>
                                  </p:childTnLst>
                                </p:cTn>
                              </p:par>
                              <p:par>
                                <p:cTn id="23" presetID="42" presetClass="path" presetSubtype="0" repeatCount="indefinite" fill="hold" grpId="0" nodeType="withEffect">
                                  <p:stCondLst>
                                    <p:cond delay="0"/>
                                  </p:stCondLst>
                                  <p:childTnLst>
                                    <p:animMotion origin="layout" path="M 4.80667E-6 0 L -0.7447 1.28287 " pathEditMode="relative" rAng="0" ptsTypes="AA">
                                      <p:cBhvr>
                                        <p:cTn id="24" dur="5000" fill="hold"/>
                                        <p:tgtEl>
                                          <p:spTgt spid="14"/>
                                        </p:tgtEl>
                                        <p:attrNameLst>
                                          <p:attrName>ppt_x</p:attrName>
                                          <p:attrName>ppt_y</p:attrName>
                                        </p:attrNameLst>
                                      </p:cBhvr>
                                      <p:rCtr x="-37235" y="64144"/>
                                    </p:animMotion>
                                  </p:childTnLst>
                                </p:cTn>
                              </p:par>
                              <p:par>
                                <p:cTn id="25" presetID="42" presetClass="path" presetSubtype="0" repeatCount="indefinite" fill="hold" grpId="0" nodeType="withEffect">
                                  <p:stCondLst>
                                    <p:cond delay="0"/>
                                  </p:stCondLst>
                                  <p:childTnLst>
                                    <p:animMotion origin="layout" path="M -1.50631E-6 3.88889E-6 L -0.74469 1.28287 " pathEditMode="relative" rAng="0" ptsTypes="AA">
                                      <p:cBhvr>
                                        <p:cTn id="26" dur="5000" fill="hold"/>
                                        <p:tgtEl>
                                          <p:spTgt spid="15"/>
                                        </p:tgtEl>
                                        <p:attrNameLst>
                                          <p:attrName>ppt_x</p:attrName>
                                          <p:attrName>ppt_y</p:attrName>
                                        </p:attrNameLst>
                                      </p:cBhvr>
                                      <p:rCtr x="-37235" y="64144"/>
                                    </p:animMotion>
                                  </p:childTnLst>
                                </p:cTn>
                              </p:par>
                              <p:par>
                                <p:cTn id="27" presetID="42" presetClass="path" presetSubtype="0" repeatCount="indefinite" fill="hold" grpId="0" nodeType="withEffect">
                                  <p:stCondLst>
                                    <p:cond delay="0"/>
                                  </p:stCondLst>
                                  <p:childTnLst>
                                    <p:animMotion origin="layout" path="M 2.37209E-6 -7.40741E-7 L -0.7447 1.28287 " pathEditMode="relative" rAng="0" ptsTypes="AA">
                                      <p:cBhvr>
                                        <p:cTn id="28" dur="5000" fill="hold"/>
                                        <p:tgtEl>
                                          <p:spTgt spid="16"/>
                                        </p:tgtEl>
                                        <p:attrNameLst>
                                          <p:attrName>ppt_x</p:attrName>
                                          <p:attrName>ppt_y</p:attrName>
                                        </p:attrNameLst>
                                      </p:cBhvr>
                                      <p:rCtr x="-37235" y="64144"/>
                                    </p:animMotion>
                                  </p:childTnLst>
                                </p:cTn>
                              </p:par>
                              <p:par>
                                <p:cTn id="29" presetID="42" presetClass="path" presetSubtype="0" repeatCount="indefinite" fill="hold" grpId="0" nodeType="withEffect">
                                  <p:stCondLst>
                                    <p:cond delay="0"/>
                                  </p:stCondLst>
                                  <p:childTnLst>
                                    <p:animMotion origin="layout" path="M 1.1548E-6 -1.11111E-6 L -0.7447 1.28287 " pathEditMode="relative" rAng="0" ptsTypes="AA">
                                      <p:cBhvr>
                                        <p:cTn id="30" dur="5000" fill="hold"/>
                                        <p:tgtEl>
                                          <p:spTgt spid="17"/>
                                        </p:tgtEl>
                                        <p:attrNameLst>
                                          <p:attrName>ppt_x</p:attrName>
                                          <p:attrName>ppt_y</p:attrName>
                                        </p:attrNameLst>
                                      </p:cBhvr>
                                      <p:rCtr x="-37235" y="64144"/>
                                    </p:animMotion>
                                  </p:childTnLst>
                                </p:cTn>
                              </p:par>
                              <p:par>
                                <p:cTn id="31" presetID="49" presetClass="entr" presetSubtype="0" decel="10000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p:cTn id="33" dur="500" fill="hold"/>
                                        <p:tgtEl>
                                          <p:spTgt spid="25"/>
                                        </p:tgtEl>
                                        <p:attrNameLst>
                                          <p:attrName>ppt_w</p:attrName>
                                        </p:attrNameLst>
                                      </p:cBhvr>
                                      <p:tavLst>
                                        <p:tav tm="0">
                                          <p:val>
                                            <p:fltVal val="0"/>
                                          </p:val>
                                        </p:tav>
                                        <p:tav tm="100000">
                                          <p:val>
                                            <p:strVal val="#ppt_w"/>
                                          </p:val>
                                        </p:tav>
                                      </p:tavLst>
                                    </p:anim>
                                    <p:anim calcmode="lin" valueType="num">
                                      <p:cBhvr>
                                        <p:cTn id="34" dur="500" fill="hold"/>
                                        <p:tgtEl>
                                          <p:spTgt spid="25"/>
                                        </p:tgtEl>
                                        <p:attrNameLst>
                                          <p:attrName>ppt_h</p:attrName>
                                        </p:attrNameLst>
                                      </p:cBhvr>
                                      <p:tavLst>
                                        <p:tav tm="0">
                                          <p:val>
                                            <p:fltVal val="0"/>
                                          </p:val>
                                        </p:tav>
                                        <p:tav tm="100000">
                                          <p:val>
                                            <p:strVal val="#ppt_h"/>
                                          </p:val>
                                        </p:tav>
                                      </p:tavLst>
                                    </p:anim>
                                    <p:anim calcmode="lin" valueType="num">
                                      <p:cBhvr>
                                        <p:cTn id="35" dur="500" fill="hold"/>
                                        <p:tgtEl>
                                          <p:spTgt spid="25"/>
                                        </p:tgtEl>
                                        <p:attrNameLst>
                                          <p:attrName>style.rotation</p:attrName>
                                        </p:attrNameLst>
                                      </p:cBhvr>
                                      <p:tavLst>
                                        <p:tav tm="0">
                                          <p:val>
                                            <p:fltVal val="360"/>
                                          </p:val>
                                        </p:tav>
                                        <p:tav tm="100000">
                                          <p:val>
                                            <p:fltVal val="0"/>
                                          </p:val>
                                        </p:tav>
                                      </p:tavLst>
                                    </p:anim>
                                    <p:animEffect transition="in" filter="fade">
                                      <p:cBhvr>
                                        <p:cTn id="36" dur="500"/>
                                        <p:tgtEl>
                                          <p:spTgt spid="25"/>
                                        </p:tgtEl>
                                      </p:cBhvr>
                                    </p:animEffect>
                                  </p:childTnLst>
                                </p:cTn>
                              </p:par>
                              <p:par>
                                <p:cTn id="37" presetID="49" presetClass="entr" presetSubtype="0" decel="100000" fill="hold" nodeType="withEffect">
                                  <p:stCondLst>
                                    <p:cond delay="100"/>
                                  </p:stCondLst>
                                  <p:childTnLst>
                                    <p:set>
                                      <p:cBhvr>
                                        <p:cTn id="38" dur="1" fill="hold">
                                          <p:stCondLst>
                                            <p:cond delay="0"/>
                                          </p:stCondLst>
                                        </p:cTn>
                                        <p:tgtEl>
                                          <p:spTgt spid="34"/>
                                        </p:tgtEl>
                                        <p:attrNameLst>
                                          <p:attrName>style.visibility</p:attrName>
                                        </p:attrNameLst>
                                      </p:cBhvr>
                                      <p:to>
                                        <p:strVal val="visible"/>
                                      </p:to>
                                    </p:set>
                                    <p:anim calcmode="lin" valueType="num">
                                      <p:cBhvr>
                                        <p:cTn id="39" dur="500" fill="hold"/>
                                        <p:tgtEl>
                                          <p:spTgt spid="34"/>
                                        </p:tgtEl>
                                        <p:attrNameLst>
                                          <p:attrName>ppt_w</p:attrName>
                                        </p:attrNameLst>
                                      </p:cBhvr>
                                      <p:tavLst>
                                        <p:tav tm="0">
                                          <p:val>
                                            <p:fltVal val="0"/>
                                          </p:val>
                                        </p:tav>
                                        <p:tav tm="100000">
                                          <p:val>
                                            <p:strVal val="#ppt_w"/>
                                          </p:val>
                                        </p:tav>
                                      </p:tavLst>
                                    </p:anim>
                                    <p:anim calcmode="lin" valueType="num">
                                      <p:cBhvr>
                                        <p:cTn id="40" dur="500" fill="hold"/>
                                        <p:tgtEl>
                                          <p:spTgt spid="34"/>
                                        </p:tgtEl>
                                        <p:attrNameLst>
                                          <p:attrName>ppt_h</p:attrName>
                                        </p:attrNameLst>
                                      </p:cBhvr>
                                      <p:tavLst>
                                        <p:tav tm="0">
                                          <p:val>
                                            <p:fltVal val="0"/>
                                          </p:val>
                                        </p:tav>
                                        <p:tav tm="100000">
                                          <p:val>
                                            <p:strVal val="#ppt_h"/>
                                          </p:val>
                                        </p:tav>
                                      </p:tavLst>
                                    </p:anim>
                                    <p:anim calcmode="lin" valueType="num">
                                      <p:cBhvr>
                                        <p:cTn id="41" dur="500" fill="hold"/>
                                        <p:tgtEl>
                                          <p:spTgt spid="34"/>
                                        </p:tgtEl>
                                        <p:attrNameLst>
                                          <p:attrName>style.rotation</p:attrName>
                                        </p:attrNameLst>
                                      </p:cBhvr>
                                      <p:tavLst>
                                        <p:tav tm="0">
                                          <p:val>
                                            <p:fltVal val="360"/>
                                          </p:val>
                                        </p:tav>
                                        <p:tav tm="100000">
                                          <p:val>
                                            <p:fltVal val="0"/>
                                          </p:val>
                                        </p:tav>
                                      </p:tavLst>
                                    </p:anim>
                                    <p:animEffect transition="in" filter="fade">
                                      <p:cBhvr>
                                        <p:cTn id="42" dur="500"/>
                                        <p:tgtEl>
                                          <p:spTgt spid="34"/>
                                        </p:tgtEl>
                                      </p:cBhvr>
                                    </p:animEffect>
                                  </p:childTnLst>
                                </p:cTn>
                              </p:par>
                              <p:par>
                                <p:cTn id="43" presetID="49" presetClass="entr" presetSubtype="0" decel="100000" fill="hold" nodeType="withEffect">
                                  <p:stCondLst>
                                    <p:cond delay="200"/>
                                  </p:stCondLst>
                                  <p:childTnLst>
                                    <p:set>
                                      <p:cBhvr>
                                        <p:cTn id="44" dur="1" fill="hold">
                                          <p:stCondLst>
                                            <p:cond delay="0"/>
                                          </p:stCondLst>
                                        </p:cTn>
                                        <p:tgtEl>
                                          <p:spTgt spid="28"/>
                                        </p:tgtEl>
                                        <p:attrNameLst>
                                          <p:attrName>style.visibility</p:attrName>
                                        </p:attrNameLst>
                                      </p:cBhvr>
                                      <p:to>
                                        <p:strVal val="visible"/>
                                      </p:to>
                                    </p:set>
                                    <p:anim calcmode="lin" valueType="num">
                                      <p:cBhvr>
                                        <p:cTn id="45" dur="500" fill="hold"/>
                                        <p:tgtEl>
                                          <p:spTgt spid="28"/>
                                        </p:tgtEl>
                                        <p:attrNameLst>
                                          <p:attrName>ppt_w</p:attrName>
                                        </p:attrNameLst>
                                      </p:cBhvr>
                                      <p:tavLst>
                                        <p:tav tm="0">
                                          <p:val>
                                            <p:fltVal val="0"/>
                                          </p:val>
                                        </p:tav>
                                        <p:tav tm="100000">
                                          <p:val>
                                            <p:strVal val="#ppt_w"/>
                                          </p:val>
                                        </p:tav>
                                      </p:tavLst>
                                    </p:anim>
                                    <p:anim calcmode="lin" valueType="num">
                                      <p:cBhvr>
                                        <p:cTn id="46" dur="500" fill="hold"/>
                                        <p:tgtEl>
                                          <p:spTgt spid="28"/>
                                        </p:tgtEl>
                                        <p:attrNameLst>
                                          <p:attrName>ppt_h</p:attrName>
                                        </p:attrNameLst>
                                      </p:cBhvr>
                                      <p:tavLst>
                                        <p:tav tm="0">
                                          <p:val>
                                            <p:fltVal val="0"/>
                                          </p:val>
                                        </p:tav>
                                        <p:tav tm="100000">
                                          <p:val>
                                            <p:strVal val="#ppt_h"/>
                                          </p:val>
                                        </p:tav>
                                      </p:tavLst>
                                    </p:anim>
                                    <p:anim calcmode="lin" valueType="num">
                                      <p:cBhvr>
                                        <p:cTn id="47" dur="500" fill="hold"/>
                                        <p:tgtEl>
                                          <p:spTgt spid="28"/>
                                        </p:tgtEl>
                                        <p:attrNameLst>
                                          <p:attrName>style.rotation</p:attrName>
                                        </p:attrNameLst>
                                      </p:cBhvr>
                                      <p:tavLst>
                                        <p:tav tm="0">
                                          <p:val>
                                            <p:fltVal val="360"/>
                                          </p:val>
                                        </p:tav>
                                        <p:tav tm="100000">
                                          <p:val>
                                            <p:fltVal val="0"/>
                                          </p:val>
                                        </p:tav>
                                      </p:tavLst>
                                    </p:anim>
                                    <p:animEffect transition="in" filter="fade">
                                      <p:cBhvr>
                                        <p:cTn id="48" dur="500"/>
                                        <p:tgtEl>
                                          <p:spTgt spid="28"/>
                                        </p:tgtEl>
                                      </p:cBhvr>
                                    </p:animEffect>
                                  </p:childTnLst>
                                </p:cTn>
                              </p:par>
                              <p:par>
                                <p:cTn id="49" presetID="49" presetClass="entr" presetSubtype="0" decel="100000" fill="hold" nodeType="withEffect">
                                  <p:stCondLst>
                                    <p:cond delay="300"/>
                                  </p:stCondLst>
                                  <p:childTnLst>
                                    <p:set>
                                      <p:cBhvr>
                                        <p:cTn id="50" dur="1" fill="hold">
                                          <p:stCondLst>
                                            <p:cond delay="0"/>
                                          </p:stCondLst>
                                        </p:cTn>
                                        <p:tgtEl>
                                          <p:spTgt spid="37"/>
                                        </p:tgtEl>
                                        <p:attrNameLst>
                                          <p:attrName>style.visibility</p:attrName>
                                        </p:attrNameLst>
                                      </p:cBhvr>
                                      <p:to>
                                        <p:strVal val="visible"/>
                                      </p:to>
                                    </p:set>
                                    <p:anim calcmode="lin" valueType="num">
                                      <p:cBhvr>
                                        <p:cTn id="51" dur="500" fill="hold"/>
                                        <p:tgtEl>
                                          <p:spTgt spid="37"/>
                                        </p:tgtEl>
                                        <p:attrNameLst>
                                          <p:attrName>ppt_w</p:attrName>
                                        </p:attrNameLst>
                                      </p:cBhvr>
                                      <p:tavLst>
                                        <p:tav tm="0">
                                          <p:val>
                                            <p:fltVal val="0"/>
                                          </p:val>
                                        </p:tav>
                                        <p:tav tm="100000">
                                          <p:val>
                                            <p:strVal val="#ppt_w"/>
                                          </p:val>
                                        </p:tav>
                                      </p:tavLst>
                                    </p:anim>
                                    <p:anim calcmode="lin" valueType="num">
                                      <p:cBhvr>
                                        <p:cTn id="52" dur="500" fill="hold"/>
                                        <p:tgtEl>
                                          <p:spTgt spid="37"/>
                                        </p:tgtEl>
                                        <p:attrNameLst>
                                          <p:attrName>ppt_h</p:attrName>
                                        </p:attrNameLst>
                                      </p:cBhvr>
                                      <p:tavLst>
                                        <p:tav tm="0">
                                          <p:val>
                                            <p:fltVal val="0"/>
                                          </p:val>
                                        </p:tav>
                                        <p:tav tm="100000">
                                          <p:val>
                                            <p:strVal val="#ppt_h"/>
                                          </p:val>
                                        </p:tav>
                                      </p:tavLst>
                                    </p:anim>
                                    <p:anim calcmode="lin" valueType="num">
                                      <p:cBhvr>
                                        <p:cTn id="53" dur="500" fill="hold"/>
                                        <p:tgtEl>
                                          <p:spTgt spid="37"/>
                                        </p:tgtEl>
                                        <p:attrNameLst>
                                          <p:attrName>style.rotation</p:attrName>
                                        </p:attrNameLst>
                                      </p:cBhvr>
                                      <p:tavLst>
                                        <p:tav tm="0">
                                          <p:val>
                                            <p:fltVal val="360"/>
                                          </p:val>
                                        </p:tav>
                                        <p:tav tm="100000">
                                          <p:val>
                                            <p:fltVal val="0"/>
                                          </p:val>
                                        </p:tav>
                                      </p:tavLst>
                                    </p:anim>
                                    <p:animEffect transition="in" filter="fade">
                                      <p:cBhvr>
                                        <p:cTn id="54" dur="500"/>
                                        <p:tgtEl>
                                          <p:spTgt spid="37"/>
                                        </p:tgtEl>
                                      </p:cBhvr>
                                    </p:animEffect>
                                  </p:childTnLst>
                                </p:cTn>
                              </p:par>
                              <p:par>
                                <p:cTn id="55" presetID="49" presetClass="entr" presetSubtype="0" decel="100000" fill="hold" nodeType="withEffect">
                                  <p:stCondLst>
                                    <p:cond delay="400"/>
                                  </p:stCondLst>
                                  <p:childTnLst>
                                    <p:set>
                                      <p:cBhvr>
                                        <p:cTn id="56" dur="1" fill="hold">
                                          <p:stCondLst>
                                            <p:cond delay="0"/>
                                          </p:stCondLst>
                                        </p:cTn>
                                        <p:tgtEl>
                                          <p:spTgt spid="30"/>
                                        </p:tgtEl>
                                        <p:attrNameLst>
                                          <p:attrName>style.visibility</p:attrName>
                                        </p:attrNameLst>
                                      </p:cBhvr>
                                      <p:to>
                                        <p:strVal val="visible"/>
                                      </p:to>
                                    </p:set>
                                    <p:anim calcmode="lin" valueType="num">
                                      <p:cBhvr>
                                        <p:cTn id="57" dur="500" fill="hold"/>
                                        <p:tgtEl>
                                          <p:spTgt spid="30"/>
                                        </p:tgtEl>
                                        <p:attrNameLst>
                                          <p:attrName>ppt_w</p:attrName>
                                        </p:attrNameLst>
                                      </p:cBhvr>
                                      <p:tavLst>
                                        <p:tav tm="0">
                                          <p:val>
                                            <p:fltVal val="0"/>
                                          </p:val>
                                        </p:tav>
                                        <p:tav tm="100000">
                                          <p:val>
                                            <p:strVal val="#ppt_w"/>
                                          </p:val>
                                        </p:tav>
                                      </p:tavLst>
                                    </p:anim>
                                    <p:anim calcmode="lin" valueType="num">
                                      <p:cBhvr>
                                        <p:cTn id="58" dur="500" fill="hold"/>
                                        <p:tgtEl>
                                          <p:spTgt spid="30"/>
                                        </p:tgtEl>
                                        <p:attrNameLst>
                                          <p:attrName>ppt_h</p:attrName>
                                        </p:attrNameLst>
                                      </p:cBhvr>
                                      <p:tavLst>
                                        <p:tav tm="0">
                                          <p:val>
                                            <p:fltVal val="0"/>
                                          </p:val>
                                        </p:tav>
                                        <p:tav tm="100000">
                                          <p:val>
                                            <p:strVal val="#ppt_h"/>
                                          </p:val>
                                        </p:tav>
                                      </p:tavLst>
                                    </p:anim>
                                    <p:anim calcmode="lin" valueType="num">
                                      <p:cBhvr>
                                        <p:cTn id="59" dur="500" fill="hold"/>
                                        <p:tgtEl>
                                          <p:spTgt spid="30"/>
                                        </p:tgtEl>
                                        <p:attrNameLst>
                                          <p:attrName>style.rotation</p:attrName>
                                        </p:attrNameLst>
                                      </p:cBhvr>
                                      <p:tavLst>
                                        <p:tav tm="0">
                                          <p:val>
                                            <p:fltVal val="360"/>
                                          </p:val>
                                        </p:tav>
                                        <p:tav tm="100000">
                                          <p:val>
                                            <p:fltVal val="0"/>
                                          </p:val>
                                        </p:tav>
                                      </p:tavLst>
                                    </p:anim>
                                    <p:animEffect transition="in" filter="fade">
                                      <p:cBhvr>
                                        <p:cTn id="60" dur="500"/>
                                        <p:tgtEl>
                                          <p:spTgt spid="30"/>
                                        </p:tgtEl>
                                      </p:cBhvr>
                                    </p:animEffect>
                                  </p:childTnLst>
                                </p:cTn>
                              </p:par>
                              <p:par>
                                <p:cTn id="61" presetID="10" presetClass="entr" presetSubtype="0" fill="hold" grpId="0" nodeType="withEffect">
                                  <p:stCondLst>
                                    <p:cond delay="50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par>
                                <p:cTn id="64" presetID="10" presetClass="entr" presetSubtype="0" fill="hold" grpId="0" nodeType="withEffect">
                                  <p:stCondLst>
                                    <p:cond delay="600"/>
                                  </p:stCondLst>
                                  <p:childTnLst>
                                    <p:set>
                                      <p:cBhvr>
                                        <p:cTn id="65" dur="1" fill="hold">
                                          <p:stCondLst>
                                            <p:cond delay="0"/>
                                          </p:stCondLst>
                                        </p:cTn>
                                        <p:tgtEl>
                                          <p:spTgt spid="29"/>
                                        </p:tgtEl>
                                        <p:attrNameLst>
                                          <p:attrName>style.visibility</p:attrName>
                                        </p:attrNameLst>
                                      </p:cBhvr>
                                      <p:to>
                                        <p:strVal val="visible"/>
                                      </p:to>
                                    </p:set>
                                    <p:animEffect transition="in" filter="fade">
                                      <p:cBhvr>
                                        <p:cTn id="66" dur="500"/>
                                        <p:tgtEl>
                                          <p:spTgt spid="29"/>
                                        </p:tgtEl>
                                      </p:cBhvr>
                                    </p:animEffect>
                                  </p:childTnLst>
                                </p:cTn>
                              </p:par>
                              <p:par>
                                <p:cTn id="67" presetID="10" presetClass="entr" presetSubtype="0" fill="hold" grpId="0" nodeType="withEffect">
                                  <p:stCondLst>
                                    <p:cond delay="70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500"/>
                                        <p:tgtEl>
                                          <p:spTgt spid="41"/>
                                        </p:tgtEl>
                                      </p:cBhvr>
                                    </p:animEffect>
                                  </p:childTnLst>
                                </p:cTn>
                              </p:par>
                              <p:par>
                                <p:cTn id="70" presetID="10" presetClass="entr" presetSubtype="0" fill="hold" grpId="0" nodeType="withEffect">
                                  <p:stCondLst>
                                    <p:cond delay="80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500"/>
                                        <p:tgtEl>
                                          <p:spTgt spid="33"/>
                                        </p:tgtEl>
                                      </p:cBhvr>
                                    </p:animEffect>
                                  </p:childTnLst>
                                </p:cTn>
                              </p:par>
                              <p:par>
                                <p:cTn id="73" presetID="2" presetClass="entr" presetSubtype="2" decel="100000" fill="hold" grpId="0" nodeType="withEffect">
                                  <p:stCondLst>
                                    <p:cond delay="100"/>
                                  </p:stCondLst>
                                  <p:iterate type="lt">
                                    <p:tmPct val="10000"/>
                                  </p:iterate>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1500" fill="hold"/>
                                        <p:tgtEl>
                                          <p:spTgt spid="42"/>
                                        </p:tgtEl>
                                        <p:attrNameLst>
                                          <p:attrName>ppt_x</p:attrName>
                                        </p:attrNameLst>
                                      </p:cBhvr>
                                      <p:tavLst>
                                        <p:tav tm="0">
                                          <p:val>
                                            <p:strVal val="1+#ppt_w/2"/>
                                          </p:val>
                                        </p:tav>
                                        <p:tav tm="100000">
                                          <p:val>
                                            <p:strVal val="#ppt_x"/>
                                          </p:val>
                                        </p:tav>
                                      </p:tavLst>
                                    </p:anim>
                                    <p:anim calcmode="lin" valueType="num">
                                      <p:cBhvr additive="base">
                                        <p:cTn id="76" dur="1500" fill="hold"/>
                                        <p:tgtEl>
                                          <p:spTgt spid="42"/>
                                        </p:tgtEl>
                                        <p:attrNameLst>
                                          <p:attrName>ppt_y</p:attrName>
                                        </p:attrNameLst>
                                      </p:cBhvr>
                                      <p:tavLst>
                                        <p:tav tm="0">
                                          <p:val>
                                            <p:strVal val="#ppt_y"/>
                                          </p:val>
                                        </p:tav>
                                        <p:tav tm="100000">
                                          <p:val>
                                            <p:strVal val="#ppt_y"/>
                                          </p:val>
                                        </p:tav>
                                      </p:tavLst>
                                    </p:anim>
                                  </p:childTnLst>
                                </p:cTn>
                              </p:par>
                              <p:par>
                                <p:cTn id="77" presetID="10" presetClass="entr" presetSubtype="0" fill="hold" grpId="0" nodeType="withEffect">
                                  <p:stCondLst>
                                    <p:cond delay="60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300"/>
                                        <p:tgtEl>
                                          <p:spTgt spid="43"/>
                                        </p:tgtEl>
                                      </p:cBhvr>
                                    </p:animEffect>
                                  </p:childTnLst>
                                </p:cTn>
                              </p:par>
                              <p:par>
                                <p:cTn id="80" presetID="49" presetClass="entr" presetSubtype="0" decel="100000" fill="hold" grpId="0" nodeType="withEffect">
                                  <p:stCondLst>
                                    <p:cond delay="700"/>
                                  </p:stCondLst>
                                  <p:childTnLst>
                                    <p:set>
                                      <p:cBhvr>
                                        <p:cTn id="81" dur="1" fill="hold">
                                          <p:stCondLst>
                                            <p:cond delay="0"/>
                                          </p:stCondLst>
                                        </p:cTn>
                                        <p:tgtEl>
                                          <p:spTgt spid="44"/>
                                        </p:tgtEl>
                                        <p:attrNameLst>
                                          <p:attrName>style.visibility</p:attrName>
                                        </p:attrNameLst>
                                      </p:cBhvr>
                                      <p:to>
                                        <p:strVal val="visible"/>
                                      </p:to>
                                    </p:set>
                                    <p:anim calcmode="lin" valueType="num">
                                      <p:cBhvr>
                                        <p:cTn id="82" dur="300" fill="hold"/>
                                        <p:tgtEl>
                                          <p:spTgt spid="44"/>
                                        </p:tgtEl>
                                        <p:attrNameLst>
                                          <p:attrName>ppt_w</p:attrName>
                                        </p:attrNameLst>
                                      </p:cBhvr>
                                      <p:tavLst>
                                        <p:tav tm="0">
                                          <p:val>
                                            <p:fltVal val="0"/>
                                          </p:val>
                                        </p:tav>
                                        <p:tav tm="100000">
                                          <p:val>
                                            <p:strVal val="#ppt_w"/>
                                          </p:val>
                                        </p:tav>
                                      </p:tavLst>
                                    </p:anim>
                                    <p:anim calcmode="lin" valueType="num">
                                      <p:cBhvr>
                                        <p:cTn id="83" dur="300" fill="hold"/>
                                        <p:tgtEl>
                                          <p:spTgt spid="44"/>
                                        </p:tgtEl>
                                        <p:attrNameLst>
                                          <p:attrName>ppt_h</p:attrName>
                                        </p:attrNameLst>
                                      </p:cBhvr>
                                      <p:tavLst>
                                        <p:tav tm="0">
                                          <p:val>
                                            <p:fltVal val="0"/>
                                          </p:val>
                                        </p:tav>
                                        <p:tav tm="100000">
                                          <p:val>
                                            <p:strVal val="#ppt_h"/>
                                          </p:val>
                                        </p:tav>
                                      </p:tavLst>
                                    </p:anim>
                                    <p:anim calcmode="lin" valueType="num">
                                      <p:cBhvr>
                                        <p:cTn id="84" dur="300" fill="hold"/>
                                        <p:tgtEl>
                                          <p:spTgt spid="44"/>
                                        </p:tgtEl>
                                        <p:attrNameLst>
                                          <p:attrName>style.rotation</p:attrName>
                                        </p:attrNameLst>
                                      </p:cBhvr>
                                      <p:tavLst>
                                        <p:tav tm="0">
                                          <p:val>
                                            <p:fltVal val="360"/>
                                          </p:val>
                                        </p:tav>
                                        <p:tav tm="100000">
                                          <p:val>
                                            <p:fltVal val="0"/>
                                          </p:val>
                                        </p:tav>
                                      </p:tavLst>
                                    </p:anim>
                                    <p:animEffect transition="in" filter="fade">
                                      <p:cBhvr>
                                        <p:cTn id="85" dur="3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5" grpId="0" animBg="1"/>
      <p:bldP spid="29" grpId="0"/>
      <p:bldP spid="33" grpId="0"/>
      <p:bldP spid="40" grpId="0"/>
      <p:bldP spid="41" grpId="0"/>
      <p:bldP spid="42" grpId="0"/>
      <p:bldP spid="43" grpId="0"/>
      <p:bldP spid="4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lowchart: Process 22">
            <a:extLst>
              <a:ext uri="{FF2B5EF4-FFF2-40B4-BE49-F238E27FC236}">
                <a16:creationId xmlns:a16="http://schemas.microsoft.com/office/drawing/2014/main" id="{5B3AC945-F5E7-4C89-98D8-84D3B597F686}"/>
              </a:ext>
            </a:extLst>
          </p:cNvPr>
          <p:cNvSpPr/>
          <p:nvPr/>
        </p:nvSpPr>
        <p:spPr>
          <a:xfrm>
            <a:off x="1" y="447"/>
            <a:ext cx="2249358" cy="68571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Freeform: Shape 20">
            <a:extLst>
              <a:ext uri="{FF2B5EF4-FFF2-40B4-BE49-F238E27FC236}">
                <a16:creationId xmlns:a16="http://schemas.microsoft.com/office/drawing/2014/main" id="{E024A50C-C65C-4690-90EF-83340F474397}"/>
              </a:ext>
            </a:extLst>
          </p:cNvPr>
          <p:cNvSpPr>
            <a:spLocks/>
          </p:cNvSpPr>
          <p:nvPr/>
        </p:nvSpPr>
        <p:spPr bwMode="auto">
          <a:xfrm>
            <a:off x="250316" y="-2416684"/>
            <a:ext cx="11691368" cy="11691368"/>
          </a:xfrm>
          <a:custGeom>
            <a:avLst/>
            <a:gdLst>
              <a:gd name="connsiteX0" fmla="*/ 10629901 w 21259801"/>
              <a:gd name="connsiteY0" fmla="*/ 5272549 h 21259800"/>
              <a:gd name="connsiteX1" fmla="*/ 7442175 w 21259801"/>
              <a:gd name="connsiteY1" fmla="*/ 6592877 h 21259800"/>
              <a:gd name="connsiteX2" fmla="*/ 6594572 w 21259801"/>
              <a:gd name="connsiteY2" fmla="*/ 7440836 h 21259800"/>
              <a:gd name="connsiteX3" fmla="*/ 6594572 w 21259801"/>
              <a:gd name="connsiteY3" fmla="*/ 13818964 h 21259800"/>
              <a:gd name="connsiteX4" fmla="*/ 7442175 w 21259801"/>
              <a:gd name="connsiteY4" fmla="*/ 14666924 h 21259800"/>
              <a:gd name="connsiteX5" fmla="*/ 13817626 w 21259801"/>
              <a:gd name="connsiteY5" fmla="*/ 14666924 h 21259800"/>
              <a:gd name="connsiteX6" fmla="*/ 14665230 w 21259801"/>
              <a:gd name="connsiteY6" fmla="*/ 13818964 h 21259800"/>
              <a:gd name="connsiteX7" fmla="*/ 14665230 w 21259801"/>
              <a:gd name="connsiteY7" fmla="*/ 7440836 h 21259800"/>
              <a:gd name="connsiteX8" fmla="*/ 13817626 w 21259801"/>
              <a:gd name="connsiteY8" fmla="*/ 6592877 h 21259800"/>
              <a:gd name="connsiteX9" fmla="*/ 10629901 w 21259801"/>
              <a:gd name="connsiteY9" fmla="*/ 5272549 h 21259800"/>
              <a:gd name="connsiteX10" fmla="*/ 10629900 w 21259801"/>
              <a:gd name="connsiteY10" fmla="*/ 0 h 21259800"/>
              <a:gd name="connsiteX11" fmla="*/ 21259801 w 21259801"/>
              <a:gd name="connsiteY11" fmla="*/ 10629900 h 21259800"/>
              <a:gd name="connsiteX12" fmla="*/ 10629900 w 21259801"/>
              <a:gd name="connsiteY12" fmla="*/ 21259800 h 21259800"/>
              <a:gd name="connsiteX13" fmla="*/ 0 w 21259801"/>
              <a:gd name="connsiteY13" fmla="*/ 10629900 h 21259800"/>
              <a:gd name="connsiteX14" fmla="*/ 10629900 w 21259801"/>
              <a:gd name="connsiteY14" fmla="*/ 0 h 2125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259801" h="21259800">
                <a:moveTo>
                  <a:pt x="10629901" y="5272549"/>
                </a:moveTo>
                <a:cubicBezTo>
                  <a:pt x="9475963" y="5272549"/>
                  <a:pt x="8322024" y="5712658"/>
                  <a:pt x="7442175" y="6592877"/>
                </a:cubicBezTo>
                <a:cubicBezTo>
                  <a:pt x="7442175" y="6592877"/>
                  <a:pt x="7442175" y="6592877"/>
                  <a:pt x="6594572" y="7440836"/>
                </a:cubicBezTo>
                <a:cubicBezTo>
                  <a:pt x="4834874" y="9201274"/>
                  <a:pt x="4834874" y="12058527"/>
                  <a:pt x="6594572" y="13818964"/>
                </a:cubicBezTo>
                <a:cubicBezTo>
                  <a:pt x="6594572" y="13818964"/>
                  <a:pt x="6594572" y="13818964"/>
                  <a:pt x="7442175" y="14666924"/>
                </a:cubicBezTo>
                <a:cubicBezTo>
                  <a:pt x="9201873" y="16427361"/>
                  <a:pt x="12057928" y="16427361"/>
                  <a:pt x="13817626" y="14666924"/>
                </a:cubicBezTo>
                <a:cubicBezTo>
                  <a:pt x="13817626" y="14666924"/>
                  <a:pt x="13817626" y="14666924"/>
                  <a:pt x="14665230" y="13818964"/>
                </a:cubicBezTo>
                <a:cubicBezTo>
                  <a:pt x="16424929" y="12058527"/>
                  <a:pt x="16424929" y="9201274"/>
                  <a:pt x="14665230" y="7440836"/>
                </a:cubicBezTo>
                <a:cubicBezTo>
                  <a:pt x="14665230" y="7440836"/>
                  <a:pt x="14665230" y="7440836"/>
                  <a:pt x="13817626" y="6592877"/>
                </a:cubicBezTo>
                <a:cubicBezTo>
                  <a:pt x="12937777" y="5712658"/>
                  <a:pt x="11783839" y="5272549"/>
                  <a:pt x="10629901" y="5272549"/>
                </a:cubicBezTo>
                <a:close/>
                <a:moveTo>
                  <a:pt x="10629900" y="0"/>
                </a:moveTo>
                <a:cubicBezTo>
                  <a:pt x="16500633" y="0"/>
                  <a:pt x="21259801" y="4759168"/>
                  <a:pt x="21259801" y="10629900"/>
                </a:cubicBezTo>
                <a:cubicBezTo>
                  <a:pt x="21259801" y="16500632"/>
                  <a:pt x="16500633" y="21259800"/>
                  <a:pt x="10629900" y="21259800"/>
                </a:cubicBezTo>
                <a:cubicBezTo>
                  <a:pt x="4759168" y="21259800"/>
                  <a:pt x="0" y="16500632"/>
                  <a:pt x="0" y="10629900"/>
                </a:cubicBezTo>
                <a:cubicBezTo>
                  <a:pt x="0" y="4759168"/>
                  <a:pt x="4759168" y="0"/>
                  <a:pt x="10629900" y="0"/>
                </a:cubicBezTo>
                <a:close/>
              </a:path>
            </a:pathLst>
          </a:custGeom>
          <a:solidFill>
            <a:schemeClr val="bg1"/>
          </a:solidFill>
          <a:ln>
            <a:noFill/>
          </a:ln>
          <a:effectLst/>
        </p:spPr>
        <p:txBody>
          <a:bodyPr vert="horz" wrap="square" lIns="45714" tIns="22857" rIns="45714" bIns="22857" numCol="1" anchor="t" anchorCtr="0" compatLnSpc="1">
            <a:prstTxWarp prst="textNoShape">
              <a:avLst/>
            </a:prstTxWarp>
            <a:noAutofit/>
          </a:bodyPr>
          <a:lstStyle/>
          <a:p>
            <a:endParaRPr lang="en-US" sz="900"/>
          </a:p>
        </p:txBody>
      </p:sp>
      <p:sp>
        <p:nvSpPr>
          <p:cNvPr id="24" name="Flowchart: Process 23">
            <a:extLst>
              <a:ext uri="{FF2B5EF4-FFF2-40B4-BE49-F238E27FC236}">
                <a16:creationId xmlns:a16="http://schemas.microsoft.com/office/drawing/2014/main" id="{95A356E5-CCC3-4249-8F2E-E53AB0D56DEE}"/>
              </a:ext>
            </a:extLst>
          </p:cNvPr>
          <p:cNvSpPr/>
          <p:nvPr/>
        </p:nvSpPr>
        <p:spPr>
          <a:xfrm>
            <a:off x="9942642" y="447"/>
            <a:ext cx="2249358" cy="68571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Slide Number Placeholder 5">
            <a:extLst>
              <a:ext uri="{FF2B5EF4-FFF2-40B4-BE49-F238E27FC236}">
                <a16:creationId xmlns:a16="http://schemas.microsoft.com/office/drawing/2014/main" id="{F4EAEE45-E707-4BA7-9866-690CF24A7CCF}"/>
              </a:ext>
            </a:extLst>
          </p:cNvPr>
          <p:cNvSpPr txBox="1">
            <a:spLocks/>
          </p:cNvSpPr>
          <p:nvPr/>
        </p:nvSpPr>
        <p:spPr>
          <a:xfrm>
            <a:off x="410770" y="6140457"/>
            <a:ext cx="162261" cy="291343"/>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6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pPr algn="ctr"/>
              <a:t>14</a:t>
            </a:fld>
            <a:endParaRPr lang="en-US" sz="9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9" name="TextBox 28">
            <a:extLst>
              <a:ext uri="{FF2B5EF4-FFF2-40B4-BE49-F238E27FC236}">
                <a16:creationId xmlns:a16="http://schemas.microsoft.com/office/drawing/2014/main" id="{E69CE08C-1CE3-4E76-BA03-D22F4D87B850}"/>
              </a:ext>
            </a:extLst>
          </p:cNvPr>
          <p:cNvSpPr txBox="1"/>
          <p:nvPr/>
        </p:nvSpPr>
        <p:spPr>
          <a:xfrm rot="16200000">
            <a:off x="77142" y="798032"/>
            <a:ext cx="830677" cy="276999"/>
          </a:xfrm>
          <a:prstGeom prst="rect">
            <a:avLst/>
          </a:prstGeom>
          <a:noFill/>
        </p:spPr>
        <p:txBody>
          <a:bodyPr wrap="none" rtlCol="0">
            <a:spAutoFit/>
          </a:bodyPr>
          <a:lstStyle/>
          <a:p>
            <a:r>
              <a:rPr lang="en-US" sz="1200" b="1" dirty="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SSW 565</a:t>
            </a:r>
          </a:p>
        </p:txBody>
      </p:sp>
      <p:pic>
        <p:nvPicPr>
          <p:cNvPr id="16" name="Picture 15">
            <a:extLst>
              <a:ext uri="{FF2B5EF4-FFF2-40B4-BE49-F238E27FC236}">
                <a16:creationId xmlns:a16="http://schemas.microsoft.com/office/drawing/2014/main" id="{729855D1-D3B9-394B-2FD7-CB03A54F31D9}"/>
              </a:ext>
            </a:extLst>
          </p:cNvPr>
          <p:cNvPicPr>
            <a:picLocks noChangeAspect="1"/>
          </p:cNvPicPr>
          <p:nvPr/>
        </p:nvPicPr>
        <p:blipFill>
          <a:blip r:embed="rId3"/>
          <a:stretch>
            <a:fillRect/>
          </a:stretch>
        </p:blipFill>
        <p:spPr>
          <a:xfrm>
            <a:off x="1790327" y="2106815"/>
            <a:ext cx="8611346" cy="2644369"/>
          </a:xfrm>
          <a:prstGeom prst="rect">
            <a:avLst/>
          </a:prstGeom>
        </p:spPr>
      </p:pic>
    </p:spTree>
    <p:extLst>
      <p:ext uri="{BB962C8B-B14F-4D97-AF65-F5344CB8AC3E}">
        <p14:creationId xmlns:p14="http://schemas.microsoft.com/office/powerpoint/2010/main" val="253154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6800" fill="hold"/>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lowchart: Process 22">
            <a:extLst>
              <a:ext uri="{FF2B5EF4-FFF2-40B4-BE49-F238E27FC236}">
                <a16:creationId xmlns:a16="http://schemas.microsoft.com/office/drawing/2014/main" id="{5B3AC945-F5E7-4C89-98D8-84D3B597F686}"/>
              </a:ext>
            </a:extLst>
          </p:cNvPr>
          <p:cNvSpPr/>
          <p:nvPr/>
        </p:nvSpPr>
        <p:spPr>
          <a:xfrm>
            <a:off x="1" y="447"/>
            <a:ext cx="2249358" cy="68571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Freeform: Shape 20">
            <a:extLst>
              <a:ext uri="{FF2B5EF4-FFF2-40B4-BE49-F238E27FC236}">
                <a16:creationId xmlns:a16="http://schemas.microsoft.com/office/drawing/2014/main" id="{E024A50C-C65C-4690-90EF-83340F474397}"/>
              </a:ext>
            </a:extLst>
          </p:cNvPr>
          <p:cNvSpPr>
            <a:spLocks/>
          </p:cNvSpPr>
          <p:nvPr/>
        </p:nvSpPr>
        <p:spPr bwMode="auto">
          <a:xfrm>
            <a:off x="250316" y="-2416684"/>
            <a:ext cx="11691368" cy="11691368"/>
          </a:xfrm>
          <a:custGeom>
            <a:avLst/>
            <a:gdLst>
              <a:gd name="connsiteX0" fmla="*/ 10629901 w 21259801"/>
              <a:gd name="connsiteY0" fmla="*/ 5272549 h 21259800"/>
              <a:gd name="connsiteX1" fmla="*/ 7442175 w 21259801"/>
              <a:gd name="connsiteY1" fmla="*/ 6592877 h 21259800"/>
              <a:gd name="connsiteX2" fmla="*/ 6594572 w 21259801"/>
              <a:gd name="connsiteY2" fmla="*/ 7440836 h 21259800"/>
              <a:gd name="connsiteX3" fmla="*/ 6594572 w 21259801"/>
              <a:gd name="connsiteY3" fmla="*/ 13818964 h 21259800"/>
              <a:gd name="connsiteX4" fmla="*/ 7442175 w 21259801"/>
              <a:gd name="connsiteY4" fmla="*/ 14666924 h 21259800"/>
              <a:gd name="connsiteX5" fmla="*/ 13817626 w 21259801"/>
              <a:gd name="connsiteY5" fmla="*/ 14666924 h 21259800"/>
              <a:gd name="connsiteX6" fmla="*/ 14665230 w 21259801"/>
              <a:gd name="connsiteY6" fmla="*/ 13818964 h 21259800"/>
              <a:gd name="connsiteX7" fmla="*/ 14665230 w 21259801"/>
              <a:gd name="connsiteY7" fmla="*/ 7440836 h 21259800"/>
              <a:gd name="connsiteX8" fmla="*/ 13817626 w 21259801"/>
              <a:gd name="connsiteY8" fmla="*/ 6592877 h 21259800"/>
              <a:gd name="connsiteX9" fmla="*/ 10629901 w 21259801"/>
              <a:gd name="connsiteY9" fmla="*/ 5272549 h 21259800"/>
              <a:gd name="connsiteX10" fmla="*/ 10629900 w 21259801"/>
              <a:gd name="connsiteY10" fmla="*/ 0 h 21259800"/>
              <a:gd name="connsiteX11" fmla="*/ 21259801 w 21259801"/>
              <a:gd name="connsiteY11" fmla="*/ 10629900 h 21259800"/>
              <a:gd name="connsiteX12" fmla="*/ 10629900 w 21259801"/>
              <a:gd name="connsiteY12" fmla="*/ 21259800 h 21259800"/>
              <a:gd name="connsiteX13" fmla="*/ 0 w 21259801"/>
              <a:gd name="connsiteY13" fmla="*/ 10629900 h 21259800"/>
              <a:gd name="connsiteX14" fmla="*/ 10629900 w 21259801"/>
              <a:gd name="connsiteY14" fmla="*/ 0 h 2125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259801" h="21259800">
                <a:moveTo>
                  <a:pt x="10629901" y="5272549"/>
                </a:moveTo>
                <a:cubicBezTo>
                  <a:pt x="9475963" y="5272549"/>
                  <a:pt x="8322024" y="5712658"/>
                  <a:pt x="7442175" y="6592877"/>
                </a:cubicBezTo>
                <a:cubicBezTo>
                  <a:pt x="7442175" y="6592877"/>
                  <a:pt x="7442175" y="6592877"/>
                  <a:pt x="6594572" y="7440836"/>
                </a:cubicBezTo>
                <a:cubicBezTo>
                  <a:pt x="4834874" y="9201274"/>
                  <a:pt x="4834874" y="12058527"/>
                  <a:pt x="6594572" y="13818964"/>
                </a:cubicBezTo>
                <a:cubicBezTo>
                  <a:pt x="6594572" y="13818964"/>
                  <a:pt x="6594572" y="13818964"/>
                  <a:pt x="7442175" y="14666924"/>
                </a:cubicBezTo>
                <a:cubicBezTo>
                  <a:pt x="9201873" y="16427361"/>
                  <a:pt x="12057928" y="16427361"/>
                  <a:pt x="13817626" y="14666924"/>
                </a:cubicBezTo>
                <a:cubicBezTo>
                  <a:pt x="13817626" y="14666924"/>
                  <a:pt x="13817626" y="14666924"/>
                  <a:pt x="14665230" y="13818964"/>
                </a:cubicBezTo>
                <a:cubicBezTo>
                  <a:pt x="16424929" y="12058527"/>
                  <a:pt x="16424929" y="9201274"/>
                  <a:pt x="14665230" y="7440836"/>
                </a:cubicBezTo>
                <a:cubicBezTo>
                  <a:pt x="14665230" y="7440836"/>
                  <a:pt x="14665230" y="7440836"/>
                  <a:pt x="13817626" y="6592877"/>
                </a:cubicBezTo>
                <a:cubicBezTo>
                  <a:pt x="12937777" y="5712658"/>
                  <a:pt x="11783839" y="5272549"/>
                  <a:pt x="10629901" y="5272549"/>
                </a:cubicBezTo>
                <a:close/>
                <a:moveTo>
                  <a:pt x="10629900" y="0"/>
                </a:moveTo>
                <a:cubicBezTo>
                  <a:pt x="16500633" y="0"/>
                  <a:pt x="21259801" y="4759168"/>
                  <a:pt x="21259801" y="10629900"/>
                </a:cubicBezTo>
                <a:cubicBezTo>
                  <a:pt x="21259801" y="16500632"/>
                  <a:pt x="16500633" y="21259800"/>
                  <a:pt x="10629900" y="21259800"/>
                </a:cubicBezTo>
                <a:cubicBezTo>
                  <a:pt x="4759168" y="21259800"/>
                  <a:pt x="0" y="16500632"/>
                  <a:pt x="0" y="10629900"/>
                </a:cubicBezTo>
                <a:cubicBezTo>
                  <a:pt x="0" y="4759168"/>
                  <a:pt x="4759168" y="0"/>
                  <a:pt x="10629900" y="0"/>
                </a:cubicBezTo>
                <a:close/>
              </a:path>
            </a:pathLst>
          </a:custGeom>
          <a:solidFill>
            <a:schemeClr val="bg1"/>
          </a:solidFill>
          <a:ln>
            <a:noFill/>
          </a:ln>
          <a:effectLst/>
        </p:spPr>
        <p:txBody>
          <a:bodyPr vert="horz" wrap="square" lIns="45714" tIns="22857" rIns="45714" bIns="22857" numCol="1" anchor="t" anchorCtr="0" compatLnSpc="1">
            <a:prstTxWarp prst="textNoShape">
              <a:avLst/>
            </a:prstTxWarp>
            <a:noAutofit/>
          </a:bodyPr>
          <a:lstStyle/>
          <a:p>
            <a:endParaRPr lang="en-US" sz="900"/>
          </a:p>
        </p:txBody>
      </p:sp>
      <p:sp>
        <p:nvSpPr>
          <p:cNvPr id="24" name="Flowchart: Process 23">
            <a:extLst>
              <a:ext uri="{FF2B5EF4-FFF2-40B4-BE49-F238E27FC236}">
                <a16:creationId xmlns:a16="http://schemas.microsoft.com/office/drawing/2014/main" id="{95A356E5-CCC3-4249-8F2E-E53AB0D56DEE}"/>
              </a:ext>
            </a:extLst>
          </p:cNvPr>
          <p:cNvSpPr/>
          <p:nvPr/>
        </p:nvSpPr>
        <p:spPr>
          <a:xfrm>
            <a:off x="9942642" y="447"/>
            <a:ext cx="2249358" cy="68571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Slide Number Placeholder 5">
            <a:extLst>
              <a:ext uri="{FF2B5EF4-FFF2-40B4-BE49-F238E27FC236}">
                <a16:creationId xmlns:a16="http://schemas.microsoft.com/office/drawing/2014/main" id="{F4EAEE45-E707-4BA7-9866-690CF24A7CCF}"/>
              </a:ext>
            </a:extLst>
          </p:cNvPr>
          <p:cNvSpPr txBox="1">
            <a:spLocks/>
          </p:cNvSpPr>
          <p:nvPr/>
        </p:nvSpPr>
        <p:spPr>
          <a:xfrm>
            <a:off x="410770" y="6140457"/>
            <a:ext cx="162261" cy="291343"/>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6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pPr algn="ctr"/>
              <a:t>15</a:t>
            </a:fld>
            <a:endParaRPr lang="en-US" sz="9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9" name="TextBox 28">
            <a:extLst>
              <a:ext uri="{FF2B5EF4-FFF2-40B4-BE49-F238E27FC236}">
                <a16:creationId xmlns:a16="http://schemas.microsoft.com/office/drawing/2014/main" id="{E69CE08C-1CE3-4E76-BA03-D22F4D87B850}"/>
              </a:ext>
            </a:extLst>
          </p:cNvPr>
          <p:cNvSpPr txBox="1"/>
          <p:nvPr/>
        </p:nvSpPr>
        <p:spPr>
          <a:xfrm rot="16200000">
            <a:off x="77142" y="798032"/>
            <a:ext cx="830677" cy="276999"/>
          </a:xfrm>
          <a:prstGeom prst="rect">
            <a:avLst/>
          </a:prstGeom>
          <a:noFill/>
        </p:spPr>
        <p:txBody>
          <a:bodyPr wrap="none" rtlCol="0">
            <a:spAutoFit/>
          </a:bodyPr>
          <a:lstStyle/>
          <a:p>
            <a:r>
              <a:rPr lang="en-US" sz="1200" b="1" dirty="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SSW 565</a:t>
            </a:r>
          </a:p>
        </p:txBody>
      </p:sp>
      <p:pic>
        <p:nvPicPr>
          <p:cNvPr id="3" name="Picture 2">
            <a:extLst>
              <a:ext uri="{FF2B5EF4-FFF2-40B4-BE49-F238E27FC236}">
                <a16:creationId xmlns:a16="http://schemas.microsoft.com/office/drawing/2014/main" id="{3DE6309E-8D56-E393-4221-4323D4FA1FA0}"/>
              </a:ext>
            </a:extLst>
          </p:cNvPr>
          <p:cNvPicPr>
            <a:picLocks noChangeAspect="1"/>
          </p:cNvPicPr>
          <p:nvPr/>
        </p:nvPicPr>
        <p:blipFill>
          <a:blip r:embed="rId3"/>
          <a:stretch>
            <a:fillRect/>
          </a:stretch>
        </p:blipFill>
        <p:spPr>
          <a:xfrm>
            <a:off x="881296" y="723900"/>
            <a:ext cx="6607113" cy="5189670"/>
          </a:xfrm>
          <a:prstGeom prst="rect">
            <a:avLst/>
          </a:prstGeom>
        </p:spPr>
      </p:pic>
      <p:pic>
        <p:nvPicPr>
          <p:cNvPr id="13" name="Picture 12" descr="Diagram&#10;&#10;Description automatically generated">
            <a:extLst>
              <a:ext uri="{FF2B5EF4-FFF2-40B4-BE49-F238E27FC236}">
                <a16:creationId xmlns:a16="http://schemas.microsoft.com/office/drawing/2014/main" id="{FFE4E1FD-13EA-AF17-9167-A17B6CACF668}"/>
              </a:ext>
            </a:extLst>
          </p:cNvPr>
          <p:cNvPicPr>
            <a:picLocks noChangeAspect="1"/>
          </p:cNvPicPr>
          <p:nvPr/>
        </p:nvPicPr>
        <p:blipFill>
          <a:blip r:embed="rId4"/>
          <a:stretch>
            <a:fillRect/>
          </a:stretch>
        </p:blipFill>
        <p:spPr>
          <a:xfrm>
            <a:off x="6279587" y="521193"/>
            <a:ext cx="5882640" cy="5410200"/>
          </a:xfrm>
          <a:prstGeom prst="rect">
            <a:avLst/>
          </a:prstGeom>
        </p:spPr>
      </p:pic>
    </p:spTree>
    <p:extLst>
      <p:ext uri="{BB962C8B-B14F-4D97-AF65-F5344CB8AC3E}">
        <p14:creationId xmlns:p14="http://schemas.microsoft.com/office/powerpoint/2010/main" val="11382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6800" fill="hold"/>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lowchart: Process 22">
            <a:extLst>
              <a:ext uri="{FF2B5EF4-FFF2-40B4-BE49-F238E27FC236}">
                <a16:creationId xmlns:a16="http://schemas.microsoft.com/office/drawing/2014/main" id="{5B3AC945-F5E7-4C89-98D8-84D3B597F686}"/>
              </a:ext>
            </a:extLst>
          </p:cNvPr>
          <p:cNvSpPr/>
          <p:nvPr/>
        </p:nvSpPr>
        <p:spPr>
          <a:xfrm>
            <a:off x="1" y="447"/>
            <a:ext cx="2249358" cy="68571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Freeform: Shape 20">
            <a:extLst>
              <a:ext uri="{FF2B5EF4-FFF2-40B4-BE49-F238E27FC236}">
                <a16:creationId xmlns:a16="http://schemas.microsoft.com/office/drawing/2014/main" id="{E024A50C-C65C-4690-90EF-83340F474397}"/>
              </a:ext>
            </a:extLst>
          </p:cNvPr>
          <p:cNvSpPr>
            <a:spLocks/>
          </p:cNvSpPr>
          <p:nvPr/>
        </p:nvSpPr>
        <p:spPr bwMode="auto">
          <a:xfrm>
            <a:off x="250316" y="-2416684"/>
            <a:ext cx="11691368" cy="11691368"/>
          </a:xfrm>
          <a:custGeom>
            <a:avLst/>
            <a:gdLst>
              <a:gd name="connsiteX0" fmla="*/ 10629901 w 21259801"/>
              <a:gd name="connsiteY0" fmla="*/ 5272549 h 21259800"/>
              <a:gd name="connsiteX1" fmla="*/ 7442175 w 21259801"/>
              <a:gd name="connsiteY1" fmla="*/ 6592877 h 21259800"/>
              <a:gd name="connsiteX2" fmla="*/ 6594572 w 21259801"/>
              <a:gd name="connsiteY2" fmla="*/ 7440836 h 21259800"/>
              <a:gd name="connsiteX3" fmla="*/ 6594572 w 21259801"/>
              <a:gd name="connsiteY3" fmla="*/ 13818964 h 21259800"/>
              <a:gd name="connsiteX4" fmla="*/ 7442175 w 21259801"/>
              <a:gd name="connsiteY4" fmla="*/ 14666924 h 21259800"/>
              <a:gd name="connsiteX5" fmla="*/ 13817626 w 21259801"/>
              <a:gd name="connsiteY5" fmla="*/ 14666924 h 21259800"/>
              <a:gd name="connsiteX6" fmla="*/ 14665230 w 21259801"/>
              <a:gd name="connsiteY6" fmla="*/ 13818964 h 21259800"/>
              <a:gd name="connsiteX7" fmla="*/ 14665230 w 21259801"/>
              <a:gd name="connsiteY7" fmla="*/ 7440836 h 21259800"/>
              <a:gd name="connsiteX8" fmla="*/ 13817626 w 21259801"/>
              <a:gd name="connsiteY8" fmla="*/ 6592877 h 21259800"/>
              <a:gd name="connsiteX9" fmla="*/ 10629901 w 21259801"/>
              <a:gd name="connsiteY9" fmla="*/ 5272549 h 21259800"/>
              <a:gd name="connsiteX10" fmla="*/ 10629900 w 21259801"/>
              <a:gd name="connsiteY10" fmla="*/ 0 h 21259800"/>
              <a:gd name="connsiteX11" fmla="*/ 21259801 w 21259801"/>
              <a:gd name="connsiteY11" fmla="*/ 10629900 h 21259800"/>
              <a:gd name="connsiteX12" fmla="*/ 10629900 w 21259801"/>
              <a:gd name="connsiteY12" fmla="*/ 21259800 h 21259800"/>
              <a:gd name="connsiteX13" fmla="*/ 0 w 21259801"/>
              <a:gd name="connsiteY13" fmla="*/ 10629900 h 21259800"/>
              <a:gd name="connsiteX14" fmla="*/ 10629900 w 21259801"/>
              <a:gd name="connsiteY14" fmla="*/ 0 h 2125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259801" h="21259800">
                <a:moveTo>
                  <a:pt x="10629901" y="5272549"/>
                </a:moveTo>
                <a:cubicBezTo>
                  <a:pt x="9475963" y="5272549"/>
                  <a:pt x="8322024" y="5712658"/>
                  <a:pt x="7442175" y="6592877"/>
                </a:cubicBezTo>
                <a:cubicBezTo>
                  <a:pt x="7442175" y="6592877"/>
                  <a:pt x="7442175" y="6592877"/>
                  <a:pt x="6594572" y="7440836"/>
                </a:cubicBezTo>
                <a:cubicBezTo>
                  <a:pt x="4834874" y="9201274"/>
                  <a:pt x="4834874" y="12058527"/>
                  <a:pt x="6594572" y="13818964"/>
                </a:cubicBezTo>
                <a:cubicBezTo>
                  <a:pt x="6594572" y="13818964"/>
                  <a:pt x="6594572" y="13818964"/>
                  <a:pt x="7442175" y="14666924"/>
                </a:cubicBezTo>
                <a:cubicBezTo>
                  <a:pt x="9201873" y="16427361"/>
                  <a:pt x="12057928" y="16427361"/>
                  <a:pt x="13817626" y="14666924"/>
                </a:cubicBezTo>
                <a:cubicBezTo>
                  <a:pt x="13817626" y="14666924"/>
                  <a:pt x="13817626" y="14666924"/>
                  <a:pt x="14665230" y="13818964"/>
                </a:cubicBezTo>
                <a:cubicBezTo>
                  <a:pt x="16424929" y="12058527"/>
                  <a:pt x="16424929" y="9201274"/>
                  <a:pt x="14665230" y="7440836"/>
                </a:cubicBezTo>
                <a:cubicBezTo>
                  <a:pt x="14665230" y="7440836"/>
                  <a:pt x="14665230" y="7440836"/>
                  <a:pt x="13817626" y="6592877"/>
                </a:cubicBezTo>
                <a:cubicBezTo>
                  <a:pt x="12937777" y="5712658"/>
                  <a:pt x="11783839" y="5272549"/>
                  <a:pt x="10629901" y="5272549"/>
                </a:cubicBezTo>
                <a:close/>
                <a:moveTo>
                  <a:pt x="10629900" y="0"/>
                </a:moveTo>
                <a:cubicBezTo>
                  <a:pt x="16500633" y="0"/>
                  <a:pt x="21259801" y="4759168"/>
                  <a:pt x="21259801" y="10629900"/>
                </a:cubicBezTo>
                <a:cubicBezTo>
                  <a:pt x="21259801" y="16500632"/>
                  <a:pt x="16500633" y="21259800"/>
                  <a:pt x="10629900" y="21259800"/>
                </a:cubicBezTo>
                <a:cubicBezTo>
                  <a:pt x="4759168" y="21259800"/>
                  <a:pt x="0" y="16500632"/>
                  <a:pt x="0" y="10629900"/>
                </a:cubicBezTo>
                <a:cubicBezTo>
                  <a:pt x="0" y="4759168"/>
                  <a:pt x="4759168" y="0"/>
                  <a:pt x="10629900" y="0"/>
                </a:cubicBezTo>
                <a:close/>
              </a:path>
            </a:pathLst>
          </a:custGeom>
          <a:solidFill>
            <a:schemeClr val="bg1"/>
          </a:solidFill>
          <a:ln>
            <a:noFill/>
          </a:ln>
          <a:effectLst/>
        </p:spPr>
        <p:txBody>
          <a:bodyPr vert="horz" wrap="square" lIns="45714" tIns="22857" rIns="45714" bIns="22857" numCol="1" anchor="t" anchorCtr="0" compatLnSpc="1">
            <a:prstTxWarp prst="textNoShape">
              <a:avLst/>
            </a:prstTxWarp>
            <a:noAutofit/>
          </a:bodyPr>
          <a:lstStyle/>
          <a:p>
            <a:endParaRPr lang="en-US" sz="900"/>
          </a:p>
        </p:txBody>
      </p:sp>
      <p:sp>
        <p:nvSpPr>
          <p:cNvPr id="22" name="Freeform 5">
            <a:extLst>
              <a:ext uri="{FF2B5EF4-FFF2-40B4-BE49-F238E27FC236}">
                <a16:creationId xmlns:a16="http://schemas.microsoft.com/office/drawing/2014/main" id="{F6AA2058-6C58-4D25-AAEE-6E8D1500E188}"/>
              </a:ext>
            </a:extLst>
          </p:cNvPr>
          <p:cNvSpPr>
            <a:spLocks/>
          </p:cNvSpPr>
          <p:nvPr/>
        </p:nvSpPr>
        <p:spPr bwMode="auto">
          <a:xfrm>
            <a:off x="3701673" y="1033667"/>
            <a:ext cx="4788655" cy="4790666"/>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bg1"/>
          </a:solidFill>
          <a:ln>
            <a:noFill/>
          </a:ln>
          <a:effectLst/>
        </p:spPr>
        <p:txBody>
          <a:bodyPr vert="horz" wrap="square" lIns="45714" tIns="22857" rIns="45714" bIns="22857" numCol="1" anchor="t" anchorCtr="0" compatLnSpc="1">
            <a:prstTxWarp prst="textNoShape">
              <a:avLst/>
            </a:prstTxWarp>
          </a:bodyPr>
          <a:lstStyle/>
          <a:p>
            <a:endParaRPr lang="en-US" sz="900"/>
          </a:p>
        </p:txBody>
      </p:sp>
      <p:sp>
        <p:nvSpPr>
          <p:cNvPr id="24" name="Flowchart: Process 23">
            <a:extLst>
              <a:ext uri="{FF2B5EF4-FFF2-40B4-BE49-F238E27FC236}">
                <a16:creationId xmlns:a16="http://schemas.microsoft.com/office/drawing/2014/main" id="{95A356E5-CCC3-4249-8F2E-E53AB0D56DEE}"/>
              </a:ext>
            </a:extLst>
          </p:cNvPr>
          <p:cNvSpPr/>
          <p:nvPr/>
        </p:nvSpPr>
        <p:spPr>
          <a:xfrm>
            <a:off x="9942642" y="447"/>
            <a:ext cx="2249358" cy="68571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5" name="TextBox 24">
            <a:extLst>
              <a:ext uri="{FF2B5EF4-FFF2-40B4-BE49-F238E27FC236}">
                <a16:creationId xmlns:a16="http://schemas.microsoft.com/office/drawing/2014/main" id="{4104380E-2E16-4AB7-A946-2D8D4BA4E153}"/>
              </a:ext>
            </a:extLst>
          </p:cNvPr>
          <p:cNvSpPr txBox="1"/>
          <p:nvPr/>
        </p:nvSpPr>
        <p:spPr>
          <a:xfrm>
            <a:off x="4510108" y="2291200"/>
            <a:ext cx="3171785" cy="830997"/>
          </a:xfrm>
          <a:prstGeom prst="rect">
            <a:avLst/>
          </a:prstGeom>
          <a:noFill/>
        </p:spPr>
        <p:txBody>
          <a:bodyPr wrap="square" rtlCol="0">
            <a:spAutoFit/>
          </a:bodyPr>
          <a:lstStyle/>
          <a:p>
            <a:pPr algn="ctr"/>
            <a:r>
              <a:rPr lang="en-US" sz="2400" dirty="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Models used for comparison:</a:t>
            </a:r>
          </a:p>
        </p:txBody>
      </p:sp>
      <p:sp>
        <p:nvSpPr>
          <p:cNvPr id="26" name="Rectangle 25">
            <a:extLst>
              <a:ext uri="{FF2B5EF4-FFF2-40B4-BE49-F238E27FC236}">
                <a16:creationId xmlns:a16="http://schemas.microsoft.com/office/drawing/2014/main" id="{0488FB33-2BC6-40CB-B8A1-F17DB34712CB}"/>
              </a:ext>
            </a:extLst>
          </p:cNvPr>
          <p:cNvSpPr/>
          <p:nvPr/>
        </p:nvSpPr>
        <p:spPr>
          <a:xfrm>
            <a:off x="5766994" y="2142723"/>
            <a:ext cx="658013" cy="915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TextBox 26">
            <a:extLst>
              <a:ext uri="{FF2B5EF4-FFF2-40B4-BE49-F238E27FC236}">
                <a16:creationId xmlns:a16="http://schemas.microsoft.com/office/drawing/2014/main" id="{00F620D7-0D42-4C54-9728-350E4714C3A6}"/>
              </a:ext>
            </a:extLst>
          </p:cNvPr>
          <p:cNvSpPr txBox="1"/>
          <p:nvPr/>
        </p:nvSpPr>
        <p:spPr>
          <a:xfrm>
            <a:off x="4949886" y="3575333"/>
            <a:ext cx="2561102" cy="1169551"/>
          </a:xfrm>
          <a:prstGeom prst="rect">
            <a:avLst/>
          </a:prstGeom>
          <a:noFill/>
        </p:spPr>
        <p:txBody>
          <a:bodyPr wrap="square" rtlCol="0">
            <a:spAutoFit/>
          </a:bodyPr>
          <a:lstStyle/>
          <a:p>
            <a:pPr marL="228600" indent="-228600">
              <a:buFont typeface="+mj-lt"/>
              <a:buAutoNum type="arabicPeriod"/>
            </a:pPr>
            <a:r>
              <a:rPr lang="en-US" sz="1400" dirty="0">
                <a:solidFill>
                  <a:schemeClr val="tx1">
                    <a:alpha val="48000"/>
                  </a:schemeClr>
                </a:solidFill>
              </a:rPr>
              <a:t>Universal Sentence Encoder</a:t>
            </a:r>
          </a:p>
          <a:p>
            <a:pPr marL="228600" indent="-228600">
              <a:buFont typeface="+mj-lt"/>
              <a:buAutoNum type="arabicPeriod"/>
            </a:pPr>
            <a:r>
              <a:rPr lang="en-US" sz="1400" dirty="0">
                <a:solidFill>
                  <a:schemeClr val="tx1">
                    <a:alpha val="48000"/>
                  </a:schemeClr>
                </a:solidFill>
              </a:rPr>
              <a:t>all-mpnet-base-v2</a:t>
            </a:r>
          </a:p>
          <a:p>
            <a:pPr marL="228600" indent="-228600">
              <a:buFont typeface="+mj-lt"/>
              <a:buAutoNum type="arabicPeriod"/>
            </a:pPr>
            <a:r>
              <a:rPr lang="en-US" sz="1400" dirty="0">
                <a:solidFill>
                  <a:schemeClr val="tx1">
                    <a:alpha val="48000"/>
                  </a:schemeClr>
                </a:solidFill>
              </a:rPr>
              <a:t>all-MiniLM-L6-v2</a:t>
            </a:r>
          </a:p>
          <a:p>
            <a:pPr marL="228600" indent="-228600">
              <a:buFont typeface="+mj-lt"/>
              <a:buAutoNum type="arabicPeriod"/>
            </a:pPr>
            <a:r>
              <a:rPr lang="en-US" sz="1400" dirty="0">
                <a:solidFill>
                  <a:schemeClr val="tx1">
                    <a:alpha val="48000"/>
                  </a:schemeClr>
                </a:solidFill>
              </a:rPr>
              <a:t>all-distilroberta-v1</a:t>
            </a:r>
          </a:p>
          <a:p>
            <a:pPr marL="228600" indent="-228600">
              <a:buFont typeface="+mj-lt"/>
              <a:buAutoNum type="arabicPeriod"/>
            </a:pPr>
            <a:r>
              <a:rPr lang="en-US" sz="1400" dirty="0">
                <a:solidFill>
                  <a:schemeClr val="tx1">
                    <a:alpha val="48000"/>
                  </a:schemeClr>
                </a:solidFill>
              </a:rPr>
              <a:t>paraphrase-MiniLM-L6-v2</a:t>
            </a:r>
          </a:p>
        </p:txBody>
      </p:sp>
      <p:sp>
        <p:nvSpPr>
          <p:cNvPr id="28" name="Slide Number Placeholder 5">
            <a:extLst>
              <a:ext uri="{FF2B5EF4-FFF2-40B4-BE49-F238E27FC236}">
                <a16:creationId xmlns:a16="http://schemas.microsoft.com/office/drawing/2014/main" id="{F4EAEE45-E707-4BA7-9866-690CF24A7CCF}"/>
              </a:ext>
            </a:extLst>
          </p:cNvPr>
          <p:cNvSpPr txBox="1">
            <a:spLocks/>
          </p:cNvSpPr>
          <p:nvPr/>
        </p:nvSpPr>
        <p:spPr>
          <a:xfrm>
            <a:off x="410770" y="6140457"/>
            <a:ext cx="162261" cy="291343"/>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6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pPr algn="ctr"/>
              <a:t>16</a:t>
            </a:fld>
            <a:endParaRPr lang="en-US" sz="9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9" name="TextBox 28">
            <a:extLst>
              <a:ext uri="{FF2B5EF4-FFF2-40B4-BE49-F238E27FC236}">
                <a16:creationId xmlns:a16="http://schemas.microsoft.com/office/drawing/2014/main" id="{E69CE08C-1CE3-4E76-BA03-D22F4D87B850}"/>
              </a:ext>
            </a:extLst>
          </p:cNvPr>
          <p:cNvSpPr txBox="1"/>
          <p:nvPr/>
        </p:nvSpPr>
        <p:spPr>
          <a:xfrm rot="16200000">
            <a:off x="77142" y="798032"/>
            <a:ext cx="830677" cy="276999"/>
          </a:xfrm>
          <a:prstGeom prst="rect">
            <a:avLst/>
          </a:prstGeom>
          <a:noFill/>
        </p:spPr>
        <p:txBody>
          <a:bodyPr wrap="none" rtlCol="0">
            <a:spAutoFit/>
          </a:bodyPr>
          <a:lstStyle/>
          <a:p>
            <a:r>
              <a:rPr lang="en-US" sz="1200" b="1" dirty="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SSW 565</a:t>
            </a:r>
          </a:p>
        </p:txBody>
      </p:sp>
    </p:spTree>
    <p:extLst>
      <p:ext uri="{BB962C8B-B14F-4D97-AF65-F5344CB8AC3E}">
        <p14:creationId xmlns:p14="http://schemas.microsoft.com/office/powerpoint/2010/main" val="393659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6800" fill="hold"/>
                                        <p:tgtEl>
                                          <p:spTgt spid="21"/>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6800" fill="hold"/>
                                        <p:tgtEl>
                                          <p:spTgt spid="22"/>
                                        </p:tgtEl>
                                        <p:attrNameLst>
                                          <p:attrName>r</p:attrName>
                                        </p:attrNameLst>
                                      </p:cBhvr>
                                    </p:animRot>
                                  </p:childTnLst>
                                </p:cTn>
                              </p:par>
                              <p:par>
                                <p:cTn id="9" presetID="2" presetClass="entr" presetSubtype="2" decel="100000" fill="hold" grpId="0" nodeType="withEffect">
                                  <p:stCondLst>
                                    <p:cond delay="10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1500" fill="hold"/>
                                        <p:tgtEl>
                                          <p:spTgt spid="25"/>
                                        </p:tgtEl>
                                        <p:attrNameLst>
                                          <p:attrName>ppt_x</p:attrName>
                                        </p:attrNameLst>
                                      </p:cBhvr>
                                      <p:tavLst>
                                        <p:tav tm="0">
                                          <p:val>
                                            <p:strVal val="1+#ppt_w/2"/>
                                          </p:val>
                                        </p:tav>
                                        <p:tav tm="100000">
                                          <p:val>
                                            <p:strVal val="#ppt_x"/>
                                          </p:val>
                                        </p:tav>
                                      </p:tavLst>
                                    </p:anim>
                                    <p:anim calcmode="lin" valueType="num">
                                      <p:cBhvr additive="base">
                                        <p:cTn id="12" dur="1500" fill="hold"/>
                                        <p:tgtEl>
                                          <p:spTgt spid="25"/>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1500" fill="hold"/>
                                        <p:tgtEl>
                                          <p:spTgt spid="26"/>
                                        </p:tgtEl>
                                        <p:attrNameLst>
                                          <p:attrName>ppt_x</p:attrName>
                                        </p:attrNameLst>
                                      </p:cBhvr>
                                      <p:tavLst>
                                        <p:tav tm="0">
                                          <p:val>
                                            <p:strVal val="1+#ppt_w/2"/>
                                          </p:val>
                                        </p:tav>
                                        <p:tav tm="100000">
                                          <p:val>
                                            <p:strVal val="#ppt_x"/>
                                          </p:val>
                                        </p:tav>
                                      </p:tavLst>
                                    </p:anim>
                                    <p:anim calcmode="lin" valueType="num">
                                      <p:cBhvr additive="base">
                                        <p:cTn id="16" dur="1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5" grpId="0"/>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lowchart: Process 22">
            <a:extLst>
              <a:ext uri="{FF2B5EF4-FFF2-40B4-BE49-F238E27FC236}">
                <a16:creationId xmlns:a16="http://schemas.microsoft.com/office/drawing/2014/main" id="{5B3AC945-F5E7-4C89-98D8-84D3B597F686}"/>
              </a:ext>
            </a:extLst>
          </p:cNvPr>
          <p:cNvSpPr/>
          <p:nvPr/>
        </p:nvSpPr>
        <p:spPr>
          <a:xfrm>
            <a:off x="1" y="447"/>
            <a:ext cx="2249358" cy="68571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Freeform: Shape 20">
            <a:extLst>
              <a:ext uri="{FF2B5EF4-FFF2-40B4-BE49-F238E27FC236}">
                <a16:creationId xmlns:a16="http://schemas.microsoft.com/office/drawing/2014/main" id="{E024A50C-C65C-4690-90EF-83340F474397}"/>
              </a:ext>
            </a:extLst>
          </p:cNvPr>
          <p:cNvSpPr>
            <a:spLocks/>
          </p:cNvSpPr>
          <p:nvPr/>
        </p:nvSpPr>
        <p:spPr bwMode="auto">
          <a:xfrm>
            <a:off x="250316" y="-2416684"/>
            <a:ext cx="11691368" cy="11691368"/>
          </a:xfrm>
          <a:custGeom>
            <a:avLst/>
            <a:gdLst>
              <a:gd name="connsiteX0" fmla="*/ 10629901 w 21259801"/>
              <a:gd name="connsiteY0" fmla="*/ 5272549 h 21259800"/>
              <a:gd name="connsiteX1" fmla="*/ 7442175 w 21259801"/>
              <a:gd name="connsiteY1" fmla="*/ 6592877 h 21259800"/>
              <a:gd name="connsiteX2" fmla="*/ 6594572 w 21259801"/>
              <a:gd name="connsiteY2" fmla="*/ 7440836 h 21259800"/>
              <a:gd name="connsiteX3" fmla="*/ 6594572 w 21259801"/>
              <a:gd name="connsiteY3" fmla="*/ 13818964 h 21259800"/>
              <a:gd name="connsiteX4" fmla="*/ 7442175 w 21259801"/>
              <a:gd name="connsiteY4" fmla="*/ 14666924 h 21259800"/>
              <a:gd name="connsiteX5" fmla="*/ 13817626 w 21259801"/>
              <a:gd name="connsiteY5" fmla="*/ 14666924 h 21259800"/>
              <a:gd name="connsiteX6" fmla="*/ 14665230 w 21259801"/>
              <a:gd name="connsiteY6" fmla="*/ 13818964 h 21259800"/>
              <a:gd name="connsiteX7" fmla="*/ 14665230 w 21259801"/>
              <a:gd name="connsiteY7" fmla="*/ 7440836 h 21259800"/>
              <a:gd name="connsiteX8" fmla="*/ 13817626 w 21259801"/>
              <a:gd name="connsiteY8" fmla="*/ 6592877 h 21259800"/>
              <a:gd name="connsiteX9" fmla="*/ 10629901 w 21259801"/>
              <a:gd name="connsiteY9" fmla="*/ 5272549 h 21259800"/>
              <a:gd name="connsiteX10" fmla="*/ 10629900 w 21259801"/>
              <a:gd name="connsiteY10" fmla="*/ 0 h 21259800"/>
              <a:gd name="connsiteX11" fmla="*/ 21259801 w 21259801"/>
              <a:gd name="connsiteY11" fmla="*/ 10629900 h 21259800"/>
              <a:gd name="connsiteX12" fmla="*/ 10629900 w 21259801"/>
              <a:gd name="connsiteY12" fmla="*/ 21259800 h 21259800"/>
              <a:gd name="connsiteX13" fmla="*/ 0 w 21259801"/>
              <a:gd name="connsiteY13" fmla="*/ 10629900 h 21259800"/>
              <a:gd name="connsiteX14" fmla="*/ 10629900 w 21259801"/>
              <a:gd name="connsiteY14" fmla="*/ 0 h 2125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259801" h="21259800">
                <a:moveTo>
                  <a:pt x="10629901" y="5272549"/>
                </a:moveTo>
                <a:cubicBezTo>
                  <a:pt x="9475963" y="5272549"/>
                  <a:pt x="8322024" y="5712658"/>
                  <a:pt x="7442175" y="6592877"/>
                </a:cubicBezTo>
                <a:cubicBezTo>
                  <a:pt x="7442175" y="6592877"/>
                  <a:pt x="7442175" y="6592877"/>
                  <a:pt x="6594572" y="7440836"/>
                </a:cubicBezTo>
                <a:cubicBezTo>
                  <a:pt x="4834874" y="9201274"/>
                  <a:pt x="4834874" y="12058527"/>
                  <a:pt x="6594572" y="13818964"/>
                </a:cubicBezTo>
                <a:cubicBezTo>
                  <a:pt x="6594572" y="13818964"/>
                  <a:pt x="6594572" y="13818964"/>
                  <a:pt x="7442175" y="14666924"/>
                </a:cubicBezTo>
                <a:cubicBezTo>
                  <a:pt x="9201873" y="16427361"/>
                  <a:pt x="12057928" y="16427361"/>
                  <a:pt x="13817626" y="14666924"/>
                </a:cubicBezTo>
                <a:cubicBezTo>
                  <a:pt x="13817626" y="14666924"/>
                  <a:pt x="13817626" y="14666924"/>
                  <a:pt x="14665230" y="13818964"/>
                </a:cubicBezTo>
                <a:cubicBezTo>
                  <a:pt x="16424929" y="12058527"/>
                  <a:pt x="16424929" y="9201274"/>
                  <a:pt x="14665230" y="7440836"/>
                </a:cubicBezTo>
                <a:cubicBezTo>
                  <a:pt x="14665230" y="7440836"/>
                  <a:pt x="14665230" y="7440836"/>
                  <a:pt x="13817626" y="6592877"/>
                </a:cubicBezTo>
                <a:cubicBezTo>
                  <a:pt x="12937777" y="5712658"/>
                  <a:pt x="11783839" y="5272549"/>
                  <a:pt x="10629901" y="5272549"/>
                </a:cubicBezTo>
                <a:close/>
                <a:moveTo>
                  <a:pt x="10629900" y="0"/>
                </a:moveTo>
                <a:cubicBezTo>
                  <a:pt x="16500633" y="0"/>
                  <a:pt x="21259801" y="4759168"/>
                  <a:pt x="21259801" y="10629900"/>
                </a:cubicBezTo>
                <a:cubicBezTo>
                  <a:pt x="21259801" y="16500632"/>
                  <a:pt x="16500633" y="21259800"/>
                  <a:pt x="10629900" y="21259800"/>
                </a:cubicBezTo>
                <a:cubicBezTo>
                  <a:pt x="4759168" y="21259800"/>
                  <a:pt x="0" y="16500632"/>
                  <a:pt x="0" y="10629900"/>
                </a:cubicBezTo>
                <a:cubicBezTo>
                  <a:pt x="0" y="4759168"/>
                  <a:pt x="4759168" y="0"/>
                  <a:pt x="10629900" y="0"/>
                </a:cubicBezTo>
                <a:close/>
              </a:path>
            </a:pathLst>
          </a:custGeom>
          <a:solidFill>
            <a:schemeClr val="bg1"/>
          </a:solidFill>
          <a:ln>
            <a:noFill/>
          </a:ln>
          <a:effectLst/>
        </p:spPr>
        <p:txBody>
          <a:bodyPr vert="horz" wrap="square" lIns="45714" tIns="22857" rIns="45714" bIns="22857" numCol="1" anchor="t" anchorCtr="0" compatLnSpc="1">
            <a:prstTxWarp prst="textNoShape">
              <a:avLst/>
            </a:prstTxWarp>
            <a:noAutofit/>
          </a:bodyPr>
          <a:lstStyle/>
          <a:p>
            <a:endParaRPr lang="en-US" sz="900"/>
          </a:p>
        </p:txBody>
      </p:sp>
      <p:sp>
        <p:nvSpPr>
          <p:cNvPr id="22" name="Freeform 5">
            <a:extLst>
              <a:ext uri="{FF2B5EF4-FFF2-40B4-BE49-F238E27FC236}">
                <a16:creationId xmlns:a16="http://schemas.microsoft.com/office/drawing/2014/main" id="{F6AA2058-6C58-4D25-AAEE-6E8D1500E188}"/>
              </a:ext>
            </a:extLst>
          </p:cNvPr>
          <p:cNvSpPr>
            <a:spLocks/>
          </p:cNvSpPr>
          <p:nvPr/>
        </p:nvSpPr>
        <p:spPr bwMode="auto">
          <a:xfrm>
            <a:off x="3701673" y="1033667"/>
            <a:ext cx="4788655" cy="4790666"/>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bg1"/>
          </a:solidFill>
          <a:ln>
            <a:noFill/>
          </a:ln>
          <a:effectLst/>
        </p:spPr>
        <p:txBody>
          <a:bodyPr vert="horz" wrap="square" lIns="45714" tIns="22857" rIns="45714" bIns="22857" numCol="1" anchor="t" anchorCtr="0" compatLnSpc="1">
            <a:prstTxWarp prst="textNoShape">
              <a:avLst/>
            </a:prstTxWarp>
          </a:bodyPr>
          <a:lstStyle/>
          <a:p>
            <a:endParaRPr lang="en-US" sz="900" dirty="0"/>
          </a:p>
        </p:txBody>
      </p:sp>
      <p:sp>
        <p:nvSpPr>
          <p:cNvPr id="24" name="Flowchart: Process 23">
            <a:extLst>
              <a:ext uri="{FF2B5EF4-FFF2-40B4-BE49-F238E27FC236}">
                <a16:creationId xmlns:a16="http://schemas.microsoft.com/office/drawing/2014/main" id="{95A356E5-CCC3-4249-8F2E-E53AB0D56DEE}"/>
              </a:ext>
            </a:extLst>
          </p:cNvPr>
          <p:cNvSpPr/>
          <p:nvPr/>
        </p:nvSpPr>
        <p:spPr>
          <a:xfrm>
            <a:off x="9942642" y="447"/>
            <a:ext cx="2249358" cy="68571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Slide Number Placeholder 5">
            <a:extLst>
              <a:ext uri="{FF2B5EF4-FFF2-40B4-BE49-F238E27FC236}">
                <a16:creationId xmlns:a16="http://schemas.microsoft.com/office/drawing/2014/main" id="{F4EAEE45-E707-4BA7-9866-690CF24A7CCF}"/>
              </a:ext>
            </a:extLst>
          </p:cNvPr>
          <p:cNvSpPr txBox="1">
            <a:spLocks/>
          </p:cNvSpPr>
          <p:nvPr/>
        </p:nvSpPr>
        <p:spPr>
          <a:xfrm>
            <a:off x="410770" y="6140457"/>
            <a:ext cx="162261" cy="291343"/>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6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pPr algn="ctr"/>
              <a:t>17</a:t>
            </a:fld>
            <a:endParaRPr lang="en-US" sz="9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9" name="TextBox 28">
            <a:extLst>
              <a:ext uri="{FF2B5EF4-FFF2-40B4-BE49-F238E27FC236}">
                <a16:creationId xmlns:a16="http://schemas.microsoft.com/office/drawing/2014/main" id="{E69CE08C-1CE3-4E76-BA03-D22F4D87B850}"/>
              </a:ext>
            </a:extLst>
          </p:cNvPr>
          <p:cNvSpPr txBox="1"/>
          <p:nvPr/>
        </p:nvSpPr>
        <p:spPr>
          <a:xfrm rot="16200000">
            <a:off x="77142" y="798032"/>
            <a:ext cx="830677" cy="276999"/>
          </a:xfrm>
          <a:prstGeom prst="rect">
            <a:avLst/>
          </a:prstGeom>
          <a:noFill/>
        </p:spPr>
        <p:txBody>
          <a:bodyPr wrap="none" rtlCol="0">
            <a:spAutoFit/>
          </a:bodyPr>
          <a:lstStyle/>
          <a:p>
            <a:r>
              <a:rPr lang="en-US" sz="1200" b="1" dirty="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SSW 565</a:t>
            </a:r>
          </a:p>
        </p:txBody>
      </p:sp>
      <p:pic>
        <p:nvPicPr>
          <p:cNvPr id="13" name="Picture 12" descr="Table&#10;&#10;Description automatically generated">
            <a:extLst>
              <a:ext uri="{FF2B5EF4-FFF2-40B4-BE49-F238E27FC236}">
                <a16:creationId xmlns:a16="http://schemas.microsoft.com/office/drawing/2014/main" id="{2267EFD1-B2D1-5BA4-3614-EDC2729226A1}"/>
              </a:ext>
            </a:extLst>
          </p:cNvPr>
          <p:cNvPicPr>
            <a:picLocks noChangeAspect="1"/>
          </p:cNvPicPr>
          <p:nvPr/>
        </p:nvPicPr>
        <p:blipFill>
          <a:blip r:embed="rId3"/>
          <a:stretch>
            <a:fillRect/>
          </a:stretch>
        </p:blipFill>
        <p:spPr>
          <a:xfrm>
            <a:off x="1743075" y="1355934"/>
            <a:ext cx="8516203" cy="1219200"/>
          </a:xfrm>
          <a:prstGeom prst="rect">
            <a:avLst/>
          </a:prstGeom>
        </p:spPr>
      </p:pic>
      <p:sp>
        <p:nvSpPr>
          <p:cNvPr id="14" name="TextBox 13">
            <a:extLst>
              <a:ext uri="{FF2B5EF4-FFF2-40B4-BE49-F238E27FC236}">
                <a16:creationId xmlns:a16="http://schemas.microsoft.com/office/drawing/2014/main" id="{C0C6BBE3-79C7-16B7-0392-60AA4D727D54}"/>
              </a:ext>
            </a:extLst>
          </p:cNvPr>
          <p:cNvSpPr txBox="1"/>
          <p:nvPr/>
        </p:nvSpPr>
        <p:spPr>
          <a:xfrm>
            <a:off x="1743075" y="3331348"/>
            <a:ext cx="8611026" cy="1384995"/>
          </a:xfrm>
          <a:prstGeom prst="rect">
            <a:avLst/>
          </a:prstGeom>
          <a:noFill/>
        </p:spPr>
        <p:txBody>
          <a:bodyPr wrap="square" rtlCol="0">
            <a:spAutoFit/>
          </a:bodyPr>
          <a:lstStyle/>
          <a:p>
            <a:pPr marL="228600" indent="-228600">
              <a:buFont typeface="+mj-lt"/>
              <a:buAutoNum type="arabicPeriod"/>
            </a:pPr>
            <a:r>
              <a:rPr lang="en-US" sz="1400" dirty="0">
                <a:solidFill>
                  <a:schemeClr val="tx1">
                    <a:alpha val="48000"/>
                  </a:schemeClr>
                </a:solidFill>
              </a:rPr>
              <a:t>The Adjusted Rand Index (ARI) is frequently used in cluster validation since it is a measure of agreement between two partitions: one given by the clustering process and the other defined by external criteria.</a:t>
            </a:r>
          </a:p>
          <a:p>
            <a:pPr marL="228600" indent="-228600">
              <a:buFont typeface="+mj-lt"/>
              <a:buAutoNum type="arabicPeriod"/>
            </a:pPr>
            <a:endParaRPr lang="en-US" sz="1400" dirty="0">
              <a:solidFill>
                <a:schemeClr val="tx1">
                  <a:alpha val="48000"/>
                </a:schemeClr>
              </a:solidFill>
            </a:endParaRPr>
          </a:p>
          <a:p>
            <a:pPr marL="228600" indent="-228600">
              <a:buFont typeface="+mj-lt"/>
              <a:buAutoNum type="arabicPeriod"/>
            </a:pPr>
            <a:r>
              <a:rPr lang="en-US" sz="1400" dirty="0">
                <a:solidFill>
                  <a:schemeClr val="tx1">
                    <a:alpha val="48000"/>
                  </a:schemeClr>
                </a:solidFill>
              </a:rPr>
              <a:t>Normalized mutual information (NMI) gives us the reduction in entropy of class labels when we are given the cluster labels. In a sense, NMI tells us how much the uncertainty about class labels decreases when we know the cluster labels. It is like the information gain in decision trees.</a:t>
            </a:r>
          </a:p>
        </p:txBody>
      </p:sp>
    </p:spTree>
    <p:extLst>
      <p:ext uri="{BB962C8B-B14F-4D97-AF65-F5344CB8AC3E}">
        <p14:creationId xmlns:p14="http://schemas.microsoft.com/office/powerpoint/2010/main" val="313754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6800" fill="hold"/>
                                        <p:tgtEl>
                                          <p:spTgt spid="21"/>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6800" fill="hold"/>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lowchart: Process 22">
            <a:extLst>
              <a:ext uri="{FF2B5EF4-FFF2-40B4-BE49-F238E27FC236}">
                <a16:creationId xmlns:a16="http://schemas.microsoft.com/office/drawing/2014/main" id="{5B3AC945-F5E7-4C89-98D8-84D3B597F686}"/>
              </a:ext>
            </a:extLst>
          </p:cNvPr>
          <p:cNvSpPr/>
          <p:nvPr/>
        </p:nvSpPr>
        <p:spPr>
          <a:xfrm>
            <a:off x="1" y="447"/>
            <a:ext cx="2249358" cy="68571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Freeform: Shape 20">
            <a:extLst>
              <a:ext uri="{FF2B5EF4-FFF2-40B4-BE49-F238E27FC236}">
                <a16:creationId xmlns:a16="http://schemas.microsoft.com/office/drawing/2014/main" id="{E024A50C-C65C-4690-90EF-83340F474397}"/>
              </a:ext>
            </a:extLst>
          </p:cNvPr>
          <p:cNvSpPr>
            <a:spLocks/>
          </p:cNvSpPr>
          <p:nvPr/>
        </p:nvSpPr>
        <p:spPr bwMode="auto">
          <a:xfrm>
            <a:off x="250316" y="-2416684"/>
            <a:ext cx="11691368" cy="11691368"/>
          </a:xfrm>
          <a:custGeom>
            <a:avLst/>
            <a:gdLst>
              <a:gd name="connsiteX0" fmla="*/ 10629901 w 21259801"/>
              <a:gd name="connsiteY0" fmla="*/ 5272549 h 21259800"/>
              <a:gd name="connsiteX1" fmla="*/ 7442175 w 21259801"/>
              <a:gd name="connsiteY1" fmla="*/ 6592877 h 21259800"/>
              <a:gd name="connsiteX2" fmla="*/ 6594572 w 21259801"/>
              <a:gd name="connsiteY2" fmla="*/ 7440836 h 21259800"/>
              <a:gd name="connsiteX3" fmla="*/ 6594572 w 21259801"/>
              <a:gd name="connsiteY3" fmla="*/ 13818964 h 21259800"/>
              <a:gd name="connsiteX4" fmla="*/ 7442175 w 21259801"/>
              <a:gd name="connsiteY4" fmla="*/ 14666924 h 21259800"/>
              <a:gd name="connsiteX5" fmla="*/ 13817626 w 21259801"/>
              <a:gd name="connsiteY5" fmla="*/ 14666924 h 21259800"/>
              <a:gd name="connsiteX6" fmla="*/ 14665230 w 21259801"/>
              <a:gd name="connsiteY6" fmla="*/ 13818964 h 21259800"/>
              <a:gd name="connsiteX7" fmla="*/ 14665230 w 21259801"/>
              <a:gd name="connsiteY7" fmla="*/ 7440836 h 21259800"/>
              <a:gd name="connsiteX8" fmla="*/ 13817626 w 21259801"/>
              <a:gd name="connsiteY8" fmla="*/ 6592877 h 21259800"/>
              <a:gd name="connsiteX9" fmla="*/ 10629901 w 21259801"/>
              <a:gd name="connsiteY9" fmla="*/ 5272549 h 21259800"/>
              <a:gd name="connsiteX10" fmla="*/ 10629900 w 21259801"/>
              <a:gd name="connsiteY10" fmla="*/ 0 h 21259800"/>
              <a:gd name="connsiteX11" fmla="*/ 21259801 w 21259801"/>
              <a:gd name="connsiteY11" fmla="*/ 10629900 h 21259800"/>
              <a:gd name="connsiteX12" fmla="*/ 10629900 w 21259801"/>
              <a:gd name="connsiteY12" fmla="*/ 21259800 h 21259800"/>
              <a:gd name="connsiteX13" fmla="*/ 0 w 21259801"/>
              <a:gd name="connsiteY13" fmla="*/ 10629900 h 21259800"/>
              <a:gd name="connsiteX14" fmla="*/ 10629900 w 21259801"/>
              <a:gd name="connsiteY14" fmla="*/ 0 h 2125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259801" h="21259800">
                <a:moveTo>
                  <a:pt x="10629901" y="5272549"/>
                </a:moveTo>
                <a:cubicBezTo>
                  <a:pt x="9475963" y="5272549"/>
                  <a:pt x="8322024" y="5712658"/>
                  <a:pt x="7442175" y="6592877"/>
                </a:cubicBezTo>
                <a:cubicBezTo>
                  <a:pt x="7442175" y="6592877"/>
                  <a:pt x="7442175" y="6592877"/>
                  <a:pt x="6594572" y="7440836"/>
                </a:cubicBezTo>
                <a:cubicBezTo>
                  <a:pt x="4834874" y="9201274"/>
                  <a:pt x="4834874" y="12058527"/>
                  <a:pt x="6594572" y="13818964"/>
                </a:cubicBezTo>
                <a:cubicBezTo>
                  <a:pt x="6594572" y="13818964"/>
                  <a:pt x="6594572" y="13818964"/>
                  <a:pt x="7442175" y="14666924"/>
                </a:cubicBezTo>
                <a:cubicBezTo>
                  <a:pt x="9201873" y="16427361"/>
                  <a:pt x="12057928" y="16427361"/>
                  <a:pt x="13817626" y="14666924"/>
                </a:cubicBezTo>
                <a:cubicBezTo>
                  <a:pt x="13817626" y="14666924"/>
                  <a:pt x="13817626" y="14666924"/>
                  <a:pt x="14665230" y="13818964"/>
                </a:cubicBezTo>
                <a:cubicBezTo>
                  <a:pt x="16424929" y="12058527"/>
                  <a:pt x="16424929" y="9201274"/>
                  <a:pt x="14665230" y="7440836"/>
                </a:cubicBezTo>
                <a:cubicBezTo>
                  <a:pt x="14665230" y="7440836"/>
                  <a:pt x="14665230" y="7440836"/>
                  <a:pt x="13817626" y="6592877"/>
                </a:cubicBezTo>
                <a:cubicBezTo>
                  <a:pt x="12937777" y="5712658"/>
                  <a:pt x="11783839" y="5272549"/>
                  <a:pt x="10629901" y="5272549"/>
                </a:cubicBezTo>
                <a:close/>
                <a:moveTo>
                  <a:pt x="10629900" y="0"/>
                </a:moveTo>
                <a:cubicBezTo>
                  <a:pt x="16500633" y="0"/>
                  <a:pt x="21259801" y="4759168"/>
                  <a:pt x="21259801" y="10629900"/>
                </a:cubicBezTo>
                <a:cubicBezTo>
                  <a:pt x="21259801" y="16500632"/>
                  <a:pt x="16500633" y="21259800"/>
                  <a:pt x="10629900" y="21259800"/>
                </a:cubicBezTo>
                <a:cubicBezTo>
                  <a:pt x="4759168" y="21259800"/>
                  <a:pt x="0" y="16500632"/>
                  <a:pt x="0" y="10629900"/>
                </a:cubicBezTo>
                <a:cubicBezTo>
                  <a:pt x="0" y="4759168"/>
                  <a:pt x="4759168" y="0"/>
                  <a:pt x="10629900" y="0"/>
                </a:cubicBezTo>
                <a:close/>
              </a:path>
            </a:pathLst>
          </a:custGeom>
          <a:solidFill>
            <a:schemeClr val="bg1"/>
          </a:solidFill>
          <a:ln>
            <a:noFill/>
          </a:ln>
          <a:effectLst/>
        </p:spPr>
        <p:txBody>
          <a:bodyPr vert="horz" wrap="square" lIns="45714" tIns="22857" rIns="45714" bIns="22857" numCol="1" anchor="t" anchorCtr="0" compatLnSpc="1">
            <a:prstTxWarp prst="textNoShape">
              <a:avLst/>
            </a:prstTxWarp>
            <a:noAutofit/>
          </a:bodyPr>
          <a:lstStyle/>
          <a:p>
            <a:endParaRPr lang="en-US" sz="900"/>
          </a:p>
        </p:txBody>
      </p:sp>
      <p:sp>
        <p:nvSpPr>
          <p:cNvPr id="22" name="Freeform 5">
            <a:extLst>
              <a:ext uri="{FF2B5EF4-FFF2-40B4-BE49-F238E27FC236}">
                <a16:creationId xmlns:a16="http://schemas.microsoft.com/office/drawing/2014/main" id="{F6AA2058-6C58-4D25-AAEE-6E8D1500E188}"/>
              </a:ext>
            </a:extLst>
          </p:cNvPr>
          <p:cNvSpPr>
            <a:spLocks/>
          </p:cNvSpPr>
          <p:nvPr/>
        </p:nvSpPr>
        <p:spPr bwMode="auto">
          <a:xfrm>
            <a:off x="3701673" y="1033667"/>
            <a:ext cx="4788655" cy="4790666"/>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bg1"/>
          </a:solidFill>
          <a:ln>
            <a:noFill/>
          </a:ln>
          <a:effectLst/>
        </p:spPr>
        <p:txBody>
          <a:bodyPr vert="horz" wrap="square" lIns="45714" tIns="22857" rIns="45714" bIns="22857" numCol="1" anchor="t" anchorCtr="0" compatLnSpc="1">
            <a:prstTxWarp prst="textNoShape">
              <a:avLst/>
            </a:prstTxWarp>
          </a:bodyPr>
          <a:lstStyle/>
          <a:p>
            <a:endParaRPr lang="en-US" sz="900"/>
          </a:p>
        </p:txBody>
      </p:sp>
      <p:sp>
        <p:nvSpPr>
          <p:cNvPr id="24" name="Flowchart: Process 23">
            <a:extLst>
              <a:ext uri="{FF2B5EF4-FFF2-40B4-BE49-F238E27FC236}">
                <a16:creationId xmlns:a16="http://schemas.microsoft.com/office/drawing/2014/main" id="{95A356E5-CCC3-4249-8F2E-E53AB0D56DEE}"/>
              </a:ext>
            </a:extLst>
          </p:cNvPr>
          <p:cNvSpPr/>
          <p:nvPr/>
        </p:nvSpPr>
        <p:spPr>
          <a:xfrm>
            <a:off x="9942642" y="447"/>
            <a:ext cx="2249358" cy="68571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Slide Number Placeholder 5">
            <a:extLst>
              <a:ext uri="{FF2B5EF4-FFF2-40B4-BE49-F238E27FC236}">
                <a16:creationId xmlns:a16="http://schemas.microsoft.com/office/drawing/2014/main" id="{F4EAEE45-E707-4BA7-9866-690CF24A7CCF}"/>
              </a:ext>
            </a:extLst>
          </p:cNvPr>
          <p:cNvSpPr txBox="1">
            <a:spLocks/>
          </p:cNvSpPr>
          <p:nvPr/>
        </p:nvSpPr>
        <p:spPr>
          <a:xfrm>
            <a:off x="410770" y="6140457"/>
            <a:ext cx="162261" cy="291343"/>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6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pPr algn="ctr"/>
              <a:t>18</a:t>
            </a:fld>
            <a:endParaRPr lang="en-US" sz="9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9" name="TextBox 28">
            <a:extLst>
              <a:ext uri="{FF2B5EF4-FFF2-40B4-BE49-F238E27FC236}">
                <a16:creationId xmlns:a16="http://schemas.microsoft.com/office/drawing/2014/main" id="{E69CE08C-1CE3-4E76-BA03-D22F4D87B850}"/>
              </a:ext>
            </a:extLst>
          </p:cNvPr>
          <p:cNvSpPr txBox="1"/>
          <p:nvPr/>
        </p:nvSpPr>
        <p:spPr>
          <a:xfrm rot="16200000">
            <a:off x="77142" y="798032"/>
            <a:ext cx="830677" cy="276999"/>
          </a:xfrm>
          <a:prstGeom prst="rect">
            <a:avLst/>
          </a:prstGeom>
          <a:noFill/>
        </p:spPr>
        <p:txBody>
          <a:bodyPr wrap="none" rtlCol="0">
            <a:spAutoFit/>
          </a:bodyPr>
          <a:lstStyle/>
          <a:p>
            <a:r>
              <a:rPr lang="en-US" sz="1200" b="1" dirty="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SSW 565</a:t>
            </a:r>
          </a:p>
        </p:txBody>
      </p:sp>
      <p:pic>
        <p:nvPicPr>
          <p:cNvPr id="12" name="Picture 11" descr="Graphical user interface, application&#10;&#10;Description automatically generated">
            <a:extLst>
              <a:ext uri="{FF2B5EF4-FFF2-40B4-BE49-F238E27FC236}">
                <a16:creationId xmlns:a16="http://schemas.microsoft.com/office/drawing/2014/main" id="{FF4FE60D-71DB-EBFC-43B5-A65604C958C5}"/>
              </a:ext>
            </a:extLst>
          </p:cNvPr>
          <p:cNvPicPr>
            <a:picLocks noChangeAspect="1"/>
          </p:cNvPicPr>
          <p:nvPr/>
        </p:nvPicPr>
        <p:blipFill>
          <a:blip r:embed="rId2"/>
          <a:stretch>
            <a:fillRect/>
          </a:stretch>
        </p:blipFill>
        <p:spPr>
          <a:xfrm>
            <a:off x="932839" y="914400"/>
            <a:ext cx="10335236" cy="5033541"/>
          </a:xfrm>
          <a:prstGeom prst="rect">
            <a:avLst/>
          </a:prstGeom>
        </p:spPr>
      </p:pic>
    </p:spTree>
    <p:extLst>
      <p:ext uri="{BB962C8B-B14F-4D97-AF65-F5344CB8AC3E}">
        <p14:creationId xmlns:p14="http://schemas.microsoft.com/office/powerpoint/2010/main" val="37190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6800" fill="hold"/>
                                        <p:tgtEl>
                                          <p:spTgt spid="21"/>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6800" fill="hold"/>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lowchart: Process 22">
            <a:extLst>
              <a:ext uri="{FF2B5EF4-FFF2-40B4-BE49-F238E27FC236}">
                <a16:creationId xmlns:a16="http://schemas.microsoft.com/office/drawing/2014/main" id="{5B3AC945-F5E7-4C89-98D8-84D3B597F686}"/>
              </a:ext>
            </a:extLst>
          </p:cNvPr>
          <p:cNvSpPr/>
          <p:nvPr/>
        </p:nvSpPr>
        <p:spPr>
          <a:xfrm>
            <a:off x="1" y="447"/>
            <a:ext cx="2249358" cy="68571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Freeform: Shape 20">
            <a:extLst>
              <a:ext uri="{FF2B5EF4-FFF2-40B4-BE49-F238E27FC236}">
                <a16:creationId xmlns:a16="http://schemas.microsoft.com/office/drawing/2014/main" id="{E024A50C-C65C-4690-90EF-83340F474397}"/>
              </a:ext>
            </a:extLst>
          </p:cNvPr>
          <p:cNvSpPr>
            <a:spLocks/>
          </p:cNvSpPr>
          <p:nvPr/>
        </p:nvSpPr>
        <p:spPr bwMode="auto">
          <a:xfrm>
            <a:off x="250316" y="-2416684"/>
            <a:ext cx="11691368" cy="11691368"/>
          </a:xfrm>
          <a:custGeom>
            <a:avLst/>
            <a:gdLst>
              <a:gd name="connsiteX0" fmla="*/ 10629901 w 21259801"/>
              <a:gd name="connsiteY0" fmla="*/ 5272549 h 21259800"/>
              <a:gd name="connsiteX1" fmla="*/ 7442175 w 21259801"/>
              <a:gd name="connsiteY1" fmla="*/ 6592877 h 21259800"/>
              <a:gd name="connsiteX2" fmla="*/ 6594572 w 21259801"/>
              <a:gd name="connsiteY2" fmla="*/ 7440836 h 21259800"/>
              <a:gd name="connsiteX3" fmla="*/ 6594572 w 21259801"/>
              <a:gd name="connsiteY3" fmla="*/ 13818964 h 21259800"/>
              <a:gd name="connsiteX4" fmla="*/ 7442175 w 21259801"/>
              <a:gd name="connsiteY4" fmla="*/ 14666924 h 21259800"/>
              <a:gd name="connsiteX5" fmla="*/ 13817626 w 21259801"/>
              <a:gd name="connsiteY5" fmla="*/ 14666924 h 21259800"/>
              <a:gd name="connsiteX6" fmla="*/ 14665230 w 21259801"/>
              <a:gd name="connsiteY6" fmla="*/ 13818964 h 21259800"/>
              <a:gd name="connsiteX7" fmla="*/ 14665230 w 21259801"/>
              <a:gd name="connsiteY7" fmla="*/ 7440836 h 21259800"/>
              <a:gd name="connsiteX8" fmla="*/ 13817626 w 21259801"/>
              <a:gd name="connsiteY8" fmla="*/ 6592877 h 21259800"/>
              <a:gd name="connsiteX9" fmla="*/ 10629901 w 21259801"/>
              <a:gd name="connsiteY9" fmla="*/ 5272549 h 21259800"/>
              <a:gd name="connsiteX10" fmla="*/ 10629900 w 21259801"/>
              <a:gd name="connsiteY10" fmla="*/ 0 h 21259800"/>
              <a:gd name="connsiteX11" fmla="*/ 21259801 w 21259801"/>
              <a:gd name="connsiteY11" fmla="*/ 10629900 h 21259800"/>
              <a:gd name="connsiteX12" fmla="*/ 10629900 w 21259801"/>
              <a:gd name="connsiteY12" fmla="*/ 21259800 h 21259800"/>
              <a:gd name="connsiteX13" fmla="*/ 0 w 21259801"/>
              <a:gd name="connsiteY13" fmla="*/ 10629900 h 21259800"/>
              <a:gd name="connsiteX14" fmla="*/ 10629900 w 21259801"/>
              <a:gd name="connsiteY14" fmla="*/ 0 h 2125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259801" h="21259800">
                <a:moveTo>
                  <a:pt x="10629901" y="5272549"/>
                </a:moveTo>
                <a:cubicBezTo>
                  <a:pt x="9475963" y="5272549"/>
                  <a:pt x="8322024" y="5712658"/>
                  <a:pt x="7442175" y="6592877"/>
                </a:cubicBezTo>
                <a:cubicBezTo>
                  <a:pt x="7442175" y="6592877"/>
                  <a:pt x="7442175" y="6592877"/>
                  <a:pt x="6594572" y="7440836"/>
                </a:cubicBezTo>
                <a:cubicBezTo>
                  <a:pt x="4834874" y="9201274"/>
                  <a:pt x="4834874" y="12058527"/>
                  <a:pt x="6594572" y="13818964"/>
                </a:cubicBezTo>
                <a:cubicBezTo>
                  <a:pt x="6594572" y="13818964"/>
                  <a:pt x="6594572" y="13818964"/>
                  <a:pt x="7442175" y="14666924"/>
                </a:cubicBezTo>
                <a:cubicBezTo>
                  <a:pt x="9201873" y="16427361"/>
                  <a:pt x="12057928" y="16427361"/>
                  <a:pt x="13817626" y="14666924"/>
                </a:cubicBezTo>
                <a:cubicBezTo>
                  <a:pt x="13817626" y="14666924"/>
                  <a:pt x="13817626" y="14666924"/>
                  <a:pt x="14665230" y="13818964"/>
                </a:cubicBezTo>
                <a:cubicBezTo>
                  <a:pt x="16424929" y="12058527"/>
                  <a:pt x="16424929" y="9201274"/>
                  <a:pt x="14665230" y="7440836"/>
                </a:cubicBezTo>
                <a:cubicBezTo>
                  <a:pt x="14665230" y="7440836"/>
                  <a:pt x="14665230" y="7440836"/>
                  <a:pt x="13817626" y="6592877"/>
                </a:cubicBezTo>
                <a:cubicBezTo>
                  <a:pt x="12937777" y="5712658"/>
                  <a:pt x="11783839" y="5272549"/>
                  <a:pt x="10629901" y="5272549"/>
                </a:cubicBezTo>
                <a:close/>
                <a:moveTo>
                  <a:pt x="10629900" y="0"/>
                </a:moveTo>
                <a:cubicBezTo>
                  <a:pt x="16500633" y="0"/>
                  <a:pt x="21259801" y="4759168"/>
                  <a:pt x="21259801" y="10629900"/>
                </a:cubicBezTo>
                <a:cubicBezTo>
                  <a:pt x="21259801" y="16500632"/>
                  <a:pt x="16500633" y="21259800"/>
                  <a:pt x="10629900" y="21259800"/>
                </a:cubicBezTo>
                <a:cubicBezTo>
                  <a:pt x="4759168" y="21259800"/>
                  <a:pt x="0" y="16500632"/>
                  <a:pt x="0" y="10629900"/>
                </a:cubicBezTo>
                <a:cubicBezTo>
                  <a:pt x="0" y="4759168"/>
                  <a:pt x="4759168" y="0"/>
                  <a:pt x="10629900" y="0"/>
                </a:cubicBezTo>
                <a:close/>
              </a:path>
            </a:pathLst>
          </a:custGeom>
          <a:solidFill>
            <a:schemeClr val="bg1"/>
          </a:solidFill>
          <a:ln>
            <a:noFill/>
          </a:ln>
          <a:effectLst/>
        </p:spPr>
        <p:txBody>
          <a:bodyPr vert="horz" wrap="square" lIns="45714" tIns="22857" rIns="45714" bIns="22857" numCol="1" anchor="t" anchorCtr="0" compatLnSpc="1">
            <a:prstTxWarp prst="textNoShape">
              <a:avLst/>
            </a:prstTxWarp>
            <a:noAutofit/>
          </a:bodyPr>
          <a:lstStyle/>
          <a:p>
            <a:endParaRPr lang="en-US" sz="900"/>
          </a:p>
        </p:txBody>
      </p:sp>
      <p:sp>
        <p:nvSpPr>
          <p:cNvPr id="22" name="Freeform 5">
            <a:extLst>
              <a:ext uri="{FF2B5EF4-FFF2-40B4-BE49-F238E27FC236}">
                <a16:creationId xmlns:a16="http://schemas.microsoft.com/office/drawing/2014/main" id="{F6AA2058-6C58-4D25-AAEE-6E8D1500E188}"/>
              </a:ext>
            </a:extLst>
          </p:cNvPr>
          <p:cNvSpPr>
            <a:spLocks/>
          </p:cNvSpPr>
          <p:nvPr/>
        </p:nvSpPr>
        <p:spPr bwMode="auto">
          <a:xfrm>
            <a:off x="3701673" y="1033667"/>
            <a:ext cx="4788655" cy="4790666"/>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bg1"/>
          </a:solidFill>
          <a:ln>
            <a:noFill/>
          </a:ln>
          <a:effectLst/>
        </p:spPr>
        <p:txBody>
          <a:bodyPr vert="horz" wrap="square" lIns="45714" tIns="22857" rIns="45714" bIns="22857" numCol="1" anchor="t" anchorCtr="0" compatLnSpc="1">
            <a:prstTxWarp prst="textNoShape">
              <a:avLst/>
            </a:prstTxWarp>
          </a:bodyPr>
          <a:lstStyle/>
          <a:p>
            <a:endParaRPr lang="en-US" sz="900"/>
          </a:p>
        </p:txBody>
      </p:sp>
      <p:sp>
        <p:nvSpPr>
          <p:cNvPr id="24" name="Flowchart: Process 23">
            <a:extLst>
              <a:ext uri="{FF2B5EF4-FFF2-40B4-BE49-F238E27FC236}">
                <a16:creationId xmlns:a16="http://schemas.microsoft.com/office/drawing/2014/main" id="{95A356E5-CCC3-4249-8F2E-E53AB0D56DEE}"/>
              </a:ext>
            </a:extLst>
          </p:cNvPr>
          <p:cNvSpPr/>
          <p:nvPr/>
        </p:nvSpPr>
        <p:spPr>
          <a:xfrm>
            <a:off x="9942642" y="447"/>
            <a:ext cx="2249358" cy="68571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Slide Number Placeholder 5">
            <a:extLst>
              <a:ext uri="{FF2B5EF4-FFF2-40B4-BE49-F238E27FC236}">
                <a16:creationId xmlns:a16="http://schemas.microsoft.com/office/drawing/2014/main" id="{F4EAEE45-E707-4BA7-9866-690CF24A7CCF}"/>
              </a:ext>
            </a:extLst>
          </p:cNvPr>
          <p:cNvSpPr txBox="1">
            <a:spLocks/>
          </p:cNvSpPr>
          <p:nvPr/>
        </p:nvSpPr>
        <p:spPr>
          <a:xfrm>
            <a:off x="410770" y="6140457"/>
            <a:ext cx="162261" cy="291343"/>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6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pPr algn="ctr"/>
              <a:t>19</a:t>
            </a:fld>
            <a:endParaRPr lang="en-US" sz="9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9" name="TextBox 28">
            <a:extLst>
              <a:ext uri="{FF2B5EF4-FFF2-40B4-BE49-F238E27FC236}">
                <a16:creationId xmlns:a16="http://schemas.microsoft.com/office/drawing/2014/main" id="{E69CE08C-1CE3-4E76-BA03-D22F4D87B850}"/>
              </a:ext>
            </a:extLst>
          </p:cNvPr>
          <p:cNvSpPr txBox="1"/>
          <p:nvPr/>
        </p:nvSpPr>
        <p:spPr>
          <a:xfrm rot="16200000">
            <a:off x="77142" y="798032"/>
            <a:ext cx="830677" cy="276999"/>
          </a:xfrm>
          <a:prstGeom prst="rect">
            <a:avLst/>
          </a:prstGeom>
          <a:noFill/>
        </p:spPr>
        <p:txBody>
          <a:bodyPr wrap="none" rtlCol="0">
            <a:spAutoFit/>
          </a:bodyPr>
          <a:lstStyle/>
          <a:p>
            <a:r>
              <a:rPr lang="en-US" sz="1200" b="1" dirty="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SSW 565</a:t>
            </a:r>
          </a:p>
        </p:txBody>
      </p:sp>
      <p:pic>
        <p:nvPicPr>
          <p:cNvPr id="11" name="Picture 10" descr="Text&#10;&#10;Description automatically generated">
            <a:extLst>
              <a:ext uri="{FF2B5EF4-FFF2-40B4-BE49-F238E27FC236}">
                <a16:creationId xmlns:a16="http://schemas.microsoft.com/office/drawing/2014/main" id="{563CBF56-A70D-235A-F865-1051A030190B}"/>
              </a:ext>
            </a:extLst>
          </p:cNvPr>
          <p:cNvPicPr>
            <a:picLocks noChangeAspect="1"/>
          </p:cNvPicPr>
          <p:nvPr/>
        </p:nvPicPr>
        <p:blipFill>
          <a:blip r:embed="rId2"/>
          <a:stretch>
            <a:fillRect/>
          </a:stretch>
        </p:blipFill>
        <p:spPr>
          <a:xfrm>
            <a:off x="1285875" y="498215"/>
            <a:ext cx="9553575" cy="5820944"/>
          </a:xfrm>
          <a:prstGeom prst="rect">
            <a:avLst/>
          </a:prstGeom>
        </p:spPr>
      </p:pic>
    </p:spTree>
    <p:extLst>
      <p:ext uri="{BB962C8B-B14F-4D97-AF65-F5344CB8AC3E}">
        <p14:creationId xmlns:p14="http://schemas.microsoft.com/office/powerpoint/2010/main" val="328807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6800" fill="hold"/>
                                        <p:tgtEl>
                                          <p:spTgt spid="21"/>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6800" fill="hold"/>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C46FED54-C07B-4AEC-81E0-3FDC4A468EA9}"/>
              </a:ext>
            </a:extLst>
          </p:cNvPr>
          <p:cNvSpPr>
            <a:spLocks/>
          </p:cNvSpPr>
          <p:nvPr/>
        </p:nvSpPr>
        <p:spPr bwMode="auto">
          <a:xfrm rot="8649007">
            <a:off x="9079393" y="-12394843"/>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45714" tIns="22857" rIns="45714" bIns="22857" numCol="1" anchor="t" anchorCtr="0" compatLnSpc="1">
            <a:prstTxWarp prst="textNoShape">
              <a:avLst/>
            </a:prstTxWarp>
          </a:bodyPr>
          <a:lstStyle/>
          <a:p>
            <a:pPr defTabSz="228554"/>
            <a:endParaRPr lang="en-US" sz="900">
              <a:solidFill>
                <a:srgbClr val="172144"/>
              </a:solidFill>
              <a:latin typeface="Calibri"/>
            </a:endParaRPr>
          </a:p>
        </p:txBody>
      </p:sp>
      <p:sp>
        <p:nvSpPr>
          <p:cNvPr id="4" name="Freeform 6">
            <a:extLst>
              <a:ext uri="{FF2B5EF4-FFF2-40B4-BE49-F238E27FC236}">
                <a16:creationId xmlns:a16="http://schemas.microsoft.com/office/drawing/2014/main" id="{32E1DA97-B142-4A43-9E3E-4D022DCD16AF}"/>
              </a:ext>
            </a:extLst>
          </p:cNvPr>
          <p:cNvSpPr>
            <a:spLocks/>
          </p:cNvSpPr>
          <p:nvPr/>
        </p:nvSpPr>
        <p:spPr bwMode="auto">
          <a:xfrm rot="8649007">
            <a:off x="8243755" y="-11791056"/>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45714" tIns="22857" rIns="45714" bIns="22857" numCol="1" anchor="t" anchorCtr="0" compatLnSpc="1">
            <a:prstTxWarp prst="textNoShape">
              <a:avLst/>
            </a:prstTxWarp>
          </a:bodyPr>
          <a:lstStyle/>
          <a:p>
            <a:pPr defTabSz="228554"/>
            <a:endParaRPr lang="en-US" sz="900">
              <a:solidFill>
                <a:srgbClr val="172144"/>
              </a:solidFill>
              <a:latin typeface="Calibri"/>
            </a:endParaRPr>
          </a:p>
        </p:txBody>
      </p:sp>
      <p:sp>
        <p:nvSpPr>
          <p:cNvPr id="5" name="Freeform 7">
            <a:extLst>
              <a:ext uri="{FF2B5EF4-FFF2-40B4-BE49-F238E27FC236}">
                <a16:creationId xmlns:a16="http://schemas.microsoft.com/office/drawing/2014/main" id="{6E6EA2BF-BA1E-4273-B0EE-B1C63A6CDDDB}"/>
              </a:ext>
            </a:extLst>
          </p:cNvPr>
          <p:cNvSpPr>
            <a:spLocks/>
          </p:cNvSpPr>
          <p:nvPr/>
        </p:nvSpPr>
        <p:spPr bwMode="auto">
          <a:xfrm rot="8649007">
            <a:off x="7408116" y="-11187267"/>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45714" tIns="22857" rIns="45714" bIns="22857" numCol="1" anchor="t" anchorCtr="0" compatLnSpc="1">
            <a:prstTxWarp prst="textNoShape">
              <a:avLst/>
            </a:prstTxWarp>
          </a:bodyPr>
          <a:lstStyle/>
          <a:p>
            <a:pPr defTabSz="228554"/>
            <a:endParaRPr lang="en-US" sz="900">
              <a:solidFill>
                <a:srgbClr val="172144"/>
              </a:solidFill>
              <a:latin typeface="Calibri"/>
            </a:endParaRPr>
          </a:p>
        </p:txBody>
      </p:sp>
      <p:sp>
        <p:nvSpPr>
          <p:cNvPr id="6" name="Freeform 8">
            <a:extLst>
              <a:ext uri="{FF2B5EF4-FFF2-40B4-BE49-F238E27FC236}">
                <a16:creationId xmlns:a16="http://schemas.microsoft.com/office/drawing/2014/main" id="{E96841D2-7D2C-4EBB-A275-8869AD241D49}"/>
              </a:ext>
            </a:extLst>
          </p:cNvPr>
          <p:cNvSpPr>
            <a:spLocks/>
          </p:cNvSpPr>
          <p:nvPr/>
        </p:nvSpPr>
        <p:spPr bwMode="auto">
          <a:xfrm rot="8649007">
            <a:off x="6572253" y="-10584177"/>
            <a:ext cx="324284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45714" tIns="22857" rIns="45714" bIns="22857" numCol="1" anchor="t" anchorCtr="0" compatLnSpc="1">
            <a:prstTxWarp prst="textNoShape">
              <a:avLst/>
            </a:prstTxWarp>
          </a:bodyPr>
          <a:lstStyle/>
          <a:p>
            <a:pPr defTabSz="228554"/>
            <a:endParaRPr lang="en-US" sz="900">
              <a:solidFill>
                <a:srgbClr val="172144"/>
              </a:solidFill>
              <a:latin typeface="Calibri"/>
            </a:endParaRPr>
          </a:p>
        </p:txBody>
      </p:sp>
      <p:sp>
        <p:nvSpPr>
          <p:cNvPr id="7" name="Freeform 9">
            <a:extLst>
              <a:ext uri="{FF2B5EF4-FFF2-40B4-BE49-F238E27FC236}">
                <a16:creationId xmlns:a16="http://schemas.microsoft.com/office/drawing/2014/main" id="{110552E4-4C3F-45AD-8F41-D7EC14C479A4}"/>
              </a:ext>
            </a:extLst>
          </p:cNvPr>
          <p:cNvSpPr>
            <a:spLocks/>
          </p:cNvSpPr>
          <p:nvPr/>
        </p:nvSpPr>
        <p:spPr bwMode="auto">
          <a:xfrm rot="8649007">
            <a:off x="5738770" y="-9981086"/>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45714" tIns="22857" rIns="45714" bIns="22857" numCol="1" anchor="t" anchorCtr="0" compatLnSpc="1">
            <a:prstTxWarp prst="textNoShape">
              <a:avLst/>
            </a:prstTxWarp>
          </a:bodyPr>
          <a:lstStyle/>
          <a:p>
            <a:pPr defTabSz="228554"/>
            <a:endParaRPr lang="en-US" sz="900">
              <a:solidFill>
                <a:srgbClr val="172144"/>
              </a:solidFill>
              <a:latin typeface="Calibri"/>
            </a:endParaRPr>
          </a:p>
        </p:txBody>
      </p:sp>
      <p:sp>
        <p:nvSpPr>
          <p:cNvPr id="8" name="Freeform 10">
            <a:extLst>
              <a:ext uri="{FF2B5EF4-FFF2-40B4-BE49-F238E27FC236}">
                <a16:creationId xmlns:a16="http://schemas.microsoft.com/office/drawing/2014/main" id="{D6155129-C427-44A9-8BB5-51FA5A9E61BB}"/>
              </a:ext>
            </a:extLst>
          </p:cNvPr>
          <p:cNvSpPr>
            <a:spLocks/>
          </p:cNvSpPr>
          <p:nvPr/>
        </p:nvSpPr>
        <p:spPr bwMode="auto">
          <a:xfrm rot="8649007">
            <a:off x="4903130" y="-9377297"/>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45714" tIns="22857" rIns="45714" bIns="22857" numCol="1" anchor="t" anchorCtr="0" compatLnSpc="1">
            <a:prstTxWarp prst="textNoShape">
              <a:avLst/>
            </a:prstTxWarp>
          </a:bodyPr>
          <a:lstStyle/>
          <a:p>
            <a:pPr defTabSz="228554"/>
            <a:endParaRPr lang="en-US" sz="900">
              <a:solidFill>
                <a:srgbClr val="172144"/>
              </a:solidFill>
              <a:latin typeface="Calibri"/>
            </a:endParaRPr>
          </a:p>
        </p:txBody>
      </p:sp>
      <p:sp>
        <p:nvSpPr>
          <p:cNvPr id="9" name="Freeform 11">
            <a:extLst>
              <a:ext uri="{FF2B5EF4-FFF2-40B4-BE49-F238E27FC236}">
                <a16:creationId xmlns:a16="http://schemas.microsoft.com/office/drawing/2014/main" id="{36919CFA-57AB-4621-BF5B-CEDA735B9FFD}"/>
              </a:ext>
            </a:extLst>
          </p:cNvPr>
          <p:cNvSpPr>
            <a:spLocks/>
          </p:cNvSpPr>
          <p:nvPr/>
        </p:nvSpPr>
        <p:spPr bwMode="auto">
          <a:xfrm rot="8649007">
            <a:off x="4067492" y="-8773509"/>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tx1">
              <a:alpha val="88000"/>
            </a:schemeClr>
          </a:solidFill>
          <a:ln>
            <a:noFill/>
          </a:ln>
          <a:effectLst>
            <a:outerShdw blurRad="1003300" dist="38100" dir="10800000" algn="r" rotWithShape="0">
              <a:prstClr val="black">
                <a:alpha val="46000"/>
              </a:prstClr>
            </a:outerShdw>
          </a:effectLst>
        </p:spPr>
        <p:txBody>
          <a:bodyPr vert="horz" wrap="square" lIns="45714" tIns="22857" rIns="45714" bIns="22857" numCol="1" anchor="t" anchorCtr="0" compatLnSpc="1">
            <a:prstTxWarp prst="textNoShape">
              <a:avLst/>
            </a:prstTxWarp>
          </a:bodyPr>
          <a:lstStyle/>
          <a:p>
            <a:pPr defTabSz="228554"/>
            <a:endParaRPr lang="en-US" sz="900">
              <a:solidFill>
                <a:srgbClr val="172144"/>
              </a:solidFill>
              <a:latin typeface="Calibri"/>
            </a:endParaRPr>
          </a:p>
        </p:txBody>
      </p:sp>
      <p:sp>
        <p:nvSpPr>
          <p:cNvPr id="10" name="Freeform 10">
            <a:extLst>
              <a:ext uri="{FF2B5EF4-FFF2-40B4-BE49-F238E27FC236}">
                <a16:creationId xmlns:a16="http://schemas.microsoft.com/office/drawing/2014/main" id="{ADF46B58-0B56-4C44-9730-B1F31AE6E8D3}"/>
              </a:ext>
            </a:extLst>
          </p:cNvPr>
          <p:cNvSpPr>
            <a:spLocks/>
          </p:cNvSpPr>
          <p:nvPr/>
        </p:nvSpPr>
        <p:spPr bwMode="auto">
          <a:xfrm rot="8649007">
            <a:off x="3231854" y="-8169722"/>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45714" tIns="22857" rIns="45714" bIns="22857" numCol="1" anchor="t" anchorCtr="0" compatLnSpc="1">
            <a:prstTxWarp prst="textNoShape">
              <a:avLst/>
            </a:prstTxWarp>
          </a:bodyPr>
          <a:lstStyle/>
          <a:p>
            <a:pPr defTabSz="228554"/>
            <a:endParaRPr lang="en-US" sz="900">
              <a:solidFill>
                <a:srgbClr val="172144"/>
              </a:solidFill>
              <a:latin typeface="Calibri"/>
            </a:endParaRPr>
          </a:p>
        </p:txBody>
      </p:sp>
      <p:sp>
        <p:nvSpPr>
          <p:cNvPr id="11" name="Freeform 9">
            <a:extLst>
              <a:ext uri="{FF2B5EF4-FFF2-40B4-BE49-F238E27FC236}">
                <a16:creationId xmlns:a16="http://schemas.microsoft.com/office/drawing/2014/main" id="{F36B4300-C909-412C-8617-64DA05788F98}"/>
              </a:ext>
            </a:extLst>
          </p:cNvPr>
          <p:cNvSpPr>
            <a:spLocks/>
          </p:cNvSpPr>
          <p:nvPr/>
        </p:nvSpPr>
        <p:spPr bwMode="auto">
          <a:xfrm rot="8649007">
            <a:off x="2398146" y="-7567328"/>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45714" tIns="22857" rIns="45714" bIns="22857" numCol="1" anchor="t" anchorCtr="0" compatLnSpc="1">
            <a:prstTxWarp prst="textNoShape">
              <a:avLst/>
            </a:prstTxWarp>
          </a:bodyPr>
          <a:lstStyle/>
          <a:p>
            <a:pPr defTabSz="228554"/>
            <a:endParaRPr lang="en-US" sz="900">
              <a:solidFill>
                <a:srgbClr val="172144"/>
              </a:solidFill>
              <a:latin typeface="Calibri"/>
            </a:endParaRPr>
          </a:p>
        </p:txBody>
      </p:sp>
      <p:sp>
        <p:nvSpPr>
          <p:cNvPr id="12" name="Freeform 8">
            <a:extLst>
              <a:ext uri="{FF2B5EF4-FFF2-40B4-BE49-F238E27FC236}">
                <a16:creationId xmlns:a16="http://schemas.microsoft.com/office/drawing/2014/main" id="{219785D5-27C2-4CC2-A70F-FB1562F010D5}"/>
              </a:ext>
            </a:extLst>
          </p:cNvPr>
          <p:cNvSpPr>
            <a:spLocks/>
          </p:cNvSpPr>
          <p:nvPr/>
        </p:nvSpPr>
        <p:spPr bwMode="auto">
          <a:xfrm rot="8649007">
            <a:off x="1560352" y="-6962843"/>
            <a:ext cx="324284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45714" tIns="22857" rIns="45714" bIns="22857" numCol="1" anchor="t" anchorCtr="0" compatLnSpc="1">
            <a:prstTxWarp prst="textNoShape">
              <a:avLst/>
            </a:prstTxWarp>
          </a:bodyPr>
          <a:lstStyle/>
          <a:p>
            <a:pPr defTabSz="228554"/>
            <a:endParaRPr lang="en-US" sz="900">
              <a:solidFill>
                <a:srgbClr val="172144"/>
              </a:solidFill>
              <a:latin typeface="Calibri"/>
            </a:endParaRPr>
          </a:p>
        </p:txBody>
      </p:sp>
      <p:sp>
        <p:nvSpPr>
          <p:cNvPr id="17" name="Rectangle 16">
            <a:extLst>
              <a:ext uri="{FF2B5EF4-FFF2-40B4-BE49-F238E27FC236}">
                <a16:creationId xmlns:a16="http://schemas.microsoft.com/office/drawing/2014/main" id="{BC632692-97CC-493D-86DA-77489CEFEF08}"/>
              </a:ext>
            </a:extLst>
          </p:cNvPr>
          <p:cNvSpPr/>
          <p:nvPr/>
        </p:nvSpPr>
        <p:spPr>
          <a:xfrm>
            <a:off x="19848" y="446"/>
            <a:ext cx="6076153" cy="68571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18" name="TextBox 17">
            <a:extLst>
              <a:ext uri="{FF2B5EF4-FFF2-40B4-BE49-F238E27FC236}">
                <a16:creationId xmlns:a16="http://schemas.microsoft.com/office/drawing/2014/main" id="{2FA7FF6F-69DA-41C9-84E6-B2DED1712584}"/>
              </a:ext>
            </a:extLst>
          </p:cNvPr>
          <p:cNvSpPr txBox="1"/>
          <p:nvPr/>
        </p:nvSpPr>
        <p:spPr>
          <a:xfrm>
            <a:off x="1283800" y="1532416"/>
            <a:ext cx="3456074" cy="977062"/>
          </a:xfrm>
          <a:prstGeom prst="rect">
            <a:avLst/>
          </a:prstGeom>
          <a:noFill/>
        </p:spPr>
        <p:txBody>
          <a:bodyPr wrap="none" rtlCol="0">
            <a:spAutoFit/>
          </a:bodyPr>
          <a:lstStyle/>
          <a:p>
            <a:pPr defTabSz="228554"/>
            <a:r>
              <a:rPr lang="en-US" sz="5749">
                <a:solidFill>
                  <a:srgbClr val="172144"/>
                </a:solidFill>
                <a:latin typeface="Open Sans Extrabold" panose="020B0906030804020204" pitchFamily="34" charset="0"/>
                <a:ea typeface="Open Sans Extrabold" panose="020B0906030804020204" pitchFamily="34" charset="0"/>
                <a:cs typeface="Open Sans Extrabold" panose="020B0906030804020204" pitchFamily="34" charset="0"/>
              </a:rPr>
              <a:t>Abstract</a:t>
            </a:r>
            <a:endParaRPr lang="en-US" sz="5749" dirty="0">
              <a:solidFill>
                <a:srgbClr val="172144"/>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9" name="Rectangle 18">
            <a:extLst>
              <a:ext uri="{FF2B5EF4-FFF2-40B4-BE49-F238E27FC236}">
                <a16:creationId xmlns:a16="http://schemas.microsoft.com/office/drawing/2014/main" id="{EF1A38D2-7285-4088-A909-1435E78BC7BF}"/>
              </a:ext>
            </a:extLst>
          </p:cNvPr>
          <p:cNvSpPr/>
          <p:nvPr/>
        </p:nvSpPr>
        <p:spPr>
          <a:xfrm>
            <a:off x="1334593" y="1487664"/>
            <a:ext cx="658013" cy="4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20" name="TextBox 19">
            <a:extLst>
              <a:ext uri="{FF2B5EF4-FFF2-40B4-BE49-F238E27FC236}">
                <a16:creationId xmlns:a16="http://schemas.microsoft.com/office/drawing/2014/main" id="{5B42D76E-6747-49A1-BFF1-72813887DD32}"/>
              </a:ext>
            </a:extLst>
          </p:cNvPr>
          <p:cNvSpPr txBox="1"/>
          <p:nvPr/>
        </p:nvSpPr>
        <p:spPr>
          <a:xfrm>
            <a:off x="1334593" y="2357310"/>
            <a:ext cx="2311851" cy="230832"/>
          </a:xfrm>
          <a:prstGeom prst="rect">
            <a:avLst/>
          </a:prstGeom>
          <a:noFill/>
        </p:spPr>
        <p:txBody>
          <a:bodyPr wrap="none" rtlCol="0">
            <a:spAutoFit/>
          </a:bodyPr>
          <a:lstStyle/>
          <a:p>
            <a:pPr defTabSz="228554"/>
            <a:r>
              <a:rPr lang="en-US" sz="900" dirty="0">
                <a:solidFill>
                  <a:srgbClr val="172144"/>
                </a:solidFill>
                <a:latin typeface="Calibri"/>
              </a:rPr>
              <a:t>Exploration of problem statements P1 and P2</a:t>
            </a:r>
          </a:p>
        </p:txBody>
      </p:sp>
      <p:sp>
        <p:nvSpPr>
          <p:cNvPr id="21" name="TextBox 20">
            <a:extLst>
              <a:ext uri="{FF2B5EF4-FFF2-40B4-BE49-F238E27FC236}">
                <a16:creationId xmlns:a16="http://schemas.microsoft.com/office/drawing/2014/main" id="{476B90C0-7022-44D2-BE44-1ED27D3C51B2}"/>
              </a:ext>
            </a:extLst>
          </p:cNvPr>
          <p:cNvSpPr txBox="1"/>
          <p:nvPr/>
        </p:nvSpPr>
        <p:spPr>
          <a:xfrm>
            <a:off x="1173019" y="2773490"/>
            <a:ext cx="4396508" cy="2893100"/>
          </a:xfrm>
          <a:prstGeom prst="rect">
            <a:avLst/>
          </a:prstGeom>
          <a:noFill/>
        </p:spPr>
        <p:txBody>
          <a:bodyPr wrap="square" rtlCol="0">
            <a:spAutoFit/>
          </a:bodyPr>
          <a:lstStyle/>
          <a:p>
            <a:pPr defTabSz="228554"/>
            <a:r>
              <a:rPr lang="en-US" sz="1300" dirty="0">
                <a:solidFill>
                  <a:srgbClr val="172144"/>
                </a:solidFill>
              </a:rPr>
              <a:t>Contributions to open-source libraries are multiplying at an exponential rate. Because developers are increasingly relying on open-source libraries to assemble and build software quickly, these unidentified commits put their products at risk of being audited or hacked. Here I’ll explore ways to automatically identify the architectural attributes that are being affected by commits to large-scale projects in real time, using natural language processing and machine learning techniques. And potentially securing modern software development. The SBERT based classifier achieves promising results on the provided dataset, using the latent information underlying commit messages and bug reports in open source. We will cluster the commits  based on their architectural attributes and then add new commits to the existing clusters.</a:t>
            </a:r>
            <a:endParaRPr lang="en-US" sz="1300" dirty="0">
              <a:solidFill>
                <a:srgbClr val="172144"/>
              </a:solidFill>
              <a:latin typeface="Calibri"/>
            </a:endParaRPr>
          </a:p>
        </p:txBody>
      </p:sp>
      <p:sp>
        <p:nvSpPr>
          <p:cNvPr id="29" name="Slide Number Placeholder 5">
            <a:extLst>
              <a:ext uri="{FF2B5EF4-FFF2-40B4-BE49-F238E27FC236}">
                <a16:creationId xmlns:a16="http://schemas.microsoft.com/office/drawing/2014/main" id="{D5B5F2F5-B6A2-61F1-3466-B7400D64F6A8}"/>
              </a:ext>
            </a:extLst>
          </p:cNvPr>
          <p:cNvSpPr txBox="1">
            <a:spLocks/>
          </p:cNvSpPr>
          <p:nvPr/>
        </p:nvSpPr>
        <p:spPr>
          <a:xfrm flipH="1">
            <a:off x="10784263" y="6306532"/>
            <a:ext cx="360549" cy="315349"/>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600" b="1" smtClean="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pPr algn="ctr"/>
              <a:t>2</a:t>
            </a:fld>
            <a:endParaRPr lang="en-US" sz="1600" b="1"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0" name="TextBox 29">
            <a:extLst>
              <a:ext uri="{FF2B5EF4-FFF2-40B4-BE49-F238E27FC236}">
                <a16:creationId xmlns:a16="http://schemas.microsoft.com/office/drawing/2014/main" id="{CFE79C38-4CE7-92A4-F34A-33C0DC4BC583}"/>
              </a:ext>
            </a:extLst>
          </p:cNvPr>
          <p:cNvSpPr txBox="1"/>
          <p:nvPr/>
        </p:nvSpPr>
        <p:spPr>
          <a:xfrm rot="16200000">
            <a:off x="10445226" y="978578"/>
            <a:ext cx="830677" cy="276999"/>
          </a:xfrm>
          <a:prstGeom prst="rect">
            <a:avLst/>
          </a:prstGeom>
          <a:noFill/>
        </p:spPr>
        <p:txBody>
          <a:bodyPr wrap="none" rtlCol="0">
            <a:spAutoFit/>
          </a:bodyPr>
          <a:lstStyle/>
          <a:p>
            <a:pPr defTabSz="228554"/>
            <a:r>
              <a:rPr lang="en-US" sz="1200" b="1" dirty="0">
                <a:solidFill>
                  <a:schemeClr val="bg2"/>
                </a:solidFill>
                <a:latin typeface="Open Sans Extrabold" panose="020B0906030804020204" pitchFamily="34" charset="0"/>
                <a:ea typeface="Open Sans Extrabold" panose="020B0906030804020204" pitchFamily="34" charset="0"/>
                <a:cs typeface="Open Sans Extrabold" panose="020B0906030804020204" pitchFamily="34" charset="0"/>
              </a:rPr>
              <a:t>SSW 565</a:t>
            </a:r>
          </a:p>
        </p:txBody>
      </p:sp>
    </p:spTree>
    <p:extLst>
      <p:ext uri="{BB962C8B-B14F-4D97-AF65-F5344CB8AC3E}">
        <p14:creationId xmlns:p14="http://schemas.microsoft.com/office/powerpoint/2010/main" val="1730345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9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500" fill="hold"/>
                                        <p:tgtEl>
                                          <p:spTgt spid="3"/>
                                        </p:tgtEl>
                                        <p:attrNameLst>
                                          <p:attrName>ppt_x</p:attrName>
                                        </p:attrNameLst>
                                      </p:cBhvr>
                                      <p:tavLst>
                                        <p:tav tm="0">
                                          <p:val>
                                            <p:strVal val="1+#ppt_w/2"/>
                                          </p:val>
                                        </p:tav>
                                        <p:tav tm="100000">
                                          <p:val>
                                            <p:strVal val="#ppt_x"/>
                                          </p:val>
                                        </p:tav>
                                      </p:tavLst>
                                    </p:anim>
                                    <p:anim calcmode="lin" valueType="num">
                                      <p:cBhvr additive="base">
                                        <p:cTn id="8" dur="1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8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500" fill="hold"/>
                                        <p:tgtEl>
                                          <p:spTgt spid="4"/>
                                        </p:tgtEl>
                                        <p:attrNameLst>
                                          <p:attrName>ppt_x</p:attrName>
                                        </p:attrNameLst>
                                      </p:cBhvr>
                                      <p:tavLst>
                                        <p:tav tm="0">
                                          <p:val>
                                            <p:strVal val="1+#ppt_w/2"/>
                                          </p:val>
                                        </p:tav>
                                        <p:tav tm="100000">
                                          <p:val>
                                            <p:strVal val="#ppt_x"/>
                                          </p:val>
                                        </p:tav>
                                      </p:tavLst>
                                    </p:anim>
                                    <p:anim calcmode="lin" valueType="num">
                                      <p:cBhvr additive="base">
                                        <p:cTn id="12" dur="1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7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1+#ppt_w/2"/>
                                          </p:val>
                                        </p:tav>
                                        <p:tav tm="100000">
                                          <p:val>
                                            <p:strVal val="#ppt_x"/>
                                          </p:val>
                                        </p:tav>
                                      </p:tavLst>
                                    </p:anim>
                                    <p:anim calcmode="lin" valueType="num">
                                      <p:cBhvr additive="base">
                                        <p:cTn id="16" dur="1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60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1+#ppt_w/2"/>
                                          </p:val>
                                        </p:tav>
                                        <p:tav tm="100000">
                                          <p:val>
                                            <p:strVal val="#ppt_x"/>
                                          </p:val>
                                        </p:tav>
                                      </p:tavLst>
                                    </p:anim>
                                    <p:anim calcmode="lin" valueType="num">
                                      <p:cBhvr additive="base">
                                        <p:cTn id="20" dur="150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50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500" fill="hold"/>
                                        <p:tgtEl>
                                          <p:spTgt spid="7"/>
                                        </p:tgtEl>
                                        <p:attrNameLst>
                                          <p:attrName>ppt_x</p:attrName>
                                        </p:attrNameLst>
                                      </p:cBhvr>
                                      <p:tavLst>
                                        <p:tav tm="0">
                                          <p:val>
                                            <p:strVal val="1+#ppt_w/2"/>
                                          </p:val>
                                        </p:tav>
                                        <p:tav tm="100000">
                                          <p:val>
                                            <p:strVal val="#ppt_x"/>
                                          </p:val>
                                        </p:tav>
                                      </p:tavLst>
                                    </p:anim>
                                    <p:anim calcmode="lin" valueType="num">
                                      <p:cBhvr additive="base">
                                        <p:cTn id="24" dur="1500" fill="hold"/>
                                        <p:tgtEl>
                                          <p:spTgt spid="7"/>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40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1500" fill="hold"/>
                                        <p:tgtEl>
                                          <p:spTgt spid="8"/>
                                        </p:tgtEl>
                                        <p:attrNameLst>
                                          <p:attrName>ppt_x</p:attrName>
                                        </p:attrNameLst>
                                      </p:cBhvr>
                                      <p:tavLst>
                                        <p:tav tm="0">
                                          <p:val>
                                            <p:strVal val="1+#ppt_w/2"/>
                                          </p:val>
                                        </p:tav>
                                        <p:tav tm="100000">
                                          <p:val>
                                            <p:strVal val="#ppt_x"/>
                                          </p:val>
                                        </p:tav>
                                      </p:tavLst>
                                    </p:anim>
                                    <p:anim calcmode="lin" valueType="num">
                                      <p:cBhvr additive="base">
                                        <p:cTn id="28" dur="1500" fill="hold"/>
                                        <p:tgtEl>
                                          <p:spTgt spid="8"/>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30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1500" fill="hold"/>
                                        <p:tgtEl>
                                          <p:spTgt spid="9"/>
                                        </p:tgtEl>
                                        <p:attrNameLst>
                                          <p:attrName>ppt_x</p:attrName>
                                        </p:attrNameLst>
                                      </p:cBhvr>
                                      <p:tavLst>
                                        <p:tav tm="0">
                                          <p:val>
                                            <p:strVal val="1+#ppt_w/2"/>
                                          </p:val>
                                        </p:tav>
                                        <p:tav tm="100000">
                                          <p:val>
                                            <p:strVal val="#ppt_x"/>
                                          </p:val>
                                        </p:tav>
                                      </p:tavLst>
                                    </p:anim>
                                    <p:anim calcmode="lin" valueType="num">
                                      <p:cBhvr additive="base">
                                        <p:cTn id="32" dur="1500" fill="hold"/>
                                        <p:tgtEl>
                                          <p:spTgt spid="9"/>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20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1500" fill="hold"/>
                                        <p:tgtEl>
                                          <p:spTgt spid="10"/>
                                        </p:tgtEl>
                                        <p:attrNameLst>
                                          <p:attrName>ppt_x</p:attrName>
                                        </p:attrNameLst>
                                      </p:cBhvr>
                                      <p:tavLst>
                                        <p:tav tm="0">
                                          <p:val>
                                            <p:strVal val="1+#ppt_w/2"/>
                                          </p:val>
                                        </p:tav>
                                        <p:tav tm="100000">
                                          <p:val>
                                            <p:strVal val="#ppt_x"/>
                                          </p:val>
                                        </p:tav>
                                      </p:tavLst>
                                    </p:anim>
                                    <p:anim calcmode="lin" valueType="num">
                                      <p:cBhvr additive="base">
                                        <p:cTn id="36" dur="1500" fill="hold"/>
                                        <p:tgtEl>
                                          <p:spTgt spid="10"/>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10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1500" fill="hold"/>
                                        <p:tgtEl>
                                          <p:spTgt spid="11"/>
                                        </p:tgtEl>
                                        <p:attrNameLst>
                                          <p:attrName>ppt_x</p:attrName>
                                        </p:attrNameLst>
                                      </p:cBhvr>
                                      <p:tavLst>
                                        <p:tav tm="0">
                                          <p:val>
                                            <p:strVal val="1+#ppt_w/2"/>
                                          </p:val>
                                        </p:tav>
                                        <p:tav tm="100000">
                                          <p:val>
                                            <p:strVal val="#ppt_x"/>
                                          </p:val>
                                        </p:tav>
                                      </p:tavLst>
                                    </p:anim>
                                    <p:anim calcmode="lin" valueType="num">
                                      <p:cBhvr additive="base">
                                        <p:cTn id="40" dur="1500" fill="hold"/>
                                        <p:tgtEl>
                                          <p:spTgt spid="11"/>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1500" fill="hold"/>
                                        <p:tgtEl>
                                          <p:spTgt spid="12"/>
                                        </p:tgtEl>
                                        <p:attrNameLst>
                                          <p:attrName>ppt_x</p:attrName>
                                        </p:attrNameLst>
                                      </p:cBhvr>
                                      <p:tavLst>
                                        <p:tav tm="0">
                                          <p:val>
                                            <p:strVal val="1+#ppt_w/2"/>
                                          </p:val>
                                        </p:tav>
                                        <p:tav tm="100000">
                                          <p:val>
                                            <p:strVal val="#ppt_x"/>
                                          </p:val>
                                        </p:tav>
                                      </p:tavLst>
                                    </p:anim>
                                    <p:anim calcmode="lin" valueType="num">
                                      <p:cBhvr additive="base">
                                        <p:cTn id="44" dur="1500" fill="hold"/>
                                        <p:tgtEl>
                                          <p:spTgt spid="12"/>
                                        </p:tgtEl>
                                        <p:attrNameLst>
                                          <p:attrName>ppt_y</p:attrName>
                                        </p:attrNameLst>
                                      </p:cBhvr>
                                      <p:tavLst>
                                        <p:tav tm="0">
                                          <p:val>
                                            <p:strVal val="#ppt_y"/>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1500" fill="hold"/>
                                        <p:tgtEl>
                                          <p:spTgt spid="19"/>
                                        </p:tgtEl>
                                        <p:attrNameLst>
                                          <p:attrName>ppt_x</p:attrName>
                                        </p:attrNameLst>
                                      </p:cBhvr>
                                      <p:tavLst>
                                        <p:tav tm="0">
                                          <p:val>
                                            <p:strVal val="0-#ppt_w/2"/>
                                          </p:val>
                                        </p:tav>
                                        <p:tav tm="100000">
                                          <p:val>
                                            <p:strVal val="#ppt_x"/>
                                          </p:val>
                                        </p:tav>
                                      </p:tavLst>
                                    </p:anim>
                                    <p:anim calcmode="lin" valueType="num">
                                      <p:cBhvr additive="base">
                                        <p:cTn id="48" dur="1500" fill="hold"/>
                                        <p:tgtEl>
                                          <p:spTgt spid="19"/>
                                        </p:tgtEl>
                                        <p:attrNameLst>
                                          <p:attrName>ppt_y</p:attrName>
                                        </p:attrNameLst>
                                      </p:cBhvr>
                                      <p:tavLst>
                                        <p:tav tm="0">
                                          <p:val>
                                            <p:strVal val="#ppt_y"/>
                                          </p:val>
                                        </p:tav>
                                        <p:tav tm="100000">
                                          <p:val>
                                            <p:strVal val="#ppt_y"/>
                                          </p:val>
                                        </p:tav>
                                      </p:tavLst>
                                    </p:anim>
                                  </p:childTnLst>
                                </p:cTn>
                              </p:par>
                              <p:par>
                                <p:cTn id="49" presetID="2" presetClass="entr" presetSubtype="8" decel="100000" fill="hold" grpId="0" nodeType="withEffect">
                                  <p:stCondLst>
                                    <p:cond delay="10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1500" fill="hold"/>
                                        <p:tgtEl>
                                          <p:spTgt spid="18"/>
                                        </p:tgtEl>
                                        <p:attrNameLst>
                                          <p:attrName>ppt_x</p:attrName>
                                        </p:attrNameLst>
                                      </p:cBhvr>
                                      <p:tavLst>
                                        <p:tav tm="0">
                                          <p:val>
                                            <p:strVal val="0-#ppt_w/2"/>
                                          </p:val>
                                        </p:tav>
                                        <p:tav tm="100000">
                                          <p:val>
                                            <p:strVal val="#ppt_x"/>
                                          </p:val>
                                        </p:tav>
                                      </p:tavLst>
                                    </p:anim>
                                    <p:anim calcmode="lin" valueType="num">
                                      <p:cBhvr additive="base">
                                        <p:cTn id="52" dur="1500" fill="hold"/>
                                        <p:tgtEl>
                                          <p:spTgt spid="18"/>
                                        </p:tgtEl>
                                        <p:attrNameLst>
                                          <p:attrName>ppt_y</p:attrName>
                                        </p:attrNameLst>
                                      </p:cBhvr>
                                      <p:tavLst>
                                        <p:tav tm="0">
                                          <p:val>
                                            <p:strVal val="#ppt_y"/>
                                          </p:val>
                                        </p:tav>
                                        <p:tav tm="100000">
                                          <p:val>
                                            <p:strVal val="#ppt_y"/>
                                          </p:val>
                                        </p:tav>
                                      </p:tavLst>
                                    </p:anim>
                                  </p:childTnLst>
                                </p:cTn>
                              </p:par>
                              <p:par>
                                <p:cTn id="53" presetID="2" presetClass="entr" presetSubtype="8" decel="100000" fill="hold" grpId="0" nodeType="withEffect">
                                  <p:stCondLst>
                                    <p:cond delay="20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1500" fill="hold"/>
                                        <p:tgtEl>
                                          <p:spTgt spid="20"/>
                                        </p:tgtEl>
                                        <p:attrNameLst>
                                          <p:attrName>ppt_x</p:attrName>
                                        </p:attrNameLst>
                                      </p:cBhvr>
                                      <p:tavLst>
                                        <p:tav tm="0">
                                          <p:val>
                                            <p:strVal val="0-#ppt_w/2"/>
                                          </p:val>
                                        </p:tav>
                                        <p:tav tm="100000">
                                          <p:val>
                                            <p:strVal val="#ppt_x"/>
                                          </p:val>
                                        </p:tav>
                                      </p:tavLst>
                                    </p:anim>
                                    <p:anim calcmode="lin" valueType="num">
                                      <p:cBhvr additive="base">
                                        <p:cTn id="56" dur="150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8" decel="100000" fill="hold" grpId="0" nodeType="withEffect">
                                  <p:stCondLst>
                                    <p:cond delay="300"/>
                                  </p:stCondLst>
                                  <p:childTnLst>
                                    <p:set>
                                      <p:cBhvr>
                                        <p:cTn id="58" dur="1" fill="hold">
                                          <p:stCondLst>
                                            <p:cond delay="0"/>
                                          </p:stCondLst>
                                        </p:cTn>
                                        <p:tgtEl>
                                          <p:spTgt spid="21"/>
                                        </p:tgtEl>
                                        <p:attrNameLst>
                                          <p:attrName>style.visibility</p:attrName>
                                        </p:attrNameLst>
                                      </p:cBhvr>
                                      <p:to>
                                        <p:strVal val="visible"/>
                                      </p:to>
                                    </p:set>
                                    <p:anim calcmode="lin" valueType="num">
                                      <p:cBhvr additive="base">
                                        <p:cTn id="59" dur="1500" fill="hold"/>
                                        <p:tgtEl>
                                          <p:spTgt spid="21"/>
                                        </p:tgtEl>
                                        <p:attrNameLst>
                                          <p:attrName>ppt_x</p:attrName>
                                        </p:attrNameLst>
                                      </p:cBhvr>
                                      <p:tavLst>
                                        <p:tav tm="0">
                                          <p:val>
                                            <p:strVal val="0-#ppt_w/2"/>
                                          </p:val>
                                        </p:tav>
                                        <p:tav tm="100000">
                                          <p:val>
                                            <p:strVal val="#ppt_x"/>
                                          </p:val>
                                        </p:tav>
                                      </p:tavLst>
                                    </p:anim>
                                    <p:anim calcmode="lin" valueType="num">
                                      <p:cBhvr additive="base">
                                        <p:cTn id="60" dur="1500" fill="hold"/>
                                        <p:tgtEl>
                                          <p:spTgt spid="21"/>
                                        </p:tgtEl>
                                        <p:attrNameLst>
                                          <p:attrName>ppt_y</p:attrName>
                                        </p:attrNameLst>
                                      </p:cBhvr>
                                      <p:tavLst>
                                        <p:tav tm="0">
                                          <p:val>
                                            <p:strVal val="#ppt_y"/>
                                          </p:val>
                                        </p:tav>
                                        <p:tav tm="100000">
                                          <p:val>
                                            <p:strVal val="#ppt_y"/>
                                          </p:val>
                                        </p:tav>
                                      </p:tavLst>
                                    </p:anim>
                                  </p:childTnLst>
                                </p:cTn>
                              </p:par>
                              <p:par>
                                <p:cTn id="61" presetID="2" presetClass="entr" presetSubtype="8" decel="100000" fill="hold" grpId="0" nodeType="withEffect">
                                  <p:stCondLst>
                                    <p:cond delay="10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1500" fill="hold"/>
                                        <p:tgtEl>
                                          <p:spTgt spid="17"/>
                                        </p:tgtEl>
                                        <p:attrNameLst>
                                          <p:attrName>ppt_x</p:attrName>
                                        </p:attrNameLst>
                                      </p:cBhvr>
                                      <p:tavLst>
                                        <p:tav tm="0">
                                          <p:val>
                                            <p:strVal val="0-#ppt_w/2"/>
                                          </p:val>
                                        </p:tav>
                                        <p:tav tm="100000">
                                          <p:val>
                                            <p:strVal val="#ppt_x"/>
                                          </p:val>
                                        </p:tav>
                                      </p:tavLst>
                                    </p:anim>
                                    <p:anim calcmode="lin" valueType="num">
                                      <p:cBhvr additive="base">
                                        <p:cTn id="64" dur="1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7" grpId="0" animBg="1"/>
      <p:bldP spid="18" grpId="0"/>
      <p:bldP spid="19" grpId="0" animBg="1"/>
      <p:bldP spid="20" grpId="0"/>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lowchart: Process 22">
            <a:extLst>
              <a:ext uri="{FF2B5EF4-FFF2-40B4-BE49-F238E27FC236}">
                <a16:creationId xmlns:a16="http://schemas.microsoft.com/office/drawing/2014/main" id="{5B3AC945-F5E7-4C89-98D8-84D3B597F686}"/>
              </a:ext>
            </a:extLst>
          </p:cNvPr>
          <p:cNvSpPr/>
          <p:nvPr/>
        </p:nvSpPr>
        <p:spPr>
          <a:xfrm>
            <a:off x="1" y="447"/>
            <a:ext cx="2249358" cy="68571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Freeform: Shape 20">
            <a:extLst>
              <a:ext uri="{FF2B5EF4-FFF2-40B4-BE49-F238E27FC236}">
                <a16:creationId xmlns:a16="http://schemas.microsoft.com/office/drawing/2014/main" id="{E024A50C-C65C-4690-90EF-83340F474397}"/>
              </a:ext>
            </a:extLst>
          </p:cNvPr>
          <p:cNvSpPr>
            <a:spLocks/>
          </p:cNvSpPr>
          <p:nvPr/>
        </p:nvSpPr>
        <p:spPr bwMode="auto">
          <a:xfrm>
            <a:off x="250316" y="-2416684"/>
            <a:ext cx="11691368" cy="11691368"/>
          </a:xfrm>
          <a:custGeom>
            <a:avLst/>
            <a:gdLst>
              <a:gd name="connsiteX0" fmla="*/ 10629901 w 21259801"/>
              <a:gd name="connsiteY0" fmla="*/ 5272549 h 21259800"/>
              <a:gd name="connsiteX1" fmla="*/ 7442175 w 21259801"/>
              <a:gd name="connsiteY1" fmla="*/ 6592877 h 21259800"/>
              <a:gd name="connsiteX2" fmla="*/ 6594572 w 21259801"/>
              <a:gd name="connsiteY2" fmla="*/ 7440836 h 21259800"/>
              <a:gd name="connsiteX3" fmla="*/ 6594572 w 21259801"/>
              <a:gd name="connsiteY3" fmla="*/ 13818964 h 21259800"/>
              <a:gd name="connsiteX4" fmla="*/ 7442175 w 21259801"/>
              <a:gd name="connsiteY4" fmla="*/ 14666924 h 21259800"/>
              <a:gd name="connsiteX5" fmla="*/ 13817626 w 21259801"/>
              <a:gd name="connsiteY5" fmla="*/ 14666924 h 21259800"/>
              <a:gd name="connsiteX6" fmla="*/ 14665230 w 21259801"/>
              <a:gd name="connsiteY6" fmla="*/ 13818964 h 21259800"/>
              <a:gd name="connsiteX7" fmla="*/ 14665230 w 21259801"/>
              <a:gd name="connsiteY7" fmla="*/ 7440836 h 21259800"/>
              <a:gd name="connsiteX8" fmla="*/ 13817626 w 21259801"/>
              <a:gd name="connsiteY8" fmla="*/ 6592877 h 21259800"/>
              <a:gd name="connsiteX9" fmla="*/ 10629901 w 21259801"/>
              <a:gd name="connsiteY9" fmla="*/ 5272549 h 21259800"/>
              <a:gd name="connsiteX10" fmla="*/ 10629900 w 21259801"/>
              <a:gd name="connsiteY10" fmla="*/ 0 h 21259800"/>
              <a:gd name="connsiteX11" fmla="*/ 21259801 w 21259801"/>
              <a:gd name="connsiteY11" fmla="*/ 10629900 h 21259800"/>
              <a:gd name="connsiteX12" fmla="*/ 10629900 w 21259801"/>
              <a:gd name="connsiteY12" fmla="*/ 21259800 h 21259800"/>
              <a:gd name="connsiteX13" fmla="*/ 0 w 21259801"/>
              <a:gd name="connsiteY13" fmla="*/ 10629900 h 21259800"/>
              <a:gd name="connsiteX14" fmla="*/ 10629900 w 21259801"/>
              <a:gd name="connsiteY14" fmla="*/ 0 h 2125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259801" h="21259800">
                <a:moveTo>
                  <a:pt x="10629901" y="5272549"/>
                </a:moveTo>
                <a:cubicBezTo>
                  <a:pt x="9475963" y="5272549"/>
                  <a:pt x="8322024" y="5712658"/>
                  <a:pt x="7442175" y="6592877"/>
                </a:cubicBezTo>
                <a:cubicBezTo>
                  <a:pt x="7442175" y="6592877"/>
                  <a:pt x="7442175" y="6592877"/>
                  <a:pt x="6594572" y="7440836"/>
                </a:cubicBezTo>
                <a:cubicBezTo>
                  <a:pt x="4834874" y="9201274"/>
                  <a:pt x="4834874" y="12058527"/>
                  <a:pt x="6594572" y="13818964"/>
                </a:cubicBezTo>
                <a:cubicBezTo>
                  <a:pt x="6594572" y="13818964"/>
                  <a:pt x="6594572" y="13818964"/>
                  <a:pt x="7442175" y="14666924"/>
                </a:cubicBezTo>
                <a:cubicBezTo>
                  <a:pt x="9201873" y="16427361"/>
                  <a:pt x="12057928" y="16427361"/>
                  <a:pt x="13817626" y="14666924"/>
                </a:cubicBezTo>
                <a:cubicBezTo>
                  <a:pt x="13817626" y="14666924"/>
                  <a:pt x="13817626" y="14666924"/>
                  <a:pt x="14665230" y="13818964"/>
                </a:cubicBezTo>
                <a:cubicBezTo>
                  <a:pt x="16424929" y="12058527"/>
                  <a:pt x="16424929" y="9201274"/>
                  <a:pt x="14665230" y="7440836"/>
                </a:cubicBezTo>
                <a:cubicBezTo>
                  <a:pt x="14665230" y="7440836"/>
                  <a:pt x="14665230" y="7440836"/>
                  <a:pt x="13817626" y="6592877"/>
                </a:cubicBezTo>
                <a:cubicBezTo>
                  <a:pt x="12937777" y="5712658"/>
                  <a:pt x="11783839" y="5272549"/>
                  <a:pt x="10629901" y="5272549"/>
                </a:cubicBezTo>
                <a:close/>
                <a:moveTo>
                  <a:pt x="10629900" y="0"/>
                </a:moveTo>
                <a:cubicBezTo>
                  <a:pt x="16500633" y="0"/>
                  <a:pt x="21259801" y="4759168"/>
                  <a:pt x="21259801" y="10629900"/>
                </a:cubicBezTo>
                <a:cubicBezTo>
                  <a:pt x="21259801" y="16500632"/>
                  <a:pt x="16500633" y="21259800"/>
                  <a:pt x="10629900" y="21259800"/>
                </a:cubicBezTo>
                <a:cubicBezTo>
                  <a:pt x="4759168" y="21259800"/>
                  <a:pt x="0" y="16500632"/>
                  <a:pt x="0" y="10629900"/>
                </a:cubicBezTo>
                <a:cubicBezTo>
                  <a:pt x="0" y="4759168"/>
                  <a:pt x="4759168" y="0"/>
                  <a:pt x="10629900" y="0"/>
                </a:cubicBezTo>
                <a:close/>
              </a:path>
            </a:pathLst>
          </a:custGeom>
          <a:solidFill>
            <a:schemeClr val="bg1"/>
          </a:solidFill>
          <a:ln>
            <a:noFill/>
          </a:ln>
          <a:effectLst/>
        </p:spPr>
        <p:txBody>
          <a:bodyPr vert="horz" wrap="square" lIns="45714" tIns="22857" rIns="45714" bIns="22857" numCol="1" anchor="t" anchorCtr="0" compatLnSpc="1">
            <a:prstTxWarp prst="textNoShape">
              <a:avLst/>
            </a:prstTxWarp>
            <a:noAutofit/>
          </a:bodyPr>
          <a:lstStyle/>
          <a:p>
            <a:endParaRPr lang="en-US" sz="900"/>
          </a:p>
        </p:txBody>
      </p:sp>
      <p:sp>
        <p:nvSpPr>
          <p:cNvPr id="22" name="Freeform 5">
            <a:extLst>
              <a:ext uri="{FF2B5EF4-FFF2-40B4-BE49-F238E27FC236}">
                <a16:creationId xmlns:a16="http://schemas.microsoft.com/office/drawing/2014/main" id="{F6AA2058-6C58-4D25-AAEE-6E8D1500E188}"/>
              </a:ext>
            </a:extLst>
          </p:cNvPr>
          <p:cNvSpPr>
            <a:spLocks/>
          </p:cNvSpPr>
          <p:nvPr/>
        </p:nvSpPr>
        <p:spPr bwMode="auto">
          <a:xfrm>
            <a:off x="3701673" y="1033667"/>
            <a:ext cx="4788655" cy="4790666"/>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bg1"/>
          </a:solidFill>
          <a:ln>
            <a:noFill/>
          </a:ln>
          <a:effectLst/>
        </p:spPr>
        <p:txBody>
          <a:bodyPr vert="horz" wrap="square" lIns="45714" tIns="22857" rIns="45714" bIns="22857" numCol="1" anchor="t" anchorCtr="0" compatLnSpc="1">
            <a:prstTxWarp prst="textNoShape">
              <a:avLst/>
            </a:prstTxWarp>
          </a:bodyPr>
          <a:lstStyle/>
          <a:p>
            <a:endParaRPr lang="en-US" sz="900"/>
          </a:p>
        </p:txBody>
      </p:sp>
      <p:sp>
        <p:nvSpPr>
          <p:cNvPr id="24" name="Flowchart: Process 23">
            <a:extLst>
              <a:ext uri="{FF2B5EF4-FFF2-40B4-BE49-F238E27FC236}">
                <a16:creationId xmlns:a16="http://schemas.microsoft.com/office/drawing/2014/main" id="{95A356E5-CCC3-4249-8F2E-E53AB0D56DEE}"/>
              </a:ext>
            </a:extLst>
          </p:cNvPr>
          <p:cNvSpPr/>
          <p:nvPr/>
        </p:nvSpPr>
        <p:spPr>
          <a:xfrm>
            <a:off x="9942642" y="447"/>
            <a:ext cx="2249358" cy="68571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Slide Number Placeholder 5">
            <a:extLst>
              <a:ext uri="{FF2B5EF4-FFF2-40B4-BE49-F238E27FC236}">
                <a16:creationId xmlns:a16="http://schemas.microsoft.com/office/drawing/2014/main" id="{F4EAEE45-E707-4BA7-9866-690CF24A7CCF}"/>
              </a:ext>
            </a:extLst>
          </p:cNvPr>
          <p:cNvSpPr txBox="1">
            <a:spLocks/>
          </p:cNvSpPr>
          <p:nvPr/>
        </p:nvSpPr>
        <p:spPr>
          <a:xfrm>
            <a:off x="410770" y="6140457"/>
            <a:ext cx="162261" cy="291343"/>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6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pPr algn="ctr"/>
              <a:t>20</a:t>
            </a:fld>
            <a:endParaRPr lang="en-US" sz="9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9" name="TextBox 28">
            <a:extLst>
              <a:ext uri="{FF2B5EF4-FFF2-40B4-BE49-F238E27FC236}">
                <a16:creationId xmlns:a16="http://schemas.microsoft.com/office/drawing/2014/main" id="{E69CE08C-1CE3-4E76-BA03-D22F4D87B850}"/>
              </a:ext>
            </a:extLst>
          </p:cNvPr>
          <p:cNvSpPr txBox="1"/>
          <p:nvPr/>
        </p:nvSpPr>
        <p:spPr>
          <a:xfrm rot="16200000">
            <a:off x="77142" y="798032"/>
            <a:ext cx="830677" cy="276999"/>
          </a:xfrm>
          <a:prstGeom prst="rect">
            <a:avLst/>
          </a:prstGeom>
          <a:noFill/>
        </p:spPr>
        <p:txBody>
          <a:bodyPr wrap="none" rtlCol="0">
            <a:spAutoFit/>
          </a:bodyPr>
          <a:lstStyle/>
          <a:p>
            <a:r>
              <a:rPr lang="en-US" sz="1200" b="1" dirty="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SSW 565</a:t>
            </a:r>
          </a:p>
        </p:txBody>
      </p:sp>
      <p:pic>
        <p:nvPicPr>
          <p:cNvPr id="3" name="Picture 2">
            <a:extLst>
              <a:ext uri="{FF2B5EF4-FFF2-40B4-BE49-F238E27FC236}">
                <a16:creationId xmlns:a16="http://schemas.microsoft.com/office/drawing/2014/main" id="{997F86A5-61DD-C772-FC9C-631493E840D1}"/>
              </a:ext>
            </a:extLst>
          </p:cNvPr>
          <p:cNvPicPr>
            <a:picLocks noChangeAspect="1"/>
          </p:cNvPicPr>
          <p:nvPr/>
        </p:nvPicPr>
        <p:blipFill>
          <a:blip r:embed="rId3"/>
          <a:stretch>
            <a:fillRect/>
          </a:stretch>
        </p:blipFill>
        <p:spPr>
          <a:xfrm>
            <a:off x="658659" y="125443"/>
            <a:ext cx="10874682" cy="6607113"/>
          </a:xfrm>
          <a:prstGeom prst="rect">
            <a:avLst/>
          </a:prstGeom>
        </p:spPr>
      </p:pic>
    </p:spTree>
    <p:extLst>
      <p:ext uri="{BB962C8B-B14F-4D97-AF65-F5344CB8AC3E}">
        <p14:creationId xmlns:p14="http://schemas.microsoft.com/office/powerpoint/2010/main" val="297221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6800" fill="hold"/>
                                        <p:tgtEl>
                                          <p:spTgt spid="21"/>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6800" fill="hold"/>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lowchart: Process 22">
            <a:extLst>
              <a:ext uri="{FF2B5EF4-FFF2-40B4-BE49-F238E27FC236}">
                <a16:creationId xmlns:a16="http://schemas.microsoft.com/office/drawing/2014/main" id="{5B3AC945-F5E7-4C89-98D8-84D3B597F686}"/>
              </a:ext>
            </a:extLst>
          </p:cNvPr>
          <p:cNvSpPr/>
          <p:nvPr/>
        </p:nvSpPr>
        <p:spPr>
          <a:xfrm>
            <a:off x="1" y="447"/>
            <a:ext cx="2249358" cy="68571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Freeform: Shape 20">
            <a:extLst>
              <a:ext uri="{FF2B5EF4-FFF2-40B4-BE49-F238E27FC236}">
                <a16:creationId xmlns:a16="http://schemas.microsoft.com/office/drawing/2014/main" id="{E024A50C-C65C-4690-90EF-83340F474397}"/>
              </a:ext>
            </a:extLst>
          </p:cNvPr>
          <p:cNvSpPr>
            <a:spLocks/>
          </p:cNvSpPr>
          <p:nvPr/>
        </p:nvSpPr>
        <p:spPr bwMode="auto">
          <a:xfrm>
            <a:off x="250316" y="-2416684"/>
            <a:ext cx="11691368" cy="11691368"/>
          </a:xfrm>
          <a:custGeom>
            <a:avLst/>
            <a:gdLst>
              <a:gd name="connsiteX0" fmla="*/ 10629901 w 21259801"/>
              <a:gd name="connsiteY0" fmla="*/ 5272549 h 21259800"/>
              <a:gd name="connsiteX1" fmla="*/ 7442175 w 21259801"/>
              <a:gd name="connsiteY1" fmla="*/ 6592877 h 21259800"/>
              <a:gd name="connsiteX2" fmla="*/ 6594572 w 21259801"/>
              <a:gd name="connsiteY2" fmla="*/ 7440836 h 21259800"/>
              <a:gd name="connsiteX3" fmla="*/ 6594572 w 21259801"/>
              <a:gd name="connsiteY3" fmla="*/ 13818964 h 21259800"/>
              <a:gd name="connsiteX4" fmla="*/ 7442175 w 21259801"/>
              <a:gd name="connsiteY4" fmla="*/ 14666924 h 21259800"/>
              <a:gd name="connsiteX5" fmla="*/ 13817626 w 21259801"/>
              <a:gd name="connsiteY5" fmla="*/ 14666924 h 21259800"/>
              <a:gd name="connsiteX6" fmla="*/ 14665230 w 21259801"/>
              <a:gd name="connsiteY6" fmla="*/ 13818964 h 21259800"/>
              <a:gd name="connsiteX7" fmla="*/ 14665230 w 21259801"/>
              <a:gd name="connsiteY7" fmla="*/ 7440836 h 21259800"/>
              <a:gd name="connsiteX8" fmla="*/ 13817626 w 21259801"/>
              <a:gd name="connsiteY8" fmla="*/ 6592877 h 21259800"/>
              <a:gd name="connsiteX9" fmla="*/ 10629901 w 21259801"/>
              <a:gd name="connsiteY9" fmla="*/ 5272549 h 21259800"/>
              <a:gd name="connsiteX10" fmla="*/ 10629900 w 21259801"/>
              <a:gd name="connsiteY10" fmla="*/ 0 h 21259800"/>
              <a:gd name="connsiteX11" fmla="*/ 21259801 w 21259801"/>
              <a:gd name="connsiteY11" fmla="*/ 10629900 h 21259800"/>
              <a:gd name="connsiteX12" fmla="*/ 10629900 w 21259801"/>
              <a:gd name="connsiteY12" fmla="*/ 21259800 h 21259800"/>
              <a:gd name="connsiteX13" fmla="*/ 0 w 21259801"/>
              <a:gd name="connsiteY13" fmla="*/ 10629900 h 21259800"/>
              <a:gd name="connsiteX14" fmla="*/ 10629900 w 21259801"/>
              <a:gd name="connsiteY14" fmla="*/ 0 h 2125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259801" h="21259800">
                <a:moveTo>
                  <a:pt x="10629901" y="5272549"/>
                </a:moveTo>
                <a:cubicBezTo>
                  <a:pt x="9475963" y="5272549"/>
                  <a:pt x="8322024" y="5712658"/>
                  <a:pt x="7442175" y="6592877"/>
                </a:cubicBezTo>
                <a:cubicBezTo>
                  <a:pt x="7442175" y="6592877"/>
                  <a:pt x="7442175" y="6592877"/>
                  <a:pt x="6594572" y="7440836"/>
                </a:cubicBezTo>
                <a:cubicBezTo>
                  <a:pt x="4834874" y="9201274"/>
                  <a:pt x="4834874" y="12058527"/>
                  <a:pt x="6594572" y="13818964"/>
                </a:cubicBezTo>
                <a:cubicBezTo>
                  <a:pt x="6594572" y="13818964"/>
                  <a:pt x="6594572" y="13818964"/>
                  <a:pt x="7442175" y="14666924"/>
                </a:cubicBezTo>
                <a:cubicBezTo>
                  <a:pt x="9201873" y="16427361"/>
                  <a:pt x="12057928" y="16427361"/>
                  <a:pt x="13817626" y="14666924"/>
                </a:cubicBezTo>
                <a:cubicBezTo>
                  <a:pt x="13817626" y="14666924"/>
                  <a:pt x="13817626" y="14666924"/>
                  <a:pt x="14665230" y="13818964"/>
                </a:cubicBezTo>
                <a:cubicBezTo>
                  <a:pt x="16424929" y="12058527"/>
                  <a:pt x="16424929" y="9201274"/>
                  <a:pt x="14665230" y="7440836"/>
                </a:cubicBezTo>
                <a:cubicBezTo>
                  <a:pt x="14665230" y="7440836"/>
                  <a:pt x="14665230" y="7440836"/>
                  <a:pt x="13817626" y="6592877"/>
                </a:cubicBezTo>
                <a:cubicBezTo>
                  <a:pt x="12937777" y="5712658"/>
                  <a:pt x="11783839" y="5272549"/>
                  <a:pt x="10629901" y="5272549"/>
                </a:cubicBezTo>
                <a:close/>
                <a:moveTo>
                  <a:pt x="10629900" y="0"/>
                </a:moveTo>
                <a:cubicBezTo>
                  <a:pt x="16500633" y="0"/>
                  <a:pt x="21259801" y="4759168"/>
                  <a:pt x="21259801" y="10629900"/>
                </a:cubicBezTo>
                <a:cubicBezTo>
                  <a:pt x="21259801" y="16500632"/>
                  <a:pt x="16500633" y="21259800"/>
                  <a:pt x="10629900" y="21259800"/>
                </a:cubicBezTo>
                <a:cubicBezTo>
                  <a:pt x="4759168" y="21259800"/>
                  <a:pt x="0" y="16500632"/>
                  <a:pt x="0" y="10629900"/>
                </a:cubicBezTo>
                <a:cubicBezTo>
                  <a:pt x="0" y="4759168"/>
                  <a:pt x="4759168" y="0"/>
                  <a:pt x="10629900" y="0"/>
                </a:cubicBezTo>
                <a:close/>
              </a:path>
            </a:pathLst>
          </a:custGeom>
          <a:solidFill>
            <a:schemeClr val="bg1"/>
          </a:solidFill>
          <a:ln>
            <a:noFill/>
          </a:ln>
          <a:effectLst/>
        </p:spPr>
        <p:txBody>
          <a:bodyPr vert="horz" wrap="square" lIns="45714" tIns="22857" rIns="45714" bIns="22857" numCol="1" anchor="t" anchorCtr="0" compatLnSpc="1">
            <a:prstTxWarp prst="textNoShape">
              <a:avLst/>
            </a:prstTxWarp>
            <a:noAutofit/>
          </a:bodyPr>
          <a:lstStyle/>
          <a:p>
            <a:endParaRPr lang="en-US" sz="900"/>
          </a:p>
        </p:txBody>
      </p:sp>
      <p:sp>
        <p:nvSpPr>
          <p:cNvPr id="22" name="Freeform 5">
            <a:extLst>
              <a:ext uri="{FF2B5EF4-FFF2-40B4-BE49-F238E27FC236}">
                <a16:creationId xmlns:a16="http://schemas.microsoft.com/office/drawing/2014/main" id="{F6AA2058-6C58-4D25-AAEE-6E8D1500E188}"/>
              </a:ext>
            </a:extLst>
          </p:cNvPr>
          <p:cNvSpPr>
            <a:spLocks/>
          </p:cNvSpPr>
          <p:nvPr/>
        </p:nvSpPr>
        <p:spPr bwMode="auto">
          <a:xfrm>
            <a:off x="3701673" y="1033667"/>
            <a:ext cx="4788655" cy="4790666"/>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bg1"/>
          </a:solidFill>
          <a:ln>
            <a:noFill/>
          </a:ln>
          <a:effectLst/>
        </p:spPr>
        <p:txBody>
          <a:bodyPr vert="horz" wrap="square" lIns="45714" tIns="22857" rIns="45714" bIns="22857" numCol="1" anchor="t" anchorCtr="0" compatLnSpc="1">
            <a:prstTxWarp prst="textNoShape">
              <a:avLst/>
            </a:prstTxWarp>
          </a:bodyPr>
          <a:lstStyle/>
          <a:p>
            <a:endParaRPr lang="en-US" sz="900"/>
          </a:p>
        </p:txBody>
      </p:sp>
      <p:sp>
        <p:nvSpPr>
          <p:cNvPr id="24" name="Flowchart: Process 23">
            <a:extLst>
              <a:ext uri="{FF2B5EF4-FFF2-40B4-BE49-F238E27FC236}">
                <a16:creationId xmlns:a16="http://schemas.microsoft.com/office/drawing/2014/main" id="{95A356E5-CCC3-4249-8F2E-E53AB0D56DEE}"/>
              </a:ext>
            </a:extLst>
          </p:cNvPr>
          <p:cNvSpPr/>
          <p:nvPr/>
        </p:nvSpPr>
        <p:spPr>
          <a:xfrm>
            <a:off x="9942642" y="447"/>
            <a:ext cx="2249358" cy="68571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Slide Number Placeholder 5">
            <a:extLst>
              <a:ext uri="{FF2B5EF4-FFF2-40B4-BE49-F238E27FC236}">
                <a16:creationId xmlns:a16="http://schemas.microsoft.com/office/drawing/2014/main" id="{F4EAEE45-E707-4BA7-9866-690CF24A7CCF}"/>
              </a:ext>
            </a:extLst>
          </p:cNvPr>
          <p:cNvSpPr txBox="1">
            <a:spLocks/>
          </p:cNvSpPr>
          <p:nvPr/>
        </p:nvSpPr>
        <p:spPr>
          <a:xfrm>
            <a:off x="410770" y="6140457"/>
            <a:ext cx="162261" cy="291343"/>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6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pPr algn="ctr"/>
              <a:t>21</a:t>
            </a:fld>
            <a:endParaRPr lang="en-US" sz="9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9" name="TextBox 28">
            <a:extLst>
              <a:ext uri="{FF2B5EF4-FFF2-40B4-BE49-F238E27FC236}">
                <a16:creationId xmlns:a16="http://schemas.microsoft.com/office/drawing/2014/main" id="{E69CE08C-1CE3-4E76-BA03-D22F4D87B850}"/>
              </a:ext>
            </a:extLst>
          </p:cNvPr>
          <p:cNvSpPr txBox="1"/>
          <p:nvPr/>
        </p:nvSpPr>
        <p:spPr>
          <a:xfrm rot="16200000">
            <a:off x="77142" y="798032"/>
            <a:ext cx="830677" cy="276999"/>
          </a:xfrm>
          <a:prstGeom prst="rect">
            <a:avLst/>
          </a:prstGeom>
          <a:noFill/>
        </p:spPr>
        <p:txBody>
          <a:bodyPr wrap="none" rtlCol="0">
            <a:spAutoFit/>
          </a:bodyPr>
          <a:lstStyle/>
          <a:p>
            <a:r>
              <a:rPr lang="en-US" sz="1200" b="1" dirty="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SSW 565</a:t>
            </a:r>
          </a:p>
        </p:txBody>
      </p:sp>
      <p:pic>
        <p:nvPicPr>
          <p:cNvPr id="4" name="Picture 3">
            <a:extLst>
              <a:ext uri="{FF2B5EF4-FFF2-40B4-BE49-F238E27FC236}">
                <a16:creationId xmlns:a16="http://schemas.microsoft.com/office/drawing/2014/main" id="{C3DA1358-E486-C43F-7292-6D702FF885F1}"/>
              </a:ext>
            </a:extLst>
          </p:cNvPr>
          <p:cNvPicPr>
            <a:picLocks noChangeAspect="1"/>
          </p:cNvPicPr>
          <p:nvPr/>
        </p:nvPicPr>
        <p:blipFill>
          <a:blip r:embed="rId3"/>
          <a:stretch>
            <a:fillRect/>
          </a:stretch>
        </p:blipFill>
        <p:spPr>
          <a:xfrm>
            <a:off x="588416" y="521194"/>
            <a:ext cx="11603583" cy="5455064"/>
          </a:xfrm>
          <a:prstGeom prst="rect">
            <a:avLst/>
          </a:prstGeom>
        </p:spPr>
      </p:pic>
    </p:spTree>
    <p:extLst>
      <p:ext uri="{BB962C8B-B14F-4D97-AF65-F5344CB8AC3E}">
        <p14:creationId xmlns:p14="http://schemas.microsoft.com/office/powerpoint/2010/main" val="4166424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6800" fill="hold"/>
                                        <p:tgtEl>
                                          <p:spTgt spid="21"/>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6800" fill="hold"/>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lowchart: Process 22">
            <a:extLst>
              <a:ext uri="{FF2B5EF4-FFF2-40B4-BE49-F238E27FC236}">
                <a16:creationId xmlns:a16="http://schemas.microsoft.com/office/drawing/2014/main" id="{5B3AC945-F5E7-4C89-98D8-84D3B597F686}"/>
              </a:ext>
            </a:extLst>
          </p:cNvPr>
          <p:cNvSpPr/>
          <p:nvPr/>
        </p:nvSpPr>
        <p:spPr>
          <a:xfrm>
            <a:off x="1" y="447"/>
            <a:ext cx="2249358" cy="68571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Freeform: Shape 20">
            <a:extLst>
              <a:ext uri="{FF2B5EF4-FFF2-40B4-BE49-F238E27FC236}">
                <a16:creationId xmlns:a16="http://schemas.microsoft.com/office/drawing/2014/main" id="{E024A50C-C65C-4690-90EF-83340F474397}"/>
              </a:ext>
            </a:extLst>
          </p:cNvPr>
          <p:cNvSpPr>
            <a:spLocks/>
          </p:cNvSpPr>
          <p:nvPr/>
        </p:nvSpPr>
        <p:spPr bwMode="auto">
          <a:xfrm>
            <a:off x="250316" y="-2416684"/>
            <a:ext cx="11691368" cy="11691368"/>
          </a:xfrm>
          <a:custGeom>
            <a:avLst/>
            <a:gdLst>
              <a:gd name="connsiteX0" fmla="*/ 10629901 w 21259801"/>
              <a:gd name="connsiteY0" fmla="*/ 5272549 h 21259800"/>
              <a:gd name="connsiteX1" fmla="*/ 7442175 w 21259801"/>
              <a:gd name="connsiteY1" fmla="*/ 6592877 h 21259800"/>
              <a:gd name="connsiteX2" fmla="*/ 6594572 w 21259801"/>
              <a:gd name="connsiteY2" fmla="*/ 7440836 h 21259800"/>
              <a:gd name="connsiteX3" fmla="*/ 6594572 w 21259801"/>
              <a:gd name="connsiteY3" fmla="*/ 13818964 h 21259800"/>
              <a:gd name="connsiteX4" fmla="*/ 7442175 w 21259801"/>
              <a:gd name="connsiteY4" fmla="*/ 14666924 h 21259800"/>
              <a:gd name="connsiteX5" fmla="*/ 13817626 w 21259801"/>
              <a:gd name="connsiteY5" fmla="*/ 14666924 h 21259800"/>
              <a:gd name="connsiteX6" fmla="*/ 14665230 w 21259801"/>
              <a:gd name="connsiteY6" fmla="*/ 13818964 h 21259800"/>
              <a:gd name="connsiteX7" fmla="*/ 14665230 w 21259801"/>
              <a:gd name="connsiteY7" fmla="*/ 7440836 h 21259800"/>
              <a:gd name="connsiteX8" fmla="*/ 13817626 w 21259801"/>
              <a:gd name="connsiteY8" fmla="*/ 6592877 h 21259800"/>
              <a:gd name="connsiteX9" fmla="*/ 10629901 w 21259801"/>
              <a:gd name="connsiteY9" fmla="*/ 5272549 h 21259800"/>
              <a:gd name="connsiteX10" fmla="*/ 10629900 w 21259801"/>
              <a:gd name="connsiteY10" fmla="*/ 0 h 21259800"/>
              <a:gd name="connsiteX11" fmla="*/ 21259801 w 21259801"/>
              <a:gd name="connsiteY11" fmla="*/ 10629900 h 21259800"/>
              <a:gd name="connsiteX12" fmla="*/ 10629900 w 21259801"/>
              <a:gd name="connsiteY12" fmla="*/ 21259800 h 21259800"/>
              <a:gd name="connsiteX13" fmla="*/ 0 w 21259801"/>
              <a:gd name="connsiteY13" fmla="*/ 10629900 h 21259800"/>
              <a:gd name="connsiteX14" fmla="*/ 10629900 w 21259801"/>
              <a:gd name="connsiteY14" fmla="*/ 0 h 2125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259801" h="21259800">
                <a:moveTo>
                  <a:pt x="10629901" y="5272549"/>
                </a:moveTo>
                <a:cubicBezTo>
                  <a:pt x="9475963" y="5272549"/>
                  <a:pt x="8322024" y="5712658"/>
                  <a:pt x="7442175" y="6592877"/>
                </a:cubicBezTo>
                <a:cubicBezTo>
                  <a:pt x="7442175" y="6592877"/>
                  <a:pt x="7442175" y="6592877"/>
                  <a:pt x="6594572" y="7440836"/>
                </a:cubicBezTo>
                <a:cubicBezTo>
                  <a:pt x="4834874" y="9201274"/>
                  <a:pt x="4834874" y="12058527"/>
                  <a:pt x="6594572" y="13818964"/>
                </a:cubicBezTo>
                <a:cubicBezTo>
                  <a:pt x="6594572" y="13818964"/>
                  <a:pt x="6594572" y="13818964"/>
                  <a:pt x="7442175" y="14666924"/>
                </a:cubicBezTo>
                <a:cubicBezTo>
                  <a:pt x="9201873" y="16427361"/>
                  <a:pt x="12057928" y="16427361"/>
                  <a:pt x="13817626" y="14666924"/>
                </a:cubicBezTo>
                <a:cubicBezTo>
                  <a:pt x="13817626" y="14666924"/>
                  <a:pt x="13817626" y="14666924"/>
                  <a:pt x="14665230" y="13818964"/>
                </a:cubicBezTo>
                <a:cubicBezTo>
                  <a:pt x="16424929" y="12058527"/>
                  <a:pt x="16424929" y="9201274"/>
                  <a:pt x="14665230" y="7440836"/>
                </a:cubicBezTo>
                <a:cubicBezTo>
                  <a:pt x="14665230" y="7440836"/>
                  <a:pt x="14665230" y="7440836"/>
                  <a:pt x="13817626" y="6592877"/>
                </a:cubicBezTo>
                <a:cubicBezTo>
                  <a:pt x="12937777" y="5712658"/>
                  <a:pt x="11783839" y="5272549"/>
                  <a:pt x="10629901" y="5272549"/>
                </a:cubicBezTo>
                <a:close/>
                <a:moveTo>
                  <a:pt x="10629900" y="0"/>
                </a:moveTo>
                <a:cubicBezTo>
                  <a:pt x="16500633" y="0"/>
                  <a:pt x="21259801" y="4759168"/>
                  <a:pt x="21259801" y="10629900"/>
                </a:cubicBezTo>
                <a:cubicBezTo>
                  <a:pt x="21259801" y="16500632"/>
                  <a:pt x="16500633" y="21259800"/>
                  <a:pt x="10629900" y="21259800"/>
                </a:cubicBezTo>
                <a:cubicBezTo>
                  <a:pt x="4759168" y="21259800"/>
                  <a:pt x="0" y="16500632"/>
                  <a:pt x="0" y="10629900"/>
                </a:cubicBezTo>
                <a:cubicBezTo>
                  <a:pt x="0" y="4759168"/>
                  <a:pt x="4759168" y="0"/>
                  <a:pt x="10629900" y="0"/>
                </a:cubicBezTo>
                <a:close/>
              </a:path>
            </a:pathLst>
          </a:custGeom>
          <a:solidFill>
            <a:schemeClr val="bg1"/>
          </a:solidFill>
          <a:ln>
            <a:noFill/>
          </a:ln>
          <a:effectLst/>
        </p:spPr>
        <p:txBody>
          <a:bodyPr vert="horz" wrap="square" lIns="45714" tIns="22857" rIns="45714" bIns="22857" numCol="1" anchor="t" anchorCtr="0" compatLnSpc="1">
            <a:prstTxWarp prst="textNoShape">
              <a:avLst/>
            </a:prstTxWarp>
            <a:noAutofit/>
          </a:bodyPr>
          <a:lstStyle/>
          <a:p>
            <a:endParaRPr lang="en-US" sz="900"/>
          </a:p>
        </p:txBody>
      </p:sp>
      <p:sp>
        <p:nvSpPr>
          <p:cNvPr id="22" name="Freeform 5">
            <a:extLst>
              <a:ext uri="{FF2B5EF4-FFF2-40B4-BE49-F238E27FC236}">
                <a16:creationId xmlns:a16="http://schemas.microsoft.com/office/drawing/2014/main" id="{F6AA2058-6C58-4D25-AAEE-6E8D1500E188}"/>
              </a:ext>
            </a:extLst>
          </p:cNvPr>
          <p:cNvSpPr>
            <a:spLocks/>
          </p:cNvSpPr>
          <p:nvPr/>
        </p:nvSpPr>
        <p:spPr bwMode="auto">
          <a:xfrm>
            <a:off x="3701673" y="1033667"/>
            <a:ext cx="4788655" cy="4790666"/>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bg1"/>
          </a:solidFill>
          <a:ln>
            <a:noFill/>
          </a:ln>
          <a:effectLst/>
        </p:spPr>
        <p:txBody>
          <a:bodyPr vert="horz" wrap="square" lIns="45714" tIns="22857" rIns="45714" bIns="22857" numCol="1" anchor="t" anchorCtr="0" compatLnSpc="1">
            <a:prstTxWarp prst="textNoShape">
              <a:avLst/>
            </a:prstTxWarp>
          </a:bodyPr>
          <a:lstStyle/>
          <a:p>
            <a:endParaRPr lang="en-US" sz="900"/>
          </a:p>
        </p:txBody>
      </p:sp>
      <p:sp>
        <p:nvSpPr>
          <p:cNvPr id="24" name="Flowchart: Process 23">
            <a:extLst>
              <a:ext uri="{FF2B5EF4-FFF2-40B4-BE49-F238E27FC236}">
                <a16:creationId xmlns:a16="http://schemas.microsoft.com/office/drawing/2014/main" id="{95A356E5-CCC3-4249-8F2E-E53AB0D56DEE}"/>
              </a:ext>
            </a:extLst>
          </p:cNvPr>
          <p:cNvSpPr/>
          <p:nvPr/>
        </p:nvSpPr>
        <p:spPr>
          <a:xfrm>
            <a:off x="9942642" y="447"/>
            <a:ext cx="2249358" cy="68571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Slide Number Placeholder 5">
            <a:extLst>
              <a:ext uri="{FF2B5EF4-FFF2-40B4-BE49-F238E27FC236}">
                <a16:creationId xmlns:a16="http://schemas.microsoft.com/office/drawing/2014/main" id="{F4EAEE45-E707-4BA7-9866-690CF24A7CCF}"/>
              </a:ext>
            </a:extLst>
          </p:cNvPr>
          <p:cNvSpPr txBox="1">
            <a:spLocks/>
          </p:cNvSpPr>
          <p:nvPr/>
        </p:nvSpPr>
        <p:spPr>
          <a:xfrm>
            <a:off x="410770" y="6140457"/>
            <a:ext cx="162261" cy="291343"/>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6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pPr algn="ctr"/>
              <a:t>22</a:t>
            </a:fld>
            <a:endParaRPr lang="en-US" sz="9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9" name="TextBox 28">
            <a:extLst>
              <a:ext uri="{FF2B5EF4-FFF2-40B4-BE49-F238E27FC236}">
                <a16:creationId xmlns:a16="http://schemas.microsoft.com/office/drawing/2014/main" id="{E69CE08C-1CE3-4E76-BA03-D22F4D87B850}"/>
              </a:ext>
            </a:extLst>
          </p:cNvPr>
          <p:cNvSpPr txBox="1"/>
          <p:nvPr/>
        </p:nvSpPr>
        <p:spPr>
          <a:xfrm rot="16200000">
            <a:off x="77142" y="798032"/>
            <a:ext cx="830677" cy="276999"/>
          </a:xfrm>
          <a:prstGeom prst="rect">
            <a:avLst/>
          </a:prstGeom>
          <a:noFill/>
        </p:spPr>
        <p:txBody>
          <a:bodyPr wrap="none" rtlCol="0">
            <a:spAutoFit/>
          </a:bodyPr>
          <a:lstStyle/>
          <a:p>
            <a:r>
              <a:rPr lang="en-US" sz="1200" b="1" dirty="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SSW 565</a:t>
            </a:r>
          </a:p>
        </p:txBody>
      </p:sp>
      <p:pic>
        <p:nvPicPr>
          <p:cNvPr id="4" name="Picture 3">
            <a:extLst>
              <a:ext uri="{FF2B5EF4-FFF2-40B4-BE49-F238E27FC236}">
                <a16:creationId xmlns:a16="http://schemas.microsoft.com/office/drawing/2014/main" id="{A692CF9C-DAF9-E67F-EFB2-DD3A66E406BD}"/>
              </a:ext>
            </a:extLst>
          </p:cNvPr>
          <p:cNvPicPr>
            <a:picLocks noChangeAspect="1"/>
          </p:cNvPicPr>
          <p:nvPr/>
        </p:nvPicPr>
        <p:blipFill>
          <a:blip r:embed="rId2"/>
          <a:stretch>
            <a:fillRect/>
          </a:stretch>
        </p:blipFill>
        <p:spPr>
          <a:xfrm>
            <a:off x="606960" y="521193"/>
            <a:ext cx="11585040" cy="5736732"/>
          </a:xfrm>
          <a:prstGeom prst="rect">
            <a:avLst/>
          </a:prstGeom>
        </p:spPr>
      </p:pic>
    </p:spTree>
    <p:extLst>
      <p:ext uri="{BB962C8B-B14F-4D97-AF65-F5344CB8AC3E}">
        <p14:creationId xmlns:p14="http://schemas.microsoft.com/office/powerpoint/2010/main" val="282067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6800" fill="hold"/>
                                        <p:tgtEl>
                                          <p:spTgt spid="21"/>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6800" fill="hold"/>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lowchart: Process 22">
            <a:extLst>
              <a:ext uri="{FF2B5EF4-FFF2-40B4-BE49-F238E27FC236}">
                <a16:creationId xmlns:a16="http://schemas.microsoft.com/office/drawing/2014/main" id="{5B3AC945-F5E7-4C89-98D8-84D3B597F686}"/>
              </a:ext>
            </a:extLst>
          </p:cNvPr>
          <p:cNvSpPr/>
          <p:nvPr/>
        </p:nvSpPr>
        <p:spPr>
          <a:xfrm>
            <a:off x="1" y="447"/>
            <a:ext cx="2249358" cy="68571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Freeform: Shape 20">
            <a:extLst>
              <a:ext uri="{FF2B5EF4-FFF2-40B4-BE49-F238E27FC236}">
                <a16:creationId xmlns:a16="http://schemas.microsoft.com/office/drawing/2014/main" id="{E024A50C-C65C-4690-90EF-83340F474397}"/>
              </a:ext>
            </a:extLst>
          </p:cNvPr>
          <p:cNvSpPr>
            <a:spLocks/>
          </p:cNvSpPr>
          <p:nvPr/>
        </p:nvSpPr>
        <p:spPr bwMode="auto">
          <a:xfrm>
            <a:off x="250316" y="-2416684"/>
            <a:ext cx="11691368" cy="11691368"/>
          </a:xfrm>
          <a:custGeom>
            <a:avLst/>
            <a:gdLst>
              <a:gd name="connsiteX0" fmla="*/ 10629901 w 21259801"/>
              <a:gd name="connsiteY0" fmla="*/ 5272549 h 21259800"/>
              <a:gd name="connsiteX1" fmla="*/ 7442175 w 21259801"/>
              <a:gd name="connsiteY1" fmla="*/ 6592877 h 21259800"/>
              <a:gd name="connsiteX2" fmla="*/ 6594572 w 21259801"/>
              <a:gd name="connsiteY2" fmla="*/ 7440836 h 21259800"/>
              <a:gd name="connsiteX3" fmla="*/ 6594572 w 21259801"/>
              <a:gd name="connsiteY3" fmla="*/ 13818964 h 21259800"/>
              <a:gd name="connsiteX4" fmla="*/ 7442175 w 21259801"/>
              <a:gd name="connsiteY4" fmla="*/ 14666924 h 21259800"/>
              <a:gd name="connsiteX5" fmla="*/ 13817626 w 21259801"/>
              <a:gd name="connsiteY5" fmla="*/ 14666924 h 21259800"/>
              <a:gd name="connsiteX6" fmla="*/ 14665230 w 21259801"/>
              <a:gd name="connsiteY6" fmla="*/ 13818964 h 21259800"/>
              <a:gd name="connsiteX7" fmla="*/ 14665230 w 21259801"/>
              <a:gd name="connsiteY7" fmla="*/ 7440836 h 21259800"/>
              <a:gd name="connsiteX8" fmla="*/ 13817626 w 21259801"/>
              <a:gd name="connsiteY8" fmla="*/ 6592877 h 21259800"/>
              <a:gd name="connsiteX9" fmla="*/ 10629901 w 21259801"/>
              <a:gd name="connsiteY9" fmla="*/ 5272549 h 21259800"/>
              <a:gd name="connsiteX10" fmla="*/ 10629900 w 21259801"/>
              <a:gd name="connsiteY10" fmla="*/ 0 h 21259800"/>
              <a:gd name="connsiteX11" fmla="*/ 21259801 w 21259801"/>
              <a:gd name="connsiteY11" fmla="*/ 10629900 h 21259800"/>
              <a:gd name="connsiteX12" fmla="*/ 10629900 w 21259801"/>
              <a:gd name="connsiteY12" fmla="*/ 21259800 h 21259800"/>
              <a:gd name="connsiteX13" fmla="*/ 0 w 21259801"/>
              <a:gd name="connsiteY13" fmla="*/ 10629900 h 21259800"/>
              <a:gd name="connsiteX14" fmla="*/ 10629900 w 21259801"/>
              <a:gd name="connsiteY14" fmla="*/ 0 h 2125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259801" h="21259800">
                <a:moveTo>
                  <a:pt x="10629901" y="5272549"/>
                </a:moveTo>
                <a:cubicBezTo>
                  <a:pt x="9475963" y="5272549"/>
                  <a:pt x="8322024" y="5712658"/>
                  <a:pt x="7442175" y="6592877"/>
                </a:cubicBezTo>
                <a:cubicBezTo>
                  <a:pt x="7442175" y="6592877"/>
                  <a:pt x="7442175" y="6592877"/>
                  <a:pt x="6594572" y="7440836"/>
                </a:cubicBezTo>
                <a:cubicBezTo>
                  <a:pt x="4834874" y="9201274"/>
                  <a:pt x="4834874" y="12058527"/>
                  <a:pt x="6594572" y="13818964"/>
                </a:cubicBezTo>
                <a:cubicBezTo>
                  <a:pt x="6594572" y="13818964"/>
                  <a:pt x="6594572" y="13818964"/>
                  <a:pt x="7442175" y="14666924"/>
                </a:cubicBezTo>
                <a:cubicBezTo>
                  <a:pt x="9201873" y="16427361"/>
                  <a:pt x="12057928" y="16427361"/>
                  <a:pt x="13817626" y="14666924"/>
                </a:cubicBezTo>
                <a:cubicBezTo>
                  <a:pt x="13817626" y="14666924"/>
                  <a:pt x="13817626" y="14666924"/>
                  <a:pt x="14665230" y="13818964"/>
                </a:cubicBezTo>
                <a:cubicBezTo>
                  <a:pt x="16424929" y="12058527"/>
                  <a:pt x="16424929" y="9201274"/>
                  <a:pt x="14665230" y="7440836"/>
                </a:cubicBezTo>
                <a:cubicBezTo>
                  <a:pt x="14665230" y="7440836"/>
                  <a:pt x="14665230" y="7440836"/>
                  <a:pt x="13817626" y="6592877"/>
                </a:cubicBezTo>
                <a:cubicBezTo>
                  <a:pt x="12937777" y="5712658"/>
                  <a:pt x="11783839" y="5272549"/>
                  <a:pt x="10629901" y="5272549"/>
                </a:cubicBezTo>
                <a:close/>
                <a:moveTo>
                  <a:pt x="10629900" y="0"/>
                </a:moveTo>
                <a:cubicBezTo>
                  <a:pt x="16500633" y="0"/>
                  <a:pt x="21259801" y="4759168"/>
                  <a:pt x="21259801" y="10629900"/>
                </a:cubicBezTo>
                <a:cubicBezTo>
                  <a:pt x="21259801" y="16500632"/>
                  <a:pt x="16500633" y="21259800"/>
                  <a:pt x="10629900" y="21259800"/>
                </a:cubicBezTo>
                <a:cubicBezTo>
                  <a:pt x="4759168" y="21259800"/>
                  <a:pt x="0" y="16500632"/>
                  <a:pt x="0" y="10629900"/>
                </a:cubicBezTo>
                <a:cubicBezTo>
                  <a:pt x="0" y="4759168"/>
                  <a:pt x="4759168" y="0"/>
                  <a:pt x="10629900" y="0"/>
                </a:cubicBezTo>
                <a:close/>
              </a:path>
            </a:pathLst>
          </a:custGeom>
          <a:solidFill>
            <a:schemeClr val="bg1"/>
          </a:solidFill>
          <a:ln>
            <a:noFill/>
          </a:ln>
          <a:effectLst/>
        </p:spPr>
        <p:txBody>
          <a:bodyPr vert="horz" wrap="square" lIns="45714" tIns="22857" rIns="45714" bIns="22857" numCol="1" anchor="t" anchorCtr="0" compatLnSpc="1">
            <a:prstTxWarp prst="textNoShape">
              <a:avLst/>
            </a:prstTxWarp>
            <a:noAutofit/>
          </a:bodyPr>
          <a:lstStyle/>
          <a:p>
            <a:endParaRPr lang="en-US" sz="900"/>
          </a:p>
        </p:txBody>
      </p:sp>
      <p:sp>
        <p:nvSpPr>
          <p:cNvPr id="22" name="Freeform 5">
            <a:extLst>
              <a:ext uri="{FF2B5EF4-FFF2-40B4-BE49-F238E27FC236}">
                <a16:creationId xmlns:a16="http://schemas.microsoft.com/office/drawing/2014/main" id="{F6AA2058-6C58-4D25-AAEE-6E8D1500E188}"/>
              </a:ext>
            </a:extLst>
          </p:cNvPr>
          <p:cNvSpPr>
            <a:spLocks/>
          </p:cNvSpPr>
          <p:nvPr/>
        </p:nvSpPr>
        <p:spPr bwMode="auto">
          <a:xfrm>
            <a:off x="3701673" y="1033667"/>
            <a:ext cx="4788655" cy="4790666"/>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bg1"/>
          </a:solidFill>
          <a:ln>
            <a:noFill/>
          </a:ln>
          <a:effectLst/>
        </p:spPr>
        <p:txBody>
          <a:bodyPr vert="horz" wrap="square" lIns="45714" tIns="22857" rIns="45714" bIns="22857" numCol="1" anchor="t" anchorCtr="0" compatLnSpc="1">
            <a:prstTxWarp prst="textNoShape">
              <a:avLst/>
            </a:prstTxWarp>
          </a:bodyPr>
          <a:lstStyle/>
          <a:p>
            <a:endParaRPr lang="en-US" sz="900"/>
          </a:p>
        </p:txBody>
      </p:sp>
      <p:sp>
        <p:nvSpPr>
          <p:cNvPr id="24" name="Flowchart: Process 23">
            <a:extLst>
              <a:ext uri="{FF2B5EF4-FFF2-40B4-BE49-F238E27FC236}">
                <a16:creationId xmlns:a16="http://schemas.microsoft.com/office/drawing/2014/main" id="{95A356E5-CCC3-4249-8F2E-E53AB0D56DEE}"/>
              </a:ext>
            </a:extLst>
          </p:cNvPr>
          <p:cNvSpPr/>
          <p:nvPr/>
        </p:nvSpPr>
        <p:spPr>
          <a:xfrm>
            <a:off x="9942642" y="447"/>
            <a:ext cx="2249358" cy="68571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Slide Number Placeholder 5">
            <a:extLst>
              <a:ext uri="{FF2B5EF4-FFF2-40B4-BE49-F238E27FC236}">
                <a16:creationId xmlns:a16="http://schemas.microsoft.com/office/drawing/2014/main" id="{F4EAEE45-E707-4BA7-9866-690CF24A7CCF}"/>
              </a:ext>
            </a:extLst>
          </p:cNvPr>
          <p:cNvSpPr txBox="1">
            <a:spLocks/>
          </p:cNvSpPr>
          <p:nvPr/>
        </p:nvSpPr>
        <p:spPr>
          <a:xfrm>
            <a:off x="410770" y="6140457"/>
            <a:ext cx="162261" cy="291343"/>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6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pPr algn="ctr"/>
              <a:t>23</a:t>
            </a:fld>
            <a:endParaRPr lang="en-US" sz="9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9" name="TextBox 28">
            <a:extLst>
              <a:ext uri="{FF2B5EF4-FFF2-40B4-BE49-F238E27FC236}">
                <a16:creationId xmlns:a16="http://schemas.microsoft.com/office/drawing/2014/main" id="{E69CE08C-1CE3-4E76-BA03-D22F4D87B850}"/>
              </a:ext>
            </a:extLst>
          </p:cNvPr>
          <p:cNvSpPr txBox="1"/>
          <p:nvPr/>
        </p:nvSpPr>
        <p:spPr>
          <a:xfrm rot="16200000">
            <a:off x="77142" y="798032"/>
            <a:ext cx="830677" cy="276999"/>
          </a:xfrm>
          <a:prstGeom prst="rect">
            <a:avLst/>
          </a:prstGeom>
          <a:noFill/>
        </p:spPr>
        <p:txBody>
          <a:bodyPr wrap="none" rtlCol="0">
            <a:spAutoFit/>
          </a:bodyPr>
          <a:lstStyle/>
          <a:p>
            <a:r>
              <a:rPr lang="en-US" sz="1200" b="1" dirty="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SSW 565</a:t>
            </a:r>
          </a:p>
        </p:txBody>
      </p:sp>
      <p:pic>
        <p:nvPicPr>
          <p:cNvPr id="4" name="Picture 3">
            <a:extLst>
              <a:ext uri="{FF2B5EF4-FFF2-40B4-BE49-F238E27FC236}">
                <a16:creationId xmlns:a16="http://schemas.microsoft.com/office/drawing/2014/main" id="{844C492A-A4F2-1D13-784A-8B85A6969E97}"/>
              </a:ext>
            </a:extLst>
          </p:cNvPr>
          <p:cNvPicPr>
            <a:picLocks noChangeAspect="1"/>
          </p:cNvPicPr>
          <p:nvPr/>
        </p:nvPicPr>
        <p:blipFill>
          <a:blip r:embed="rId2"/>
          <a:stretch>
            <a:fillRect/>
          </a:stretch>
        </p:blipFill>
        <p:spPr>
          <a:xfrm>
            <a:off x="598286" y="521194"/>
            <a:ext cx="11593713" cy="5744338"/>
          </a:xfrm>
          <a:prstGeom prst="rect">
            <a:avLst/>
          </a:prstGeom>
        </p:spPr>
      </p:pic>
    </p:spTree>
    <p:extLst>
      <p:ext uri="{BB962C8B-B14F-4D97-AF65-F5344CB8AC3E}">
        <p14:creationId xmlns:p14="http://schemas.microsoft.com/office/powerpoint/2010/main" val="113037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6800" fill="hold"/>
                                        <p:tgtEl>
                                          <p:spTgt spid="21"/>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6800" fill="hold"/>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lowchart: Process 22">
            <a:extLst>
              <a:ext uri="{FF2B5EF4-FFF2-40B4-BE49-F238E27FC236}">
                <a16:creationId xmlns:a16="http://schemas.microsoft.com/office/drawing/2014/main" id="{5B3AC945-F5E7-4C89-98D8-84D3B597F686}"/>
              </a:ext>
            </a:extLst>
          </p:cNvPr>
          <p:cNvSpPr/>
          <p:nvPr/>
        </p:nvSpPr>
        <p:spPr>
          <a:xfrm>
            <a:off x="1" y="447"/>
            <a:ext cx="2249358" cy="68571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Freeform: Shape 20">
            <a:extLst>
              <a:ext uri="{FF2B5EF4-FFF2-40B4-BE49-F238E27FC236}">
                <a16:creationId xmlns:a16="http://schemas.microsoft.com/office/drawing/2014/main" id="{E024A50C-C65C-4690-90EF-83340F474397}"/>
              </a:ext>
            </a:extLst>
          </p:cNvPr>
          <p:cNvSpPr>
            <a:spLocks/>
          </p:cNvSpPr>
          <p:nvPr/>
        </p:nvSpPr>
        <p:spPr bwMode="auto">
          <a:xfrm>
            <a:off x="250316" y="-2416684"/>
            <a:ext cx="11691368" cy="11691368"/>
          </a:xfrm>
          <a:custGeom>
            <a:avLst/>
            <a:gdLst>
              <a:gd name="connsiteX0" fmla="*/ 10629901 w 21259801"/>
              <a:gd name="connsiteY0" fmla="*/ 5272549 h 21259800"/>
              <a:gd name="connsiteX1" fmla="*/ 7442175 w 21259801"/>
              <a:gd name="connsiteY1" fmla="*/ 6592877 h 21259800"/>
              <a:gd name="connsiteX2" fmla="*/ 6594572 w 21259801"/>
              <a:gd name="connsiteY2" fmla="*/ 7440836 h 21259800"/>
              <a:gd name="connsiteX3" fmla="*/ 6594572 w 21259801"/>
              <a:gd name="connsiteY3" fmla="*/ 13818964 h 21259800"/>
              <a:gd name="connsiteX4" fmla="*/ 7442175 w 21259801"/>
              <a:gd name="connsiteY4" fmla="*/ 14666924 h 21259800"/>
              <a:gd name="connsiteX5" fmla="*/ 13817626 w 21259801"/>
              <a:gd name="connsiteY5" fmla="*/ 14666924 h 21259800"/>
              <a:gd name="connsiteX6" fmla="*/ 14665230 w 21259801"/>
              <a:gd name="connsiteY6" fmla="*/ 13818964 h 21259800"/>
              <a:gd name="connsiteX7" fmla="*/ 14665230 w 21259801"/>
              <a:gd name="connsiteY7" fmla="*/ 7440836 h 21259800"/>
              <a:gd name="connsiteX8" fmla="*/ 13817626 w 21259801"/>
              <a:gd name="connsiteY8" fmla="*/ 6592877 h 21259800"/>
              <a:gd name="connsiteX9" fmla="*/ 10629901 w 21259801"/>
              <a:gd name="connsiteY9" fmla="*/ 5272549 h 21259800"/>
              <a:gd name="connsiteX10" fmla="*/ 10629900 w 21259801"/>
              <a:gd name="connsiteY10" fmla="*/ 0 h 21259800"/>
              <a:gd name="connsiteX11" fmla="*/ 21259801 w 21259801"/>
              <a:gd name="connsiteY11" fmla="*/ 10629900 h 21259800"/>
              <a:gd name="connsiteX12" fmla="*/ 10629900 w 21259801"/>
              <a:gd name="connsiteY12" fmla="*/ 21259800 h 21259800"/>
              <a:gd name="connsiteX13" fmla="*/ 0 w 21259801"/>
              <a:gd name="connsiteY13" fmla="*/ 10629900 h 21259800"/>
              <a:gd name="connsiteX14" fmla="*/ 10629900 w 21259801"/>
              <a:gd name="connsiteY14" fmla="*/ 0 h 2125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259801" h="21259800">
                <a:moveTo>
                  <a:pt x="10629901" y="5272549"/>
                </a:moveTo>
                <a:cubicBezTo>
                  <a:pt x="9475963" y="5272549"/>
                  <a:pt x="8322024" y="5712658"/>
                  <a:pt x="7442175" y="6592877"/>
                </a:cubicBezTo>
                <a:cubicBezTo>
                  <a:pt x="7442175" y="6592877"/>
                  <a:pt x="7442175" y="6592877"/>
                  <a:pt x="6594572" y="7440836"/>
                </a:cubicBezTo>
                <a:cubicBezTo>
                  <a:pt x="4834874" y="9201274"/>
                  <a:pt x="4834874" y="12058527"/>
                  <a:pt x="6594572" y="13818964"/>
                </a:cubicBezTo>
                <a:cubicBezTo>
                  <a:pt x="6594572" y="13818964"/>
                  <a:pt x="6594572" y="13818964"/>
                  <a:pt x="7442175" y="14666924"/>
                </a:cubicBezTo>
                <a:cubicBezTo>
                  <a:pt x="9201873" y="16427361"/>
                  <a:pt x="12057928" y="16427361"/>
                  <a:pt x="13817626" y="14666924"/>
                </a:cubicBezTo>
                <a:cubicBezTo>
                  <a:pt x="13817626" y="14666924"/>
                  <a:pt x="13817626" y="14666924"/>
                  <a:pt x="14665230" y="13818964"/>
                </a:cubicBezTo>
                <a:cubicBezTo>
                  <a:pt x="16424929" y="12058527"/>
                  <a:pt x="16424929" y="9201274"/>
                  <a:pt x="14665230" y="7440836"/>
                </a:cubicBezTo>
                <a:cubicBezTo>
                  <a:pt x="14665230" y="7440836"/>
                  <a:pt x="14665230" y="7440836"/>
                  <a:pt x="13817626" y="6592877"/>
                </a:cubicBezTo>
                <a:cubicBezTo>
                  <a:pt x="12937777" y="5712658"/>
                  <a:pt x="11783839" y="5272549"/>
                  <a:pt x="10629901" y="5272549"/>
                </a:cubicBezTo>
                <a:close/>
                <a:moveTo>
                  <a:pt x="10629900" y="0"/>
                </a:moveTo>
                <a:cubicBezTo>
                  <a:pt x="16500633" y="0"/>
                  <a:pt x="21259801" y="4759168"/>
                  <a:pt x="21259801" y="10629900"/>
                </a:cubicBezTo>
                <a:cubicBezTo>
                  <a:pt x="21259801" y="16500632"/>
                  <a:pt x="16500633" y="21259800"/>
                  <a:pt x="10629900" y="21259800"/>
                </a:cubicBezTo>
                <a:cubicBezTo>
                  <a:pt x="4759168" y="21259800"/>
                  <a:pt x="0" y="16500632"/>
                  <a:pt x="0" y="10629900"/>
                </a:cubicBezTo>
                <a:cubicBezTo>
                  <a:pt x="0" y="4759168"/>
                  <a:pt x="4759168" y="0"/>
                  <a:pt x="10629900" y="0"/>
                </a:cubicBezTo>
                <a:close/>
              </a:path>
            </a:pathLst>
          </a:custGeom>
          <a:solidFill>
            <a:schemeClr val="bg1"/>
          </a:solidFill>
          <a:ln>
            <a:noFill/>
          </a:ln>
          <a:effectLst/>
        </p:spPr>
        <p:txBody>
          <a:bodyPr vert="horz" wrap="square" lIns="45714" tIns="22857" rIns="45714" bIns="22857" numCol="1" anchor="t" anchorCtr="0" compatLnSpc="1">
            <a:prstTxWarp prst="textNoShape">
              <a:avLst/>
            </a:prstTxWarp>
            <a:noAutofit/>
          </a:bodyPr>
          <a:lstStyle/>
          <a:p>
            <a:endParaRPr lang="en-US" sz="900"/>
          </a:p>
        </p:txBody>
      </p:sp>
      <p:sp>
        <p:nvSpPr>
          <p:cNvPr id="22" name="Freeform 5">
            <a:extLst>
              <a:ext uri="{FF2B5EF4-FFF2-40B4-BE49-F238E27FC236}">
                <a16:creationId xmlns:a16="http://schemas.microsoft.com/office/drawing/2014/main" id="{F6AA2058-6C58-4D25-AAEE-6E8D1500E188}"/>
              </a:ext>
            </a:extLst>
          </p:cNvPr>
          <p:cNvSpPr>
            <a:spLocks/>
          </p:cNvSpPr>
          <p:nvPr/>
        </p:nvSpPr>
        <p:spPr bwMode="auto">
          <a:xfrm>
            <a:off x="3701673" y="1033667"/>
            <a:ext cx="4788655" cy="4790666"/>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bg1"/>
          </a:solidFill>
          <a:ln>
            <a:noFill/>
          </a:ln>
          <a:effectLst/>
        </p:spPr>
        <p:txBody>
          <a:bodyPr vert="horz" wrap="square" lIns="45714" tIns="22857" rIns="45714" bIns="22857" numCol="1" anchor="t" anchorCtr="0" compatLnSpc="1">
            <a:prstTxWarp prst="textNoShape">
              <a:avLst/>
            </a:prstTxWarp>
          </a:bodyPr>
          <a:lstStyle/>
          <a:p>
            <a:endParaRPr lang="en-US" sz="900"/>
          </a:p>
        </p:txBody>
      </p:sp>
      <p:sp>
        <p:nvSpPr>
          <p:cNvPr id="24" name="Flowchart: Process 23">
            <a:extLst>
              <a:ext uri="{FF2B5EF4-FFF2-40B4-BE49-F238E27FC236}">
                <a16:creationId xmlns:a16="http://schemas.microsoft.com/office/drawing/2014/main" id="{95A356E5-CCC3-4249-8F2E-E53AB0D56DEE}"/>
              </a:ext>
            </a:extLst>
          </p:cNvPr>
          <p:cNvSpPr/>
          <p:nvPr/>
        </p:nvSpPr>
        <p:spPr>
          <a:xfrm>
            <a:off x="9942642" y="447"/>
            <a:ext cx="2249358" cy="68571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5" name="TextBox 24">
            <a:extLst>
              <a:ext uri="{FF2B5EF4-FFF2-40B4-BE49-F238E27FC236}">
                <a16:creationId xmlns:a16="http://schemas.microsoft.com/office/drawing/2014/main" id="{4104380E-2E16-4AB7-A946-2D8D4BA4E153}"/>
              </a:ext>
            </a:extLst>
          </p:cNvPr>
          <p:cNvSpPr txBox="1"/>
          <p:nvPr/>
        </p:nvSpPr>
        <p:spPr>
          <a:xfrm>
            <a:off x="4143375" y="2291200"/>
            <a:ext cx="3924299" cy="461665"/>
          </a:xfrm>
          <a:prstGeom prst="rect">
            <a:avLst/>
          </a:prstGeom>
          <a:noFill/>
        </p:spPr>
        <p:txBody>
          <a:bodyPr wrap="square" rtlCol="0">
            <a:spAutoFit/>
          </a:bodyPr>
          <a:lstStyle/>
          <a:p>
            <a:pPr algn="ctr"/>
            <a:r>
              <a:rPr lang="en-US" sz="2400" dirty="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P2: Sentence of choice:</a:t>
            </a:r>
          </a:p>
        </p:txBody>
      </p:sp>
      <p:sp>
        <p:nvSpPr>
          <p:cNvPr id="26" name="Rectangle 25">
            <a:extLst>
              <a:ext uri="{FF2B5EF4-FFF2-40B4-BE49-F238E27FC236}">
                <a16:creationId xmlns:a16="http://schemas.microsoft.com/office/drawing/2014/main" id="{0488FB33-2BC6-40CB-B8A1-F17DB34712CB}"/>
              </a:ext>
            </a:extLst>
          </p:cNvPr>
          <p:cNvSpPr/>
          <p:nvPr/>
        </p:nvSpPr>
        <p:spPr>
          <a:xfrm>
            <a:off x="5766994" y="2142723"/>
            <a:ext cx="658013" cy="915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TextBox 26">
            <a:extLst>
              <a:ext uri="{FF2B5EF4-FFF2-40B4-BE49-F238E27FC236}">
                <a16:creationId xmlns:a16="http://schemas.microsoft.com/office/drawing/2014/main" id="{00F620D7-0D42-4C54-9728-350E4714C3A6}"/>
              </a:ext>
            </a:extLst>
          </p:cNvPr>
          <p:cNvSpPr txBox="1"/>
          <p:nvPr/>
        </p:nvSpPr>
        <p:spPr>
          <a:xfrm>
            <a:off x="2162175" y="3575333"/>
            <a:ext cx="8153400" cy="369332"/>
          </a:xfrm>
          <a:prstGeom prst="rect">
            <a:avLst/>
          </a:prstGeom>
          <a:noFill/>
        </p:spPr>
        <p:txBody>
          <a:bodyPr wrap="square" rtlCol="0">
            <a:spAutoFit/>
          </a:bodyPr>
          <a:lstStyle/>
          <a:p>
            <a:r>
              <a:rPr lang="en-US" sz="1800" dirty="0">
                <a:solidFill>
                  <a:srgbClr val="A31515"/>
                </a:solidFill>
                <a:effectLst/>
                <a:latin typeface="Courier New" panose="02070309020205020404" pitchFamily="49" charset="0"/>
                <a:ea typeface="Times New Roman" panose="02020603050405020304" pitchFamily="18" charset="0"/>
              </a:rPr>
              <a:t>"updated the security mirror for the Debian repositories"</a:t>
            </a:r>
            <a:r>
              <a:rPr lang="en-US" sz="1800" dirty="0">
                <a:solidFill>
                  <a:srgbClr val="000000"/>
                </a:solidFill>
                <a:effectLst/>
                <a:latin typeface="Courier New" panose="02070309020205020404" pitchFamily="49" charset="0"/>
                <a:ea typeface="Times New Roman" panose="02020603050405020304" pitchFamily="18" charset="0"/>
              </a:rPr>
              <a:t> </a:t>
            </a:r>
            <a:endParaRPr lang="en-US" sz="1400" dirty="0">
              <a:solidFill>
                <a:schemeClr val="tx1">
                  <a:alpha val="48000"/>
                </a:schemeClr>
              </a:solidFill>
            </a:endParaRPr>
          </a:p>
        </p:txBody>
      </p:sp>
      <p:sp>
        <p:nvSpPr>
          <p:cNvPr id="28" name="Slide Number Placeholder 5">
            <a:extLst>
              <a:ext uri="{FF2B5EF4-FFF2-40B4-BE49-F238E27FC236}">
                <a16:creationId xmlns:a16="http://schemas.microsoft.com/office/drawing/2014/main" id="{F4EAEE45-E707-4BA7-9866-690CF24A7CCF}"/>
              </a:ext>
            </a:extLst>
          </p:cNvPr>
          <p:cNvSpPr txBox="1">
            <a:spLocks/>
          </p:cNvSpPr>
          <p:nvPr/>
        </p:nvSpPr>
        <p:spPr>
          <a:xfrm>
            <a:off x="410770" y="6140457"/>
            <a:ext cx="162261" cy="291343"/>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6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pPr algn="ctr"/>
              <a:t>24</a:t>
            </a:fld>
            <a:endParaRPr lang="en-US" sz="9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9" name="TextBox 28">
            <a:extLst>
              <a:ext uri="{FF2B5EF4-FFF2-40B4-BE49-F238E27FC236}">
                <a16:creationId xmlns:a16="http://schemas.microsoft.com/office/drawing/2014/main" id="{E69CE08C-1CE3-4E76-BA03-D22F4D87B850}"/>
              </a:ext>
            </a:extLst>
          </p:cNvPr>
          <p:cNvSpPr txBox="1"/>
          <p:nvPr/>
        </p:nvSpPr>
        <p:spPr>
          <a:xfrm rot="16200000">
            <a:off x="77142" y="798032"/>
            <a:ext cx="830677" cy="276999"/>
          </a:xfrm>
          <a:prstGeom prst="rect">
            <a:avLst/>
          </a:prstGeom>
          <a:noFill/>
        </p:spPr>
        <p:txBody>
          <a:bodyPr wrap="none" rtlCol="0">
            <a:spAutoFit/>
          </a:bodyPr>
          <a:lstStyle/>
          <a:p>
            <a:r>
              <a:rPr lang="en-US" sz="1200" b="1" dirty="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SSW 565</a:t>
            </a:r>
          </a:p>
        </p:txBody>
      </p:sp>
    </p:spTree>
    <p:extLst>
      <p:ext uri="{BB962C8B-B14F-4D97-AF65-F5344CB8AC3E}">
        <p14:creationId xmlns:p14="http://schemas.microsoft.com/office/powerpoint/2010/main" val="112118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6800" fill="hold"/>
                                        <p:tgtEl>
                                          <p:spTgt spid="21"/>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6800" fill="hold"/>
                                        <p:tgtEl>
                                          <p:spTgt spid="22"/>
                                        </p:tgtEl>
                                        <p:attrNameLst>
                                          <p:attrName>r</p:attrName>
                                        </p:attrNameLst>
                                      </p:cBhvr>
                                    </p:animRot>
                                  </p:childTnLst>
                                </p:cTn>
                              </p:par>
                              <p:par>
                                <p:cTn id="9" presetID="2" presetClass="entr" presetSubtype="2" decel="100000" fill="hold" grpId="0" nodeType="withEffect">
                                  <p:stCondLst>
                                    <p:cond delay="10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1500" fill="hold"/>
                                        <p:tgtEl>
                                          <p:spTgt spid="25"/>
                                        </p:tgtEl>
                                        <p:attrNameLst>
                                          <p:attrName>ppt_x</p:attrName>
                                        </p:attrNameLst>
                                      </p:cBhvr>
                                      <p:tavLst>
                                        <p:tav tm="0">
                                          <p:val>
                                            <p:strVal val="1+#ppt_w/2"/>
                                          </p:val>
                                        </p:tav>
                                        <p:tav tm="100000">
                                          <p:val>
                                            <p:strVal val="#ppt_x"/>
                                          </p:val>
                                        </p:tav>
                                      </p:tavLst>
                                    </p:anim>
                                    <p:anim calcmode="lin" valueType="num">
                                      <p:cBhvr additive="base">
                                        <p:cTn id="12" dur="1500" fill="hold"/>
                                        <p:tgtEl>
                                          <p:spTgt spid="25"/>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1500" fill="hold"/>
                                        <p:tgtEl>
                                          <p:spTgt spid="26"/>
                                        </p:tgtEl>
                                        <p:attrNameLst>
                                          <p:attrName>ppt_x</p:attrName>
                                        </p:attrNameLst>
                                      </p:cBhvr>
                                      <p:tavLst>
                                        <p:tav tm="0">
                                          <p:val>
                                            <p:strVal val="1+#ppt_w/2"/>
                                          </p:val>
                                        </p:tav>
                                        <p:tav tm="100000">
                                          <p:val>
                                            <p:strVal val="#ppt_x"/>
                                          </p:val>
                                        </p:tav>
                                      </p:tavLst>
                                    </p:anim>
                                    <p:anim calcmode="lin" valueType="num">
                                      <p:cBhvr additive="base">
                                        <p:cTn id="16" dur="1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5" grpId="0"/>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lowchart: Process 22">
            <a:extLst>
              <a:ext uri="{FF2B5EF4-FFF2-40B4-BE49-F238E27FC236}">
                <a16:creationId xmlns:a16="http://schemas.microsoft.com/office/drawing/2014/main" id="{5B3AC945-F5E7-4C89-98D8-84D3B597F686}"/>
              </a:ext>
            </a:extLst>
          </p:cNvPr>
          <p:cNvSpPr/>
          <p:nvPr/>
        </p:nvSpPr>
        <p:spPr>
          <a:xfrm>
            <a:off x="1" y="447"/>
            <a:ext cx="2249358" cy="68571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Freeform: Shape 20">
            <a:extLst>
              <a:ext uri="{FF2B5EF4-FFF2-40B4-BE49-F238E27FC236}">
                <a16:creationId xmlns:a16="http://schemas.microsoft.com/office/drawing/2014/main" id="{E024A50C-C65C-4690-90EF-83340F474397}"/>
              </a:ext>
            </a:extLst>
          </p:cNvPr>
          <p:cNvSpPr>
            <a:spLocks/>
          </p:cNvSpPr>
          <p:nvPr/>
        </p:nvSpPr>
        <p:spPr bwMode="auto">
          <a:xfrm>
            <a:off x="250316" y="-2416684"/>
            <a:ext cx="11691368" cy="11691368"/>
          </a:xfrm>
          <a:custGeom>
            <a:avLst/>
            <a:gdLst>
              <a:gd name="connsiteX0" fmla="*/ 10629901 w 21259801"/>
              <a:gd name="connsiteY0" fmla="*/ 5272549 h 21259800"/>
              <a:gd name="connsiteX1" fmla="*/ 7442175 w 21259801"/>
              <a:gd name="connsiteY1" fmla="*/ 6592877 h 21259800"/>
              <a:gd name="connsiteX2" fmla="*/ 6594572 w 21259801"/>
              <a:gd name="connsiteY2" fmla="*/ 7440836 h 21259800"/>
              <a:gd name="connsiteX3" fmla="*/ 6594572 w 21259801"/>
              <a:gd name="connsiteY3" fmla="*/ 13818964 h 21259800"/>
              <a:gd name="connsiteX4" fmla="*/ 7442175 w 21259801"/>
              <a:gd name="connsiteY4" fmla="*/ 14666924 h 21259800"/>
              <a:gd name="connsiteX5" fmla="*/ 13817626 w 21259801"/>
              <a:gd name="connsiteY5" fmla="*/ 14666924 h 21259800"/>
              <a:gd name="connsiteX6" fmla="*/ 14665230 w 21259801"/>
              <a:gd name="connsiteY6" fmla="*/ 13818964 h 21259800"/>
              <a:gd name="connsiteX7" fmla="*/ 14665230 w 21259801"/>
              <a:gd name="connsiteY7" fmla="*/ 7440836 h 21259800"/>
              <a:gd name="connsiteX8" fmla="*/ 13817626 w 21259801"/>
              <a:gd name="connsiteY8" fmla="*/ 6592877 h 21259800"/>
              <a:gd name="connsiteX9" fmla="*/ 10629901 w 21259801"/>
              <a:gd name="connsiteY9" fmla="*/ 5272549 h 21259800"/>
              <a:gd name="connsiteX10" fmla="*/ 10629900 w 21259801"/>
              <a:gd name="connsiteY10" fmla="*/ 0 h 21259800"/>
              <a:gd name="connsiteX11" fmla="*/ 21259801 w 21259801"/>
              <a:gd name="connsiteY11" fmla="*/ 10629900 h 21259800"/>
              <a:gd name="connsiteX12" fmla="*/ 10629900 w 21259801"/>
              <a:gd name="connsiteY12" fmla="*/ 21259800 h 21259800"/>
              <a:gd name="connsiteX13" fmla="*/ 0 w 21259801"/>
              <a:gd name="connsiteY13" fmla="*/ 10629900 h 21259800"/>
              <a:gd name="connsiteX14" fmla="*/ 10629900 w 21259801"/>
              <a:gd name="connsiteY14" fmla="*/ 0 h 2125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259801" h="21259800">
                <a:moveTo>
                  <a:pt x="10629901" y="5272549"/>
                </a:moveTo>
                <a:cubicBezTo>
                  <a:pt x="9475963" y="5272549"/>
                  <a:pt x="8322024" y="5712658"/>
                  <a:pt x="7442175" y="6592877"/>
                </a:cubicBezTo>
                <a:cubicBezTo>
                  <a:pt x="7442175" y="6592877"/>
                  <a:pt x="7442175" y="6592877"/>
                  <a:pt x="6594572" y="7440836"/>
                </a:cubicBezTo>
                <a:cubicBezTo>
                  <a:pt x="4834874" y="9201274"/>
                  <a:pt x="4834874" y="12058527"/>
                  <a:pt x="6594572" y="13818964"/>
                </a:cubicBezTo>
                <a:cubicBezTo>
                  <a:pt x="6594572" y="13818964"/>
                  <a:pt x="6594572" y="13818964"/>
                  <a:pt x="7442175" y="14666924"/>
                </a:cubicBezTo>
                <a:cubicBezTo>
                  <a:pt x="9201873" y="16427361"/>
                  <a:pt x="12057928" y="16427361"/>
                  <a:pt x="13817626" y="14666924"/>
                </a:cubicBezTo>
                <a:cubicBezTo>
                  <a:pt x="13817626" y="14666924"/>
                  <a:pt x="13817626" y="14666924"/>
                  <a:pt x="14665230" y="13818964"/>
                </a:cubicBezTo>
                <a:cubicBezTo>
                  <a:pt x="16424929" y="12058527"/>
                  <a:pt x="16424929" y="9201274"/>
                  <a:pt x="14665230" y="7440836"/>
                </a:cubicBezTo>
                <a:cubicBezTo>
                  <a:pt x="14665230" y="7440836"/>
                  <a:pt x="14665230" y="7440836"/>
                  <a:pt x="13817626" y="6592877"/>
                </a:cubicBezTo>
                <a:cubicBezTo>
                  <a:pt x="12937777" y="5712658"/>
                  <a:pt x="11783839" y="5272549"/>
                  <a:pt x="10629901" y="5272549"/>
                </a:cubicBezTo>
                <a:close/>
                <a:moveTo>
                  <a:pt x="10629900" y="0"/>
                </a:moveTo>
                <a:cubicBezTo>
                  <a:pt x="16500633" y="0"/>
                  <a:pt x="21259801" y="4759168"/>
                  <a:pt x="21259801" y="10629900"/>
                </a:cubicBezTo>
                <a:cubicBezTo>
                  <a:pt x="21259801" y="16500632"/>
                  <a:pt x="16500633" y="21259800"/>
                  <a:pt x="10629900" y="21259800"/>
                </a:cubicBezTo>
                <a:cubicBezTo>
                  <a:pt x="4759168" y="21259800"/>
                  <a:pt x="0" y="16500632"/>
                  <a:pt x="0" y="10629900"/>
                </a:cubicBezTo>
                <a:cubicBezTo>
                  <a:pt x="0" y="4759168"/>
                  <a:pt x="4759168" y="0"/>
                  <a:pt x="10629900" y="0"/>
                </a:cubicBezTo>
                <a:close/>
              </a:path>
            </a:pathLst>
          </a:custGeom>
          <a:solidFill>
            <a:schemeClr val="bg1"/>
          </a:solidFill>
          <a:ln>
            <a:noFill/>
          </a:ln>
          <a:effectLst/>
        </p:spPr>
        <p:txBody>
          <a:bodyPr vert="horz" wrap="square" lIns="45714" tIns="22857" rIns="45714" bIns="22857" numCol="1" anchor="t" anchorCtr="0" compatLnSpc="1">
            <a:prstTxWarp prst="textNoShape">
              <a:avLst/>
            </a:prstTxWarp>
            <a:noAutofit/>
          </a:bodyPr>
          <a:lstStyle/>
          <a:p>
            <a:endParaRPr lang="en-US" sz="900"/>
          </a:p>
        </p:txBody>
      </p:sp>
      <p:sp>
        <p:nvSpPr>
          <p:cNvPr id="22" name="Freeform 5">
            <a:extLst>
              <a:ext uri="{FF2B5EF4-FFF2-40B4-BE49-F238E27FC236}">
                <a16:creationId xmlns:a16="http://schemas.microsoft.com/office/drawing/2014/main" id="{F6AA2058-6C58-4D25-AAEE-6E8D1500E188}"/>
              </a:ext>
            </a:extLst>
          </p:cNvPr>
          <p:cNvSpPr>
            <a:spLocks/>
          </p:cNvSpPr>
          <p:nvPr/>
        </p:nvSpPr>
        <p:spPr bwMode="auto">
          <a:xfrm>
            <a:off x="3701673" y="1033667"/>
            <a:ext cx="4788655" cy="4790666"/>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bg1"/>
          </a:solidFill>
          <a:ln>
            <a:noFill/>
          </a:ln>
          <a:effectLst/>
        </p:spPr>
        <p:txBody>
          <a:bodyPr vert="horz" wrap="square" lIns="45714" tIns="22857" rIns="45714" bIns="22857" numCol="1" anchor="t" anchorCtr="0" compatLnSpc="1">
            <a:prstTxWarp prst="textNoShape">
              <a:avLst/>
            </a:prstTxWarp>
          </a:bodyPr>
          <a:lstStyle/>
          <a:p>
            <a:endParaRPr lang="en-US" sz="900"/>
          </a:p>
        </p:txBody>
      </p:sp>
      <p:sp>
        <p:nvSpPr>
          <p:cNvPr id="24" name="Flowchart: Process 23">
            <a:extLst>
              <a:ext uri="{FF2B5EF4-FFF2-40B4-BE49-F238E27FC236}">
                <a16:creationId xmlns:a16="http://schemas.microsoft.com/office/drawing/2014/main" id="{95A356E5-CCC3-4249-8F2E-E53AB0D56DEE}"/>
              </a:ext>
            </a:extLst>
          </p:cNvPr>
          <p:cNvSpPr/>
          <p:nvPr/>
        </p:nvSpPr>
        <p:spPr>
          <a:xfrm>
            <a:off x="9942642" y="447"/>
            <a:ext cx="2249358" cy="68571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Slide Number Placeholder 5">
            <a:extLst>
              <a:ext uri="{FF2B5EF4-FFF2-40B4-BE49-F238E27FC236}">
                <a16:creationId xmlns:a16="http://schemas.microsoft.com/office/drawing/2014/main" id="{F4EAEE45-E707-4BA7-9866-690CF24A7CCF}"/>
              </a:ext>
            </a:extLst>
          </p:cNvPr>
          <p:cNvSpPr txBox="1">
            <a:spLocks/>
          </p:cNvSpPr>
          <p:nvPr/>
        </p:nvSpPr>
        <p:spPr>
          <a:xfrm>
            <a:off x="410770" y="6140457"/>
            <a:ext cx="162261" cy="291343"/>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6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pPr algn="ctr"/>
              <a:t>25</a:t>
            </a:fld>
            <a:endParaRPr lang="en-US" sz="9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9" name="TextBox 28">
            <a:extLst>
              <a:ext uri="{FF2B5EF4-FFF2-40B4-BE49-F238E27FC236}">
                <a16:creationId xmlns:a16="http://schemas.microsoft.com/office/drawing/2014/main" id="{E69CE08C-1CE3-4E76-BA03-D22F4D87B850}"/>
              </a:ext>
            </a:extLst>
          </p:cNvPr>
          <p:cNvSpPr txBox="1"/>
          <p:nvPr/>
        </p:nvSpPr>
        <p:spPr>
          <a:xfrm rot="16200000">
            <a:off x="77142" y="798032"/>
            <a:ext cx="830677" cy="276999"/>
          </a:xfrm>
          <a:prstGeom prst="rect">
            <a:avLst/>
          </a:prstGeom>
          <a:noFill/>
        </p:spPr>
        <p:txBody>
          <a:bodyPr wrap="none" rtlCol="0">
            <a:spAutoFit/>
          </a:bodyPr>
          <a:lstStyle/>
          <a:p>
            <a:r>
              <a:rPr lang="en-US" sz="1200" b="1" dirty="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SSW 565</a:t>
            </a:r>
          </a:p>
        </p:txBody>
      </p:sp>
      <p:pic>
        <p:nvPicPr>
          <p:cNvPr id="11" name="Picture 10" descr="Text&#10;&#10;Description automatically generated">
            <a:extLst>
              <a:ext uri="{FF2B5EF4-FFF2-40B4-BE49-F238E27FC236}">
                <a16:creationId xmlns:a16="http://schemas.microsoft.com/office/drawing/2014/main" id="{78218E80-60F0-7651-6565-9FD65386AE19}"/>
              </a:ext>
            </a:extLst>
          </p:cNvPr>
          <p:cNvPicPr>
            <a:picLocks noChangeAspect="1"/>
          </p:cNvPicPr>
          <p:nvPr/>
        </p:nvPicPr>
        <p:blipFill>
          <a:blip r:embed="rId2"/>
          <a:stretch>
            <a:fillRect/>
          </a:stretch>
        </p:blipFill>
        <p:spPr>
          <a:xfrm>
            <a:off x="945842" y="1162049"/>
            <a:ext cx="10883646" cy="4790665"/>
          </a:xfrm>
          <a:prstGeom prst="rect">
            <a:avLst/>
          </a:prstGeom>
        </p:spPr>
      </p:pic>
    </p:spTree>
    <p:extLst>
      <p:ext uri="{BB962C8B-B14F-4D97-AF65-F5344CB8AC3E}">
        <p14:creationId xmlns:p14="http://schemas.microsoft.com/office/powerpoint/2010/main" val="103613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6800" fill="hold"/>
                                        <p:tgtEl>
                                          <p:spTgt spid="21"/>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6800" fill="hold"/>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lowchart: Process 22">
            <a:extLst>
              <a:ext uri="{FF2B5EF4-FFF2-40B4-BE49-F238E27FC236}">
                <a16:creationId xmlns:a16="http://schemas.microsoft.com/office/drawing/2014/main" id="{5B3AC945-F5E7-4C89-98D8-84D3B597F686}"/>
              </a:ext>
            </a:extLst>
          </p:cNvPr>
          <p:cNvSpPr/>
          <p:nvPr/>
        </p:nvSpPr>
        <p:spPr>
          <a:xfrm>
            <a:off x="1" y="447"/>
            <a:ext cx="2249358" cy="68571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Freeform: Shape 20">
            <a:extLst>
              <a:ext uri="{FF2B5EF4-FFF2-40B4-BE49-F238E27FC236}">
                <a16:creationId xmlns:a16="http://schemas.microsoft.com/office/drawing/2014/main" id="{E024A50C-C65C-4690-90EF-83340F474397}"/>
              </a:ext>
            </a:extLst>
          </p:cNvPr>
          <p:cNvSpPr>
            <a:spLocks/>
          </p:cNvSpPr>
          <p:nvPr/>
        </p:nvSpPr>
        <p:spPr bwMode="auto">
          <a:xfrm>
            <a:off x="250316" y="-2416684"/>
            <a:ext cx="11691368" cy="11691368"/>
          </a:xfrm>
          <a:custGeom>
            <a:avLst/>
            <a:gdLst>
              <a:gd name="connsiteX0" fmla="*/ 10629901 w 21259801"/>
              <a:gd name="connsiteY0" fmla="*/ 5272549 h 21259800"/>
              <a:gd name="connsiteX1" fmla="*/ 7442175 w 21259801"/>
              <a:gd name="connsiteY1" fmla="*/ 6592877 h 21259800"/>
              <a:gd name="connsiteX2" fmla="*/ 6594572 w 21259801"/>
              <a:gd name="connsiteY2" fmla="*/ 7440836 h 21259800"/>
              <a:gd name="connsiteX3" fmla="*/ 6594572 w 21259801"/>
              <a:gd name="connsiteY3" fmla="*/ 13818964 h 21259800"/>
              <a:gd name="connsiteX4" fmla="*/ 7442175 w 21259801"/>
              <a:gd name="connsiteY4" fmla="*/ 14666924 h 21259800"/>
              <a:gd name="connsiteX5" fmla="*/ 13817626 w 21259801"/>
              <a:gd name="connsiteY5" fmla="*/ 14666924 h 21259800"/>
              <a:gd name="connsiteX6" fmla="*/ 14665230 w 21259801"/>
              <a:gd name="connsiteY6" fmla="*/ 13818964 h 21259800"/>
              <a:gd name="connsiteX7" fmla="*/ 14665230 w 21259801"/>
              <a:gd name="connsiteY7" fmla="*/ 7440836 h 21259800"/>
              <a:gd name="connsiteX8" fmla="*/ 13817626 w 21259801"/>
              <a:gd name="connsiteY8" fmla="*/ 6592877 h 21259800"/>
              <a:gd name="connsiteX9" fmla="*/ 10629901 w 21259801"/>
              <a:gd name="connsiteY9" fmla="*/ 5272549 h 21259800"/>
              <a:gd name="connsiteX10" fmla="*/ 10629900 w 21259801"/>
              <a:gd name="connsiteY10" fmla="*/ 0 h 21259800"/>
              <a:gd name="connsiteX11" fmla="*/ 21259801 w 21259801"/>
              <a:gd name="connsiteY11" fmla="*/ 10629900 h 21259800"/>
              <a:gd name="connsiteX12" fmla="*/ 10629900 w 21259801"/>
              <a:gd name="connsiteY12" fmla="*/ 21259800 h 21259800"/>
              <a:gd name="connsiteX13" fmla="*/ 0 w 21259801"/>
              <a:gd name="connsiteY13" fmla="*/ 10629900 h 21259800"/>
              <a:gd name="connsiteX14" fmla="*/ 10629900 w 21259801"/>
              <a:gd name="connsiteY14" fmla="*/ 0 h 2125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259801" h="21259800">
                <a:moveTo>
                  <a:pt x="10629901" y="5272549"/>
                </a:moveTo>
                <a:cubicBezTo>
                  <a:pt x="9475963" y="5272549"/>
                  <a:pt x="8322024" y="5712658"/>
                  <a:pt x="7442175" y="6592877"/>
                </a:cubicBezTo>
                <a:cubicBezTo>
                  <a:pt x="7442175" y="6592877"/>
                  <a:pt x="7442175" y="6592877"/>
                  <a:pt x="6594572" y="7440836"/>
                </a:cubicBezTo>
                <a:cubicBezTo>
                  <a:pt x="4834874" y="9201274"/>
                  <a:pt x="4834874" y="12058527"/>
                  <a:pt x="6594572" y="13818964"/>
                </a:cubicBezTo>
                <a:cubicBezTo>
                  <a:pt x="6594572" y="13818964"/>
                  <a:pt x="6594572" y="13818964"/>
                  <a:pt x="7442175" y="14666924"/>
                </a:cubicBezTo>
                <a:cubicBezTo>
                  <a:pt x="9201873" y="16427361"/>
                  <a:pt x="12057928" y="16427361"/>
                  <a:pt x="13817626" y="14666924"/>
                </a:cubicBezTo>
                <a:cubicBezTo>
                  <a:pt x="13817626" y="14666924"/>
                  <a:pt x="13817626" y="14666924"/>
                  <a:pt x="14665230" y="13818964"/>
                </a:cubicBezTo>
                <a:cubicBezTo>
                  <a:pt x="16424929" y="12058527"/>
                  <a:pt x="16424929" y="9201274"/>
                  <a:pt x="14665230" y="7440836"/>
                </a:cubicBezTo>
                <a:cubicBezTo>
                  <a:pt x="14665230" y="7440836"/>
                  <a:pt x="14665230" y="7440836"/>
                  <a:pt x="13817626" y="6592877"/>
                </a:cubicBezTo>
                <a:cubicBezTo>
                  <a:pt x="12937777" y="5712658"/>
                  <a:pt x="11783839" y="5272549"/>
                  <a:pt x="10629901" y="5272549"/>
                </a:cubicBezTo>
                <a:close/>
                <a:moveTo>
                  <a:pt x="10629900" y="0"/>
                </a:moveTo>
                <a:cubicBezTo>
                  <a:pt x="16500633" y="0"/>
                  <a:pt x="21259801" y="4759168"/>
                  <a:pt x="21259801" y="10629900"/>
                </a:cubicBezTo>
                <a:cubicBezTo>
                  <a:pt x="21259801" y="16500632"/>
                  <a:pt x="16500633" y="21259800"/>
                  <a:pt x="10629900" y="21259800"/>
                </a:cubicBezTo>
                <a:cubicBezTo>
                  <a:pt x="4759168" y="21259800"/>
                  <a:pt x="0" y="16500632"/>
                  <a:pt x="0" y="10629900"/>
                </a:cubicBezTo>
                <a:cubicBezTo>
                  <a:pt x="0" y="4759168"/>
                  <a:pt x="4759168" y="0"/>
                  <a:pt x="10629900" y="0"/>
                </a:cubicBezTo>
                <a:close/>
              </a:path>
            </a:pathLst>
          </a:custGeom>
          <a:solidFill>
            <a:schemeClr val="bg1"/>
          </a:solidFill>
          <a:ln>
            <a:noFill/>
          </a:ln>
          <a:effectLst/>
        </p:spPr>
        <p:txBody>
          <a:bodyPr vert="horz" wrap="square" lIns="45714" tIns="22857" rIns="45714" bIns="22857" numCol="1" anchor="t" anchorCtr="0" compatLnSpc="1">
            <a:prstTxWarp prst="textNoShape">
              <a:avLst/>
            </a:prstTxWarp>
            <a:noAutofit/>
          </a:bodyPr>
          <a:lstStyle/>
          <a:p>
            <a:endParaRPr lang="en-US" sz="900"/>
          </a:p>
        </p:txBody>
      </p:sp>
      <p:sp>
        <p:nvSpPr>
          <p:cNvPr id="22" name="Freeform 5">
            <a:extLst>
              <a:ext uri="{FF2B5EF4-FFF2-40B4-BE49-F238E27FC236}">
                <a16:creationId xmlns:a16="http://schemas.microsoft.com/office/drawing/2014/main" id="{F6AA2058-6C58-4D25-AAEE-6E8D1500E188}"/>
              </a:ext>
            </a:extLst>
          </p:cNvPr>
          <p:cNvSpPr>
            <a:spLocks/>
          </p:cNvSpPr>
          <p:nvPr/>
        </p:nvSpPr>
        <p:spPr bwMode="auto">
          <a:xfrm>
            <a:off x="3701673" y="1033667"/>
            <a:ext cx="4788655" cy="4790666"/>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bg1"/>
          </a:solidFill>
          <a:ln>
            <a:noFill/>
          </a:ln>
          <a:effectLst/>
        </p:spPr>
        <p:txBody>
          <a:bodyPr vert="horz" wrap="square" lIns="45714" tIns="22857" rIns="45714" bIns="22857" numCol="1" anchor="t" anchorCtr="0" compatLnSpc="1">
            <a:prstTxWarp prst="textNoShape">
              <a:avLst/>
            </a:prstTxWarp>
          </a:bodyPr>
          <a:lstStyle/>
          <a:p>
            <a:endParaRPr lang="en-US" sz="900"/>
          </a:p>
        </p:txBody>
      </p:sp>
      <p:sp>
        <p:nvSpPr>
          <p:cNvPr id="24" name="Flowchart: Process 23">
            <a:extLst>
              <a:ext uri="{FF2B5EF4-FFF2-40B4-BE49-F238E27FC236}">
                <a16:creationId xmlns:a16="http://schemas.microsoft.com/office/drawing/2014/main" id="{95A356E5-CCC3-4249-8F2E-E53AB0D56DEE}"/>
              </a:ext>
            </a:extLst>
          </p:cNvPr>
          <p:cNvSpPr/>
          <p:nvPr/>
        </p:nvSpPr>
        <p:spPr>
          <a:xfrm>
            <a:off x="9942642" y="447"/>
            <a:ext cx="2249358" cy="68571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Slide Number Placeholder 5">
            <a:extLst>
              <a:ext uri="{FF2B5EF4-FFF2-40B4-BE49-F238E27FC236}">
                <a16:creationId xmlns:a16="http://schemas.microsoft.com/office/drawing/2014/main" id="{F4EAEE45-E707-4BA7-9866-690CF24A7CCF}"/>
              </a:ext>
            </a:extLst>
          </p:cNvPr>
          <p:cNvSpPr txBox="1">
            <a:spLocks/>
          </p:cNvSpPr>
          <p:nvPr/>
        </p:nvSpPr>
        <p:spPr>
          <a:xfrm>
            <a:off x="410770" y="6140457"/>
            <a:ext cx="162261" cy="291343"/>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6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pPr algn="ctr"/>
              <a:t>26</a:t>
            </a:fld>
            <a:endParaRPr lang="en-US" sz="9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9" name="TextBox 28">
            <a:extLst>
              <a:ext uri="{FF2B5EF4-FFF2-40B4-BE49-F238E27FC236}">
                <a16:creationId xmlns:a16="http://schemas.microsoft.com/office/drawing/2014/main" id="{E69CE08C-1CE3-4E76-BA03-D22F4D87B850}"/>
              </a:ext>
            </a:extLst>
          </p:cNvPr>
          <p:cNvSpPr txBox="1"/>
          <p:nvPr/>
        </p:nvSpPr>
        <p:spPr>
          <a:xfrm rot="16200000">
            <a:off x="77142" y="798032"/>
            <a:ext cx="830677" cy="276999"/>
          </a:xfrm>
          <a:prstGeom prst="rect">
            <a:avLst/>
          </a:prstGeom>
          <a:noFill/>
        </p:spPr>
        <p:txBody>
          <a:bodyPr wrap="none" rtlCol="0">
            <a:spAutoFit/>
          </a:bodyPr>
          <a:lstStyle/>
          <a:p>
            <a:r>
              <a:rPr lang="en-US" sz="1200" b="1" dirty="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SSW 565</a:t>
            </a:r>
          </a:p>
        </p:txBody>
      </p:sp>
      <p:sp>
        <p:nvSpPr>
          <p:cNvPr id="25" name="TextBox 24">
            <a:extLst>
              <a:ext uri="{FF2B5EF4-FFF2-40B4-BE49-F238E27FC236}">
                <a16:creationId xmlns:a16="http://schemas.microsoft.com/office/drawing/2014/main" id="{4104380E-2E16-4AB7-A946-2D8D4BA4E153}"/>
              </a:ext>
            </a:extLst>
          </p:cNvPr>
          <p:cNvSpPr txBox="1"/>
          <p:nvPr/>
        </p:nvSpPr>
        <p:spPr>
          <a:xfrm>
            <a:off x="1621058" y="1828562"/>
            <a:ext cx="7997075"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lumMod val="50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We could apply classification models that do not require complex code analysis and are language agnostic by converting the challenge of categorizing code modifications to the problem of classifying a text containing natural language phrases.</a:t>
            </a:r>
          </a:p>
          <a:p>
            <a:pPr marL="285750" indent="-285750">
              <a:buFont typeface="Arial" panose="020B0604020202020204" pitchFamily="34" charset="0"/>
              <a:buChar char="•"/>
            </a:pPr>
            <a:endParaRPr lang="en-US" sz="1400" dirty="0">
              <a:solidFill>
                <a:schemeClr val="bg1">
                  <a:lumMod val="50000"/>
                </a:schemeClr>
              </a:solidFill>
              <a:latin typeface="Open Sans Extrabold" panose="020B0906030804020204" pitchFamily="34" charset="0"/>
              <a:ea typeface="Open Sans Extrabold" panose="020B0906030804020204" pitchFamily="34" charset="0"/>
              <a:cs typeface="Open Sans Extrabold" panose="020B0906030804020204" pitchFamily="34" charset="0"/>
            </a:endParaRPr>
          </a:p>
          <a:p>
            <a:pPr marL="285750" indent="-285750">
              <a:buFont typeface="Arial" panose="020B0604020202020204" pitchFamily="34" charset="0"/>
              <a:buChar char="•"/>
            </a:pPr>
            <a:r>
              <a:rPr lang="en-US" sz="1400" dirty="0">
                <a:solidFill>
                  <a:schemeClr val="bg1">
                    <a:lumMod val="50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While using a computationally less expensive model and using a much smaller training dataset, our strategy surpasses state-of-the-art approaches.</a:t>
            </a:r>
          </a:p>
        </p:txBody>
      </p:sp>
      <p:sp>
        <p:nvSpPr>
          <p:cNvPr id="26" name="Rectangle 25">
            <a:extLst>
              <a:ext uri="{FF2B5EF4-FFF2-40B4-BE49-F238E27FC236}">
                <a16:creationId xmlns:a16="http://schemas.microsoft.com/office/drawing/2014/main" id="{0488FB33-2BC6-40CB-B8A1-F17DB34712CB}"/>
              </a:ext>
            </a:extLst>
          </p:cNvPr>
          <p:cNvSpPr/>
          <p:nvPr/>
        </p:nvSpPr>
        <p:spPr>
          <a:xfrm>
            <a:off x="1841661" y="1455955"/>
            <a:ext cx="658013" cy="915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2"/>
              </a:solidFill>
            </a:endParaRPr>
          </a:p>
        </p:txBody>
      </p:sp>
      <p:sp>
        <p:nvSpPr>
          <p:cNvPr id="2" name="TextBox 1">
            <a:extLst>
              <a:ext uri="{FF2B5EF4-FFF2-40B4-BE49-F238E27FC236}">
                <a16:creationId xmlns:a16="http://schemas.microsoft.com/office/drawing/2014/main" id="{2F96FA7F-378F-31E1-02DC-F33B12859713}"/>
              </a:ext>
            </a:extLst>
          </p:cNvPr>
          <p:cNvSpPr txBox="1"/>
          <p:nvPr/>
        </p:nvSpPr>
        <p:spPr>
          <a:xfrm>
            <a:off x="1746216" y="1046418"/>
            <a:ext cx="2722342" cy="307777"/>
          </a:xfrm>
          <a:prstGeom prst="rect">
            <a:avLst/>
          </a:prstGeom>
          <a:noFill/>
        </p:spPr>
        <p:txBody>
          <a:bodyPr wrap="square" rtlCol="0">
            <a:spAutoFit/>
          </a:bodyPr>
          <a:lstStyle/>
          <a:p>
            <a:pPr algn="l"/>
            <a:r>
              <a:rPr lang="en-US" sz="1400" dirty="0">
                <a:solidFill>
                  <a:schemeClr val="bg1">
                    <a:lumMod val="50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Conclusion:</a:t>
            </a:r>
          </a:p>
        </p:txBody>
      </p:sp>
    </p:spTree>
    <p:extLst>
      <p:ext uri="{BB962C8B-B14F-4D97-AF65-F5344CB8AC3E}">
        <p14:creationId xmlns:p14="http://schemas.microsoft.com/office/powerpoint/2010/main" val="2238984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6800" fill="hold"/>
                                        <p:tgtEl>
                                          <p:spTgt spid="21"/>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6800" fill="hold"/>
                                        <p:tgtEl>
                                          <p:spTgt spid="22"/>
                                        </p:tgtEl>
                                        <p:attrNameLst>
                                          <p:attrName>r</p:attrName>
                                        </p:attrNameLst>
                                      </p:cBhvr>
                                    </p:animRot>
                                  </p:childTnLst>
                                </p:cTn>
                              </p:par>
                              <p:par>
                                <p:cTn id="9" presetID="2" presetClass="entr" presetSubtype="2" decel="100000" fill="hold" grpId="0" nodeType="withEffect">
                                  <p:stCondLst>
                                    <p:cond delay="10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1500" fill="hold"/>
                                        <p:tgtEl>
                                          <p:spTgt spid="25"/>
                                        </p:tgtEl>
                                        <p:attrNameLst>
                                          <p:attrName>ppt_x</p:attrName>
                                        </p:attrNameLst>
                                      </p:cBhvr>
                                      <p:tavLst>
                                        <p:tav tm="0">
                                          <p:val>
                                            <p:strVal val="1+#ppt_w/2"/>
                                          </p:val>
                                        </p:tav>
                                        <p:tav tm="100000">
                                          <p:val>
                                            <p:strVal val="#ppt_x"/>
                                          </p:val>
                                        </p:tav>
                                      </p:tavLst>
                                    </p:anim>
                                    <p:anim calcmode="lin" valueType="num">
                                      <p:cBhvr additive="base">
                                        <p:cTn id="12" dur="1500" fill="hold"/>
                                        <p:tgtEl>
                                          <p:spTgt spid="25"/>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1500" fill="hold"/>
                                        <p:tgtEl>
                                          <p:spTgt spid="26"/>
                                        </p:tgtEl>
                                        <p:attrNameLst>
                                          <p:attrName>ppt_x</p:attrName>
                                        </p:attrNameLst>
                                      </p:cBhvr>
                                      <p:tavLst>
                                        <p:tav tm="0">
                                          <p:val>
                                            <p:strVal val="1+#ppt_w/2"/>
                                          </p:val>
                                        </p:tav>
                                        <p:tav tm="100000">
                                          <p:val>
                                            <p:strVal val="#ppt_x"/>
                                          </p:val>
                                        </p:tav>
                                      </p:tavLst>
                                    </p:anim>
                                    <p:anim calcmode="lin" valueType="num">
                                      <p:cBhvr additive="base">
                                        <p:cTn id="16" dur="1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5" grpId="0"/>
      <p:bldP spid="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lowchart: Process 22">
            <a:extLst>
              <a:ext uri="{FF2B5EF4-FFF2-40B4-BE49-F238E27FC236}">
                <a16:creationId xmlns:a16="http://schemas.microsoft.com/office/drawing/2014/main" id="{5B3AC945-F5E7-4C89-98D8-84D3B597F686}"/>
              </a:ext>
            </a:extLst>
          </p:cNvPr>
          <p:cNvSpPr/>
          <p:nvPr/>
        </p:nvSpPr>
        <p:spPr>
          <a:xfrm>
            <a:off x="1" y="447"/>
            <a:ext cx="2249358" cy="68571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Freeform: Shape 20">
            <a:extLst>
              <a:ext uri="{FF2B5EF4-FFF2-40B4-BE49-F238E27FC236}">
                <a16:creationId xmlns:a16="http://schemas.microsoft.com/office/drawing/2014/main" id="{E024A50C-C65C-4690-90EF-83340F474397}"/>
              </a:ext>
            </a:extLst>
          </p:cNvPr>
          <p:cNvSpPr>
            <a:spLocks/>
          </p:cNvSpPr>
          <p:nvPr/>
        </p:nvSpPr>
        <p:spPr bwMode="auto">
          <a:xfrm>
            <a:off x="250316" y="-2416684"/>
            <a:ext cx="11691368" cy="11691368"/>
          </a:xfrm>
          <a:custGeom>
            <a:avLst/>
            <a:gdLst>
              <a:gd name="connsiteX0" fmla="*/ 10629901 w 21259801"/>
              <a:gd name="connsiteY0" fmla="*/ 5272549 h 21259800"/>
              <a:gd name="connsiteX1" fmla="*/ 7442175 w 21259801"/>
              <a:gd name="connsiteY1" fmla="*/ 6592877 h 21259800"/>
              <a:gd name="connsiteX2" fmla="*/ 6594572 w 21259801"/>
              <a:gd name="connsiteY2" fmla="*/ 7440836 h 21259800"/>
              <a:gd name="connsiteX3" fmla="*/ 6594572 w 21259801"/>
              <a:gd name="connsiteY3" fmla="*/ 13818964 h 21259800"/>
              <a:gd name="connsiteX4" fmla="*/ 7442175 w 21259801"/>
              <a:gd name="connsiteY4" fmla="*/ 14666924 h 21259800"/>
              <a:gd name="connsiteX5" fmla="*/ 13817626 w 21259801"/>
              <a:gd name="connsiteY5" fmla="*/ 14666924 h 21259800"/>
              <a:gd name="connsiteX6" fmla="*/ 14665230 w 21259801"/>
              <a:gd name="connsiteY6" fmla="*/ 13818964 h 21259800"/>
              <a:gd name="connsiteX7" fmla="*/ 14665230 w 21259801"/>
              <a:gd name="connsiteY7" fmla="*/ 7440836 h 21259800"/>
              <a:gd name="connsiteX8" fmla="*/ 13817626 w 21259801"/>
              <a:gd name="connsiteY8" fmla="*/ 6592877 h 21259800"/>
              <a:gd name="connsiteX9" fmla="*/ 10629901 w 21259801"/>
              <a:gd name="connsiteY9" fmla="*/ 5272549 h 21259800"/>
              <a:gd name="connsiteX10" fmla="*/ 10629900 w 21259801"/>
              <a:gd name="connsiteY10" fmla="*/ 0 h 21259800"/>
              <a:gd name="connsiteX11" fmla="*/ 21259801 w 21259801"/>
              <a:gd name="connsiteY11" fmla="*/ 10629900 h 21259800"/>
              <a:gd name="connsiteX12" fmla="*/ 10629900 w 21259801"/>
              <a:gd name="connsiteY12" fmla="*/ 21259800 h 21259800"/>
              <a:gd name="connsiteX13" fmla="*/ 0 w 21259801"/>
              <a:gd name="connsiteY13" fmla="*/ 10629900 h 21259800"/>
              <a:gd name="connsiteX14" fmla="*/ 10629900 w 21259801"/>
              <a:gd name="connsiteY14" fmla="*/ 0 h 2125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259801" h="21259800">
                <a:moveTo>
                  <a:pt x="10629901" y="5272549"/>
                </a:moveTo>
                <a:cubicBezTo>
                  <a:pt x="9475963" y="5272549"/>
                  <a:pt x="8322024" y="5712658"/>
                  <a:pt x="7442175" y="6592877"/>
                </a:cubicBezTo>
                <a:cubicBezTo>
                  <a:pt x="7442175" y="6592877"/>
                  <a:pt x="7442175" y="6592877"/>
                  <a:pt x="6594572" y="7440836"/>
                </a:cubicBezTo>
                <a:cubicBezTo>
                  <a:pt x="4834874" y="9201274"/>
                  <a:pt x="4834874" y="12058527"/>
                  <a:pt x="6594572" y="13818964"/>
                </a:cubicBezTo>
                <a:cubicBezTo>
                  <a:pt x="6594572" y="13818964"/>
                  <a:pt x="6594572" y="13818964"/>
                  <a:pt x="7442175" y="14666924"/>
                </a:cubicBezTo>
                <a:cubicBezTo>
                  <a:pt x="9201873" y="16427361"/>
                  <a:pt x="12057928" y="16427361"/>
                  <a:pt x="13817626" y="14666924"/>
                </a:cubicBezTo>
                <a:cubicBezTo>
                  <a:pt x="13817626" y="14666924"/>
                  <a:pt x="13817626" y="14666924"/>
                  <a:pt x="14665230" y="13818964"/>
                </a:cubicBezTo>
                <a:cubicBezTo>
                  <a:pt x="16424929" y="12058527"/>
                  <a:pt x="16424929" y="9201274"/>
                  <a:pt x="14665230" y="7440836"/>
                </a:cubicBezTo>
                <a:cubicBezTo>
                  <a:pt x="14665230" y="7440836"/>
                  <a:pt x="14665230" y="7440836"/>
                  <a:pt x="13817626" y="6592877"/>
                </a:cubicBezTo>
                <a:cubicBezTo>
                  <a:pt x="12937777" y="5712658"/>
                  <a:pt x="11783839" y="5272549"/>
                  <a:pt x="10629901" y="5272549"/>
                </a:cubicBezTo>
                <a:close/>
                <a:moveTo>
                  <a:pt x="10629900" y="0"/>
                </a:moveTo>
                <a:cubicBezTo>
                  <a:pt x="16500633" y="0"/>
                  <a:pt x="21259801" y="4759168"/>
                  <a:pt x="21259801" y="10629900"/>
                </a:cubicBezTo>
                <a:cubicBezTo>
                  <a:pt x="21259801" y="16500632"/>
                  <a:pt x="16500633" y="21259800"/>
                  <a:pt x="10629900" y="21259800"/>
                </a:cubicBezTo>
                <a:cubicBezTo>
                  <a:pt x="4759168" y="21259800"/>
                  <a:pt x="0" y="16500632"/>
                  <a:pt x="0" y="10629900"/>
                </a:cubicBezTo>
                <a:cubicBezTo>
                  <a:pt x="0" y="4759168"/>
                  <a:pt x="4759168" y="0"/>
                  <a:pt x="10629900" y="0"/>
                </a:cubicBezTo>
                <a:close/>
              </a:path>
            </a:pathLst>
          </a:custGeom>
          <a:solidFill>
            <a:schemeClr val="bg1"/>
          </a:solidFill>
          <a:ln>
            <a:noFill/>
          </a:ln>
          <a:effectLst/>
        </p:spPr>
        <p:txBody>
          <a:bodyPr vert="horz" wrap="square" lIns="45714" tIns="22857" rIns="45714" bIns="22857" numCol="1" anchor="t" anchorCtr="0" compatLnSpc="1">
            <a:prstTxWarp prst="textNoShape">
              <a:avLst/>
            </a:prstTxWarp>
            <a:noAutofit/>
          </a:bodyPr>
          <a:lstStyle/>
          <a:p>
            <a:endParaRPr lang="en-US" sz="900"/>
          </a:p>
        </p:txBody>
      </p:sp>
      <p:sp>
        <p:nvSpPr>
          <p:cNvPr id="22" name="Freeform 5">
            <a:extLst>
              <a:ext uri="{FF2B5EF4-FFF2-40B4-BE49-F238E27FC236}">
                <a16:creationId xmlns:a16="http://schemas.microsoft.com/office/drawing/2014/main" id="{F6AA2058-6C58-4D25-AAEE-6E8D1500E188}"/>
              </a:ext>
            </a:extLst>
          </p:cNvPr>
          <p:cNvSpPr>
            <a:spLocks/>
          </p:cNvSpPr>
          <p:nvPr/>
        </p:nvSpPr>
        <p:spPr bwMode="auto">
          <a:xfrm>
            <a:off x="3701673" y="1033667"/>
            <a:ext cx="4788655" cy="4790666"/>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bg1"/>
          </a:solidFill>
          <a:ln>
            <a:noFill/>
          </a:ln>
          <a:effectLst/>
        </p:spPr>
        <p:txBody>
          <a:bodyPr vert="horz" wrap="square" lIns="45714" tIns="22857" rIns="45714" bIns="22857" numCol="1" anchor="t" anchorCtr="0" compatLnSpc="1">
            <a:prstTxWarp prst="textNoShape">
              <a:avLst/>
            </a:prstTxWarp>
          </a:bodyPr>
          <a:lstStyle/>
          <a:p>
            <a:endParaRPr lang="en-US" sz="900"/>
          </a:p>
        </p:txBody>
      </p:sp>
      <p:sp>
        <p:nvSpPr>
          <p:cNvPr id="24" name="Flowchart: Process 23">
            <a:extLst>
              <a:ext uri="{FF2B5EF4-FFF2-40B4-BE49-F238E27FC236}">
                <a16:creationId xmlns:a16="http://schemas.microsoft.com/office/drawing/2014/main" id="{95A356E5-CCC3-4249-8F2E-E53AB0D56DEE}"/>
              </a:ext>
            </a:extLst>
          </p:cNvPr>
          <p:cNvSpPr/>
          <p:nvPr/>
        </p:nvSpPr>
        <p:spPr>
          <a:xfrm>
            <a:off x="9942642" y="447"/>
            <a:ext cx="2249358" cy="68571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Slide Number Placeholder 5">
            <a:extLst>
              <a:ext uri="{FF2B5EF4-FFF2-40B4-BE49-F238E27FC236}">
                <a16:creationId xmlns:a16="http://schemas.microsoft.com/office/drawing/2014/main" id="{F4EAEE45-E707-4BA7-9866-690CF24A7CCF}"/>
              </a:ext>
            </a:extLst>
          </p:cNvPr>
          <p:cNvSpPr txBox="1">
            <a:spLocks/>
          </p:cNvSpPr>
          <p:nvPr/>
        </p:nvSpPr>
        <p:spPr>
          <a:xfrm>
            <a:off x="410770" y="6140457"/>
            <a:ext cx="162261" cy="291343"/>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6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pPr algn="ctr"/>
              <a:t>27</a:t>
            </a:fld>
            <a:endParaRPr lang="en-US" sz="9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9" name="TextBox 28">
            <a:extLst>
              <a:ext uri="{FF2B5EF4-FFF2-40B4-BE49-F238E27FC236}">
                <a16:creationId xmlns:a16="http://schemas.microsoft.com/office/drawing/2014/main" id="{E69CE08C-1CE3-4E76-BA03-D22F4D87B850}"/>
              </a:ext>
            </a:extLst>
          </p:cNvPr>
          <p:cNvSpPr txBox="1"/>
          <p:nvPr/>
        </p:nvSpPr>
        <p:spPr>
          <a:xfrm rot="16200000">
            <a:off x="77142" y="798032"/>
            <a:ext cx="830677" cy="276999"/>
          </a:xfrm>
          <a:prstGeom prst="rect">
            <a:avLst/>
          </a:prstGeom>
          <a:noFill/>
        </p:spPr>
        <p:txBody>
          <a:bodyPr wrap="none" rtlCol="0">
            <a:spAutoFit/>
          </a:bodyPr>
          <a:lstStyle/>
          <a:p>
            <a:r>
              <a:rPr lang="en-US" sz="1200" b="1" dirty="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SSW 565</a:t>
            </a:r>
          </a:p>
        </p:txBody>
      </p:sp>
      <p:pic>
        <p:nvPicPr>
          <p:cNvPr id="3" name="Picture 2" descr="Question mark against red wall">
            <a:extLst>
              <a:ext uri="{FF2B5EF4-FFF2-40B4-BE49-F238E27FC236}">
                <a16:creationId xmlns:a16="http://schemas.microsoft.com/office/drawing/2014/main" id="{6D2EFCE9-5DFA-DF12-7DB0-65AD3211D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312837"/>
            <a:ext cx="10067925" cy="6085981"/>
          </a:xfrm>
          <a:prstGeom prst="rect">
            <a:avLst/>
          </a:prstGeom>
        </p:spPr>
      </p:pic>
      <p:sp>
        <p:nvSpPr>
          <p:cNvPr id="25" name="TextBox 24">
            <a:extLst>
              <a:ext uri="{FF2B5EF4-FFF2-40B4-BE49-F238E27FC236}">
                <a16:creationId xmlns:a16="http://schemas.microsoft.com/office/drawing/2014/main" id="{4104380E-2E16-4AB7-A946-2D8D4BA4E153}"/>
              </a:ext>
            </a:extLst>
          </p:cNvPr>
          <p:cNvSpPr txBox="1"/>
          <p:nvPr/>
        </p:nvSpPr>
        <p:spPr>
          <a:xfrm>
            <a:off x="1739523" y="2461890"/>
            <a:ext cx="3924299" cy="461665"/>
          </a:xfrm>
          <a:prstGeom prst="rect">
            <a:avLst/>
          </a:prstGeom>
          <a:noFill/>
        </p:spPr>
        <p:txBody>
          <a:bodyPr wrap="square" rtlCol="0">
            <a:spAutoFit/>
          </a:bodyPr>
          <a:lstStyle/>
          <a:p>
            <a:pPr algn="ctr"/>
            <a:r>
              <a:rPr lang="en-US" sz="2400" dirty="0">
                <a:solidFill>
                  <a:schemeClr val="bg2"/>
                </a:solidFill>
                <a:latin typeface="Open Sans Extrabold" panose="020B0906030804020204" pitchFamily="34" charset="0"/>
                <a:ea typeface="Open Sans Extrabold" panose="020B0906030804020204" pitchFamily="34" charset="0"/>
                <a:cs typeface="Open Sans Extrabold" panose="020B0906030804020204" pitchFamily="34" charset="0"/>
              </a:rPr>
              <a:t>Thank you!</a:t>
            </a:r>
          </a:p>
        </p:txBody>
      </p:sp>
      <p:sp>
        <p:nvSpPr>
          <p:cNvPr id="26" name="Rectangle 25">
            <a:extLst>
              <a:ext uri="{FF2B5EF4-FFF2-40B4-BE49-F238E27FC236}">
                <a16:creationId xmlns:a16="http://schemas.microsoft.com/office/drawing/2014/main" id="{0488FB33-2BC6-40CB-B8A1-F17DB34712CB}"/>
              </a:ext>
            </a:extLst>
          </p:cNvPr>
          <p:cNvSpPr/>
          <p:nvPr/>
        </p:nvSpPr>
        <p:spPr>
          <a:xfrm>
            <a:off x="3363142" y="2313413"/>
            <a:ext cx="658013" cy="915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2"/>
              </a:solidFill>
            </a:endParaRPr>
          </a:p>
        </p:txBody>
      </p:sp>
    </p:spTree>
    <p:extLst>
      <p:ext uri="{BB962C8B-B14F-4D97-AF65-F5344CB8AC3E}">
        <p14:creationId xmlns:p14="http://schemas.microsoft.com/office/powerpoint/2010/main" val="342932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6800" fill="hold"/>
                                        <p:tgtEl>
                                          <p:spTgt spid="21"/>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6800" fill="hold"/>
                                        <p:tgtEl>
                                          <p:spTgt spid="22"/>
                                        </p:tgtEl>
                                        <p:attrNameLst>
                                          <p:attrName>r</p:attrName>
                                        </p:attrNameLst>
                                      </p:cBhvr>
                                    </p:animRot>
                                  </p:childTnLst>
                                </p:cTn>
                              </p:par>
                              <p:par>
                                <p:cTn id="9" presetID="2" presetClass="entr" presetSubtype="2" decel="100000" fill="hold" grpId="0" nodeType="withEffect">
                                  <p:stCondLst>
                                    <p:cond delay="10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1500" fill="hold"/>
                                        <p:tgtEl>
                                          <p:spTgt spid="25"/>
                                        </p:tgtEl>
                                        <p:attrNameLst>
                                          <p:attrName>ppt_x</p:attrName>
                                        </p:attrNameLst>
                                      </p:cBhvr>
                                      <p:tavLst>
                                        <p:tav tm="0">
                                          <p:val>
                                            <p:strVal val="1+#ppt_w/2"/>
                                          </p:val>
                                        </p:tav>
                                        <p:tav tm="100000">
                                          <p:val>
                                            <p:strVal val="#ppt_x"/>
                                          </p:val>
                                        </p:tav>
                                      </p:tavLst>
                                    </p:anim>
                                    <p:anim calcmode="lin" valueType="num">
                                      <p:cBhvr additive="base">
                                        <p:cTn id="12" dur="1500" fill="hold"/>
                                        <p:tgtEl>
                                          <p:spTgt spid="25"/>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1500" fill="hold"/>
                                        <p:tgtEl>
                                          <p:spTgt spid="26"/>
                                        </p:tgtEl>
                                        <p:attrNameLst>
                                          <p:attrName>ppt_x</p:attrName>
                                        </p:attrNameLst>
                                      </p:cBhvr>
                                      <p:tavLst>
                                        <p:tav tm="0">
                                          <p:val>
                                            <p:strVal val="1+#ppt_w/2"/>
                                          </p:val>
                                        </p:tav>
                                        <p:tav tm="100000">
                                          <p:val>
                                            <p:strVal val="#ppt_x"/>
                                          </p:val>
                                        </p:tav>
                                      </p:tavLst>
                                    </p:anim>
                                    <p:anim calcmode="lin" valueType="num">
                                      <p:cBhvr additive="base">
                                        <p:cTn id="16" dur="1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5" grpId="0"/>
      <p:bldP spid="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9C10A8D8-BDB5-4F89-ADEB-C426A4122564}"/>
              </a:ext>
            </a:extLst>
          </p:cNvPr>
          <p:cNvSpPr>
            <a:spLocks/>
          </p:cNvSpPr>
          <p:nvPr/>
        </p:nvSpPr>
        <p:spPr bwMode="auto">
          <a:xfrm>
            <a:off x="-6121594" y="-13143136"/>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45714" tIns="22857" rIns="45714" bIns="22857" numCol="1" anchor="t" anchorCtr="0" compatLnSpc="1">
            <a:prstTxWarp prst="textNoShape">
              <a:avLst/>
            </a:prstTxWarp>
          </a:bodyPr>
          <a:lstStyle/>
          <a:p>
            <a:pPr defTabSz="228554"/>
            <a:endParaRPr lang="en-US" sz="900">
              <a:solidFill>
                <a:srgbClr val="172144"/>
              </a:solidFill>
              <a:latin typeface="Calibri"/>
            </a:endParaRPr>
          </a:p>
        </p:txBody>
      </p:sp>
      <p:sp>
        <p:nvSpPr>
          <p:cNvPr id="7" name="Freeform 6">
            <a:extLst>
              <a:ext uri="{FF2B5EF4-FFF2-40B4-BE49-F238E27FC236}">
                <a16:creationId xmlns:a16="http://schemas.microsoft.com/office/drawing/2014/main" id="{EAFA1785-E5BD-4039-993F-D130DD0FE408}"/>
              </a:ext>
            </a:extLst>
          </p:cNvPr>
          <p:cNvSpPr>
            <a:spLocks/>
          </p:cNvSpPr>
          <p:nvPr/>
        </p:nvSpPr>
        <p:spPr bwMode="auto">
          <a:xfrm>
            <a:off x="-5090648" y="-13143136"/>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45714" tIns="22857" rIns="45714" bIns="22857" numCol="1" anchor="t" anchorCtr="0" compatLnSpc="1">
            <a:prstTxWarp prst="textNoShape">
              <a:avLst/>
            </a:prstTxWarp>
          </a:bodyPr>
          <a:lstStyle/>
          <a:p>
            <a:pPr defTabSz="228554"/>
            <a:endParaRPr lang="en-US" sz="900">
              <a:solidFill>
                <a:srgbClr val="172144"/>
              </a:solidFill>
              <a:latin typeface="Calibri"/>
            </a:endParaRPr>
          </a:p>
        </p:txBody>
      </p:sp>
      <p:sp>
        <p:nvSpPr>
          <p:cNvPr id="8" name="Freeform 7">
            <a:extLst>
              <a:ext uri="{FF2B5EF4-FFF2-40B4-BE49-F238E27FC236}">
                <a16:creationId xmlns:a16="http://schemas.microsoft.com/office/drawing/2014/main" id="{7F9A734D-F543-4DA8-A2B3-174835CBD7B2}"/>
              </a:ext>
            </a:extLst>
          </p:cNvPr>
          <p:cNvSpPr>
            <a:spLocks/>
          </p:cNvSpPr>
          <p:nvPr/>
        </p:nvSpPr>
        <p:spPr bwMode="auto">
          <a:xfrm>
            <a:off x="-4059700" y="-13143136"/>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45714" tIns="22857" rIns="45714" bIns="22857" numCol="1" anchor="t" anchorCtr="0" compatLnSpc="1">
            <a:prstTxWarp prst="textNoShape">
              <a:avLst/>
            </a:prstTxWarp>
          </a:bodyPr>
          <a:lstStyle/>
          <a:p>
            <a:pPr defTabSz="228554"/>
            <a:endParaRPr lang="en-US" sz="900">
              <a:solidFill>
                <a:srgbClr val="172144"/>
              </a:solidFill>
              <a:latin typeface="Calibri"/>
            </a:endParaRPr>
          </a:p>
        </p:txBody>
      </p:sp>
      <p:sp>
        <p:nvSpPr>
          <p:cNvPr id="9" name="Freeform 8">
            <a:extLst>
              <a:ext uri="{FF2B5EF4-FFF2-40B4-BE49-F238E27FC236}">
                <a16:creationId xmlns:a16="http://schemas.microsoft.com/office/drawing/2014/main" id="{68FED749-D49E-4C57-99DD-A84543B7785A}"/>
              </a:ext>
            </a:extLst>
          </p:cNvPr>
          <p:cNvSpPr>
            <a:spLocks/>
          </p:cNvSpPr>
          <p:nvPr/>
        </p:nvSpPr>
        <p:spPr bwMode="auto">
          <a:xfrm>
            <a:off x="-3031133" y="-13143136"/>
            <a:ext cx="324284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45714" tIns="22857" rIns="45714" bIns="22857" numCol="1" anchor="t" anchorCtr="0" compatLnSpc="1">
            <a:prstTxWarp prst="textNoShape">
              <a:avLst/>
            </a:prstTxWarp>
          </a:bodyPr>
          <a:lstStyle/>
          <a:p>
            <a:pPr defTabSz="228554"/>
            <a:endParaRPr lang="en-US" sz="900">
              <a:solidFill>
                <a:srgbClr val="172144"/>
              </a:solidFill>
              <a:latin typeface="Calibri"/>
            </a:endParaRPr>
          </a:p>
        </p:txBody>
      </p:sp>
      <p:sp>
        <p:nvSpPr>
          <p:cNvPr id="10" name="Freeform 9">
            <a:extLst>
              <a:ext uri="{FF2B5EF4-FFF2-40B4-BE49-F238E27FC236}">
                <a16:creationId xmlns:a16="http://schemas.microsoft.com/office/drawing/2014/main" id="{D1D93334-2E5F-4DAF-BF65-691E44C6E581}"/>
              </a:ext>
            </a:extLst>
          </p:cNvPr>
          <p:cNvSpPr>
            <a:spLocks/>
          </p:cNvSpPr>
          <p:nvPr/>
        </p:nvSpPr>
        <p:spPr bwMode="auto">
          <a:xfrm>
            <a:off x="-2000187" y="-13143136"/>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45714" tIns="22857" rIns="45714" bIns="22857" numCol="1" anchor="t" anchorCtr="0" compatLnSpc="1">
            <a:prstTxWarp prst="textNoShape">
              <a:avLst/>
            </a:prstTxWarp>
          </a:bodyPr>
          <a:lstStyle/>
          <a:p>
            <a:pPr defTabSz="228554"/>
            <a:endParaRPr lang="en-US" sz="900">
              <a:solidFill>
                <a:srgbClr val="172144"/>
              </a:solidFill>
              <a:latin typeface="Calibri"/>
            </a:endParaRPr>
          </a:p>
        </p:txBody>
      </p:sp>
      <p:sp>
        <p:nvSpPr>
          <p:cNvPr id="11" name="Freeform 10">
            <a:extLst>
              <a:ext uri="{FF2B5EF4-FFF2-40B4-BE49-F238E27FC236}">
                <a16:creationId xmlns:a16="http://schemas.microsoft.com/office/drawing/2014/main" id="{2CCAFF31-5889-4686-AA3F-6946DE2EB9F4}"/>
              </a:ext>
            </a:extLst>
          </p:cNvPr>
          <p:cNvSpPr>
            <a:spLocks/>
          </p:cNvSpPr>
          <p:nvPr/>
        </p:nvSpPr>
        <p:spPr bwMode="auto">
          <a:xfrm>
            <a:off x="-969240" y="-13143136"/>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45714" tIns="22857" rIns="45714" bIns="22857" numCol="1" anchor="t" anchorCtr="0" compatLnSpc="1">
            <a:prstTxWarp prst="textNoShape">
              <a:avLst/>
            </a:prstTxWarp>
          </a:bodyPr>
          <a:lstStyle/>
          <a:p>
            <a:pPr defTabSz="228554"/>
            <a:endParaRPr lang="en-US" sz="900">
              <a:solidFill>
                <a:srgbClr val="172144"/>
              </a:solidFill>
              <a:latin typeface="Calibri"/>
            </a:endParaRPr>
          </a:p>
        </p:txBody>
      </p:sp>
      <p:sp>
        <p:nvSpPr>
          <p:cNvPr id="12" name="Freeform 11">
            <a:extLst>
              <a:ext uri="{FF2B5EF4-FFF2-40B4-BE49-F238E27FC236}">
                <a16:creationId xmlns:a16="http://schemas.microsoft.com/office/drawing/2014/main" id="{FA3ADE7F-A556-4680-BC35-5D5503007432}"/>
              </a:ext>
            </a:extLst>
          </p:cNvPr>
          <p:cNvSpPr>
            <a:spLocks/>
          </p:cNvSpPr>
          <p:nvPr/>
        </p:nvSpPr>
        <p:spPr bwMode="auto">
          <a:xfrm>
            <a:off x="61707" y="-13143136"/>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tx1">
              <a:alpha val="88000"/>
            </a:schemeClr>
          </a:solidFill>
          <a:ln>
            <a:noFill/>
          </a:ln>
          <a:effectLst>
            <a:outerShdw blurRad="1003300" dist="38100" dir="10800000" algn="r" rotWithShape="0">
              <a:prstClr val="black">
                <a:alpha val="46000"/>
              </a:prstClr>
            </a:outerShdw>
          </a:effectLst>
        </p:spPr>
        <p:txBody>
          <a:bodyPr vert="horz" wrap="square" lIns="45714" tIns="22857" rIns="45714" bIns="22857" numCol="1" anchor="t" anchorCtr="0" compatLnSpc="1">
            <a:prstTxWarp prst="textNoShape">
              <a:avLst/>
            </a:prstTxWarp>
          </a:bodyPr>
          <a:lstStyle/>
          <a:p>
            <a:pPr defTabSz="228554"/>
            <a:endParaRPr lang="en-US" sz="900">
              <a:solidFill>
                <a:srgbClr val="172144"/>
              </a:solidFill>
              <a:latin typeface="Calibri"/>
            </a:endParaRPr>
          </a:p>
        </p:txBody>
      </p:sp>
      <p:sp>
        <p:nvSpPr>
          <p:cNvPr id="13" name="Freeform 10">
            <a:extLst>
              <a:ext uri="{FF2B5EF4-FFF2-40B4-BE49-F238E27FC236}">
                <a16:creationId xmlns:a16="http://schemas.microsoft.com/office/drawing/2014/main" id="{ED7AA5AC-816E-4CA5-A05A-C0F2A49DB3AD}"/>
              </a:ext>
            </a:extLst>
          </p:cNvPr>
          <p:cNvSpPr>
            <a:spLocks/>
          </p:cNvSpPr>
          <p:nvPr/>
        </p:nvSpPr>
        <p:spPr bwMode="auto">
          <a:xfrm>
            <a:off x="1092653" y="-13143136"/>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45714" tIns="22857" rIns="45714" bIns="22857" numCol="1" anchor="t" anchorCtr="0" compatLnSpc="1">
            <a:prstTxWarp prst="textNoShape">
              <a:avLst/>
            </a:prstTxWarp>
          </a:bodyPr>
          <a:lstStyle/>
          <a:p>
            <a:pPr defTabSz="228554"/>
            <a:endParaRPr lang="en-US" sz="900">
              <a:solidFill>
                <a:srgbClr val="172144"/>
              </a:solidFill>
              <a:latin typeface="Calibri"/>
            </a:endParaRPr>
          </a:p>
        </p:txBody>
      </p:sp>
      <p:sp>
        <p:nvSpPr>
          <p:cNvPr id="14" name="Freeform 9">
            <a:extLst>
              <a:ext uri="{FF2B5EF4-FFF2-40B4-BE49-F238E27FC236}">
                <a16:creationId xmlns:a16="http://schemas.microsoft.com/office/drawing/2014/main" id="{8C2E394F-8889-4BC8-A892-CBF58F357AF8}"/>
              </a:ext>
            </a:extLst>
          </p:cNvPr>
          <p:cNvSpPr>
            <a:spLocks/>
          </p:cNvSpPr>
          <p:nvPr/>
        </p:nvSpPr>
        <p:spPr bwMode="auto">
          <a:xfrm>
            <a:off x="2121219" y="-13143136"/>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45714" tIns="22857" rIns="45714" bIns="22857" numCol="1" anchor="t" anchorCtr="0" compatLnSpc="1">
            <a:prstTxWarp prst="textNoShape">
              <a:avLst/>
            </a:prstTxWarp>
          </a:bodyPr>
          <a:lstStyle/>
          <a:p>
            <a:pPr defTabSz="228554"/>
            <a:endParaRPr lang="en-US" sz="900">
              <a:solidFill>
                <a:srgbClr val="172144"/>
              </a:solidFill>
              <a:latin typeface="Calibri"/>
            </a:endParaRPr>
          </a:p>
        </p:txBody>
      </p:sp>
      <p:sp>
        <p:nvSpPr>
          <p:cNvPr id="15" name="Freeform 8">
            <a:extLst>
              <a:ext uri="{FF2B5EF4-FFF2-40B4-BE49-F238E27FC236}">
                <a16:creationId xmlns:a16="http://schemas.microsoft.com/office/drawing/2014/main" id="{F768C101-C6CA-46F4-945D-975C84E1CC21}"/>
              </a:ext>
            </a:extLst>
          </p:cNvPr>
          <p:cNvSpPr>
            <a:spLocks/>
          </p:cNvSpPr>
          <p:nvPr/>
        </p:nvSpPr>
        <p:spPr bwMode="auto">
          <a:xfrm>
            <a:off x="3152167" y="-13143136"/>
            <a:ext cx="324284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45714" tIns="22857" rIns="45714" bIns="22857" numCol="1" anchor="t" anchorCtr="0" compatLnSpc="1">
            <a:prstTxWarp prst="textNoShape">
              <a:avLst/>
            </a:prstTxWarp>
          </a:bodyPr>
          <a:lstStyle/>
          <a:p>
            <a:pPr defTabSz="228554"/>
            <a:endParaRPr lang="en-US" sz="900">
              <a:solidFill>
                <a:srgbClr val="172144"/>
              </a:solidFill>
              <a:latin typeface="Calibri"/>
            </a:endParaRPr>
          </a:p>
        </p:txBody>
      </p:sp>
      <p:sp>
        <p:nvSpPr>
          <p:cNvPr id="16" name="Freeform 7">
            <a:extLst>
              <a:ext uri="{FF2B5EF4-FFF2-40B4-BE49-F238E27FC236}">
                <a16:creationId xmlns:a16="http://schemas.microsoft.com/office/drawing/2014/main" id="{1EE26DC0-3E66-4DE9-A6B3-11C6B9B9A655}"/>
              </a:ext>
            </a:extLst>
          </p:cNvPr>
          <p:cNvSpPr>
            <a:spLocks/>
          </p:cNvSpPr>
          <p:nvPr/>
        </p:nvSpPr>
        <p:spPr bwMode="auto">
          <a:xfrm>
            <a:off x="4183113" y="-13143136"/>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45714" tIns="22857" rIns="45714" bIns="22857" numCol="1" anchor="t" anchorCtr="0" compatLnSpc="1">
            <a:prstTxWarp prst="textNoShape">
              <a:avLst/>
            </a:prstTxWarp>
          </a:bodyPr>
          <a:lstStyle/>
          <a:p>
            <a:pPr defTabSz="228554"/>
            <a:endParaRPr lang="en-US" sz="900">
              <a:solidFill>
                <a:srgbClr val="172144"/>
              </a:solidFill>
              <a:latin typeface="Calibri"/>
            </a:endParaRPr>
          </a:p>
        </p:txBody>
      </p:sp>
      <p:sp>
        <p:nvSpPr>
          <p:cNvPr id="17" name="Freeform 6">
            <a:extLst>
              <a:ext uri="{FF2B5EF4-FFF2-40B4-BE49-F238E27FC236}">
                <a16:creationId xmlns:a16="http://schemas.microsoft.com/office/drawing/2014/main" id="{43C0B5E3-7C0D-4B6D-9919-9A10A4D1D4A3}"/>
              </a:ext>
            </a:extLst>
          </p:cNvPr>
          <p:cNvSpPr>
            <a:spLocks/>
          </p:cNvSpPr>
          <p:nvPr/>
        </p:nvSpPr>
        <p:spPr bwMode="auto">
          <a:xfrm>
            <a:off x="5211678" y="-13143136"/>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45714" tIns="22857" rIns="45714" bIns="22857" numCol="1" anchor="t" anchorCtr="0" compatLnSpc="1">
            <a:prstTxWarp prst="textNoShape">
              <a:avLst/>
            </a:prstTxWarp>
          </a:bodyPr>
          <a:lstStyle/>
          <a:p>
            <a:pPr defTabSz="228554"/>
            <a:endParaRPr lang="en-US" sz="900">
              <a:solidFill>
                <a:srgbClr val="172144"/>
              </a:solidFill>
              <a:latin typeface="Calibri"/>
            </a:endParaRPr>
          </a:p>
        </p:txBody>
      </p:sp>
      <p:sp>
        <p:nvSpPr>
          <p:cNvPr id="18" name="Freeform 5">
            <a:extLst>
              <a:ext uri="{FF2B5EF4-FFF2-40B4-BE49-F238E27FC236}">
                <a16:creationId xmlns:a16="http://schemas.microsoft.com/office/drawing/2014/main" id="{7E24DD3C-518D-44EC-AE88-837560FA99EB}"/>
              </a:ext>
            </a:extLst>
          </p:cNvPr>
          <p:cNvSpPr>
            <a:spLocks/>
          </p:cNvSpPr>
          <p:nvPr/>
        </p:nvSpPr>
        <p:spPr bwMode="auto">
          <a:xfrm>
            <a:off x="6240244" y="-13143136"/>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45714" tIns="22857" rIns="45714" bIns="22857" numCol="1" anchor="t" anchorCtr="0" compatLnSpc="1">
            <a:prstTxWarp prst="textNoShape">
              <a:avLst/>
            </a:prstTxWarp>
          </a:bodyPr>
          <a:lstStyle/>
          <a:p>
            <a:pPr defTabSz="228554"/>
            <a:endParaRPr lang="en-US" sz="900">
              <a:solidFill>
                <a:srgbClr val="172144"/>
              </a:solidFill>
              <a:latin typeface="Calibri"/>
            </a:endParaRPr>
          </a:p>
        </p:txBody>
      </p:sp>
      <p:sp>
        <p:nvSpPr>
          <p:cNvPr id="28" name="Slide Number Placeholder 5">
            <a:extLst>
              <a:ext uri="{FF2B5EF4-FFF2-40B4-BE49-F238E27FC236}">
                <a16:creationId xmlns:a16="http://schemas.microsoft.com/office/drawing/2014/main" id="{53BE33CA-F318-4D7D-8B83-1CBE0BA8CC98}"/>
              </a:ext>
            </a:extLst>
          </p:cNvPr>
          <p:cNvSpPr txBox="1">
            <a:spLocks/>
          </p:cNvSpPr>
          <p:nvPr/>
        </p:nvSpPr>
        <p:spPr>
          <a:xfrm>
            <a:off x="425045" y="6140456"/>
            <a:ext cx="162261" cy="291343"/>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109"/>
            <a:fld id="{1A290D8D-6BA0-418D-AFED-C65293F70DA0}" type="slidenum">
              <a:rPr lang="en-US" sz="1600" b="1">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pPr algn="ctr" defTabSz="457109"/>
              <a:t>3</a:t>
            </a:fld>
            <a:endParaRPr lang="en-US" sz="900" b="1">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7" name="TextBox 26">
            <a:extLst>
              <a:ext uri="{FF2B5EF4-FFF2-40B4-BE49-F238E27FC236}">
                <a16:creationId xmlns:a16="http://schemas.microsoft.com/office/drawing/2014/main" id="{68754EBC-0D83-454C-9617-B6EAD18BF6B9}"/>
              </a:ext>
            </a:extLst>
          </p:cNvPr>
          <p:cNvSpPr txBox="1"/>
          <p:nvPr/>
        </p:nvSpPr>
        <p:spPr>
          <a:xfrm rot="16200000">
            <a:off x="91416" y="798032"/>
            <a:ext cx="830677" cy="276999"/>
          </a:xfrm>
          <a:prstGeom prst="rect">
            <a:avLst/>
          </a:prstGeom>
          <a:noFill/>
        </p:spPr>
        <p:txBody>
          <a:bodyPr wrap="none" rtlCol="0">
            <a:spAutoFit/>
          </a:bodyPr>
          <a:lstStyle/>
          <a:p>
            <a:pPr defTabSz="228554"/>
            <a:r>
              <a:rPr lang="en-US" sz="1200" b="1" dirty="0">
                <a:solidFill>
                  <a:schemeClr val="bg2"/>
                </a:solidFill>
                <a:latin typeface="Open Sans Extrabold" panose="020B0906030804020204" pitchFamily="34" charset="0"/>
                <a:ea typeface="Open Sans Extrabold" panose="020B0906030804020204" pitchFamily="34" charset="0"/>
                <a:cs typeface="Open Sans Extrabold" panose="020B0906030804020204" pitchFamily="34" charset="0"/>
              </a:rPr>
              <a:t>SSW 565</a:t>
            </a:r>
          </a:p>
        </p:txBody>
      </p:sp>
      <p:grpSp>
        <p:nvGrpSpPr>
          <p:cNvPr id="39" name="Group 38">
            <a:extLst>
              <a:ext uri="{FF2B5EF4-FFF2-40B4-BE49-F238E27FC236}">
                <a16:creationId xmlns:a16="http://schemas.microsoft.com/office/drawing/2014/main" id="{4CCC4997-2742-47AD-A290-B4980AA2B05C}"/>
              </a:ext>
            </a:extLst>
          </p:cNvPr>
          <p:cNvGrpSpPr/>
          <p:nvPr/>
        </p:nvGrpSpPr>
        <p:grpSpPr>
          <a:xfrm>
            <a:off x="7209028" y="1371868"/>
            <a:ext cx="1491107" cy="4115594"/>
            <a:chOff x="16269800" y="2743201"/>
            <a:chExt cx="2982602" cy="8232260"/>
          </a:xfrm>
        </p:grpSpPr>
        <p:sp>
          <p:nvSpPr>
            <p:cNvPr id="31" name="Freeform 5">
              <a:extLst>
                <a:ext uri="{FF2B5EF4-FFF2-40B4-BE49-F238E27FC236}">
                  <a16:creationId xmlns:a16="http://schemas.microsoft.com/office/drawing/2014/main" id="{209138CA-3BBC-46C5-9BB2-153EC24EA627}"/>
                </a:ext>
              </a:extLst>
            </p:cNvPr>
            <p:cNvSpPr>
              <a:spLocks/>
            </p:cNvSpPr>
            <p:nvPr/>
          </p:nvSpPr>
          <p:spPr bwMode="auto">
            <a:xfrm flipV="1">
              <a:off x="16311980" y="6860662"/>
              <a:ext cx="2898241" cy="1395886"/>
            </a:xfrm>
            <a:custGeom>
              <a:avLst/>
              <a:gdLst>
                <a:gd name="T0" fmla="*/ 0 w 768"/>
                <a:gd name="T1" fmla="*/ 232 h 232"/>
                <a:gd name="T2" fmla="*/ 396 w 768"/>
                <a:gd name="T3" fmla="*/ 176 h 232"/>
                <a:gd name="T4" fmla="*/ 768 w 768"/>
                <a:gd name="T5" fmla="*/ 0 h 232"/>
                <a:gd name="connsiteX0" fmla="*/ 0 w 9942"/>
                <a:gd name="connsiteY0" fmla="*/ 8381 h 8381"/>
                <a:gd name="connsiteX1" fmla="*/ 5156 w 9942"/>
                <a:gd name="connsiteY1" fmla="*/ 5967 h 8381"/>
                <a:gd name="connsiteX2" fmla="*/ 9942 w 9942"/>
                <a:gd name="connsiteY2" fmla="*/ 0 h 8381"/>
              </a:gdLst>
              <a:ahLst/>
              <a:cxnLst>
                <a:cxn ang="0">
                  <a:pos x="connsiteX0" y="connsiteY0"/>
                </a:cxn>
                <a:cxn ang="0">
                  <a:pos x="connsiteX1" y="connsiteY1"/>
                </a:cxn>
                <a:cxn ang="0">
                  <a:pos x="connsiteX2" y="connsiteY2"/>
                </a:cxn>
              </a:cxnLst>
              <a:rect l="l" t="t" r="r" b="b"/>
              <a:pathLst>
                <a:path w="9942" h="8381">
                  <a:moveTo>
                    <a:pt x="0" y="8381"/>
                  </a:moveTo>
                  <a:cubicBezTo>
                    <a:pt x="1719" y="8381"/>
                    <a:pt x="3906" y="8381"/>
                    <a:pt x="5156" y="5967"/>
                  </a:cubicBezTo>
                  <a:cubicBezTo>
                    <a:pt x="6810" y="2778"/>
                    <a:pt x="7598" y="0"/>
                    <a:pt x="9942" y="0"/>
                  </a:cubicBezTo>
                </a:path>
              </a:pathLst>
            </a:custGeom>
            <a:ln w="25400">
              <a:solidFill>
                <a:schemeClr val="tx1">
                  <a:lumMod val="10000"/>
                  <a:lumOff val="90000"/>
                </a:schemeClr>
              </a:solidFill>
              <a:headEnd type="none"/>
              <a:tailEnd type="ova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32" name="Freeform 5">
              <a:extLst>
                <a:ext uri="{FF2B5EF4-FFF2-40B4-BE49-F238E27FC236}">
                  <a16:creationId xmlns:a16="http://schemas.microsoft.com/office/drawing/2014/main" id="{06051B8E-D08B-4BCB-AE51-DAEA0F166D54}"/>
                </a:ext>
              </a:extLst>
            </p:cNvPr>
            <p:cNvSpPr>
              <a:spLocks/>
            </p:cNvSpPr>
            <p:nvPr/>
          </p:nvSpPr>
          <p:spPr bwMode="auto">
            <a:xfrm flipV="1">
              <a:off x="16269800" y="6860662"/>
              <a:ext cx="2982602" cy="2767914"/>
            </a:xfrm>
            <a:custGeom>
              <a:avLst/>
              <a:gdLst>
                <a:gd name="T0" fmla="*/ 0 w 768"/>
                <a:gd name="T1" fmla="*/ 232 h 232"/>
                <a:gd name="T2" fmla="*/ 396 w 768"/>
                <a:gd name="T3" fmla="*/ 176 h 232"/>
                <a:gd name="T4" fmla="*/ 768 w 768"/>
                <a:gd name="T5" fmla="*/ 0 h 232"/>
                <a:gd name="connsiteX0" fmla="*/ 0 w 9942"/>
                <a:gd name="connsiteY0" fmla="*/ 8381 h 8381"/>
                <a:gd name="connsiteX1" fmla="*/ 5156 w 9942"/>
                <a:gd name="connsiteY1" fmla="*/ 5967 h 8381"/>
                <a:gd name="connsiteX2" fmla="*/ 9942 w 9942"/>
                <a:gd name="connsiteY2" fmla="*/ 0 h 8381"/>
              </a:gdLst>
              <a:ahLst/>
              <a:cxnLst>
                <a:cxn ang="0">
                  <a:pos x="connsiteX0" y="connsiteY0"/>
                </a:cxn>
                <a:cxn ang="0">
                  <a:pos x="connsiteX1" y="connsiteY1"/>
                </a:cxn>
                <a:cxn ang="0">
                  <a:pos x="connsiteX2" y="connsiteY2"/>
                </a:cxn>
              </a:cxnLst>
              <a:rect l="l" t="t" r="r" b="b"/>
              <a:pathLst>
                <a:path w="9942" h="8381">
                  <a:moveTo>
                    <a:pt x="0" y="8381"/>
                  </a:moveTo>
                  <a:cubicBezTo>
                    <a:pt x="1719" y="8381"/>
                    <a:pt x="3906" y="8381"/>
                    <a:pt x="5156" y="5967"/>
                  </a:cubicBezTo>
                  <a:cubicBezTo>
                    <a:pt x="6810" y="2778"/>
                    <a:pt x="7598" y="0"/>
                    <a:pt x="9942" y="0"/>
                  </a:cubicBezTo>
                </a:path>
              </a:pathLst>
            </a:custGeom>
            <a:ln w="25400">
              <a:solidFill>
                <a:schemeClr val="tx1">
                  <a:lumMod val="10000"/>
                  <a:lumOff val="90000"/>
                </a:schemeClr>
              </a:solidFill>
              <a:headEnd type="none"/>
              <a:tailEnd type="ova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33" name="Freeform 5">
              <a:extLst>
                <a:ext uri="{FF2B5EF4-FFF2-40B4-BE49-F238E27FC236}">
                  <a16:creationId xmlns:a16="http://schemas.microsoft.com/office/drawing/2014/main" id="{CD7243DE-CD6F-4043-B080-139F8FA16EB2}"/>
                </a:ext>
              </a:extLst>
            </p:cNvPr>
            <p:cNvSpPr>
              <a:spLocks/>
            </p:cNvSpPr>
            <p:nvPr/>
          </p:nvSpPr>
          <p:spPr bwMode="auto">
            <a:xfrm flipV="1">
              <a:off x="16354161" y="6860661"/>
              <a:ext cx="2898241" cy="4114800"/>
            </a:xfrm>
            <a:custGeom>
              <a:avLst/>
              <a:gdLst>
                <a:gd name="T0" fmla="*/ 0 w 768"/>
                <a:gd name="T1" fmla="*/ 232 h 232"/>
                <a:gd name="T2" fmla="*/ 396 w 768"/>
                <a:gd name="T3" fmla="*/ 176 h 232"/>
                <a:gd name="T4" fmla="*/ 768 w 768"/>
                <a:gd name="T5" fmla="*/ 0 h 232"/>
                <a:gd name="connsiteX0" fmla="*/ 0 w 9942"/>
                <a:gd name="connsiteY0" fmla="*/ 8381 h 8381"/>
                <a:gd name="connsiteX1" fmla="*/ 5156 w 9942"/>
                <a:gd name="connsiteY1" fmla="*/ 5967 h 8381"/>
                <a:gd name="connsiteX2" fmla="*/ 9942 w 9942"/>
                <a:gd name="connsiteY2" fmla="*/ 0 h 8381"/>
              </a:gdLst>
              <a:ahLst/>
              <a:cxnLst>
                <a:cxn ang="0">
                  <a:pos x="connsiteX0" y="connsiteY0"/>
                </a:cxn>
                <a:cxn ang="0">
                  <a:pos x="connsiteX1" y="connsiteY1"/>
                </a:cxn>
                <a:cxn ang="0">
                  <a:pos x="connsiteX2" y="connsiteY2"/>
                </a:cxn>
              </a:cxnLst>
              <a:rect l="l" t="t" r="r" b="b"/>
              <a:pathLst>
                <a:path w="9942" h="8381">
                  <a:moveTo>
                    <a:pt x="0" y="8381"/>
                  </a:moveTo>
                  <a:cubicBezTo>
                    <a:pt x="1719" y="8381"/>
                    <a:pt x="3906" y="8381"/>
                    <a:pt x="5156" y="5967"/>
                  </a:cubicBezTo>
                  <a:cubicBezTo>
                    <a:pt x="6810" y="2778"/>
                    <a:pt x="7598" y="0"/>
                    <a:pt x="9942" y="0"/>
                  </a:cubicBezTo>
                </a:path>
              </a:pathLst>
            </a:custGeom>
            <a:ln w="25400">
              <a:solidFill>
                <a:schemeClr val="tx1">
                  <a:lumMod val="10000"/>
                  <a:lumOff val="90000"/>
                </a:schemeClr>
              </a:solidFill>
              <a:headEnd type="none"/>
              <a:tailEnd type="ova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34" name="Freeform 5">
              <a:extLst>
                <a:ext uri="{FF2B5EF4-FFF2-40B4-BE49-F238E27FC236}">
                  <a16:creationId xmlns:a16="http://schemas.microsoft.com/office/drawing/2014/main" id="{261D7545-AA1F-40BC-AFEA-766F0ACF87B1}"/>
                </a:ext>
              </a:extLst>
            </p:cNvPr>
            <p:cNvSpPr>
              <a:spLocks/>
            </p:cNvSpPr>
            <p:nvPr/>
          </p:nvSpPr>
          <p:spPr bwMode="auto">
            <a:xfrm>
              <a:off x="16311980" y="5462114"/>
              <a:ext cx="2898241" cy="1395886"/>
            </a:xfrm>
            <a:custGeom>
              <a:avLst/>
              <a:gdLst>
                <a:gd name="T0" fmla="*/ 0 w 768"/>
                <a:gd name="T1" fmla="*/ 232 h 232"/>
                <a:gd name="T2" fmla="*/ 396 w 768"/>
                <a:gd name="T3" fmla="*/ 176 h 232"/>
                <a:gd name="T4" fmla="*/ 768 w 768"/>
                <a:gd name="T5" fmla="*/ 0 h 232"/>
                <a:gd name="connsiteX0" fmla="*/ 0 w 9942"/>
                <a:gd name="connsiteY0" fmla="*/ 8381 h 8381"/>
                <a:gd name="connsiteX1" fmla="*/ 5156 w 9942"/>
                <a:gd name="connsiteY1" fmla="*/ 5967 h 8381"/>
                <a:gd name="connsiteX2" fmla="*/ 9942 w 9942"/>
                <a:gd name="connsiteY2" fmla="*/ 0 h 8381"/>
              </a:gdLst>
              <a:ahLst/>
              <a:cxnLst>
                <a:cxn ang="0">
                  <a:pos x="connsiteX0" y="connsiteY0"/>
                </a:cxn>
                <a:cxn ang="0">
                  <a:pos x="connsiteX1" y="connsiteY1"/>
                </a:cxn>
                <a:cxn ang="0">
                  <a:pos x="connsiteX2" y="connsiteY2"/>
                </a:cxn>
              </a:cxnLst>
              <a:rect l="l" t="t" r="r" b="b"/>
              <a:pathLst>
                <a:path w="9942" h="8381">
                  <a:moveTo>
                    <a:pt x="0" y="8381"/>
                  </a:moveTo>
                  <a:cubicBezTo>
                    <a:pt x="1719" y="8381"/>
                    <a:pt x="3906" y="8381"/>
                    <a:pt x="5156" y="5967"/>
                  </a:cubicBezTo>
                  <a:cubicBezTo>
                    <a:pt x="6810" y="2778"/>
                    <a:pt x="7598" y="0"/>
                    <a:pt x="9942" y="0"/>
                  </a:cubicBezTo>
                </a:path>
              </a:pathLst>
            </a:custGeom>
            <a:ln w="25400">
              <a:solidFill>
                <a:schemeClr val="tx1">
                  <a:lumMod val="10000"/>
                  <a:lumOff val="90000"/>
                </a:schemeClr>
              </a:solidFill>
              <a:headEnd type="none"/>
              <a:tailEnd type="ova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35" name="Freeform 5">
              <a:extLst>
                <a:ext uri="{FF2B5EF4-FFF2-40B4-BE49-F238E27FC236}">
                  <a16:creationId xmlns:a16="http://schemas.microsoft.com/office/drawing/2014/main" id="{4CDB0707-2950-48F4-B0AC-ADEDB62A6514}"/>
                </a:ext>
              </a:extLst>
            </p:cNvPr>
            <p:cNvSpPr>
              <a:spLocks/>
            </p:cNvSpPr>
            <p:nvPr/>
          </p:nvSpPr>
          <p:spPr bwMode="auto">
            <a:xfrm>
              <a:off x="16269800" y="4090086"/>
              <a:ext cx="2982602" cy="2767914"/>
            </a:xfrm>
            <a:custGeom>
              <a:avLst/>
              <a:gdLst>
                <a:gd name="T0" fmla="*/ 0 w 768"/>
                <a:gd name="T1" fmla="*/ 232 h 232"/>
                <a:gd name="T2" fmla="*/ 396 w 768"/>
                <a:gd name="T3" fmla="*/ 176 h 232"/>
                <a:gd name="T4" fmla="*/ 768 w 768"/>
                <a:gd name="T5" fmla="*/ 0 h 232"/>
                <a:gd name="connsiteX0" fmla="*/ 0 w 9942"/>
                <a:gd name="connsiteY0" fmla="*/ 8381 h 8381"/>
                <a:gd name="connsiteX1" fmla="*/ 5156 w 9942"/>
                <a:gd name="connsiteY1" fmla="*/ 5967 h 8381"/>
                <a:gd name="connsiteX2" fmla="*/ 9942 w 9942"/>
                <a:gd name="connsiteY2" fmla="*/ 0 h 8381"/>
              </a:gdLst>
              <a:ahLst/>
              <a:cxnLst>
                <a:cxn ang="0">
                  <a:pos x="connsiteX0" y="connsiteY0"/>
                </a:cxn>
                <a:cxn ang="0">
                  <a:pos x="connsiteX1" y="connsiteY1"/>
                </a:cxn>
                <a:cxn ang="0">
                  <a:pos x="connsiteX2" y="connsiteY2"/>
                </a:cxn>
              </a:cxnLst>
              <a:rect l="l" t="t" r="r" b="b"/>
              <a:pathLst>
                <a:path w="9942" h="8381">
                  <a:moveTo>
                    <a:pt x="0" y="8381"/>
                  </a:moveTo>
                  <a:cubicBezTo>
                    <a:pt x="1719" y="8381"/>
                    <a:pt x="3906" y="8381"/>
                    <a:pt x="5156" y="5967"/>
                  </a:cubicBezTo>
                  <a:cubicBezTo>
                    <a:pt x="6810" y="2778"/>
                    <a:pt x="7598" y="0"/>
                    <a:pt x="9942" y="0"/>
                  </a:cubicBezTo>
                </a:path>
              </a:pathLst>
            </a:custGeom>
            <a:ln w="25400">
              <a:solidFill>
                <a:schemeClr val="tx1">
                  <a:lumMod val="10000"/>
                  <a:lumOff val="90000"/>
                </a:schemeClr>
              </a:solidFill>
              <a:headEnd type="none"/>
              <a:tailEnd type="ova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sp>
          <p:nvSpPr>
            <p:cNvPr id="36" name="Freeform 5">
              <a:extLst>
                <a:ext uri="{FF2B5EF4-FFF2-40B4-BE49-F238E27FC236}">
                  <a16:creationId xmlns:a16="http://schemas.microsoft.com/office/drawing/2014/main" id="{15CD3079-3C4D-4897-BD47-886938DE7C0B}"/>
                </a:ext>
              </a:extLst>
            </p:cNvPr>
            <p:cNvSpPr>
              <a:spLocks/>
            </p:cNvSpPr>
            <p:nvPr/>
          </p:nvSpPr>
          <p:spPr bwMode="auto">
            <a:xfrm>
              <a:off x="16354161" y="2743201"/>
              <a:ext cx="2898241" cy="4114800"/>
            </a:xfrm>
            <a:custGeom>
              <a:avLst/>
              <a:gdLst>
                <a:gd name="T0" fmla="*/ 0 w 768"/>
                <a:gd name="T1" fmla="*/ 232 h 232"/>
                <a:gd name="T2" fmla="*/ 396 w 768"/>
                <a:gd name="T3" fmla="*/ 176 h 232"/>
                <a:gd name="T4" fmla="*/ 768 w 768"/>
                <a:gd name="T5" fmla="*/ 0 h 232"/>
                <a:gd name="connsiteX0" fmla="*/ 0 w 9942"/>
                <a:gd name="connsiteY0" fmla="*/ 8381 h 8381"/>
                <a:gd name="connsiteX1" fmla="*/ 5156 w 9942"/>
                <a:gd name="connsiteY1" fmla="*/ 5967 h 8381"/>
                <a:gd name="connsiteX2" fmla="*/ 9942 w 9942"/>
                <a:gd name="connsiteY2" fmla="*/ 0 h 8381"/>
              </a:gdLst>
              <a:ahLst/>
              <a:cxnLst>
                <a:cxn ang="0">
                  <a:pos x="connsiteX0" y="connsiteY0"/>
                </a:cxn>
                <a:cxn ang="0">
                  <a:pos x="connsiteX1" y="connsiteY1"/>
                </a:cxn>
                <a:cxn ang="0">
                  <a:pos x="connsiteX2" y="connsiteY2"/>
                </a:cxn>
              </a:cxnLst>
              <a:rect l="l" t="t" r="r" b="b"/>
              <a:pathLst>
                <a:path w="9942" h="8381">
                  <a:moveTo>
                    <a:pt x="0" y="8381"/>
                  </a:moveTo>
                  <a:cubicBezTo>
                    <a:pt x="1719" y="8381"/>
                    <a:pt x="3906" y="8381"/>
                    <a:pt x="5156" y="5967"/>
                  </a:cubicBezTo>
                  <a:cubicBezTo>
                    <a:pt x="6810" y="2778"/>
                    <a:pt x="7598" y="0"/>
                    <a:pt x="9942" y="0"/>
                  </a:cubicBezTo>
                </a:path>
              </a:pathLst>
            </a:custGeom>
            <a:ln w="25400">
              <a:solidFill>
                <a:schemeClr val="tx1">
                  <a:lumMod val="10000"/>
                  <a:lumOff val="90000"/>
                </a:schemeClr>
              </a:solidFill>
              <a:headEnd type="none"/>
              <a:tailEnd type="ova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45714" tIns="22857" rIns="45714" bIns="22857" numCol="1" anchor="t" anchorCtr="0" compatLnSpc="1">
              <a:prstTxWarp prst="textNoShape">
                <a:avLst/>
              </a:prstTxWarp>
            </a:bodyPr>
            <a:lstStyle/>
            <a:p>
              <a:pPr defTabSz="228554">
                <a:defRPr/>
              </a:pPr>
              <a:endParaRPr lang="en-US" sz="900">
                <a:solidFill>
                  <a:srgbClr val="172144"/>
                </a:solidFill>
                <a:latin typeface="Calibri"/>
              </a:endParaRPr>
            </a:p>
          </p:txBody>
        </p:sp>
      </p:grpSp>
      <p:sp>
        <p:nvSpPr>
          <p:cNvPr id="29" name="TextBox 28">
            <a:extLst>
              <a:ext uri="{FF2B5EF4-FFF2-40B4-BE49-F238E27FC236}">
                <a16:creationId xmlns:a16="http://schemas.microsoft.com/office/drawing/2014/main" id="{48EE3543-F924-4396-B562-F9D590279391}"/>
              </a:ext>
            </a:extLst>
          </p:cNvPr>
          <p:cNvSpPr txBox="1"/>
          <p:nvPr/>
        </p:nvSpPr>
        <p:spPr>
          <a:xfrm>
            <a:off x="5503833" y="3128982"/>
            <a:ext cx="1919741" cy="600036"/>
          </a:xfrm>
          <a:prstGeom prst="rect">
            <a:avLst/>
          </a:prstGeom>
          <a:solidFill>
            <a:schemeClr val="tx1"/>
          </a:solidFill>
        </p:spPr>
        <p:txBody>
          <a:bodyPr wrap="square" rtlCol="0" anchor="ctr">
            <a:spAutoFit/>
          </a:bodyPr>
          <a:lstStyle/>
          <a:p>
            <a:pPr algn="ctr" defTabSz="228554"/>
            <a:r>
              <a:rPr lang="en-US" sz="3299" dirty="0">
                <a:solidFill>
                  <a:srgbClr val="FFFFFF"/>
                </a:solidFill>
                <a:latin typeface="Open Sans Bold" panose="020B0806030504020204" pitchFamily="34" charset="0"/>
                <a:ea typeface="Open Sans Bold" panose="020B0806030504020204" pitchFamily="34" charset="0"/>
                <a:cs typeface="Open Sans Bold" panose="020B0806030504020204" pitchFamily="34" charset="0"/>
              </a:rPr>
              <a:t>Content</a:t>
            </a:r>
          </a:p>
        </p:txBody>
      </p:sp>
      <p:sp>
        <p:nvSpPr>
          <p:cNvPr id="30" name="TextBox 29">
            <a:extLst>
              <a:ext uri="{FF2B5EF4-FFF2-40B4-BE49-F238E27FC236}">
                <a16:creationId xmlns:a16="http://schemas.microsoft.com/office/drawing/2014/main" id="{BDF308AB-A063-4F43-A738-934B0B871E89}"/>
              </a:ext>
            </a:extLst>
          </p:cNvPr>
          <p:cNvSpPr txBox="1"/>
          <p:nvPr/>
        </p:nvSpPr>
        <p:spPr>
          <a:xfrm>
            <a:off x="3048987" y="2875129"/>
            <a:ext cx="2450813" cy="1107739"/>
          </a:xfrm>
          <a:prstGeom prst="rect">
            <a:avLst/>
          </a:prstGeom>
          <a:solidFill>
            <a:schemeClr val="bg1"/>
          </a:solidFill>
        </p:spPr>
        <p:txBody>
          <a:bodyPr wrap="square" rtlCol="0" anchor="ctr">
            <a:spAutoFit/>
          </a:bodyPr>
          <a:lstStyle/>
          <a:p>
            <a:pPr algn="ctr" defTabSz="228554"/>
            <a:r>
              <a:rPr lang="en-US" sz="3299" dirty="0">
                <a:solidFill>
                  <a:srgbClr val="172144"/>
                </a:solidFill>
                <a:latin typeface="Open Sans Bold" panose="020B0806030504020204" pitchFamily="34" charset="0"/>
                <a:ea typeface="Open Sans Bold" panose="020B0806030504020204" pitchFamily="34" charset="0"/>
                <a:cs typeface="Open Sans Bold" panose="020B0806030504020204" pitchFamily="34" charset="0"/>
              </a:rPr>
              <a:t>Table</a:t>
            </a:r>
          </a:p>
          <a:p>
            <a:pPr algn="ctr" defTabSz="228554"/>
            <a:r>
              <a:rPr lang="en-US" sz="3299" dirty="0">
                <a:solidFill>
                  <a:srgbClr val="172144"/>
                </a:solidFill>
                <a:latin typeface="Open Sans Bold" panose="020B0806030504020204" pitchFamily="34" charset="0"/>
                <a:ea typeface="Open Sans Bold" panose="020B0806030504020204" pitchFamily="34" charset="0"/>
                <a:cs typeface="Open Sans Bold" panose="020B0806030504020204" pitchFamily="34" charset="0"/>
              </a:rPr>
              <a:t>of</a:t>
            </a:r>
          </a:p>
        </p:txBody>
      </p:sp>
      <p:sp>
        <p:nvSpPr>
          <p:cNvPr id="40" name="TextBox 39">
            <a:extLst>
              <a:ext uri="{FF2B5EF4-FFF2-40B4-BE49-F238E27FC236}">
                <a16:creationId xmlns:a16="http://schemas.microsoft.com/office/drawing/2014/main" id="{7ECA4893-AE47-4DC0-AD03-9DDD82155BBC}"/>
              </a:ext>
            </a:extLst>
          </p:cNvPr>
          <p:cNvSpPr txBox="1"/>
          <p:nvPr/>
        </p:nvSpPr>
        <p:spPr>
          <a:xfrm>
            <a:off x="9049902" y="1191295"/>
            <a:ext cx="1590468" cy="338554"/>
          </a:xfrm>
          <a:prstGeom prst="rect">
            <a:avLst/>
          </a:prstGeom>
          <a:noFill/>
        </p:spPr>
        <p:txBody>
          <a:bodyPr wrap="square" rtlCol="0">
            <a:spAutoFit/>
          </a:bodyPr>
          <a:lstStyle/>
          <a:p>
            <a:pPr defTabSz="228554"/>
            <a:r>
              <a:rPr lang="en-US" sz="1600" dirty="0">
                <a:solidFill>
                  <a:srgbClr val="172144"/>
                </a:solidFill>
                <a:latin typeface="Open Sans Extrabold" panose="020B0906030804020204" pitchFamily="34" charset="0"/>
                <a:ea typeface="Open Sans Extrabold" panose="020B0906030804020204" pitchFamily="34" charset="0"/>
                <a:cs typeface="Open Sans Extrabold" panose="020B0906030804020204" pitchFamily="34" charset="0"/>
              </a:rPr>
              <a:t>Introduction</a:t>
            </a:r>
          </a:p>
        </p:txBody>
      </p:sp>
      <p:sp>
        <p:nvSpPr>
          <p:cNvPr id="41" name="TextBox 40">
            <a:extLst>
              <a:ext uri="{FF2B5EF4-FFF2-40B4-BE49-F238E27FC236}">
                <a16:creationId xmlns:a16="http://schemas.microsoft.com/office/drawing/2014/main" id="{E87D62FF-05F8-4C3A-9330-1AE947E4498F}"/>
              </a:ext>
            </a:extLst>
          </p:cNvPr>
          <p:cNvSpPr txBox="1"/>
          <p:nvPr/>
        </p:nvSpPr>
        <p:spPr>
          <a:xfrm>
            <a:off x="9049902" y="1916106"/>
            <a:ext cx="2969083" cy="338554"/>
          </a:xfrm>
          <a:prstGeom prst="rect">
            <a:avLst/>
          </a:prstGeom>
          <a:noFill/>
        </p:spPr>
        <p:txBody>
          <a:bodyPr wrap="square" rtlCol="0">
            <a:spAutoFit/>
          </a:bodyPr>
          <a:lstStyle/>
          <a:p>
            <a:pPr defTabSz="228554"/>
            <a:r>
              <a:rPr lang="en-US" sz="1600" dirty="0">
                <a:solidFill>
                  <a:srgbClr val="172144"/>
                </a:solidFill>
                <a:latin typeface="Open Sans Extrabold" panose="020B0906030804020204" pitchFamily="34" charset="0"/>
                <a:ea typeface="Open Sans Extrabold" panose="020B0906030804020204" pitchFamily="34" charset="0"/>
                <a:cs typeface="Open Sans Extrabold" panose="020B0906030804020204" pitchFamily="34" charset="0"/>
              </a:rPr>
              <a:t>Related Work</a:t>
            </a:r>
          </a:p>
        </p:txBody>
      </p:sp>
      <p:sp>
        <p:nvSpPr>
          <p:cNvPr id="43" name="TextBox 42">
            <a:extLst>
              <a:ext uri="{FF2B5EF4-FFF2-40B4-BE49-F238E27FC236}">
                <a16:creationId xmlns:a16="http://schemas.microsoft.com/office/drawing/2014/main" id="{594952A9-5CE3-41C1-887C-4393F85111C2}"/>
              </a:ext>
            </a:extLst>
          </p:cNvPr>
          <p:cNvSpPr txBox="1"/>
          <p:nvPr/>
        </p:nvSpPr>
        <p:spPr>
          <a:xfrm>
            <a:off x="9116365" y="2588880"/>
            <a:ext cx="1590468" cy="338554"/>
          </a:xfrm>
          <a:prstGeom prst="rect">
            <a:avLst/>
          </a:prstGeom>
          <a:noFill/>
        </p:spPr>
        <p:txBody>
          <a:bodyPr wrap="square" rtlCol="0">
            <a:spAutoFit/>
          </a:bodyPr>
          <a:lstStyle/>
          <a:p>
            <a:pPr defTabSz="228554"/>
            <a:r>
              <a:rPr lang="en-US" sz="1600" dirty="0">
                <a:solidFill>
                  <a:srgbClr val="172144"/>
                </a:solidFill>
                <a:latin typeface="Open Sans Extrabold" panose="020B0906030804020204" pitchFamily="34" charset="0"/>
                <a:ea typeface="Open Sans Extrabold" panose="020B0906030804020204" pitchFamily="34" charset="0"/>
                <a:cs typeface="Open Sans Extrabold" panose="020B0906030804020204" pitchFamily="34" charset="0"/>
              </a:rPr>
              <a:t>Approach</a:t>
            </a:r>
          </a:p>
        </p:txBody>
      </p:sp>
      <p:sp>
        <p:nvSpPr>
          <p:cNvPr id="44" name="Rectangle 43">
            <a:extLst>
              <a:ext uri="{FF2B5EF4-FFF2-40B4-BE49-F238E27FC236}">
                <a16:creationId xmlns:a16="http://schemas.microsoft.com/office/drawing/2014/main" id="{9E37058F-5A2A-41FA-BC76-AD54DA23A135}"/>
              </a:ext>
            </a:extLst>
          </p:cNvPr>
          <p:cNvSpPr/>
          <p:nvPr/>
        </p:nvSpPr>
        <p:spPr>
          <a:xfrm>
            <a:off x="8765470" y="1061212"/>
            <a:ext cx="290464" cy="600036"/>
          </a:xfrm>
          <a:prstGeom prst="rect">
            <a:avLst/>
          </a:prstGeom>
        </p:spPr>
        <p:txBody>
          <a:bodyPr wrap="none">
            <a:spAutoFit/>
          </a:bodyPr>
          <a:lstStyle/>
          <a:p>
            <a:pPr algn="ctr" defTabSz="457109">
              <a:defRPr/>
            </a:pPr>
            <a:r>
              <a:rPr lang="en-US" sz="3299" dirty="0">
                <a:solidFill>
                  <a:schemeClr val="accent2">
                    <a:lumMod val="40000"/>
                    <a:lumOff val="60000"/>
                  </a:schemeClr>
                </a:solidFill>
                <a:latin typeface="Designball-Finance-01" pitchFamily="2" charset="0"/>
                <a:ea typeface="Open Sans" panose="020B0606030504020204" pitchFamily="34" charset="0"/>
                <a:cs typeface="Arial" panose="020B0604020202020204" pitchFamily="34" charset="0"/>
              </a:rPr>
              <a:t>I</a:t>
            </a:r>
          </a:p>
        </p:txBody>
      </p:sp>
      <p:grpSp>
        <p:nvGrpSpPr>
          <p:cNvPr id="47" name="Group 46">
            <a:extLst>
              <a:ext uri="{FF2B5EF4-FFF2-40B4-BE49-F238E27FC236}">
                <a16:creationId xmlns:a16="http://schemas.microsoft.com/office/drawing/2014/main" id="{7472D775-374D-46B9-AE29-EDC8EDF229BD}"/>
              </a:ext>
            </a:extLst>
          </p:cNvPr>
          <p:cNvGrpSpPr/>
          <p:nvPr/>
        </p:nvGrpSpPr>
        <p:grpSpPr>
          <a:xfrm>
            <a:off x="9067938" y="3753779"/>
            <a:ext cx="2495747" cy="958258"/>
            <a:chOff x="18073855" y="7073282"/>
            <a:chExt cx="4992143" cy="1916768"/>
          </a:xfrm>
        </p:grpSpPr>
        <p:sp>
          <p:nvSpPr>
            <p:cNvPr id="45" name="TextBox 44">
              <a:extLst>
                <a:ext uri="{FF2B5EF4-FFF2-40B4-BE49-F238E27FC236}">
                  <a16:creationId xmlns:a16="http://schemas.microsoft.com/office/drawing/2014/main" id="{9948D410-9BC5-499C-B819-4264C41B956C}"/>
                </a:ext>
              </a:extLst>
            </p:cNvPr>
            <p:cNvSpPr txBox="1"/>
            <p:nvPr/>
          </p:nvSpPr>
          <p:spPr>
            <a:xfrm>
              <a:off x="18073855" y="7697218"/>
              <a:ext cx="4992143" cy="1292832"/>
            </a:xfrm>
            <a:prstGeom prst="rect">
              <a:avLst/>
            </a:prstGeom>
            <a:noFill/>
          </p:spPr>
          <p:txBody>
            <a:bodyPr wrap="square" rtlCol="0">
              <a:spAutoFit/>
            </a:bodyPr>
            <a:lstStyle/>
            <a:p>
              <a:pPr defTabSz="228554"/>
              <a:r>
                <a:rPr lang="fr-FR" sz="900" dirty="0">
                  <a:solidFill>
                    <a:srgbClr val="172144"/>
                  </a:solidFill>
                  <a:latin typeface="Calibri"/>
                </a:rPr>
                <a:t>Compare USE model </a:t>
              </a:r>
              <a:r>
                <a:rPr lang="fr-FR" sz="900" dirty="0" err="1">
                  <a:solidFill>
                    <a:srgbClr val="172144"/>
                  </a:solidFill>
                  <a:latin typeface="Calibri"/>
                </a:rPr>
                <a:t>with</a:t>
              </a:r>
              <a:r>
                <a:rPr lang="fr-FR" sz="900" dirty="0">
                  <a:solidFill>
                    <a:srgbClr val="172144"/>
                  </a:solidFill>
                  <a:latin typeface="Calibri"/>
                </a:rPr>
                <a:t> 4 SBERT </a:t>
              </a:r>
              <a:r>
                <a:rPr lang="fr-FR" sz="900" dirty="0" err="1">
                  <a:solidFill>
                    <a:srgbClr val="172144"/>
                  </a:solidFill>
                  <a:latin typeface="Calibri"/>
                </a:rPr>
                <a:t>models</a:t>
              </a:r>
              <a:r>
                <a:rPr lang="fr-FR" sz="900" dirty="0">
                  <a:solidFill>
                    <a:srgbClr val="172144"/>
                  </a:solidFill>
                  <a:latin typeface="Calibri"/>
                </a:rPr>
                <a:t>, </a:t>
              </a:r>
              <a:r>
                <a:rPr lang="fr-FR" sz="900" dirty="0" err="1">
                  <a:solidFill>
                    <a:srgbClr val="172144"/>
                  </a:solidFill>
                  <a:latin typeface="Calibri"/>
                </a:rPr>
                <a:t>find</a:t>
              </a:r>
              <a:r>
                <a:rPr lang="fr-FR" sz="900" dirty="0">
                  <a:solidFill>
                    <a:srgbClr val="172144"/>
                  </a:solidFill>
                  <a:latin typeface="Calibri"/>
                </a:rPr>
                <a:t> the </a:t>
              </a:r>
              <a:r>
                <a:rPr lang="fr-FR" sz="900" dirty="0" err="1">
                  <a:solidFill>
                    <a:srgbClr val="172144"/>
                  </a:solidFill>
                  <a:latin typeface="Calibri"/>
                </a:rPr>
                <a:t>statistics</a:t>
              </a:r>
              <a:r>
                <a:rPr lang="fr-FR" sz="900" dirty="0">
                  <a:solidFill>
                    <a:srgbClr val="172144"/>
                  </a:solidFill>
                  <a:latin typeface="Calibri"/>
                </a:rPr>
                <a:t> by </a:t>
              </a:r>
              <a:r>
                <a:rPr lang="fr-FR" sz="900" dirty="0" err="1">
                  <a:solidFill>
                    <a:srgbClr val="172144"/>
                  </a:solidFill>
                  <a:latin typeface="Calibri"/>
                </a:rPr>
                <a:t>comparing</a:t>
              </a:r>
              <a:r>
                <a:rPr lang="fr-FR" sz="900" dirty="0">
                  <a:solidFill>
                    <a:srgbClr val="172144"/>
                  </a:solidFill>
                  <a:latin typeface="Calibri"/>
                </a:rPr>
                <a:t> the </a:t>
              </a:r>
              <a:r>
                <a:rPr lang="fr-FR" sz="900" dirty="0" err="1">
                  <a:solidFill>
                    <a:srgbClr val="172144"/>
                  </a:solidFill>
                  <a:latin typeface="Calibri"/>
                </a:rPr>
                <a:t>results</a:t>
              </a:r>
              <a:r>
                <a:rPr lang="fr-FR" sz="900" dirty="0">
                  <a:solidFill>
                    <a:srgbClr val="172144"/>
                  </a:solidFill>
                  <a:latin typeface="Calibri"/>
                </a:rPr>
                <a:t> to </a:t>
              </a:r>
              <a:r>
                <a:rPr lang="fr-FR" sz="900" dirty="0" err="1">
                  <a:solidFill>
                    <a:srgbClr val="172144"/>
                  </a:solidFill>
                  <a:latin typeface="Calibri"/>
                </a:rPr>
                <a:t>manual</a:t>
              </a:r>
              <a:r>
                <a:rPr lang="fr-FR" sz="900" dirty="0">
                  <a:solidFill>
                    <a:srgbClr val="172144"/>
                  </a:solidFill>
                  <a:latin typeface="Calibri"/>
                </a:rPr>
                <a:t> labelling and use the best </a:t>
              </a:r>
              <a:r>
                <a:rPr lang="fr-FR" sz="900" dirty="0" err="1">
                  <a:solidFill>
                    <a:srgbClr val="172144"/>
                  </a:solidFill>
                  <a:latin typeface="Calibri"/>
                </a:rPr>
                <a:t>performing</a:t>
              </a:r>
              <a:r>
                <a:rPr lang="fr-FR" sz="900" dirty="0">
                  <a:solidFill>
                    <a:srgbClr val="172144"/>
                  </a:solidFill>
                  <a:latin typeface="Calibri"/>
                </a:rPr>
                <a:t> model to solve p2.</a:t>
              </a:r>
              <a:endParaRPr lang="en-US" sz="900" dirty="0">
                <a:solidFill>
                  <a:srgbClr val="172144"/>
                </a:solidFill>
                <a:latin typeface="Calibri"/>
              </a:endParaRPr>
            </a:p>
          </p:txBody>
        </p:sp>
        <p:sp>
          <p:nvSpPr>
            <p:cNvPr id="46" name="TextBox 45">
              <a:extLst>
                <a:ext uri="{FF2B5EF4-FFF2-40B4-BE49-F238E27FC236}">
                  <a16:creationId xmlns:a16="http://schemas.microsoft.com/office/drawing/2014/main" id="{BB6C2DCA-1BB7-42F4-BFEC-37BF29976C9E}"/>
                </a:ext>
              </a:extLst>
            </p:cNvPr>
            <p:cNvSpPr txBox="1"/>
            <p:nvPr/>
          </p:nvSpPr>
          <p:spPr>
            <a:xfrm>
              <a:off x="18235104" y="7073282"/>
              <a:ext cx="2626701" cy="677197"/>
            </a:xfrm>
            <a:prstGeom prst="rect">
              <a:avLst/>
            </a:prstGeom>
            <a:noFill/>
          </p:spPr>
          <p:txBody>
            <a:bodyPr wrap="none" rtlCol="0">
              <a:spAutoFit/>
            </a:bodyPr>
            <a:lstStyle/>
            <a:p>
              <a:pPr defTabSz="228554"/>
              <a:r>
                <a:rPr lang="en-US" sz="1600" dirty="0">
                  <a:solidFill>
                    <a:srgbClr val="172144"/>
                  </a:solidFill>
                  <a:latin typeface="Open Sans Extrabold" panose="020B0906030804020204" pitchFamily="34" charset="0"/>
                  <a:ea typeface="Open Sans Extrabold" panose="020B0906030804020204" pitchFamily="34" charset="0"/>
                  <a:cs typeface="Open Sans Extrabold" panose="020B0906030804020204" pitchFamily="34" charset="0"/>
                </a:rPr>
                <a:t>Evaluation</a:t>
              </a:r>
            </a:p>
          </p:txBody>
        </p:sp>
      </p:grpSp>
      <p:sp>
        <p:nvSpPr>
          <p:cNvPr id="38" name="Rectangle 37">
            <a:extLst>
              <a:ext uri="{FF2B5EF4-FFF2-40B4-BE49-F238E27FC236}">
                <a16:creationId xmlns:a16="http://schemas.microsoft.com/office/drawing/2014/main" id="{6B146883-353D-F090-8451-9FB1572A168B}"/>
              </a:ext>
            </a:extLst>
          </p:cNvPr>
          <p:cNvSpPr/>
          <p:nvPr/>
        </p:nvSpPr>
        <p:spPr>
          <a:xfrm>
            <a:off x="8703754" y="1757774"/>
            <a:ext cx="413896" cy="600036"/>
          </a:xfrm>
          <a:prstGeom prst="rect">
            <a:avLst/>
          </a:prstGeom>
        </p:spPr>
        <p:txBody>
          <a:bodyPr wrap="none">
            <a:spAutoFit/>
          </a:bodyPr>
          <a:lstStyle/>
          <a:p>
            <a:pPr algn="ctr" defTabSz="457109">
              <a:defRPr/>
            </a:pPr>
            <a:r>
              <a:rPr lang="en-US" sz="3299" dirty="0">
                <a:solidFill>
                  <a:schemeClr val="accent2">
                    <a:lumMod val="40000"/>
                    <a:lumOff val="60000"/>
                  </a:schemeClr>
                </a:solidFill>
                <a:latin typeface="Designball-Finance-01" pitchFamily="2" charset="0"/>
                <a:ea typeface="Open Sans" panose="020B0606030504020204" pitchFamily="34" charset="0"/>
                <a:cs typeface="Arial" panose="020B0604020202020204" pitchFamily="34" charset="0"/>
              </a:rPr>
              <a:t>R</a:t>
            </a:r>
          </a:p>
        </p:txBody>
      </p:sp>
      <p:sp>
        <p:nvSpPr>
          <p:cNvPr id="42" name="TextBox 41">
            <a:extLst>
              <a:ext uri="{FF2B5EF4-FFF2-40B4-BE49-F238E27FC236}">
                <a16:creationId xmlns:a16="http://schemas.microsoft.com/office/drawing/2014/main" id="{7EBCFC57-40E7-8849-4FA2-542524AE58E0}"/>
              </a:ext>
            </a:extLst>
          </p:cNvPr>
          <p:cNvSpPr txBox="1"/>
          <p:nvPr/>
        </p:nvSpPr>
        <p:spPr>
          <a:xfrm>
            <a:off x="9105733" y="5343939"/>
            <a:ext cx="1993613" cy="584775"/>
          </a:xfrm>
          <a:prstGeom prst="rect">
            <a:avLst/>
          </a:prstGeom>
          <a:noFill/>
        </p:spPr>
        <p:txBody>
          <a:bodyPr wrap="square" rtlCol="0">
            <a:spAutoFit/>
          </a:bodyPr>
          <a:lstStyle/>
          <a:p>
            <a:pPr defTabSz="228554"/>
            <a:r>
              <a:rPr lang="en-US" sz="1600" dirty="0">
                <a:solidFill>
                  <a:srgbClr val="172144"/>
                </a:solidFill>
                <a:latin typeface="Open Sans Extrabold" panose="020B0906030804020204" pitchFamily="34" charset="0"/>
                <a:ea typeface="Open Sans Extrabold" panose="020B0906030804020204" pitchFamily="34" charset="0"/>
                <a:cs typeface="Open Sans Extrabold" panose="020B0906030804020204" pitchFamily="34" charset="0"/>
              </a:rPr>
              <a:t>Conclusion and Future Work</a:t>
            </a:r>
          </a:p>
        </p:txBody>
      </p:sp>
      <p:sp>
        <p:nvSpPr>
          <p:cNvPr id="48" name="TextBox 47">
            <a:extLst>
              <a:ext uri="{FF2B5EF4-FFF2-40B4-BE49-F238E27FC236}">
                <a16:creationId xmlns:a16="http://schemas.microsoft.com/office/drawing/2014/main" id="{10E5E190-0CC0-5275-A227-AC47B05D5CBD}"/>
              </a:ext>
            </a:extLst>
          </p:cNvPr>
          <p:cNvSpPr txBox="1"/>
          <p:nvPr/>
        </p:nvSpPr>
        <p:spPr>
          <a:xfrm>
            <a:off x="9105734" y="4724235"/>
            <a:ext cx="1590468" cy="338554"/>
          </a:xfrm>
          <a:prstGeom prst="rect">
            <a:avLst/>
          </a:prstGeom>
          <a:noFill/>
        </p:spPr>
        <p:txBody>
          <a:bodyPr wrap="square" rtlCol="0">
            <a:spAutoFit/>
          </a:bodyPr>
          <a:lstStyle/>
          <a:p>
            <a:pPr defTabSz="228554"/>
            <a:r>
              <a:rPr lang="en-US" sz="1600" dirty="0">
                <a:solidFill>
                  <a:srgbClr val="172144"/>
                </a:solidFill>
                <a:latin typeface="Open Sans Extrabold" panose="020B0906030804020204" pitchFamily="34" charset="0"/>
                <a:ea typeface="Open Sans Extrabold" panose="020B0906030804020204" pitchFamily="34" charset="0"/>
                <a:cs typeface="Open Sans Extrabold" panose="020B0906030804020204" pitchFamily="34" charset="0"/>
              </a:rPr>
              <a:t>Discussion</a:t>
            </a:r>
          </a:p>
        </p:txBody>
      </p:sp>
      <p:sp>
        <p:nvSpPr>
          <p:cNvPr id="52" name="Rectangle 51">
            <a:extLst>
              <a:ext uri="{FF2B5EF4-FFF2-40B4-BE49-F238E27FC236}">
                <a16:creationId xmlns:a16="http://schemas.microsoft.com/office/drawing/2014/main" id="{2066875D-53A4-82D0-8F54-91D5E33CF99B}"/>
              </a:ext>
            </a:extLst>
          </p:cNvPr>
          <p:cNvSpPr/>
          <p:nvPr/>
        </p:nvSpPr>
        <p:spPr>
          <a:xfrm>
            <a:off x="8690027" y="2471938"/>
            <a:ext cx="429926" cy="600036"/>
          </a:xfrm>
          <a:prstGeom prst="rect">
            <a:avLst/>
          </a:prstGeom>
        </p:spPr>
        <p:txBody>
          <a:bodyPr wrap="none">
            <a:spAutoFit/>
          </a:bodyPr>
          <a:lstStyle/>
          <a:p>
            <a:pPr algn="ctr" defTabSz="457109">
              <a:defRPr/>
            </a:pPr>
            <a:r>
              <a:rPr lang="en-US" sz="3299" dirty="0">
                <a:solidFill>
                  <a:schemeClr val="accent2">
                    <a:lumMod val="40000"/>
                    <a:lumOff val="60000"/>
                  </a:schemeClr>
                </a:solidFill>
                <a:latin typeface="Designball-Finance-01" pitchFamily="2" charset="0"/>
                <a:ea typeface="Open Sans" panose="020B0606030504020204" pitchFamily="34" charset="0"/>
                <a:cs typeface="Arial" panose="020B0604020202020204" pitchFamily="34" charset="0"/>
              </a:rPr>
              <a:t>A</a:t>
            </a:r>
          </a:p>
        </p:txBody>
      </p:sp>
      <p:sp>
        <p:nvSpPr>
          <p:cNvPr id="53" name="Rectangle 52">
            <a:extLst>
              <a:ext uri="{FF2B5EF4-FFF2-40B4-BE49-F238E27FC236}">
                <a16:creationId xmlns:a16="http://schemas.microsoft.com/office/drawing/2014/main" id="{66813ACC-4DCE-B4DA-A65C-6F929A928179}"/>
              </a:ext>
            </a:extLst>
          </p:cNvPr>
          <p:cNvSpPr/>
          <p:nvPr/>
        </p:nvSpPr>
        <p:spPr>
          <a:xfrm>
            <a:off x="8661143" y="3788578"/>
            <a:ext cx="391454" cy="600036"/>
          </a:xfrm>
          <a:prstGeom prst="rect">
            <a:avLst/>
          </a:prstGeom>
        </p:spPr>
        <p:txBody>
          <a:bodyPr wrap="none">
            <a:spAutoFit/>
          </a:bodyPr>
          <a:lstStyle/>
          <a:p>
            <a:pPr algn="ctr" defTabSz="457109">
              <a:defRPr/>
            </a:pPr>
            <a:r>
              <a:rPr lang="en-US" sz="3299" dirty="0">
                <a:solidFill>
                  <a:schemeClr val="accent2">
                    <a:lumMod val="40000"/>
                    <a:lumOff val="60000"/>
                  </a:schemeClr>
                </a:solidFill>
                <a:latin typeface="Designball-Finance-01" pitchFamily="2" charset="0"/>
                <a:ea typeface="Open Sans" panose="020B0606030504020204" pitchFamily="34" charset="0"/>
                <a:cs typeface="Arial" panose="020B0604020202020204" pitchFamily="34" charset="0"/>
              </a:rPr>
              <a:t>E</a:t>
            </a:r>
          </a:p>
        </p:txBody>
      </p:sp>
      <p:sp>
        <p:nvSpPr>
          <p:cNvPr id="54" name="Rectangle 53">
            <a:extLst>
              <a:ext uri="{FF2B5EF4-FFF2-40B4-BE49-F238E27FC236}">
                <a16:creationId xmlns:a16="http://schemas.microsoft.com/office/drawing/2014/main" id="{D2829082-AEAC-9531-571A-1597B5FC85F2}"/>
              </a:ext>
            </a:extLst>
          </p:cNvPr>
          <p:cNvSpPr/>
          <p:nvPr/>
        </p:nvSpPr>
        <p:spPr>
          <a:xfrm>
            <a:off x="8674077" y="4572319"/>
            <a:ext cx="444352" cy="600036"/>
          </a:xfrm>
          <a:prstGeom prst="rect">
            <a:avLst/>
          </a:prstGeom>
        </p:spPr>
        <p:txBody>
          <a:bodyPr wrap="none">
            <a:spAutoFit/>
          </a:bodyPr>
          <a:lstStyle/>
          <a:p>
            <a:pPr algn="ctr" defTabSz="457109">
              <a:defRPr/>
            </a:pPr>
            <a:r>
              <a:rPr lang="en-US" sz="3299" dirty="0">
                <a:solidFill>
                  <a:schemeClr val="accent2">
                    <a:lumMod val="40000"/>
                    <a:lumOff val="60000"/>
                  </a:schemeClr>
                </a:solidFill>
                <a:latin typeface="Designball-Finance-01" pitchFamily="2" charset="0"/>
                <a:ea typeface="Open Sans" panose="020B0606030504020204" pitchFamily="34" charset="0"/>
                <a:cs typeface="Arial" panose="020B0604020202020204" pitchFamily="34" charset="0"/>
              </a:rPr>
              <a:t>D</a:t>
            </a:r>
          </a:p>
        </p:txBody>
      </p:sp>
      <p:sp>
        <p:nvSpPr>
          <p:cNvPr id="55" name="Rectangle 54">
            <a:extLst>
              <a:ext uri="{FF2B5EF4-FFF2-40B4-BE49-F238E27FC236}">
                <a16:creationId xmlns:a16="http://schemas.microsoft.com/office/drawing/2014/main" id="{B51F1559-99D0-C904-8342-762AAE745A4C}"/>
              </a:ext>
            </a:extLst>
          </p:cNvPr>
          <p:cNvSpPr/>
          <p:nvPr/>
        </p:nvSpPr>
        <p:spPr>
          <a:xfrm>
            <a:off x="8670028" y="5196752"/>
            <a:ext cx="410689" cy="600036"/>
          </a:xfrm>
          <a:prstGeom prst="rect">
            <a:avLst/>
          </a:prstGeom>
        </p:spPr>
        <p:txBody>
          <a:bodyPr wrap="none">
            <a:spAutoFit/>
          </a:bodyPr>
          <a:lstStyle/>
          <a:p>
            <a:pPr algn="ctr" defTabSz="457109">
              <a:defRPr/>
            </a:pPr>
            <a:r>
              <a:rPr lang="en-US" sz="3299" dirty="0">
                <a:solidFill>
                  <a:schemeClr val="accent2">
                    <a:lumMod val="40000"/>
                    <a:lumOff val="60000"/>
                  </a:schemeClr>
                </a:solidFill>
                <a:latin typeface="Designball-Finance-01" pitchFamily="2" charset="0"/>
                <a:ea typeface="Open Sans" panose="020B0606030504020204" pitchFamily="34" charset="0"/>
                <a:cs typeface="Arial" panose="020B0604020202020204" pitchFamily="34" charset="0"/>
              </a:rPr>
              <a:t>C</a:t>
            </a:r>
          </a:p>
        </p:txBody>
      </p:sp>
    </p:spTree>
    <p:extLst>
      <p:ext uri="{BB962C8B-B14F-4D97-AF65-F5344CB8AC3E}">
        <p14:creationId xmlns:p14="http://schemas.microsoft.com/office/powerpoint/2010/main" val="209743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fill="hold" grpId="0" nodeType="withEffect">
                                  <p:stCondLst>
                                    <p:cond delay="0"/>
                                  </p:stCondLst>
                                  <p:childTnLst>
                                    <p:animMotion origin="layout" path="M -2.33824E-6 2.40741E-6 L -2.33824E-6 1.84271 " pathEditMode="relative" rAng="0" ptsTypes="AA">
                                      <p:cBhvr>
                                        <p:cTn id="6" dur="5000" fill="hold"/>
                                        <p:tgtEl>
                                          <p:spTgt spid="6"/>
                                        </p:tgtEl>
                                        <p:attrNameLst>
                                          <p:attrName>ppt_x</p:attrName>
                                          <p:attrName>ppt_y</p:attrName>
                                        </p:attrNameLst>
                                      </p:cBhvr>
                                      <p:rCtr x="0" y="92130"/>
                                    </p:animMotion>
                                  </p:childTnLst>
                                </p:cTn>
                              </p:par>
                              <p:par>
                                <p:cTn id="7" presetID="42" presetClass="path" presetSubtype="0" repeatCount="indefinite" fill="hold" grpId="0" nodeType="withEffect">
                                  <p:stCondLst>
                                    <p:cond delay="0"/>
                                  </p:stCondLst>
                                  <p:childTnLst>
                                    <p:animMotion origin="layout" path="M -1.64041E-6 2.40741E-6 L -1.64041E-6 1.84271 " pathEditMode="relative" rAng="0" ptsTypes="AA">
                                      <p:cBhvr>
                                        <p:cTn id="8" dur="5000" fill="hold"/>
                                        <p:tgtEl>
                                          <p:spTgt spid="7"/>
                                        </p:tgtEl>
                                        <p:attrNameLst>
                                          <p:attrName>ppt_x</p:attrName>
                                          <p:attrName>ppt_y</p:attrName>
                                        </p:attrNameLst>
                                      </p:cBhvr>
                                      <p:rCtr x="0" y="92130"/>
                                    </p:animMotion>
                                  </p:childTnLst>
                                </p:cTn>
                              </p:par>
                              <p:par>
                                <p:cTn id="9" presetID="42" presetClass="path" presetSubtype="0" repeatCount="indefinite" fill="hold" grpId="0" nodeType="withEffect">
                                  <p:stCondLst>
                                    <p:cond delay="0"/>
                                  </p:stCondLst>
                                  <p:childTnLst>
                                    <p:animMotion origin="layout" path="M -9.42586E-7 2.40741E-6 L -9.42586E-7 1.84271 " pathEditMode="relative" rAng="0" ptsTypes="AA">
                                      <p:cBhvr>
                                        <p:cTn id="10" dur="5000" fill="hold"/>
                                        <p:tgtEl>
                                          <p:spTgt spid="8"/>
                                        </p:tgtEl>
                                        <p:attrNameLst>
                                          <p:attrName>ppt_x</p:attrName>
                                          <p:attrName>ppt_y</p:attrName>
                                        </p:attrNameLst>
                                      </p:cBhvr>
                                      <p:rCtr x="0" y="92130"/>
                                    </p:animMotion>
                                  </p:childTnLst>
                                </p:cTn>
                              </p:par>
                              <p:par>
                                <p:cTn id="11" presetID="42" presetClass="path" presetSubtype="0" repeatCount="indefinite" fill="hold" grpId="0" nodeType="withEffect">
                                  <p:stCondLst>
                                    <p:cond delay="0"/>
                                  </p:stCondLst>
                                  <p:childTnLst>
                                    <p:animMotion origin="layout" path="M -5.33785E-8 2.40741E-6 L -5.33785E-8 1.84271 " pathEditMode="relative" rAng="0" ptsTypes="AA">
                                      <p:cBhvr>
                                        <p:cTn id="12" dur="5000" fill="hold"/>
                                        <p:tgtEl>
                                          <p:spTgt spid="9"/>
                                        </p:tgtEl>
                                        <p:attrNameLst>
                                          <p:attrName>ppt_x</p:attrName>
                                          <p:attrName>ppt_y</p:attrName>
                                        </p:attrNameLst>
                                      </p:cBhvr>
                                      <p:rCtr x="0" y="92130"/>
                                    </p:animMotion>
                                  </p:childTnLst>
                                </p:cTn>
                              </p:par>
                              <p:par>
                                <p:cTn id="13" presetID="42" presetClass="path" presetSubtype="0" repeatCount="indefinite" fill="hold" grpId="0" nodeType="withEffect">
                                  <p:stCondLst>
                                    <p:cond delay="0"/>
                                  </p:stCondLst>
                                  <p:childTnLst>
                                    <p:animMotion origin="layout" path="M -4.25986E-6 2.40741E-6 L -4.25986E-6 1.84271 " pathEditMode="relative" rAng="0" ptsTypes="AA">
                                      <p:cBhvr>
                                        <p:cTn id="14" dur="5000" fill="hold"/>
                                        <p:tgtEl>
                                          <p:spTgt spid="10"/>
                                        </p:tgtEl>
                                        <p:attrNameLst>
                                          <p:attrName>ppt_x</p:attrName>
                                          <p:attrName>ppt_y</p:attrName>
                                        </p:attrNameLst>
                                      </p:cBhvr>
                                      <p:rCtr x="0" y="92130"/>
                                    </p:animMotion>
                                  </p:childTnLst>
                                </p:cTn>
                              </p:par>
                              <p:par>
                                <p:cTn id="15" presetID="42" presetClass="path" presetSubtype="0" repeatCount="indefinite" fill="hold" grpId="0" nodeType="withEffect">
                                  <p:stCondLst>
                                    <p:cond delay="0"/>
                                  </p:stCondLst>
                                  <p:childTnLst>
                                    <p:animMotion origin="layout" path="M 1.53365E-6 2.40741E-6 L 1.53365E-6 1.84271 " pathEditMode="relative" rAng="0" ptsTypes="AA">
                                      <p:cBhvr>
                                        <p:cTn id="16" dur="5000" fill="hold"/>
                                        <p:tgtEl>
                                          <p:spTgt spid="11"/>
                                        </p:tgtEl>
                                        <p:attrNameLst>
                                          <p:attrName>ppt_x</p:attrName>
                                          <p:attrName>ppt_y</p:attrName>
                                        </p:attrNameLst>
                                      </p:cBhvr>
                                      <p:rCtr x="0" y="92130"/>
                                    </p:animMotion>
                                  </p:childTnLst>
                                </p:cTn>
                              </p:par>
                              <p:par>
                                <p:cTn id="17" presetID="42" presetClass="path" presetSubtype="0" repeatCount="indefinite" fill="hold" grpId="0" nodeType="withEffect">
                                  <p:stCondLst>
                                    <p:cond delay="0"/>
                                  </p:stCondLst>
                                  <p:childTnLst>
                                    <p:animMotion origin="layout" path="M 2.23148E-6 2.40741E-6 L 2.23148E-6 1.84271 " pathEditMode="relative" rAng="0" ptsTypes="AA">
                                      <p:cBhvr>
                                        <p:cTn id="18" dur="5000" fill="hold"/>
                                        <p:tgtEl>
                                          <p:spTgt spid="12"/>
                                        </p:tgtEl>
                                        <p:attrNameLst>
                                          <p:attrName>ppt_x</p:attrName>
                                          <p:attrName>ppt_y</p:attrName>
                                        </p:attrNameLst>
                                      </p:cBhvr>
                                      <p:rCtr x="0" y="92130"/>
                                    </p:animMotion>
                                  </p:childTnLst>
                                </p:cTn>
                              </p:par>
                              <p:par>
                                <p:cTn id="19" presetID="42" presetClass="path" presetSubtype="0" repeatCount="indefinite" fill="hold" grpId="0" nodeType="withEffect">
                                  <p:stCondLst>
                                    <p:cond delay="0"/>
                                  </p:stCondLst>
                                  <p:childTnLst>
                                    <p:animMotion origin="layout" path="M 2.92931E-6 2.40741E-6 L 2.92931E-6 1.84271 " pathEditMode="relative" rAng="0" ptsTypes="AA">
                                      <p:cBhvr>
                                        <p:cTn id="20" dur="5000" fill="hold"/>
                                        <p:tgtEl>
                                          <p:spTgt spid="13"/>
                                        </p:tgtEl>
                                        <p:attrNameLst>
                                          <p:attrName>ppt_x</p:attrName>
                                          <p:attrName>ppt_y</p:attrName>
                                        </p:attrNameLst>
                                      </p:cBhvr>
                                      <p:rCtr x="0" y="92130"/>
                                    </p:animMotion>
                                  </p:childTnLst>
                                </p:cTn>
                              </p:par>
                              <p:par>
                                <p:cTn id="21" presetID="42" presetClass="path" presetSubtype="0" repeatCount="indefinite" fill="hold" grpId="0" nodeType="withEffect">
                                  <p:stCondLst>
                                    <p:cond delay="0"/>
                                  </p:stCondLst>
                                  <p:childTnLst>
                                    <p:animMotion origin="layout" path="M -1.0858E-6 2.40741E-6 L -1.0858E-6 1.84271 " pathEditMode="relative" rAng="0" ptsTypes="AA">
                                      <p:cBhvr>
                                        <p:cTn id="22" dur="5000" fill="hold"/>
                                        <p:tgtEl>
                                          <p:spTgt spid="14"/>
                                        </p:tgtEl>
                                        <p:attrNameLst>
                                          <p:attrName>ppt_x</p:attrName>
                                          <p:attrName>ppt_y</p:attrName>
                                        </p:attrNameLst>
                                      </p:cBhvr>
                                      <p:rCtr x="0" y="92130"/>
                                    </p:animMotion>
                                  </p:childTnLst>
                                </p:cTn>
                              </p:par>
                              <p:par>
                                <p:cTn id="23" presetID="42" presetClass="path" presetSubtype="0" repeatCount="indefinite" fill="hold" grpId="0" nodeType="withEffect">
                                  <p:stCondLst>
                                    <p:cond delay="0"/>
                                  </p:stCondLst>
                                  <p:childTnLst>
                                    <p:animMotion origin="layout" path="M -5.79352E-7 2.40741E-6 L -5.79352E-7 1.84271 " pathEditMode="relative" rAng="0" ptsTypes="AA">
                                      <p:cBhvr>
                                        <p:cTn id="24" dur="5000" fill="hold"/>
                                        <p:tgtEl>
                                          <p:spTgt spid="15"/>
                                        </p:tgtEl>
                                        <p:attrNameLst>
                                          <p:attrName>ppt_x</p:attrName>
                                          <p:attrName>ppt_y</p:attrName>
                                        </p:attrNameLst>
                                      </p:cBhvr>
                                      <p:rCtr x="0" y="92130"/>
                                    </p:animMotion>
                                  </p:childTnLst>
                                </p:cTn>
                              </p:par>
                              <p:par>
                                <p:cTn id="25" presetID="42" presetClass="path" presetSubtype="0" repeatCount="indefinite" fill="hold" grpId="0" nodeType="withEffect">
                                  <p:stCondLst>
                                    <p:cond delay="0"/>
                                  </p:stCondLst>
                                  <p:childTnLst>
                                    <p:animMotion origin="layout" path="M 3.09855E-7 2.40741E-6 L 3.09855E-7 1.84271 " pathEditMode="relative" rAng="0" ptsTypes="AA">
                                      <p:cBhvr>
                                        <p:cTn id="26" dur="5000" fill="hold"/>
                                        <p:tgtEl>
                                          <p:spTgt spid="16"/>
                                        </p:tgtEl>
                                        <p:attrNameLst>
                                          <p:attrName>ppt_x</p:attrName>
                                          <p:attrName>ppt_y</p:attrName>
                                        </p:attrNameLst>
                                      </p:cBhvr>
                                      <p:rCtr x="0" y="92130"/>
                                    </p:animMotion>
                                  </p:childTnLst>
                                </p:cTn>
                              </p:par>
                              <p:par>
                                <p:cTn id="27" presetID="42" presetClass="path" presetSubtype="0" repeatCount="indefinite" fill="hold" grpId="0" nodeType="withEffect">
                                  <p:stCondLst>
                                    <p:cond delay="0"/>
                                  </p:stCondLst>
                                  <p:childTnLst>
                                    <p:animMotion origin="layout" path="M -3.70525E-6 2.40741E-6 L -3.70525E-6 1.84271 " pathEditMode="relative" rAng="0" ptsTypes="AA">
                                      <p:cBhvr>
                                        <p:cTn id="28" dur="5000" fill="hold"/>
                                        <p:tgtEl>
                                          <p:spTgt spid="17"/>
                                        </p:tgtEl>
                                        <p:attrNameLst>
                                          <p:attrName>ppt_x</p:attrName>
                                          <p:attrName>ppt_y</p:attrName>
                                        </p:attrNameLst>
                                      </p:cBhvr>
                                      <p:rCtr x="0" y="92130"/>
                                    </p:animMotion>
                                  </p:childTnLst>
                                </p:cTn>
                              </p:par>
                              <p:par>
                                <p:cTn id="29" presetID="42" presetClass="path" presetSubtype="0" repeatCount="indefinite" fill="hold" grpId="0" nodeType="withEffect">
                                  <p:stCondLst>
                                    <p:cond delay="0"/>
                                  </p:stCondLst>
                                  <p:childTnLst>
                                    <p:animMotion origin="layout" path="M 2.27965E-6 2.40741E-6 L 2.27965E-6 1.84271 " pathEditMode="relative" rAng="0" ptsTypes="AA">
                                      <p:cBhvr>
                                        <p:cTn id="30" dur="5000" fill="hold"/>
                                        <p:tgtEl>
                                          <p:spTgt spid="18"/>
                                        </p:tgtEl>
                                        <p:attrNameLst>
                                          <p:attrName>ppt_x</p:attrName>
                                          <p:attrName>ppt_y</p:attrName>
                                        </p:attrNameLst>
                                      </p:cBhvr>
                                      <p:rCtr x="0" y="921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0621B411-57BE-4BBE-93D7-61D58B718104}"/>
              </a:ext>
            </a:extLst>
          </p:cNvPr>
          <p:cNvSpPr>
            <a:spLocks/>
          </p:cNvSpPr>
          <p:nvPr/>
        </p:nvSpPr>
        <p:spPr bwMode="auto">
          <a:xfrm rot="2757414">
            <a:off x="3627802" y="-16952654"/>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6" name="Freeform 6">
            <a:extLst>
              <a:ext uri="{FF2B5EF4-FFF2-40B4-BE49-F238E27FC236}">
                <a16:creationId xmlns:a16="http://schemas.microsoft.com/office/drawing/2014/main" id="{328C531A-047C-4186-A65C-79A16640EF6C}"/>
              </a:ext>
            </a:extLst>
          </p:cNvPr>
          <p:cNvSpPr>
            <a:spLocks/>
          </p:cNvSpPr>
          <p:nvPr/>
        </p:nvSpPr>
        <p:spPr bwMode="auto">
          <a:xfrm rot="2757414">
            <a:off x="4344515" y="-16211592"/>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7" name="Freeform 7">
            <a:extLst>
              <a:ext uri="{FF2B5EF4-FFF2-40B4-BE49-F238E27FC236}">
                <a16:creationId xmlns:a16="http://schemas.microsoft.com/office/drawing/2014/main" id="{27ED4C69-E66C-46A3-86E3-4CB2399ED626}"/>
              </a:ext>
            </a:extLst>
          </p:cNvPr>
          <p:cNvSpPr>
            <a:spLocks/>
          </p:cNvSpPr>
          <p:nvPr/>
        </p:nvSpPr>
        <p:spPr bwMode="auto">
          <a:xfrm rot="2757414">
            <a:off x="5061229" y="-15470530"/>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8" name="Freeform 8">
            <a:extLst>
              <a:ext uri="{FF2B5EF4-FFF2-40B4-BE49-F238E27FC236}">
                <a16:creationId xmlns:a16="http://schemas.microsoft.com/office/drawing/2014/main" id="{76CDB58C-E291-4906-9828-8A9FA4740855}"/>
              </a:ext>
            </a:extLst>
          </p:cNvPr>
          <p:cNvSpPr>
            <a:spLocks/>
          </p:cNvSpPr>
          <p:nvPr/>
        </p:nvSpPr>
        <p:spPr bwMode="auto">
          <a:xfrm rot="2757414">
            <a:off x="5775926" y="-14730323"/>
            <a:ext cx="324284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4">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9" name="Freeform 9">
            <a:extLst>
              <a:ext uri="{FF2B5EF4-FFF2-40B4-BE49-F238E27FC236}">
                <a16:creationId xmlns:a16="http://schemas.microsoft.com/office/drawing/2014/main" id="{80B240B5-0906-4BC3-8CDD-24147300A538}"/>
              </a:ext>
            </a:extLst>
          </p:cNvPr>
          <p:cNvSpPr>
            <a:spLocks/>
          </p:cNvSpPr>
          <p:nvPr/>
        </p:nvSpPr>
        <p:spPr bwMode="auto">
          <a:xfrm rot="2757414">
            <a:off x="6493001" y="-13990117"/>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0" name="Freeform 10">
            <a:extLst>
              <a:ext uri="{FF2B5EF4-FFF2-40B4-BE49-F238E27FC236}">
                <a16:creationId xmlns:a16="http://schemas.microsoft.com/office/drawing/2014/main" id="{D92C5A04-5378-428A-B8A7-CDED37550ECA}"/>
              </a:ext>
            </a:extLst>
          </p:cNvPr>
          <p:cNvSpPr>
            <a:spLocks/>
          </p:cNvSpPr>
          <p:nvPr/>
        </p:nvSpPr>
        <p:spPr bwMode="auto">
          <a:xfrm rot="2757414">
            <a:off x="7209715" y="-13249054"/>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1" name="Freeform 11">
            <a:extLst>
              <a:ext uri="{FF2B5EF4-FFF2-40B4-BE49-F238E27FC236}">
                <a16:creationId xmlns:a16="http://schemas.microsoft.com/office/drawing/2014/main" id="{DD596D50-0128-4FE9-BFA9-7DEED2FFD81E}"/>
              </a:ext>
            </a:extLst>
          </p:cNvPr>
          <p:cNvSpPr>
            <a:spLocks/>
          </p:cNvSpPr>
          <p:nvPr/>
        </p:nvSpPr>
        <p:spPr bwMode="auto">
          <a:xfrm rot="2757414">
            <a:off x="7926428" y="-12507992"/>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tx1">
              <a:alpha val="88000"/>
            </a:schemeClr>
          </a:solidFill>
          <a:ln>
            <a:noFill/>
          </a:ln>
          <a:effectLst>
            <a:outerShdw blurRad="1003300" dist="38100" dir="10800000" algn="r" rotWithShape="0">
              <a:prstClr val="black">
                <a:alpha val="46000"/>
              </a:prst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2" name="Freeform 10">
            <a:extLst>
              <a:ext uri="{FF2B5EF4-FFF2-40B4-BE49-F238E27FC236}">
                <a16:creationId xmlns:a16="http://schemas.microsoft.com/office/drawing/2014/main" id="{FE35FB5B-94AA-4F52-B4F6-0C0B8D21B7C3}"/>
              </a:ext>
            </a:extLst>
          </p:cNvPr>
          <p:cNvSpPr>
            <a:spLocks/>
          </p:cNvSpPr>
          <p:nvPr/>
        </p:nvSpPr>
        <p:spPr bwMode="auto">
          <a:xfrm rot="2757414">
            <a:off x="8643141" y="-11766484"/>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3" name="Freeform 9">
            <a:extLst>
              <a:ext uri="{FF2B5EF4-FFF2-40B4-BE49-F238E27FC236}">
                <a16:creationId xmlns:a16="http://schemas.microsoft.com/office/drawing/2014/main" id="{88B6EC08-5969-4686-918F-5F5E1C8636DC}"/>
              </a:ext>
            </a:extLst>
          </p:cNvPr>
          <p:cNvSpPr>
            <a:spLocks/>
          </p:cNvSpPr>
          <p:nvPr/>
        </p:nvSpPr>
        <p:spPr bwMode="auto">
          <a:xfrm rot="2757414">
            <a:off x="9358200" y="-11027133"/>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4" name="Freeform 8">
            <a:extLst>
              <a:ext uri="{FF2B5EF4-FFF2-40B4-BE49-F238E27FC236}">
                <a16:creationId xmlns:a16="http://schemas.microsoft.com/office/drawing/2014/main" id="{8392BC5B-86E1-480F-B71E-60DF4B625945}"/>
              </a:ext>
            </a:extLst>
          </p:cNvPr>
          <p:cNvSpPr>
            <a:spLocks/>
          </p:cNvSpPr>
          <p:nvPr/>
        </p:nvSpPr>
        <p:spPr bwMode="auto">
          <a:xfrm rot="2757414">
            <a:off x="10074551" y="-10285215"/>
            <a:ext cx="324284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5" name="Freeform 7">
            <a:extLst>
              <a:ext uri="{FF2B5EF4-FFF2-40B4-BE49-F238E27FC236}">
                <a16:creationId xmlns:a16="http://schemas.microsoft.com/office/drawing/2014/main" id="{AA77E7AA-1594-4511-9327-C688CB127567}"/>
              </a:ext>
            </a:extLst>
          </p:cNvPr>
          <p:cNvSpPr>
            <a:spLocks/>
          </p:cNvSpPr>
          <p:nvPr/>
        </p:nvSpPr>
        <p:spPr bwMode="auto">
          <a:xfrm rot="2757414">
            <a:off x="10791627" y="-9545008"/>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6" name="Freeform 6">
            <a:extLst>
              <a:ext uri="{FF2B5EF4-FFF2-40B4-BE49-F238E27FC236}">
                <a16:creationId xmlns:a16="http://schemas.microsoft.com/office/drawing/2014/main" id="{76F527A0-9318-417D-88D6-B3E6C7F1DCDB}"/>
              </a:ext>
            </a:extLst>
          </p:cNvPr>
          <p:cNvSpPr>
            <a:spLocks/>
          </p:cNvSpPr>
          <p:nvPr/>
        </p:nvSpPr>
        <p:spPr bwMode="auto">
          <a:xfrm rot="2757414">
            <a:off x="11506685" y="-8805658"/>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7" name="Freeform 5">
            <a:extLst>
              <a:ext uri="{FF2B5EF4-FFF2-40B4-BE49-F238E27FC236}">
                <a16:creationId xmlns:a16="http://schemas.microsoft.com/office/drawing/2014/main" id="{671C784C-4E42-4983-B789-4E38EF863884}"/>
              </a:ext>
            </a:extLst>
          </p:cNvPr>
          <p:cNvSpPr>
            <a:spLocks/>
          </p:cNvSpPr>
          <p:nvPr/>
        </p:nvSpPr>
        <p:spPr bwMode="auto">
          <a:xfrm rot="2757414">
            <a:off x="12221743" y="-8066307"/>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24" name="Freeform: Shape 23">
            <a:extLst>
              <a:ext uri="{FF2B5EF4-FFF2-40B4-BE49-F238E27FC236}">
                <a16:creationId xmlns:a16="http://schemas.microsoft.com/office/drawing/2014/main" id="{E9F34284-4744-4360-A9D1-9A688BDE6381}"/>
              </a:ext>
            </a:extLst>
          </p:cNvPr>
          <p:cNvSpPr/>
          <p:nvPr/>
        </p:nvSpPr>
        <p:spPr>
          <a:xfrm>
            <a:off x="0" y="446"/>
            <a:ext cx="12192000" cy="6857107"/>
          </a:xfrm>
          <a:custGeom>
            <a:avLst/>
            <a:gdLst>
              <a:gd name="connsiteX0" fmla="*/ 12193588 w 24387176"/>
              <a:gd name="connsiteY0" fmla="*/ 1218184 h 13716000"/>
              <a:gd name="connsiteX1" fmla="*/ 6553772 w 24387176"/>
              <a:gd name="connsiteY1" fmla="*/ 6858001 h 13716000"/>
              <a:gd name="connsiteX2" fmla="*/ 12193588 w 24387176"/>
              <a:gd name="connsiteY2" fmla="*/ 12497818 h 13716000"/>
              <a:gd name="connsiteX3" fmla="*/ 17833404 w 24387176"/>
              <a:gd name="connsiteY3" fmla="*/ 6858001 h 13716000"/>
              <a:gd name="connsiteX4" fmla="*/ 12193588 w 24387176"/>
              <a:gd name="connsiteY4" fmla="*/ 1218184 h 13716000"/>
              <a:gd name="connsiteX5" fmla="*/ 0 w 24387176"/>
              <a:gd name="connsiteY5" fmla="*/ 0 h 13716000"/>
              <a:gd name="connsiteX6" fmla="*/ 24387176 w 24387176"/>
              <a:gd name="connsiteY6" fmla="*/ 0 h 13716000"/>
              <a:gd name="connsiteX7" fmla="*/ 24387176 w 24387176"/>
              <a:gd name="connsiteY7" fmla="*/ 13716000 h 13716000"/>
              <a:gd name="connsiteX8" fmla="*/ 0 w 24387176"/>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7176" h="13716000">
                <a:moveTo>
                  <a:pt x="12193588" y="1218184"/>
                </a:moveTo>
                <a:cubicBezTo>
                  <a:pt x="9078803" y="1218184"/>
                  <a:pt x="6553772" y="3743216"/>
                  <a:pt x="6553772" y="6858001"/>
                </a:cubicBezTo>
                <a:cubicBezTo>
                  <a:pt x="6553772" y="9972786"/>
                  <a:pt x="9078803" y="12497818"/>
                  <a:pt x="12193588" y="12497818"/>
                </a:cubicBezTo>
                <a:cubicBezTo>
                  <a:pt x="15308373" y="12497818"/>
                  <a:pt x="17833404" y="9972786"/>
                  <a:pt x="17833404" y="6858001"/>
                </a:cubicBezTo>
                <a:cubicBezTo>
                  <a:pt x="17833404" y="3743216"/>
                  <a:pt x="15308373" y="1218184"/>
                  <a:pt x="12193588" y="1218184"/>
                </a:cubicBezTo>
                <a:close/>
                <a:moveTo>
                  <a:pt x="0" y="0"/>
                </a:moveTo>
                <a:lnTo>
                  <a:pt x="24387176" y="0"/>
                </a:lnTo>
                <a:lnTo>
                  <a:pt x="24387176" y="13716000"/>
                </a:lnTo>
                <a:lnTo>
                  <a:pt x="0" y="13716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5" name="Oval 24">
            <a:extLst>
              <a:ext uri="{FF2B5EF4-FFF2-40B4-BE49-F238E27FC236}">
                <a16:creationId xmlns:a16="http://schemas.microsoft.com/office/drawing/2014/main" id="{0D074EDD-091E-477D-A225-2D3EC7865B66}"/>
              </a:ext>
            </a:extLst>
          </p:cNvPr>
          <p:cNvSpPr/>
          <p:nvPr/>
        </p:nvSpPr>
        <p:spPr>
          <a:xfrm>
            <a:off x="3977637" y="1310637"/>
            <a:ext cx="4236726" cy="4236726"/>
          </a:xfrm>
          <a:prstGeom prst="ellipse">
            <a:avLst/>
          </a:prstGeom>
          <a:solidFill>
            <a:schemeClr val="bg1"/>
          </a:solidFill>
          <a:ln>
            <a:noFill/>
          </a:ln>
          <a:effectLst>
            <a:outerShdw blurRad="774700" sx="102000" sy="102000" algn="ctr" rotWithShape="0">
              <a:schemeClr val="accent1">
                <a:lumMod val="50000"/>
                <a:alpha val="4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28" name="Group 27">
            <a:extLst>
              <a:ext uri="{FF2B5EF4-FFF2-40B4-BE49-F238E27FC236}">
                <a16:creationId xmlns:a16="http://schemas.microsoft.com/office/drawing/2014/main" id="{8DFEF8D9-D717-47AF-BA15-3CC967EA0FD1}"/>
              </a:ext>
            </a:extLst>
          </p:cNvPr>
          <p:cNvGrpSpPr/>
          <p:nvPr/>
        </p:nvGrpSpPr>
        <p:grpSpPr>
          <a:xfrm>
            <a:off x="7560015" y="1183436"/>
            <a:ext cx="1262058" cy="1262058"/>
            <a:chOff x="15121997" y="2717963"/>
            <a:chExt cx="2524445" cy="2524445"/>
          </a:xfrm>
        </p:grpSpPr>
        <p:sp>
          <p:nvSpPr>
            <p:cNvPr id="26" name="Rectangle: Rounded Corners 25">
              <a:extLst>
                <a:ext uri="{FF2B5EF4-FFF2-40B4-BE49-F238E27FC236}">
                  <a16:creationId xmlns:a16="http://schemas.microsoft.com/office/drawing/2014/main" id="{0644EAA9-7733-4500-B697-04998EC1B8EA}"/>
                </a:ext>
              </a:extLst>
            </p:cNvPr>
            <p:cNvSpPr/>
            <p:nvPr/>
          </p:nvSpPr>
          <p:spPr>
            <a:xfrm rot="18900000">
              <a:off x="15121997" y="2717963"/>
              <a:ext cx="2524445" cy="2524445"/>
            </a:xfrm>
            <a:prstGeom prst="roundRect">
              <a:avLst>
                <a:gd name="adj" fmla="val 41968"/>
              </a:avLst>
            </a:prstGeom>
            <a:ln>
              <a:noFill/>
            </a:ln>
            <a:effectLst>
              <a:outerShdw blurRad="419100" sx="102000" sy="102000" algn="ctr" rotWithShape="0">
                <a:schemeClr val="accent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Rectangle 26">
              <a:extLst>
                <a:ext uri="{FF2B5EF4-FFF2-40B4-BE49-F238E27FC236}">
                  <a16:creationId xmlns:a16="http://schemas.microsoft.com/office/drawing/2014/main" id="{579E60C4-8434-4D3D-93C7-C9B09E28739B}"/>
                </a:ext>
              </a:extLst>
            </p:cNvPr>
            <p:cNvSpPr/>
            <p:nvPr/>
          </p:nvSpPr>
          <p:spPr>
            <a:xfrm>
              <a:off x="15875681" y="3149213"/>
              <a:ext cx="1017081" cy="1661953"/>
            </a:xfrm>
            <a:prstGeom prst="rect">
              <a:avLst/>
            </a:prstGeom>
          </p:spPr>
          <p:txBody>
            <a:bodyPr wrap="none" anchor="ctr">
              <a:spAutoFit/>
            </a:bodyPr>
            <a:lstStyle/>
            <a:p>
              <a:pPr algn="ctr" defTabSz="457109">
                <a:defRPr/>
              </a:pPr>
              <a:r>
                <a:rPr lang="en-US" sz="4799">
                  <a:solidFill>
                    <a:srgbClr val="FFFFFF"/>
                  </a:solidFill>
                  <a:latin typeface="Designball-Documents-01" pitchFamily="2" charset="0"/>
                  <a:ea typeface="Open Sans" panose="020B0606030504020204" pitchFamily="34" charset="0"/>
                  <a:cs typeface="Arial" panose="020B0604020202020204" pitchFamily="34" charset="0"/>
                </a:rPr>
                <a:t>d</a:t>
              </a:r>
            </a:p>
          </p:txBody>
        </p:sp>
      </p:grpSp>
      <p:sp>
        <p:nvSpPr>
          <p:cNvPr id="29" name="TextBox 28">
            <a:extLst>
              <a:ext uri="{FF2B5EF4-FFF2-40B4-BE49-F238E27FC236}">
                <a16:creationId xmlns:a16="http://schemas.microsoft.com/office/drawing/2014/main" id="{0B8C91B1-C517-4B6F-B708-9BC1C59A8CD1}"/>
              </a:ext>
            </a:extLst>
          </p:cNvPr>
          <p:cNvSpPr txBox="1"/>
          <p:nvPr/>
        </p:nvSpPr>
        <p:spPr>
          <a:xfrm>
            <a:off x="9140344" y="1329898"/>
            <a:ext cx="1838086" cy="923330"/>
          </a:xfrm>
          <a:prstGeom prst="rect">
            <a:avLst/>
          </a:prstGeom>
          <a:noFill/>
        </p:spPr>
        <p:txBody>
          <a:bodyPr wrap="square" rtlCol="0">
            <a:spAutoFit/>
          </a:bodyPr>
          <a:lstStyle/>
          <a:p>
            <a:r>
              <a:rPr lang="en-US" sz="1200" b="1" dirty="0">
                <a:latin typeface="+mj-lt"/>
              </a:rPr>
              <a:t>Determining </a:t>
            </a:r>
          </a:p>
          <a:p>
            <a:r>
              <a:rPr lang="en-US" sz="1200" b="1" dirty="0">
                <a:latin typeface="+mj-lt"/>
              </a:rPr>
              <a:t>Intent</a:t>
            </a:r>
          </a:p>
          <a:p>
            <a:endParaRPr lang="en-US" sz="1200" b="1" dirty="0">
              <a:latin typeface="+mj-lt"/>
            </a:endParaRPr>
          </a:p>
          <a:p>
            <a:r>
              <a:rPr lang="en-US" sz="900" dirty="0"/>
              <a:t>It answers the question of why people are changing the code.</a:t>
            </a:r>
            <a:endParaRPr lang="en-US" sz="1200" dirty="0"/>
          </a:p>
        </p:txBody>
      </p:sp>
      <p:grpSp>
        <p:nvGrpSpPr>
          <p:cNvPr id="30" name="Group 29">
            <a:extLst>
              <a:ext uri="{FF2B5EF4-FFF2-40B4-BE49-F238E27FC236}">
                <a16:creationId xmlns:a16="http://schemas.microsoft.com/office/drawing/2014/main" id="{956A9B8E-A9E2-4624-86D4-E59683303E1F}"/>
              </a:ext>
            </a:extLst>
          </p:cNvPr>
          <p:cNvGrpSpPr/>
          <p:nvPr/>
        </p:nvGrpSpPr>
        <p:grpSpPr>
          <a:xfrm>
            <a:off x="7560015" y="4355480"/>
            <a:ext cx="1262058" cy="1262058"/>
            <a:chOff x="15121997" y="2717963"/>
            <a:chExt cx="2524445" cy="2524445"/>
          </a:xfrm>
        </p:grpSpPr>
        <p:sp>
          <p:nvSpPr>
            <p:cNvPr id="31" name="Rectangle: Rounded Corners 30">
              <a:extLst>
                <a:ext uri="{FF2B5EF4-FFF2-40B4-BE49-F238E27FC236}">
                  <a16:creationId xmlns:a16="http://schemas.microsoft.com/office/drawing/2014/main" id="{AB0DCFF1-241C-4D5B-9E03-F48528DDCBCC}"/>
                </a:ext>
              </a:extLst>
            </p:cNvPr>
            <p:cNvSpPr/>
            <p:nvPr/>
          </p:nvSpPr>
          <p:spPr>
            <a:xfrm rot="18900000">
              <a:off x="15121997" y="2717963"/>
              <a:ext cx="2524445" cy="2524445"/>
            </a:xfrm>
            <a:prstGeom prst="roundRect">
              <a:avLst>
                <a:gd name="adj" fmla="val 41968"/>
              </a:avLst>
            </a:prstGeom>
            <a:solidFill>
              <a:schemeClr val="accent2"/>
            </a:solidFill>
            <a:ln>
              <a:noFill/>
            </a:ln>
            <a:effectLst>
              <a:outerShdw blurRad="419100" sx="102000" sy="102000" algn="ctr" rotWithShape="0">
                <a:schemeClr val="accent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2" name="Rectangle 31">
              <a:extLst>
                <a:ext uri="{FF2B5EF4-FFF2-40B4-BE49-F238E27FC236}">
                  <a16:creationId xmlns:a16="http://schemas.microsoft.com/office/drawing/2014/main" id="{A1740D7E-C1F6-4595-9B51-5E6D05BF2585}"/>
                </a:ext>
              </a:extLst>
            </p:cNvPr>
            <p:cNvSpPr/>
            <p:nvPr/>
          </p:nvSpPr>
          <p:spPr>
            <a:xfrm>
              <a:off x="15939812" y="3149213"/>
              <a:ext cx="888820" cy="1661953"/>
            </a:xfrm>
            <a:prstGeom prst="rect">
              <a:avLst/>
            </a:prstGeom>
          </p:spPr>
          <p:txBody>
            <a:bodyPr wrap="none" anchor="ctr">
              <a:spAutoFit/>
            </a:bodyPr>
            <a:lstStyle/>
            <a:p>
              <a:pPr algn="ctr" defTabSz="457109">
                <a:defRPr/>
              </a:pPr>
              <a:r>
                <a:rPr lang="en-US" sz="4799" dirty="0">
                  <a:solidFill>
                    <a:srgbClr val="FFFFFF"/>
                  </a:solidFill>
                  <a:latin typeface="Designball-Documents-01" pitchFamily="2" charset="0"/>
                  <a:ea typeface="Open Sans" panose="020B0606030504020204" pitchFamily="34" charset="0"/>
                  <a:cs typeface="Arial" panose="020B0604020202020204" pitchFamily="34" charset="0"/>
                </a:rPr>
                <a:t>c</a:t>
              </a:r>
            </a:p>
          </p:txBody>
        </p:sp>
      </p:grpSp>
      <p:sp>
        <p:nvSpPr>
          <p:cNvPr id="33" name="TextBox 32">
            <a:extLst>
              <a:ext uri="{FF2B5EF4-FFF2-40B4-BE49-F238E27FC236}">
                <a16:creationId xmlns:a16="http://schemas.microsoft.com/office/drawing/2014/main" id="{73128AC4-B92F-45F3-875F-18C0A721F859}"/>
              </a:ext>
            </a:extLst>
          </p:cNvPr>
          <p:cNvSpPr txBox="1"/>
          <p:nvPr/>
        </p:nvSpPr>
        <p:spPr>
          <a:xfrm>
            <a:off x="9140344" y="4501942"/>
            <a:ext cx="1838086" cy="1061829"/>
          </a:xfrm>
          <a:prstGeom prst="rect">
            <a:avLst/>
          </a:prstGeom>
          <a:noFill/>
        </p:spPr>
        <p:txBody>
          <a:bodyPr wrap="square" rtlCol="0">
            <a:spAutoFit/>
          </a:bodyPr>
          <a:lstStyle/>
          <a:p>
            <a:r>
              <a:rPr lang="en-US" sz="1200" b="1" dirty="0">
                <a:latin typeface="+mj-lt"/>
              </a:rPr>
              <a:t>Categorize new</a:t>
            </a:r>
          </a:p>
          <a:p>
            <a:r>
              <a:rPr lang="en-US" sz="1200" b="1" dirty="0">
                <a:latin typeface="+mj-lt"/>
              </a:rPr>
              <a:t>commits</a:t>
            </a:r>
          </a:p>
          <a:p>
            <a:endParaRPr lang="en-US" sz="1200" b="1" dirty="0">
              <a:latin typeface="+mj-lt"/>
            </a:endParaRPr>
          </a:p>
          <a:p>
            <a:r>
              <a:rPr lang="en-US" sz="900" dirty="0"/>
              <a:t>We'll also look at how to categorize new commits using data that has already been labeled.</a:t>
            </a:r>
            <a:endParaRPr lang="en-US" sz="1200" dirty="0"/>
          </a:p>
        </p:txBody>
      </p:sp>
      <p:grpSp>
        <p:nvGrpSpPr>
          <p:cNvPr id="34" name="Group 33">
            <a:extLst>
              <a:ext uri="{FF2B5EF4-FFF2-40B4-BE49-F238E27FC236}">
                <a16:creationId xmlns:a16="http://schemas.microsoft.com/office/drawing/2014/main" id="{113D5970-AFF3-4CF1-94D1-D8015305720A}"/>
              </a:ext>
            </a:extLst>
          </p:cNvPr>
          <p:cNvGrpSpPr/>
          <p:nvPr/>
        </p:nvGrpSpPr>
        <p:grpSpPr>
          <a:xfrm>
            <a:off x="3305515" y="1183436"/>
            <a:ext cx="1262058" cy="1262058"/>
            <a:chOff x="15121997" y="2717963"/>
            <a:chExt cx="2524445" cy="2524445"/>
          </a:xfrm>
        </p:grpSpPr>
        <p:sp>
          <p:nvSpPr>
            <p:cNvPr id="35" name="Rectangle: Rounded Corners 34">
              <a:extLst>
                <a:ext uri="{FF2B5EF4-FFF2-40B4-BE49-F238E27FC236}">
                  <a16:creationId xmlns:a16="http://schemas.microsoft.com/office/drawing/2014/main" id="{0B32F9DA-91FA-4449-91C3-52438A455BF6}"/>
                </a:ext>
              </a:extLst>
            </p:cNvPr>
            <p:cNvSpPr/>
            <p:nvPr/>
          </p:nvSpPr>
          <p:spPr>
            <a:xfrm rot="18900000">
              <a:off x="15121997" y="2717963"/>
              <a:ext cx="2524445" cy="2524445"/>
            </a:xfrm>
            <a:prstGeom prst="roundRect">
              <a:avLst>
                <a:gd name="adj" fmla="val 41968"/>
              </a:avLst>
            </a:prstGeom>
            <a:solidFill>
              <a:schemeClr val="accent3"/>
            </a:solidFill>
            <a:ln>
              <a:noFill/>
            </a:ln>
            <a:effectLst>
              <a:outerShdw blurRad="419100" sx="102000" sy="102000" algn="ctr" rotWithShape="0">
                <a:schemeClr val="accent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6" name="Rectangle 35">
              <a:extLst>
                <a:ext uri="{FF2B5EF4-FFF2-40B4-BE49-F238E27FC236}">
                  <a16:creationId xmlns:a16="http://schemas.microsoft.com/office/drawing/2014/main" id="{F1BC6F93-768F-4DE0-B6EF-41C3E168896B}"/>
                </a:ext>
              </a:extLst>
            </p:cNvPr>
            <p:cNvSpPr/>
            <p:nvPr/>
          </p:nvSpPr>
          <p:spPr>
            <a:xfrm>
              <a:off x="15939812" y="3149213"/>
              <a:ext cx="888820" cy="1661953"/>
            </a:xfrm>
            <a:prstGeom prst="rect">
              <a:avLst/>
            </a:prstGeom>
          </p:spPr>
          <p:txBody>
            <a:bodyPr wrap="none" anchor="ctr">
              <a:spAutoFit/>
            </a:bodyPr>
            <a:lstStyle/>
            <a:p>
              <a:pPr algn="ctr" defTabSz="457109">
                <a:defRPr/>
              </a:pPr>
              <a:r>
                <a:rPr lang="en-US" sz="4799" dirty="0">
                  <a:solidFill>
                    <a:srgbClr val="FFFFFF"/>
                  </a:solidFill>
                  <a:latin typeface="Designball-Edu-01" pitchFamily="2" charset="0"/>
                  <a:ea typeface="Open Sans" panose="020B0606030504020204" pitchFamily="34" charset="0"/>
                  <a:cs typeface="Arial" panose="020B0604020202020204" pitchFamily="34" charset="0"/>
                </a:rPr>
                <a:t>c</a:t>
              </a:r>
            </a:p>
          </p:txBody>
        </p:sp>
      </p:grpSp>
      <p:grpSp>
        <p:nvGrpSpPr>
          <p:cNvPr id="37" name="Group 36">
            <a:extLst>
              <a:ext uri="{FF2B5EF4-FFF2-40B4-BE49-F238E27FC236}">
                <a16:creationId xmlns:a16="http://schemas.microsoft.com/office/drawing/2014/main" id="{594B26CA-EBF4-44EE-A74C-86FF6CECFD5F}"/>
              </a:ext>
            </a:extLst>
          </p:cNvPr>
          <p:cNvGrpSpPr/>
          <p:nvPr/>
        </p:nvGrpSpPr>
        <p:grpSpPr>
          <a:xfrm>
            <a:off x="3305515" y="4355480"/>
            <a:ext cx="1262058" cy="1262058"/>
            <a:chOff x="15121997" y="2717963"/>
            <a:chExt cx="2524445" cy="2524445"/>
          </a:xfrm>
        </p:grpSpPr>
        <p:sp>
          <p:nvSpPr>
            <p:cNvPr id="38" name="Rectangle: Rounded Corners 37">
              <a:extLst>
                <a:ext uri="{FF2B5EF4-FFF2-40B4-BE49-F238E27FC236}">
                  <a16:creationId xmlns:a16="http://schemas.microsoft.com/office/drawing/2014/main" id="{29FA4A85-5B30-4831-A5FE-C570A675173A}"/>
                </a:ext>
              </a:extLst>
            </p:cNvPr>
            <p:cNvSpPr/>
            <p:nvPr/>
          </p:nvSpPr>
          <p:spPr>
            <a:xfrm rot="18900000">
              <a:off x="15121997" y="2717963"/>
              <a:ext cx="2524445" cy="2524445"/>
            </a:xfrm>
            <a:prstGeom prst="roundRect">
              <a:avLst>
                <a:gd name="adj" fmla="val 41968"/>
              </a:avLst>
            </a:prstGeom>
            <a:solidFill>
              <a:schemeClr val="accent6"/>
            </a:solidFill>
            <a:ln>
              <a:noFill/>
            </a:ln>
            <a:effectLst>
              <a:outerShdw blurRad="419100" sx="102000" sy="102000" algn="ctr" rotWithShape="0">
                <a:schemeClr val="accent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9" name="Rectangle 38">
              <a:extLst>
                <a:ext uri="{FF2B5EF4-FFF2-40B4-BE49-F238E27FC236}">
                  <a16:creationId xmlns:a16="http://schemas.microsoft.com/office/drawing/2014/main" id="{EB670A0F-6DA4-498D-9D10-00A6FBAAE2D2}"/>
                </a:ext>
              </a:extLst>
            </p:cNvPr>
            <p:cNvSpPr/>
            <p:nvPr/>
          </p:nvSpPr>
          <p:spPr>
            <a:xfrm>
              <a:off x="15494121" y="3149213"/>
              <a:ext cx="1780206" cy="1661953"/>
            </a:xfrm>
            <a:prstGeom prst="rect">
              <a:avLst/>
            </a:prstGeom>
          </p:spPr>
          <p:txBody>
            <a:bodyPr wrap="none" anchor="ctr">
              <a:spAutoFit/>
            </a:bodyPr>
            <a:lstStyle/>
            <a:p>
              <a:pPr algn="ctr" defTabSz="457109">
                <a:defRPr/>
              </a:pPr>
              <a:r>
                <a:rPr lang="en-US" sz="4799" dirty="0" err="1">
                  <a:solidFill>
                    <a:srgbClr val="FFFFFF"/>
                  </a:solidFill>
                  <a:latin typeface="Designball-Edu-01" pitchFamily="2" charset="0"/>
                  <a:ea typeface="Open Sans" panose="020B0606030504020204" pitchFamily="34" charset="0"/>
                  <a:cs typeface="Arial" panose="020B0604020202020204" pitchFamily="34" charset="0"/>
                </a:rPr>
                <a:t>usl</a:t>
              </a:r>
              <a:endParaRPr lang="en-US" sz="4799" dirty="0">
                <a:solidFill>
                  <a:srgbClr val="FFFFFF"/>
                </a:solidFill>
                <a:latin typeface="Designball-Edu-01" pitchFamily="2" charset="0"/>
                <a:ea typeface="Open Sans" panose="020B0606030504020204" pitchFamily="34" charset="0"/>
                <a:cs typeface="Arial" panose="020B0604020202020204" pitchFamily="34" charset="0"/>
              </a:endParaRPr>
            </a:p>
          </p:txBody>
        </p:sp>
      </p:grpSp>
      <p:sp>
        <p:nvSpPr>
          <p:cNvPr id="40" name="TextBox 39">
            <a:extLst>
              <a:ext uri="{FF2B5EF4-FFF2-40B4-BE49-F238E27FC236}">
                <a16:creationId xmlns:a16="http://schemas.microsoft.com/office/drawing/2014/main" id="{E1CE1999-92A7-4446-AB83-FB666FD50E44}"/>
              </a:ext>
            </a:extLst>
          </p:cNvPr>
          <p:cNvSpPr txBox="1"/>
          <p:nvPr/>
        </p:nvSpPr>
        <p:spPr>
          <a:xfrm>
            <a:off x="1147572" y="1329898"/>
            <a:ext cx="1838086" cy="877163"/>
          </a:xfrm>
          <a:prstGeom prst="rect">
            <a:avLst/>
          </a:prstGeom>
          <a:noFill/>
        </p:spPr>
        <p:txBody>
          <a:bodyPr wrap="square" rtlCol="0">
            <a:spAutoFit/>
          </a:bodyPr>
          <a:lstStyle/>
          <a:p>
            <a:pPr algn="r"/>
            <a:r>
              <a:rPr lang="en-US" sz="1200" b="1" dirty="0">
                <a:latin typeface="+mj-lt"/>
              </a:rPr>
              <a:t>Classification problem</a:t>
            </a:r>
          </a:p>
          <a:p>
            <a:pPr algn="r"/>
            <a:endParaRPr lang="en-US" sz="1200" b="1" dirty="0">
              <a:latin typeface="+mj-lt"/>
            </a:endParaRPr>
          </a:p>
          <a:p>
            <a:pPr algn="r"/>
            <a:r>
              <a:rPr lang="en-US" sz="900" dirty="0"/>
              <a:t>Determining whether to use user commit messages is typically treated as a classification problem.</a:t>
            </a:r>
            <a:endParaRPr lang="en-US" sz="1200" dirty="0"/>
          </a:p>
        </p:txBody>
      </p:sp>
      <p:sp>
        <p:nvSpPr>
          <p:cNvPr id="41" name="TextBox 40">
            <a:extLst>
              <a:ext uri="{FF2B5EF4-FFF2-40B4-BE49-F238E27FC236}">
                <a16:creationId xmlns:a16="http://schemas.microsoft.com/office/drawing/2014/main" id="{5218C091-930C-4707-A1C1-56F175600C73}"/>
              </a:ext>
            </a:extLst>
          </p:cNvPr>
          <p:cNvSpPr txBox="1"/>
          <p:nvPr/>
        </p:nvSpPr>
        <p:spPr>
          <a:xfrm>
            <a:off x="1147572" y="4501942"/>
            <a:ext cx="1838086" cy="1384995"/>
          </a:xfrm>
          <a:prstGeom prst="rect">
            <a:avLst/>
          </a:prstGeom>
          <a:noFill/>
        </p:spPr>
        <p:txBody>
          <a:bodyPr wrap="square" rtlCol="0">
            <a:spAutoFit/>
          </a:bodyPr>
          <a:lstStyle/>
          <a:p>
            <a:pPr algn="r"/>
            <a:r>
              <a:rPr lang="en-US" sz="1200" b="1" dirty="0">
                <a:latin typeface="+mj-lt"/>
              </a:rPr>
              <a:t>Auto-clustering</a:t>
            </a:r>
          </a:p>
          <a:p>
            <a:pPr algn="r"/>
            <a:r>
              <a:rPr lang="en-US" sz="1200" b="1" dirty="0">
                <a:latin typeface="+mj-lt"/>
              </a:rPr>
              <a:t>Using unsupervised</a:t>
            </a:r>
          </a:p>
          <a:p>
            <a:pPr algn="r"/>
            <a:r>
              <a:rPr lang="en-US" sz="1200" b="1" dirty="0">
                <a:latin typeface="+mj-lt"/>
              </a:rPr>
              <a:t>learning</a:t>
            </a:r>
          </a:p>
          <a:p>
            <a:pPr algn="r"/>
            <a:endParaRPr lang="en-US" sz="1200" b="1" dirty="0">
              <a:latin typeface="+mj-lt"/>
            </a:endParaRPr>
          </a:p>
          <a:p>
            <a:pPr algn="r"/>
            <a:r>
              <a:rPr lang="en-US" sz="900" dirty="0"/>
              <a:t>I'll describe a method I discovered for automatically clustering short-text message data in order to identify and extract intents.</a:t>
            </a:r>
            <a:endParaRPr lang="en-US" sz="1200" dirty="0"/>
          </a:p>
        </p:txBody>
      </p:sp>
      <p:sp>
        <p:nvSpPr>
          <p:cNvPr id="42" name="TextBox 41">
            <a:extLst>
              <a:ext uri="{FF2B5EF4-FFF2-40B4-BE49-F238E27FC236}">
                <a16:creationId xmlns:a16="http://schemas.microsoft.com/office/drawing/2014/main" id="{5DB62C23-18B5-4F1D-A660-89E46E141FB2}"/>
              </a:ext>
            </a:extLst>
          </p:cNvPr>
          <p:cNvSpPr txBox="1"/>
          <p:nvPr/>
        </p:nvSpPr>
        <p:spPr>
          <a:xfrm>
            <a:off x="3878896" y="1698020"/>
            <a:ext cx="4434226" cy="2123274"/>
          </a:xfrm>
          <a:prstGeom prst="rect">
            <a:avLst/>
          </a:prstGeom>
          <a:noFill/>
        </p:spPr>
        <p:txBody>
          <a:bodyPr wrap="none" rtlCol="0" anchor="ctr">
            <a:spAutoFit/>
          </a:bodyPr>
          <a:lstStyle/>
          <a:p>
            <a:pPr algn="ctr"/>
            <a:r>
              <a:rPr lang="en-US" sz="4399" dirty="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Commits: </a:t>
            </a:r>
          </a:p>
          <a:p>
            <a:pPr algn="ctr"/>
            <a:r>
              <a:rPr lang="en-US" sz="4399" dirty="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Gold mine </a:t>
            </a:r>
          </a:p>
          <a:p>
            <a:pPr algn="ctr"/>
            <a:r>
              <a:rPr lang="en-US" sz="4399" dirty="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of information</a:t>
            </a:r>
          </a:p>
        </p:txBody>
      </p:sp>
      <p:sp>
        <p:nvSpPr>
          <p:cNvPr id="43" name="TextBox 42">
            <a:extLst>
              <a:ext uri="{FF2B5EF4-FFF2-40B4-BE49-F238E27FC236}">
                <a16:creationId xmlns:a16="http://schemas.microsoft.com/office/drawing/2014/main" id="{049DA43B-8020-4B80-9551-48C70B28690E}"/>
              </a:ext>
            </a:extLst>
          </p:cNvPr>
          <p:cNvSpPr txBox="1"/>
          <p:nvPr/>
        </p:nvSpPr>
        <p:spPr>
          <a:xfrm>
            <a:off x="3990708" y="3760005"/>
            <a:ext cx="4236725" cy="646331"/>
          </a:xfrm>
          <a:prstGeom prst="rect">
            <a:avLst/>
          </a:prstGeom>
          <a:noFill/>
        </p:spPr>
        <p:txBody>
          <a:bodyPr wrap="square" rtlCol="0">
            <a:spAutoFit/>
          </a:bodyPr>
          <a:lstStyle/>
          <a:p>
            <a:pPr algn="ctr"/>
            <a:r>
              <a:rPr lang="en-US" sz="1200" dirty="0"/>
              <a:t>Is there a way to get a helpful labeling of commit messages from an unlabeled set of commit messages in an automated way? </a:t>
            </a:r>
          </a:p>
          <a:p>
            <a:pPr algn="ctr"/>
            <a:endParaRPr lang="en-US" sz="1200" dirty="0"/>
          </a:p>
        </p:txBody>
      </p:sp>
      <p:sp>
        <p:nvSpPr>
          <p:cNvPr id="44" name="Oval 43">
            <a:extLst>
              <a:ext uri="{FF2B5EF4-FFF2-40B4-BE49-F238E27FC236}">
                <a16:creationId xmlns:a16="http://schemas.microsoft.com/office/drawing/2014/main" id="{E27D1E7E-8C5F-462B-9689-69E07CC5C3E2}"/>
              </a:ext>
            </a:extLst>
          </p:cNvPr>
          <p:cNvSpPr/>
          <p:nvPr/>
        </p:nvSpPr>
        <p:spPr>
          <a:xfrm>
            <a:off x="5791774" y="4347951"/>
            <a:ext cx="608454" cy="60845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noAutofit/>
          </a:bodyPr>
          <a:lstStyle/>
          <a:p>
            <a:pPr algn="ctr" defTabSz="457109">
              <a:defRPr/>
            </a:pPr>
            <a:r>
              <a:rPr lang="en-US" sz="3999" dirty="0" err="1">
                <a:solidFill>
                  <a:srgbClr val="FFFFFF"/>
                </a:solidFill>
                <a:latin typeface="Designball-Charts-01" pitchFamily="2" charset="0"/>
                <a:ea typeface="Open Sans" panose="020B0606030504020204" pitchFamily="34" charset="0"/>
                <a:cs typeface="Arial" panose="020B0604020202020204" pitchFamily="34" charset="0"/>
              </a:rPr>
              <a:t>i</a:t>
            </a:r>
            <a:endParaRPr lang="en-US" sz="3999" dirty="0">
              <a:solidFill>
                <a:srgbClr val="FFFFFF"/>
              </a:solidFill>
              <a:latin typeface="Designball-Charts-01" pitchFamily="2" charset="0"/>
              <a:ea typeface="Open Sans" panose="020B0606030504020204" pitchFamily="34" charset="0"/>
              <a:cs typeface="Arial" panose="020B0604020202020204" pitchFamily="34" charset="0"/>
            </a:endParaRPr>
          </a:p>
        </p:txBody>
      </p:sp>
      <p:sp>
        <p:nvSpPr>
          <p:cNvPr id="45" name="Slide Number Placeholder 5">
            <a:extLst>
              <a:ext uri="{FF2B5EF4-FFF2-40B4-BE49-F238E27FC236}">
                <a16:creationId xmlns:a16="http://schemas.microsoft.com/office/drawing/2014/main" id="{593CD051-762C-4846-BAA9-8B9F3E0E54D3}"/>
              </a:ext>
            </a:extLst>
          </p:cNvPr>
          <p:cNvSpPr txBox="1">
            <a:spLocks/>
          </p:cNvSpPr>
          <p:nvPr/>
        </p:nvSpPr>
        <p:spPr>
          <a:xfrm>
            <a:off x="11603666" y="6140457"/>
            <a:ext cx="162261" cy="291343"/>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6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pPr algn="ctr"/>
              <a:t>4</a:t>
            </a:fld>
            <a:endParaRPr lang="en-US" sz="9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46" name="TextBox 45">
            <a:extLst>
              <a:ext uri="{FF2B5EF4-FFF2-40B4-BE49-F238E27FC236}">
                <a16:creationId xmlns:a16="http://schemas.microsoft.com/office/drawing/2014/main" id="{5AAF18D1-F4FC-4CFF-BCB0-F997E1155E6D}"/>
              </a:ext>
            </a:extLst>
          </p:cNvPr>
          <p:cNvSpPr txBox="1"/>
          <p:nvPr/>
        </p:nvSpPr>
        <p:spPr>
          <a:xfrm rot="16200000">
            <a:off x="11198703" y="798032"/>
            <a:ext cx="973343" cy="276999"/>
          </a:xfrm>
          <a:prstGeom prst="rect">
            <a:avLst/>
          </a:prstGeom>
          <a:noFill/>
        </p:spPr>
        <p:txBody>
          <a:bodyPr wrap="square" rtlCol="0">
            <a:spAutoFit/>
          </a:bodyPr>
          <a:lstStyle/>
          <a:p>
            <a:r>
              <a:rPr lang="en-US" sz="1200" b="1" dirty="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SSW 565</a:t>
            </a:r>
          </a:p>
        </p:txBody>
      </p:sp>
    </p:spTree>
    <p:extLst>
      <p:ext uri="{BB962C8B-B14F-4D97-AF65-F5344CB8AC3E}">
        <p14:creationId xmlns:p14="http://schemas.microsoft.com/office/powerpoint/2010/main" val="205358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fill="hold" grpId="0" nodeType="withEffect">
                                  <p:stCondLst>
                                    <p:cond delay="0"/>
                                  </p:stCondLst>
                                  <p:childTnLst>
                                    <p:animMotion origin="layout" path="M -2.70668E-6 2.22222E-6 L -0.74469 1.28287 " pathEditMode="relative" rAng="0" ptsTypes="AA">
                                      <p:cBhvr>
                                        <p:cTn id="6" dur="5000" fill="hold"/>
                                        <p:tgtEl>
                                          <p:spTgt spid="5"/>
                                        </p:tgtEl>
                                        <p:attrNameLst>
                                          <p:attrName>ppt_x</p:attrName>
                                          <p:attrName>ppt_y</p:attrName>
                                        </p:attrNameLst>
                                      </p:cBhvr>
                                      <p:rCtr x="-37235" y="64144"/>
                                    </p:animMotion>
                                  </p:childTnLst>
                                </p:cTn>
                              </p:par>
                              <p:par>
                                <p:cTn id="7" presetID="42" presetClass="path" presetSubtype="0" repeatCount="indefinite" fill="hold" grpId="0" nodeType="withEffect">
                                  <p:stCondLst>
                                    <p:cond delay="0"/>
                                  </p:stCondLst>
                                  <p:childTnLst>
                                    <p:animMotion origin="layout" path="M -4.11535E-6 -3.88889E-6 L -0.74469 1.28287 " pathEditMode="relative" rAng="0" ptsTypes="AA">
                                      <p:cBhvr>
                                        <p:cTn id="8" dur="5000" fill="hold"/>
                                        <p:tgtEl>
                                          <p:spTgt spid="6"/>
                                        </p:tgtEl>
                                        <p:attrNameLst>
                                          <p:attrName>ppt_x</p:attrName>
                                          <p:attrName>ppt_y</p:attrName>
                                        </p:attrNameLst>
                                      </p:cBhvr>
                                      <p:rCtr x="-37235" y="64144"/>
                                    </p:animMotion>
                                  </p:childTnLst>
                                </p:cTn>
                              </p:par>
                              <p:par>
                                <p:cTn id="9" presetID="42" presetClass="path" presetSubtype="0" repeatCount="indefinite" fill="hold" grpId="0" nodeType="withEffect">
                                  <p:stCondLst>
                                    <p:cond delay="0"/>
                                  </p:stCondLst>
                                  <p:childTnLst>
                                    <p:animMotion origin="layout" path="M 4.47598E-6 4.25926E-6 L -0.7447 1.28287 " pathEditMode="relative" rAng="0" ptsTypes="AA">
                                      <p:cBhvr>
                                        <p:cTn id="10" dur="5000" fill="hold"/>
                                        <p:tgtEl>
                                          <p:spTgt spid="7"/>
                                        </p:tgtEl>
                                        <p:attrNameLst>
                                          <p:attrName>ppt_x</p:attrName>
                                          <p:attrName>ppt_y</p:attrName>
                                        </p:attrNameLst>
                                      </p:cBhvr>
                                      <p:rCtr x="-37235" y="64144"/>
                                    </p:animMotion>
                                  </p:childTnLst>
                                </p:cTn>
                              </p:par>
                              <p:par>
                                <p:cTn id="11" presetID="42" presetClass="path" presetSubtype="0" repeatCount="indefinite" fill="hold" grpId="0" nodeType="withEffect">
                                  <p:stCondLst>
                                    <p:cond delay="0"/>
                                  </p:stCondLst>
                                  <p:childTnLst>
                                    <p:animMotion origin="layout" path="M 3.06731E-6 -1.85185E-6 L -0.7447 1.28287 " pathEditMode="relative" rAng="0" ptsTypes="AA">
                                      <p:cBhvr>
                                        <p:cTn id="12" dur="5000" fill="hold"/>
                                        <p:tgtEl>
                                          <p:spTgt spid="8"/>
                                        </p:tgtEl>
                                        <p:attrNameLst>
                                          <p:attrName>ppt_x</p:attrName>
                                          <p:attrName>ppt_y</p:attrName>
                                        </p:attrNameLst>
                                      </p:cBhvr>
                                      <p:rCtr x="-37235" y="64144"/>
                                    </p:animMotion>
                                  </p:childTnLst>
                                </p:cTn>
                              </p:par>
                              <p:par>
                                <p:cTn id="13" presetID="42" presetClass="path" presetSubtype="0" repeatCount="indefinite" fill="hold" grpId="0" nodeType="withEffect">
                                  <p:stCondLst>
                                    <p:cond delay="0"/>
                                  </p:stCondLst>
                                  <p:childTnLst>
                                    <p:animMotion origin="layout" path="M 1.85002E-6 -2.22222E-6 L -0.7447 1.28287 " pathEditMode="relative" rAng="0" ptsTypes="AA">
                                      <p:cBhvr>
                                        <p:cTn id="14" dur="5000" fill="hold"/>
                                        <p:tgtEl>
                                          <p:spTgt spid="9"/>
                                        </p:tgtEl>
                                        <p:attrNameLst>
                                          <p:attrName>ppt_x</p:attrName>
                                          <p:attrName>ppt_y</p:attrName>
                                        </p:attrNameLst>
                                      </p:cBhvr>
                                      <p:rCtr x="-37235" y="64144"/>
                                    </p:animMotion>
                                  </p:childTnLst>
                                </p:cTn>
                              </p:par>
                              <p:par>
                                <p:cTn id="15" presetID="42" presetClass="path" presetSubtype="0" repeatCount="indefinite" fill="hold" grpId="0" nodeType="withEffect">
                                  <p:stCondLst>
                                    <p:cond delay="0"/>
                                  </p:stCondLst>
                                  <p:childTnLst>
                                    <p:animMotion origin="layout" path="M 4.41349E-7 -4.07407E-6 L -0.7447 1.28287 " pathEditMode="relative" rAng="0" ptsTypes="AA">
                                      <p:cBhvr>
                                        <p:cTn id="16" dur="5000" fill="hold"/>
                                        <p:tgtEl>
                                          <p:spTgt spid="10"/>
                                        </p:tgtEl>
                                        <p:attrNameLst>
                                          <p:attrName>ppt_x</p:attrName>
                                          <p:attrName>ppt_y</p:attrName>
                                        </p:attrNameLst>
                                      </p:cBhvr>
                                      <p:rCtr x="-37235" y="64144"/>
                                    </p:animMotion>
                                  </p:childTnLst>
                                </p:cTn>
                              </p:par>
                              <p:par>
                                <p:cTn id="17" presetID="42" presetClass="path" presetSubtype="0" repeatCount="indefinite" fill="hold" grpId="0" nodeType="withEffect">
                                  <p:stCondLst>
                                    <p:cond delay="0"/>
                                  </p:stCondLst>
                                  <p:childTnLst>
                                    <p:animMotion origin="layout" path="M -9.67322E-7 4.07407E-6 L -0.74469 1.28287 " pathEditMode="relative" rAng="0" ptsTypes="AA">
                                      <p:cBhvr>
                                        <p:cTn id="18" dur="5000" fill="hold"/>
                                        <p:tgtEl>
                                          <p:spTgt spid="11"/>
                                        </p:tgtEl>
                                        <p:attrNameLst>
                                          <p:attrName>ppt_x</p:attrName>
                                          <p:attrName>ppt_y</p:attrName>
                                        </p:attrNameLst>
                                      </p:cBhvr>
                                      <p:rCtr x="-37235" y="64144"/>
                                    </p:animMotion>
                                  </p:childTnLst>
                                </p:cTn>
                              </p:par>
                              <p:par>
                                <p:cTn id="19" presetID="42" presetClass="path" presetSubtype="0" repeatCount="indefinite" fill="hold" grpId="0" nodeType="withEffect">
                                  <p:stCondLst>
                                    <p:cond delay="0"/>
                                  </p:stCondLst>
                                  <p:childTnLst>
                                    <p:animMotion origin="layout" path="M -2.37599E-6 2.22222E-6 L -0.74469 1.28287 " pathEditMode="relative" rAng="0" ptsTypes="AA">
                                      <p:cBhvr>
                                        <p:cTn id="20" dur="5000" fill="hold"/>
                                        <p:tgtEl>
                                          <p:spTgt spid="12"/>
                                        </p:tgtEl>
                                        <p:attrNameLst>
                                          <p:attrName>ppt_x</p:attrName>
                                          <p:attrName>ppt_y</p:attrName>
                                        </p:attrNameLst>
                                      </p:cBhvr>
                                      <p:rCtr x="-37235" y="64144"/>
                                    </p:animMotion>
                                  </p:childTnLst>
                                </p:cTn>
                              </p:par>
                              <p:par>
                                <p:cTn id="21" presetID="42" presetClass="path" presetSubtype="0" repeatCount="indefinite" fill="hold" grpId="0" nodeType="withEffect">
                                  <p:stCondLst>
                                    <p:cond delay="0"/>
                                  </p:stCondLst>
                                  <p:childTnLst>
                                    <p:animMotion origin="layout" path="M -3.59328E-6 -2.40741E-6 L -0.74469 1.28287 " pathEditMode="relative" rAng="0" ptsTypes="AA">
                                      <p:cBhvr>
                                        <p:cTn id="22" dur="5000" fill="hold"/>
                                        <p:tgtEl>
                                          <p:spTgt spid="13"/>
                                        </p:tgtEl>
                                        <p:attrNameLst>
                                          <p:attrName>ppt_x</p:attrName>
                                          <p:attrName>ppt_y</p:attrName>
                                        </p:attrNameLst>
                                      </p:cBhvr>
                                      <p:rCtr x="-37235" y="64144"/>
                                    </p:animMotion>
                                  </p:childTnLst>
                                </p:cTn>
                              </p:par>
                              <p:par>
                                <p:cTn id="23" presetID="42" presetClass="path" presetSubtype="0" repeatCount="indefinite" fill="hold" grpId="0" nodeType="withEffect">
                                  <p:stCondLst>
                                    <p:cond delay="0"/>
                                  </p:stCondLst>
                                  <p:childTnLst>
                                    <p:animMotion origin="layout" path="M 4.80667E-6 0 L -0.7447 1.28287 " pathEditMode="relative" rAng="0" ptsTypes="AA">
                                      <p:cBhvr>
                                        <p:cTn id="24" dur="5000" fill="hold"/>
                                        <p:tgtEl>
                                          <p:spTgt spid="14"/>
                                        </p:tgtEl>
                                        <p:attrNameLst>
                                          <p:attrName>ppt_x</p:attrName>
                                          <p:attrName>ppt_y</p:attrName>
                                        </p:attrNameLst>
                                      </p:cBhvr>
                                      <p:rCtr x="-37235" y="64144"/>
                                    </p:animMotion>
                                  </p:childTnLst>
                                </p:cTn>
                              </p:par>
                              <p:par>
                                <p:cTn id="25" presetID="42" presetClass="path" presetSubtype="0" repeatCount="indefinite" fill="hold" grpId="0" nodeType="withEffect">
                                  <p:stCondLst>
                                    <p:cond delay="0"/>
                                  </p:stCondLst>
                                  <p:childTnLst>
                                    <p:animMotion origin="layout" path="M -1.50631E-6 3.88889E-6 L -0.74469 1.28287 " pathEditMode="relative" rAng="0" ptsTypes="AA">
                                      <p:cBhvr>
                                        <p:cTn id="26" dur="5000" fill="hold"/>
                                        <p:tgtEl>
                                          <p:spTgt spid="15"/>
                                        </p:tgtEl>
                                        <p:attrNameLst>
                                          <p:attrName>ppt_x</p:attrName>
                                          <p:attrName>ppt_y</p:attrName>
                                        </p:attrNameLst>
                                      </p:cBhvr>
                                      <p:rCtr x="-37235" y="64144"/>
                                    </p:animMotion>
                                  </p:childTnLst>
                                </p:cTn>
                              </p:par>
                              <p:par>
                                <p:cTn id="27" presetID="42" presetClass="path" presetSubtype="0" repeatCount="indefinite" fill="hold" grpId="0" nodeType="withEffect">
                                  <p:stCondLst>
                                    <p:cond delay="0"/>
                                  </p:stCondLst>
                                  <p:childTnLst>
                                    <p:animMotion origin="layout" path="M 2.37209E-6 -7.40741E-7 L -0.7447 1.28287 " pathEditMode="relative" rAng="0" ptsTypes="AA">
                                      <p:cBhvr>
                                        <p:cTn id="28" dur="5000" fill="hold"/>
                                        <p:tgtEl>
                                          <p:spTgt spid="16"/>
                                        </p:tgtEl>
                                        <p:attrNameLst>
                                          <p:attrName>ppt_x</p:attrName>
                                          <p:attrName>ppt_y</p:attrName>
                                        </p:attrNameLst>
                                      </p:cBhvr>
                                      <p:rCtr x="-37235" y="64144"/>
                                    </p:animMotion>
                                  </p:childTnLst>
                                </p:cTn>
                              </p:par>
                              <p:par>
                                <p:cTn id="29" presetID="42" presetClass="path" presetSubtype="0" repeatCount="indefinite" fill="hold" grpId="0" nodeType="withEffect">
                                  <p:stCondLst>
                                    <p:cond delay="0"/>
                                  </p:stCondLst>
                                  <p:childTnLst>
                                    <p:animMotion origin="layout" path="M 1.1548E-6 -1.11111E-6 L -0.7447 1.28287 " pathEditMode="relative" rAng="0" ptsTypes="AA">
                                      <p:cBhvr>
                                        <p:cTn id="30" dur="5000" fill="hold"/>
                                        <p:tgtEl>
                                          <p:spTgt spid="17"/>
                                        </p:tgtEl>
                                        <p:attrNameLst>
                                          <p:attrName>ppt_x</p:attrName>
                                          <p:attrName>ppt_y</p:attrName>
                                        </p:attrNameLst>
                                      </p:cBhvr>
                                      <p:rCtr x="-37235" y="64144"/>
                                    </p:animMotion>
                                  </p:childTnLst>
                                </p:cTn>
                              </p:par>
                              <p:par>
                                <p:cTn id="31" presetID="49" presetClass="entr" presetSubtype="0" decel="10000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p:cTn id="33" dur="500" fill="hold"/>
                                        <p:tgtEl>
                                          <p:spTgt spid="25"/>
                                        </p:tgtEl>
                                        <p:attrNameLst>
                                          <p:attrName>ppt_w</p:attrName>
                                        </p:attrNameLst>
                                      </p:cBhvr>
                                      <p:tavLst>
                                        <p:tav tm="0">
                                          <p:val>
                                            <p:fltVal val="0"/>
                                          </p:val>
                                        </p:tav>
                                        <p:tav tm="100000">
                                          <p:val>
                                            <p:strVal val="#ppt_w"/>
                                          </p:val>
                                        </p:tav>
                                      </p:tavLst>
                                    </p:anim>
                                    <p:anim calcmode="lin" valueType="num">
                                      <p:cBhvr>
                                        <p:cTn id="34" dur="500" fill="hold"/>
                                        <p:tgtEl>
                                          <p:spTgt spid="25"/>
                                        </p:tgtEl>
                                        <p:attrNameLst>
                                          <p:attrName>ppt_h</p:attrName>
                                        </p:attrNameLst>
                                      </p:cBhvr>
                                      <p:tavLst>
                                        <p:tav tm="0">
                                          <p:val>
                                            <p:fltVal val="0"/>
                                          </p:val>
                                        </p:tav>
                                        <p:tav tm="100000">
                                          <p:val>
                                            <p:strVal val="#ppt_h"/>
                                          </p:val>
                                        </p:tav>
                                      </p:tavLst>
                                    </p:anim>
                                    <p:anim calcmode="lin" valueType="num">
                                      <p:cBhvr>
                                        <p:cTn id="35" dur="500" fill="hold"/>
                                        <p:tgtEl>
                                          <p:spTgt spid="25"/>
                                        </p:tgtEl>
                                        <p:attrNameLst>
                                          <p:attrName>style.rotation</p:attrName>
                                        </p:attrNameLst>
                                      </p:cBhvr>
                                      <p:tavLst>
                                        <p:tav tm="0">
                                          <p:val>
                                            <p:fltVal val="360"/>
                                          </p:val>
                                        </p:tav>
                                        <p:tav tm="100000">
                                          <p:val>
                                            <p:fltVal val="0"/>
                                          </p:val>
                                        </p:tav>
                                      </p:tavLst>
                                    </p:anim>
                                    <p:animEffect transition="in" filter="fade">
                                      <p:cBhvr>
                                        <p:cTn id="36" dur="500"/>
                                        <p:tgtEl>
                                          <p:spTgt spid="25"/>
                                        </p:tgtEl>
                                      </p:cBhvr>
                                    </p:animEffect>
                                  </p:childTnLst>
                                </p:cTn>
                              </p:par>
                              <p:par>
                                <p:cTn id="37" presetID="49" presetClass="entr" presetSubtype="0" decel="100000" fill="hold" nodeType="withEffect">
                                  <p:stCondLst>
                                    <p:cond delay="100"/>
                                  </p:stCondLst>
                                  <p:childTnLst>
                                    <p:set>
                                      <p:cBhvr>
                                        <p:cTn id="38" dur="1" fill="hold">
                                          <p:stCondLst>
                                            <p:cond delay="0"/>
                                          </p:stCondLst>
                                        </p:cTn>
                                        <p:tgtEl>
                                          <p:spTgt spid="34"/>
                                        </p:tgtEl>
                                        <p:attrNameLst>
                                          <p:attrName>style.visibility</p:attrName>
                                        </p:attrNameLst>
                                      </p:cBhvr>
                                      <p:to>
                                        <p:strVal val="visible"/>
                                      </p:to>
                                    </p:set>
                                    <p:anim calcmode="lin" valueType="num">
                                      <p:cBhvr>
                                        <p:cTn id="39" dur="500" fill="hold"/>
                                        <p:tgtEl>
                                          <p:spTgt spid="34"/>
                                        </p:tgtEl>
                                        <p:attrNameLst>
                                          <p:attrName>ppt_w</p:attrName>
                                        </p:attrNameLst>
                                      </p:cBhvr>
                                      <p:tavLst>
                                        <p:tav tm="0">
                                          <p:val>
                                            <p:fltVal val="0"/>
                                          </p:val>
                                        </p:tav>
                                        <p:tav tm="100000">
                                          <p:val>
                                            <p:strVal val="#ppt_w"/>
                                          </p:val>
                                        </p:tav>
                                      </p:tavLst>
                                    </p:anim>
                                    <p:anim calcmode="lin" valueType="num">
                                      <p:cBhvr>
                                        <p:cTn id="40" dur="500" fill="hold"/>
                                        <p:tgtEl>
                                          <p:spTgt spid="34"/>
                                        </p:tgtEl>
                                        <p:attrNameLst>
                                          <p:attrName>ppt_h</p:attrName>
                                        </p:attrNameLst>
                                      </p:cBhvr>
                                      <p:tavLst>
                                        <p:tav tm="0">
                                          <p:val>
                                            <p:fltVal val="0"/>
                                          </p:val>
                                        </p:tav>
                                        <p:tav tm="100000">
                                          <p:val>
                                            <p:strVal val="#ppt_h"/>
                                          </p:val>
                                        </p:tav>
                                      </p:tavLst>
                                    </p:anim>
                                    <p:anim calcmode="lin" valueType="num">
                                      <p:cBhvr>
                                        <p:cTn id="41" dur="500" fill="hold"/>
                                        <p:tgtEl>
                                          <p:spTgt spid="34"/>
                                        </p:tgtEl>
                                        <p:attrNameLst>
                                          <p:attrName>style.rotation</p:attrName>
                                        </p:attrNameLst>
                                      </p:cBhvr>
                                      <p:tavLst>
                                        <p:tav tm="0">
                                          <p:val>
                                            <p:fltVal val="360"/>
                                          </p:val>
                                        </p:tav>
                                        <p:tav tm="100000">
                                          <p:val>
                                            <p:fltVal val="0"/>
                                          </p:val>
                                        </p:tav>
                                      </p:tavLst>
                                    </p:anim>
                                    <p:animEffect transition="in" filter="fade">
                                      <p:cBhvr>
                                        <p:cTn id="42" dur="500"/>
                                        <p:tgtEl>
                                          <p:spTgt spid="34"/>
                                        </p:tgtEl>
                                      </p:cBhvr>
                                    </p:animEffect>
                                  </p:childTnLst>
                                </p:cTn>
                              </p:par>
                              <p:par>
                                <p:cTn id="43" presetID="49" presetClass="entr" presetSubtype="0" decel="100000" fill="hold" nodeType="withEffect">
                                  <p:stCondLst>
                                    <p:cond delay="200"/>
                                  </p:stCondLst>
                                  <p:childTnLst>
                                    <p:set>
                                      <p:cBhvr>
                                        <p:cTn id="44" dur="1" fill="hold">
                                          <p:stCondLst>
                                            <p:cond delay="0"/>
                                          </p:stCondLst>
                                        </p:cTn>
                                        <p:tgtEl>
                                          <p:spTgt spid="28"/>
                                        </p:tgtEl>
                                        <p:attrNameLst>
                                          <p:attrName>style.visibility</p:attrName>
                                        </p:attrNameLst>
                                      </p:cBhvr>
                                      <p:to>
                                        <p:strVal val="visible"/>
                                      </p:to>
                                    </p:set>
                                    <p:anim calcmode="lin" valueType="num">
                                      <p:cBhvr>
                                        <p:cTn id="45" dur="500" fill="hold"/>
                                        <p:tgtEl>
                                          <p:spTgt spid="28"/>
                                        </p:tgtEl>
                                        <p:attrNameLst>
                                          <p:attrName>ppt_w</p:attrName>
                                        </p:attrNameLst>
                                      </p:cBhvr>
                                      <p:tavLst>
                                        <p:tav tm="0">
                                          <p:val>
                                            <p:fltVal val="0"/>
                                          </p:val>
                                        </p:tav>
                                        <p:tav tm="100000">
                                          <p:val>
                                            <p:strVal val="#ppt_w"/>
                                          </p:val>
                                        </p:tav>
                                      </p:tavLst>
                                    </p:anim>
                                    <p:anim calcmode="lin" valueType="num">
                                      <p:cBhvr>
                                        <p:cTn id="46" dur="500" fill="hold"/>
                                        <p:tgtEl>
                                          <p:spTgt spid="28"/>
                                        </p:tgtEl>
                                        <p:attrNameLst>
                                          <p:attrName>ppt_h</p:attrName>
                                        </p:attrNameLst>
                                      </p:cBhvr>
                                      <p:tavLst>
                                        <p:tav tm="0">
                                          <p:val>
                                            <p:fltVal val="0"/>
                                          </p:val>
                                        </p:tav>
                                        <p:tav tm="100000">
                                          <p:val>
                                            <p:strVal val="#ppt_h"/>
                                          </p:val>
                                        </p:tav>
                                      </p:tavLst>
                                    </p:anim>
                                    <p:anim calcmode="lin" valueType="num">
                                      <p:cBhvr>
                                        <p:cTn id="47" dur="500" fill="hold"/>
                                        <p:tgtEl>
                                          <p:spTgt spid="28"/>
                                        </p:tgtEl>
                                        <p:attrNameLst>
                                          <p:attrName>style.rotation</p:attrName>
                                        </p:attrNameLst>
                                      </p:cBhvr>
                                      <p:tavLst>
                                        <p:tav tm="0">
                                          <p:val>
                                            <p:fltVal val="360"/>
                                          </p:val>
                                        </p:tav>
                                        <p:tav tm="100000">
                                          <p:val>
                                            <p:fltVal val="0"/>
                                          </p:val>
                                        </p:tav>
                                      </p:tavLst>
                                    </p:anim>
                                    <p:animEffect transition="in" filter="fade">
                                      <p:cBhvr>
                                        <p:cTn id="48" dur="500"/>
                                        <p:tgtEl>
                                          <p:spTgt spid="28"/>
                                        </p:tgtEl>
                                      </p:cBhvr>
                                    </p:animEffect>
                                  </p:childTnLst>
                                </p:cTn>
                              </p:par>
                              <p:par>
                                <p:cTn id="49" presetID="49" presetClass="entr" presetSubtype="0" decel="100000" fill="hold" nodeType="withEffect">
                                  <p:stCondLst>
                                    <p:cond delay="300"/>
                                  </p:stCondLst>
                                  <p:childTnLst>
                                    <p:set>
                                      <p:cBhvr>
                                        <p:cTn id="50" dur="1" fill="hold">
                                          <p:stCondLst>
                                            <p:cond delay="0"/>
                                          </p:stCondLst>
                                        </p:cTn>
                                        <p:tgtEl>
                                          <p:spTgt spid="37"/>
                                        </p:tgtEl>
                                        <p:attrNameLst>
                                          <p:attrName>style.visibility</p:attrName>
                                        </p:attrNameLst>
                                      </p:cBhvr>
                                      <p:to>
                                        <p:strVal val="visible"/>
                                      </p:to>
                                    </p:set>
                                    <p:anim calcmode="lin" valueType="num">
                                      <p:cBhvr>
                                        <p:cTn id="51" dur="500" fill="hold"/>
                                        <p:tgtEl>
                                          <p:spTgt spid="37"/>
                                        </p:tgtEl>
                                        <p:attrNameLst>
                                          <p:attrName>ppt_w</p:attrName>
                                        </p:attrNameLst>
                                      </p:cBhvr>
                                      <p:tavLst>
                                        <p:tav tm="0">
                                          <p:val>
                                            <p:fltVal val="0"/>
                                          </p:val>
                                        </p:tav>
                                        <p:tav tm="100000">
                                          <p:val>
                                            <p:strVal val="#ppt_w"/>
                                          </p:val>
                                        </p:tav>
                                      </p:tavLst>
                                    </p:anim>
                                    <p:anim calcmode="lin" valueType="num">
                                      <p:cBhvr>
                                        <p:cTn id="52" dur="500" fill="hold"/>
                                        <p:tgtEl>
                                          <p:spTgt spid="37"/>
                                        </p:tgtEl>
                                        <p:attrNameLst>
                                          <p:attrName>ppt_h</p:attrName>
                                        </p:attrNameLst>
                                      </p:cBhvr>
                                      <p:tavLst>
                                        <p:tav tm="0">
                                          <p:val>
                                            <p:fltVal val="0"/>
                                          </p:val>
                                        </p:tav>
                                        <p:tav tm="100000">
                                          <p:val>
                                            <p:strVal val="#ppt_h"/>
                                          </p:val>
                                        </p:tav>
                                      </p:tavLst>
                                    </p:anim>
                                    <p:anim calcmode="lin" valueType="num">
                                      <p:cBhvr>
                                        <p:cTn id="53" dur="500" fill="hold"/>
                                        <p:tgtEl>
                                          <p:spTgt spid="37"/>
                                        </p:tgtEl>
                                        <p:attrNameLst>
                                          <p:attrName>style.rotation</p:attrName>
                                        </p:attrNameLst>
                                      </p:cBhvr>
                                      <p:tavLst>
                                        <p:tav tm="0">
                                          <p:val>
                                            <p:fltVal val="360"/>
                                          </p:val>
                                        </p:tav>
                                        <p:tav tm="100000">
                                          <p:val>
                                            <p:fltVal val="0"/>
                                          </p:val>
                                        </p:tav>
                                      </p:tavLst>
                                    </p:anim>
                                    <p:animEffect transition="in" filter="fade">
                                      <p:cBhvr>
                                        <p:cTn id="54" dur="500"/>
                                        <p:tgtEl>
                                          <p:spTgt spid="37"/>
                                        </p:tgtEl>
                                      </p:cBhvr>
                                    </p:animEffect>
                                  </p:childTnLst>
                                </p:cTn>
                              </p:par>
                              <p:par>
                                <p:cTn id="55" presetID="49" presetClass="entr" presetSubtype="0" decel="100000" fill="hold" nodeType="withEffect">
                                  <p:stCondLst>
                                    <p:cond delay="400"/>
                                  </p:stCondLst>
                                  <p:childTnLst>
                                    <p:set>
                                      <p:cBhvr>
                                        <p:cTn id="56" dur="1" fill="hold">
                                          <p:stCondLst>
                                            <p:cond delay="0"/>
                                          </p:stCondLst>
                                        </p:cTn>
                                        <p:tgtEl>
                                          <p:spTgt spid="30"/>
                                        </p:tgtEl>
                                        <p:attrNameLst>
                                          <p:attrName>style.visibility</p:attrName>
                                        </p:attrNameLst>
                                      </p:cBhvr>
                                      <p:to>
                                        <p:strVal val="visible"/>
                                      </p:to>
                                    </p:set>
                                    <p:anim calcmode="lin" valueType="num">
                                      <p:cBhvr>
                                        <p:cTn id="57" dur="500" fill="hold"/>
                                        <p:tgtEl>
                                          <p:spTgt spid="30"/>
                                        </p:tgtEl>
                                        <p:attrNameLst>
                                          <p:attrName>ppt_w</p:attrName>
                                        </p:attrNameLst>
                                      </p:cBhvr>
                                      <p:tavLst>
                                        <p:tav tm="0">
                                          <p:val>
                                            <p:fltVal val="0"/>
                                          </p:val>
                                        </p:tav>
                                        <p:tav tm="100000">
                                          <p:val>
                                            <p:strVal val="#ppt_w"/>
                                          </p:val>
                                        </p:tav>
                                      </p:tavLst>
                                    </p:anim>
                                    <p:anim calcmode="lin" valueType="num">
                                      <p:cBhvr>
                                        <p:cTn id="58" dur="500" fill="hold"/>
                                        <p:tgtEl>
                                          <p:spTgt spid="30"/>
                                        </p:tgtEl>
                                        <p:attrNameLst>
                                          <p:attrName>ppt_h</p:attrName>
                                        </p:attrNameLst>
                                      </p:cBhvr>
                                      <p:tavLst>
                                        <p:tav tm="0">
                                          <p:val>
                                            <p:fltVal val="0"/>
                                          </p:val>
                                        </p:tav>
                                        <p:tav tm="100000">
                                          <p:val>
                                            <p:strVal val="#ppt_h"/>
                                          </p:val>
                                        </p:tav>
                                      </p:tavLst>
                                    </p:anim>
                                    <p:anim calcmode="lin" valueType="num">
                                      <p:cBhvr>
                                        <p:cTn id="59" dur="500" fill="hold"/>
                                        <p:tgtEl>
                                          <p:spTgt spid="30"/>
                                        </p:tgtEl>
                                        <p:attrNameLst>
                                          <p:attrName>style.rotation</p:attrName>
                                        </p:attrNameLst>
                                      </p:cBhvr>
                                      <p:tavLst>
                                        <p:tav tm="0">
                                          <p:val>
                                            <p:fltVal val="360"/>
                                          </p:val>
                                        </p:tav>
                                        <p:tav tm="100000">
                                          <p:val>
                                            <p:fltVal val="0"/>
                                          </p:val>
                                        </p:tav>
                                      </p:tavLst>
                                    </p:anim>
                                    <p:animEffect transition="in" filter="fade">
                                      <p:cBhvr>
                                        <p:cTn id="60" dur="500"/>
                                        <p:tgtEl>
                                          <p:spTgt spid="30"/>
                                        </p:tgtEl>
                                      </p:cBhvr>
                                    </p:animEffect>
                                  </p:childTnLst>
                                </p:cTn>
                              </p:par>
                              <p:par>
                                <p:cTn id="61" presetID="10" presetClass="entr" presetSubtype="0" fill="hold" grpId="0" nodeType="withEffect">
                                  <p:stCondLst>
                                    <p:cond delay="50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par>
                                <p:cTn id="64" presetID="10" presetClass="entr" presetSubtype="0" fill="hold" grpId="0" nodeType="withEffect">
                                  <p:stCondLst>
                                    <p:cond delay="600"/>
                                  </p:stCondLst>
                                  <p:childTnLst>
                                    <p:set>
                                      <p:cBhvr>
                                        <p:cTn id="65" dur="1" fill="hold">
                                          <p:stCondLst>
                                            <p:cond delay="0"/>
                                          </p:stCondLst>
                                        </p:cTn>
                                        <p:tgtEl>
                                          <p:spTgt spid="29"/>
                                        </p:tgtEl>
                                        <p:attrNameLst>
                                          <p:attrName>style.visibility</p:attrName>
                                        </p:attrNameLst>
                                      </p:cBhvr>
                                      <p:to>
                                        <p:strVal val="visible"/>
                                      </p:to>
                                    </p:set>
                                    <p:animEffect transition="in" filter="fade">
                                      <p:cBhvr>
                                        <p:cTn id="66" dur="500"/>
                                        <p:tgtEl>
                                          <p:spTgt spid="29"/>
                                        </p:tgtEl>
                                      </p:cBhvr>
                                    </p:animEffect>
                                  </p:childTnLst>
                                </p:cTn>
                              </p:par>
                              <p:par>
                                <p:cTn id="67" presetID="10" presetClass="entr" presetSubtype="0" fill="hold" grpId="0" nodeType="withEffect">
                                  <p:stCondLst>
                                    <p:cond delay="70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500"/>
                                        <p:tgtEl>
                                          <p:spTgt spid="41"/>
                                        </p:tgtEl>
                                      </p:cBhvr>
                                    </p:animEffect>
                                  </p:childTnLst>
                                </p:cTn>
                              </p:par>
                              <p:par>
                                <p:cTn id="70" presetID="10" presetClass="entr" presetSubtype="0" fill="hold" grpId="0" nodeType="withEffect">
                                  <p:stCondLst>
                                    <p:cond delay="80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500"/>
                                        <p:tgtEl>
                                          <p:spTgt spid="33"/>
                                        </p:tgtEl>
                                      </p:cBhvr>
                                    </p:animEffect>
                                  </p:childTnLst>
                                </p:cTn>
                              </p:par>
                              <p:par>
                                <p:cTn id="73" presetID="2" presetClass="entr" presetSubtype="2" decel="100000" fill="hold" grpId="0" nodeType="withEffect">
                                  <p:stCondLst>
                                    <p:cond delay="100"/>
                                  </p:stCondLst>
                                  <p:iterate type="lt">
                                    <p:tmPct val="10000"/>
                                  </p:iterate>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1500" fill="hold"/>
                                        <p:tgtEl>
                                          <p:spTgt spid="42"/>
                                        </p:tgtEl>
                                        <p:attrNameLst>
                                          <p:attrName>ppt_x</p:attrName>
                                        </p:attrNameLst>
                                      </p:cBhvr>
                                      <p:tavLst>
                                        <p:tav tm="0">
                                          <p:val>
                                            <p:strVal val="1+#ppt_w/2"/>
                                          </p:val>
                                        </p:tav>
                                        <p:tav tm="100000">
                                          <p:val>
                                            <p:strVal val="#ppt_x"/>
                                          </p:val>
                                        </p:tav>
                                      </p:tavLst>
                                    </p:anim>
                                    <p:anim calcmode="lin" valueType="num">
                                      <p:cBhvr additive="base">
                                        <p:cTn id="76" dur="1500" fill="hold"/>
                                        <p:tgtEl>
                                          <p:spTgt spid="42"/>
                                        </p:tgtEl>
                                        <p:attrNameLst>
                                          <p:attrName>ppt_y</p:attrName>
                                        </p:attrNameLst>
                                      </p:cBhvr>
                                      <p:tavLst>
                                        <p:tav tm="0">
                                          <p:val>
                                            <p:strVal val="#ppt_y"/>
                                          </p:val>
                                        </p:tav>
                                        <p:tav tm="100000">
                                          <p:val>
                                            <p:strVal val="#ppt_y"/>
                                          </p:val>
                                        </p:tav>
                                      </p:tavLst>
                                    </p:anim>
                                  </p:childTnLst>
                                </p:cTn>
                              </p:par>
                              <p:par>
                                <p:cTn id="77" presetID="10" presetClass="entr" presetSubtype="0" fill="hold" grpId="0" nodeType="withEffect">
                                  <p:stCondLst>
                                    <p:cond delay="60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300"/>
                                        <p:tgtEl>
                                          <p:spTgt spid="43"/>
                                        </p:tgtEl>
                                      </p:cBhvr>
                                    </p:animEffect>
                                  </p:childTnLst>
                                </p:cTn>
                              </p:par>
                              <p:par>
                                <p:cTn id="80" presetID="49" presetClass="entr" presetSubtype="0" decel="100000" fill="hold" grpId="0" nodeType="withEffect">
                                  <p:stCondLst>
                                    <p:cond delay="700"/>
                                  </p:stCondLst>
                                  <p:childTnLst>
                                    <p:set>
                                      <p:cBhvr>
                                        <p:cTn id="81" dur="1" fill="hold">
                                          <p:stCondLst>
                                            <p:cond delay="0"/>
                                          </p:stCondLst>
                                        </p:cTn>
                                        <p:tgtEl>
                                          <p:spTgt spid="44"/>
                                        </p:tgtEl>
                                        <p:attrNameLst>
                                          <p:attrName>style.visibility</p:attrName>
                                        </p:attrNameLst>
                                      </p:cBhvr>
                                      <p:to>
                                        <p:strVal val="visible"/>
                                      </p:to>
                                    </p:set>
                                    <p:anim calcmode="lin" valueType="num">
                                      <p:cBhvr>
                                        <p:cTn id="82" dur="300" fill="hold"/>
                                        <p:tgtEl>
                                          <p:spTgt spid="44"/>
                                        </p:tgtEl>
                                        <p:attrNameLst>
                                          <p:attrName>ppt_w</p:attrName>
                                        </p:attrNameLst>
                                      </p:cBhvr>
                                      <p:tavLst>
                                        <p:tav tm="0">
                                          <p:val>
                                            <p:fltVal val="0"/>
                                          </p:val>
                                        </p:tav>
                                        <p:tav tm="100000">
                                          <p:val>
                                            <p:strVal val="#ppt_w"/>
                                          </p:val>
                                        </p:tav>
                                      </p:tavLst>
                                    </p:anim>
                                    <p:anim calcmode="lin" valueType="num">
                                      <p:cBhvr>
                                        <p:cTn id="83" dur="300" fill="hold"/>
                                        <p:tgtEl>
                                          <p:spTgt spid="44"/>
                                        </p:tgtEl>
                                        <p:attrNameLst>
                                          <p:attrName>ppt_h</p:attrName>
                                        </p:attrNameLst>
                                      </p:cBhvr>
                                      <p:tavLst>
                                        <p:tav tm="0">
                                          <p:val>
                                            <p:fltVal val="0"/>
                                          </p:val>
                                        </p:tav>
                                        <p:tav tm="100000">
                                          <p:val>
                                            <p:strVal val="#ppt_h"/>
                                          </p:val>
                                        </p:tav>
                                      </p:tavLst>
                                    </p:anim>
                                    <p:anim calcmode="lin" valueType="num">
                                      <p:cBhvr>
                                        <p:cTn id="84" dur="300" fill="hold"/>
                                        <p:tgtEl>
                                          <p:spTgt spid="44"/>
                                        </p:tgtEl>
                                        <p:attrNameLst>
                                          <p:attrName>style.rotation</p:attrName>
                                        </p:attrNameLst>
                                      </p:cBhvr>
                                      <p:tavLst>
                                        <p:tav tm="0">
                                          <p:val>
                                            <p:fltVal val="360"/>
                                          </p:val>
                                        </p:tav>
                                        <p:tav tm="100000">
                                          <p:val>
                                            <p:fltVal val="0"/>
                                          </p:val>
                                        </p:tav>
                                      </p:tavLst>
                                    </p:anim>
                                    <p:animEffect transition="in" filter="fade">
                                      <p:cBhvr>
                                        <p:cTn id="85" dur="3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5" grpId="0" animBg="1"/>
      <p:bldP spid="29" grpId="0"/>
      <p:bldP spid="33" grpId="0"/>
      <p:bldP spid="40" grpId="0"/>
      <p:bldP spid="41" grpId="0"/>
      <p:bldP spid="42" grpId="0"/>
      <p:bldP spid="43" grpId="0"/>
      <p:bldP spid="4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a:extLst>
              <a:ext uri="{FF2B5EF4-FFF2-40B4-BE49-F238E27FC236}">
                <a16:creationId xmlns:a16="http://schemas.microsoft.com/office/drawing/2014/main" id="{0688E7A2-C656-4645-BD47-2EF0DAD994B5}"/>
              </a:ext>
            </a:extLst>
          </p:cNvPr>
          <p:cNvSpPr>
            <a:spLocks/>
          </p:cNvSpPr>
          <p:nvPr/>
        </p:nvSpPr>
        <p:spPr bwMode="auto">
          <a:xfrm rot="2757414">
            <a:off x="7041344" y="-13967504"/>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3" name="Freeform 6">
            <a:extLst>
              <a:ext uri="{FF2B5EF4-FFF2-40B4-BE49-F238E27FC236}">
                <a16:creationId xmlns:a16="http://schemas.microsoft.com/office/drawing/2014/main" id="{C904A4A6-086D-4870-85D6-280040144355}"/>
              </a:ext>
            </a:extLst>
          </p:cNvPr>
          <p:cNvSpPr>
            <a:spLocks/>
          </p:cNvSpPr>
          <p:nvPr/>
        </p:nvSpPr>
        <p:spPr bwMode="auto">
          <a:xfrm rot="2757414">
            <a:off x="7758057" y="-13226442"/>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4" name="Freeform 7">
            <a:extLst>
              <a:ext uri="{FF2B5EF4-FFF2-40B4-BE49-F238E27FC236}">
                <a16:creationId xmlns:a16="http://schemas.microsoft.com/office/drawing/2014/main" id="{DD3D3D6C-9C80-4D2E-AACF-7CC792CDDA25}"/>
              </a:ext>
            </a:extLst>
          </p:cNvPr>
          <p:cNvSpPr>
            <a:spLocks/>
          </p:cNvSpPr>
          <p:nvPr/>
        </p:nvSpPr>
        <p:spPr bwMode="auto">
          <a:xfrm rot="2757414">
            <a:off x="8474771" y="-12485380"/>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5" name="Freeform 8">
            <a:extLst>
              <a:ext uri="{FF2B5EF4-FFF2-40B4-BE49-F238E27FC236}">
                <a16:creationId xmlns:a16="http://schemas.microsoft.com/office/drawing/2014/main" id="{FA55C1CA-3B7A-47F9-8466-10AC52499650}"/>
              </a:ext>
            </a:extLst>
          </p:cNvPr>
          <p:cNvSpPr>
            <a:spLocks/>
          </p:cNvSpPr>
          <p:nvPr/>
        </p:nvSpPr>
        <p:spPr bwMode="auto">
          <a:xfrm rot="2757414">
            <a:off x="9189468" y="-11744727"/>
            <a:ext cx="324284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6" name="Freeform 9">
            <a:extLst>
              <a:ext uri="{FF2B5EF4-FFF2-40B4-BE49-F238E27FC236}">
                <a16:creationId xmlns:a16="http://schemas.microsoft.com/office/drawing/2014/main" id="{4AEC489A-4248-4DA6-B1D5-3D90EF5E08C3}"/>
              </a:ext>
            </a:extLst>
          </p:cNvPr>
          <p:cNvSpPr>
            <a:spLocks/>
          </p:cNvSpPr>
          <p:nvPr/>
        </p:nvSpPr>
        <p:spPr bwMode="auto">
          <a:xfrm rot="2757414">
            <a:off x="9906543" y="-11004520"/>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7" name="Freeform 10">
            <a:extLst>
              <a:ext uri="{FF2B5EF4-FFF2-40B4-BE49-F238E27FC236}">
                <a16:creationId xmlns:a16="http://schemas.microsoft.com/office/drawing/2014/main" id="{4338872D-5B88-4EF7-BB11-7972E9F4AB5A}"/>
              </a:ext>
            </a:extLst>
          </p:cNvPr>
          <p:cNvSpPr>
            <a:spLocks/>
          </p:cNvSpPr>
          <p:nvPr/>
        </p:nvSpPr>
        <p:spPr bwMode="auto">
          <a:xfrm rot="2757414">
            <a:off x="10623257" y="-10263457"/>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8" name="Freeform 11">
            <a:extLst>
              <a:ext uri="{FF2B5EF4-FFF2-40B4-BE49-F238E27FC236}">
                <a16:creationId xmlns:a16="http://schemas.microsoft.com/office/drawing/2014/main" id="{5913C281-FCC0-48CD-995D-6723946377FC}"/>
              </a:ext>
            </a:extLst>
          </p:cNvPr>
          <p:cNvSpPr>
            <a:spLocks/>
          </p:cNvSpPr>
          <p:nvPr/>
        </p:nvSpPr>
        <p:spPr bwMode="auto">
          <a:xfrm rot="2757414">
            <a:off x="11339970" y="-9522396"/>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tx1">
              <a:alpha val="88000"/>
            </a:schemeClr>
          </a:solidFill>
          <a:ln>
            <a:noFill/>
          </a:ln>
          <a:effectLst>
            <a:outerShdw blurRad="1003300" dist="38100" dir="10800000" algn="r" rotWithShape="0">
              <a:prstClr val="black">
                <a:alpha val="46000"/>
              </a:prstClr>
            </a:outerShdw>
          </a:effectLst>
        </p:spPr>
        <p:txBody>
          <a:bodyPr vert="horz" wrap="square" lIns="45714" tIns="22857" rIns="45714" bIns="22857" numCol="1" anchor="t" anchorCtr="0" compatLnSpc="1">
            <a:prstTxWarp prst="textNoShape">
              <a:avLst/>
            </a:prstTxWarp>
          </a:bodyPr>
          <a:lstStyle/>
          <a:p>
            <a:endParaRPr lang="en-US" sz="900"/>
          </a:p>
        </p:txBody>
      </p:sp>
      <p:sp>
        <p:nvSpPr>
          <p:cNvPr id="9" name="Freeform 10">
            <a:extLst>
              <a:ext uri="{FF2B5EF4-FFF2-40B4-BE49-F238E27FC236}">
                <a16:creationId xmlns:a16="http://schemas.microsoft.com/office/drawing/2014/main" id="{55D0FD1F-60C6-437B-818C-8543DBCEFCC5}"/>
              </a:ext>
            </a:extLst>
          </p:cNvPr>
          <p:cNvSpPr>
            <a:spLocks/>
          </p:cNvSpPr>
          <p:nvPr/>
        </p:nvSpPr>
        <p:spPr bwMode="auto">
          <a:xfrm rot="2757414">
            <a:off x="12056683" y="-8781334"/>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0" name="Freeform 9">
            <a:extLst>
              <a:ext uri="{FF2B5EF4-FFF2-40B4-BE49-F238E27FC236}">
                <a16:creationId xmlns:a16="http://schemas.microsoft.com/office/drawing/2014/main" id="{7BCB2333-85D5-4531-9522-EA42451A374A}"/>
              </a:ext>
            </a:extLst>
          </p:cNvPr>
          <p:cNvSpPr>
            <a:spLocks/>
          </p:cNvSpPr>
          <p:nvPr/>
        </p:nvSpPr>
        <p:spPr bwMode="auto">
          <a:xfrm rot="2757414">
            <a:off x="12771742" y="-8041983"/>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1" name="Freeform 8">
            <a:extLst>
              <a:ext uri="{FF2B5EF4-FFF2-40B4-BE49-F238E27FC236}">
                <a16:creationId xmlns:a16="http://schemas.microsoft.com/office/drawing/2014/main" id="{BAD4E249-F500-4D10-ADBA-4F8DC3E5BFB2}"/>
              </a:ext>
            </a:extLst>
          </p:cNvPr>
          <p:cNvSpPr>
            <a:spLocks/>
          </p:cNvSpPr>
          <p:nvPr/>
        </p:nvSpPr>
        <p:spPr bwMode="auto">
          <a:xfrm rot="2757414">
            <a:off x="13488093" y="-7300065"/>
            <a:ext cx="324284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2" name="Freeform 7">
            <a:extLst>
              <a:ext uri="{FF2B5EF4-FFF2-40B4-BE49-F238E27FC236}">
                <a16:creationId xmlns:a16="http://schemas.microsoft.com/office/drawing/2014/main" id="{8F6419EE-D874-4707-B2EA-33CE4EB5A2B1}"/>
              </a:ext>
            </a:extLst>
          </p:cNvPr>
          <p:cNvSpPr>
            <a:spLocks/>
          </p:cNvSpPr>
          <p:nvPr/>
        </p:nvSpPr>
        <p:spPr bwMode="auto">
          <a:xfrm rot="2757414">
            <a:off x="14205169" y="-6559859"/>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3" name="Freeform 6">
            <a:extLst>
              <a:ext uri="{FF2B5EF4-FFF2-40B4-BE49-F238E27FC236}">
                <a16:creationId xmlns:a16="http://schemas.microsoft.com/office/drawing/2014/main" id="{AEB13B06-6FB9-4E9C-A4D6-8B0379950871}"/>
              </a:ext>
            </a:extLst>
          </p:cNvPr>
          <p:cNvSpPr>
            <a:spLocks/>
          </p:cNvSpPr>
          <p:nvPr/>
        </p:nvSpPr>
        <p:spPr bwMode="auto">
          <a:xfrm rot="2757414">
            <a:off x="14920227" y="-5820508"/>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4" name="Freeform 5">
            <a:extLst>
              <a:ext uri="{FF2B5EF4-FFF2-40B4-BE49-F238E27FC236}">
                <a16:creationId xmlns:a16="http://schemas.microsoft.com/office/drawing/2014/main" id="{7AA106F9-0CD5-4AE1-B53A-28F0E7EAEB35}"/>
              </a:ext>
            </a:extLst>
          </p:cNvPr>
          <p:cNvSpPr>
            <a:spLocks/>
          </p:cNvSpPr>
          <p:nvPr/>
        </p:nvSpPr>
        <p:spPr bwMode="auto">
          <a:xfrm rot="2757414">
            <a:off x="15635285" y="-5081158"/>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23" name="Flowchart: Process 22">
            <a:extLst>
              <a:ext uri="{FF2B5EF4-FFF2-40B4-BE49-F238E27FC236}">
                <a16:creationId xmlns:a16="http://schemas.microsoft.com/office/drawing/2014/main" id="{5B3AC945-F5E7-4C89-98D8-84D3B597F686}"/>
              </a:ext>
            </a:extLst>
          </p:cNvPr>
          <p:cNvSpPr/>
          <p:nvPr/>
        </p:nvSpPr>
        <p:spPr>
          <a:xfrm>
            <a:off x="1" y="447"/>
            <a:ext cx="2249358" cy="68571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Freeform: Shape 20">
            <a:extLst>
              <a:ext uri="{FF2B5EF4-FFF2-40B4-BE49-F238E27FC236}">
                <a16:creationId xmlns:a16="http://schemas.microsoft.com/office/drawing/2014/main" id="{E024A50C-C65C-4690-90EF-83340F474397}"/>
              </a:ext>
            </a:extLst>
          </p:cNvPr>
          <p:cNvSpPr>
            <a:spLocks/>
          </p:cNvSpPr>
          <p:nvPr/>
        </p:nvSpPr>
        <p:spPr bwMode="auto">
          <a:xfrm>
            <a:off x="250316" y="-2416684"/>
            <a:ext cx="11691368" cy="11691368"/>
          </a:xfrm>
          <a:custGeom>
            <a:avLst/>
            <a:gdLst>
              <a:gd name="connsiteX0" fmla="*/ 10629901 w 21259801"/>
              <a:gd name="connsiteY0" fmla="*/ 5272549 h 21259800"/>
              <a:gd name="connsiteX1" fmla="*/ 7442175 w 21259801"/>
              <a:gd name="connsiteY1" fmla="*/ 6592877 h 21259800"/>
              <a:gd name="connsiteX2" fmla="*/ 6594572 w 21259801"/>
              <a:gd name="connsiteY2" fmla="*/ 7440836 h 21259800"/>
              <a:gd name="connsiteX3" fmla="*/ 6594572 w 21259801"/>
              <a:gd name="connsiteY3" fmla="*/ 13818964 h 21259800"/>
              <a:gd name="connsiteX4" fmla="*/ 7442175 w 21259801"/>
              <a:gd name="connsiteY4" fmla="*/ 14666924 h 21259800"/>
              <a:gd name="connsiteX5" fmla="*/ 13817626 w 21259801"/>
              <a:gd name="connsiteY5" fmla="*/ 14666924 h 21259800"/>
              <a:gd name="connsiteX6" fmla="*/ 14665230 w 21259801"/>
              <a:gd name="connsiteY6" fmla="*/ 13818964 h 21259800"/>
              <a:gd name="connsiteX7" fmla="*/ 14665230 w 21259801"/>
              <a:gd name="connsiteY7" fmla="*/ 7440836 h 21259800"/>
              <a:gd name="connsiteX8" fmla="*/ 13817626 w 21259801"/>
              <a:gd name="connsiteY8" fmla="*/ 6592877 h 21259800"/>
              <a:gd name="connsiteX9" fmla="*/ 10629901 w 21259801"/>
              <a:gd name="connsiteY9" fmla="*/ 5272549 h 21259800"/>
              <a:gd name="connsiteX10" fmla="*/ 10629900 w 21259801"/>
              <a:gd name="connsiteY10" fmla="*/ 0 h 21259800"/>
              <a:gd name="connsiteX11" fmla="*/ 21259801 w 21259801"/>
              <a:gd name="connsiteY11" fmla="*/ 10629900 h 21259800"/>
              <a:gd name="connsiteX12" fmla="*/ 10629900 w 21259801"/>
              <a:gd name="connsiteY12" fmla="*/ 21259800 h 21259800"/>
              <a:gd name="connsiteX13" fmla="*/ 0 w 21259801"/>
              <a:gd name="connsiteY13" fmla="*/ 10629900 h 21259800"/>
              <a:gd name="connsiteX14" fmla="*/ 10629900 w 21259801"/>
              <a:gd name="connsiteY14" fmla="*/ 0 h 2125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259801" h="21259800">
                <a:moveTo>
                  <a:pt x="10629901" y="5272549"/>
                </a:moveTo>
                <a:cubicBezTo>
                  <a:pt x="9475963" y="5272549"/>
                  <a:pt x="8322024" y="5712658"/>
                  <a:pt x="7442175" y="6592877"/>
                </a:cubicBezTo>
                <a:cubicBezTo>
                  <a:pt x="7442175" y="6592877"/>
                  <a:pt x="7442175" y="6592877"/>
                  <a:pt x="6594572" y="7440836"/>
                </a:cubicBezTo>
                <a:cubicBezTo>
                  <a:pt x="4834874" y="9201274"/>
                  <a:pt x="4834874" y="12058527"/>
                  <a:pt x="6594572" y="13818964"/>
                </a:cubicBezTo>
                <a:cubicBezTo>
                  <a:pt x="6594572" y="13818964"/>
                  <a:pt x="6594572" y="13818964"/>
                  <a:pt x="7442175" y="14666924"/>
                </a:cubicBezTo>
                <a:cubicBezTo>
                  <a:pt x="9201873" y="16427361"/>
                  <a:pt x="12057928" y="16427361"/>
                  <a:pt x="13817626" y="14666924"/>
                </a:cubicBezTo>
                <a:cubicBezTo>
                  <a:pt x="13817626" y="14666924"/>
                  <a:pt x="13817626" y="14666924"/>
                  <a:pt x="14665230" y="13818964"/>
                </a:cubicBezTo>
                <a:cubicBezTo>
                  <a:pt x="16424929" y="12058527"/>
                  <a:pt x="16424929" y="9201274"/>
                  <a:pt x="14665230" y="7440836"/>
                </a:cubicBezTo>
                <a:cubicBezTo>
                  <a:pt x="14665230" y="7440836"/>
                  <a:pt x="14665230" y="7440836"/>
                  <a:pt x="13817626" y="6592877"/>
                </a:cubicBezTo>
                <a:cubicBezTo>
                  <a:pt x="12937777" y="5712658"/>
                  <a:pt x="11783839" y="5272549"/>
                  <a:pt x="10629901" y="5272549"/>
                </a:cubicBezTo>
                <a:close/>
                <a:moveTo>
                  <a:pt x="10629900" y="0"/>
                </a:moveTo>
                <a:cubicBezTo>
                  <a:pt x="16500633" y="0"/>
                  <a:pt x="21259801" y="4759168"/>
                  <a:pt x="21259801" y="10629900"/>
                </a:cubicBezTo>
                <a:cubicBezTo>
                  <a:pt x="21259801" y="16500632"/>
                  <a:pt x="16500633" y="21259800"/>
                  <a:pt x="10629900" y="21259800"/>
                </a:cubicBezTo>
                <a:cubicBezTo>
                  <a:pt x="4759168" y="21259800"/>
                  <a:pt x="0" y="16500632"/>
                  <a:pt x="0" y="10629900"/>
                </a:cubicBezTo>
                <a:cubicBezTo>
                  <a:pt x="0" y="4759168"/>
                  <a:pt x="4759168" y="0"/>
                  <a:pt x="10629900" y="0"/>
                </a:cubicBezTo>
                <a:close/>
              </a:path>
            </a:pathLst>
          </a:custGeom>
          <a:solidFill>
            <a:schemeClr val="bg1"/>
          </a:solidFill>
          <a:ln>
            <a:noFill/>
          </a:ln>
          <a:effectLst/>
        </p:spPr>
        <p:txBody>
          <a:bodyPr vert="horz" wrap="square" lIns="45714" tIns="22857" rIns="45714" bIns="22857" numCol="1" anchor="t" anchorCtr="0" compatLnSpc="1">
            <a:prstTxWarp prst="textNoShape">
              <a:avLst/>
            </a:prstTxWarp>
            <a:noAutofit/>
          </a:bodyPr>
          <a:lstStyle/>
          <a:p>
            <a:endParaRPr lang="en-US" sz="900"/>
          </a:p>
        </p:txBody>
      </p:sp>
      <p:sp>
        <p:nvSpPr>
          <p:cNvPr id="22" name="Freeform 5">
            <a:extLst>
              <a:ext uri="{FF2B5EF4-FFF2-40B4-BE49-F238E27FC236}">
                <a16:creationId xmlns:a16="http://schemas.microsoft.com/office/drawing/2014/main" id="{F6AA2058-6C58-4D25-AAEE-6E8D1500E188}"/>
              </a:ext>
            </a:extLst>
          </p:cNvPr>
          <p:cNvSpPr>
            <a:spLocks/>
          </p:cNvSpPr>
          <p:nvPr/>
        </p:nvSpPr>
        <p:spPr bwMode="auto">
          <a:xfrm>
            <a:off x="3701673" y="1033667"/>
            <a:ext cx="4788655" cy="4790666"/>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bg1"/>
          </a:solidFill>
          <a:ln>
            <a:noFill/>
          </a:ln>
          <a:effectLst/>
        </p:spPr>
        <p:txBody>
          <a:bodyPr vert="horz" wrap="square" lIns="45714" tIns="22857" rIns="45714" bIns="22857" numCol="1" anchor="t" anchorCtr="0" compatLnSpc="1">
            <a:prstTxWarp prst="textNoShape">
              <a:avLst/>
            </a:prstTxWarp>
          </a:bodyPr>
          <a:lstStyle/>
          <a:p>
            <a:endParaRPr lang="en-US" sz="900"/>
          </a:p>
        </p:txBody>
      </p:sp>
      <p:sp>
        <p:nvSpPr>
          <p:cNvPr id="24" name="Flowchart: Process 23">
            <a:extLst>
              <a:ext uri="{FF2B5EF4-FFF2-40B4-BE49-F238E27FC236}">
                <a16:creationId xmlns:a16="http://schemas.microsoft.com/office/drawing/2014/main" id="{95A356E5-CCC3-4249-8F2E-E53AB0D56DEE}"/>
              </a:ext>
            </a:extLst>
          </p:cNvPr>
          <p:cNvSpPr/>
          <p:nvPr/>
        </p:nvSpPr>
        <p:spPr>
          <a:xfrm>
            <a:off x="9942642" y="447"/>
            <a:ext cx="2249358" cy="68571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5" name="TextBox 24">
            <a:extLst>
              <a:ext uri="{FF2B5EF4-FFF2-40B4-BE49-F238E27FC236}">
                <a16:creationId xmlns:a16="http://schemas.microsoft.com/office/drawing/2014/main" id="{4104380E-2E16-4AB7-A946-2D8D4BA4E153}"/>
              </a:ext>
            </a:extLst>
          </p:cNvPr>
          <p:cNvSpPr txBox="1"/>
          <p:nvPr/>
        </p:nvSpPr>
        <p:spPr>
          <a:xfrm>
            <a:off x="4510108" y="2291200"/>
            <a:ext cx="3171785" cy="461665"/>
          </a:xfrm>
          <a:prstGeom prst="rect">
            <a:avLst/>
          </a:prstGeom>
          <a:noFill/>
        </p:spPr>
        <p:txBody>
          <a:bodyPr wrap="square" rtlCol="0">
            <a:spAutoFit/>
          </a:bodyPr>
          <a:lstStyle/>
          <a:p>
            <a:pPr algn="ctr"/>
            <a:r>
              <a:rPr lang="en-US" sz="2400" dirty="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Related Work</a:t>
            </a:r>
          </a:p>
        </p:txBody>
      </p:sp>
      <p:sp>
        <p:nvSpPr>
          <p:cNvPr id="26" name="Rectangle 25">
            <a:extLst>
              <a:ext uri="{FF2B5EF4-FFF2-40B4-BE49-F238E27FC236}">
                <a16:creationId xmlns:a16="http://schemas.microsoft.com/office/drawing/2014/main" id="{0488FB33-2BC6-40CB-B8A1-F17DB34712CB}"/>
              </a:ext>
            </a:extLst>
          </p:cNvPr>
          <p:cNvSpPr/>
          <p:nvPr/>
        </p:nvSpPr>
        <p:spPr>
          <a:xfrm>
            <a:off x="5766994" y="2142723"/>
            <a:ext cx="658013" cy="915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TextBox 26">
            <a:extLst>
              <a:ext uri="{FF2B5EF4-FFF2-40B4-BE49-F238E27FC236}">
                <a16:creationId xmlns:a16="http://schemas.microsoft.com/office/drawing/2014/main" id="{00F620D7-0D42-4C54-9728-350E4714C3A6}"/>
              </a:ext>
            </a:extLst>
          </p:cNvPr>
          <p:cNvSpPr txBox="1"/>
          <p:nvPr/>
        </p:nvSpPr>
        <p:spPr>
          <a:xfrm>
            <a:off x="4949886" y="3575333"/>
            <a:ext cx="2561102" cy="954107"/>
          </a:xfrm>
          <a:prstGeom prst="rect">
            <a:avLst/>
          </a:prstGeom>
          <a:noFill/>
        </p:spPr>
        <p:txBody>
          <a:bodyPr wrap="square" rtlCol="0">
            <a:spAutoFit/>
          </a:bodyPr>
          <a:lstStyle/>
          <a:p>
            <a:pPr marL="228600" indent="-228600">
              <a:buFont typeface="+mj-lt"/>
              <a:buAutoNum type="arabicPeriod"/>
            </a:pPr>
            <a:r>
              <a:rPr lang="en-US" sz="1400" dirty="0">
                <a:solidFill>
                  <a:schemeClr val="tx1">
                    <a:alpha val="48000"/>
                  </a:schemeClr>
                </a:solidFill>
              </a:rPr>
              <a:t>Static analysis </a:t>
            </a:r>
          </a:p>
          <a:p>
            <a:pPr marL="228600" indent="-228600">
              <a:buFont typeface="+mj-lt"/>
              <a:buAutoNum type="arabicPeriod"/>
            </a:pPr>
            <a:r>
              <a:rPr lang="en-US" sz="1400" dirty="0">
                <a:solidFill>
                  <a:schemeClr val="tx1">
                    <a:alpha val="48000"/>
                  </a:schemeClr>
                </a:solidFill>
              </a:rPr>
              <a:t>Dynamic analysis </a:t>
            </a:r>
          </a:p>
          <a:p>
            <a:pPr marL="228600" indent="-228600">
              <a:buFont typeface="+mj-lt"/>
              <a:buAutoNum type="arabicPeriod"/>
            </a:pPr>
            <a:r>
              <a:rPr lang="en-US" sz="1400" dirty="0">
                <a:solidFill>
                  <a:schemeClr val="tx1">
                    <a:alpha val="48000"/>
                  </a:schemeClr>
                </a:solidFill>
              </a:rPr>
              <a:t>Symbolic execution </a:t>
            </a:r>
          </a:p>
          <a:p>
            <a:pPr marL="228600" indent="-228600">
              <a:buFont typeface="+mj-lt"/>
              <a:buAutoNum type="arabicPeriod"/>
            </a:pPr>
            <a:r>
              <a:rPr lang="en-US" sz="1400" dirty="0">
                <a:solidFill>
                  <a:schemeClr val="tx1">
                    <a:alpha val="48000"/>
                  </a:schemeClr>
                </a:solidFill>
              </a:rPr>
              <a:t>Machine learning techniques</a:t>
            </a:r>
          </a:p>
        </p:txBody>
      </p:sp>
      <p:sp>
        <p:nvSpPr>
          <p:cNvPr id="28" name="Slide Number Placeholder 5">
            <a:extLst>
              <a:ext uri="{FF2B5EF4-FFF2-40B4-BE49-F238E27FC236}">
                <a16:creationId xmlns:a16="http://schemas.microsoft.com/office/drawing/2014/main" id="{F4EAEE45-E707-4BA7-9866-690CF24A7CCF}"/>
              </a:ext>
            </a:extLst>
          </p:cNvPr>
          <p:cNvSpPr txBox="1">
            <a:spLocks/>
          </p:cNvSpPr>
          <p:nvPr/>
        </p:nvSpPr>
        <p:spPr>
          <a:xfrm>
            <a:off x="410770" y="6140457"/>
            <a:ext cx="162261" cy="291343"/>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6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pPr algn="ctr"/>
              <a:t>5</a:t>
            </a:fld>
            <a:endParaRPr lang="en-US" sz="9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9" name="TextBox 28">
            <a:extLst>
              <a:ext uri="{FF2B5EF4-FFF2-40B4-BE49-F238E27FC236}">
                <a16:creationId xmlns:a16="http://schemas.microsoft.com/office/drawing/2014/main" id="{E69CE08C-1CE3-4E76-BA03-D22F4D87B850}"/>
              </a:ext>
            </a:extLst>
          </p:cNvPr>
          <p:cNvSpPr txBox="1"/>
          <p:nvPr/>
        </p:nvSpPr>
        <p:spPr>
          <a:xfrm rot="16200000">
            <a:off x="77142" y="798032"/>
            <a:ext cx="830677" cy="276999"/>
          </a:xfrm>
          <a:prstGeom prst="rect">
            <a:avLst/>
          </a:prstGeom>
          <a:noFill/>
        </p:spPr>
        <p:txBody>
          <a:bodyPr wrap="none" rtlCol="0">
            <a:spAutoFit/>
          </a:bodyPr>
          <a:lstStyle/>
          <a:p>
            <a:r>
              <a:rPr lang="en-US" sz="1200" b="1" dirty="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SSW 565</a:t>
            </a:r>
          </a:p>
        </p:txBody>
      </p:sp>
    </p:spTree>
    <p:extLst>
      <p:ext uri="{BB962C8B-B14F-4D97-AF65-F5344CB8AC3E}">
        <p14:creationId xmlns:p14="http://schemas.microsoft.com/office/powerpoint/2010/main" val="420874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fill="hold" grpId="0" nodeType="withEffect">
                                  <p:stCondLst>
                                    <p:cond delay="0"/>
                                  </p:stCondLst>
                                  <p:childTnLst>
                                    <p:animMotion origin="layout" path="M 7.2777E-7 1.2963E-6 L -0.7447 1.28287 " pathEditMode="relative" rAng="0" ptsTypes="AA">
                                      <p:cBhvr>
                                        <p:cTn id="6" dur="5000" fill="hold"/>
                                        <p:tgtEl>
                                          <p:spTgt spid="2"/>
                                        </p:tgtEl>
                                        <p:attrNameLst>
                                          <p:attrName>ppt_x</p:attrName>
                                          <p:attrName>ppt_y</p:attrName>
                                        </p:attrNameLst>
                                      </p:cBhvr>
                                      <p:rCtr x="-37235" y="64144"/>
                                    </p:animMotion>
                                  </p:childTnLst>
                                </p:cTn>
                              </p:par>
                              <p:par>
                                <p:cTn id="7" presetID="42" presetClass="path" presetSubtype="0" repeatCount="indefinite" fill="hold" grpId="0" nodeType="withEffect">
                                  <p:stCondLst>
                                    <p:cond delay="0"/>
                                  </p:stCondLst>
                                  <p:childTnLst>
                                    <p:animMotion origin="layout" path="M -6.80901E-7 -5.55556E-7 L -0.74469 1.28287 " pathEditMode="relative" rAng="0" ptsTypes="AA">
                                      <p:cBhvr>
                                        <p:cTn id="8" dur="5000" fill="hold"/>
                                        <p:tgtEl>
                                          <p:spTgt spid="3"/>
                                        </p:tgtEl>
                                        <p:attrNameLst>
                                          <p:attrName>ppt_x</p:attrName>
                                          <p:attrName>ppt_y</p:attrName>
                                        </p:attrNameLst>
                                      </p:cBhvr>
                                      <p:rCtr x="-37235" y="64144"/>
                                    </p:animMotion>
                                  </p:childTnLst>
                                </p:cTn>
                              </p:par>
                              <p:par>
                                <p:cTn id="9" presetID="42" presetClass="path" presetSubtype="0" repeatCount="indefinite" fill="hold" grpId="0" nodeType="withEffect">
                                  <p:stCondLst>
                                    <p:cond delay="0"/>
                                  </p:stCondLst>
                                  <p:childTnLst>
                                    <p:animMotion origin="layout" path="M -2.08957E-6 3.33333E-6 L -0.74469 1.28287 " pathEditMode="relative" rAng="0" ptsTypes="AA">
                                      <p:cBhvr>
                                        <p:cTn id="10" dur="5000" fill="hold"/>
                                        <p:tgtEl>
                                          <p:spTgt spid="4"/>
                                        </p:tgtEl>
                                        <p:attrNameLst>
                                          <p:attrName>ppt_x</p:attrName>
                                          <p:attrName>ppt_y</p:attrName>
                                        </p:attrNameLst>
                                      </p:cBhvr>
                                      <p:rCtr x="-37235" y="64144"/>
                                    </p:animMotion>
                                  </p:childTnLst>
                                </p:cTn>
                              </p:par>
                              <p:par>
                                <p:cTn id="11" presetID="42" presetClass="path" presetSubtype="0" repeatCount="indefinite" fill="hold" grpId="0" nodeType="withEffect">
                                  <p:stCondLst>
                                    <p:cond delay="0"/>
                                  </p:stCondLst>
                                  <p:childTnLst>
                                    <p:animMotion origin="layout" path="M -3.49824E-6 -2.77778E-6 L -0.74469 1.28287 " pathEditMode="relative" rAng="0" ptsTypes="AA">
                                      <p:cBhvr>
                                        <p:cTn id="12" dur="5000" fill="hold"/>
                                        <p:tgtEl>
                                          <p:spTgt spid="5"/>
                                        </p:tgtEl>
                                        <p:attrNameLst>
                                          <p:attrName>ppt_x</p:attrName>
                                          <p:attrName>ppt_y</p:attrName>
                                        </p:attrNameLst>
                                      </p:cBhvr>
                                      <p:rCtr x="-37235" y="64144"/>
                                    </p:animMotion>
                                  </p:childTnLst>
                                </p:cTn>
                              </p:par>
                              <p:par>
                                <p:cTn id="13" presetID="42" presetClass="path" presetSubtype="0" repeatCount="indefinite" fill="hold" grpId="0" nodeType="withEffect">
                                  <p:stCondLst>
                                    <p:cond delay="0"/>
                                  </p:stCondLst>
                                  <p:childTnLst>
                                    <p:animMotion origin="layout" path="M -4.71553E-6 1.11111E-6 L -0.74469 1.28287 " pathEditMode="relative" rAng="0" ptsTypes="AA">
                                      <p:cBhvr>
                                        <p:cTn id="14" dur="5000" fill="hold"/>
                                        <p:tgtEl>
                                          <p:spTgt spid="6"/>
                                        </p:tgtEl>
                                        <p:attrNameLst>
                                          <p:attrName>ppt_x</p:attrName>
                                          <p:attrName>ppt_y</p:attrName>
                                        </p:attrNameLst>
                                      </p:cBhvr>
                                      <p:rCtr x="-37235" y="64144"/>
                                    </p:animMotion>
                                  </p:childTnLst>
                                </p:cTn>
                              </p:par>
                              <p:par>
                                <p:cTn id="15" presetID="42" presetClass="path" presetSubtype="0" repeatCount="indefinite" fill="hold" grpId="0" nodeType="withEffect">
                                  <p:stCondLst>
                                    <p:cond delay="0"/>
                                  </p:stCondLst>
                                  <p:childTnLst>
                                    <p:animMotion origin="layout" path="M 3.8758E-6 5E-6 L -0.7447 1.28288 " pathEditMode="relative" rAng="0" ptsTypes="AA">
                                      <p:cBhvr>
                                        <p:cTn id="16" dur="5000" fill="hold"/>
                                        <p:tgtEl>
                                          <p:spTgt spid="7"/>
                                        </p:tgtEl>
                                        <p:attrNameLst>
                                          <p:attrName>ppt_x</p:attrName>
                                          <p:attrName>ppt_y</p:attrName>
                                        </p:attrNameLst>
                                      </p:cBhvr>
                                      <p:rCtr x="-37235" y="64144"/>
                                    </p:animMotion>
                                  </p:childTnLst>
                                </p:cTn>
                              </p:par>
                              <p:par>
                                <p:cTn id="17" presetID="42" presetClass="path" presetSubtype="0" repeatCount="indefinite" fill="hold" grpId="0" nodeType="withEffect">
                                  <p:stCondLst>
                                    <p:cond delay="0"/>
                                  </p:stCondLst>
                                  <p:childTnLst>
                                    <p:animMotion origin="layout" path="M 2.46713E-6 3.14815E-6 L -0.7447 1.28287 " pathEditMode="relative" rAng="0" ptsTypes="AA">
                                      <p:cBhvr>
                                        <p:cTn id="18" dur="5000" fill="hold"/>
                                        <p:tgtEl>
                                          <p:spTgt spid="8"/>
                                        </p:tgtEl>
                                        <p:attrNameLst>
                                          <p:attrName>ppt_x</p:attrName>
                                          <p:attrName>ppt_y</p:attrName>
                                        </p:attrNameLst>
                                      </p:cBhvr>
                                      <p:rCtr x="-37235" y="64144"/>
                                    </p:animMotion>
                                  </p:childTnLst>
                                </p:cTn>
                              </p:par>
                              <p:par>
                                <p:cTn id="19" presetID="42" presetClass="path" presetSubtype="0" repeatCount="indefinite" fill="hold" grpId="0" nodeType="withEffect">
                                  <p:stCondLst>
                                    <p:cond delay="0"/>
                                  </p:stCondLst>
                                  <p:childTnLst>
                                    <p:animMotion origin="layout" path="M -4.03723E-6 1.2963E-6 L -0.74469 1.28287 " pathEditMode="relative" rAng="0" ptsTypes="AA">
                                      <p:cBhvr>
                                        <p:cTn id="20" dur="5000" fill="hold"/>
                                        <p:tgtEl>
                                          <p:spTgt spid="9"/>
                                        </p:tgtEl>
                                        <p:attrNameLst>
                                          <p:attrName>ppt_x</p:attrName>
                                          <p:attrName>ppt_y</p:attrName>
                                        </p:attrNameLst>
                                      </p:cBhvr>
                                      <p:rCtr x="-37235" y="64144"/>
                                    </p:animMotion>
                                  </p:childTnLst>
                                </p:cTn>
                              </p:par>
                              <p:par>
                                <p:cTn id="21" presetID="42" presetClass="path" presetSubtype="0" repeatCount="indefinite" fill="hold" grpId="0" nodeType="withEffect">
                                  <p:stCondLst>
                                    <p:cond delay="0"/>
                                  </p:stCondLst>
                                  <p:childTnLst>
                                    <p:animMotion origin="layout" path="M -1.58833E-7 -3.33333E-6 L -0.74469 1.28287 " pathEditMode="relative" rAng="0" ptsTypes="AA">
                                      <p:cBhvr>
                                        <p:cTn id="22" dur="5000" fill="hold"/>
                                        <p:tgtEl>
                                          <p:spTgt spid="10"/>
                                        </p:tgtEl>
                                        <p:attrNameLst>
                                          <p:attrName>ppt_x</p:attrName>
                                          <p:attrName>ppt_y</p:attrName>
                                        </p:attrNameLst>
                                      </p:cBhvr>
                                      <p:rCtr x="-37235" y="64144"/>
                                    </p:animMotion>
                                  </p:childTnLst>
                                </p:cTn>
                              </p:par>
                              <p:par>
                                <p:cTn id="23" presetID="42" presetClass="path" presetSubtype="0" repeatCount="indefinite" fill="hold" grpId="0" nodeType="withEffect">
                                  <p:stCondLst>
                                    <p:cond delay="0"/>
                                  </p:stCondLst>
                                  <p:childTnLst>
                                    <p:animMotion origin="layout" path="M -1.75889E-6 -9.25926E-7 L -0.74469 1.28287 " pathEditMode="relative" rAng="0" ptsTypes="AA">
                                      <p:cBhvr>
                                        <p:cTn id="24" dur="5000" fill="hold"/>
                                        <p:tgtEl>
                                          <p:spTgt spid="11"/>
                                        </p:tgtEl>
                                        <p:attrNameLst>
                                          <p:attrName>ppt_x</p:attrName>
                                          <p:attrName>ppt_y</p:attrName>
                                        </p:attrNameLst>
                                      </p:cBhvr>
                                      <p:rCtr x="-37235" y="64144"/>
                                    </p:animMotion>
                                  </p:childTnLst>
                                </p:cTn>
                              </p:par>
                              <p:par>
                                <p:cTn id="25" presetID="42" presetClass="path" presetSubtype="0" repeatCount="indefinite" fill="hold" grpId="0" nodeType="withEffect">
                                  <p:stCondLst>
                                    <p:cond delay="0"/>
                                  </p:stCondLst>
                                  <p:childTnLst>
                                    <p:animMotion origin="layout" path="M 1.92813E-6 2.96296E-6 L -0.7447 1.28287 " pathEditMode="relative" rAng="0" ptsTypes="AA">
                                      <p:cBhvr>
                                        <p:cTn id="26" dur="5000" fill="hold"/>
                                        <p:tgtEl>
                                          <p:spTgt spid="12"/>
                                        </p:tgtEl>
                                        <p:attrNameLst>
                                          <p:attrName>ppt_x</p:attrName>
                                          <p:attrName>ppt_y</p:attrName>
                                        </p:attrNameLst>
                                      </p:cBhvr>
                                      <p:rCtr x="-37235" y="64144"/>
                                    </p:animMotion>
                                  </p:childTnLst>
                                </p:cTn>
                              </p:par>
                              <p:par>
                                <p:cTn id="27" presetID="42" presetClass="path" presetSubtype="0" repeatCount="indefinite" fill="hold" grpId="0" nodeType="withEffect">
                                  <p:stCondLst>
                                    <p:cond delay="0"/>
                                  </p:stCondLst>
                                  <p:childTnLst>
                                    <p:animMotion origin="layout" path="M 7.10845E-7 2.59259E-6 L -0.7447 1.28287 " pathEditMode="relative" rAng="0" ptsTypes="AA">
                                      <p:cBhvr>
                                        <p:cTn id="28" dur="5000" fill="hold"/>
                                        <p:tgtEl>
                                          <p:spTgt spid="13"/>
                                        </p:tgtEl>
                                        <p:attrNameLst>
                                          <p:attrName>ppt_x</p:attrName>
                                          <p:attrName>ppt_y</p:attrName>
                                        </p:attrNameLst>
                                      </p:cBhvr>
                                      <p:rCtr x="-37235" y="64144"/>
                                    </p:animMotion>
                                  </p:childTnLst>
                                </p:cTn>
                              </p:par>
                              <p:par>
                                <p:cTn id="29" presetID="42" presetClass="path" presetSubtype="0" repeatCount="indefinite" fill="hold" grpId="0" nodeType="withEffect">
                                  <p:stCondLst>
                                    <p:cond delay="0"/>
                                  </p:stCondLst>
                                  <p:childTnLst>
                                    <p:animMotion origin="layout" path="M -5.06444E-7 -2.03704E-6 L -0.74469 1.28287 " pathEditMode="relative" rAng="0" ptsTypes="AA">
                                      <p:cBhvr>
                                        <p:cTn id="30" dur="5000" fill="hold"/>
                                        <p:tgtEl>
                                          <p:spTgt spid="14"/>
                                        </p:tgtEl>
                                        <p:attrNameLst>
                                          <p:attrName>ppt_x</p:attrName>
                                          <p:attrName>ppt_y</p:attrName>
                                        </p:attrNameLst>
                                      </p:cBhvr>
                                      <p:rCtr x="-37235" y="64144"/>
                                    </p:animMotion>
                                  </p:childTnLst>
                                </p:cTn>
                              </p:par>
                              <p:par>
                                <p:cTn id="31" presetID="8" presetClass="emph" presetSubtype="0" repeatCount="indefinite" fill="hold" grpId="0" nodeType="withEffect">
                                  <p:stCondLst>
                                    <p:cond delay="0"/>
                                  </p:stCondLst>
                                  <p:childTnLst>
                                    <p:animRot by="21600000">
                                      <p:cBhvr>
                                        <p:cTn id="32" dur="6800" fill="hold"/>
                                        <p:tgtEl>
                                          <p:spTgt spid="21"/>
                                        </p:tgtEl>
                                        <p:attrNameLst>
                                          <p:attrName>r</p:attrName>
                                        </p:attrNameLst>
                                      </p:cBhvr>
                                    </p:animRot>
                                  </p:childTnLst>
                                </p:cTn>
                              </p:par>
                              <p:par>
                                <p:cTn id="33" presetID="8" presetClass="emph" presetSubtype="0" repeatCount="indefinite" fill="hold" grpId="0" nodeType="withEffect">
                                  <p:stCondLst>
                                    <p:cond delay="0"/>
                                  </p:stCondLst>
                                  <p:childTnLst>
                                    <p:animRot by="21600000">
                                      <p:cBhvr>
                                        <p:cTn id="34" dur="6800" fill="hold"/>
                                        <p:tgtEl>
                                          <p:spTgt spid="22"/>
                                        </p:tgtEl>
                                        <p:attrNameLst>
                                          <p:attrName>r</p:attrName>
                                        </p:attrNameLst>
                                      </p:cBhvr>
                                    </p:animRot>
                                  </p:childTnLst>
                                </p:cTn>
                              </p:par>
                              <p:par>
                                <p:cTn id="35" presetID="2" presetClass="entr" presetSubtype="2" decel="100000" fill="hold" grpId="0" nodeType="withEffect">
                                  <p:stCondLst>
                                    <p:cond delay="10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1500" fill="hold"/>
                                        <p:tgtEl>
                                          <p:spTgt spid="25"/>
                                        </p:tgtEl>
                                        <p:attrNameLst>
                                          <p:attrName>ppt_x</p:attrName>
                                        </p:attrNameLst>
                                      </p:cBhvr>
                                      <p:tavLst>
                                        <p:tav tm="0">
                                          <p:val>
                                            <p:strVal val="1+#ppt_w/2"/>
                                          </p:val>
                                        </p:tav>
                                        <p:tav tm="100000">
                                          <p:val>
                                            <p:strVal val="#ppt_x"/>
                                          </p:val>
                                        </p:tav>
                                      </p:tavLst>
                                    </p:anim>
                                    <p:anim calcmode="lin" valueType="num">
                                      <p:cBhvr additive="base">
                                        <p:cTn id="38" dur="1500" fill="hold"/>
                                        <p:tgtEl>
                                          <p:spTgt spid="25"/>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1500" fill="hold"/>
                                        <p:tgtEl>
                                          <p:spTgt spid="26"/>
                                        </p:tgtEl>
                                        <p:attrNameLst>
                                          <p:attrName>ppt_x</p:attrName>
                                        </p:attrNameLst>
                                      </p:cBhvr>
                                      <p:tavLst>
                                        <p:tav tm="0">
                                          <p:val>
                                            <p:strVal val="1+#ppt_w/2"/>
                                          </p:val>
                                        </p:tav>
                                        <p:tav tm="100000">
                                          <p:val>
                                            <p:strVal val="#ppt_x"/>
                                          </p:val>
                                        </p:tav>
                                      </p:tavLst>
                                    </p:anim>
                                    <p:anim calcmode="lin" valueType="num">
                                      <p:cBhvr additive="base">
                                        <p:cTn id="42" dur="1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21" grpId="0" animBg="1"/>
      <p:bldP spid="22" grpId="0" animBg="1"/>
      <p:bldP spid="25" grpId="0"/>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179EF76C-E4AA-4821-AFC5-4741D8C2D783}"/>
              </a:ext>
            </a:extLst>
          </p:cNvPr>
          <p:cNvSpPr>
            <a:spLocks/>
          </p:cNvSpPr>
          <p:nvPr/>
        </p:nvSpPr>
        <p:spPr bwMode="auto">
          <a:xfrm rot="2757414">
            <a:off x="1775643" y="-13651665"/>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7" name="Freeform 6">
            <a:extLst>
              <a:ext uri="{FF2B5EF4-FFF2-40B4-BE49-F238E27FC236}">
                <a16:creationId xmlns:a16="http://schemas.microsoft.com/office/drawing/2014/main" id="{F2D269ED-2A1B-4346-99F5-42677750F507}"/>
              </a:ext>
            </a:extLst>
          </p:cNvPr>
          <p:cNvSpPr>
            <a:spLocks/>
          </p:cNvSpPr>
          <p:nvPr/>
        </p:nvSpPr>
        <p:spPr bwMode="auto">
          <a:xfrm rot="2757414">
            <a:off x="2492355" y="-12910603"/>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8" name="Freeform 7">
            <a:extLst>
              <a:ext uri="{FF2B5EF4-FFF2-40B4-BE49-F238E27FC236}">
                <a16:creationId xmlns:a16="http://schemas.microsoft.com/office/drawing/2014/main" id="{C14BABA7-A6AE-496D-8E22-CB337D07EE9E}"/>
              </a:ext>
            </a:extLst>
          </p:cNvPr>
          <p:cNvSpPr>
            <a:spLocks/>
          </p:cNvSpPr>
          <p:nvPr/>
        </p:nvSpPr>
        <p:spPr bwMode="auto">
          <a:xfrm rot="2757414">
            <a:off x="3209069" y="-12169541"/>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9" name="Freeform 8">
            <a:extLst>
              <a:ext uri="{FF2B5EF4-FFF2-40B4-BE49-F238E27FC236}">
                <a16:creationId xmlns:a16="http://schemas.microsoft.com/office/drawing/2014/main" id="{9BC27D67-7D59-4AF2-B31C-44FCC8150004}"/>
              </a:ext>
            </a:extLst>
          </p:cNvPr>
          <p:cNvSpPr>
            <a:spLocks/>
          </p:cNvSpPr>
          <p:nvPr/>
        </p:nvSpPr>
        <p:spPr bwMode="auto">
          <a:xfrm rot="2757414">
            <a:off x="3923766" y="-11428888"/>
            <a:ext cx="324284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0" name="Freeform 9">
            <a:extLst>
              <a:ext uri="{FF2B5EF4-FFF2-40B4-BE49-F238E27FC236}">
                <a16:creationId xmlns:a16="http://schemas.microsoft.com/office/drawing/2014/main" id="{159DE9F8-340F-4D76-A21B-D863D4EB3972}"/>
              </a:ext>
            </a:extLst>
          </p:cNvPr>
          <p:cNvSpPr>
            <a:spLocks/>
          </p:cNvSpPr>
          <p:nvPr/>
        </p:nvSpPr>
        <p:spPr bwMode="auto">
          <a:xfrm rot="2757414">
            <a:off x="4640841" y="-10688682"/>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1" name="Freeform 10">
            <a:extLst>
              <a:ext uri="{FF2B5EF4-FFF2-40B4-BE49-F238E27FC236}">
                <a16:creationId xmlns:a16="http://schemas.microsoft.com/office/drawing/2014/main" id="{294957B8-C698-4EEB-8909-FDDA626244B4}"/>
              </a:ext>
            </a:extLst>
          </p:cNvPr>
          <p:cNvSpPr>
            <a:spLocks/>
          </p:cNvSpPr>
          <p:nvPr/>
        </p:nvSpPr>
        <p:spPr bwMode="auto">
          <a:xfrm rot="2757414">
            <a:off x="5357555" y="-9947619"/>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2" name="Freeform 11">
            <a:extLst>
              <a:ext uri="{FF2B5EF4-FFF2-40B4-BE49-F238E27FC236}">
                <a16:creationId xmlns:a16="http://schemas.microsoft.com/office/drawing/2014/main" id="{C5AFE4C4-37B7-48A3-9A2C-D79C4BD93B8C}"/>
              </a:ext>
            </a:extLst>
          </p:cNvPr>
          <p:cNvSpPr>
            <a:spLocks/>
          </p:cNvSpPr>
          <p:nvPr/>
        </p:nvSpPr>
        <p:spPr bwMode="auto">
          <a:xfrm rot="2757414">
            <a:off x="6074268" y="-9206557"/>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tx1">
              <a:alpha val="88000"/>
            </a:schemeClr>
          </a:solidFill>
          <a:ln>
            <a:noFill/>
          </a:ln>
          <a:effectLst>
            <a:outerShdw blurRad="1003300" dist="38100" dir="10800000" algn="r" rotWithShape="0">
              <a:prstClr val="black">
                <a:alpha val="46000"/>
              </a:prst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3" name="Freeform 10">
            <a:extLst>
              <a:ext uri="{FF2B5EF4-FFF2-40B4-BE49-F238E27FC236}">
                <a16:creationId xmlns:a16="http://schemas.microsoft.com/office/drawing/2014/main" id="{58367E66-6B4B-4867-A387-D6CB19577B4B}"/>
              </a:ext>
            </a:extLst>
          </p:cNvPr>
          <p:cNvSpPr>
            <a:spLocks/>
          </p:cNvSpPr>
          <p:nvPr/>
        </p:nvSpPr>
        <p:spPr bwMode="auto">
          <a:xfrm rot="2757414">
            <a:off x="6790982" y="-8465495"/>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4" name="Freeform 9">
            <a:extLst>
              <a:ext uri="{FF2B5EF4-FFF2-40B4-BE49-F238E27FC236}">
                <a16:creationId xmlns:a16="http://schemas.microsoft.com/office/drawing/2014/main" id="{2C1ADA82-217D-4B0E-B1E3-E404E3C1F1C8}"/>
              </a:ext>
            </a:extLst>
          </p:cNvPr>
          <p:cNvSpPr>
            <a:spLocks/>
          </p:cNvSpPr>
          <p:nvPr/>
        </p:nvSpPr>
        <p:spPr bwMode="auto">
          <a:xfrm rot="2757414">
            <a:off x="7506040" y="-7726144"/>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5" name="Freeform 8">
            <a:extLst>
              <a:ext uri="{FF2B5EF4-FFF2-40B4-BE49-F238E27FC236}">
                <a16:creationId xmlns:a16="http://schemas.microsoft.com/office/drawing/2014/main" id="{BCF5BFFF-E719-4D60-98B7-A177FD42A9DA}"/>
              </a:ext>
            </a:extLst>
          </p:cNvPr>
          <p:cNvSpPr>
            <a:spLocks/>
          </p:cNvSpPr>
          <p:nvPr/>
        </p:nvSpPr>
        <p:spPr bwMode="auto">
          <a:xfrm rot="2757414">
            <a:off x="8222392" y="-6984226"/>
            <a:ext cx="324284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6" name="Freeform 7">
            <a:extLst>
              <a:ext uri="{FF2B5EF4-FFF2-40B4-BE49-F238E27FC236}">
                <a16:creationId xmlns:a16="http://schemas.microsoft.com/office/drawing/2014/main" id="{E9FA472A-F0E6-411D-BEE1-9C014CBBC5D8}"/>
              </a:ext>
            </a:extLst>
          </p:cNvPr>
          <p:cNvSpPr>
            <a:spLocks/>
          </p:cNvSpPr>
          <p:nvPr/>
        </p:nvSpPr>
        <p:spPr bwMode="auto">
          <a:xfrm rot="2757414">
            <a:off x="8939467" y="-6244020"/>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7" name="Freeform 6">
            <a:extLst>
              <a:ext uri="{FF2B5EF4-FFF2-40B4-BE49-F238E27FC236}">
                <a16:creationId xmlns:a16="http://schemas.microsoft.com/office/drawing/2014/main" id="{B8C3C395-3F42-40E2-A875-6A3F0567F9C1}"/>
              </a:ext>
            </a:extLst>
          </p:cNvPr>
          <p:cNvSpPr>
            <a:spLocks/>
          </p:cNvSpPr>
          <p:nvPr/>
        </p:nvSpPr>
        <p:spPr bwMode="auto">
          <a:xfrm rot="2757414">
            <a:off x="9654525" y="-5504670"/>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8" name="Freeform 5">
            <a:extLst>
              <a:ext uri="{FF2B5EF4-FFF2-40B4-BE49-F238E27FC236}">
                <a16:creationId xmlns:a16="http://schemas.microsoft.com/office/drawing/2014/main" id="{DB98F7C2-C6C1-4188-B806-BB48E9C7CA63}"/>
              </a:ext>
            </a:extLst>
          </p:cNvPr>
          <p:cNvSpPr>
            <a:spLocks/>
          </p:cNvSpPr>
          <p:nvPr/>
        </p:nvSpPr>
        <p:spPr bwMode="auto">
          <a:xfrm rot="2757414">
            <a:off x="10369583" y="-4765319"/>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4" name="Rectangle 3">
            <a:extLst>
              <a:ext uri="{FF2B5EF4-FFF2-40B4-BE49-F238E27FC236}">
                <a16:creationId xmlns:a16="http://schemas.microsoft.com/office/drawing/2014/main" id="{83C1C607-E853-42F5-80C3-2E49CFE37D8A}"/>
              </a:ext>
            </a:extLst>
          </p:cNvPr>
          <p:cNvSpPr/>
          <p:nvPr/>
        </p:nvSpPr>
        <p:spPr>
          <a:xfrm>
            <a:off x="2438083" y="447"/>
            <a:ext cx="9753917" cy="68571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Slide Number Placeholder 5">
            <a:extLst>
              <a:ext uri="{FF2B5EF4-FFF2-40B4-BE49-F238E27FC236}">
                <a16:creationId xmlns:a16="http://schemas.microsoft.com/office/drawing/2014/main" id="{6560BA92-F7B7-4D9D-BD9F-B29CA0DB85EB}"/>
              </a:ext>
            </a:extLst>
          </p:cNvPr>
          <p:cNvSpPr txBox="1">
            <a:spLocks/>
          </p:cNvSpPr>
          <p:nvPr/>
        </p:nvSpPr>
        <p:spPr>
          <a:xfrm>
            <a:off x="11603666" y="6140457"/>
            <a:ext cx="162261" cy="291343"/>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6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pPr algn="ctr"/>
              <a:t>6</a:t>
            </a:fld>
            <a:endParaRPr lang="en-US" sz="9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 name="TextBox 2">
            <a:extLst>
              <a:ext uri="{FF2B5EF4-FFF2-40B4-BE49-F238E27FC236}">
                <a16:creationId xmlns:a16="http://schemas.microsoft.com/office/drawing/2014/main" id="{6AA1B920-470A-45CB-A3E1-B209518D2317}"/>
              </a:ext>
            </a:extLst>
          </p:cNvPr>
          <p:cNvSpPr txBox="1"/>
          <p:nvPr/>
        </p:nvSpPr>
        <p:spPr>
          <a:xfrm rot="16200000">
            <a:off x="11198703" y="798032"/>
            <a:ext cx="973343" cy="276999"/>
          </a:xfrm>
          <a:prstGeom prst="rect">
            <a:avLst/>
          </a:prstGeom>
          <a:noFill/>
        </p:spPr>
        <p:txBody>
          <a:bodyPr wrap="none" rtlCol="0">
            <a:spAutoFit/>
          </a:bodyPr>
          <a:lstStyle/>
          <a:p>
            <a:r>
              <a:rPr lang="en-US" sz="12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5" name="Rectangle 4">
            <a:extLst>
              <a:ext uri="{FF2B5EF4-FFF2-40B4-BE49-F238E27FC236}">
                <a16:creationId xmlns:a16="http://schemas.microsoft.com/office/drawing/2014/main" id="{8F496401-821C-442B-82C2-3D8028B179D2}"/>
              </a:ext>
            </a:extLst>
          </p:cNvPr>
          <p:cNvSpPr/>
          <p:nvPr/>
        </p:nvSpPr>
        <p:spPr>
          <a:xfrm>
            <a:off x="6923817" y="447"/>
            <a:ext cx="5268184" cy="68571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9" name="TextBox 18">
            <a:extLst>
              <a:ext uri="{FF2B5EF4-FFF2-40B4-BE49-F238E27FC236}">
                <a16:creationId xmlns:a16="http://schemas.microsoft.com/office/drawing/2014/main" id="{B6935C3C-4E56-4CF9-BB8F-D3C92D4C6BA5}"/>
              </a:ext>
            </a:extLst>
          </p:cNvPr>
          <p:cNvSpPr txBox="1"/>
          <p:nvPr/>
        </p:nvSpPr>
        <p:spPr>
          <a:xfrm rot="16200000">
            <a:off x="3358154" y="1643236"/>
            <a:ext cx="2555081" cy="3046988"/>
          </a:xfrm>
          <a:prstGeom prst="rect">
            <a:avLst/>
          </a:prstGeom>
          <a:noFill/>
        </p:spPr>
        <p:txBody>
          <a:bodyPr wrap="square" rtlCol="0">
            <a:spAutoFit/>
          </a:bodyPr>
          <a:lstStyle/>
          <a:p>
            <a:r>
              <a:rPr lang="en-US" sz="2400" dirty="0">
                <a:latin typeface="Open Sans Extrabold" panose="020B0906030804020204" pitchFamily="34" charset="0"/>
                <a:ea typeface="Open Sans Extrabold" panose="020B0906030804020204" pitchFamily="34" charset="0"/>
                <a:cs typeface="Open Sans Extrabold" panose="020B0906030804020204" pitchFamily="34" charset="0"/>
              </a:rPr>
              <a:t>Static analysis is a method of inspecting source code or binaries without having to run them.</a:t>
            </a:r>
          </a:p>
        </p:txBody>
      </p:sp>
      <p:sp>
        <p:nvSpPr>
          <p:cNvPr id="20" name="Rectangle 19">
            <a:extLst>
              <a:ext uri="{FF2B5EF4-FFF2-40B4-BE49-F238E27FC236}">
                <a16:creationId xmlns:a16="http://schemas.microsoft.com/office/drawing/2014/main" id="{1B0B49DF-2301-4914-88FD-ACFF737E76C5}"/>
              </a:ext>
            </a:extLst>
          </p:cNvPr>
          <p:cNvSpPr/>
          <p:nvPr/>
        </p:nvSpPr>
        <p:spPr>
          <a:xfrm>
            <a:off x="3602229" y="4594599"/>
            <a:ext cx="658013" cy="4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21" name="Group 20">
            <a:extLst>
              <a:ext uri="{FF2B5EF4-FFF2-40B4-BE49-F238E27FC236}">
                <a16:creationId xmlns:a16="http://schemas.microsoft.com/office/drawing/2014/main" id="{A0592A59-421F-4102-B5B4-A64ABE3FA542}"/>
              </a:ext>
            </a:extLst>
          </p:cNvPr>
          <p:cNvGrpSpPr/>
          <p:nvPr/>
        </p:nvGrpSpPr>
        <p:grpSpPr>
          <a:xfrm>
            <a:off x="8299140" y="1432395"/>
            <a:ext cx="3524734" cy="1228471"/>
            <a:chOff x="11296779" y="6601222"/>
            <a:chExt cx="7050385" cy="2457262"/>
          </a:xfrm>
        </p:grpSpPr>
        <p:sp>
          <p:nvSpPr>
            <p:cNvPr id="22" name="TextBox 21">
              <a:extLst>
                <a:ext uri="{FF2B5EF4-FFF2-40B4-BE49-F238E27FC236}">
                  <a16:creationId xmlns:a16="http://schemas.microsoft.com/office/drawing/2014/main" id="{63E03C22-5EBD-4976-A589-F940836BD9F2}"/>
                </a:ext>
              </a:extLst>
            </p:cNvPr>
            <p:cNvSpPr txBox="1"/>
            <p:nvPr/>
          </p:nvSpPr>
          <p:spPr>
            <a:xfrm>
              <a:off x="11296779" y="6601222"/>
              <a:ext cx="2311137" cy="1538826"/>
            </a:xfrm>
            <a:prstGeom prst="rect">
              <a:avLst/>
            </a:prstGeom>
            <a:noFill/>
          </p:spPr>
          <p:txBody>
            <a:bodyPr wrap="square" rtlCol="0">
              <a:spAutoFit/>
            </a:bodyPr>
            <a:lstStyle/>
            <a:p>
              <a:pPr algn="l"/>
              <a:r>
                <a:rPr lang="en-US" sz="4399">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01.</a:t>
              </a:r>
            </a:p>
          </p:txBody>
        </p:sp>
        <p:sp>
          <p:nvSpPr>
            <p:cNvPr id="23" name="TextBox 22">
              <a:extLst>
                <a:ext uri="{FF2B5EF4-FFF2-40B4-BE49-F238E27FC236}">
                  <a16:creationId xmlns:a16="http://schemas.microsoft.com/office/drawing/2014/main" id="{89862E60-9813-48FF-92ED-CE1468507AAA}"/>
                </a:ext>
              </a:extLst>
            </p:cNvPr>
            <p:cNvSpPr txBox="1"/>
            <p:nvPr/>
          </p:nvSpPr>
          <p:spPr>
            <a:xfrm>
              <a:off x="13568301" y="6838193"/>
              <a:ext cx="3559771" cy="1046576"/>
            </a:xfrm>
            <a:prstGeom prst="rect">
              <a:avLst/>
            </a:prstGeom>
            <a:noFill/>
          </p:spPr>
          <p:txBody>
            <a:bodyPr wrap="none" rtlCol="0">
              <a:spAutoFit/>
            </a:bodyPr>
            <a:lstStyle/>
            <a:p>
              <a:r>
                <a:rPr lang="en-US" sz="1400"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Language-specific</a:t>
              </a:r>
            </a:p>
            <a:p>
              <a:pPr algn="l"/>
              <a:endParaRPr lang="en-US" sz="1400"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endParaRPr>
            </a:p>
          </p:txBody>
        </p:sp>
        <p:sp>
          <p:nvSpPr>
            <p:cNvPr id="24" name="TextBox 23">
              <a:extLst>
                <a:ext uri="{FF2B5EF4-FFF2-40B4-BE49-F238E27FC236}">
                  <a16:creationId xmlns:a16="http://schemas.microsoft.com/office/drawing/2014/main" id="{D5FE4249-A47D-4678-AAE0-FDB676E1B601}"/>
                </a:ext>
              </a:extLst>
            </p:cNvPr>
            <p:cNvSpPr txBox="1"/>
            <p:nvPr/>
          </p:nvSpPr>
          <p:spPr>
            <a:xfrm>
              <a:off x="13573067" y="7765654"/>
              <a:ext cx="4774097" cy="1292830"/>
            </a:xfrm>
            <a:prstGeom prst="rect">
              <a:avLst/>
            </a:prstGeom>
            <a:noFill/>
          </p:spPr>
          <p:txBody>
            <a:bodyPr wrap="square" rtlCol="0">
              <a:spAutoFit/>
            </a:bodyPr>
            <a:lstStyle/>
            <a:p>
              <a:pPr algn="l"/>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These analyzers, on the other hand, </a:t>
              </a:r>
            </a:p>
            <a:p>
              <a:pPr algn="l"/>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are language-specific, and they may fail to identify something even in supported languages.</a:t>
              </a:r>
            </a:p>
          </p:txBody>
        </p:sp>
        <p:cxnSp>
          <p:nvCxnSpPr>
            <p:cNvPr id="25" name="Straight Connector 24">
              <a:extLst>
                <a:ext uri="{FF2B5EF4-FFF2-40B4-BE49-F238E27FC236}">
                  <a16:creationId xmlns:a16="http://schemas.microsoft.com/office/drawing/2014/main" id="{13F1AF72-223D-45FA-96F9-11BF318131E2}"/>
                </a:ext>
              </a:extLst>
            </p:cNvPr>
            <p:cNvCxnSpPr>
              <a:cxnSpLocks/>
            </p:cNvCxnSpPr>
            <p:nvPr/>
          </p:nvCxnSpPr>
          <p:spPr>
            <a:xfrm>
              <a:off x="13730288" y="7743674"/>
              <a:ext cx="350837"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1F570977-52AC-4F1A-9FCF-55F48E2E8860}"/>
              </a:ext>
            </a:extLst>
          </p:cNvPr>
          <p:cNvGrpSpPr/>
          <p:nvPr/>
        </p:nvGrpSpPr>
        <p:grpSpPr>
          <a:xfrm>
            <a:off x="8287758" y="2972532"/>
            <a:ext cx="3628006" cy="1110395"/>
            <a:chOff x="11296779" y="6370390"/>
            <a:chExt cx="7256957" cy="2221079"/>
          </a:xfrm>
        </p:grpSpPr>
        <p:sp>
          <p:nvSpPr>
            <p:cNvPr id="27" name="TextBox 26">
              <a:extLst>
                <a:ext uri="{FF2B5EF4-FFF2-40B4-BE49-F238E27FC236}">
                  <a16:creationId xmlns:a16="http://schemas.microsoft.com/office/drawing/2014/main" id="{6FC51A67-21CD-49A2-94E2-5F3AE14C306E}"/>
                </a:ext>
              </a:extLst>
            </p:cNvPr>
            <p:cNvSpPr txBox="1"/>
            <p:nvPr/>
          </p:nvSpPr>
          <p:spPr>
            <a:xfrm>
              <a:off x="11296779" y="6601222"/>
              <a:ext cx="2311139" cy="1538826"/>
            </a:xfrm>
            <a:prstGeom prst="rect">
              <a:avLst/>
            </a:prstGeom>
            <a:noFill/>
          </p:spPr>
          <p:txBody>
            <a:bodyPr wrap="square" rtlCol="0">
              <a:spAutoFit/>
            </a:bodyPr>
            <a:lstStyle/>
            <a:p>
              <a:r>
                <a:rPr lang="en-US" sz="4399">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02.</a:t>
              </a:r>
            </a:p>
          </p:txBody>
        </p:sp>
        <p:sp>
          <p:nvSpPr>
            <p:cNvPr id="28" name="TextBox 27">
              <a:extLst>
                <a:ext uri="{FF2B5EF4-FFF2-40B4-BE49-F238E27FC236}">
                  <a16:creationId xmlns:a16="http://schemas.microsoft.com/office/drawing/2014/main" id="{585B2FD0-0071-40FE-BA3C-68D22C727C8E}"/>
                </a:ext>
              </a:extLst>
            </p:cNvPr>
            <p:cNvSpPr txBox="1"/>
            <p:nvPr/>
          </p:nvSpPr>
          <p:spPr>
            <a:xfrm>
              <a:off x="13623888" y="6370390"/>
              <a:ext cx="4191974" cy="1046576"/>
            </a:xfrm>
            <a:prstGeom prst="rect">
              <a:avLst/>
            </a:prstGeom>
            <a:noFill/>
          </p:spPr>
          <p:txBody>
            <a:bodyPr wrap="square" rtlCol="0">
              <a:spAutoFit/>
            </a:bodyPr>
            <a:lstStyle/>
            <a:p>
              <a:pPr algn="l"/>
              <a:r>
                <a:rPr lang="en-US" sz="1400"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Fail to identify in supported languages</a:t>
              </a:r>
            </a:p>
          </p:txBody>
        </p:sp>
        <p:sp>
          <p:nvSpPr>
            <p:cNvPr id="29" name="TextBox 28">
              <a:extLst>
                <a:ext uri="{FF2B5EF4-FFF2-40B4-BE49-F238E27FC236}">
                  <a16:creationId xmlns:a16="http://schemas.microsoft.com/office/drawing/2014/main" id="{2DA037C2-8ED3-43C8-8C9E-BD73BEB96EE9}"/>
                </a:ext>
              </a:extLst>
            </p:cNvPr>
            <p:cNvSpPr txBox="1"/>
            <p:nvPr/>
          </p:nvSpPr>
          <p:spPr>
            <a:xfrm>
              <a:off x="13623888" y="7852709"/>
              <a:ext cx="4929848" cy="738760"/>
            </a:xfrm>
            <a:prstGeom prst="rect">
              <a:avLst/>
            </a:prstGeom>
            <a:noFill/>
          </p:spPr>
          <p:txBody>
            <a:bodyPr wrap="square" rtlCol="0">
              <a:spAutoFit/>
            </a:bodyPr>
            <a:lstStyle/>
            <a:p>
              <a:pPr algn="l"/>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RATS, for example, does not detect Cross-Site Scripting (XSS) or SQL Injection flaws. </a:t>
              </a:r>
            </a:p>
          </p:txBody>
        </p:sp>
        <p:cxnSp>
          <p:nvCxnSpPr>
            <p:cNvPr id="30" name="Straight Connector 29">
              <a:extLst>
                <a:ext uri="{FF2B5EF4-FFF2-40B4-BE49-F238E27FC236}">
                  <a16:creationId xmlns:a16="http://schemas.microsoft.com/office/drawing/2014/main" id="{56B7FB79-16E9-4252-AAE0-EB255D1EE7E6}"/>
                </a:ext>
              </a:extLst>
            </p:cNvPr>
            <p:cNvCxnSpPr>
              <a:cxnSpLocks/>
            </p:cNvCxnSpPr>
            <p:nvPr/>
          </p:nvCxnSpPr>
          <p:spPr>
            <a:xfrm>
              <a:off x="13730288" y="7743674"/>
              <a:ext cx="350837"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46E88C80-6553-457D-9211-F52E9683CCE5}"/>
              </a:ext>
            </a:extLst>
          </p:cNvPr>
          <p:cNvGrpSpPr/>
          <p:nvPr/>
        </p:nvGrpSpPr>
        <p:grpSpPr>
          <a:xfrm>
            <a:off x="8299139" y="4724142"/>
            <a:ext cx="3524735" cy="1291319"/>
            <a:chOff x="11296779" y="6562563"/>
            <a:chExt cx="7050388" cy="2582975"/>
          </a:xfrm>
        </p:grpSpPr>
        <p:sp>
          <p:nvSpPr>
            <p:cNvPr id="32" name="TextBox 31">
              <a:extLst>
                <a:ext uri="{FF2B5EF4-FFF2-40B4-BE49-F238E27FC236}">
                  <a16:creationId xmlns:a16="http://schemas.microsoft.com/office/drawing/2014/main" id="{E3DD4B54-ACC1-4230-AD21-8E3FA13B5389}"/>
                </a:ext>
              </a:extLst>
            </p:cNvPr>
            <p:cNvSpPr txBox="1"/>
            <p:nvPr/>
          </p:nvSpPr>
          <p:spPr>
            <a:xfrm>
              <a:off x="11296779" y="6601222"/>
              <a:ext cx="2311137" cy="1538826"/>
            </a:xfrm>
            <a:prstGeom prst="rect">
              <a:avLst/>
            </a:prstGeom>
            <a:noFill/>
          </p:spPr>
          <p:txBody>
            <a:bodyPr wrap="square" rtlCol="0">
              <a:spAutoFit/>
            </a:bodyPr>
            <a:lstStyle/>
            <a:p>
              <a:r>
                <a:rPr lang="en-US" sz="4399">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03.</a:t>
              </a:r>
            </a:p>
          </p:txBody>
        </p:sp>
        <p:sp>
          <p:nvSpPr>
            <p:cNvPr id="33" name="TextBox 32">
              <a:extLst>
                <a:ext uri="{FF2B5EF4-FFF2-40B4-BE49-F238E27FC236}">
                  <a16:creationId xmlns:a16="http://schemas.microsoft.com/office/drawing/2014/main" id="{25835FF7-27ED-463A-93F5-B46C41702A52}"/>
                </a:ext>
              </a:extLst>
            </p:cNvPr>
            <p:cNvSpPr txBox="1"/>
            <p:nvPr/>
          </p:nvSpPr>
          <p:spPr>
            <a:xfrm>
              <a:off x="13601123" y="6562563"/>
              <a:ext cx="1966178" cy="1046577"/>
            </a:xfrm>
            <a:prstGeom prst="rect">
              <a:avLst/>
            </a:prstGeom>
            <a:noFill/>
          </p:spPr>
          <p:txBody>
            <a:bodyPr wrap="none" rtlCol="0">
              <a:spAutoFit/>
            </a:bodyPr>
            <a:lstStyle/>
            <a:p>
              <a:pPr algn="l"/>
              <a:r>
                <a:rPr lang="en-US" sz="1400"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False</a:t>
              </a:r>
            </a:p>
            <a:p>
              <a:pPr algn="l"/>
              <a:r>
                <a:rPr lang="en-US" sz="1400"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Positives</a:t>
              </a:r>
            </a:p>
          </p:txBody>
        </p:sp>
        <p:sp>
          <p:nvSpPr>
            <p:cNvPr id="34" name="TextBox 33">
              <a:extLst>
                <a:ext uri="{FF2B5EF4-FFF2-40B4-BE49-F238E27FC236}">
                  <a16:creationId xmlns:a16="http://schemas.microsoft.com/office/drawing/2014/main" id="{C783392A-F2C8-45D4-9CAB-C5AA7993C43C}"/>
                </a:ext>
              </a:extLst>
            </p:cNvPr>
            <p:cNvSpPr txBox="1"/>
            <p:nvPr/>
          </p:nvSpPr>
          <p:spPr>
            <a:xfrm>
              <a:off x="13623886" y="7852707"/>
              <a:ext cx="4723281" cy="1292831"/>
            </a:xfrm>
            <a:prstGeom prst="rect">
              <a:avLst/>
            </a:prstGeom>
            <a:noFill/>
          </p:spPr>
          <p:txBody>
            <a:bodyPr wrap="square" rtlCol="0">
              <a:spAutoFit/>
            </a:bodyPr>
            <a:lstStyle/>
            <a:p>
              <a:pPr algn="l"/>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When used in real-world projects, these techniques generate a large number of false positives that are difficult to eliminate.</a:t>
              </a:r>
            </a:p>
          </p:txBody>
        </p:sp>
        <p:cxnSp>
          <p:nvCxnSpPr>
            <p:cNvPr id="35" name="Straight Connector 34">
              <a:extLst>
                <a:ext uri="{FF2B5EF4-FFF2-40B4-BE49-F238E27FC236}">
                  <a16:creationId xmlns:a16="http://schemas.microsoft.com/office/drawing/2014/main" id="{87519C45-7FD9-4AEA-B271-220B50E2A178}"/>
                </a:ext>
              </a:extLst>
            </p:cNvPr>
            <p:cNvCxnSpPr>
              <a:cxnSpLocks/>
            </p:cNvCxnSpPr>
            <p:nvPr/>
          </p:nvCxnSpPr>
          <p:spPr>
            <a:xfrm>
              <a:off x="13730288" y="7743674"/>
              <a:ext cx="350837" cy="0"/>
            </a:xfrm>
            <a:prstGeom prst="line">
              <a:avLst/>
            </a:prstGeom>
            <a:ln w="25400">
              <a:solidFill>
                <a:srgbClr val="FFFF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7715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fill="hold" grpId="0" nodeType="withEffect">
                                  <p:stCondLst>
                                    <p:cond delay="0"/>
                                  </p:stCondLst>
                                  <p:childTnLst>
                                    <p:animMotion origin="layout" path="M 6.35334E-7 -3.51852E-6 L -0.7447 1.28287 " pathEditMode="relative" rAng="0" ptsTypes="AA">
                                      <p:cBhvr>
                                        <p:cTn id="6" dur="5000" fill="hold"/>
                                        <p:tgtEl>
                                          <p:spTgt spid="6"/>
                                        </p:tgtEl>
                                        <p:attrNameLst>
                                          <p:attrName>ppt_x</p:attrName>
                                          <p:attrName>ppt_y</p:attrName>
                                        </p:attrNameLst>
                                      </p:cBhvr>
                                      <p:rCtr x="-37235" y="64144"/>
                                    </p:animMotion>
                                  </p:childTnLst>
                                </p:cTn>
                              </p:par>
                              <p:par>
                                <p:cTn id="7" presetID="42" presetClass="path" presetSubtype="0" repeatCount="indefinite" fill="hold" grpId="0" nodeType="withEffect">
                                  <p:stCondLst>
                                    <p:cond delay="0"/>
                                  </p:stCondLst>
                                  <p:childTnLst>
                                    <p:animMotion origin="layout" path="M -7.73337E-7 4.62963E-6 L -0.74469 1.28287 " pathEditMode="relative" rAng="0" ptsTypes="AA">
                                      <p:cBhvr>
                                        <p:cTn id="8" dur="5000" fill="hold"/>
                                        <p:tgtEl>
                                          <p:spTgt spid="7"/>
                                        </p:tgtEl>
                                        <p:attrNameLst>
                                          <p:attrName>ppt_x</p:attrName>
                                          <p:attrName>ppt_y</p:attrName>
                                        </p:attrNameLst>
                                      </p:cBhvr>
                                      <p:rCtr x="-37235" y="64144"/>
                                    </p:animMotion>
                                  </p:childTnLst>
                                </p:cTn>
                              </p:par>
                              <p:par>
                                <p:cTn id="9" presetID="42" presetClass="path" presetSubtype="0" repeatCount="indefinite" fill="hold" grpId="0" nodeType="withEffect">
                                  <p:stCondLst>
                                    <p:cond delay="0"/>
                                  </p:stCondLst>
                                  <p:childTnLst>
                                    <p:animMotion origin="layout" path="M -2.18201E-6 -1.48148E-6 L -0.74469 1.28287 " pathEditMode="relative" rAng="0" ptsTypes="AA">
                                      <p:cBhvr>
                                        <p:cTn id="10" dur="5000" fill="hold"/>
                                        <p:tgtEl>
                                          <p:spTgt spid="8"/>
                                        </p:tgtEl>
                                        <p:attrNameLst>
                                          <p:attrName>ppt_x</p:attrName>
                                          <p:attrName>ppt_y</p:attrName>
                                        </p:attrNameLst>
                                      </p:cBhvr>
                                      <p:rCtr x="-37235" y="64144"/>
                                    </p:animMotion>
                                  </p:childTnLst>
                                </p:cTn>
                              </p:par>
                              <p:par>
                                <p:cTn id="11" presetID="42" presetClass="path" presetSubtype="0" repeatCount="indefinite" fill="hold" grpId="0" nodeType="withEffect">
                                  <p:stCondLst>
                                    <p:cond delay="0"/>
                                  </p:stCondLst>
                                  <p:childTnLst>
                                    <p:animMotion origin="layout" path="M -3.59068E-6 2.40741E-6 L -0.74469 1.28287 " pathEditMode="relative" rAng="0" ptsTypes="AA">
                                      <p:cBhvr>
                                        <p:cTn id="12" dur="5000" fill="hold"/>
                                        <p:tgtEl>
                                          <p:spTgt spid="9"/>
                                        </p:tgtEl>
                                        <p:attrNameLst>
                                          <p:attrName>ppt_x</p:attrName>
                                          <p:attrName>ppt_y</p:attrName>
                                        </p:attrNameLst>
                                      </p:cBhvr>
                                      <p:rCtr x="-37235" y="64144"/>
                                    </p:animMotion>
                                  </p:childTnLst>
                                </p:cTn>
                              </p:par>
                              <p:par>
                                <p:cTn id="13" presetID="42" presetClass="path" presetSubtype="0" repeatCount="indefinite" fill="hold" grpId="0" nodeType="withEffect">
                                  <p:stCondLst>
                                    <p:cond delay="0"/>
                                  </p:stCondLst>
                                  <p:childTnLst>
                                    <p:animMotion origin="layout" path="M -4.80797E-6 -3.7037E-6 L -0.74469 1.28287 " pathEditMode="relative" rAng="0" ptsTypes="AA">
                                      <p:cBhvr>
                                        <p:cTn id="14" dur="5000" fill="hold"/>
                                        <p:tgtEl>
                                          <p:spTgt spid="10"/>
                                        </p:tgtEl>
                                        <p:attrNameLst>
                                          <p:attrName>ppt_x</p:attrName>
                                          <p:attrName>ppt_y</p:attrName>
                                        </p:attrNameLst>
                                      </p:cBhvr>
                                      <p:rCtr x="-37235" y="64144"/>
                                    </p:animMotion>
                                  </p:childTnLst>
                                </p:cTn>
                              </p:par>
                              <p:par>
                                <p:cTn id="15" presetID="42" presetClass="path" presetSubtype="0" repeatCount="indefinite" fill="hold" grpId="0" nodeType="withEffect">
                                  <p:stCondLst>
                                    <p:cond delay="0"/>
                                  </p:stCondLst>
                                  <p:childTnLst>
                                    <p:animMotion origin="layout" path="M -1.31233E-6 1.85185E-7 L -0.74469 1.28287 " pathEditMode="relative" rAng="0" ptsTypes="AA">
                                      <p:cBhvr>
                                        <p:cTn id="16" dur="5000" fill="hold"/>
                                        <p:tgtEl>
                                          <p:spTgt spid="11"/>
                                        </p:tgtEl>
                                        <p:attrNameLst>
                                          <p:attrName>ppt_x</p:attrName>
                                          <p:attrName>ppt_y</p:attrName>
                                        </p:attrNameLst>
                                      </p:cBhvr>
                                      <p:rCtr x="-37235" y="64144"/>
                                    </p:animMotion>
                                  </p:childTnLst>
                                </p:cTn>
                              </p:par>
                              <p:par>
                                <p:cTn id="17" presetID="42" presetClass="path" presetSubtype="0" repeatCount="indefinite" fill="hold" grpId="0" nodeType="withEffect">
                                  <p:stCondLst>
                                    <p:cond delay="0"/>
                                  </p:stCondLst>
                                  <p:childTnLst>
                                    <p:animMotion origin="layout" path="M -2.721E-6 -1.66667E-6 L -0.74469 1.28287 " pathEditMode="relative" rAng="0" ptsTypes="AA">
                                      <p:cBhvr>
                                        <p:cTn id="18" dur="5000" fill="hold"/>
                                        <p:tgtEl>
                                          <p:spTgt spid="12"/>
                                        </p:tgtEl>
                                        <p:attrNameLst>
                                          <p:attrName>ppt_x</p:attrName>
                                          <p:attrName>ppt_y</p:attrName>
                                        </p:attrNameLst>
                                      </p:cBhvr>
                                      <p:rCtr x="-37235" y="64144"/>
                                    </p:animMotion>
                                  </p:childTnLst>
                                </p:cTn>
                              </p:par>
                              <p:par>
                                <p:cTn id="19" presetID="42" presetClass="path" presetSubtype="0" repeatCount="indefinite" fill="hold" grpId="0" nodeType="withEffect">
                                  <p:stCondLst>
                                    <p:cond delay="0"/>
                                  </p:stCondLst>
                                  <p:childTnLst>
                                    <p:animMotion origin="layout" path="M -4.12967E-6 -3.51852E-6 L -0.74469 1.28287 " pathEditMode="relative" rAng="0" ptsTypes="AA">
                                      <p:cBhvr>
                                        <p:cTn id="20" dur="5000" fill="hold"/>
                                        <p:tgtEl>
                                          <p:spTgt spid="13"/>
                                        </p:tgtEl>
                                        <p:attrNameLst>
                                          <p:attrName>ppt_x</p:attrName>
                                          <p:attrName>ppt_y</p:attrName>
                                        </p:attrNameLst>
                                      </p:cBhvr>
                                      <p:rCtr x="-37235" y="64144"/>
                                    </p:animMotion>
                                  </p:childTnLst>
                                </p:cTn>
                              </p:par>
                              <p:par>
                                <p:cTn id="21" presetID="42" presetClass="path" presetSubtype="0" repeatCount="indefinite" fill="hold" grpId="0" nodeType="withEffect">
                                  <p:stCondLst>
                                    <p:cond delay="0"/>
                                  </p:stCondLst>
                                  <p:childTnLst>
                                    <p:animMotion origin="layout" path="M 4.65304E-6 1.85185E-6 L -0.7447 1.28287 " pathEditMode="relative" rAng="0" ptsTypes="AA">
                                      <p:cBhvr>
                                        <p:cTn id="22" dur="5000" fill="hold"/>
                                        <p:tgtEl>
                                          <p:spTgt spid="14"/>
                                        </p:tgtEl>
                                        <p:attrNameLst>
                                          <p:attrName>ppt_x</p:attrName>
                                          <p:attrName>ppt_y</p:attrName>
                                        </p:attrNameLst>
                                      </p:cBhvr>
                                      <p:rCtr x="-37235" y="64144"/>
                                    </p:animMotion>
                                  </p:childTnLst>
                                </p:cTn>
                              </p:par>
                              <p:par>
                                <p:cTn id="23" presetID="42" presetClass="path" presetSubtype="0" repeatCount="indefinite" fill="hold" grpId="0" nodeType="withEffect">
                                  <p:stCondLst>
                                    <p:cond delay="0"/>
                                  </p:stCondLst>
                                  <p:childTnLst>
                                    <p:animMotion origin="layout" path="M -1.85132E-6 4.25926E-6 L -0.74469 1.28287 " pathEditMode="relative" rAng="0" ptsTypes="AA">
                                      <p:cBhvr>
                                        <p:cTn id="24" dur="5000" fill="hold"/>
                                        <p:tgtEl>
                                          <p:spTgt spid="15"/>
                                        </p:tgtEl>
                                        <p:attrNameLst>
                                          <p:attrName>ppt_x</p:attrName>
                                          <p:attrName>ppt_y</p:attrName>
                                        </p:attrNameLst>
                                      </p:cBhvr>
                                      <p:rCtr x="-37235" y="64144"/>
                                    </p:animMotion>
                                  </p:childTnLst>
                                </p:cTn>
                              </p:par>
                              <p:par>
                                <p:cTn id="25" presetID="42" presetClass="path" presetSubtype="0" repeatCount="indefinite" fill="hold" grpId="0" nodeType="withEffect">
                                  <p:stCondLst>
                                    <p:cond delay="0"/>
                                  </p:stCondLst>
                                  <p:childTnLst>
                                    <p:animMotion origin="layout" path="M 1.8357E-6 -1.85185E-6 L -0.7447 1.28287 " pathEditMode="relative" rAng="0" ptsTypes="AA">
                                      <p:cBhvr>
                                        <p:cTn id="26" dur="5000" fill="hold"/>
                                        <p:tgtEl>
                                          <p:spTgt spid="16"/>
                                        </p:tgtEl>
                                        <p:attrNameLst>
                                          <p:attrName>ppt_x</p:attrName>
                                          <p:attrName>ppt_y</p:attrName>
                                        </p:attrNameLst>
                                      </p:cBhvr>
                                      <p:rCtr x="-37235" y="64144"/>
                                    </p:animMotion>
                                  </p:childTnLst>
                                </p:cTn>
                              </p:par>
                              <p:par>
                                <p:cTn id="27" presetID="42" presetClass="path" presetSubtype="0" repeatCount="indefinite" fill="hold" grpId="0" nodeType="withEffect">
                                  <p:stCondLst>
                                    <p:cond delay="0"/>
                                  </p:stCondLst>
                                  <p:childTnLst>
                                    <p:animMotion origin="layout" path="M 6.18409E-7 -2.22222E-6 L -0.7447 1.28287 " pathEditMode="relative" rAng="0" ptsTypes="AA">
                                      <p:cBhvr>
                                        <p:cTn id="28" dur="5000" fill="hold"/>
                                        <p:tgtEl>
                                          <p:spTgt spid="17"/>
                                        </p:tgtEl>
                                        <p:attrNameLst>
                                          <p:attrName>ppt_x</p:attrName>
                                          <p:attrName>ppt_y</p:attrName>
                                        </p:attrNameLst>
                                      </p:cBhvr>
                                      <p:rCtr x="-37235" y="64144"/>
                                    </p:animMotion>
                                  </p:childTnLst>
                                </p:cTn>
                              </p:par>
                              <p:par>
                                <p:cTn id="29" presetID="42" presetClass="path" presetSubtype="0" repeatCount="indefinite" fill="hold" grpId="0" nodeType="withEffect">
                                  <p:stCondLst>
                                    <p:cond delay="0"/>
                                  </p:stCondLst>
                                  <p:childTnLst>
                                    <p:animMotion origin="layout" path="M -5.9888E-7 3.14815E-6 L -0.74469 1.28287 " pathEditMode="relative" rAng="0" ptsTypes="AA">
                                      <p:cBhvr>
                                        <p:cTn id="30" dur="5000" fill="hold"/>
                                        <p:tgtEl>
                                          <p:spTgt spid="18"/>
                                        </p:tgtEl>
                                        <p:attrNameLst>
                                          <p:attrName>ppt_x</p:attrName>
                                          <p:attrName>ppt_y</p:attrName>
                                        </p:attrNameLst>
                                      </p:cBhvr>
                                      <p:rCtr x="-37235" y="64144"/>
                                    </p:animMotion>
                                  </p:childTnLst>
                                </p:cTn>
                              </p:par>
                              <p:par>
                                <p:cTn id="31" presetID="2" presetClass="entr" presetSubtype="1" decel="100000" fill="hold" grpId="0" nodeType="withEffect">
                                  <p:stCondLst>
                                    <p:cond delay="100"/>
                                  </p:stCondLst>
                                  <p:iterate type="wd">
                                    <p:tmPct val="10000"/>
                                  </p:iterate>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1500" fill="hold"/>
                                        <p:tgtEl>
                                          <p:spTgt spid="19"/>
                                        </p:tgtEl>
                                        <p:attrNameLst>
                                          <p:attrName>ppt_x</p:attrName>
                                        </p:attrNameLst>
                                      </p:cBhvr>
                                      <p:tavLst>
                                        <p:tav tm="0">
                                          <p:val>
                                            <p:strVal val="#ppt_x"/>
                                          </p:val>
                                        </p:tav>
                                        <p:tav tm="100000">
                                          <p:val>
                                            <p:strVal val="#ppt_x"/>
                                          </p:val>
                                        </p:tav>
                                      </p:tavLst>
                                    </p:anim>
                                    <p:anim calcmode="lin" valueType="num">
                                      <p:cBhvr additive="base">
                                        <p:cTn id="34" dur="1500" fill="hold"/>
                                        <p:tgtEl>
                                          <p:spTgt spid="19"/>
                                        </p:tgtEl>
                                        <p:attrNameLst>
                                          <p:attrName>ppt_y</p:attrName>
                                        </p:attrNameLst>
                                      </p:cBhvr>
                                      <p:tavLst>
                                        <p:tav tm="0">
                                          <p:val>
                                            <p:strVal val="0-#ppt_h/2"/>
                                          </p:val>
                                        </p:tav>
                                        <p:tav tm="100000">
                                          <p:val>
                                            <p:strVal val="#ppt_y"/>
                                          </p:val>
                                        </p:tav>
                                      </p:tavLst>
                                    </p:anim>
                                  </p:childTnLst>
                                </p:cTn>
                              </p:par>
                              <p:par>
                                <p:cTn id="35" presetID="2" presetClass="entr" presetSubtype="4" decel="100000" fill="hold" grpId="0" nodeType="withEffect">
                                  <p:stCondLst>
                                    <p:cond delay="20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1500" fill="hold"/>
                                        <p:tgtEl>
                                          <p:spTgt spid="20"/>
                                        </p:tgtEl>
                                        <p:attrNameLst>
                                          <p:attrName>ppt_x</p:attrName>
                                        </p:attrNameLst>
                                      </p:cBhvr>
                                      <p:tavLst>
                                        <p:tav tm="0">
                                          <p:val>
                                            <p:strVal val="#ppt_x"/>
                                          </p:val>
                                        </p:tav>
                                        <p:tav tm="100000">
                                          <p:val>
                                            <p:strVal val="#ppt_x"/>
                                          </p:val>
                                        </p:tav>
                                      </p:tavLst>
                                    </p:anim>
                                    <p:anim calcmode="lin" valueType="num">
                                      <p:cBhvr additive="base">
                                        <p:cTn id="38" dur="1500" fill="hold"/>
                                        <p:tgtEl>
                                          <p:spTgt spid="20"/>
                                        </p:tgtEl>
                                        <p:attrNameLst>
                                          <p:attrName>ppt_y</p:attrName>
                                        </p:attrNameLst>
                                      </p:cBhvr>
                                      <p:tavLst>
                                        <p:tav tm="0">
                                          <p:val>
                                            <p:strVal val="1+#ppt_h/2"/>
                                          </p:val>
                                        </p:tav>
                                        <p:tav tm="100000">
                                          <p:val>
                                            <p:strVal val="#ppt_y"/>
                                          </p:val>
                                        </p:tav>
                                      </p:tavLst>
                                    </p:anim>
                                  </p:childTnLst>
                                </p:cTn>
                              </p:par>
                              <p:par>
                                <p:cTn id="39" presetID="2" presetClass="entr" presetSubtype="4" decel="100000" fill="hold" nodeType="withEffect">
                                  <p:stCondLst>
                                    <p:cond delay="30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1200" fill="hold"/>
                                        <p:tgtEl>
                                          <p:spTgt spid="21"/>
                                        </p:tgtEl>
                                        <p:attrNameLst>
                                          <p:attrName>ppt_x</p:attrName>
                                        </p:attrNameLst>
                                      </p:cBhvr>
                                      <p:tavLst>
                                        <p:tav tm="0">
                                          <p:val>
                                            <p:strVal val="#ppt_x"/>
                                          </p:val>
                                        </p:tav>
                                        <p:tav tm="100000">
                                          <p:val>
                                            <p:strVal val="#ppt_x"/>
                                          </p:val>
                                        </p:tav>
                                      </p:tavLst>
                                    </p:anim>
                                    <p:anim calcmode="lin" valueType="num">
                                      <p:cBhvr additive="base">
                                        <p:cTn id="42" dur="1200" fill="hold"/>
                                        <p:tgtEl>
                                          <p:spTgt spid="21"/>
                                        </p:tgtEl>
                                        <p:attrNameLst>
                                          <p:attrName>ppt_y</p:attrName>
                                        </p:attrNameLst>
                                      </p:cBhvr>
                                      <p:tavLst>
                                        <p:tav tm="0">
                                          <p:val>
                                            <p:strVal val="1+#ppt_h/2"/>
                                          </p:val>
                                        </p:tav>
                                        <p:tav tm="100000">
                                          <p:val>
                                            <p:strVal val="#ppt_y"/>
                                          </p:val>
                                        </p:tav>
                                      </p:tavLst>
                                    </p:anim>
                                  </p:childTnLst>
                                </p:cTn>
                              </p:par>
                              <p:par>
                                <p:cTn id="43" presetID="2" presetClass="entr" presetSubtype="4" decel="100000" fill="hold" nodeType="withEffect">
                                  <p:stCondLst>
                                    <p:cond delay="400"/>
                                  </p:stCondLst>
                                  <p:childTnLst>
                                    <p:set>
                                      <p:cBhvr>
                                        <p:cTn id="44" dur="1" fill="hold">
                                          <p:stCondLst>
                                            <p:cond delay="0"/>
                                          </p:stCondLst>
                                        </p:cTn>
                                        <p:tgtEl>
                                          <p:spTgt spid="26"/>
                                        </p:tgtEl>
                                        <p:attrNameLst>
                                          <p:attrName>style.visibility</p:attrName>
                                        </p:attrNameLst>
                                      </p:cBhvr>
                                      <p:to>
                                        <p:strVal val="visible"/>
                                      </p:to>
                                    </p:set>
                                    <p:anim calcmode="lin" valueType="num">
                                      <p:cBhvr additive="base">
                                        <p:cTn id="45" dur="1200" fill="hold"/>
                                        <p:tgtEl>
                                          <p:spTgt spid="26"/>
                                        </p:tgtEl>
                                        <p:attrNameLst>
                                          <p:attrName>ppt_x</p:attrName>
                                        </p:attrNameLst>
                                      </p:cBhvr>
                                      <p:tavLst>
                                        <p:tav tm="0">
                                          <p:val>
                                            <p:strVal val="#ppt_x"/>
                                          </p:val>
                                        </p:tav>
                                        <p:tav tm="100000">
                                          <p:val>
                                            <p:strVal val="#ppt_x"/>
                                          </p:val>
                                        </p:tav>
                                      </p:tavLst>
                                    </p:anim>
                                    <p:anim calcmode="lin" valueType="num">
                                      <p:cBhvr additive="base">
                                        <p:cTn id="46" dur="1200" fill="hold"/>
                                        <p:tgtEl>
                                          <p:spTgt spid="26"/>
                                        </p:tgtEl>
                                        <p:attrNameLst>
                                          <p:attrName>ppt_y</p:attrName>
                                        </p:attrNameLst>
                                      </p:cBhvr>
                                      <p:tavLst>
                                        <p:tav tm="0">
                                          <p:val>
                                            <p:strVal val="1+#ppt_h/2"/>
                                          </p:val>
                                        </p:tav>
                                        <p:tav tm="100000">
                                          <p:val>
                                            <p:strVal val="#ppt_y"/>
                                          </p:val>
                                        </p:tav>
                                      </p:tavLst>
                                    </p:anim>
                                  </p:childTnLst>
                                </p:cTn>
                              </p:par>
                              <p:par>
                                <p:cTn id="47" presetID="2" presetClass="entr" presetSubtype="4" decel="100000" fill="hold" nodeType="withEffect">
                                  <p:stCondLst>
                                    <p:cond delay="500"/>
                                  </p:stCondLst>
                                  <p:childTnLst>
                                    <p:set>
                                      <p:cBhvr>
                                        <p:cTn id="48" dur="1" fill="hold">
                                          <p:stCondLst>
                                            <p:cond delay="0"/>
                                          </p:stCondLst>
                                        </p:cTn>
                                        <p:tgtEl>
                                          <p:spTgt spid="31"/>
                                        </p:tgtEl>
                                        <p:attrNameLst>
                                          <p:attrName>style.visibility</p:attrName>
                                        </p:attrNameLst>
                                      </p:cBhvr>
                                      <p:to>
                                        <p:strVal val="visible"/>
                                      </p:to>
                                    </p:set>
                                    <p:anim calcmode="lin" valueType="num">
                                      <p:cBhvr additive="base">
                                        <p:cTn id="49" dur="1200" fill="hold"/>
                                        <p:tgtEl>
                                          <p:spTgt spid="31"/>
                                        </p:tgtEl>
                                        <p:attrNameLst>
                                          <p:attrName>ppt_x</p:attrName>
                                        </p:attrNameLst>
                                      </p:cBhvr>
                                      <p:tavLst>
                                        <p:tav tm="0">
                                          <p:val>
                                            <p:strVal val="#ppt_x"/>
                                          </p:val>
                                        </p:tav>
                                        <p:tav tm="100000">
                                          <p:val>
                                            <p:strVal val="#ppt_x"/>
                                          </p:val>
                                        </p:tav>
                                      </p:tavLst>
                                    </p:anim>
                                    <p:anim calcmode="lin" valueType="num">
                                      <p:cBhvr additive="base">
                                        <p:cTn id="50" dur="12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179EF76C-E4AA-4821-AFC5-4741D8C2D783}"/>
              </a:ext>
            </a:extLst>
          </p:cNvPr>
          <p:cNvSpPr>
            <a:spLocks/>
          </p:cNvSpPr>
          <p:nvPr/>
        </p:nvSpPr>
        <p:spPr bwMode="auto">
          <a:xfrm rot="2757414">
            <a:off x="1775643" y="-13651665"/>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7" name="Freeform 6">
            <a:extLst>
              <a:ext uri="{FF2B5EF4-FFF2-40B4-BE49-F238E27FC236}">
                <a16:creationId xmlns:a16="http://schemas.microsoft.com/office/drawing/2014/main" id="{F2D269ED-2A1B-4346-99F5-42677750F507}"/>
              </a:ext>
            </a:extLst>
          </p:cNvPr>
          <p:cNvSpPr>
            <a:spLocks/>
          </p:cNvSpPr>
          <p:nvPr/>
        </p:nvSpPr>
        <p:spPr bwMode="auto">
          <a:xfrm rot="2757414">
            <a:off x="2492355" y="-12910603"/>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8" name="Freeform 7">
            <a:extLst>
              <a:ext uri="{FF2B5EF4-FFF2-40B4-BE49-F238E27FC236}">
                <a16:creationId xmlns:a16="http://schemas.microsoft.com/office/drawing/2014/main" id="{C14BABA7-A6AE-496D-8E22-CB337D07EE9E}"/>
              </a:ext>
            </a:extLst>
          </p:cNvPr>
          <p:cNvSpPr>
            <a:spLocks/>
          </p:cNvSpPr>
          <p:nvPr/>
        </p:nvSpPr>
        <p:spPr bwMode="auto">
          <a:xfrm rot="2757414">
            <a:off x="3209069" y="-12169541"/>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9" name="Freeform 8">
            <a:extLst>
              <a:ext uri="{FF2B5EF4-FFF2-40B4-BE49-F238E27FC236}">
                <a16:creationId xmlns:a16="http://schemas.microsoft.com/office/drawing/2014/main" id="{9BC27D67-7D59-4AF2-B31C-44FCC8150004}"/>
              </a:ext>
            </a:extLst>
          </p:cNvPr>
          <p:cNvSpPr>
            <a:spLocks/>
          </p:cNvSpPr>
          <p:nvPr/>
        </p:nvSpPr>
        <p:spPr bwMode="auto">
          <a:xfrm rot="2757414">
            <a:off x="3923766" y="-11428888"/>
            <a:ext cx="324284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0" name="Freeform 9">
            <a:extLst>
              <a:ext uri="{FF2B5EF4-FFF2-40B4-BE49-F238E27FC236}">
                <a16:creationId xmlns:a16="http://schemas.microsoft.com/office/drawing/2014/main" id="{159DE9F8-340F-4D76-A21B-D863D4EB3972}"/>
              </a:ext>
            </a:extLst>
          </p:cNvPr>
          <p:cNvSpPr>
            <a:spLocks/>
          </p:cNvSpPr>
          <p:nvPr/>
        </p:nvSpPr>
        <p:spPr bwMode="auto">
          <a:xfrm rot="2757414">
            <a:off x="4640841" y="-10688682"/>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1" name="Freeform 10">
            <a:extLst>
              <a:ext uri="{FF2B5EF4-FFF2-40B4-BE49-F238E27FC236}">
                <a16:creationId xmlns:a16="http://schemas.microsoft.com/office/drawing/2014/main" id="{294957B8-C698-4EEB-8909-FDDA626244B4}"/>
              </a:ext>
            </a:extLst>
          </p:cNvPr>
          <p:cNvSpPr>
            <a:spLocks/>
          </p:cNvSpPr>
          <p:nvPr/>
        </p:nvSpPr>
        <p:spPr bwMode="auto">
          <a:xfrm rot="2757414">
            <a:off x="5357555" y="-9947619"/>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2" name="Freeform 11">
            <a:extLst>
              <a:ext uri="{FF2B5EF4-FFF2-40B4-BE49-F238E27FC236}">
                <a16:creationId xmlns:a16="http://schemas.microsoft.com/office/drawing/2014/main" id="{C5AFE4C4-37B7-48A3-9A2C-D79C4BD93B8C}"/>
              </a:ext>
            </a:extLst>
          </p:cNvPr>
          <p:cNvSpPr>
            <a:spLocks/>
          </p:cNvSpPr>
          <p:nvPr/>
        </p:nvSpPr>
        <p:spPr bwMode="auto">
          <a:xfrm rot="2757414">
            <a:off x="6074268" y="-9206557"/>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tx1">
              <a:alpha val="88000"/>
            </a:schemeClr>
          </a:solidFill>
          <a:ln>
            <a:noFill/>
          </a:ln>
          <a:effectLst>
            <a:outerShdw blurRad="1003300" dist="38100" dir="10800000" algn="r" rotWithShape="0">
              <a:prstClr val="black">
                <a:alpha val="46000"/>
              </a:prst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3" name="Freeform 10">
            <a:extLst>
              <a:ext uri="{FF2B5EF4-FFF2-40B4-BE49-F238E27FC236}">
                <a16:creationId xmlns:a16="http://schemas.microsoft.com/office/drawing/2014/main" id="{58367E66-6B4B-4867-A387-D6CB19577B4B}"/>
              </a:ext>
            </a:extLst>
          </p:cNvPr>
          <p:cNvSpPr>
            <a:spLocks/>
          </p:cNvSpPr>
          <p:nvPr/>
        </p:nvSpPr>
        <p:spPr bwMode="auto">
          <a:xfrm rot="2757414">
            <a:off x="6790982" y="-8465495"/>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4" name="Freeform 9">
            <a:extLst>
              <a:ext uri="{FF2B5EF4-FFF2-40B4-BE49-F238E27FC236}">
                <a16:creationId xmlns:a16="http://schemas.microsoft.com/office/drawing/2014/main" id="{2C1ADA82-217D-4B0E-B1E3-E404E3C1F1C8}"/>
              </a:ext>
            </a:extLst>
          </p:cNvPr>
          <p:cNvSpPr>
            <a:spLocks/>
          </p:cNvSpPr>
          <p:nvPr/>
        </p:nvSpPr>
        <p:spPr bwMode="auto">
          <a:xfrm rot="2757414">
            <a:off x="7506040" y="-7726144"/>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5" name="Freeform 8">
            <a:extLst>
              <a:ext uri="{FF2B5EF4-FFF2-40B4-BE49-F238E27FC236}">
                <a16:creationId xmlns:a16="http://schemas.microsoft.com/office/drawing/2014/main" id="{BCF5BFFF-E719-4D60-98B7-A177FD42A9DA}"/>
              </a:ext>
            </a:extLst>
          </p:cNvPr>
          <p:cNvSpPr>
            <a:spLocks/>
          </p:cNvSpPr>
          <p:nvPr/>
        </p:nvSpPr>
        <p:spPr bwMode="auto">
          <a:xfrm rot="2757414">
            <a:off x="8222392" y="-6984226"/>
            <a:ext cx="324284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6" name="Freeform 7">
            <a:extLst>
              <a:ext uri="{FF2B5EF4-FFF2-40B4-BE49-F238E27FC236}">
                <a16:creationId xmlns:a16="http://schemas.microsoft.com/office/drawing/2014/main" id="{E9FA472A-F0E6-411D-BEE1-9C014CBBC5D8}"/>
              </a:ext>
            </a:extLst>
          </p:cNvPr>
          <p:cNvSpPr>
            <a:spLocks/>
          </p:cNvSpPr>
          <p:nvPr/>
        </p:nvSpPr>
        <p:spPr bwMode="auto">
          <a:xfrm rot="2757414">
            <a:off x="8939467" y="-6244020"/>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7" name="Freeform 6">
            <a:extLst>
              <a:ext uri="{FF2B5EF4-FFF2-40B4-BE49-F238E27FC236}">
                <a16:creationId xmlns:a16="http://schemas.microsoft.com/office/drawing/2014/main" id="{B8C3C395-3F42-40E2-A875-6A3F0567F9C1}"/>
              </a:ext>
            </a:extLst>
          </p:cNvPr>
          <p:cNvSpPr>
            <a:spLocks/>
          </p:cNvSpPr>
          <p:nvPr/>
        </p:nvSpPr>
        <p:spPr bwMode="auto">
          <a:xfrm rot="2757414">
            <a:off x="9654525" y="-5504670"/>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8" name="Freeform 5">
            <a:extLst>
              <a:ext uri="{FF2B5EF4-FFF2-40B4-BE49-F238E27FC236}">
                <a16:creationId xmlns:a16="http://schemas.microsoft.com/office/drawing/2014/main" id="{DB98F7C2-C6C1-4188-B806-BB48E9C7CA63}"/>
              </a:ext>
            </a:extLst>
          </p:cNvPr>
          <p:cNvSpPr>
            <a:spLocks/>
          </p:cNvSpPr>
          <p:nvPr/>
        </p:nvSpPr>
        <p:spPr bwMode="auto">
          <a:xfrm rot="2757414">
            <a:off x="10369583" y="-4765319"/>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4" name="Rectangle 3">
            <a:extLst>
              <a:ext uri="{FF2B5EF4-FFF2-40B4-BE49-F238E27FC236}">
                <a16:creationId xmlns:a16="http://schemas.microsoft.com/office/drawing/2014/main" id="{83C1C607-E853-42F5-80C3-2E49CFE37D8A}"/>
              </a:ext>
            </a:extLst>
          </p:cNvPr>
          <p:cNvSpPr/>
          <p:nvPr/>
        </p:nvSpPr>
        <p:spPr>
          <a:xfrm>
            <a:off x="2438083" y="447"/>
            <a:ext cx="9753917" cy="68571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Slide Number Placeholder 5">
            <a:extLst>
              <a:ext uri="{FF2B5EF4-FFF2-40B4-BE49-F238E27FC236}">
                <a16:creationId xmlns:a16="http://schemas.microsoft.com/office/drawing/2014/main" id="{6560BA92-F7B7-4D9D-BD9F-B29CA0DB85EB}"/>
              </a:ext>
            </a:extLst>
          </p:cNvPr>
          <p:cNvSpPr txBox="1">
            <a:spLocks/>
          </p:cNvSpPr>
          <p:nvPr/>
        </p:nvSpPr>
        <p:spPr>
          <a:xfrm>
            <a:off x="11603666" y="6140457"/>
            <a:ext cx="162261" cy="291343"/>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6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pPr algn="ctr"/>
              <a:t>7</a:t>
            </a:fld>
            <a:endParaRPr lang="en-US" sz="9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 name="TextBox 2">
            <a:extLst>
              <a:ext uri="{FF2B5EF4-FFF2-40B4-BE49-F238E27FC236}">
                <a16:creationId xmlns:a16="http://schemas.microsoft.com/office/drawing/2014/main" id="{6AA1B920-470A-45CB-A3E1-B209518D2317}"/>
              </a:ext>
            </a:extLst>
          </p:cNvPr>
          <p:cNvSpPr txBox="1"/>
          <p:nvPr/>
        </p:nvSpPr>
        <p:spPr>
          <a:xfrm rot="16200000">
            <a:off x="11198703" y="798032"/>
            <a:ext cx="973343" cy="276999"/>
          </a:xfrm>
          <a:prstGeom prst="rect">
            <a:avLst/>
          </a:prstGeom>
          <a:noFill/>
        </p:spPr>
        <p:txBody>
          <a:bodyPr wrap="none" rtlCol="0">
            <a:spAutoFit/>
          </a:bodyPr>
          <a:lstStyle/>
          <a:p>
            <a:r>
              <a:rPr lang="en-US" sz="12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5" name="Rectangle 4">
            <a:extLst>
              <a:ext uri="{FF2B5EF4-FFF2-40B4-BE49-F238E27FC236}">
                <a16:creationId xmlns:a16="http://schemas.microsoft.com/office/drawing/2014/main" id="{8F496401-821C-442B-82C2-3D8028B179D2}"/>
              </a:ext>
            </a:extLst>
          </p:cNvPr>
          <p:cNvSpPr/>
          <p:nvPr/>
        </p:nvSpPr>
        <p:spPr>
          <a:xfrm>
            <a:off x="6923817" y="447"/>
            <a:ext cx="5268184" cy="68571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9" name="TextBox 18">
            <a:extLst>
              <a:ext uri="{FF2B5EF4-FFF2-40B4-BE49-F238E27FC236}">
                <a16:creationId xmlns:a16="http://schemas.microsoft.com/office/drawing/2014/main" id="{B6935C3C-4E56-4CF9-BB8F-D3C92D4C6BA5}"/>
              </a:ext>
            </a:extLst>
          </p:cNvPr>
          <p:cNvSpPr txBox="1"/>
          <p:nvPr/>
        </p:nvSpPr>
        <p:spPr>
          <a:xfrm rot="16200000">
            <a:off x="3057189" y="1711603"/>
            <a:ext cx="3157011" cy="2308324"/>
          </a:xfrm>
          <a:prstGeom prst="rect">
            <a:avLst/>
          </a:prstGeom>
          <a:noFill/>
        </p:spPr>
        <p:txBody>
          <a:bodyPr wrap="square" rtlCol="0">
            <a:spAutoFit/>
          </a:bodyPr>
          <a:lstStyle/>
          <a:p>
            <a:r>
              <a:rPr lang="en-US" sz="2400" dirty="0">
                <a:latin typeface="Open Sans Extrabold" panose="020B0906030804020204" pitchFamily="34" charset="0"/>
                <a:ea typeface="Open Sans Extrabold" panose="020B0906030804020204" pitchFamily="34" charset="0"/>
                <a:cs typeface="Open Sans Extrabold" panose="020B0906030804020204" pitchFamily="34" charset="0"/>
              </a:rPr>
              <a:t>Dynamic analysis looks at source code by putting it through its paces using real-world inputs.</a:t>
            </a:r>
          </a:p>
        </p:txBody>
      </p:sp>
      <p:sp>
        <p:nvSpPr>
          <p:cNvPr id="20" name="Rectangle 19">
            <a:extLst>
              <a:ext uri="{FF2B5EF4-FFF2-40B4-BE49-F238E27FC236}">
                <a16:creationId xmlns:a16="http://schemas.microsoft.com/office/drawing/2014/main" id="{1B0B49DF-2301-4914-88FD-ACFF737E76C5}"/>
              </a:ext>
            </a:extLst>
          </p:cNvPr>
          <p:cNvSpPr/>
          <p:nvPr/>
        </p:nvSpPr>
        <p:spPr>
          <a:xfrm>
            <a:off x="3602229" y="4594599"/>
            <a:ext cx="658013" cy="4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21" name="Group 20">
            <a:extLst>
              <a:ext uri="{FF2B5EF4-FFF2-40B4-BE49-F238E27FC236}">
                <a16:creationId xmlns:a16="http://schemas.microsoft.com/office/drawing/2014/main" id="{A0592A59-421F-4102-B5B4-A64ABE3FA542}"/>
              </a:ext>
            </a:extLst>
          </p:cNvPr>
          <p:cNvGrpSpPr/>
          <p:nvPr/>
        </p:nvGrpSpPr>
        <p:grpSpPr>
          <a:xfrm>
            <a:off x="8299140" y="1432395"/>
            <a:ext cx="3524734" cy="812972"/>
            <a:chOff x="11296779" y="6601222"/>
            <a:chExt cx="7050385" cy="1626156"/>
          </a:xfrm>
        </p:grpSpPr>
        <p:sp>
          <p:nvSpPr>
            <p:cNvPr id="22" name="TextBox 21">
              <a:extLst>
                <a:ext uri="{FF2B5EF4-FFF2-40B4-BE49-F238E27FC236}">
                  <a16:creationId xmlns:a16="http://schemas.microsoft.com/office/drawing/2014/main" id="{63E03C22-5EBD-4976-A589-F940836BD9F2}"/>
                </a:ext>
              </a:extLst>
            </p:cNvPr>
            <p:cNvSpPr txBox="1"/>
            <p:nvPr/>
          </p:nvSpPr>
          <p:spPr>
            <a:xfrm>
              <a:off x="11296779" y="6601222"/>
              <a:ext cx="2311137" cy="1538826"/>
            </a:xfrm>
            <a:prstGeom prst="rect">
              <a:avLst/>
            </a:prstGeom>
            <a:noFill/>
          </p:spPr>
          <p:txBody>
            <a:bodyPr wrap="square" rtlCol="0">
              <a:spAutoFit/>
            </a:bodyPr>
            <a:lstStyle/>
            <a:p>
              <a:pPr algn="l"/>
              <a:r>
                <a:rPr lang="en-US" sz="4399">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01.</a:t>
              </a:r>
            </a:p>
          </p:txBody>
        </p:sp>
        <p:sp>
          <p:nvSpPr>
            <p:cNvPr id="23" name="TextBox 22">
              <a:extLst>
                <a:ext uri="{FF2B5EF4-FFF2-40B4-BE49-F238E27FC236}">
                  <a16:creationId xmlns:a16="http://schemas.microsoft.com/office/drawing/2014/main" id="{89862E60-9813-48FF-92ED-CE1468507AAA}"/>
                </a:ext>
              </a:extLst>
            </p:cNvPr>
            <p:cNvSpPr txBox="1"/>
            <p:nvPr/>
          </p:nvSpPr>
          <p:spPr>
            <a:xfrm>
              <a:off x="13568300" y="6838193"/>
              <a:ext cx="4515413" cy="1046576"/>
            </a:xfrm>
            <a:prstGeom prst="rect">
              <a:avLst/>
            </a:prstGeom>
            <a:noFill/>
          </p:spPr>
          <p:txBody>
            <a:bodyPr wrap="none" rtlCol="0">
              <a:spAutoFit/>
            </a:bodyPr>
            <a:lstStyle/>
            <a:p>
              <a:r>
                <a:rPr lang="en-US" sz="1400"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Dynamic Taint Analysis</a:t>
              </a:r>
            </a:p>
            <a:p>
              <a:pPr algn="l"/>
              <a:endParaRPr lang="en-US" sz="1400"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endParaRPr>
            </a:p>
          </p:txBody>
        </p:sp>
        <p:sp>
          <p:nvSpPr>
            <p:cNvPr id="24" name="TextBox 23">
              <a:extLst>
                <a:ext uri="{FF2B5EF4-FFF2-40B4-BE49-F238E27FC236}">
                  <a16:creationId xmlns:a16="http://schemas.microsoft.com/office/drawing/2014/main" id="{D5FE4249-A47D-4678-AAE0-FDB676E1B601}"/>
                </a:ext>
              </a:extLst>
            </p:cNvPr>
            <p:cNvSpPr txBox="1"/>
            <p:nvPr/>
          </p:nvSpPr>
          <p:spPr>
            <a:xfrm>
              <a:off x="13573067" y="7765654"/>
              <a:ext cx="4774097" cy="461724"/>
            </a:xfrm>
            <a:prstGeom prst="rect">
              <a:avLst/>
            </a:prstGeom>
            <a:noFill/>
          </p:spPr>
          <p:txBody>
            <a:bodyPr wrap="square" rtlCol="0">
              <a:spAutoFit/>
            </a:bodyPr>
            <a:lstStyle/>
            <a:p>
              <a:pPr algn="l"/>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Track taints during </a:t>
              </a:r>
              <a:r>
                <a:rPr lang="en-US" sz="9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realtime</a:t>
              </a:r>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cxnSp>
          <p:nvCxnSpPr>
            <p:cNvPr id="25" name="Straight Connector 24">
              <a:extLst>
                <a:ext uri="{FF2B5EF4-FFF2-40B4-BE49-F238E27FC236}">
                  <a16:creationId xmlns:a16="http://schemas.microsoft.com/office/drawing/2014/main" id="{13F1AF72-223D-45FA-96F9-11BF318131E2}"/>
                </a:ext>
              </a:extLst>
            </p:cNvPr>
            <p:cNvCxnSpPr>
              <a:cxnSpLocks/>
            </p:cNvCxnSpPr>
            <p:nvPr/>
          </p:nvCxnSpPr>
          <p:spPr>
            <a:xfrm>
              <a:off x="13730288" y="7743674"/>
              <a:ext cx="350837"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1F570977-52AC-4F1A-9FCF-55F48E2E8860}"/>
              </a:ext>
            </a:extLst>
          </p:cNvPr>
          <p:cNvGrpSpPr/>
          <p:nvPr/>
        </p:nvGrpSpPr>
        <p:grpSpPr>
          <a:xfrm>
            <a:off x="8287758" y="2972532"/>
            <a:ext cx="3628006" cy="1110395"/>
            <a:chOff x="11296779" y="6370390"/>
            <a:chExt cx="7256957" cy="2221079"/>
          </a:xfrm>
        </p:grpSpPr>
        <p:sp>
          <p:nvSpPr>
            <p:cNvPr id="27" name="TextBox 26">
              <a:extLst>
                <a:ext uri="{FF2B5EF4-FFF2-40B4-BE49-F238E27FC236}">
                  <a16:creationId xmlns:a16="http://schemas.microsoft.com/office/drawing/2014/main" id="{6FC51A67-21CD-49A2-94E2-5F3AE14C306E}"/>
                </a:ext>
              </a:extLst>
            </p:cNvPr>
            <p:cNvSpPr txBox="1"/>
            <p:nvPr/>
          </p:nvSpPr>
          <p:spPr>
            <a:xfrm>
              <a:off x="11296779" y="6601222"/>
              <a:ext cx="2311139" cy="1538826"/>
            </a:xfrm>
            <a:prstGeom prst="rect">
              <a:avLst/>
            </a:prstGeom>
            <a:noFill/>
          </p:spPr>
          <p:txBody>
            <a:bodyPr wrap="square" rtlCol="0">
              <a:spAutoFit/>
            </a:bodyPr>
            <a:lstStyle/>
            <a:p>
              <a:r>
                <a:rPr lang="en-US" sz="4399">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02.</a:t>
              </a:r>
            </a:p>
          </p:txBody>
        </p:sp>
        <p:sp>
          <p:nvSpPr>
            <p:cNvPr id="28" name="TextBox 27">
              <a:extLst>
                <a:ext uri="{FF2B5EF4-FFF2-40B4-BE49-F238E27FC236}">
                  <a16:creationId xmlns:a16="http://schemas.microsoft.com/office/drawing/2014/main" id="{585B2FD0-0071-40FE-BA3C-68D22C727C8E}"/>
                </a:ext>
              </a:extLst>
            </p:cNvPr>
            <p:cNvSpPr txBox="1"/>
            <p:nvPr/>
          </p:nvSpPr>
          <p:spPr>
            <a:xfrm>
              <a:off x="13623888" y="6370390"/>
              <a:ext cx="4191974" cy="1046576"/>
            </a:xfrm>
            <a:prstGeom prst="rect">
              <a:avLst/>
            </a:prstGeom>
            <a:noFill/>
          </p:spPr>
          <p:txBody>
            <a:bodyPr wrap="square" rtlCol="0">
              <a:spAutoFit/>
            </a:bodyPr>
            <a:lstStyle/>
            <a:p>
              <a:pPr algn="l"/>
              <a:r>
                <a:rPr lang="en-US" sz="1400"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Taint Tracking at Runtime</a:t>
              </a:r>
            </a:p>
          </p:txBody>
        </p:sp>
        <p:sp>
          <p:nvSpPr>
            <p:cNvPr id="29" name="TextBox 28">
              <a:extLst>
                <a:ext uri="{FF2B5EF4-FFF2-40B4-BE49-F238E27FC236}">
                  <a16:creationId xmlns:a16="http://schemas.microsoft.com/office/drawing/2014/main" id="{2DA037C2-8ED3-43C8-8C9E-BD73BEB96EE9}"/>
                </a:ext>
              </a:extLst>
            </p:cNvPr>
            <p:cNvSpPr txBox="1"/>
            <p:nvPr/>
          </p:nvSpPr>
          <p:spPr>
            <a:xfrm>
              <a:off x="13623888" y="7852709"/>
              <a:ext cx="4929848" cy="738760"/>
            </a:xfrm>
            <a:prstGeom prst="rect">
              <a:avLst/>
            </a:prstGeom>
            <a:noFill/>
          </p:spPr>
          <p:txBody>
            <a:bodyPr wrap="square" rtlCol="0">
              <a:spAutoFit/>
            </a:bodyPr>
            <a:lstStyle/>
            <a:p>
              <a:pPr algn="l"/>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For example, PHP Aspis employs dynamic taint analysis to detect XSS and SQL issues.</a:t>
              </a:r>
            </a:p>
          </p:txBody>
        </p:sp>
        <p:cxnSp>
          <p:nvCxnSpPr>
            <p:cNvPr id="30" name="Straight Connector 29">
              <a:extLst>
                <a:ext uri="{FF2B5EF4-FFF2-40B4-BE49-F238E27FC236}">
                  <a16:creationId xmlns:a16="http://schemas.microsoft.com/office/drawing/2014/main" id="{56B7FB79-16E9-4252-AAE0-EB255D1EE7E6}"/>
                </a:ext>
              </a:extLst>
            </p:cNvPr>
            <p:cNvCxnSpPr>
              <a:cxnSpLocks/>
            </p:cNvCxnSpPr>
            <p:nvPr/>
          </p:nvCxnSpPr>
          <p:spPr>
            <a:xfrm>
              <a:off x="13730288" y="7743674"/>
              <a:ext cx="350837"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46E88C80-6553-457D-9211-F52E9683CCE5}"/>
              </a:ext>
            </a:extLst>
          </p:cNvPr>
          <p:cNvGrpSpPr/>
          <p:nvPr/>
        </p:nvGrpSpPr>
        <p:grpSpPr>
          <a:xfrm>
            <a:off x="8299139" y="4724142"/>
            <a:ext cx="3524735" cy="1152819"/>
            <a:chOff x="11296779" y="6562563"/>
            <a:chExt cx="7050388" cy="2305939"/>
          </a:xfrm>
        </p:grpSpPr>
        <p:sp>
          <p:nvSpPr>
            <p:cNvPr id="32" name="TextBox 31">
              <a:extLst>
                <a:ext uri="{FF2B5EF4-FFF2-40B4-BE49-F238E27FC236}">
                  <a16:creationId xmlns:a16="http://schemas.microsoft.com/office/drawing/2014/main" id="{E3DD4B54-ACC1-4230-AD21-8E3FA13B5389}"/>
                </a:ext>
              </a:extLst>
            </p:cNvPr>
            <p:cNvSpPr txBox="1"/>
            <p:nvPr/>
          </p:nvSpPr>
          <p:spPr>
            <a:xfrm>
              <a:off x="11296779" y="6601222"/>
              <a:ext cx="2311137" cy="1538826"/>
            </a:xfrm>
            <a:prstGeom prst="rect">
              <a:avLst/>
            </a:prstGeom>
            <a:noFill/>
          </p:spPr>
          <p:txBody>
            <a:bodyPr wrap="square" rtlCol="0">
              <a:spAutoFit/>
            </a:bodyPr>
            <a:lstStyle/>
            <a:p>
              <a:r>
                <a:rPr lang="en-US" sz="4399">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03.</a:t>
              </a:r>
            </a:p>
          </p:txBody>
        </p:sp>
        <p:sp>
          <p:nvSpPr>
            <p:cNvPr id="33" name="TextBox 32">
              <a:extLst>
                <a:ext uri="{FF2B5EF4-FFF2-40B4-BE49-F238E27FC236}">
                  <a16:creationId xmlns:a16="http://schemas.microsoft.com/office/drawing/2014/main" id="{25835FF7-27ED-463A-93F5-B46C41702A52}"/>
                </a:ext>
              </a:extLst>
            </p:cNvPr>
            <p:cNvSpPr txBox="1"/>
            <p:nvPr/>
          </p:nvSpPr>
          <p:spPr>
            <a:xfrm>
              <a:off x="13601123" y="6562563"/>
              <a:ext cx="4088830" cy="1046577"/>
            </a:xfrm>
            <a:prstGeom prst="rect">
              <a:avLst/>
            </a:prstGeom>
            <a:noFill/>
          </p:spPr>
          <p:txBody>
            <a:bodyPr wrap="none" rtlCol="0">
              <a:spAutoFit/>
            </a:bodyPr>
            <a:lstStyle/>
            <a:p>
              <a:pPr algn="l"/>
              <a:r>
                <a:rPr lang="en-US" sz="1400"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Manual Intervention</a:t>
              </a:r>
            </a:p>
            <a:p>
              <a:pPr algn="l"/>
              <a:r>
                <a:rPr lang="en-US" sz="1400"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Required</a:t>
              </a:r>
            </a:p>
          </p:txBody>
        </p:sp>
        <p:sp>
          <p:nvSpPr>
            <p:cNvPr id="34" name="TextBox 33">
              <a:extLst>
                <a:ext uri="{FF2B5EF4-FFF2-40B4-BE49-F238E27FC236}">
                  <a16:creationId xmlns:a16="http://schemas.microsoft.com/office/drawing/2014/main" id="{C783392A-F2C8-45D4-9CAB-C5AA7993C43C}"/>
                </a:ext>
              </a:extLst>
            </p:cNvPr>
            <p:cNvSpPr txBox="1"/>
            <p:nvPr/>
          </p:nvSpPr>
          <p:spPr>
            <a:xfrm>
              <a:off x="13623886" y="7852707"/>
              <a:ext cx="4723281" cy="1015795"/>
            </a:xfrm>
            <a:prstGeom prst="rect">
              <a:avLst/>
            </a:prstGeom>
            <a:noFill/>
          </p:spPr>
          <p:txBody>
            <a:bodyPr wrap="square" rtlCol="0">
              <a:spAutoFit/>
            </a:bodyPr>
            <a:lstStyle/>
            <a:p>
              <a:pPr algn="l"/>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Requires users to define scan policies before scanning and perform manual penetration testing after scanning</a:t>
              </a:r>
            </a:p>
          </p:txBody>
        </p:sp>
        <p:cxnSp>
          <p:nvCxnSpPr>
            <p:cNvPr id="35" name="Straight Connector 34">
              <a:extLst>
                <a:ext uri="{FF2B5EF4-FFF2-40B4-BE49-F238E27FC236}">
                  <a16:creationId xmlns:a16="http://schemas.microsoft.com/office/drawing/2014/main" id="{87519C45-7FD9-4AEA-B271-220B50E2A178}"/>
                </a:ext>
              </a:extLst>
            </p:cNvPr>
            <p:cNvCxnSpPr>
              <a:cxnSpLocks/>
            </p:cNvCxnSpPr>
            <p:nvPr/>
          </p:nvCxnSpPr>
          <p:spPr>
            <a:xfrm>
              <a:off x="13730288" y="7743674"/>
              <a:ext cx="350837" cy="0"/>
            </a:xfrm>
            <a:prstGeom prst="line">
              <a:avLst/>
            </a:prstGeom>
            <a:ln w="25400">
              <a:solidFill>
                <a:srgbClr val="FFFF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6383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fill="hold" grpId="0" nodeType="withEffect">
                                  <p:stCondLst>
                                    <p:cond delay="0"/>
                                  </p:stCondLst>
                                  <p:childTnLst>
                                    <p:animMotion origin="layout" path="M 6.35334E-7 -3.51852E-6 L -0.7447 1.28287 " pathEditMode="relative" rAng="0" ptsTypes="AA">
                                      <p:cBhvr>
                                        <p:cTn id="6" dur="5000" fill="hold"/>
                                        <p:tgtEl>
                                          <p:spTgt spid="6"/>
                                        </p:tgtEl>
                                        <p:attrNameLst>
                                          <p:attrName>ppt_x</p:attrName>
                                          <p:attrName>ppt_y</p:attrName>
                                        </p:attrNameLst>
                                      </p:cBhvr>
                                      <p:rCtr x="-37235" y="64144"/>
                                    </p:animMotion>
                                  </p:childTnLst>
                                </p:cTn>
                              </p:par>
                              <p:par>
                                <p:cTn id="7" presetID="42" presetClass="path" presetSubtype="0" repeatCount="indefinite" fill="hold" grpId="0" nodeType="withEffect">
                                  <p:stCondLst>
                                    <p:cond delay="0"/>
                                  </p:stCondLst>
                                  <p:childTnLst>
                                    <p:animMotion origin="layout" path="M -7.73337E-7 4.62963E-6 L -0.74469 1.28287 " pathEditMode="relative" rAng="0" ptsTypes="AA">
                                      <p:cBhvr>
                                        <p:cTn id="8" dur="5000" fill="hold"/>
                                        <p:tgtEl>
                                          <p:spTgt spid="7"/>
                                        </p:tgtEl>
                                        <p:attrNameLst>
                                          <p:attrName>ppt_x</p:attrName>
                                          <p:attrName>ppt_y</p:attrName>
                                        </p:attrNameLst>
                                      </p:cBhvr>
                                      <p:rCtr x="-37235" y="64144"/>
                                    </p:animMotion>
                                  </p:childTnLst>
                                </p:cTn>
                              </p:par>
                              <p:par>
                                <p:cTn id="9" presetID="42" presetClass="path" presetSubtype="0" repeatCount="indefinite" fill="hold" grpId="0" nodeType="withEffect">
                                  <p:stCondLst>
                                    <p:cond delay="0"/>
                                  </p:stCondLst>
                                  <p:childTnLst>
                                    <p:animMotion origin="layout" path="M -2.18201E-6 -1.48148E-6 L -0.74469 1.28287 " pathEditMode="relative" rAng="0" ptsTypes="AA">
                                      <p:cBhvr>
                                        <p:cTn id="10" dur="5000" fill="hold"/>
                                        <p:tgtEl>
                                          <p:spTgt spid="8"/>
                                        </p:tgtEl>
                                        <p:attrNameLst>
                                          <p:attrName>ppt_x</p:attrName>
                                          <p:attrName>ppt_y</p:attrName>
                                        </p:attrNameLst>
                                      </p:cBhvr>
                                      <p:rCtr x="-37235" y="64144"/>
                                    </p:animMotion>
                                  </p:childTnLst>
                                </p:cTn>
                              </p:par>
                              <p:par>
                                <p:cTn id="11" presetID="42" presetClass="path" presetSubtype="0" repeatCount="indefinite" fill="hold" grpId="0" nodeType="withEffect">
                                  <p:stCondLst>
                                    <p:cond delay="0"/>
                                  </p:stCondLst>
                                  <p:childTnLst>
                                    <p:animMotion origin="layout" path="M -3.59068E-6 2.40741E-6 L -0.74469 1.28287 " pathEditMode="relative" rAng="0" ptsTypes="AA">
                                      <p:cBhvr>
                                        <p:cTn id="12" dur="5000" fill="hold"/>
                                        <p:tgtEl>
                                          <p:spTgt spid="9"/>
                                        </p:tgtEl>
                                        <p:attrNameLst>
                                          <p:attrName>ppt_x</p:attrName>
                                          <p:attrName>ppt_y</p:attrName>
                                        </p:attrNameLst>
                                      </p:cBhvr>
                                      <p:rCtr x="-37235" y="64144"/>
                                    </p:animMotion>
                                  </p:childTnLst>
                                </p:cTn>
                              </p:par>
                              <p:par>
                                <p:cTn id="13" presetID="42" presetClass="path" presetSubtype="0" repeatCount="indefinite" fill="hold" grpId="0" nodeType="withEffect">
                                  <p:stCondLst>
                                    <p:cond delay="0"/>
                                  </p:stCondLst>
                                  <p:childTnLst>
                                    <p:animMotion origin="layout" path="M -4.80797E-6 -3.7037E-6 L -0.74469 1.28287 " pathEditMode="relative" rAng="0" ptsTypes="AA">
                                      <p:cBhvr>
                                        <p:cTn id="14" dur="5000" fill="hold"/>
                                        <p:tgtEl>
                                          <p:spTgt spid="10"/>
                                        </p:tgtEl>
                                        <p:attrNameLst>
                                          <p:attrName>ppt_x</p:attrName>
                                          <p:attrName>ppt_y</p:attrName>
                                        </p:attrNameLst>
                                      </p:cBhvr>
                                      <p:rCtr x="-37235" y="64144"/>
                                    </p:animMotion>
                                  </p:childTnLst>
                                </p:cTn>
                              </p:par>
                              <p:par>
                                <p:cTn id="15" presetID="42" presetClass="path" presetSubtype="0" repeatCount="indefinite" fill="hold" grpId="0" nodeType="withEffect">
                                  <p:stCondLst>
                                    <p:cond delay="0"/>
                                  </p:stCondLst>
                                  <p:childTnLst>
                                    <p:animMotion origin="layout" path="M -1.31233E-6 1.85185E-7 L -0.74469 1.28287 " pathEditMode="relative" rAng="0" ptsTypes="AA">
                                      <p:cBhvr>
                                        <p:cTn id="16" dur="5000" fill="hold"/>
                                        <p:tgtEl>
                                          <p:spTgt spid="11"/>
                                        </p:tgtEl>
                                        <p:attrNameLst>
                                          <p:attrName>ppt_x</p:attrName>
                                          <p:attrName>ppt_y</p:attrName>
                                        </p:attrNameLst>
                                      </p:cBhvr>
                                      <p:rCtr x="-37235" y="64144"/>
                                    </p:animMotion>
                                  </p:childTnLst>
                                </p:cTn>
                              </p:par>
                              <p:par>
                                <p:cTn id="17" presetID="42" presetClass="path" presetSubtype="0" repeatCount="indefinite" fill="hold" grpId="0" nodeType="withEffect">
                                  <p:stCondLst>
                                    <p:cond delay="0"/>
                                  </p:stCondLst>
                                  <p:childTnLst>
                                    <p:animMotion origin="layout" path="M -2.721E-6 -1.66667E-6 L -0.74469 1.28287 " pathEditMode="relative" rAng="0" ptsTypes="AA">
                                      <p:cBhvr>
                                        <p:cTn id="18" dur="5000" fill="hold"/>
                                        <p:tgtEl>
                                          <p:spTgt spid="12"/>
                                        </p:tgtEl>
                                        <p:attrNameLst>
                                          <p:attrName>ppt_x</p:attrName>
                                          <p:attrName>ppt_y</p:attrName>
                                        </p:attrNameLst>
                                      </p:cBhvr>
                                      <p:rCtr x="-37235" y="64144"/>
                                    </p:animMotion>
                                  </p:childTnLst>
                                </p:cTn>
                              </p:par>
                              <p:par>
                                <p:cTn id="19" presetID="42" presetClass="path" presetSubtype="0" repeatCount="indefinite" fill="hold" grpId="0" nodeType="withEffect">
                                  <p:stCondLst>
                                    <p:cond delay="0"/>
                                  </p:stCondLst>
                                  <p:childTnLst>
                                    <p:animMotion origin="layout" path="M -4.12967E-6 -3.51852E-6 L -0.74469 1.28287 " pathEditMode="relative" rAng="0" ptsTypes="AA">
                                      <p:cBhvr>
                                        <p:cTn id="20" dur="5000" fill="hold"/>
                                        <p:tgtEl>
                                          <p:spTgt spid="13"/>
                                        </p:tgtEl>
                                        <p:attrNameLst>
                                          <p:attrName>ppt_x</p:attrName>
                                          <p:attrName>ppt_y</p:attrName>
                                        </p:attrNameLst>
                                      </p:cBhvr>
                                      <p:rCtr x="-37235" y="64144"/>
                                    </p:animMotion>
                                  </p:childTnLst>
                                </p:cTn>
                              </p:par>
                              <p:par>
                                <p:cTn id="21" presetID="42" presetClass="path" presetSubtype="0" repeatCount="indefinite" fill="hold" grpId="0" nodeType="withEffect">
                                  <p:stCondLst>
                                    <p:cond delay="0"/>
                                  </p:stCondLst>
                                  <p:childTnLst>
                                    <p:animMotion origin="layout" path="M 4.65304E-6 1.85185E-6 L -0.7447 1.28287 " pathEditMode="relative" rAng="0" ptsTypes="AA">
                                      <p:cBhvr>
                                        <p:cTn id="22" dur="5000" fill="hold"/>
                                        <p:tgtEl>
                                          <p:spTgt spid="14"/>
                                        </p:tgtEl>
                                        <p:attrNameLst>
                                          <p:attrName>ppt_x</p:attrName>
                                          <p:attrName>ppt_y</p:attrName>
                                        </p:attrNameLst>
                                      </p:cBhvr>
                                      <p:rCtr x="-37235" y="64144"/>
                                    </p:animMotion>
                                  </p:childTnLst>
                                </p:cTn>
                              </p:par>
                              <p:par>
                                <p:cTn id="23" presetID="42" presetClass="path" presetSubtype="0" repeatCount="indefinite" fill="hold" grpId="0" nodeType="withEffect">
                                  <p:stCondLst>
                                    <p:cond delay="0"/>
                                  </p:stCondLst>
                                  <p:childTnLst>
                                    <p:animMotion origin="layout" path="M -1.85132E-6 4.25926E-6 L -0.74469 1.28287 " pathEditMode="relative" rAng="0" ptsTypes="AA">
                                      <p:cBhvr>
                                        <p:cTn id="24" dur="5000" fill="hold"/>
                                        <p:tgtEl>
                                          <p:spTgt spid="15"/>
                                        </p:tgtEl>
                                        <p:attrNameLst>
                                          <p:attrName>ppt_x</p:attrName>
                                          <p:attrName>ppt_y</p:attrName>
                                        </p:attrNameLst>
                                      </p:cBhvr>
                                      <p:rCtr x="-37235" y="64144"/>
                                    </p:animMotion>
                                  </p:childTnLst>
                                </p:cTn>
                              </p:par>
                              <p:par>
                                <p:cTn id="25" presetID="42" presetClass="path" presetSubtype="0" repeatCount="indefinite" fill="hold" grpId="0" nodeType="withEffect">
                                  <p:stCondLst>
                                    <p:cond delay="0"/>
                                  </p:stCondLst>
                                  <p:childTnLst>
                                    <p:animMotion origin="layout" path="M 1.8357E-6 -1.85185E-6 L -0.7447 1.28287 " pathEditMode="relative" rAng="0" ptsTypes="AA">
                                      <p:cBhvr>
                                        <p:cTn id="26" dur="5000" fill="hold"/>
                                        <p:tgtEl>
                                          <p:spTgt spid="16"/>
                                        </p:tgtEl>
                                        <p:attrNameLst>
                                          <p:attrName>ppt_x</p:attrName>
                                          <p:attrName>ppt_y</p:attrName>
                                        </p:attrNameLst>
                                      </p:cBhvr>
                                      <p:rCtr x="-37235" y="64144"/>
                                    </p:animMotion>
                                  </p:childTnLst>
                                </p:cTn>
                              </p:par>
                              <p:par>
                                <p:cTn id="27" presetID="42" presetClass="path" presetSubtype="0" repeatCount="indefinite" fill="hold" grpId="0" nodeType="withEffect">
                                  <p:stCondLst>
                                    <p:cond delay="0"/>
                                  </p:stCondLst>
                                  <p:childTnLst>
                                    <p:animMotion origin="layout" path="M 6.18409E-7 -2.22222E-6 L -0.7447 1.28287 " pathEditMode="relative" rAng="0" ptsTypes="AA">
                                      <p:cBhvr>
                                        <p:cTn id="28" dur="5000" fill="hold"/>
                                        <p:tgtEl>
                                          <p:spTgt spid="17"/>
                                        </p:tgtEl>
                                        <p:attrNameLst>
                                          <p:attrName>ppt_x</p:attrName>
                                          <p:attrName>ppt_y</p:attrName>
                                        </p:attrNameLst>
                                      </p:cBhvr>
                                      <p:rCtr x="-37235" y="64144"/>
                                    </p:animMotion>
                                  </p:childTnLst>
                                </p:cTn>
                              </p:par>
                              <p:par>
                                <p:cTn id="29" presetID="42" presetClass="path" presetSubtype="0" repeatCount="indefinite" fill="hold" grpId="0" nodeType="withEffect">
                                  <p:stCondLst>
                                    <p:cond delay="0"/>
                                  </p:stCondLst>
                                  <p:childTnLst>
                                    <p:animMotion origin="layout" path="M -5.9888E-7 3.14815E-6 L -0.74469 1.28287 " pathEditMode="relative" rAng="0" ptsTypes="AA">
                                      <p:cBhvr>
                                        <p:cTn id="30" dur="5000" fill="hold"/>
                                        <p:tgtEl>
                                          <p:spTgt spid="18"/>
                                        </p:tgtEl>
                                        <p:attrNameLst>
                                          <p:attrName>ppt_x</p:attrName>
                                          <p:attrName>ppt_y</p:attrName>
                                        </p:attrNameLst>
                                      </p:cBhvr>
                                      <p:rCtr x="-37235" y="64144"/>
                                    </p:animMotion>
                                  </p:childTnLst>
                                </p:cTn>
                              </p:par>
                              <p:par>
                                <p:cTn id="31" presetID="2" presetClass="entr" presetSubtype="1" decel="100000" fill="hold" grpId="0" nodeType="withEffect">
                                  <p:stCondLst>
                                    <p:cond delay="100"/>
                                  </p:stCondLst>
                                  <p:iterate type="wd">
                                    <p:tmPct val="10000"/>
                                  </p:iterate>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1500" fill="hold"/>
                                        <p:tgtEl>
                                          <p:spTgt spid="19"/>
                                        </p:tgtEl>
                                        <p:attrNameLst>
                                          <p:attrName>ppt_x</p:attrName>
                                        </p:attrNameLst>
                                      </p:cBhvr>
                                      <p:tavLst>
                                        <p:tav tm="0">
                                          <p:val>
                                            <p:strVal val="#ppt_x"/>
                                          </p:val>
                                        </p:tav>
                                        <p:tav tm="100000">
                                          <p:val>
                                            <p:strVal val="#ppt_x"/>
                                          </p:val>
                                        </p:tav>
                                      </p:tavLst>
                                    </p:anim>
                                    <p:anim calcmode="lin" valueType="num">
                                      <p:cBhvr additive="base">
                                        <p:cTn id="34" dur="1500" fill="hold"/>
                                        <p:tgtEl>
                                          <p:spTgt spid="19"/>
                                        </p:tgtEl>
                                        <p:attrNameLst>
                                          <p:attrName>ppt_y</p:attrName>
                                        </p:attrNameLst>
                                      </p:cBhvr>
                                      <p:tavLst>
                                        <p:tav tm="0">
                                          <p:val>
                                            <p:strVal val="0-#ppt_h/2"/>
                                          </p:val>
                                        </p:tav>
                                        <p:tav tm="100000">
                                          <p:val>
                                            <p:strVal val="#ppt_y"/>
                                          </p:val>
                                        </p:tav>
                                      </p:tavLst>
                                    </p:anim>
                                  </p:childTnLst>
                                </p:cTn>
                              </p:par>
                              <p:par>
                                <p:cTn id="35" presetID="2" presetClass="entr" presetSubtype="4" decel="100000" fill="hold" grpId="0" nodeType="withEffect">
                                  <p:stCondLst>
                                    <p:cond delay="20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1500" fill="hold"/>
                                        <p:tgtEl>
                                          <p:spTgt spid="20"/>
                                        </p:tgtEl>
                                        <p:attrNameLst>
                                          <p:attrName>ppt_x</p:attrName>
                                        </p:attrNameLst>
                                      </p:cBhvr>
                                      <p:tavLst>
                                        <p:tav tm="0">
                                          <p:val>
                                            <p:strVal val="#ppt_x"/>
                                          </p:val>
                                        </p:tav>
                                        <p:tav tm="100000">
                                          <p:val>
                                            <p:strVal val="#ppt_x"/>
                                          </p:val>
                                        </p:tav>
                                      </p:tavLst>
                                    </p:anim>
                                    <p:anim calcmode="lin" valueType="num">
                                      <p:cBhvr additive="base">
                                        <p:cTn id="38" dur="1500" fill="hold"/>
                                        <p:tgtEl>
                                          <p:spTgt spid="20"/>
                                        </p:tgtEl>
                                        <p:attrNameLst>
                                          <p:attrName>ppt_y</p:attrName>
                                        </p:attrNameLst>
                                      </p:cBhvr>
                                      <p:tavLst>
                                        <p:tav tm="0">
                                          <p:val>
                                            <p:strVal val="1+#ppt_h/2"/>
                                          </p:val>
                                        </p:tav>
                                        <p:tav tm="100000">
                                          <p:val>
                                            <p:strVal val="#ppt_y"/>
                                          </p:val>
                                        </p:tav>
                                      </p:tavLst>
                                    </p:anim>
                                  </p:childTnLst>
                                </p:cTn>
                              </p:par>
                              <p:par>
                                <p:cTn id="39" presetID="2" presetClass="entr" presetSubtype="4" decel="100000" fill="hold" nodeType="withEffect">
                                  <p:stCondLst>
                                    <p:cond delay="30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1200" fill="hold"/>
                                        <p:tgtEl>
                                          <p:spTgt spid="21"/>
                                        </p:tgtEl>
                                        <p:attrNameLst>
                                          <p:attrName>ppt_x</p:attrName>
                                        </p:attrNameLst>
                                      </p:cBhvr>
                                      <p:tavLst>
                                        <p:tav tm="0">
                                          <p:val>
                                            <p:strVal val="#ppt_x"/>
                                          </p:val>
                                        </p:tav>
                                        <p:tav tm="100000">
                                          <p:val>
                                            <p:strVal val="#ppt_x"/>
                                          </p:val>
                                        </p:tav>
                                      </p:tavLst>
                                    </p:anim>
                                    <p:anim calcmode="lin" valueType="num">
                                      <p:cBhvr additive="base">
                                        <p:cTn id="42" dur="1200" fill="hold"/>
                                        <p:tgtEl>
                                          <p:spTgt spid="21"/>
                                        </p:tgtEl>
                                        <p:attrNameLst>
                                          <p:attrName>ppt_y</p:attrName>
                                        </p:attrNameLst>
                                      </p:cBhvr>
                                      <p:tavLst>
                                        <p:tav tm="0">
                                          <p:val>
                                            <p:strVal val="1+#ppt_h/2"/>
                                          </p:val>
                                        </p:tav>
                                        <p:tav tm="100000">
                                          <p:val>
                                            <p:strVal val="#ppt_y"/>
                                          </p:val>
                                        </p:tav>
                                      </p:tavLst>
                                    </p:anim>
                                  </p:childTnLst>
                                </p:cTn>
                              </p:par>
                              <p:par>
                                <p:cTn id="43" presetID="2" presetClass="entr" presetSubtype="4" decel="100000" fill="hold" nodeType="withEffect">
                                  <p:stCondLst>
                                    <p:cond delay="400"/>
                                  </p:stCondLst>
                                  <p:childTnLst>
                                    <p:set>
                                      <p:cBhvr>
                                        <p:cTn id="44" dur="1" fill="hold">
                                          <p:stCondLst>
                                            <p:cond delay="0"/>
                                          </p:stCondLst>
                                        </p:cTn>
                                        <p:tgtEl>
                                          <p:spTgt spid="26"/>
                                        </p:tgtEl>
                                        <p:attrNameLst>
                                          <p:attrName>style.visibility</p:attrName>
                                        </p:attrNameLst>
                                      </p:cBhvr>
                                      <p:to>
                                        <p:strVal val="visible"/>
                                      </p:to>
                                    </p:set>
                                    <p:anim calcmode="lin" valueType="num">
                                      <p:cBhvr additive="base">
                                        <p:cTn id="45" dur="1200" fill="hold"/>
                                        <p:tgtEl>
                                          <p:spTgt spid="26"/>
                                        </p:tgtEl>
                                        <p:attrNameLst>
                                          <p:attrName>ppt_x</p:attrName>
                                        </p:attrNameLst>
                                      </p:cBhvr>
                                      <p:tavLst>
                                        <p:tav tm="0">
                                          <p:val>
                                            <p:strVal val="#ppt_x"/>
                                          </p:val>
                                        </p:tav>
                                        <p:tav tm="100000">
                                          <p:val>
                                            <p:strVal val="#ppt_x"/>
                                          </p:val>
                                        </p:tav>
                                      </p:tavLst>
                                    </p:anim>
                                    <p:anim calcmode="lin" valueType="num">
                                      <p:cBhvr additive="base">
                                        <p:cTn id="46" dur="1200" fill="hold"/>
                                        <p:tgtEl>
                                          <p:spTgt spid="26"/>
                                        </p:tgtEl>
                                        <p:attrNameLst>
                                          <p:attrName>ppt_y</p:attrName>
                                        </p:attrNameLst>
                                      </p:cBhvr>
                                      <p:tavLst>
                                        <p:tav tm="0">
                                          <p:val>
                                            <p:strVal val="1+#ppt_h/2"/>
                                          </p:val>
                                        </p:tav>
                                        <p:tav tm="100000">
                                          <p:val>
                                            <p:strVal val="#ppt_y"/>
                                          </p:val>
                                        </p:tav>
                                      </p:tavLst>
                                    </p:anim>
                                  </p:childTnLst>
                                </p:cTn>
                              </p:par>
                              <p:par>
                                <p:cTn id="47" presetID="2" presetClass="entr" presetSubtype="4" decel="100000" fill="hold" nodeType="withEffect">
                                  <p:stCondLst>
                                    <p:cond delay="500"/>
                                  </p:stCondLst>
                                  <p:childTnLst>
                                    <p:set>
                                      <p:cBhvr>
                                        <p:cTn id="48" dur="1" fill="hold">
                                          <p:stCondLst>
                                            <p:cond delay="0"/>
                                          </p:stCondLst>
                                        </p:cTn>
                                        <p:tgtEl>
                                          <p:spTgt spid="31"/>
                                        </p:tgtEl>
                                        <p:attrNameLst>
                                          <p:attrName>style.visibility</p:attrName>
                                        </p:attrNameLst>
                                      </p:cBhvr>
                                      <p:to>
                                        <p:strVal val="visible"/>
                                      </p:to>
                                    </p:set>
                                    <p:anim calcmode="lin" valueType="num">
                                      <p:cBhvr additive="base">
                                        <p:cTn id="49" dur="1200" fill="hold"/>
                                        <p:tgtEl>
                                          <p:spTgt spid="31"/>
                                        </p:tgtEl>
                                        <p:attrNameLst>
                                          <p:attrName>ppt_x</p:attrName>
                                        </p:attrNameLst>
                                      </p:cBhvr>
                                      <p:tavLst>
                                        <p:tav tm="0">
                                          <p:val>
                                            <p:strVal val="#ppt_x"/>
                                          </p:val>
                                        </p:tav>
                                        <p:tav tm="100000">
                                          <p:val>
                                            <p:strVal val="#ppt_x"/>
                                          </p:val>
                                        </p:tav>
                                      </p:tavLst>
                                    </p:anim>
                                    <p:anim calcmode="lin" valueType="num">
                                      <p:cBhvr additive="base">
                                        <p:cTn id="50" dur="12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179EF76C-E4AA-4821-AFC5-4741D8C2D783}"/>
              </a:ext>
            </a:extLst>
          </p:cNvPr>
          <p:cNvSpPr>
            <a:spLocks/>
          </p:cNvSpPr>
          <p:nvPr/>
        </p:nvSpPr>
        <p:spPr bwMode="auto">
          <a:xfrm rot="2757414">
            <a:off x="1775643" y="-13651665"/>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7" name="Freeform 6">
            <a:extLst>
              <a:ext uri="{FF2B5EF4-FFF2-40B4-BE49-F238E27FC236}">
                <a16:creationId xmlns:a16="http://schemas.microsoft.com/office/drawing/2014/main" id="{F2D269ED-2A1B-4346-99F5-42677750F507}"/>
              </a:ext>
            </a:extLst>
          </p:cNvPr>
          <p:cNvSpPr>
            <a:spLocks/>
          </p:cNvSpPr>
          <p:nvPr/>
        </p:nvSpPr>
        <p:spPr bwMode="auto">
          <a:xfrm rot="2757414">
            <a:off x="2492355" y="-12910603"/>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8" name="Freeform 7">
            <a:extLst>
              <a:ext uri="{FF2B5EF4-FFF2-40B4-BE49-F238E27FC236}">
                <a16:creationId xmlns:a16="http://schemas.microsoft.com/office/drawing/2014/main" id="{C14BABA7-A6AE-496D-8E22-CB337D07EE9E}"/>
              </a:ext>
            </a:extLst>
          </p:cNvPr>
          <p:cNvSpPr>
            <a:spLocks/>
          </p:cNvSpPr>
          <p:nvPr/>
        </p:nvSpPr>
        <p:spPr bwMode="auto">
          <a:xfrm rot="2757414">
            <a:off x="3209069" y="-12169541"/>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9" name="Freeform 8">
            <a:extLst>
              <a:ext uri="{FF2B5EF4-FFF2-40B4-BE49-F238E27FC236}">
                <a16:creationId xmlns:a16="http://schemas.microsoft.com/office/drawing/2014/main" id="{9BC27D67-7D59-4AF2-B31C-44FCC8150004}"/>
              </a:ext>
            </a:extLst>
          </p:cNvPr>
          <p:cNvSpPr>
            <a:spLocks/>
          </p:cNvSpPr>
          <p:nvPr/>
        </p:nvSpPr>
        <p:spPr bwMode="auto">
          <a:xfrm rot="2757414">
            <a:off x="3923766" y="-11428888"/>
            <a:ext cx="324284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0" name="Freeform 9">
            <a:extLst>
              <a:ext uri="{FF2B5EF4-FFF2-40B4-BE49-F238E27FC236}">
                <a16:creationId xmlns:a16="http://schemas.microsoft.com/office/drawing/2014/main" id="{159DE9F8-340F-4D76-A21B-D863D4EB3972}"/>
              </a:ext>
            </a:extLst>
          </p:cNvPr>
          <p:cNvSpPr>
            <a:spLocks/>
          </p:cNvSpPr>
          <p:nvPr/>
        </p:nvSpPr>
        <p:spPr bwMode="auto">
          <a:xfrm rot="2757414">
            <a:off x="4640841" y="-10688682"/>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1" name="Freeform 10">
            <a:extLst>
              <a:ext uri="{FF2B5EF4-FFF2-40B4-BE49-F238E27FC236}">
                <a16:creationId xmlns:a16="http://schemas.microsoft.com/office/drawing/2014/main" id="{294957B8-C698-4EEB-8909-FDDA626244B4}"/>
              </a:ext>
            </a:extLst>
          </p:cNvPr>
          <p:cNvSpPr>
            <a:spLocks/>
          </p:cNvSpPr>
          <p:nvPr/>
        </p:nvSpPr>
        <p:spPr bwMode="auto">
          <a:xfrm rot="2757414">
            <a:off x="5357555" y="-9947619"/>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2" name="Freeform 11">
            <a:extLst>
              <a:ext uri="{FF2B5EF4-FFF2-40B4-BE49-F238E27FC236}">
                <a16:creationId xmlns:a16="http://schemas.microsoft.com/office/drawing/2014/main" id="{C5AFE4C4-37B7-48A3-9A2C-D79C4BD93B8C}"/>
              </a:ext>
            </a:extLst>
          </p:cNvPr>
          <p:cNvSpPr>
            <a:spLocks/>
          </p:cNvSpPr>
          <p:nvPr/>
        </p:nvSpPr>
        <p:spPr bwMode="auto">
          <a:xfrm rot="2757414">
            <a:off x="6074268" y="-9206557"/>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tx1">
              <a:alpha val="88000"/>
            </a:schemeClr>
          </a:solidFill>
          <a:ln>
            <a:noFill/>
          </a:ln>
          <a:effectLst>
            <a:outerShdw blurRad="1003300" dist="38100" dir="10800000" algn="r" rotWithShape="0">
              <a:prstClr val="black">
                <a:alpha val="46000"/>
              </a:prst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3" name="Freeform 10">
            <a:extLst>
              <a:ext uri="{FF2B5EF4-FFF2-40B4-BE49-F238E27FC236}">
                <a16:creationId xmlns:a16="http://schemas.microsoft.com/office/drawing/2014/main" id="{58367E66-6B4B-4867-A387-D6CB19577B4B}"/>
              </a:ext>
            </a:extLst>
          </p:cNvPr>
          <p:cNvSpPr>
            <a:spLocks/>
          </p:cNvSpPr>
          <p:nvPr/>
        </p:nvSpPr>
        <p:spPr bwMode="auto">
          <a:xfrm rot="2757414">
            <a:off x="6790982" y="-8465495"/>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4" name="Freeform 9">
            <a:extLst>
              <a:ext uri="{FF2B5EF4-FFF2-40B4-BE49-F238E27FC236}">
                <a16:creationId xmlns:a16="http://schemas.microsoft.com/office/drawing/2014/main" id="{2C1ADA82-217D-4B0E-B1E3-E404E3C1F1C8}"/>
              </a:ext>
            </a:extLst>
          </p:cNvPr>
          <p:cNvSpPr>
            <a:spLocks/>
          </p:cNvSpPr>
          <p:nvPr/>
        </p:nvSpPr>
        <p:spPr bwMode="auto">
          <a:xfrm rot="2757414">
            <a:off x="7506040" y="-7726144"/>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5" name="Freeform 8">
            <a:extLst>
              <a:ext uri="{FF2B5EF4-FFF2-40B4-BE49-F238E27FC236}">
                <a16:creationId xmlns:a16="http://schemas.microsoft.com/office/drawing/2014/main" id="{BCF5BFFF-E719-4D60-98B7-A177FD42A9DA}"/>
              </a:ext>
            </a:extLst>
          </p:cNvPr>
          <p:cNvSpPr>
            <a:spLocks/>
          </p:cNvSpPr>
          <p:nvPr/>
        </p:nvSpPr>
        <p:spPr bwMode="auto">
          <a:xfrm rot="2757414">
            <a:off x="8222392" y="-6984226"/>
            <a:ext cx="324284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6" name="Freeform 7">
            <a:extLst>
              <a:ext uri="{FF2B5EF4-FFF2-40B4-BE49-F238E27FC236}">
                <a16:creationId xmlns:a16="http://schemas.microsoft.com/office/drawing/2014/main" id="{E9FA472A-F0E6-411D-BEE1-9C014CBBC5D8}"/>
              </a:ext>
            </a:extLst>
          </p:cNvPr>
          <p:cNvSpPr>
            <a:spLocks/>
          </p:cNvSpPr>
          <p:nvPr/>
        </p:nvSpPr>
        <p:spPr bwMode="auto">
          <a:xfrm rot="2757414">
            <a:off x="8939467" y="-6244020"/>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7" name="Freeform 6">
            <a:extLst>
              <a:ext uri="{FF2B5EF4-FFF2-40B4-BE49-F238E27FC236}">
                <a16:creationId xmlns:a16="http://schemas.microsoft.com/office/drawing/2014/main" id="{B8C3C395-3F42-40E2-A875-6A3F0567F9C1}"/>
              </a:ext>
            </a:extLst>
          </p:cNvPr>
          <p:cNvSpPr>
            <a:spLocks/>
          </p:cNvSpPr>
          <p:nvPr/>
        </p:nvSpPr>
        <p:spPr bwMode="auto">
          <a:xfrm rot="2757414">
            <a:off x="9654525" y="-5504670"/>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8" name="Freeform 5">
            <a:extLst>
              <a:ext uri="{FF2B5EF4-FFF2-40B4-BE49-F238E27FC236}">
                <a16:creationId xmlns:a16="http://schemas.microsoft.com/office/drawing/2014/main" id="{DB98F7C2-C6C1-4188-B806-BB48E9C7CA63}"/>
              </a:ext>
            </a:extLst>
          </p:cNvPr>
          <p:cNvSpPr>
            <a:spLocks/>
          </p:cNvSpPr>
          <p:nvPr/>
        </p:nvSpPr>
        <p:spPr bwMode="auto">
          <a:xfrm rot="2757414">
            <a:off x="10369583" y="-4765319"/>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4" name="Rectangle 3">
            <a:extLst>
              <a:ext uri="{FF2B5EF4-FFF2-40B4-BE49-F238E27FC236}">
                <a16:creationId xmlns:a16="http://schemas.microsoft.com/office/drawing/2014/main" id="{83C1C607-E853-42F5-80C3-2E49CFE37D8A}"/>
              </a:ext>
            </a:extLst>
          </p:cNvPr>
          <p:cNvSpPr/>
          <p:nvPr/>
        </p:nvSpPr>
        <p:spPr>
          <a:xfrm>
            <a:off x="2438083" y="447"/>
            <a:ext cx="9753917" cy="68571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Slide Number Placeholder 5">
            <a:extLst>
              <a:ext uri="{FF2B5EF4-FFF2-40B4-BE49-F238E27FC236}">
                <a16:creationId xmlns:a16="http://schemas.microsoft.com/office/drawing/2014/main" id="{6560BA92-F7B7-4D9D-BD9F-B29CA0DB85EB}"/>
              </a:ext>
            </a:extLst>
          </p:cNvPr>
          <p:cNvSpPr txBox="1">
            <a:spLocks/>
          </p:cNvSpPr>
          <p:nvPr/>
        </p:nvSpPr>
        <p:spPr>
          <a:xfrm>
            <a:off x="11603666" y="6140457"/>
            <a:ext cx="162261" cy="291343"/>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6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pPr algn="ctr"/>
              <a:t>8</a:t>
            </a:fld>
            <a:endParaRPr lang="en-US" sz="9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 name="TextBox 2">
            <a:extLst>
              <a:ext uri="{FF2B5EF4-FFF2-40B4-BE49-F238E27FC236}">
                <a16:creationId xmlns:a16="http://schemas.microsoft.com/office/drawing/2014/main" id="{6AA1B920-470A-45CB-A3E1-B209518D2317}"/>
              </a:ext>
            </a:extLst>
          </p:cNvPr>
          <p:cNvSpPr txBox="1"/>
          <p:nvPr/>
        </p:nvSpPr>
        <p:spPr>
          <a:xfrm rot="16200000">
            <a:off x="11198703" y="798032"/>
            <a:ext cx="973343" cy="276999"/>
          </a:xfrm>
          <a:prstGeom prst="rect">
            <a:avLst/>
          </a:prstGeom>
          <a:noFill/>
        </p:spPr>
        <p:txBody>
          <a:bodyPr wrap="none" rtlCol="0">
            <a:spAutoFit/>
          </a:bodyPr>
          <a:lstStyle/>
          <a:p>
            <a:r>
              <a:rPr lang="en-US" sz="12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5" name="Rectangle 4">
            <a:extLst>
              <a:ext uri="{FF2B5EF4-FFF2-40B4-BE49-F238E27FC236}">
                <a16:creationId xmlns:a16="http://schemas.microsoft.com/office/drawing/2014/main" id="{8F496401-821C-442B-82C2-3D8028B179D2}"/>
              </a:ext>
            </a:extLst>
          </p:cNvPr>
          <p:cNvSpPr/>
          <p:nvPr/>
        </p:nvSpPr>
        <p:spPr>
          <a:xfrm>
            <a:off x="6923817" y="447"/>
            <a:ext cx="5268184" cy="68571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9" name="TextBox 18">
            <a:extLst>
              <a:ext uri="{FF2B5EF4-FFF2-40B4-BE49-F238E27FC236}">
                <a16:creationId xmlns:a16="http://schemas.microsoft.com/office/drawing/2014/main" id="{B6935C3C-4E56-4CF9-BB8F-D3C92D4C6BA5}"/>
              </a:ext>
            </a:extLst>
          </p:cNvPr>
          <p:cNvSpPr txBox="1"/>
          <p:nvPr/>
        </p:nvSpPr>
        <p:spPr>
          <a:xfrm rot="16200000">
            <a:off x="2941780" y="1780860"/>
            <a:ext cx="3387830" cy="1938992"/>
          </a:xfrm>
          <a:prstGeom prst="rect">
            <a:avLst/>
          </a:prstGeom>
          <a:noFill/>
        </p:spPr>
        <p:txBody>
          <a:bodyPr wrap="square" rtlCol="0">
            <a:spAutoFit/>
          </a:bodyPr>
          <a:lstStyle/>
          <a:p>
            <a:r>
              <a:rPr lang="en-US" sz="2400" dirty="0">
                <a:latin typeface="Open Sans Extrabold" panose="020B0906030804020204" pitchFamily="34" charset="0"/>
                <a:ea typeface="Open Sans Extrabold" panose="020B0906030804020204" pitchFamily="34" charset="0"/>
                <a:cs typeface="Open Sans Extrabold" panose="020B0906030804020204" pitchFamily="34" charset="0"/>
              </a:rPr>
              <a:t>Symbolic execution is a technique for testing a target system's multiple code paths.</a:t>
            </a:r>
          </a:p>
        </p:txBody>
      </p:sp>
      <p:sp>
        <p:nvSpPr>
          <p:cNvPr id="20" name="Rectangle 19">
            <a:extLst>
              <a:ext uri="{FF2B5EF4-FFF2-40B4-BE49-F238E27FC236}">
                <a16:creationId xmlns:a16="http://schemas.microsoft.com/office/drawing/2014/main" id="{1B0B49DF-2301-4914-88FD-ACFF737E76C5}"/>
              </a:ext>
            </a:extLst>
          </p:cNvPr>
          <p:cNvSpPr/>
          <p:nvPr/>
        </p:nvSpPr>
        <p:spPr>
          <a:xfrm>
            <a:off x="3602229" y="4594599"/>
            <a:ext cx="658013" cy="4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21" name="Group 20">
            <a:extLst>
              <a:ext uri="{FF2B5EF4-FFF2-40B4-BE49-F238E27FC236}">
                <a16:creationId xmlns:a16="http://schemas.microsoft.com/office/drawing/2014/main" id="{A0592A59-421F-4102-B5B4-A64ABE3FA542}"/>
              </a:ext>
            </a:extLst>
          </p:cNvPr>
          <p:cNvGrpSpPr/>
          <p:nvPr/>
        </p:nvGrpSpPr>
        <p:grpSpPr>
          <a:xfrm>
            <a:off x="8299140" y="1432394"/>
            <a:ext cx="3524734" cy="1505470"/>
            <a:chOff x="11296779" y="6601222"/>
            <a:chExt cx="7050385" cy="3011333"/>
          </a:xfrm>
        </p:grpSpPr>
        <p:sp>
          <p:nvSpPr>
            <p:cNvPr id="22" name="TextBox 21">
              <a:extLst>
                <a:ext uri="{FF2B5EF4-FFF2-40B4-BE49-F238E27FC236}">
                  <a16:creationId xmlns:a16="http://schemas.microsoft.com/office/drawing/2014/main" id="{63E03C22-5EBD-4976-A589-F940836BD9F2}"/>
                </a:ext>
              </a:extLst>
            </p:cNvPr>
            <p:cNvSpPr txBox="1"/>
            <p:nvPr/>
          </p:nvSpPr>
          <p:spPr>
            <a:xfrm>
              <a:off x="11296779" y="6601222"/>
              <a:ext cx="2311137" cy="1538826"/>
            </a:xfrm>
            <a:prstGeom prst="rect">
              <a:avLst/>
            </a:prstGeom>
            <a:noFill/>
          </p:spPr>
          <p:txBody>
            <a:bodyPr wrap="square" rtlCol="0">
              <a:spAutoFit/>
            </a:bodyPr>
            <a:lstStyle/>
            <a:p>
              <a:pPr algn="l"/>
              <a:r>
                <a:rPr lang="en-US" sz="4399">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01.</a:t>
              </a:r>
            </a:p>
          </p:txBody>
        </p:sp>
        <p:sp>
          <p:nvSpPr>
            <p:cNvPr id="23" name="TextBox 22">
              <a:extLst>
                <a:ext uri="{FF2B5EF4-FFF2-40B4-BE49-F238E27FC236}">
                  <a16:creationId xmlns:a16="http://schemas.microsoft.com/office/drawing/2014/main" id="{89862E60-9813-48FF-92ED-CE1468507AAA}"/>
                </a:ext>
              </a:extLst>
            </p:cNvPr>
            <p:cNvSpPr txBox="1"/>
            <p:nvPr/>
          </p:nvSpPr>
          <p:spPr>
            <a:xfrm>
              <a:off x="13568301" y="6838193"/>
              <a:ext cx="3559771" cy="1046576"/>
            </a:xfrm>
            <a:prstGeom prst="rect">
              <a:avLst/>
            </a:prstGeom>
            <a:noFill/>
          </p:spPr>
          <p:txBody>
            <a:bodyPr wrap="none" rtlCol="0">
              <a:spAutoFit/>
            </a:bodyPr>
            <a:lstStyle/>
            <a:p>
              <a:r>
                <a:rPr lang="en-US" sz="1400"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Language-specific</a:t>
              </a:r>
            </a:p>
            <a:p>
              <a:pPr algn="l"/>
              <a:endParaRPr lang="en-US" sz="1400"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endParaRPr>
            </a:p>
          </p:txBody>
        </p:sp>
        <p:sp>
          <p:nvSpPr>
            <p:cNvPr id="24" name="TextBox 23">
              <a:extLst>
                <a:ext uri="{FF2B5EF4-FFF2-40B4-BE49-F238E27FC236}">
                  <a16:creationId xmlns:a16="http://schemas.microsoft.com/office/drawing/2014/main" id="{D5FE4249-A47D-4678-AAE0-FDB676E1B601}"/>
                </a:ext>
              </a:extLst>
            </p:cNvPr>
            <p:cNvSpPr txBox="1"/>
            <p:nvPr/>
          </p:nvSpPr>
          <p:spPr>
            <a:xfrm>
              <a:off x="13573067" y="7765654"/>
              <a:ext cx="4774097" cy="1846901"/>
            </a:xfrm>
            <a:prstGeom prst="rect">
              <a:avLst/>
            </a:prstGeom>
            <a:noFill/>
          </p:spPr>
          <p:txBody>
            <a:bodyPr wrap="square" rtlCol="0">
              <a:spAutoFit/>
            </a:bodyPr>
            <a:lstStyle/>
            <a:p>
              <a:pPr algn="l"/>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Rather than running the target system with concrete input values, a symbolic execution engine replaces the inputs with symbolic variables that might be anything at first, and then executes the target system.</a:t>
              </a:r>
            </a:p>
          </p:txBody>
        </p:sp>
        <p:cxnSp>
          <p:nvCxnSpPr>
            <p:cNvPr id="25" name="Straight Connector 24">
              <a:extLst>
                <a:ext uri="{FF2B5EF4-FFF2-40B4-BE49-F238E27FC236}">
                  <a16:creationId xmlns:a16="http://schemas.microsoft.com/office/drawing/2014/main" id="{13F1AF72-223D-45FA-96F9-11BF318131E2}"/>
                </a:ext>
              </a:extLst>
            </p:cNvPr>
            <p:cNvCxnSpPr>
              <a:cxnSpLocks/>
            </p:cNvCxnSpPr>
            <p:nvPr/>
          </p:nvCxnSpPr>
          <p:spPr>
            <a:xfrm>
              <a:off x="13730288" y="7743674"/>
              <a:ext cx="350837"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1F570977-52AC-4F1A-9FCF-55F48E2E8860}"/>
              </a:ext>
            </a:extLst>
          </p:cNvPr>
          <p:cNvGrpSpPr/>
          <p:nvPr/>
        </p:nvGrpSpPr>
        <p:grpSpPr>
          <a:xfrm>
            <a:off x="8287758" y="2972532"/>
            <a:ext cx="3628006" cy="1387394"/>
            <a:chOff x="11296779" y="6370390"/>
            <a:chExt cx="7256957" cy="2775149"/>
          </a:xfrm>
        </p:grpSpPr>
        <p:sp>
          <p:nvSpPr>
            <p:cNvPr id="27" name="TextBox 26">
              <a:extLst>
                <a:ext uri="{FF2B5EF4-FFF2-40B4-BE49-F238E27FC236}">
                  <a16:creationId xmlns:a16="http://schemas.microsoft.com/office/drawing/2014/main" id="{6FC51A67-21CD-49A2-94E2-5F3AE14C306E}"/>
                </a:ext>
              </a:extLst>
            </p:cNvPr>
            <p:cNvSpPr txBox="1"/>
            <p:nvPr/>
          </p:nvSpPr>
          <p:spPr>
            <a:xfrm>
              <a:off x="11296779" y="6601222"/>
              <a:ext cx="2311139" cy="1538826"/>
            </a:xfrm>
            <a:prstGeom prst="rect">
              <a:avLst/>
            </a:prstGeom>
            <a:noFill/>
          </p:spPr>
          <p:txBody>
            <a:bodyPr wrap="square" rtlCol="0">
              <a:spAutoFit/>
            </a:bodyPr>
            <a:lstStyle/>
            <a:p>
              <a:r>
                <a:rPr lang="en-US" sz="4399">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02.</a:t>
              </a:r>
            </a:p>
          </p:txBody>
        </p:sp>
        <p:sp>
          <p:nvSpPr>
            <p:cNvPr id="28" name="TextBox 27">
              <a:extLst>
                <a:ext uri="{FF2B5EF4-FFF2-40B4-BE49-F238E27FC236}">
                  <a16:creationId xmlns:a16="http://schemas.microsoft.com/office/drawing/2014/main" id="{585B2FD0-0071-40FE-BA3C-68D22C727C8E}"/>
                </a:ext>
              </a:extLst>
            </p:cNvPr>
            <p:cNvSpPr txBox="1"/>
            <p:nvPr/>
          </p:nvSpPr>
          <p:spPr>
            <a:xfrm>
              <a:off x="13623888" y="6370390"/>
              <a:ext cx="4191974" cy="1046576"/>
            </a:xfrm>
            <a:prstGeom prst="rect">
              <a:avLst/>
            </a:prstGeom>
            <a:noFill/>
          </p:spPr>
          <p:txBody>
            <a:bodyPr wrap="square" rtlCol="0">
              <a:spAutoFit/>
            </a:bodyPr>
            <a:lstStyle/>
            <a:p>
              <a:pPr algn="l"/>
              <a:r>
                <a:rPr lang="en-US" sz="1400"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High Code Coverage Input Set</a:t>
              </a:r>
            </a:p>
          </p:txBody>
        </p:sp>
        <p:sp>
          <p:nvSpPr>
            <p:cNvPr id="29" name="TextBox 28">
              <a:extLst>
                <a:ext uri="{FF2B5EF4-FFF2-40B4-BE49-F238E27FC236}">
                  <a16:creationId xmlns:a16="http://schemas.microsoft.com/office/drawing/2014/main" id="{2DA037C2-8ED3-43C8-8C9E-BD73BEB96EE9}"/>
                </a:ext>
              </a:extLst>
            </p:cNvPr>
            <p:cNvSpPr txBox="1"/>
            <p:nvPr/>
          </p:nvSpPr>
          <p:spPr>
            <a:xfrm>
              <a:off x="13623888" y="7852709"/>
              <a:ext cx="4929848" cy="1292830"/>
            </a:xfrm>
            <a:prstGeom prst="rect">
              <a:avLst/>
            </a:prstGeom>
            <a:noFill/>
          </p:spPr>
          <p:txBody>
            <a:bodyPr wrap="square" rtlCol="0">
              <a:spAutoFit/>
            </a:bodyPr>
            <a:lstStyle/>
            <a:p>
              <a:pPr algn="l"/>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KLEE, an open-source symbolic execution tool for analyzing programs and automatically creating high-code-coverage system input sets</a:t>
              </a:r>
            </a:p>
          </p:txBody>
        </p:sp>
        <p:cxnSp>
          <p:nvCxnSpPr>
            <p:cNvPr id="30" name="Straight Connector 29">
              <a:extLst>
                <a:ext uri="{FF2B5EF4-FFF2-40B4-BE49-F238E27FC236}">
                  <a16:creationId xmlns:a16="http://schemas.microsoft.com/office/drawing/2014/main" id="{56B7FB79-16E9-4252-AAE0-EB255D1EE7E6}"/>
                </a:ext>
              </a:extLst>
            </p:cNvPr>
            <p:cNvCxnSpPr>
              <a:cxnSpLocks/>
            </p:cNvCxnSpPr>
            <p:nvPr/>
          </p:nvCxnSpPr>
          <p:spPr>
            <a:xfrm>
              <a:off x="13730288" y="7743674"/>
              <a:ext cx="350837"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46E88C80-6553-457D-9211-F52E9683CCE5}"/>
              </a:ext>
            </a:extLst>
          </p:cNvPr>
          <p:cNvGrpSpPr/>
          <p:nvPr/>
        </p:nvGrpSpPr>
        <p:grpSpPr>
          <a:xfrm>
            <a:off x="8299139" y="4724142"/>
            <a:ext cx="3524735" cy="1291319"/>
            <a:chOff x="11296779" y="6562563"/>
            <a:chExt cx="7050388" cy="2582975"/>
          </a:xfrm>
        </p:grpSpPr>
        <p:sp>
          <p:nvSpPr>
            <p:cNvPr id="32" name="TextBox 31">
              <a:extLst>
                <a:ext uri="{FF2B5EF4-FFF2-40B4-BE49-F238E27FC236}">
                  <a16:creationId xmlns:a16="http://schemas.microsoft.com/office/drawing/2014/main" id="{E3DD4B54-ACC1-4230-AD21-8E3FA13B5389}"/>
                </a:ext>
              </a:extLst>
            </p:cNvPr>
            <p:cNvSpPr txBox="1"/>
            <p:nvPr/>
          </p:nvSpPr>
          <p:spPr>
            <a:xfrm>
              <a:off x="11296779" y="6601222"/>
              <a:ext cx="2311137" cy="1538826"/>
            </a:xfrm>
            <a:prstGeom prst="rect">
              <a:avLst/>
            </a:prstGeom>
            <a:noFill/>
          </p:spPr>
          <p:txBody>
            <a:bodyPr wrap="square" rtlCol="0">
              <a:spAutoFit/>
            </a:bodyPr>
            <a:lstStyle/>
            <a:p>
              <a:r>
                <a:rPr lang="en-US" sz="4399">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03.</a:t>
              </a:r>
            </a:p>
          </p:txBody>
        </p:sp>
        <p:sp>
          <p:nvSpPr>
            <p:cNvPr id="33" name="TextBox 32">
              <a:extLst>
                <a:ext uri="{FF2B5EF4-FFF2-40B4-BE49-F238E27FC236}">
                  <a16:creationId xmlns:a16="http://schemas.microsoft.com/office/drawing/2014/main" id="{25835FF7-27ED-463A-93F5-B46C41702A52}"/>
                </a:ext>
              </a:extLst>
            </p:cNvPr>
            <p:cNvSpPr txBox="1"/>
            <p:nvPr/>
          </p:nvSpPr>
          <p:spPr>
            <a:xfrm>
              <a:off x="13601123" y="6562563"/>
              <a:ext cx="4630135" cy="1040116"/>
            </a:xfrm>
            <a:prstGeom prst="rect">
              <a:avLst/>
            </a:prstGeom>
            <a:noFill/>
          </p:spPr>
          <p:txBody>
            <a:bodyPr wrap="square" rtlCol="0">
              <a:spAutoFit/>
            </a:bodyPr>
            <a:lstStyle/>
            <a:p>
              <a:pPr algn="l"/>
              <a:r>
                <a:rPr lang="en-US" sz="1400"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Manual Annotation And Modification</a:t>
              </a:r>
            </a:p>
          </p:txBody>
        </p:sp>
        <p:sp>
          <p:nvSpPr>
            <p:cNvPr id="34" name="TextBox 33">
              <a:extLst>
                <a:ext uri="{FF2B5EF4-FFF2-40B4-BE49-F238E27FC236}">
                  <a16:creationId xmlns:a16="http://schemas.microsoft.com/office/drawing/2014/main" id="{C783392A-F2C8-45D4-9CAB-C5AA7993C43C}"/>
                </a:ext>
              </a:extLst>
            </p:cNvPr>
            <p:cNvSpPr txBox="1"/>
            <p:nvPr/>
          </p:nvSpPr>
          <p:spPr>
            <a:xfrm>
              <a:off x="13623886" y="7852707"/>
              <a:ext cx="4723281" cy="1292831"/>
            </a:xfrm>
            <a:prstGeom prst="rect">
              <a:avLst/>
            </a:prstGeom>
            <a:noFill/>
          </p:spPr>
          <p:txBody>
            <a:bodyPr wrap="square" rtlCol="0">
              <a:spAutoFit/>
            </a:bodyPr>
            <a:lstStyle/>
            <a:p>
              <a:pPr algn="l"/>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As with most symbolic execution algorithms, runtime grows exponentially with the number of pathways in the program, resulting in path explosion.</a:t>
              </a:r>
            </a:p>
          </p:txBody>
        </p:sp>
        <p:cxnSp>
          <p:nvCxnSpPr>
            <p:cNvPr id="35" name="Straight Connector 34">
              <a:extLst>
                <a:ext uri="{FF2B5EF4-FFF2-40B4-BE49-F238E27FC236}">
                  <a16:creationId xmlns:a16="http://schemas.microsoft.com/office/drawing/2014/main" id="{87519C45-7FD9-4AEA-B271-220B50E2A178}"/>
                </a:ext>
              </a:extLst>
            </p:cNvPr>
            <p:cNvCxnSpPr>
              <a:cxnSpLocks/>
            </p:cNvCxnSpPr>
            <p:nvPr/>
          </p:nvCxnSpPr>
          <p:spPr>
            <a:xfrm>
              <a:off x="13730288" y="7743674"/>
              <a:ext cx="350837" cy="0"/>
            </a:xfrm>
            <a:prstGeom prst="line">
              <a:avLst/>
            </a:prstGeom>
            <a:ln w="25400">
              <a:solidFill>
                <a:srgbClr val="FFFF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0673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fill="hold" grpId="0" nodeType="withEffect">
                                  <p:stCondLst>
                                    <p:cond delay="0"/>
                                  </p:stCondLst>
                                  <p:childTnLst>
                                    <p:animMotion origin="layout" path="M 6.35334E-7 -3.51852E-6 L -0.7447 1.28287 " pathEditMode="relative" rAng="0" ptsTypes="AA">
                                      <p:cBhvr>
                                        <p:cTn id="6" dur="5000" fill="hold"/>
                                        <p:tgtEl>
                                          <p:spTgt spid="6"/>
                                        </p:tgtEl>
                                        <p:attrNameLst>
                                          <p:attrName>ppt_x</p:attrName>
                                          <p:attrName>ppt_y</p:attrName>
                                        </p:attrNameLst>
                                      </p:cBhvr>
                                      <p:rCtr x="-37235" y="64144"/>
                                    </p:animMotion>
                                  </p:childTnLst>
                                </p:cTn>
                              </p:par>
                              <p:par>
                                <p:cTn id="7" presetID="42" presetClass="path" presetSubtype="0" repeatCount="indefinite" fill="hold" grpId="0" nodeType="withEffect">
                                  <p:stCondLst>
                                    <p:cond delay="0"/>
                                  </p:stCondLst>
                                  <p:childTnLst>
                                    <p:animMotion origin="layout" path="M -7.73337E-7 4.62963E-6 L -0.74469 1.28287 " pathEditMode="relative" rAng="0" ptsTypes="AA">
                                      <p:cBhvr>
                                        <p:cTn id="8" dur="5000" fill="hold"/>
                                        <p:tgtEl>
                                          <p:spTgt spid="7"/>
                                        </p:tgtEl>
                                        <p:attrNameLst>
                                          <p:attrName>ppt_x</p:attrName>
                                          <p:attrName>ppt_y</p:attrName>
                                        </p:attrNameLst>
                                      </p:cBhvr>
                                      <p:rCtr x="-37235" y="64144"/>
                                    </p:animMotion>
                                  </p:childTnLst>
                                </p:cTn>
                              </p:par>
                              <p:par>
                                <p:cTn id="9" presetID="42" presetClass="path" presetSubtype="0" repeatCount="indefinite" fill="hold" grpId="0" nodeType="withEffect">
                                  <p:stCondLst>
                                    <p:cond delay="0"/>
                                  </p:stCondLst>
                                  <p:childTnLst>
                                    <p:animMotion origin="layout" path="M -2.18201E-6 -1.48148E-6 L -0.74469 1.28287 " pathEditMode="relative" rAng="0" ptsTypes="AA">
                                      <p:cBhvr>
                                        <p:cTn id="10" dur="5000" fill="hold"/>
                                        <p:tgtEl>
                                          <p:spTgt spid="8"/>
                                        </p:tgtEl>
                                        <p:attrNameLst>
                                          <p:attrName>ppt_x</p:attrName>
                                          <p:attrName>ppt_y</p:attrName>
                                        </p:attrNameLst>
                                      </p:cBhvr>
                                      <p:rCtr x="-37235" y="64144"/>
                                    </p:animMotion>
                                  </p:childTnLst>
                                </p:cTn>
                              </p:par>
                              <p:par>
                                <p:cTn id="11" presetID="42" presetClass="path" presetSubtype="0" repeatCount="indefinite" fill="hold" grpId="0" nodeType="withEffect">
                                  <p:stCondLst>
                                    <p:cond delay="0"/>
                                  </p:stCondLst>
                                  <p:childTnLst>
                                    <p:animMotion origin="layout" path="M -3.59068E-6 2.40741E-6 L -0.74469 1.28287 " pathEditMode="relative" rAng="0" ptsTypes="AA">
                                      <p:cBhvr>
                                        <p:cTn id="12" dur="5000" fill="hold"/>
                                        <p:tgtEl>
                                          <p:spTgt spid="9"/>
                                        </p:tgtEl>
                                        <p:attrNameLst>
                                          <p:attrName>ppt_x</p:attrName>
                                          <p:attrName>ppt_y</p:attrName>
                                        </p:attrNameLst>
                                      </p:cBhvr>
                                      <p:rCtr x="-37235" y="64144"/>
                                    </p:animMotion>
                                  </p:childTnLst>
                                </p:cTn>
                              </p:par>
                              <p:par>
                                <p:cTn id="13" presetID="42" presetClass="path" presetSubtype="0" repeatCount="indefinite" fill="hold" grpId="0" nodeType="withEffect">
                                  <p:stCondLst>
                                    <p:cond delay="0"/>
                                  </p:stCondLst>
                                  <p:childTnLst>
                                    <p:animMotion origin="layout" path="M -4.80797E-6 -3.7037E-6 L -0.74469 1.28287 " pathEditMode="relative" rAng="0" ptsTypes="AA">
                                      <p:cBhvr>
                                        <p:cTn id="14" dur="5000" fill="hold"/>
                                        <p:tgtEl>
                                          <p:spTgt spid="10"/>
                                        </p:tgtEl>
                                        <p:attrNameLst>
                                          <p:attrName>ppt_x</p:attrName>
                                          <p:attrName>ppt_y</p:attrName>
                                        </p:attrNameLst>
                                      </p:cBhvr>
                                      <p:rCtr x="-37235" y="64144"/>
                                    </p:animMotion>
                                  </p:childTnLst>
                                </p:cTn>
                              </p:par>
                              <p:par>
                                <p:cTn id="15" presetID="42" presetClass="path" presetSubtype="0" repeatCount="indefinite" fill="hold" grpId="0" nodeType="withEffect">
                                  <p:stCondLst>
                                    <p:cond delay="0"/>
                                  </p:stCondLst>
                                  <p:childTnLst>
                                    <p:animMotion origin="layout" path="M -1.31233E-6 1.85185E-7 L -0.74469 1.28287 " pathEditMode="relative" rAng="0" ptsTypes="AA">
                                      <p:cBhvr>
                                        <p:cTn id="16" dur="5000" fill="hold"/>
                                        <p:tgtEl>
                                          <p:spTgt spid="11"/>
                                        </p:tgtEl>
                                        <p:attrNameLst>
                                          <p:attrName>ppt_x</p:attrName>
                                          <p:attrName>ppt_y</p:attrName>
                                        </p:attrNameLst>
                                      </p:cBhvr>
                                      <p:rCtr x="-37235" y="64144"/>
                                    </p:animMotion>
                                  </p:childTnLst>
                                </p:cTn>
                              </p:par>
                              <p:par>
                                <p:cTn id="17" presetID="42" presetClass="path" presetSubtype="0" repeatCount="indefinite" fill="hold" grpId="0" nodeType="withEffect">
                                  <p:stCondLst>
                                    <p:cond delay="0"/>
                                  </p:stCondLst>
                                  <p:childTnLst>
                                    <p:animMotion origin="layout" path="M -2.721E-6 -1.66667E-6 L -0.74469 1.28287 " pathEditMode="relative" rAng="0" ptsTypes="AA">
                                      <p:cBhvr>
                                        <p:cTn id="18" dur="5000" fill="hold"/>
                                        <p:tgtEl>
                                          <p:spTgt spid="12"/>
                                        </p:tgtEl>
                                        <p:attrNameLst>
                                          <p:attrName>ppt_x</p:attrName>
                                          <p:attrName>ppt_y</p:attrName>
                                        </p:attrNameLst>
                                      </p:cBhvr>
                                      <p:rCtr x="-37235" y="64144"/>
                                    </p:animMotion>
                                  </p:childTnLst>
                                </p:cTn>
                              </p:par>
                              <p:par>
                                <p:cTn id="19" presetID="42" presetClass="path" presetSubtype="0" repeatCount="indefinite" fill="hold" grpId="0" nodeType="withEffect">
                                  <p:stCondLst>
                                    <p:cond delay="0"/>
                                  </p:stCondLst>
                                  <p:childTnLst>
                                    <p:animMotion origin="layout" path="M -4.12967E-6 -3.51852E-6 L -0.74469 1.28287 " pathEditMode="relative" rAng="0" ptsTypes="AA">
                                      <p:cBhvr>
                                        <p:cTn id="20" dur="5000" fill="hold"/>
                                        <p:tgtEl>
                                          <p:spTgt spid="13"/>
                                        </p:tgtEl>
                                        <p:attrNameLst>
                                          <p:attrName>ppt_x</p:attrName>
                                          <p:attrName>ppt_y</p:attrName>
                                        </p:attrNameLst>
                                      </p:cBhvr>
                                      <p:rCtr x="-37235" y="64144"/>
                                    </p:animMotion>
                                  </p:childTnLst>
                                </p:cTn>
                              </p:par>
                              <p:par>
                                <p:cTn id="21" presetID="42" presetClass="path" presetSubtype="0" repeatCount="indefinite" fill="hold" grpId="0" nodeType="withEffect">
                                  <p:stCondLst>
                                    <p:cond delay="0"/>
                                  </p:stCondLst>
                                  <p:childTnLst>
                                    <p:animMotion origin="layout" path="M 4.65304E-6 1.85185E-6 L -0.7447 1.28287 " pathEditMode="relative" rAng="0" ptsTypes="AA">
                                      <p:cBhvr>
                                        <p:cTn id="22" dur="5000" fill="hold"/>
                                        <p:tgtEl>
                                          <p:spTgt spid="14"/>
                                        </p:tgtEl>
                                        <p:attrNameLst>
                                          <p:attrName>ppt_x</p:attrName>
                                          <p:attrName>ppt_y</p:attrName>
                                        </p:attrNameLst>
                                      </p:cBhvr>
                                      <p:rCtr x="-37235" y="64144"/>
                                    </p:animMotion>
                                  </p:childTnLst>
                                </p:cTn>
                              </p:par>
                              <p:par>
                                <p:cTn id="23" presetID="42" presetClass="path" presetSubtype="0" repeatCount="indefinite" fill="hold" grpId="0" nodeType="withEffect">
                                  <p:stCondLst>
                                    <p:cond delay="0"/>
                                  </p:stCondLst>
                                  <p:childTnLst>
                                    <p:animMotion origin="layout" path="M -1.85132E-6 4.25926E-6 L -0.74469 1.28287 " pathEditMode="relative" rAng="0" ptsTypes="AA">
                                      <p:cBhvr>
                                        <p:cTn id="24" dur="5000" fill="hold"/>
                                        <p:tgtEl>
                                          <p:spTgt spid="15"/>
                                        </p:tgtEl>
                                        <p:attrNameLst>
                                          <p:attrName>ppt_x</p:attrName>
                                          <p:attrName>ppt_y</p:attrName>
                                        </p:attrNameLst>
                                      </p:cBhvr>
                                      <p:rCtr x="-37235" y="64144"/>
                                    </p:animMotion>
                                  </p:childTnLst>
                                </p:cTn>
                              </p:par>
                              <p:par>
                                <p:cTn id="25" presetID="42" presetClass="path" presetSubtype="0" repeatCount="indefinite" fill="hold" grpId="0" nodeType="withEffect">
                                  <p:stCondLst>
                                    <p:cond delay="0"/>
                                  </p:stCondLst>
                                  <p:childTnLst>
                                    <p:animMotion origin="layout" path="M 1.8357E-6 -1.85185E-6 L -0.7447 1.28287 " pathEditMode="relative" rAng="0" ptsTypes="AA">
                                      <p:cBhvr>
                                        <p:cTn id="26" dur="5000" fill="hold"/>
                                        <p:tgtEl>
                                          <p:spTgt spid="16"/>
                                        </p:tgtEl>
                                        <p:attrNameLst>
                                          <p:attrName>ppt_x</p:attrName>
                                          <p:attrName>ppt_y</p:attrName>
                                        </p:attrNameLst>
                                      </p:cBhvr>
                                      <p:rCtr x="-37235" y="64144"/>
                                    </p:animMotion>
                                  </p:childTnLst>
                                </p:cTn>
                              </p:par>
                              <p:par>
                                <p:cTn id="27" presetID="42" presetClass="path" presetSubtype="0" repeatCount="indefinite" fill="hold" grpId="0" nodeType="withEffect">
                                  <p:stCondLst>
                                    <p:cond delay="0"/>
                                  </p:stCondLst>
                                  <p:childTnLst>
                                    <p:animMotion origin="layout" path="M 6.18409E-7 -2.22222E-6 L -0.7447 1.28287 " pathEditMode="relative" rAng="0" ptsTypes="AA">
                                      <p:cBhvr>
                                        <p:cTn id="28" dur="5000" fill="hold"/>
                                        <p:tgtEl>
                                          <p:spTgt spid="17"/>
                                        </p:tgtEl>
                                        <p:attrNameLst>
                                          <p:attrName>ppt_x</p:attrName>
                                          <p:attrName>ppt_y</p:attrName>
                                        </p:attrNameLst>
                                      </p:cBhvr>
                                      <p:rCtr x="-37235" y="64144"/>
                                    </p:animMotion>
                                  </p:childTnLst>
                                </p:cTn>
                              </p:par>
                              <p:par>
                                <p:cTn id="29" presetID="42" presetClass="path" presetSubtype="0" repeatCount="indefinite" fill="hold" grpId="0" nodeType="withEffect">
                                  <p:stCondLst>
                                    <p:cond delay="0"/>
                                  </p:stCondLst>
                                  <p:childTnLst>
                                    <p:animMotion origin="layout" path="M -5.9888E-7 3.14815E-6 L -0.74469 1.28287 " pathEditMode="relative" rAng="0" ptsTypes="AA">
                                      <p:cBhvr>
                                        <p:cTn id="30" dur="5000" fill="hold"/>
                                        <p:tgtEl>
                                          <p:spTgt spid="18"/>
                                        </p:tgtEl>
                                        <p:attrNameLst>
                                          <p:attrName>ppt_x</p:attrName>
                                          <p:attrName>ppt_y</p:attrName>
                                        </p:attrNameLst>
                                      </p:cBhvr>
                                      <p:rCtr x="-37235" y="64144"/>
                                    </p:animMotion>
                                  </p:childTnLst>
                                </p:cTn>
                              </p:par>
                              <p:par>
                                <p:cTn id="31" presetID="2" presetClass="entr" presetSubtype="1" decel="100000" fill="hold" grpId="0" nodeType="withEffect">
                                  <p:stCondLst>
                                    <p:cond delay="100"/>
                                  </p:stCondLst>
                                  <p:iterate type="wd">
                                    <p:tmPct val="10000"/>
                                  </p:iterate>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1500" fill="hold"/>
                                        <p:tgtEl>
                                          <p:spTgt spid="19"/>
                                        </p:tgtEl>
                                        <p:attrNameLst>
                                          <p:attrName>ppt_x</p:attrName>
                                        </p:attrNameLst>
                                      </p:cBhvr>
                                      <p:tavLst>
                                        <p:tav tm="0">
                                          <p:val>
                                            <p:strVal val="#ppt_x"/>
                                          </p:val>
                                        </p:tav>
                                        <p:tav tm="100000">
                                          <p:val>
                                            <p:strVal val="#ppt_x"/>
                                          </p:val>
                                        </p:tav>
                                      </p:tavLst>
                                    </p:anim>
                                    <p:anim calcmode="lin" valueType="num">
                                      <p:cBhvr additive="base">
                                        <p:cTn id="34" dur="1500" fill="hold"/>
                                        <p:tgtEl>
                                          <p:spTgt spid="19"/>
                                        </p:tgtEl>
                                        <p:attrNameLst>
                                          <p:attrName>ppt_y</p:attrName>
                                        </p:attrNameLst>
                                      </p:cBhvr>
                                      <p:tavLst>
                                        <p:tav tm="0">
                                          <p:val>
                                            <p:strVal val="0-#ppt_h/2"/>
                                          </p:val>
                                        </p:tav>
                                        <p:tav tm="100000">
                                          <p:val>
                                            <p:strVal val="#ppt_y"/>
                                          </p:val>
                                        </p:tav>
                                      </p:tavLst>
                                    </p:anim>
                                  </p:childTnLst>
                                </p:cTn>
                              </p:par>
                              <p:par>
                                <p:cTn id="35" presetID="2" presetClass="entr" presetSubtype="4" decel="100000" fill="hold" grpId="0" nodeType="withEffect">
                                  <p:stCondLst>
                                    <p:cond delay="20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1500" fill="hold"/>
                                        <p:tgtEl>
                                          <p:spTgt spid="20"/>
                                        </p:tgtEl>
                                        <p:attrNameLst>
                                          <p:attrName>ppt_x</p:attrName>
                                        </p:attrNameLst>
                                      </p:cBhvr>
                                      <p:tavLst>
                                        <p:tav tm="0">
                                          <p:val>
                                            <p:strVal val="#ppt_x"/>
                                          </p:val>
                                        </p:tav>
                                        <p:tav tm="100000">
                                          <p:val>
                                            <p:strVal val="#ppt_x"/>
                                          </p:val>
                                        </p:tav>
                                      </p:tavLst>
                                    </p:anim>
                                    <p:anim calcmode="lin" valueType="num">
                                      <p:cBhvr additive="base">
                                        <p:cTn id="38" dur="1500" fill="hold"/>
                                        <p:tgtEl>
                                          <p:spTgt spid="20"/>
                                        </p:tgtEl>
                                        <p:attrNameLst>
                                          <p:attrName>ppt_y</p:attrName>
                                        </p:attrNameLst>
                                      </p:cBhvr>
                                      <p:tavLst>
                                        <p:tav tm="0">
                                          <p:val>
                                            <p:strVal val="1+#ppt_h/2"/>
                                          </p:val>
                                        </p:tav>
                                        <p:tav tm="100000">
                                          <p:val>
                                            <p:strVal val="#ppt_y"/>
                                          </p:val>
                                        </p:tav>
                                      </p:tavLst>
                                    </p:anim>
                                  </p:childTnLst>
                                </p:cTn>
                              </p:par>
                              <p:par>
                                <p:cTn id="39" presetID="2" presetClass="entr" presetSubtype="4" decel="100000" fill="hold" nodeType="withEffect">
                                  <p:stCondLst>
                                    <p:cond delay="30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1200" fill="hold"/>
                                        <p:tgtEl>
                                          <p:spTgt spid="21"/>
                                        </p:tgtEl>
                                        <p:attrNameLst>
                                          <p:attrName>ppt_x</p:attrName>
                                        </p:attrNameLst>
                                      </p:cBhvr>
                                      <p:tavLst>
                                        <p:tav tm="0">
                                          <p:val>
                                            <p:strVal val="#ppt_x"/>
                                          </p:val>
                                        </p:tav>
                                        <p:tav tm="100000">
                                          <p:val>
                                            <p:strVal val="#ppt_x"/>
                                          </p:val>
                                        </p:tav>
                                      </p:tavLst>
                                    </p:anim>
                                    <p:anim calcmode="lin" valueType="num">
                                      <p:cBhvr additive="base">
                                        <p:cTn id="42" dur="1200" fill="hold"/>
                                        <p:tgtEl>
                                          <p:spTgt spid="21"/>
                                        </p:tgtEl>
                                        <p:attrNameLst>
                                          <p:attrName>ppt_y</p:attrName>
                                        </p:attrNameLst>
                                      </p:cBhvr>
                                      <p:tavLst>
                                        <p:tav tm="0">
                                          <p:val>
                                            <p:strVal val="1+#ppt_h/2"/>
                                          </p:val>
                                        </p:tav>
                                        <p:tav tm="100000">
                                          <p:val>
                                            <p:strVal val="#ppt_y"/>
                                          </p:val>
                                        </p:tav>
                                      </p:tavLst>
                                    </p:anim>
                                  </p:childTnLst>
                                </p:cTn>
                              </p:par>
                              <p:par>
                                <p:cTn id="43" presetID="2" presetClass="entr" presetSubtype="4" decel="100000" fill="hold" nodeType="withEffect">
                                  <p:stCondLst>
                                    <p:cond delay="400"/>
                                  </p:stCondLst>
                                  <p:childTnLst>
                                    <p:set>
                                      <p:cBhvr>
                                        <p:cTn id="44" dur="1" fill="hold">
                                          <p:stCondLst>
                                            <p:cond delay="0"/>
                                          </p:stCondLst>
                                        </p:cTn>
                                        <p:tgtEl>
                                          <p:spTgt spid="26"/>
                                        </p:tgtEl>
                                        <p:attrNameLst>
                                          <p:attrName>style.visibility</p:attrName>
                                        </p:attrNameLst>
                                      </p:cBhvr>
                                      <p:to>
                                        <p:strVal val="visible"/>
                                      </p:to>
                                    </p:set>
                                    <p:anim calcmode="lin" valueType="num">
                                      <p:cBhvr additive="base">
                                        <p:cTn id="45" dur="1200" fill="hold"/>
                                        <p:tgtEl>
                                          <p:spTgt spid="26"/>
                                        </p:tgtEl>
                                        <p:attrNameLst>
                                          <p:attrName>ppt_x</p:attrName>
                                        </p:attrNameLst>
                                      </p:cBhvr>
                                      <p:tavLst>
                                        <p:tav tm="0">
                                          <p:val>
                                            <p:strVal val="#ppt_x"/>
                                          </p:val>
                                        </p:tav>
                                        <p:tav tm="100000">
                                          <p:val>
                                            <p:strVal val="#ppt_x"/>
                                          </p:val>
                                        </p:tav>
                                      </p:tavLst>
                                    </p:anim>
                                    <p:anim calcmode="lin" valueType="num">
                                      <p:cBhvr additive="base">
                                        <p:cTn id="46" dur="1200" fill="hold"/>
                                        <p:tgtEl>
                                          <p:spTgt spid="26"/>
                                        </p:tgtEl>
                                        <p:attrNameLst>
                                          <p:attrName>ppt_y</p:attrName>
                                        </p:attrNameLst>
                                      </p:cBhvr>
                                      <p:tavLst>
                                        <p:tav tm="0">
                                          <p:val>
                                            <p:strVal val="1+#ppt_h/2"/>
                                          </p:val>
                                        </p:tav>
                                        <p:tav tm="100000">
                                          <p:val>
                                            <p:strVal val="#ppt_y"/>
                                          </p:val>
                                        </p:tav>
                                      </p:tavLst>
                                    </p:anim>
                                  </p:childTnLst>
                                </p:cTn>
                              </p:par>
                              <p:par>
                                <p:cTn id="47" presetID="2" presetClass="entr" presetSubtype="4" decel="100000" fill="hold" nodeType="withEffect">
                                  <p:stCondLst>
                                    <p:cond delay="500"/>
                                  </p:stCondLst>
                                  <p:childTnLst>
                                    <p:set>
                                      <p:cBhvr>
                                        <p:cTn id="48" dur="1" fill="hold">
                                          <p:stCondLst>
                                            <p:cond delay="0"/>
                                          </p:stCondLst>
                                        </p:cTn>
                                        <p:tgtEl>
                                          <p:spTgt spid="31"/>
                                        </p:tgtEl>
                                        <p:attrNameLst>
                                          <p:attrName>style.visibility</p:attrName>
                                        </p:attrNameLst>
                                      </p:cBhvr>
                                      <p:to>
                                        <p:strVal val="visible"/>
                                      </p:to>
                                    </p:set>
                                    <p:anim calcmode="lin" valueType="num">
                                      <p:cBhvr additive="base">
                                        <p:cTn id="49" dur="1200" fill="hold"/>
                                        <p:tgtEl>
                                          <p:spTgt spid="31"/>
                                        </p:tgtEl>
                                        <p:attrNameLst>
                                          <p:attrName>ppt_x</p:attrName>
                                        </p:attrNameLst>
                                      </p:cBhvr>
                                      <p:tavLst>
                                        <p:tav tm="0">
                                          <p:val>
                                            <p:strVal val="#ppt_x"/>
                                          </p:val>
                                        </p:tav>
                                        <p:tav tm="100000">
                                          <p:val>
                                            <p:strVal val="#ppt_x"/>
                                          </p:val>
                                        </p:tav>
                                      </p:tavLst>
                                    </p:anim>
                                    <p:anim calcmode="lin" valueType="num">
                                      <p:cBhvr additive="base">
                                        <p:cTn id="50" dur="12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179EF76C-E4AA-4821-AFC5-4741D8C2D783}"/>
              </a:ext>
            </a:extLst>
          </p:cNvPr>
          <p:cNvSpPr>
            <a:spLocks/>
          </p:cNvSpPr>
          <p:nvPr/>
        </p:nvSpPr>
        <p:spPr bwMode="auto">
          <a:xfrm rot="2757414">
            <a:off x="1775643" y="-13651665"/>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7" name="Freeform 6">
            <a:extLst>
              <a:ext uri="{FF2B5EF4-FFF2-40B4-BE49-F238E27FC236}">
                <a16:creationId xmlns:a16="http://schemas.microsoft.com/office/drawing/2014/main" id="{F2D269ED-2A1B-4346-99F5-42677750F507}"/>
              </a:ext>
            </a:extLst>
          </p:cNvPr>
          <p:cNvSpPr>
            <a:spLocks/>
          </p:cNvSpPr>
          <p:nvPr/>
        </p:nvSpPr>
        <p:spPr bwMode="auto">
          <a:xfrm rot="2757414">
            <a:off x="2492355" y="-12910603"/>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8" name="Freeform 7">
            <a:extLst>
              <a:ext uri="{FF2B5EF4-FFF2-40B4-BE49-F238E27FC236}">
                <a16:creationId xmlns:a16="http://schemas.microsoft.com/office/drawing/2014/main" id="{C14BABA7-A6AE-496D-8E22-CB337D07EE9E}"/>
              </a:ext>
            </a:extLst>
          </p:cNvPr>
          <p:cNvSpPr>
            <a:spLocks/>
          </p:cNvSpPr>
          <p:nvPr/>
        </p:nvSpPr>
        <p:spPr bwMode="auto">
          <a:xfrm rot="2757414">
            <a:off x="3209069" y="-12169541"/>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9" name="Freeform 8">
            <a:extLst>
              <a:ext uri="{FF2B5EF4-FFF2-40B4-BE49-F238E27FC236}">
                <a16:creationId xmlns:a16="http://schemas.microsoft.com/office/drawing/2014/main" id="{9BC27D67-7D59-4AF2-B31C-44FCC8150004}"/>
              </a:ext>
            </a:extLst>
          </p:cNvPr>
          <p:cNvSpPr>
            <a:spLocks/>
          </p:cNvSpPr>
          <p:nvPr/>
        </p:nvSpPr>
        <p:spPr bwMode="auto">
          <a:xfrm rot="2757414">
            <a:off x="3923766" y="-11428888"/>
            <a:ext cx="324284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0" name="Freeform 9">
            <a:extLst>
              <a:ext uri="{FF2B5EF4-FFF2-40B4-BE49-F238E27FC236}">
                <a16:creationId xmlns:a16="http://schemas.microsoft.com/office/drawing/2014/main" id="{159DE9F8-340F-4D76-A21B-D863D4EB3972}"/>
              </a:ext>
            </a:extLst>
          </p:cNvPr>
          <p:cNvSpPr>
            <a:spLocks/>
          </p:cNvSpPr>
          <p:nvPr/>
        </p:nvSpPr>
        <p:spPr bwMode="auto">
          <a:xfrm rot="2757414">
            <a:off x="4640841" y="-10688682"/>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1" name="Freeform 10">
            <a:extLst>
              <a:ext uri="{FF2B5EF4-FFF2-40B4-BE49-F238E27FC236}">
                <a16:creationId xmlns:a16="http://schemas.microsoft.com/office/drawing/2014/main" id="{294957B8-C698-4EEB-8909-FDDA626244B4}"/>
              </a:ext>
            </a:extLst>
          </p:cNvPr>
          <p:cNvSpPr>
            <a:spLocks/>
          </p:cNvSpPr>
          <p:nvPr/>
        </p:nvSpPr>
        <p:spPr bwMode="auto">
          <a:xfrm rot="2757414">
            <a:off x="5357555" y="-9947619"/>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2" name="Freeform 11">
            <a:extLst>
              <a:ext uri="{FF2B5EF4-FFF2-40B4-BE49-F238E27FC236}">
                <a16:creationId xmlns:a16="http://schemas.microsoft.com/office/drawing/2014/main" id="{C5AFE4C4-37B7-48A3-9A2C-D79C4BD93B8C}"/>
              </a:ext>
            </a:extLst>
          </p:cNvPr>
          <p:cNvSpPr>
            <a:spLocks/>
          </p:cNvSpPr>
          <p:nvPr/>
        </p:nvSpPr>
        <p:spPr bwMode="auto">
          <a:xfrm rot="2757414">
            <a:off x="6074268" y="-9206557"/>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tx1">
              <a:alpha val="88000"/>
            </a:schemeClr>
          </a:solidFill>
          <a:ln>
            <a:noFill/>
          </a:ln>
          <a:effectLst>
            <a:outerShdw blurRad="1003300" dist="38100" dir="10800000" algn="r" rotWithShape="0">
              <a:prstClr val="black">
                <a:alpha val="46000"/>
              </a:prst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3" name="Freeform 10">
            <a:extLst>
              <a:ext uri="{FF2B5EF4-FFF2-40B4-BE49-F238E27FC236}">
                <a16:creationId xmlns:a16="http://schemas.microsoft.com/office/drawing/2014/main" id="{58367E66-6B4B-4867-A387-D6CB19577B4B}"/>
              </a:ext>
            </a:extLst>
          </p:cNvPr>
          <p:cNvSpPr>
            <a:spLocks/>
          </p:cNvSpPr>
          <p:nvPr/>
        </p:nvSpPr>
        <p:spPr bwMode="auto">
          <a:xfrm rot="2757414">
            <a:off x="6790982" y="-8465495"/>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2">
              <a:alpha val="88000"/>
            </a:schemeClr>
          </a:solidFill>
          <a:ln>
            <a:noFill/>
          </a:ln>
          <a:effectLst>
            <a:outerShdw blurRad="1003300" dist="38100" dir="10800000" algn="r" rotWithShape="0">
              <a:schemeClr val="accent2">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4" name="Freeform 9">
            <a:extLst>
              <a:ext uri="{FF2B5EF4-FFF2-40B4-BE49-F238E27FC236}">
                <a16:creationId xmlns:a16="http://schemas.microsoft.com/office/drawing/2014/main" id="{2C1ADA82-217D-4B0E-B1E3-E404E3C1F1C8}"/>
              </a:ext>
            </a:extLst>
          </p:cNvPr>
          <p:cNvSpPr>
            <a:spLocks/>
          </p:cNvSpPr>
          <p:nvPr/>
        </p:nvSpPr>
        <p:spPr bwMode="auto">
          <a:xfrm rot="2757414">
            <a:off x="7506040" y="-7726144"/>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5">
              <a:alpha val="88000"/>
            </a:schemeClr>
          </a:solidFill>
          <a:ln>
            <a:noFill/>
          </a:ln>
          <a:effectLst>
            <a:outerShdw blurRad="1003300" dist="38100" dir="10800000" algn="r" rotWithShape="0">
              <a:schemeClr val="accent5">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5" name="Freeform 8">
            <a:extLst>
              <a:ext uri="{FF2B5EF4-FFF2-40B4-BE49-F238E27FC236}">
                <a16:creationId xmlns:a16="http://schemas.microsoft.com/office/drawing/2014/main" id="{BCF5BFFF-E719-4D60-98B7-A177FD42A9DA}"/>
              </a:ext>
            </a:extLst>
          </p:cNvPr>
          <p:cNvSpPr>
            <a:spLocks/>
          </p:cNvSpPr>
          <p:nvPr/>
        </p:nvSpPr>
        <p:spPr bwMode="auto">
          <a:xfrm rot="2757414">
            <a:off x="8222392" y="-6984226"/>
            <a:ext cx="324284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4">
              <a:alpha val="88000"/>
            </a:schemeClr>
          </a:solidFill>
          <a:ln>
            <a:noFill/>
          </a:ln>
          <a:effectLst>
            <a:outerShdw blurRad="1003300" dist="38100" dir="10800000" algn="r" rotWithShape="0">
              <a:schemeClr val="accent4">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6" name="Freeform 7">
            <a:extLst>
              <a:ext uri="{FF2B5EF4-FFF2-40B4-BE49-F238E27FC236}">
                <a16:creationId xmlns:a16="http://schemas.microsoft.com/office/drawing/2014/main" id="{E9FA472A-F0E6-411D-BEE1-9C014CBBC5D8}"/>
              </a:ext>
            </a:extLst>
          </p:cNvPr>
          <p:cNvSpPr>
            <a:spLocks/>
          </p:cNvSpPr>
          <p:nvPr/>
        </p:nvSpPr>
        <p:spPr bwMode="auto">
          <a:xfrm rot="2757414">
            <a:off x="8939467" y="-6244020"/>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3">
              <a:alpha val="88000"/>
            </a:schemeClr>
          </a:solidFill>
          <a:ln>
            <a:noFill/>
          </a:ln>
          <a:effectLst>
            <a:outerShdw blurRad="1003300" dist="38100" dir="10800000" algn="r" rotWithShape="0">
              <a:schemeClr val="accent3">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7" name="Freeform 6">
            <a:extLst>
              <a:ext uri="{FF2B5EF4-FFF2-40B4-BE49-F238E27FC236}">
                <a16:creationId xmlns:a16="http://schemas.microsoft.com/office/drawing/2014/main" id="{B8C3C395-3F42-40E2-A875-6A3F0567F9C1}"/>
              </a:ext>
            </a:extLst>
          </p:cNvPr>
          <p:cNvSpPr>
            <a:spLocks/>
          </p:cNvSpPr>
          <p:nvPr/>
        </p:nvSpPr>
        <p:spPr bwMode="auto">
          <a:xfrm rot="2757414">
            <a:off x="9654525" y="-5504670"/>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1">
              <a:alpha val="88000"/>
            </a:schemeClr>
          </a:solidFill>
          <a:ln>
            <a:noFill/>
          </a:ln>
          <a:effectLst>
            <a:outerShdw blurRad="1003300" dist="38100" dir="10800000" algn="r" rotWithShape="0">
              <a:schemeClr val="accent6">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8" name="Freeform 5">
            <a:extLst>
              <a:ext uri="{FF2B5EF4-FFF2-40B4-BE49-F238E27FC236}">
                <a16:creationId xmlns:a16="http://schemas.microsoft.com/office/drawing/2014/main" id="{DB98F7C2-C6C1-4188-B806-BB48E9C7CA63}"/>
              </a:ext>
            </a:extLst>
          </p:cNvPr>
          <p:cNvSpPr>
            <a:spLocks/>
          </p:cNvSpPr>
          <p:nvPr/>
        </p:nvSpPr>
        <p:spPr bwMode="auto">
          <a:xfrm rot="2757414">
            <a:off x="10369583" y="-4765319"/>
            <a:ext cx="3240460" cy="20571321"/>
          </a:xfrm>
          <a:custGeom>
            <a:avLst/>
            <a:gdLst>
              <a:gd name="T0" fmla="*/ 913 w 2188"/>
              <a:gd name="T1" fmla="*/ 14034 h 14034"/>
              <a:gd name="T2" fmla="*/ 734 w 2188"/>
              <a:gd name="T3" fmla="*/ 13676 h 14034"/>
              <a:gd name="T4" fmla="*/ 373 w 2188"/>
              <a:gd name="T5" fmla="*/ 12854 h 14034"/>
              <a:gd name="T6" fmla="*/ 0 w 2188"/>
              <a:gd name="T7" fmla="*/ 11337 h 14034"/>
              <a:gd name="T8" fmla="*/ 376 w 2188"/>
              <a:gd name="T9" fmla="*/ 9820 h 14034"/>
              <a:gd name="T10" fmla="*/ 738 w 2188"/>
              <a:gd name="T11" fmla="*/ 8998 h 14034"/>
              <a:gd name="T12" fmla="*/ 1072 w 2188"/>
              <a:gd name="T13" fmla="*/ 8236 h 14034"/>
              <a:gd name="T14" fmla="*/ 1388 w 2188"/>
              <a:gd name="T15" fmla="*/ 7017 h 14034"/>
              <a:gd name="T16" fmla="*/ 1068 w 2188"/>
              <a:gd name="T17" fmla="*/ 5792 h 14034"/>
              <a:gd name="T18" fmla="*/ 735 w 2188"/>
              <a:gd name="T19" fmla="*/ 5037 h 14034"/>
              <a:gd name="T20" fmla="*/ 734 w 2188"/>
              <a:gd name="T21" fmla="*/ 5036 h 14034"/>
              <a:gd name="T22" fmla="*/ 373 w 2188"/>
              <a:gd name="T23" fmla="*/ 4214 h 14034"/>
              <a:gd name="T24" fmla="*/ 0 w 2188"/>
              <a:gd name="T25" fmla="*/ 2697 h 14034"/>
              <a:gd name="T26" fmla="*/ 376 w 2188"/>
              <a:gd name="T27" fmla="*/ 1180 h 14034"/>
              <a:gd name="T28" fmla="*/ 739 w 2188"/>
              <a:gd name="T29" fmla="*/ 357 h 14034"/>
              <a:gd name="T30" fmla="*/ 918 w 2188"/>
              <a:gd name="T31" fmla="*/ 0 h 14034"/>
              <a:gd name="T32" fmla="*/ 1633 w 2188"/>
              <a:gd name="T33" fmla="*/ 359 h 14034"/>
              <a:gd name="T34" fmla="*/ 1453 w 2188"/>
              <a:gd name="T35" fmla="*/ 717 h 14034"/>
              <a:gd name="T36" fmla="*/ 1118 w 2188"/>
              <a:gd name="T37" fmla="*/ 1478 h 14034"/>
              <a:gd name="T38" fmla="*/ 800 w 2188"/>
              <a:gd name="T39" fmla="*/ 2697 h 14034"/>
              <a:gd name="T40" fmla="*/ 1116 w 2188"/>
              <a:gd name="T41" fmla="*/ 3916 h 14034"/>
              <a:gd name="T42" fmla="*/ 1449 w 2188"/>
              <a:gd name="T43" fmla="*/ 4677 h 14034"/>
              <a:gd name="T44" fmla="*/ 1812 w 2188"/>
              <a:gd name="T45" fmla="*/ 5500 h 14034"/>
              <a:gd name="T46" fmla="*/ 2188 w 2188"/>
              <a:gd name="T47" fmla="*/ 7017 h 14034"/>
              <a:gd name="T48" fmla="*/ 1815 w 2188"/>
              <a:gd name="T49" fmla="*/ 8534 h 14034"/>
              <a:gd name="T50" fmla="*/ 1454 w 2188"/>
              <a:gd name="T51" fmla="*/ 9356 h 14034"/>
              <a:gd name="T52" fmla="*/ 1453 w 2188"/>
              <a:gd name="T53" fmla="*/ 9357 h 14034"/>
              <a:gd name="T54" fmla="*/ 1118 w 2188"/>
              <a:gd name="T55" fmla="*/ 10118 h 14034"/>
              <a:gd name="T56" fmla="*/ 800 w 2188"/>
              <a:gd name="T57" fmla="*/ 11337 h 14034"/>
              <a:gd name="T58" fmla="*/ 1116 w 2188"/>
              <a:gd name="T59" fmla="*/ 12556 h 14034"/>
              <a:gd name="T60" fmla="*/ 1450 w 2188"/>
              <a:gd name="T61" fmla="*/ 13318 h 14034"/>
              <a:gd name="T62" fmla="*/ 1628 w 2188"/>
              <a:gd name="T63" fmla="*/ 13676 h 14034"/>
              <a:gd name="T64" fmla="*/ 913 w 2188"/>
              <a:gd name="T65" fmla="*/ 14034 h 1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8" h="14034">
                <a:moveTo>
                  <a:pt x="913" y="14034"/>
                </a:moveTo>
                <a:cubicBezTo>
                  <a:pt x="734" y="13676"/>
                  <a:pt x="734" y="13676"/>
                  <a:pt x="734" y="13676"/>
                </a:cubicBezTo>
                <a:cubicBezTo>
                  <a:pt x="727" y="13661"/>
                  <a:pt x="551" y="13308"/>
                  <a:pt x="373" y="12854"/>
                </a:cubicBezTo>
                <a:cubicBezTo>
                  <a:pt x="126" y="12219"/>
                  <a:pt x="0" y="11709"/>
                  <a:pt x="0" y="11337"/>
                </a:cubicBezTo>
                <a:cubicBezTo>
                  <a:pt x="0" y="10965"/>
                  <a:pt x="126" y="10454"/>
                  <a:pt x="376" y="9820"/>
                </a:cubicBezTo>
                <a:cubicBezTo>
                  <a:pt x="553" y="9368"/>
                  <a:pt x="729" y="9017"/>
                  <a:pt x="738" y="8998"/>
                </a:cubicBezTo>
                <a:cubicBezTo>
                  <a:pt x="745" y="8984"/>
                  <a:pt x="910" y="8651"/>
                  <a:pt x="1072" y="8236"/>
                </a:cubicBezTo>
                <a:cubicBezTo>
                  <a:pt x="1276" y="7713"/>
                  <a:pt x="1388" y="7280"/>
                  <a:pt x="1388" y="7017"/>
                </a:cubicBezTo>
                <a:cubicBezTo>
                  <a:pt x="1388" y="6753"/>
                  <a:pt x="1274" y="6318"/>
                  <a:pt x="1068" y="5792"/>
                </a:cubicBezTo>
                <a:cubicBezTo>
                  <a:pt x="902" y="5371"/>
                  <a:pt x="736" y="5040"/>
                  <a:pt x="735" y="5037"/>
                </a:cubicBezTo>
                <a:cubicBezTo>
                  <a:pt x="734" y="5036"/>
                  <a:pt x="734" y="5036"/>
                  <a:pt x="734" y="5036"/>
                </a:cubicBezTo>
                <a:cubicBezTo>
                  <a:pt x="727" y="5021"/>
                  <a:pt x="551" y="4668"/>
                  <a:pt x="373" y="4214"/>
                </a:cubicBezTo>
                <a:cubicBezTo>
                  <a:pt x="126" y="3579"/>
                  <a:pt x="0" y="3069"/>
                  <a:pt x="0" y="2697"/>
                </a:cubicBezTo>
                <a:cubicBezTo>
                  <a:pt x="0" y="2325"/>
                  <a:pt x="126" y="1814"/>
                  <a:pt x="376" y="1180"/>
                </a:cubicBezTo>
                <a:cubicBezTo>
                  <a:pt x="554" y="725"/>
                  <a:pt x="731" y="372"/>
                  <a:pt x="739" y="357"/>
                </a:cubicBezTo>
                <a:cubicBezTo>
                  <a:pt x="918" y="0"/>
                  <a:pt x="918" y="0"/>
                  <a:pt x="918" y="0"/>
                </a:cubicBezTo>
                <a:cubicBezTo>
                  <a:pt x="1633" y="359"/>
                  <a:pt x="1633" y="359"/>
                  <a:pt x="1633" y="359"/>
                </a:cubicBezTo>
                <a:cubicBezTo>
                  <a:pt x="1453" y="717"/>
                  <a:pt x="1453" y="717"/>
                  <a:pt x="1453" y="717"/>
                </a:cubicBezTo>
                <a:cubicBezTo>
                  <a:pt x="1450" y="724"/>
                  <a:pt x="1282" y="1059"/>
                  <a:pt x="1118" y="1478"/>
                </a:cubicBezTo>
                <a:cubicBezTo>
                  <a:pt x="913" y="2001"/>
                  <a:pt x="800" y="2434"/>
                  <a:pt x="800" y="2697"/>
                </a:cubicBezTo>
                <a:cubicBezTo>
                  <a:pt x="800" y="2960"/>
                  <a:pt x="912" y="3393"/>
                  <a:pt x="1116" y="3916"/>
                </a:cubicBezTo>
                <a:cubicBezTo>
                  <a:pt x="1277" y="4329"/>
                  <a:pt x="1441" y="4660"/>
                  <a:pt x="1449" y="4677"/>
                </a:cubicBezTo>
                <a:cubicBezTo>
                  <a:pt x="1458" y="4695"/>
                  <a:pt x="1634" y="5047"/>
                  <a:pt x="1812" y="5500"/>
                </a:cubicBezTo>
                <a:cubicBezTo>
                  <a:pt x="2062" y="6134"/>
                  <a:pt x="2188" y="6645"/>
                  <a:pt x="2188" y="7017"/>
                </a:cubicBezTo>
                <a:cubicBezTo>
                  <a:pt x="2188" y="7389"/>
                  <a:pt x="2062" y="7899"/>
                  <a:pt x="1815" y="8534"/>
                </a:cubicBezTo>
                <a:cubicBezTo>
                  <a:pt x="1637" y="8988"/>
                  <a:pt x="1461" y="9341"/>
                  <a:pt x="1454" y="9356"/>
                </a:cubicBezTo>
                <a:cubicBezTo>
                  <a:pt x="1453" y="9357"/>
                  <a:pt x="1453" y="9357"/>
                  <a:pt x="1453" y="9357"/>
                </a:cubicBezTo>
                <a:cubicBezTo>
                  <a:pt x="1452" y="9360"/>
                  <a:pt x="1283" y="9697"/>
                  <a:pt x="1118" y="10118"/>
                </a:cubicBezTo>
                <a:cubicBezTo>
                  <a:pt x="913" y="10641"/>
                  <a:pt x="800" y="11074"/>
                  <a:pt x="800" y="11337"/>
                </a:cubicBezTo>
                <a:cubicBezTo>
                  <a:pt x="800" y="11600"/>
                  <a:pt x="912" y="12033"/>
                  <a:pt x="1116" y="12556"/>
                </a:cubicBezTo>
                <a:cubicBezTo>
                  <a:pt x="1281" y="12978"/>
                  <a:pt x="1448" y="13315"/>
                  <a:pt x="1450" y="13318"/>
                </a:cubicBezTo>
                <a:cubicBezTo>
                  <a:pt x="1628" y="13676"/>
                  <a:pt x="1628" y="13676"/>
                  <a:pt x="1628" y="13676"/>
                </a:cubicBezTo>
                <a:lnTo>
                  <a:pt x="913" y="14034"/>
                </a:lnTo>
                <a:close/>
              </a:path>
            </a:pathLst>
          </a:custGeom>
          <a:solidFill>
            <a:schemeClr val="accent6">
              <a:alpha val="88000"/>
            </a:schemeClr>
          </a:solidFill>
          <a:ln>
            <a:noFill/>
          </a:ln>
          <a:effectLst>
            <a:outerShdw blurRad="1003300" dist="38100" dir="10800000" algn="r" rotWithShape="0">
              <a:schemeClr val="accent1">
                <a:lumMod val="75000"/>
                <a:alpha val="46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4" name="Rectangle 3">
            <a:extLst>
              <a:ext uri="{FF2B5EF4-FFF2-40B4-BE49-F238E27FC236}">
                <a16:creationId xmlns:a16="http://schemas.microsoft.com/office/drawing/2014/main" id="{83C1C607-E853-42F5-80C3-2E49CFE37D8A}"/>
              </a:ext>
            </a:extLst>
          </p:cNvPr>
          <p:cNvSpPr/>
          <p:nvPr/>
        </p:nvSpPr>
        <p:spPr>
          <a:xfrm>
            <a:off x="2438083" y="447"/>
            <a:ext cx="9753917" cy="68571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Slide Number Placeholder 5">
            <a:extLst>
              <a:ext uri="{FF2B5EF4-FFF2-40B4-BE49-F238E27FC236}">
                <a16:creationId xmlns:a16="http://schemas.microsoft.com/office/drawing/2014/main" id="{6560BA92-F7B7-4D9D-BD9F-B29CA0DB85EB}"/>
              </a:ext>
            </a:extLst>
          </p:cNvPr>
          <p:cNvSpPr txBox="1">
            <a:spLocks/>
          </p:cNvSpPr>
          <p:nvPr/>
        </p:nvSpPr>
        <p:spPr>
          <a:xfrm>
            <a:off x="11603666" y="6140457"/>
            <a:ext cx="162261" cy="291343"/>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6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pPr algn="ctr"/>
              <a:t>9</a:t>
            </a:fld>
            <a:endParaRPr lang="en-US" sz="9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 name="TextBox 2">
            <a:extLst>
              <a:ext uri="{FF2B5EF4-FFF2-40B4-BE49-F238E27FC236}">
                <a16:creationId xmlns:a16="http://schemas.microsoft.com/office/drawing/2014/main" id="{6AA1B920-470A-45CB-A3E1-B209518D2317}"/>
              </a:ext>
            </a:extLst>
          </p:cNvPr>
          <p:cNvSpPr txBox="1"/>
          <p:nvPr/>
        </p:nvSpPr>
        <p:spPr>
          <a:xfrm rot="16200000">
            <a:off x="11198703" y="798032"/>
            <a:ext cx="973343" cy="276999"/>
          </a:xfrm>
          <a:prstGeom prst="rect">
            <a:avLst/>
          </a:prstGeom>
          <a:noFill/>
        </p:spPr>
        <p:txBody>
          <a:bodyPr wrap="none" rtlCol="0">
            <a:spAutoFit/>
          </a:bodyPr>
          <a:lstStyle/>
          <a:p>
            <a:r>
              <a:rPr lang="en-US" sz="1200" b="1">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massive x</a:t>
            </a:r>
          </a:p>
        </p:txBody>
      </p:sp>
      <p:sp>
        <p:nvSpPr>
          <p:cNvPr id="5" name="Rectangle 4">
            <a:extLst>
              <a:ext uri="{FF2B5EF4-FFF2-40B4-BE49-F238E27FC236}">
                <a16:creationId xmlns:a16="http://schemas.microsoft.com/office/drawing/2014/main" id="{8F496401-821C-442B-82C2-3D8028B179D2}"/>
              </a:ext>
            </a:extLst>
          </p:cNvPr>
          <p:cNvSpPr/>
          <p:nvPr/>
        </p:nvSpPr>
        <p:spPr>
          <a:xfrm>
            <a:off x="6923816" y="0"/>
            <a:ext cx="5268184" cy="68571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9" name="TextBox 18">
            <a:extLst>
              <a:ext uri="{FF2B5EF4-FFF2-40B4-BE49-F238E27FC236}">
                <a16:creationId xmlns:a16="http://schemas.microsoft.com/office/drawing/2014/main" id="{B6935C3C-4E56-4CF9-BB8F-D3C92D4C6BA5}"/>
              </a:ext>
            </a:extLst>
          </p:cNvPr>
          <p:cNvSpPr txBox="1"/>
          <p:nvPr/>
        </p:nvSpPr>
        <p:spPr>
          <a:xfrm rot="16200000">
            <a:off x="2693206" y="978286"/>
            <a:ext cx="3884978" cy="3046988"/>
          </a:xfrm>
          <a:prstGeom prst="rect">
            <a:avLst/>
          </a:prstGeom>
          <a:noFill/>
        </p:spPr>
        <p:txBody>
          <a:bodyPr wrap="square" rtlCol="0">
            <a:spAutoFit/>
          </a:bodyPr>
          <a:lstStyle/>
          <a:p>
            <a:r>
              <a:rPr lang="en-US" sz="2400" dirty="0">
                <a:latin typeface="Open Sans Extrabold" panose="020B0906030804020204" pitchFamily="34" charset="0"/>
                <a:ea typeface="Open Sans Extrabold" panose="020B0906030804020204" pitchFamily="34" charset="0"/>
                <a:cs typeface="Open Sans Extrabold" panose="020B0906030804020204" pitchFamily="34" charset="0"/>
              </a:rPr>
              <a:t>Machine learning (ML) allows software applications to improve their prediction accuracy without being expressly designed to do so. </a:t>
            </a:r>
          </a:p>
        </p:txBody>
      </p:sp>
      <p:sp>
        <p:nvSpPr>
          <p:cNvPr id="20" name="Rectangle 19">
            <a:extLst>
              <a:ext uri="{FF2B5EF4-FFF2-40B4-BE49-F238E27FC236}">
                <a16:creationId xmlns:a16="http://schemas.microsoft.com/office/drawing/2014/main" id="{1B0B49DF-2301-4914-88FD-ACFF737E76C5}"/>
              </a:ext>
            </a:extLst>
          </p:cNvPr>
          <p:cNvSpPr/>
          <p:nvPr/>
        </p:nvSpPr>
        <p:spPr>
          <a:xfrm>
            <a:off x="3602229" y="4594599"/>
            <a:ext cx="658013" cy="4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21" name="Group 20">
            <a:extLst>
              <a:ext uri="{FF2B5EF4-FFF2-40B4-BE49-F238E27FC236}">
                <a16:creationId xmlns:a16="http://schemas.microsoft.com/office/drawing/2014/main" id="{A0592A59-421F-4102-B5B4-A64ABE3FA542}"/>
              </a:ext>
            </a:extLst>
          </p:cNvPr>
          <p:cNvGrpSpPr/>
          <p:nvPr/>
        </p:nvGrpSpPr>
        <p:grpSpPr>
          <a:xfrm>
            <a:off x="8299140" y="1432395"/>
            <a:ext cx="3524734" cy="1228471"/>
            <a:chOff x="11296779" y="6601222"/>
            <a:chExt cx="7050385" cy="2457262"/>
          </a:xfrm>
        </p:grpSpPr>
        <p:sp>
          <p:nvSpPr>
            <p:cNvPr id="22" name="TextBox 21">
              <a:extLst>
                <a:ext uri="{FF2B5EF4-FFF2-40B4-BE49-F238E27FC236}">
                  <a16:creationId xmlns:a16="http://schemas.microsoft.com/office/drawing/2014/main" id="{63E03C22-5EBD-4976-A589-F940836BD9F2}"/>
                </a:ext>
              </a:extLst>
            </p:cNvPr>
            <p:cNvSpPr txBox="1"/>
            <p:nvPr/>
          </p:nvSpPr>
          <p:spPr>
            <a:xfrm>
              <a:off x="11296779" y="6601222"/>
              <a:ext cx="2311137" cy="1538826"/>
            </a:xfrm>
            <a:prstGeom prst="rect">
              <a:avLst/>
            </a:prstGeom>
            <a:noFill/>
          </p:spPr>
          <p:txBody>
            <a:bodyPr wrap="square" rtlCol="0">
              <a:spAutoFit/>
            </a:bodyPr>
            <a:lstStyle/>
            <a:p>
              <a:pPr algn="l"/>
              <a:r>
                <a:rPr lang="en-US" sz="4399">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01.</a:t>
              </a:r>
            </a:p>
          </p:txBody>
        </p:sp>
        <p:sp>
          <p:nvSpPr>
            <p:cNvPr id="23" name="TextBox 22">
              <a:extLst>
                <a:ext uri="{FF2B5EF4-FFF2-40B4-BE49-F238E27FC236}">
                  <a16:creationId xmlns:a16="http://schemas.microsoft.com/office/drawing/2014/main" id="{89862E60-9813-48FF-92ED-CE1468507AAA}"/>
                </a:ext>
              </a:extLst>
            </p:cNvPr>
            <p:cNvSpPr txBox="1"/>
            <p:nvPr/>
          </p:nvSpPr>
          <p:spPr>
            <a:xfrm>
              <a:off x="13568300" y="6838193"/>
              <a:ext cx="3272860" cy="1046576"/>
            </a:xfrm>
            <a:prstGeom prst="rect">
              <a:avLst/>
            </a:prstGeom>
            <a:noFill/>
          </p:spPr>
          <p:txBody>
            <a:bodyPr wrap="none" rtlCol="0">
              <a:spAutoFit/>
            </a:bodyPr>
            <a:lstStyle/>
            <a:p>
              <a:r>
                <a:rPr lang="en-US" sz="1400"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Broader context</a:t>
              </a:r>
            </a:p>
            <a:p>
              <a:pPr algn="l"/>
              <a:endParaRPr lang="en-US" sz="1400"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endParaRPr>
            </a:p>
          </p:txBody>
        </p:sp>
        <p:sp>
          <p:nvSpPr>
            <p:cNvPr id="24" name="TextBox 23">
              <a:extLst>
                <a:ext uri="{FF2B5EF4-FFF2-40B4-BE49-F238E27FC236}">
                  <a16:creationId xmlns:a16="http://schemas.microsoft.com/office/drawing/2014/main" id="{D5FE4249-A47D-4678-AAE0-FDB676E1B601}"/>
                </a:ext>
              </a:extLst>
            </p:cNvPr>
            <p:cNvSpPr txBox="1"/>
            <p:nvPr/>
          </p:nvSpPr>
          <p:spPr>
            <a:xfrm>
              <a:off x="13573067" y="7765654"/>
              <a:ext cx="4774097" cy="1292830"/>
            </a:xfrm>
            <a:prstGeom prst="rect">
              <a:avLst/>
            </a:prstGeom>
            <a:noFill/>
          </p:spPr>
          <p:txBody>
            <a:bodyPr wrap="square" rtlCol="0">
              <a:spAutoFit/>
            </a:bodyPr>
            <a:lstStyle/>
            <a:p>
              <a:pPr algn="l"/>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Instead of solely focusing on the source code, it detects the vulnerabilities by mining context and semantic information outside of the source code.</a:t>
              </a:r>
            </a:p>
          </p:txBody>
        </p:sp>
        <p:cxnSp>
          <p:nvCxnSpPr>
            <p:cNvPr id="25" name="Straight Connector 24">
              <a:extLst>
                <a:ext uri="{FF2B5EF4-FFF2-40B4-BE49-F238E27FC236}">
                  <a16:creationId xmlns:a16="http://schemas.microsoft.com/office/drawing/2014/main" id="{13F1AF72-223D-45FA-96F9-11BF318131E2}"/>
                </a:ext>
              </a:extLst>
            </p:cNvPr>
            <p:cNvCxnSpPr>
              <a:cxnSpLocks/>
            </p:cNvCxnSpPr>
            <p:nvPr/>
          </p:nvCxnSpPr>
          <p:spPr>
            <a:xfrm>
              <a:off x="13730288" y="7743674"/>
              <a:ext cx="350837"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1F570977-52AC-4F1A-9FCF-55F48E2E8860}"/>
              </a:ext>
            </a:extLst>
          </p:cNvPr>
          <p:cNvGrpSpPr/>
          <p:nvPr/>
        </p:nvGrpSpPr>
        <p:grpSpPr>
          <a:xfrm>
            <a:off x="8287758" y="2906904"/>
            <a:ext cx="3628006" cy="1176023"/>
            <a:chOff x="11296779" y="6239117"/>
            <a:chExt cx="7256957" cy="2352352"/>
          </a:xfrm>
        </p:grpSpPr>
        <p:sp>
          <p:nvSpPr>
            <p:cNvPr id="27" name="TextBox 26">
              <a:extLst>
                <a:ext uri="{FF2B5EF4-FFF2-40B4-BE49-F238E27FC236}">
                  <a16:creationId xmlns:a16="http://schemas.microsoft.com/office/drawing/2014/main" id="{6FC51A67-21CD-49A2-94E2-5F3AE14C306E}"/>
                </a:ext>
              </a:extLst>
            </p:cNvPr>
            <p:cNvSpPr txBox="1"/>
            <p:nvPr/>
          </p:nvSpPr>
          <p:spPr>
            <a:xfrm>
              <a:off x="11296779" y="6601222"/>
              <a:ext cx="2311139" cy="1538826"/>
            </a:xfrm>
            <a:prstGeom prst="rect">
              <a:avLst/>
            </a:prstGeom>
            <a:noFill/>
          </p:spPr>
          <p:txBody>
            <a:bodyPr wrap="square" rtlCol="0">
              <a:spAutoFit/>
            </a:bodyPr>
            <a:lstStyle/>
            <a:p>
              <a:r>
                <a:rPr lang="en-US" sz="4399">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02.</a:t>
              </a:r>
            </a:p>
          </p:txBody>
        </p:sp>
        <p:sp>
          <p:nvSpPr>
            <p:cNvPr id="28" name="TextBox 27">
              <a:extLst>
                <a:ext uri="{FF2B5EF4-FFF2-40B4-BE49-F238E27FC236}">
                  <a16:creationId xmlns:a16="http://schemas.microsoft.com/office/drawing/2014/main" id="{585B2FD0-0071-40FE-BA3C-68D22C727C8E}"/>
                </a:ext>
              </a:extLst>
            </p:cNvPr>
            <p:cNvSpPr txBox="1"/>
            <p:nvPr/>
          </p:nvSpPr>
          <p:spPr>
            <a:xfrm>
              <a:off x="13583047" y="6239117"/>
              <a:ext cx="4191974" cy="1477520"/>
            </a:xfrm>
            <a:prstGeom prst="rect">
              <a:avLst/>
            </a:prstGeom>
            <a:noFill/>
          </p:spPr>
          <p:txBody>
            <a:bodyPr wrap="square" rtlCol="0">
              <a:spAutoFit/>
            </a:bodyPr>
            <a:lstStyle/>
            <a:p>
              <a:pPr algn="l"/>
              <a:r>
                <a:rPr lang="en-US" sz="1400"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Auto-Discovering of Quality Attributes and Vulnerabilities</a:t>
              </a:r>
            </a:p>
          </p:txBody>
        </p:sp>
        <p:sp>
          <p:nvSpPr>
            <p:cNvPr id="29" name="TextBox 28">
              <a:extLst>
                <a:ext uri="{FF2B5EF4-FFF2-40B4-BE49-F238E27FC236}">
                  <a16:creationId xmlns:a16="http://schemas.microsoft.com/office/drawing/2014/main" id="{2DA037C2-8ED3-43C8-8C9E-BD73BEB96EE9}"/>
                </a:ext>
              </a:extLst>
            </p:cNvPr>
            <p:cNvSpPr txBox="1"/>
            <p:nvPr/>
          </p:nvSpPr>
          <p:spPr>
            <a:xfrm>
              <a:off x="13623888" y="7852709"/>
              <a:ext cx="4929848" cy="738760"/>
            </a:xfrm>
            <a:prstGeom prst="rect">
              <a:avLst/>
            </a:prstGeom>
            <a:noFill/>
          </p:spPr>
          <p:txBody>
            <a:bodyPr wrap="square" rtlCol="0">
              <a:spAutoFit/>
            </a:bodyPr>
            <a:lstStyle/>
            <a:p>
              <a:pPr algn="l"/>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Finding new and existing vulnerabilities in the source code.</a:t>
              </a:r>
            </a:p>
          </p:txBody>
        </p:sp>
        <p:cxnSp>
          <p:nvCxnSpPr>
            <p:cNvPr id="30" name="Straight Connector 29">
              <a:extLst>
                <a:ext uri="{FF2B5EF4-FFF2-40B4-BE49-F238E27FC236}">
                  <a16:creationId xmlns:a16="http://schemas.microsoft.com/office/drawing/2014/main" id="{56B7FB79-16E9-4252-AAE0-EB255D1EE7E6}"/>
                </a:ext>
              </a:extLst>
            </p:cNvPr>
            <p:cNvCxnSpPr>
              <a:cxnSpLocks/>
            </p:cNvCxnSpPr>
            <p:nvPr/>
          </p:nvCxnSpPr>
          <p:spPr>
            <a:xfrm>
              <a:off x="13730288" y="7743674"/>
              <a:ext cx="350837"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7051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fill="hold" grpId="0" nodeType="withEffect">
                                  <p:stCondLst>
                                    <p:cond delay="0"/>
                                  </p:stCondLst>
                                  <p:childTnLst>
                                    <p:animMotion origin="layout" path="M 6.35334E-7 -3.51852E-6 L -0.7447 1.28287 " pathEditMode="relative" rAng="0" ptsTypes="AA">
                                      <p:cBhvr>
                                        <p:cTn id="6" dur="5000" fill="hold"/>
                                        <p:tgtEl>
                                          <p:spTgt spid="6"/>
                                        </p:tgtEl>
                                        <p:attrNameLst>
                                          <p:attrName>ppt_x</p:attrName>
                                          <p:attrName>ppt_y</p:attrName>
                                        </p:attrNameLst>
                                      </p:cBhvr>
                                      <p:rCtr x="-37235" y="64144"/>
                                    </p:animMotion>
                                  </p:childTnLst>
                                </p:cTn>
                              </p:par>
                              <p:par>
                                <p:cTn id="7" presetID="42" presetClass="path" presetSubtype="0" repeatCount="indefinite" fill="hold" grpId="0" nodeType="withEffect">
                                  <p:stCondLst>
                                    <p:cond delay="0"/>
                                  </p:stCondLst>
                                  <p:childTnLst>
                                    <p:animMotion origin="layout" path="M -7.73337E-7 4.62963E-6 L -0.74469 1.28287 " pathEditMode="relative" rAng="0" ptsTypes="AA">
                                      <p:cBhvr>
                                        <p:cTn id="8" dur="5000" fill="hold"/>
                                        <p:tgtEl>
                                          <p:spTgt spid="7"/>
                                        </p:tgtEl>
                                        <p:attrNameLst>
                                          <p:attrName>ppt_x</p:attrName>
                                          <p:attrName>ppt_y</p:attrName>
                                        </p:attrNameLst>
                                      </p:cBhvr>
                                      <p:rCtr x="-37235" y="64144"/>
                                    </p:animMotion>
                                  </p:childTnLst>
                                </p:cTn>
                              </p:par>
                              <p:par>
                                <p:cTn id="9" presetID="42" presetClass="path" presetSubtype="0" repeatCount="indefinite" fill="hold" grpId="0" nodeType="withEffect">
                                  <p:stCondLst>
                                    <p:cond delay="0"/>
                                  </p:stCondLst>
                                  <p:childTnLst>
                                    <p:animMotion origin="layout" path="M -2.18201E-6 -1.48148E-6 L -0.74469 1.28287 " pathEditMode="relative" rAng="0" ptsTypes="AA">
                                      <p:cBhvr>
                                        <p:cTn id="10" dur="5000" fill="hold"/>
                                        <p:tgtEl>
                                          <p:spTgt spid="8"/>
                                        </p:tgtEl>
                                        <p:attrNameLst>
                                          <p:attrName>ppt_x</p:attrName>
                                          <p:attrName>ppt_y</p:attrName>
                                        </p:attrNameLst>
                                      </p:cBhvr>
                                      <p:rCtr x="-37235" y="64144"/>
                                    </p:animMotion>
                                  </p:childTnLst>
                                </p:cTn>
                              </p:par>
                              <p:par>
                                <p:cTn id="11" presetID="42" presetClass="path" presetSubtype="0" repeatCount="indefinite" fill="hold" grpId="0" nodeType="withEffect">
                                  <p:stCondLst>
                                    <p:cond delay="0"/>
                                  </p:stCondLst>
                                  <p:childTnLst>
                                    <p:animMotion origin="layout" path="M -3.59068E-6 2.40741E-6 L -0.74469 1.28287 " pathEditMode="relative" rAng="0" ptsTypes="AA">
                                      <p:cBhvr>
                                        <p:cTn id="12" dur="5000" fill="hold"/>
                                        <p:tgtEl>
                                          <p:spTgt spid="9"/>
                                        </p:tgtEl>
                                        <p:attrNameLst>
                                          <p:attrName>ppt_x</p:attrName>
                                          <p:attrName>ppt_y</p:attrName>
                                        </p:attrNameLst>
                                      </p:cBhvr>
                                      <p:rCtr x="-37235" y="64144"/>
                                    </p:animMotion>
                                  </p:childTnLst>
                                </p:cTn>
                              </p:par>
                              <p:par>
                                <p:cTn id="13" presetID="42" presetClass="path" presetSubtype="0" repeatCount="indefinite" fill="hold" grpId="0" nodeType="withEffect">
                                  <p:stCondLst>
                                    <p:cond delay="0"/>
                                  </p:stCondLst>
                                  <p:childTnLst>
                                    <p:animMotion origin="layout" path="M -4.80797E-6 -3.7037E-6 L -0.74469 1.28287 " pathEditMode="relative" rAng="0" ptsTypes="AA">
                                      <p:cBhvr>
                                        <p:cTn id="14" dur="5000" fill="hold"/>
                                        <p:tgtEl>
                                          <p:spTgt spid="10"/>
                                        </p:tgtEl>
                                        <p:attrNameLst>
                                          <p:attrName>ppt_x</p:attrName>
                                          <p:attrName>ppt_y</p:attrName>
                                        </p:attrNameLst>
                                      </p:cBhvr>
                                      <p:rCtr x="-37235" y="64144"/>
                                    </p:animMotion>
                                  </p:childTnLst>
                                </p:cTn>
                              </p:par>
                              <p:par>
                                <p:cTn id="15" presetID="42" presetClass="path" presetSubtype="0" repeatCount="indefinite" fill="hold" grpId="0" nodeType="withEffect">
                                  <p:stCondLst>
                                    <p:cond delay="0"/>
                                  </p:stCondLst>
                                  <p:childTnLst>
                                    <p:animMotion origin="layout" path="M -1.31233E-6 1.85185E-7 L -0.74469 1.28287 " pathEditMode="relative" rAng="0" ptsTypes="AA">
                                      <p:cBhvr>
                                        <p:cTn id="16" dur="5000" fill="hold"/>
                                        <p:tgtEl>
                                          <p:spTgt spid="11"/>
                                        </p:tgtEl>
                                        <p:attrNameLst>
                                          <p:attrName>ppt_x</p:attrName>
                                          <p:attrName>ppt_y</p:attrName>
                                        </p:attrNameLst>
                                      </p:cBhvr>
                                      <p:rCtr x="-37235" y="64144"/>
                                    </p:animMotion>
                                  </p:childTnLst>
                                </p:cTn>
                              </p:par>
                              <p:par>
                                <p:cTn id="17" presetID="42" presetClass="path" presetSubtype="0" repeatCount="indefinite" fill="hold" grpId="0" nodeType="withEffect">
                                  <p:stCondLst>
                                    <p:cond delay="0"/>
                                  </p:stCondLst>
                                  <p:childTnLst>
                                    <p:animMotion origin="layout" path="M -2.721E-6 -1.66667E-6 L -0.74469 1.28287 " pathEditMode="relative" rAng="0" ptsTypes="AA">
                                      <p:cBhvr>
                                        <p:cTn id="18" dur="5000" fill="hold"/>
                                        <p:tgtEl>
                                          <p:spTgt spid="12"/>
                                        </p:tgtEl>
                                        <p:attrNameLst>
                                          <p:attrName>ppt_x</p:attrName>
                                          <p:attrName>ppt_y</p:attrName>
                                        </p:attrNameLst>
                                      </p:cBhvr>
                                      <p:rCtr x="-37235" y="64144"/>
                                    </p:animMotion>
                                  </p:childTnLst>
                                </p:cTn>
                              </p:par>
                              <p:par>
                                <p:cTn id="19" presetID="42" presetClass="path" presetSubtype="0" repeatCount="indefinite" fill="hold" grpId="0" nodeType="withEffect">
                                  <p:stCondLst>
                                    <p:cond delay="0"/>
                                  </p:stCondLst>
                                  <p:childTnLst>
                                    <p:animMotion origin="layout" path="M -4.12967E-6 -3.51852E-6 L -0.74469 1.28287 " pathEditMode="relative" rAng="0" ptsTypes="AA">
                                      <p:cBhvr>
                                        <p:cTn id="20" dur="5000" fill="hold"/>
                                        <p:tgtEl>
                                          <p:spTgt spid="13"/>
                                        </p:tgtEl>
                                        <p:attrNameLst>
                                          <p:attrName>ppt_x</p:attrName>
                                          <p:attrName>ppt_y</p:attrName>
                                        </p:attrNameLst>
                                      </p:cBhvr>
                                      <p:rCtr x="-37235" y="64144"/>
                                    </p:animMotion>
                                  </p:childTnLst>
                                </p:cTn>
                              </p:par>
                              <p:par>
                                <p:cTn id="21" presetID="42" presetClass="path" presetSubtype="0" repeatCount="indefinite" fill="hold" grpId="0" nodeType="withEffect">
                                  <p:stCondLst>
                                    <p:cond delay="0"/>
                                  </p:stCondLst>
                                  <p:childTnLst>
                                    <p:animMotion origin="layout" path="M 4.65304E-6 1.85185E-6 L -0.7447 1.28287 " pathEditMode="relative" rAng="0" ptsTypes="AA">
                                      <p:cBhvr>
                                        <p:cTn id="22" dur="5000" fill="hold"/>
                                        <p:tgtEl>
                                          <p:spTgt spid="14"/>
                                        </p:tgtEl>
                                        <p:attrNameLst>
                                          <p:attrName>ppt_x</p:attrName>
                                          <p:attrName>ppt_y</p:attrName>
                                        </p:attrNameLst>
                                      </p:cBhvr>
                                      <p:rCtr x="-37235" y="64144"/>
                                    </p:animMotion>
                                  </p:childTnLst>
                                </p:cTn>
                              </p:par>
                              <p:par>
                                <p:cTn id="23" presetID="42" presetClass="path" presetSubtype="0" repeatCount="indefinite" fill="hold" grpId="0" nodeType="withEffect">
                                  <p:stCondLst>
                                    <p:cond delay="0"/>
                                  </p:stCondLst>
                                  <p:childTnLst>
                                    <p:animMotion origin="layout" path="M -1.85132E-6 4.25926E-6 L -0.74469 1.28287 " pathEditMode="relative" rAng="0" ptsTypes="AA">
                                      <p:cBhvr>
                                        <p:cTn id="24" dur="5000" fill="hold"/>
                                        <p:tgtEl>
                                          <p:spTgt spid="15"/>
                                        </p:tgtEl>
                                        <p:attrNameLst>
                                          <p:attrName>ppt_x</p:attrName>
                                          <p:attrName>ppt_y</p:attrName>
                                        </p:attrNameLst>
                                      </p:cBhvr>
                                      <p:rCtr x="-37235" y="64144"/>
                                    </p:animMotion>
                                  </p:childTnLst>
                                </p:cTn>
                              </p:par>
                              <p:par>
                                <p:cTn id="25" presetID="42" presetClass="path" presetSubtype="0" repeatCount="indefinite" fill="hold" grpId="0" nodeType="withEffect">
                                  <p:stCondLst>
                                    <p:cond delay="0"/>
                                  </p:stCondLst>
                                  <p:childTnLst>
                                    <p:animMotion origin="layout" path="M 1.8357E-6 -1.85185E-6 L -0.7447 1.28287 " pathEditMode="relative" rAng="0" ptsTypes="AA">
                                      <p:cBhvr>
                                        <p:cTn id="26" dur="5000" fill="hold"/>
                                        <p:tgtEl>
                                          <p:spTgt spid="16"/>
                                        </p:tgtEl>
                                        <p:attrNameLst>
                                          <p:attrName>ppt_x</p:attrName>
                                          <p:attrName>ppt_y</p:attrName>
                                        </p:attrNameLst>
                                      </p:cBhvr>
                                      <p:rCtr x="-37235" y="64144"/>
                                    </p:animMotion>
                                  </p:childTnLst>
                                </p:cTn>
                              </p:par>
                              <p:par>
                                <p:cTn id="27" presetID="42" presetClass="path" presetSubtype="0" repeatCount="indefinite" fill="hold" grpId="0" nodeType="withEffect">
                                  <p:stCondLst>
                                    <p:cond delay="0"/>
                                  </p:stCondLst>
                                  <p:childTnLst>
                                    <p:animMotion origin="layout" path="M 6.18409E-7 -2.22222E-6 L -0.7447 1.28287 " pathEditMode="relative" rAng="0" ptsTypes="AA">
                                      <p:cBhvr>
                                        <p:cTn id="28" dur="5000" fill="hold"/>
                                        <p:tgtEl>
                                          <p:spTgt spid="17"/>
                                        </p:tgtEl>
                                        <p:attrNameLst>
                                          <p:attrName>ppt_x</p:attrName>
                                          <p:attrName>ppt_y</p:attrName>
                                        </p:attrNameLst>
                                      </p:cBhvr>
                                      <p:rCtr x="-37235" y="64144"/>
                                    </p:animMotion>
                                  </p:childTnLst>
                                </p:cTn>
                              </p:par>
                              <p:par>
                                <p:cTn id="29" presetID="42" presetClass="path" presetSubtype="0" repeatCount="indefinite" fill="hold" grpId="0" nodeType="withEffect">
                                  <p:stCondLst>
                                    <p:cond delay="0"/>
                                  </p:stCondLst>
                                  <p:childTnLst>
                                    <p:animMotion origin="layout" path="M -5.9888E-7 3.14815E-6 L -0.74469 1.28287 " pathEditMode="relative" rAng="0" ptsTypes="AA">
                                      <p:cBhvr>
                                        <p:cTn id="30" dur="5000" fill="hold"/>
                                        <p:tgtEl>
                                          <p:spTgt spid="18"/>
                                        </p:tgtEl>
                                        <p:attrNameLst>
                                          <p:attrName>ppt_x</p:attrName>
                                          <p:attrName>ppt_y</p:attrName>
                                        </p:attrNameLst>
                                      </p:cBhvr>
                                      <p:rCtr x="-37235" y="64144"/>
                                    </p:animMotion>
                                  </p:childTnLst>
                                </p:cTn>
                              </p:par>
                              <p:par>
                                <p:cTn id="31" presetID="2" presetClass="entr" presetSubtype="1" decel="100000" fill="hold" grpId="0" nodeType="withEffect">
                                  <p:stCondLst>
                                    <p:cond delay="100"/>
                                  </p:stCondLst>
                                  <p:iterate type="wd">
                                    <p:tmPct val="10000"/>
                                  </p:iterate>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1500" fill="hold"/>
                                        <p:tgtEl>
                                          <p:spTgt spid="19"/>
                                        </p:tgtEl>
                                        <p:attrNameLst>
                                          <p:attrName>ppt_x</p:attrName>
                                        </p:attrNameLst>
                                      </p:cBhvr>
                                      <p:tavLst>
                                        <p:tav tm="0">
                                          <p:val>
                                            <p:strVal val="#ppt_x"/>
                                          </p:val>
                                        </p:tav>
                                        <p:tav tm="100000">
                                          <p:val>
                                            <p:strVal val="#ppt_x"/>
                                          </p:val>
                                        </p:tav>
                                      </p:tavLst>
                                    </p:anim>
                                    <p:anim calcmode="lin" valueType="num">
                                      <p:cBhvr additive="base">
                                        <p:cTn id="34" dur="1500" fill="hold"/>
                                        <p:tgtEl>
                                          <p:spTgt spid="19"/>
                                        </p:tgtEl>
                                        <p:attrNameLst>
                                          <p:attrName>ppt_y</p:attrName>
                                        </p:attrNameLst>
                                      </p:cBhvr>
                                      <p:tavLst>
                                        <p:tav tm="0">
                                          <p:val>
                                            <p:strVal val="0-#ppt_h/2"/>
                                          </p:val>
                                        </p:tav>
                                        <p:tav tm="100000">
                                          <p:val>
                                            <p:strVal val="#ppt_y"/>
                                          </p:val>
                                        </p:tav>
                                      </p:tavLst>
                                    </p:anim>
                                  </p:childTnLst>
                                </p:cTn>
                              </p:par>
                              <p:par>
                                <p:cTn id="35" presetID="2" presetClass="entr" presetSubtype="4" decel="100000" fill="hold" grpId="0" nodeType="withEffect">
                                  <p:stCondLst>
                                    <p:cond delay="20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1500" fill="hold"/>
                                        <p:tgtEl>
                                          <p:spTgt spid="20"/>
                                        </p:tgtEl>
                                        <p:attrNameLst>
                                          <p:attrName>ppt_x</p:attrName>
                                        </p:attrNameLst>
                                      </p:cBhvr>
                                      <p:tavLst>
                                        <p:tav tm="0">
                                          <p:val>
                                            <p:strVal val="#ppt_x"/>
                                          </p:val>
                                        </p:tav>
                                        <p:tav tm="100000">
                                          <p:val>
                                            <p:strVal val="#ppt_x"/>
                                          </p:val>
                                        </p:tav>
                                      </p:tavLst>
                                    </p:anim>
                                    <p:anim calcmode="lin" valueType="num">
                                      <p:cBhvr additive="base">
                                        <p:cTn id="38" dur="1500" fill="hold"/>
                                        <p:tgtEl>
                                          <p:spTgt spid="20"/>
                                        </p:tgtEl>
                                        <p:attrNameLst>
                                          <p:attrName>ppt_y</p:attrName>
                                        </p:attrNameLst>
                                      </p:cBhvr>
                                      <p:tavLst>
                                        <p:tav tm="0">
                                          <p:val>
                                            <p:strVal val="1+#ppt_h/2"/>
                                          </p:val>
                                        </p:tav>
                                        <p:tav tm="100000">
                                          <p:val>
                                            <p:strVal val="#ppt_y"/>
                                          </p:val>
                                        </p:tav>
                                      </p:tavLst>
                                    </p:anim>
                                  </p:childTnLst>
                                </p:cTn>
                              </p:par>
                              <p:par>
                                <p:cTn id="39" presetID="2" presetClass="entr" presetSubtype="4" decel="100000" fill="hold" nodeType="withEffect">
                                  <p:stCondLst>
                                    <p:cond delay="30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1200" fill="hold"/>
                                        <p:tgtEl>
                                          <p:spTgt spid="21"/>
                                        </p:tgtEl>
                                        <p:attrNameLst>
                                          <p:attrName>ppt_x</p:attrName>
                                        </p:attrNameLst>
                                      </p:cBhvr>
                                      <p:tavLst>
                                        <p:tav tm="0">
                                          <p:val>
                                            <p:strVal val="#ppt_x"/>
                                          </p:val>
                                        </p:tav>
                                        <p:tav tm="100000">
                                          <p:val>
                                            <p:strVal val="#ppt_x"/>
                                          </p:val>
                                        </p:tav>
                                      </p:tavLst>
                                    </p:anim>
                                    <p:anim calcmode="lin" valueType="num">
                                      <p:cBhvr additive="base">
                                        <p:cTn id="42" dur="1200" fill="hold"/>
                                        <p:tgtEl>
                                          <p:spTgt spid="21"/>
                                        </p:tgtEl>
                                        <p:attrNameLst>
                                          <p:attrName>ppt_y</p:attrName>
                                        </p:attrNameLst>
                                      </p:cBhvr>
                                      <p:tavLst>
                                        <p:tav tm="0">
                                          <p:val>
                                            <p:strVal val="1+#ppt_h/2"/>
                                          </p:val>
                                        </p:tav>
                                        <p:tav tm="100000">
                                          <p:val>
                                            <p:strVal val="#ppt_y"/>
                                          </p:val>
                                        </p:tav>
                                      </p:tavLst>
                                    </p:anim>
                                  </p:childTnLst>
                                </p:cTn>
                              </p:par>
                              <p:par>
                                <p:cTn id="43" presetID="2" presetClass="entr" presetSubtype="4" decel="100000" fill="hold" nodeType="withEffect">
                                  <p:stCondLst>
                                    <p:cond delay="400"/>
                                  </p:stCondLst>
                                  <p:childTnLst>
                                    <p:set>
                                      <p:cBhvr>
                                        <p:cTn id="44" dur="1" fill="hold">
                                          <p:stCondLst>
                                            <p:cond delay="0"/>
                                          </p:stCondLst>
                                        </p:cTn>
                                        <p:tgtEl>
                                          <p:spTgt spid="26"/>
                                        </p:tgtEl>
                                        <p:attrNameLst>
                                          <p:attrName>style.visibility</p:attrName>
                                        </p:attrNameLst>
                                      </p:cBhvr>
                                      <p:to>
                                        <p:strVal val="visible"/>
                                      </p:to>
                                    </p:set>
                                    <p:anim calcmode="lin" valueType="num">
                                      <p:cBhvr additive="base">
                                        <p:cTn id="45" dur="1200" fill="hold"/>
                                        <p:tgtEl>
                                          <p:spTgt spid="26"/>
                                        </p:tgtEl>
                                        <p:attrNameLst>
                                          <p:attrName>ppt_x</p:attrName>
                                        </p:attrNameLst>
                                      </p:cBhvr>
                                      <p:tavLst>
                                        <p:tav tm="0">
                                          <p:val>
                                            <p:strVal val="#ppt_x"/>
                                          </p:val>
                                        </p:tav>
                                        <p:tav tm="100000">
                                          <p:val>
                                            <p:strVal val="#ppt_x"/>
                                          </p:val>
                                        </p:tav>
                                      </p:tavLst>
                                    </p:anim>
                                    <p:anim calcmode="lin" valueType="num">
                                      <p:cBhvr additive="base">
                                        <p:cTn id="46" dur="12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animBg="1"/>
    </p:bldLst>
  </p:timing>
</p:sld>
</file>

<file path=ppt/theme/theme1.xml><?xml version="1.0" encoding="utf-8"?>
<a:theme xmlns:a="http://schemas.openxmlformats.org/drawingml/2006/main" name="Layout of version 4.5">
  <a:themeElements>
    <a:clrScheme name="Massive X - Multi Color - 02">
      <a:dk1>
        <a:srgbClr val="172144"/>
      </a:dk1>
      <a:lt1>
        <a:srgbClr val="FFFFFF"/>
      </a:lt1>
      <a:dk2>
        <a:srgbClr val="172144"/>
      </a:dk2>
      <a:lt2>
        <a:srgbClr val="FFFFFF"/>
      </a:lt2>
      <a:accent1>
        <a:srgbClr val="FF2D5E"/>
      </a:accent1>
      <a:accent2>
        <a:srgbClr val="0D0884"/>
      </a:accent2>
      <a:accent3>
        <a:srgbClr val="FCB736"/>
      </a:accent3>
      <a:accent4>
        <a:srgbClr val="FC7033"/>
      </a:accent4>
      <a:accent5>
        <a:srgbClr val="3853F4"/>
      </a:accent5>
      <a:accent6>
        <a:srgbClr val="FF4D9E"/>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F0A05BA0FD0EE41A67BFA7A869258C6" ma:contentTypeVersion="11" ma:contentTypeDescription="Create a new document." ma:contentTypeScope="" ma:versionID="01a8c7ae370acc23046ee96bdf8f791a">
  <xsd:schema xmlns:xsd="http://www.w3.org/2001/XMLSchema" xmlns:xs="http://www.w3.org/2001/XMLSchema" xmlns:p="http://schemas.microsoft.com/office/2006/metadata/properties" xmlns:ns3="4e9590d9-4ae2-414a-bc98-f456a7cb2d52" targetNamespace="http://schemas.microsoft.com/office/2006/metadata/properties" ma:root="true" ma:fieldsID="fae27b6d3e5a6fe5f522d8d70400f4d2" ns3:_="">
    <xsd:import namespace="4e9590d9-4ae2-414a-bc98-f456a7cb2d5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DateTaken" minOccurs="0"/>
                <xsd:element ref="ns3:MediaLengthInSeconds"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9590d9-4ae2-414a-bc98-f456a7cb2d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1D1CE2-A027-42E5-97AA-04516A1F1849}">
  <ds:schemaRefs>
    <ds:schemaRef ds:uri="http://purl.org/dc/elements/1.1/"/>
    <ds:schemaRef ds:uri="http://purl.org/dc/dcmitype/"/>
    <ds:schemaRef ds:uri="http://schemas.microsoft.com/office/2006/documentManagement/types"/>
    <ds:schemaRef ds:uri="http://schemas.microsoft.com/office/2006/metadata/properties"/>
    <ds:schemaRef ds:uri="http://purl.org/dc/terms/"/>
    <ds:schemaRef ds:uri="http://www.w3.org/XML/1998/namespace"/>
    <ds:schemaRef ds:uri="http://schemas.openxmlformats.org/package/2006/metadata/core-properties"/>
    <ds:schemaRef ds:uri="http://schemas.microsoft.com/office/infopath/2007/PartnerControls"/>
    <ds:schemaRef ds:uri="4e9590d9-4ae2-414a-bc98-f456a7cb2d52"/>
  </ds:schemaRefs>
</ds:datastoreItem>
</file>

<file path=customXml/itemProps2.xml><?xml version="1.0" encoding="utf-8"?>
<ds:datastoreItem xmlns:ds="http://schemas.openxmlformats.org/officeDocument/2006/customXml" ds:itemID="{B4B086BD-992B-4BD6-911A-32AF9FE814B2}">
  <ds:schemaRefs>
    <ds:schemaRef ds:uri="http://schemas.microsoft.com/sharepoint/v3/contenttype/forms"/>
  </ds:schemaRefs>
</ds:datastoreItem>
</file>

<file path=customXml/itemProps3.xml><?xml version="1.0" encoding="utf-8"?>
<ds:datastoreItem xmlns:ds="http://schemas.openxmlformats.org/officeDocument/2006/customXml" ds:itemID="{2971B42C-5CA4-4B06-88F6-96512521D9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e9590d9-4ae2-414a-bc98-f456a7cb2d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644</TotalTime>
  <Words>1836</Words>
  <Application>Microsoft Office PowerPoint</Application>
  <PresentationFormat>Widescreen</PresentationFormat>
  <Paragraphs>253</Paragraphs>
  <Slides>27</Slides>
  <Notes>19</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27</vt:i4>
      </vt:variant>
    </vt:vector>
  </HeadingPairs>
  <TitlesOfParts>
    <vt:vector size="43" baseType="lpstr">
      <vt:lpstr>Arial</vt:lpstr>
      <vt:lpstr>Calibri</vt:lpstr>
      <vt:lpstr>Century Gothic</vt:lpstr>
      <vt:lpstr>charter</vt:lpstr>
      <vt:lpstr>Courier New</vt:lpstr>
      <vt:lpstr>Designball-Charts-01</vt:lpstr>
      <vt:lpstr>Designball-Documents-01</vt:lpstr>
      <vt:lpstr>Designball-Edu-01</vt:lpstr>
      <vt:lpstr>Designball-Finance-01</vt:lpstr>
      <vt:lpstr>Designball-Social-01</vt:lpstr>
      <vt:lpstr>Open Sans</vt:lpstr>
      <vt:lpstr>Open Sans Bold</vt:lpstr>
      <vt:lpstr>Open Sans Extrabold</vt:lpstr>
      <vt:lpstr>Open Sans Light</vt:lpstr>
      <vt:lpstr>Roboto</vt:lpstr>
      <vt:lpstr>Layout of version 4.5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Ishan Aryendu</dc:creator>
  <cp:lastModifiedBy>Ishan Aryendu</cp:lastModifiedBy>
  <cp:revision>2</cp:revision>
  <dcterms:created xsi:type="dcterms:W3CDTF">2022-04-26T02:11:57Z</dcterms:created>
  <dcterms:modified xsi:type="dcterms:W3CDTF">2022-05-06T16:33:06Z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0x0101002F0A05BA0FD0EE41A67BFA7A869258C6</vt:lpwstr>
  </property>
</Properties>
</file>