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D3D7"/>
    <a:srgbClr val="55EBEB"/>
    <a:srgbClr val="336699"/>
    <a:srgbClr val="63C3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3384047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73384047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Discuss with Deepak regarding actual usability( use of app </a:t>
            </a:r>
            <a:r>
              <a:rPr lang="en-US" smtClean="0"/>
              <a:t>through keyword 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338404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338404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338404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338404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3384047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3384047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3384055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73384055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338404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7338404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338404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338404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3384047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3384047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changes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338404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338404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38404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38404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338404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338404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338404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338404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changes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3384047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73384047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 for Hiring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79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261550" y="3119100"/>
            <a:ext cx="2526900" cy="16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Team: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1.Ishan Borker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2.Garima Jain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311700" y="2735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Scale up POC</a:t>
            </a: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4241806" y="682089"/>
            <a:ext cx="4755050" cy="407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add more features in the dataset in future</a:t>
            </a: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More data needs to be collected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Handle imbalanced datasets to make the predictions better</a:t>
            </a: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Encourage more colleges to use this model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Scaling Up: Making the Leap from SME to Large Busin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27" y="1115355"/>
            <a:ext cx="3648405" cy="257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16573" y="3725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opportunities</a:t>
            </a:r>
            <a:endParaRPr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253511" y="903258"/>
            <a:ext cx="5224576" cy="1966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  can be used  in training institutes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 also be used companies where training  is given to freshers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874" y="1179985"/>
            <a:ext cx="3134816" cy="120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Note</a:t>
            </a:r>
            <a:endParaRPr dirty="0"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“AI-Hiring”, will help to improve the student and  industry relationship and overall the productivity of the placement process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lnSpc>
                <a:spcPct val="120000"/>
              </a:lnSpc>
            </a:pPr>
            <a:r>
              <a:rPr lang="en-IN" sz="1600" b="1" u="sng" dirty="0" smtClean="0">
                <a:solidFill>
                  <a:srgbClr val="0070C0"/>
                </a:solidFill>
              </a:rPr>
              <a:t>https://www.intel.com/content/dam/www/public/us/en/documents/white-papers/ai-poc-whitepaper.pdf</a:t>
            </a:r>
          </a:p>
          <a:p>
            <a:pPr marL="514350" indent="-514350">
              <a:lnSpc>
                <a:spcPct val="120000"/>
              </a:lnSpc>
            </a:pPr>
            <a:endParaRPr lang="en-IN" sz="1600" dirty="0" smtClean="0"/>
          </a:p>
          <a:p>
            <a:pPr marL="514350" indent="-514350">
              <a:lnSpc>
                <a:spcPct val="120000"/>
              </a:lnSpc>
            </a:pPr>
            <a:r>
              <a:rPr lang="en-IN" sz="1600" b="1" u="sng" dirty="0" smtClean="0">
                <a:solidFill>
                  <a:srgbClr val="0070C0"/>
                </a:solidFill>
              </a:rPr>
              <a:t>https://www.irjet.net/archives/V6/i4/IRJET-V6I4997.pdf</a:t>
            </a:r>
          </a:p>
          <a:p>
            <a:pPr marL="514350" indent="-514350">
              <a:lnSpc>
                <a:spcPct val="120000"/>
              </a:lnSpc>
            </a:pPr>
            <a:endParaRPr lang="en-IN" sz="1600" dirty="0" smtClean="0"/>
          </a:p>
          <a:p>
            <a:pPr marL="514350" indent="-514350">
              <a:lnSpc>
                <a:spcPct val="120000"/>
              </a:lnSpc>
            </a:pPr>
            <a:r>
              <a:rPr lang="en-IN" sz="1600" b="1" u="sng" dirty="0" smtClean="0">
                <a:solidFill>
                  <a:srgbClr val="0070C0"/>
                </a:solidFill>
              </a:rPr>
              <a:t>https://www.aicte-india.org/sites/default/files/AICTE-CII-Survey-Report-2018_1.pdf</a:t>
            </a:r>
          </a:p>
          <a:p>
            <a:pPr marL="514350" indent="-514350">
              <a:lnSpc>
                <a:spcPct val="120000"/>
              </a:lnSpc>
            </a:pPr>
            <a:endParaRPr lang="en-IN" sz="1600" b="1" dirty="0" smtClean="0">
              <a:solidFill>
                <a:srgbClr val="0070C0"/>
              </a:solidFill>
            </a:endParaRPr>
          </a:p>
          <a:p>
            <a:pPr marL="514350" indent="-514350">
              <a:lnSpc>
                <a:spcPct val="120000"/>
              </a:lnSpc>
            </a:pPr>
            <a:r>
              <a:rPr lang="en-IN" sz="1600" b="1" u="sng" dirty="0" smtClean="0">
                <a:solidFill>
                  <a:srgbClr val="0070C0"/>
                </a:solidFill>
              </a:rPr>
              <a:t>https://www.collegedekho.com/news/campus-placements-management-engineering-students-statistics-15132/</a:t>
            </a:r>
          </a:p>
          <a:p>
            <a:pPr marL="514350" indent="-514350">
              <a:lnSpc>
                <a:spcPct val="120000"/>
              </a:lnSpc>
            </a:pPr>
            <a:endParaRPr lang="en-IN" sz="1600" b="1" dirty="0" smtClean="0">
              <a:solidFill>
                <a:srgbClr val="0070C0"/>
              </a:solidFill>
            </a:endParaRPr>
          </a:p>
          <a:p>
            <a:pPr marL="514350" indent="-514350">
              <a:lnSpc>
                <a:spcPct val="120000"/>
              </a:lnSpc>
            </a:pPr>
            <a:r>
              <a:rPr lang="en-IN" sz="1600" b="1" u="sng" dirty="0" smtClean="0">
                <a:solidFill>
                  <a:srgbClr val="0070C0"/>
                </a:solidFill>
              </a:rPr>
              <a:t>https://www.peoplestrong.com/india-skills-report-2019-47-engineering-graduates-employable-ap-leads-with-highest-employability-rate/</a:t>
            </a:r>
            <a:r>
              <a:rPr lang="en-IN" sz="800" b="1" dirty="0" smtClean="0">
                <a:solidFill>
                  <a:srgbClr val="0070C0"/>
                </a:solidFill>
              </a:rPr>
              <a:t/>
            </a:r>
            <a:br>
              <a:rPr lang="en-IN" sz="800" b="1" dirty="0" smtClean="0">
                <a:solidFill>
                  <a:srgbClr val="0070C0"/>
                </a:solidFill>
              </a:rPr>
            </a:br>
            <a:endParaRPr lang="en-IN" sz="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5434175" y="2211325"/>
            <a:ext cx="3754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Thank you </a:t>
            </a:r>
            <a:endParaRPr sz="39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84" y="1127432"/>
            <a:ext cx="511256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57906" y="2144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- Overview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581806"/>
            <a:ext cx="5578500" cy="5253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I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Important step in recruitment to reduce time consuming activities like manually screening of the resumes</a:t>
            </a:r>
          </a:p>
          <a:p>
            <a:pPr algn="just">
              <a:buNone/>
            </a:pPr>
            <a:endParaRPr lang="en-I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design  an Artificial Intelligence (AI) model to predict  the placement process of various colleges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proposed AI  system can be implemented through  machine learning models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1935" y="951557"/>
            <a:ext cx="3312368" cy="273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36886" y="1282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988800" y="128263"/>
            <a:ext cx="5155200" cy="501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Manual screening of resumes by hiring team a tedious task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Filtering candidates to conduct various rounds of interviews</a:t>
            </a:r>
          </a:p>
          <a:p>
            <a:pPr algn="just"/>
            <a:endParaRPr lang="en-I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Give fair interview chance to each candidate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82" y="858997"/>
            <a:ext cx="3783106" cy="193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6700" y="1202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Proposition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40065" y="1152475"/>
            <a:ext cx="5062555" cy="2936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 smtClean="0"/>
              <a:t> Prescreen the resume of candidates based on the outcome of the model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 smtClean="0"/>
              <a:t> Identifying eligibility of candidates based on marks, communication skills, logical reasoning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 smtClean="0"/>
              <a:t> Check whether the candidate has been placed or not</a:t>
            </a:r>
          </a:p>
          <a:p>
            <a:pPr marL="0" indent="0">
              <a:spcAft>
                <a:spcPts val="1600"/>
              </a:spcAft>
            </a:pPr>
            <a:endParaRPr dirty="0"/>
          </a:p>
        </p:txBody>
      </p:sp>
      <p:pic>
        <p:nvPicPr>
          <p:cNvPr id="9" name="Picture 2" descr="C:\Users\DELL\Downloads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4663" y="1202508"/>
            <a:ext cx="3615558" cy="2360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709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Profile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314697" y="436146"/>
            <a:ext cx="5659283" cy="438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Real time data was collected from students who have recently passed out</a:t>
            </a: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Few parameters used were marks, analytical, logical reasoning, position interviewed, CTC (Cost to Company)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26" y="1114097"/>
            <a:ext cx="2947634" cy="161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28" y="1214438"/>
            <a:ext cx="8660524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0" y="-113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 - Code base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855" y="1139382"/>
            <a:ext cx="4213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Sklearn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Pandas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Matplotlib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Seaborn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 flipH="1">
            <a:off x="6725694" y="1271752"/>
            <a:ext cx="11437" cy="41042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2"/>
            <a:endCxn id="24" idx="0"/>
          </p:cNvCxnSpPr>
          <p:nvPr/>
        </p:nvCxnSpPr>
        <p:spPr>
          <a:xfrm>
            <a:off x="6725694" y="2501462"/>
            <a:ext cx="2072" cy="3751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eparation 21"/>
          <p:cNvSpPr/>
          <p:nvPr/>
        </p:nvSpPr>
        <p:spPr>
          <a:xfrm>
            <a:off x="4593021" y="504496"/>
            <a:ext cx="4307387" cy="767256"/>
          </a:xfrm>
          <a:prstGeom prst="flowChartPrepa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Loading the data using pandas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eparation 22"/>
          <p:cNvSpPr/>
          <p:nvPr/>
        </p:nvSpPr>
        <p:spPr>
          <a:xfrm>
            <a:off x="4549125" y="1682176"/>
            <a:ext cx="4353138" cy="819286"/>
          </a:xfrm>
          <a:prstGeom prst="flowChartPrepa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Creating visualization using seaborn and matplotlib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lowchart: Preparation 23"/>
          <p:cNvSpPr/>
          <p:nvPr/>
        </p:nvSpPr>
        <p:spPr>
          <a:xfrm>
            <a:off x="4603530" y="2876644"/>
            <a:ext cx="4248472" cy="801976"/>
          </a:xfrm>
          <a:prstGeom prst="flowChartPrepa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Developing models using algorithms present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klearn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 and Implementation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3969300" y="1068391"/>
            <a:ext cx="4932962" cy="3860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Generate students placement reports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Create business insights based on the data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Predict the number of students placed based on the past data</a:t>
            </a: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Shortlist the students based on the marks and other criteria's</a:t>
            </a: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The Scalability of VoIP Solutions and What it Means for Your Busin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3" y="1176857"/>
            <a:ext cx="3600400" cy="2711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311700" y="3366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</a:t>
            </a: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95322" y="745151"/>
            <a:ext cx="4755050" cy="407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University can use this for predicting the possibility of placement of the students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Hiring team will talk to the selected students based on the quality </a:t>
            </a:r>
          </a:p>
          <a:p>
            <a:pPr algn="just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Time saving activity for Hiring team</a:t>
            </a:r>
          </a:p>
          <a:p>
            <a:pPr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Can be implemented by the companies for tracking performance of the selected students</a:t>
            </a:r>
          </a:p>
        </p:txBody>
      </p:sp>
      <p:pic>
        <p:nvPicPr>
          <p:cNvPr id="6" name="Picture 4" descr="Energy Management Icon - Business Value Icon - Free Transparent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552" y="1103585"/>
            <a:ext cx="3443869" cy="2837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378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AI for Hiring</vt:lpstr>
      <vt:lpstr>Use Case - Overview</vt:lpstr>
      <vt:lpstr>Problem</vt:lpstr>
      <vt:lpstr>AI Proposition</vt:lpstr>
      <vt:lpstr>Data Profile</vt:lpstr>
      <vt:lpstr>Architecture</vt:lpstr>
      <vt:lpstr>Technology - Code base</vt:lpstr>
      <vt:lpstr>Scalability and Implementation</vt:lpstr>
      <vt:lpstr>Business Value</vt:lpstr>
      <vt:lpstr>Scale up POC</vt:lpstr>
      <vt:lpstr>Further opportunities</vt:lpstr>
      <vt:lpstr>End Note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Healthy Food Diet</dc:title>
  <cp:lastModifiedBy>DELL</cp:lastModifiedBy>
  <cp:revision>87</cp:revision>
  <dcterms:modified xsi:type="dcterms:W3CDTF">2020-05-28T07:46:16Z</dcterms:modified>
</cp:coreProperties>
</file>