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7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8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7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8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69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66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4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5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6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5B0C-5F22-453F-A4B9-C76BCA738D13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910F-BB6B-453F-840C-BCF4DDB0B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31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Computational solution to achieve sustainable development goals</a:t>
            </a:r>
            <a:endParaRPr lang="en-IN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8349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Village management system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74942" y="5376416"/>
            <a:ext cx="2428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>
                <a:solidFill>
                  <a:srgbClr val="92D050"/>
                </a:solidFill>
                <a:latin typeface="Lucida Handwriting" panose="03010101010101010101" pitchFamily="66" charset="0"/>
              </a:rPr>
              <a:t>Himanshu</a:t>
            </a:r>
            <a:r>
              <a:rPr lang="en-IN" sz="1600" dirty="0">
                <a:solidFill>
                  <a:srgbClr val="92D050"/>
                </a:solidFill>
                <a:latin typeface="Lucida Handwriting" panose="03010101010101010101" pitchFamily="66" charset="0"/>
              </a:rPr>
              <a:t> </a:t>
            </a:r>
            <a:r>
              <a:rPr lang="en-IN" sz="1600" dirty="0" smtClean="0">
                <a:solidFill>
                  <a:srgbClr val="92D050"/>
                </a:solidFill>
                <a:latin typeface="Lucida Handwriting" panose="03010101010101010101" pitchFamily="66" charset="0"/>
              </a:rPr>
              <a:t>Singh</a:t>
            </a:r>
          </a:p>
          <a:p>
            <a:r>
              <a:rPr lang="en-IN" sz="1600" dirty="0" err="1" smtClean="0">
                <a:solidFill>
                  <a:srgbClr val="92D050"/>
                </a:solidFill>
                <a:latin typeface="Lucida Handwriting" panose="03010101010101010101" pitchFamily="66" charset="0"/>
              </a:rPr>
              <a:t>Gyanendra</a:t>
            </a:r>
            <a:r>
              <a:rPr lang="en-IN" sz="1600" smtClean="0">
                <a:solidFill>
                  <a:srgbClr val="92D050"/>
                </a:solidFill>
                <a:latin typeface="Lucida Handwriting" panose="03010101010101010101" pitchFamily="66" charset="0"/>
              </a:rPr>
              <a:t> Gaurav</a:t>
            </a:r>
            <a:endParaRPr lang="en-IN" sz="1600" dirty="0" smtClean="0">
              <a:solidFill>
                <a:srgbClr val="92D050"/>
              </a:solidFill>
              <a:latin typeface="Lucida Handwriting" panose="03010101010101010101" pitchFamily="66" charset="0"/>
            </a:endParaRPr>
          </a:p>
          <a:p>
            <a:r>
              <a:rPr lang="en-IN" sz="1600" dirty="0" smtClean="0">
                <a:solidFill>
                  <a:srgbClr val="92D050"/>
                </a:solidFill>
                <a:latin typeface="Lucida Handwriting" panose="03010101010101010101" pitchFamily="66" charset="0"/>
              </a:rPr>
              <a:t>Ishan Grover</a:t>
            </a:r>
          </a:p>
        </p:txBody>
      </p:sp>
    </p:spTree>
    <p:extLst>
      <p:ext uri="{BB962C8B-B14F-4D97-AF65-F5344CB8AC3E}">
        <p14:creationId xmlns:p14="http://schemas.microsoft.com/office/powerpoint/2010/main" val="6424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ED1F09"/>
                </a:solidFill>
                <a:latin typeface="Eras Bold ITC" panose="020B0907030504020204" pitchFamily="34" charset="0"/>
              </a:rPr>
              <a:t>Village management system</a:t>
            </a:r>
            <a:endParaRPr lang="en-IN" b="1" dirty="0">
              <a:solidFill>
                <a:srgbClr val="ED1F0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FF00"/>
                </a:solidFill>
                <a:latin typeface="Bahnschrift SemiBold SemiConden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Our project will be focusing on the following topics:</a:t>
            </a:r>
            <a:endParaRPr lang="en-IN" dirty="0">
              <a:solidFill>
                <a:srgbClr val="FFFF00"/>
              </a:solidFill>
              <a:latin typeface="Bahnschrift SemiBold SemiConden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FFFF00"/>
                </a:solidFill>
                <a:latin typeface="Bahnschrift SemiBold SemiConden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Soil report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FFFF00"/>
                </a:solidFill>
                <a:latin typeface="Bahnschrift SemiBold SemiConden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Irrigation system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FFFF00"/>
                </a:solidFill>
                <a:latin typeface="Bahnschrift SemiBold SemiConden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Tube well </a:t>
            </a:r>
            <a:r>
              <a:rPr lang="en-IN" dirty="0" smtClean="0">
                <a:solidFill>
                  <a:srgbClr val="FFFF00"/>
                </a:solidFill>
                <a:latin typeface="Bahnschrift SemiBold SemiConden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and Solar energy System</a:t>
            </a:r>
            <a:r>
              <a:rPr lang="en-IN" dirty="0" smtClean="0">
                <a:solidFill>
                  <a:srgbClr val="FFFF00"/>
                </a:solidFill>
                <a:latin typeface="Bahnschrift SemiBold SemiConden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endParaRPr lang="en-IN" dirty="0">
              <a:solidFill>
                <a:srgbClr val="FFFF00"/>
              </a:solidFill>
              <a:latin typeface="Bahnschrift SemiBold SemiConden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FFFF00"/>
                </a:solidFill>
                <a:latin typeface="Bahnschrift SemiBold SemiConden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Auto Street Light System</a:t>
            </a:r>
            <a:endParaRPr lang="en-IN" dirty="0" smtClean="0">
              <a:solidFill>
                <a:srgbClr val="FFFF00"/>
              </a:solidFill>
              <a:latin typeface="Bahnschrift SemiBold SemiConden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59" y="3775587"/>
            <a:ext cx="2719541" cy="25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5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IN" dirty="0" smtClean="0">
                <a:solidFill>
                  <a:srgbClr val="00B0F0"/>
                </a:solidFill>
                <a:latin typeface="Eras Bold ITC" panose="020B0907030504020204" pitchFamily="34" charset="0"/>
              </a:rPr>
              <a:t>Soil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The system will take necessary </a:t>
            </a:r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soil parameters that are texture and colour of the soil.</a:t>
            </a:r>
          </a:p>
          <a:p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After </a:t>
            </a:r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analysing the inputs, soil report comes with specifications of </a:t>
            </a:r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pH, nutrient levels in the soil, amount of water and fertiliser required etc.</a:t>
            </a:r>
            <a:endParaRPr lang="en-IN" dirty="0" smtClean="0">
              <a:solidFill>
                <a:srgbClr val="FFFF00"/>
              </a:solidFill>
              <a:latin typeface="Berlin Sans FB Demi" panose="020E0802020502020306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This result can be used by the </a:t>
            </a:r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farmers to increase the yielding of crops with better efficiency through effective irrigation.</a:t>
            </a:r>
            <a:endParaRPr lang="en-IN" dirty="0">
              <a:solidFill>
                <a:srgbClr val="FFFF00"/>
              </a:solidFill>
              <a:latin typeface="Berlin Sans FB Demi" panose="020E0802020502020306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7" y="4809744"/>
            <a:ext cx="2346309" cy="17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9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  <a:latin typeface="Eras Bold ITC" panose="020B0907030504020204" pitchFamily="34" charset="0"/>
              </a:rPr>
              <a:t>Irrigation System</a:t>
            </a:r>
            <a:endParaRPr lang="en-IN" dirty="0">
              <a:solidFill>
                <a:srgbClr val="00B0F0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By using the soil report, the system will know when the crops need the water supply.</a:t>
            </a:r>
          </a:p>
          <a:p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It will also calculate what amount of </a:t>
            </a:r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water and fertiliser </a:t>
            </a:r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is required to be supplied to the fields</a:t>
            </a:r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It will draw the water from </a:t>
            </a:r>
            <a:r>
              <a:rPr lang="en-IN" dirty="0" err="1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tubewell</a:t>
            </a:r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 for the process of irrigation.</a:t>
            </a:r>
            <a:endParaRPr lang="en-IN" dirty="0" smtClean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" r="-335" b="9218"/>
          <a:stretch/>
        </p:blipFill>
        <p:spPr>
          <a:xfrm>
            <a:off x="6437672" y="4552334"/>
            <a:ext cx="4916128" cy="22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8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  <a:latin typeface="Eras Bold ITC" panose="020B0907030504020204" pitchFamily="34" charset="0"/>
              </a:rPr>
              <a:t>Tube well </a:t>
            </a:r>
            <a:r>
              <a:rPr lang="en-IN" dirty="0" smtClean="0">
                <a:solidFill>
                  <a:srgbClr val="00B0F0"/>
                </a:solidFill>
                <a:latin typeface="Eras Bold ITC" panose="020B0907030504020204" pitchFamily="34" charset="0"/>
              </a:rPr>
              <a:t>System powered by Solar Energy</a:t>
            </a:r>
            <a:endParaRPr lang="en-IN" dirty="0">
              <a:solidFill>
                <a:srgbClr val="00B0F0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481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This system will detect for if the level of water is low in tube well, pumps will turn on automatically and refill the tube well.</a:t>
            </a:r>
          </a:p>
          <a:p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The tube well will be refilled by the underground water using centrifugal pumps which will be powered by solar energy.</a:t>
            </a:r>
          </a:p>
          <a:p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When the batteries supplying current to pumps discharge, it automaticall</a:t>
            </a:r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y </a:t>
            </a:r>
            <a:r>
              <a:rPr lang="en-IN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gets charged by solar energy system.</a:t>
            </a:r>
            <a:endParaRPr lang="en-IN" dirty="0" smtClean="0">
              <a:solidFill>
                <a:srgbClr val="FFFF00"/>
              </a:solidFill>
              <a:latin typeface="Berlin Sans FB Demi" panose="020E0802020502020306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76" y="4494467"/>
            <a:ext cx="2173224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4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  <a:latin typeface="Eras Bold ITC" panose="020B0907030504020204" pitchFamily="34" charset="0"/>
              </a:rPr>
              <a:t>Auto Street Light System</a:t>
            </a:r>
            <a:endParaRPr lang="en-IN" dirty="0">
              <a:solidFill>
                <a:srgbClr val="00B0F0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Eras Bold ITC" panose="020B0907030504020204" pitchFamily="34" charset="0"/>
              </a:rPr>
              <a:t>This system </a:t>
            </a:r>
            <a:r>
              <a:rPr lang="en-IN" dirty="0" smtClean="0">
                <a:solidFill>
                  <a:srgbClr val="FFFF00"/>
                </a:solidFill>
                <a:latin typeface="Eras Bold ITC" panose="020B0907030504020204" pitchFamily="34" charset="0"/>
              </a:rPr>
              <a:t>is really helpful to the villagers as street lights automatically turn on during the night time and lighten the streets.</a:t>
            </a:r>
          </a:p>
          <a:p>
            <a:r>
              <a:rPr lang="en-IN" dirty="0" smtClean="0">
                <a:solidFill>
                  <a:srgbClr val="FFFF00"/>
                </a:solidFill>
                <a:latin typeface="Eras Bold ITC" panose="020B0907030504020204" pitchFamily="34" charset="0"/>
              </a:rPr>
              <a:t>Similarly, it turns off during the day time and starts charging itself through solar energy </a:t>
            </a:r>
          </a:p>
          <a:p>
            <a:r>
              <a:rPr lang="en-IN" dirty="0" smtClean="0">
                <a:solidFill>
                  <a:srgbClr val="FFFF00"/>
                </a:solidFill>
                <a:latin typeface="Eras Bold ITC" panose="020B0907030504020204" pitchFamily="34" charset="0"/>
              </a:rPr>
              <a:t>The input of time will be given by computer automatically and no human interference will be required.</a:t>
            </a:r>
            <a:endParaRPr lang="en-IN" dirty="0" smtClean="0">
              <a:solidFill>
                <a:srgbClr val="FFFF00"/>
              </a:solidFill>
              <a:latin typeface="Eras Bold ITC" panose="020B0907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4928616"/>
            <a:ext cx="1871472" cy="17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6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292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Bahnschrift SemiBold SemiConden</vt:lpstr>
      <vt:lpstr>Berlin Sans FB Demi</vt:lpstr>
      <vt:lpstr>Calibri</vt:lpstr>
      <vt:lpstr>Calibri Light</vt:lpstr>
      <vt:lpstr>Cascadia Code</vt:lpstr>
      <vt:lpstr>Cascadia Code SemiBold</vt:lpstr>
      <vt:lpstr>Eras Bold ITC</vt:lpstr>
      <vt:lpstr>Lucida Handwriting</vt:lpstr>
      <vt:lpstr>Office Theme</vt:lpstr>
      <vt:lpstr>Computational solution to achieve sustainable development goals</vt:lpstr>
      <vt:lpstr>Village management system</vt:lpstr>
      <vt:lpstr>Soil Report</vt:lpstr>
      <vt:lpstr>Irrigation System</vt:lpstr>
      <vt:lpstr>Tube well System powered by Solar Energy</vt:lpstr>
      <vt:lpstr>Auto Street Light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2023-04-22T08:53:42Z</dcterms:created>
  <dcterms:modified xsi:type="dcterms:W3CDTF">2023-04-29T05:04:54Z</dcterms:modified>
</cp:coreProperties>
</file>