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2" r:id="rId5"/>
    <p:sldId id="263"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8B04-29F9-4945-B8E9-F0756D2F1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39A67A-7D04-4882-93B7-63042BA7C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CAE6D0-1094-4616-A195-F2B13EECEEF7}"/>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8FEFE6FA-62ED-497D-91E9-A3A095932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823F6-365A-49E7-86F2-130177F13E45}"/>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12810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9E12-4BE2-4273-ABC8-751C8C5A94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B105C4-96A0-477A-9BD9-51C1C33CE6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E7969-62C3-4F05-AF88-92C56B0DB41C}"/>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E4E6A2D4-7822-42D6-BA04-DA8963704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CC955-858C-4F74-B82A-EBF6DDB6767D}"/>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03522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5A54B-4B49-4210-B51C-7F00B07A6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42C14-D3F5-424D-BDB9-D8CC3C1C5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EE6CD-A097-473B-B643-CD3E7E92E43A}"/>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A4EDDDBE-1D66-4D54-884B-0182C5EF0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5CF6B-2BCA-4EF0-8AE9-7A71DD398EFE}"/>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2846160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Internal_logo_standard.png"/>
          <p:cNvPicPr>
            <a:picLocks noChangeAspect="1"/>
          </p:cNvPicPr>
          <p:nvPr/>
        </p:nvPicPr>
        <p:blipFill>
          <a:blip r:embed="rId2">
            <a:extLst>
              <a:ext uri="{28A0092B-C50C-407E-A947-70E740481C1C}">
                <a14:useLocalDpi xmlns:a14="http://schemas.microsoft.com/office/drawing/2010/main" val="0"/>
              </a:ext>
            </a:extLst>
          </a:blip>
          <a:srcRect t="12044" r="44701" b="3400"/>
          <a:stretch>
            <a:fillRect/>
          </a:stretch>
        </p:blipFill>
        <p:spPr bwMode="auto">
          <a:xfrm>
            <a:off x="6197600" y="0"/>
            <a:ext cx="6045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IBM_logo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153150"/>
            <a:ext cx="812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hasCustomPrompt="1"/>
          </p:nvPr>
        </p:nvSpPr>
        <p:spPr>
          <a:xfrm>
            <a:off x="609600" y="2130428"/>
            <a:ext cx="6705600" cy="1470025"/>
          </a:xfrm>
        </p:spPr>
        <p:txBody>
          <a:bodyPr anchor="b"/>
          <a:lstStyle>
            <a:lvl1pPr>
              <a:lnSpc>
                <a:spcPct val="90000"/>
              </a:lnSpc>
              <a:defRPr sz="2500" b="1" i="0" baseline="0"/>
            </a:lvl1pPr>
          </a:lstStyle>
          <a:p>
            <a:pPr lvl="0"/>
            <a:r>
              <a:rPr lang="en-US" noProof="0" dirty="0"/>
              <a:t>AI for Better India</a:t>
            </a:r>
            <a:br>
              <a:rPr lang="en-US" noProof="0" dirty="0"/>
            </a:br>
            <a:r>
              <a:rPr lang="en-US" noProof="0" dirty="0"/>
              <a:t>        Hosted by IBM, Supported by CBSE</a:t>
            </a:r>
          </a:p>
        </p:txBody>
      </p:sp>
      <p:sp>
        <p:nvSpPr>
          <p:cNvPr id="18435" name="Rectangle 3"/>
          <p:cNvSpPr>
            <a:spLocks noGrp="1" noChangeArrowheads="1"/>
          </p:cNvSpPr>
          <p:nvPr>
            <p:ph type="subTitle" idx="1"/>
          </p:nvPr>
        </p:nvSpPr>
        <p:spPr>
          <a:xfrm>
            <a:off x="609600" y="3886200"/>
            <a:ext cx="6705600" cy="1752600"/>
          </a:xfrm>
        </p:spPr>
        <p:txBody>
          <a:bodyPr/>
          <a:lstStyle>
            <a:lvl1pPr marL="0" indent="0">
              <a:buFontTx/>
              <a:buNone/>
              <a:defRPr sz="1800" b="1">
                <a:solidFill>
                  <a:srgbClr val="00B2F2"/>
                </a:solidFill>
              </a:defRPr>
            </a:lvl1pPr>
          </a:lstStyle>
          <a:p>
            <a:pPr lvl="0"/>
            <a:r>
              <a:rPr lang="en-US" noProof="0" dirty="0"/>
              <a:t>Click to edit Master subtitle style</a:t>
            </a:r>
          </a:p>
        </p:txBody>
      </p:sp>
    </p:spTree>
    <p:extLst>
      <p:ext uri="{BB962C8B-B14F-4D97-AF65-F5344CB8AC3E}">
        <p14:creationId xmlns:p14="http://schemas.microsoft.com/office/powerpoint/2010/main" val="1055830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426224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1786201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86001"/>
            <a:ext cx="2489200"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02000" y="2286001"/>
            <a:ext cx="2489200"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411917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1711810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endParaRPr lang="en-US"/>
          </a:p>
        </p:txBody>
      </p:sp>
      <p:sp>
        <p:nvSpPr>
          <p:cNvPr id="4" name="Rectangle 6"/>
          <p:cNvSpPr>
            <a:spLocks noGrp="1" noChangeArrowheads="1"/>
          </p:cNvSpPr>
          <p:nvPr>
            <p:ph type="sldNum" sz="quarter" idx="11"/>
          </p:nvPr>
        </p:nvSpPr>
        <p:spPr>
          <a:xfrm>
            <a:off x="8737600" y="6324601"/>
            <a:ext cx="2844800" cy="231775"/>
          </a:xfrm>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6204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3217412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296168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7AD9-F081-47DA-97D3-FA01A7757C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5401AC-E55C-4E3D-A452-FDADE72D1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8C378-C2C4-410C-AF93-E917ADE986BF}"/>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06774CA8-6BF5-4E40-A692-7A077AE7B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2D2D5-F7AB-42D8-BDAB-5CA9F17C2DAA}"/>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1600380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1851503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849427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22351"/>
            <a:ext cx="2743200" cy="51038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022351"/>
            <a:ext cx="8026400" cy="5103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582074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1022350"/>
            <a:ext cx="10972800" cy="427038"/>
          </a:xfrm>
        </p:spPr>
        <p:txBody>
          <a:bodyPr/>
          <a:lstStyle/>
          <a:p>
            <a:r>
              <a:rPr lang="en-US"/>
              <a:t>Click to edit Master title style</a:t>
            </a:r>
          </a:p>
        </p:txBody>
      </p:sp>
      <p:sp>
        <p:nvSpPr>
          <p:cNvPr id="3" name="Text Placeholder 2"/>
          <p:cNvSpPr>
            <a:spLocks noGrp="1"/>
          </p:cNvSpPr>
          <p:nvPr>
            <p:ph type="body" sz="half" idx="1"/>
          </p:nvPr>
        </p:nvSpPr>
        <p:spPr>
          <a:xfrm>
            <a:off x="609600" y="2286001"/>
            <a:ext cx="24892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3302000" y="2286001"/>
            <a:ext cx="2489200" cy="3840163"/>
          </a:xfrm>
        </p:spPr>
        <p:txBody>
          <a:bodyPr/>
          <a:lstStyle/>
          <a:p>
            <a:pPr lvl="0"/>
            <a:r>
              <a:rPr lang="en-US" noProof="0"/>
              <a:t>Click icon to add chart</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959789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Heading no Text">
    <p:spTree>
      <p:nvGrpSpPr>
        <p:cNvPr id="1" name=""/>
        <p:cNvGrpSpPr/>
        <p:nvPr/>
      </p:nvGrpSpPr>
      <p:grpSpPr>
        <a:xfrm>
          <a:off x="0" y="0"/>
          <a:ext cx="0" cy="0"/>
          <a:chOff x="0" y="0"/>
          <a:chExt cx="0" cy="0"/>
        </a:xfrm>
      </p:grpSpPr>
      <p:sp>
        <p:nvSpPr>
          <p:cNvPr id="6" name="Title 7"/>
          <p:cNvSpPr>
            <a:spLocks noGrp="1"/>
          </p:cNvSpPr>
          <p:nvPr>
            <p:ph type="title"/>
          </p:nvPr>
        </p:nvSpPr>
        <p:spPr>
          <a:xfrm>
            <a:off x="139924" y="124538"/>
            <a:ext cx="9715277" cy="430887"/>
          </a:xfrm>
        </p:spPr>
        <p:txBody>
          <a:bodyPr/>
          <a:lstStyle>
            <a:lvl1pPr>
              <a:defRPr sz="2100"/>
            </a:lvl1pPr>
          </a:lstStyle>
          <a:p>
            <a:r>
              <a:rPr lang="en-US"/>
              <a:t>Click to edit Master title style</a:t>
            </a:r>
            <a:endParaRPr lang="en-US" dirty="0"/>
          </a:p>
        </p:txBody>
      </p:sp>
      <p:sp>
        <p:nvSpPr>
          <p:cNvPr id="3" name="Date Placeholder 3"/>
          <p:cNvSpPr>
            <a:spLocks noGrp="1"/>
          </p:cNvSpPr>
          <p:nvPr>
            <p:ph type="dt" sz="half" idx="10"/>
          </p:nvPr>
        </p:nvSpPr>
        <p:spPr>
          <a:xfrm>
            <a:off x="609600" y="6487586"/>
            <a:ext cx="2844800" cy="366183"/>
          </a:xfrm>
          <a:prstGeom prst="rect">
            <a:avLst/>
          </a:prstGeom>
        </p:spPr>
        <p:txBody>
          <a:bodyPr vert="horz" wrap="square" lIns="68580" tIns="34290" rIns="68580" bIns="34290" numCol="1" anchor="t" anchorCtr="0" compatLnSpc="1">
            <a:prstTxWarp prst="textNoShape">
              <a:avLst/>
            </a:prstTxWarp>
          </a:bodyPr>
          <a:lstStyle>
            <a:lvl1pPr>
              <a:defRPr>
                <a:ea typeface="ＭＳ Ｐゴシック" panose="020B0600070205080204" pitchFamily="34" charset="-128"/>
              </a:defRPr>
            </a:lvl1pPr>
          </a:lstStyle>
          <a:p>
            <a:fld id="{3CBC1C18-307B-4F68-A007-B5B542270E8D}" type="datetimeFigureOut">
              <a:rPr lang="en-US" smtClean="0"/>
              <a:t>2/14/2020</a:t>
            </a:fld>
            <a:endParaRPr lang="en-US" dirty="0"/>
          </a:p>
        </p:txBody>
      </p:sp>
      <p:sp>
        <p:nvSpPr>
          <p:cNvPr id="4" name="Slide Number Placeholder 5"/>
          <p:cNvSpPr>
            <a:spLocks noGrp="1"/>
          </p:cNvSpPr>
          <p:nvPr>
            <p:ph type="sldNum" sz="quarter" idx="11"/>
          </p:nvPr>
        </p:nvSpPr>
        <p:spPr>
          <a:xfrm>
            <a:off x="10974917" y="6294968"/>
            <a:ext cx="607483" cy="364067"/>
          </a:xfrm>
          <a:prstGeom prst="rect">
            <a:avLst/>
          </a:prstGeom>
        </p:spPr>
        <p:txBody>
          <a:bodyPr vert="horz" wrap="square" lIns="68580" tIns="34290" rIns="68580" bIns="34290" numCol="1" anchor="t" anchorCtr="0" compatLnSpc="1">
            <a:prstTxWarp prst="textNoShape">
              <a:avLst/>
            </a:prstTxWarp>
          </a:bodyPr>
          <a:lstStyle>
            <a:lvl1pPr>
              <a:defRPr>
                <a:ea typeface="ＭＳ Ｐゴシック" panose="020B0600070205080204" pitchFamily="34" charset="-128"/>
              </a:defRPr>
            </a:lvl1pPr>
          </a:lstStyle>
          <a:p>
            <a:fld id="{9A10C46A-1087-9440-A4FC-8ABD18D80AD7}" type="slidenum">
              <a:rPr lang="en-US" smtClean="0"/>
              <a:t>‹#›</a:t>
            </a:fld>
            <a:endParaRPr lang="en-US"/>
          </a:p>
        </p:txBody>
      </p:sp>
    </p:spTree>
    <p:extLst>
      <p:ext uri="{BB962C8B-B14F-4D97-AF65-F5344CB8AC3E}">
        <p14:creationId xmlns:p14="http://schemas.microsoft.com/office/powerpoint/2010/main" val="77579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D73D-782E-428E-8DF7-63601BF14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AD9B85-7B6B-4DF3-84B5-282DC9781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1D3F0D-1871-4473-B1DF-F2FED3474E37}"/>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424FA053-E3FB-4C31-B448-1AE722028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59B5F-249A-4758-8E31-1B060291CD98}"/>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02342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89D1-5405-4AF4-9CAA-C6E928EDB2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91135-D29E-4BEC-BB97-50156A706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F10A4B-92B7-4C44-9A9D-412540848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D846E0-2E4B-4624-9D3D-86EB5796976D}"/>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6" name="Footer Placeholder 5">
            <a:extLst>
              <a:ext uri="{FF2B5EF4-FFF2-40B4-BE49-F238E27FC236}">
                <a16:creationId xmlns:a16="http://schemas.microsoft.com/office/drawing/2014/main" id="{086E5B4C-93AC-4392-A16A-7BDC69ABD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EF6E1-6AAF-4392-AE7D-00E2F732C8DD}"/>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9804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2E94-78D1-4058-9FF9-7547724A96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B0F8B9-7815-49B9-A357-34C357E99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3B883-2E6E-430C-93F5-C4ECC746C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6B1FA7-3CEA-44BB-881B-F7BE149E0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553F2-F442-4510-921A-466379187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8EEF06-AF7F-43C8-A300-F877DD7D0CD2}"/>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8" name="Footer Placeholder 7">
            <a:extLst>
              <a:ext uri="{FF2B5EF4-FFF2-40B4-BE49-F238E27FC236}">
                <a16:creationId xmlns:a16="http://schemas.microsoft.com/office/drawing/2014/main" id="{C78EB791-8168-4EAA-B46D-7D7E4443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C450E4-4191-4982-B6EB-856C374B1EA2}"/>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365500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3371-1070-4E61-80DF-7F0301BB32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3F85F6-26D9-412D-A41E-A65B9177F785}"/>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4" name="Footer Placeholder 3">
            <a:extLst>
              <a:ext uri="{FF2B5EF4-FFF2-40B4-BE49-F238E27FC236}">
                <a16:creationId xmlns:a16="http://schemas.microsoft.com/office/drawing/2014/main" id="{A953AE6F-F27C-4D6F-BE1E-98EC2636AE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F6BF6B-8872-455A-A0DB-41B0FD20A9D8}"/>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400269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83BE8D-5F9B-4F06-A95B-8CC7153C43AD}"/>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3" name="Footer Placeholder 2">
            <a:extLst>
              <a:ext uri="{FF2B5EF4-FFF2-40B4-BE49-F238E27FC236}">
                <a16:creationId xmlns:a16="http://schemas.microsoft.com/office/drawing/2014/main" id="{0D20CF1C-E0A0-49E5-9213-140B6A44F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F98790-2BA9-40DB-8544-BB08FDE9B299}"/>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347765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47D0-63DC-4436-A5F7-2FF3C163B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D48D4A-ACD4-450B-A045-71E5584D9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3D1173-26C0-4450-83D1-D70469D87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4656-D184-4FDE-9442-7B4040E2ECA2}"/>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6" name="Footer Placeholder 5">
            <a:extLst>
              <a:ext uri="{FF2B5EF4-FFF2-40B4-BE49-F238E27FC236}">
                <a16:creationId xmlns:a16="http://schemas.microsoft.com/office/drawing/2014/main" id="{E292F0CA-712B-461B-A0DB-938E96780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DD0AA9-400A-414F-B65A-0D98D56954A4}"/>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268003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8ACD-D26C-45AA-BA4D-91936C3BA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C29F41-7B46-4F26-9629-363D27BB4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E8C581-437D-4B80-BBC7-4E02B7D98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C3BF9-497C-470C-941D-A05848E689A9}"/>
              </a:ext>
            </a:extLst>
          </p:cNvPr>
          <p:cNvSpPr>
            <a:spLocks noGrp="1"/>
          </p:cNvSpPr>
          <p:nvPr>
            <p:ph type="dt" sz="half" idx="10"/>
          </p:nvPr>
        </p:nvSpPr>
        <p:spPr/>
        <p:txBody>
          <a:bodyPr/>
          <a:lstStyle/>
          <a:p>
            <a:fld id="{C26C8382-5EE9-46F4-A1B1-2DA306DD96C2}" type="datetimeFigureOut">
              <a:rPr lang="en-IN" smtClean="0"/>
              <a:t>14-02-2020</a:t>
            </a:fld>
            <a:endParaRPr lang="en-IN"/>
          </a:p>
        </p:txBody>
      </p:sp>
      <p:sp>
        <p:nvSpPr>
          <p:cNvPr id="6" name="Footer Placeholder 5">
            <a:extLst>
              <a:ext uri="{FF2B5EF4-FFF2-40B4-BE49-F238E27FC236}">
                <a16:creationId xmlns:a16="http://schemas.microsoft.com/office/drawing/2014/main" id="{1F87C058-F248-448B-88B1-FC1D17A27E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082CA-97E4-456B-947A-89FBD211B9B8}"/>
              </a:ext>
            </a:extLst>
          </p:cNvPr>
          <p:cNvSpPr>
            <a:spLocks noGrp="1"/>
          </p:cNvSpPr>
          <p:nvPr>
            <p:ph type="sldNum" sz="quarter" idx="12"/>
          </p:nvPr>
        </p:nvSpPr>
        <p:spPr/>
        <p:txBody>
          <a:bodyPr/>
          <a:lstStyle/>
          <a:p>
            <a:fld id="{73905330-5BC7-4E82-B836-DEA1971E3CDE}" type="slidenum">
              <a:rPr lang="en-IN" smtClean="0"/>
              <a:t>‹#›</a:t>
            </a:fld>
            <a:endParaRPr lang="en-IN"/>
          </a:p>
        </p:txBody>
      </p:sp>
    </p:spTree>
    <p:extLst>
      <p:ext uri="{BB962C8B-B14F-4D97-AF65-F5344CB8AC3E}">
        <p14:creationId xmlns:p14="http://schemas.microsoft.com/office/powerpoint/2010/main" val="168370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57186-FDC3-4EC5-AE0E-E49A43C58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8325EA-7243-43E7-AC34-B32ECE157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9B654-FC0A-45CB-975F-97A0646DF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C8382-5EE9-46F4-A1B1-2DA306DD96C2}" type="datetimeFigureOut">
              <a:rPr lang="en-IN" smtClean="0"/>
              <a:t>14-02-2020</a:t>
            </a:fld>
            <a:endParaRPr lang="en-IN"/>
          </a:p>
        </p:txBody>
      </p:sp>
      <p:sp>
        <p:nvSpPr>
          <p:cNvPr id="5" name="Footer Placeholder 4">
            <a:extLst>
              <a:ext uri="{FF2B5EF4-FFF2-40B4-BE49-F238E27FC236}">
                <a16:creationId xmlns:a16="http://schemas.microsoft.com/office/drawing/2014/main" id="{1B624AB1-DA88-4C09-9625-320F55B65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DCA57A-8901-41D9-8B57-C3C305011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05330-5BC7-4E82-B836-DEA1971E3CDE}" type="slidenum">
              <a:rPr lang="en-IN" smtClean="0"/>
              <a:t>‹#›</a:t>
            </a:fld>
            <a:endParaRPr lang="en-IN"/>
          </a:p>
        </p:txBody>
      </p:sp>
    </p:spTree>
    <p:extLst>
      <p:ext uri="{BB962C8B-B14F-4D97-AF65-F5344CB8AC3E}">
        <p14:creationId xmlns:p14="http://schemas.microsoft.com/office/powerpoint/2010/main" val="1790176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022350"/>
            <a:ext cx="10972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2286001"/>
            <a:ext cx="5181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0"/>
            <a:r>
              <a:rPr lang="en-US" altLang="en-US"/>
              <a:t>Second level</a:t>
            </a:r>
          </a:p>
          <a:p>
            <a:pPr lvl="1"/>
            <a:r>
              <a:rPr lang="en-US" altLang="en-US"/>
              <a:t>Third level</a:t>
            </a:r>
          </a:p>
        </p:txBody>
      </p:sp>
      <p:sp>
        <p:nvSpPr>
          <p:cNvPr id="17413" name="Rectangle 5"/>
          <p:cNvSpPr>
            <a:spLocks noGrp="1" noChangeArrowheads="1"/>
          </p:cNvSpPr>
          <p:nvPr>
            <p:ph type="ftr" sz="quarter" idx="3"/>
          </p:nvPr>
        </p:nvSpPr>
        <p:spPr bwMode="auto">
          <a:xfrm>
            <a:off x="609600" y="6324601"/>
            <a:ext cx="7416800" cy="2317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100">
                <a:solidFill>
                  <a:srgbClr val="004266"/>
                </a:solidFill>
                <a:latin typeface="Arial" panose="020B0604020202020204" pitchFamily="34" charset="0"/>
              </a:defRPr>
            </a:lvl1pPr>
          </a:lstStyle>
          <a:p>
            <a:endParaRPr lang="en-US"/>
          </a:p>
        </p:txBody>
      </p:sp>
      <p:sp>
        <p:nvSpPr>
          <p:cNvPr id="17414" name="Rectangle 6"/>
          <p:cNvSpPr>
            <a:spLocks noGrp="1" noChangeArrowheads="1"/>
          </p:cNvSpPr>
          <p:nvPr>
            <p:ph type="sldNum" sz="quarter" idx="4"/>
          </p:nvPr>
        </p:nvSpPr>
        <p:spPr bwMode="auto">
          <a:xfrm>
            <a:off x="8737600" y="6324601"/>
            <a:ext cx="2844800" cy="2317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100">
                <a:solidFill>
                  <a:srgbClr val="004266"/>
                </a:solidFill>
              </a:defRPr>
            </a:lvl1pPr>
          </a:lstStyle>
          <a:p>
            <a:fld id="{9A10C46A-1087-9440-A4FC-8ABD18D80AD7}" type="slidenum">
              <a:rPr lang="en-US" smtClean="0"/>
              <a:t>‹#›</a:t>
            </a:fld>
            <a:endParaRPr lang="en-US"/>
          </a:p>
        </p:txBody>
      </p:sp>
      <p:pic>
        <p:nvPicPr>
          <p:cNvPr id="1030" name="Picture 7" descr="IBM_logo_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74400" y="422275"/>
            <a:ext cx="6096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9"/>
          <p:cNvSpPr>
            <a:spLocks noChangeShapeType="1"/>
          </p:cNvSpPr>
          <p:nvPr/>
        </p:nvSpPr>
        <p:spPr bwMode="auto">
          <a:xfrm>
            <a:off x="609600" y="838200"/>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2" name="Picture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08000" y="185738"/>
            <a:ext cx="812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Box 2"/>
          <p:cNvSpPr txBox="1">
            <a:spLocks noChangeArrowheads="1"/>
          </p:cNvSpPr>
          <p:nvPr/>
        </p:nvSpPr>
        <p:spPr bwMode="auto">
          <a:xfrm flipH="1">
            <a:off x="1320800" y="247650"/>
            <a:ext cx="6299200" cy="369888"/>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Arial" charset="0"/>
                <a:ea typeface="ヒラギノ角ゴ Pro W3" charset="-128"/>
              </a:defRPr>
            </a:lvl1pPr>
            <a:lvl2pPr marL="742950" indent="-285750">
              <a:defRPr>
                <a:solidFill>
                  <a:schemeClr val="tx1"/>
                </a:solidFill>
                <a:latin typeface="Arial" charset="0"/>
                <a:ea typeface="ヒラギノ角ゴ Pro W3" charset="-128"/>
              </a:defRPr>
            </a:lvl2pPr>
            <a:lvl3pPr marL="1143000" indent="-228600">
              <a:defRPr>
                <a:solidFill>
                  <a:schemeClr val="tx1"/>
                </a:solidFill>
                <a:latin typeface="Arial" charset="0"/>
                <a:ea typeface="ヒラギノ角ゴ Pro W3" charset="-128"/>
              </a:defRPr>
            </a:lvl3pPr>
            <a:lvl4pPr marL="1600200" indent="-228600">
              <a:defRPr>
                <a:solidFill>
                  <a:schemeClr val="tx1"/>
                </a:solidFill>
                <a:latin typeface="Arial" charset="0"/>
                <a:ea typeface="ヒラギノ角ゴ Pro W3" charset="-128"/>
              </a:defRPr>
            </a:lvl4pPr>
            <a:lvl5pPr marL="2057400" indent="-22860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defRPr/>
            </a:pPr>
            <a:r>
              <a:rPr lang="en-GB" altLang="en-US" dirty="0"/>
              <a:t>IBM Watson Internet of Things</a:t>
            </a:r>
          </a:p>
        </p:txBody>
      </p:sp>
    </p:spTree>
    <p:extLst>
      <p:ext uri="{BB962C8B-B14F-4D97-AF65-F5344CB8AC3E}">
        <p14:creationId xmlns:p14="http://schemas.microsoft.com/office/powerpoint/2010/main" val="3905246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2800" b="1">
          <a:solidFill>
            <a:srgbClr val="004266"/>
          </a:solidFill>
          <a:latin typeface="+mj-lt"/>
          <a:ea typeface="ＭＳ Ｐゴシック" panose="020B0600070205080204" pitchFamily="34" charset="-128"/>
          <a:cs typeface="MS PGothic" charset="0"/>
        </a:defRPr>
      </a:lvl1pPr>
      <a:lvl2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2pPr>
      <a:lvl3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3pPr>
      <a:lvl4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4pPr>
      <a:lvl5pPr algn="l" rtl="0" eaLnBrk="1" fontAlgn="base" hangingPunct="1">
        <a:spcBef>
          <a:spcPct val="0"/>
        </a:spcBef>
        <a:spcAft>
          <a:spcPct val="0"/>
        </a:spcAft>
        <a:defRPr sz="2800" b="1">
          <a:solidFill>
            <a:srgbClr val="004266"/>
          </a:solidFill>
          <a:latin typeface="Arial" charset="0"/>
          <a:ea typeface="ＭＳ Ｐゴシック" panose="020B0600070205080204" pitchFamily="34" charset="-128"/>
          <a:cs typeface="MS PGothic" charset="0"/>
        </a:defRPr>
      </a:lvl5pPr>
      <a:lvl6pPr marL="457200" algn="l" rtl="0" eaLnBrk="1" fontAlgn="base" hangingPunct="1">
        <a:spcBef>
          <a:spcPct val="0"/>
        </a:spcBef>
        <a:spcAft>
          <a:spcPct val="0"/>
        </a:spcAft>
        <a:defRPr sz="2800" b="1">
          <a:solidFill>
            <a:srgbClr val="004266"/>
          </a:solidFill>
          <a:latin typeface="Arial" charset="0"/>
          <a:ea typeface="ＭＳ Ｐゴシック" charset="0"/>
        </a:defRPr>
      </a:lvl6pPr>
      <a:lvl7pPr marL="914400" algn="l" rtl="0" eaLnBrk="1" fontAlgn="base" hangingPunct="1">
        <a:spcBef>
          <a:spcPct val="0"/>
        </a:spcBef>
        <a:spcAft>
          <a:spcPct val="0"/>
        </a:spcAft>
        <a:defRPr sz="2800" b="1">
          <a:solidFill>
            <a:srgbClr val="004266"/>
          </a:solidFill>
          <a:latin typeface="Arial" charset="0"/>
          <a:ea typeface="ＭＳ Ｐゴシック" charset="0"/>
        </a:defRPr>
      </a:lvl7pPr>
      <a:lvl8pPr marL="1371600" algn="l" rtl="0" eaLnBrk="1" fontAlgn="base" hangingPunct="1">
        <a:spcBef>
          <a:spcPct val="0"/>
        </a:spcBef>
        <a:spcAft>
          <a:spcPct val="0"/>
        </a:spcAft>
        <a:defRPr sz="2800" b="1">
          <a:solidFill>
            <a:srgbClr val="004266"/>
          </a:solidFill>
          <a:latin typeface="Arial" charset="0"/>
          <a:ea typeface="ＭＳ Ｐゴシック" charset="0"/>
        </a:defRPr>
      </a:lvl8pPr>
      <a:lvl9pPr marL="1828800" algn="l" rtl="0" eaLnBrk="1" fontAlgn="base" hangingPunct="1">
        <a:spcBef>
          <a:spcPct val="0"/>
        </a:spcBef>
        <a:spcAft>
          <a:spcPct val="0"/>
        </a:spcAft>
        <a:defRPr sz="2800" b="1">
          <a:solidFill>
            <a:srgbClr val="004266"/>
          </a:solidFill>
          <a:latin typeface="Arial" charset="0"/>
          <a:ea typeface="ＭＳ Ｐゴシック" charset="0"/>
        </a:defRPr>
      </a:lvl9pPr>
    </p:titleStyle>
    <p:bodyStyle>
      <a:lvl1pPr marL="231775" indent="-231775" algn="l" rtl="0" eaLnBrk="1" fontAlgn="base" hangingPunct="1">
        <a:spcBef>
          <a:spcPct val="20000"/>
        </a:spcBef>
        <a:spcAft>
          <a:spcPct val="0"/>
        </a:spcAft>
        <a:buChar char="•"/>
        <a:defRPr sz="2000">
          <a:solidFill>
            <a:srgbClr val="004266"/>
          </a:solidFill>
          <a:latin typeface="+mn-lt"/>
          <a:ea typeface="ＭＳ Ｐゴシック" panose="020B0600070205080204" pitchFamily="34" charset="-128"/>
          <a:cs typeface="MS PGothic" charset="0"/>
        </a:defRPr>
      </a:lvl1pPr>
      <a:lvl2pPr marL="742950" indent="-396875" algn="l" rtl="0" eaLnBrk="1" fontAlgn="base" hangingPunct="1">
        <a:spcBef>
          <a:spcPct val="20000"/>
        </a:spcBef>
        <a:spcAft>
          <a:spcPct val="0"/>
        </a:spcAft>
        <a:buFont typeface="Arial" panose="020B0604020202020204" pitchFamily="34" charset="0"/>
        <a:buChar char="–"/>
        <a:defRPr sz="2000">
          <a:solidFill>
            <a:srgbClr val="004266"/>
          </a:solidFill>
          <a:latin typeface="+mn-lt"/>
          <a:ea typeface="ＭＳ Ｐゴシック" panose="020B0600070205080204" pitchFamily="34" charset="-128"/>
          <a:cs typeface="MS PGothic" charset="0"/>
        </a:defRPr>
      </a:lvl2pPr>
      <a:lvl3pPr marL="1143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ＭＳ Ｐゴシック" panose="020B0600070205080204" pitchFamily="34" charset="-128"/>
          <a:cs typeface="MS PGothic"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anose="020B0600070205080204" pitchFamily="34" charset="-128"/>
          <a:cs typeface="MS PGothic"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anose="020B0600070205080204" pitchFamily="34" charset="-128"/>
          <a:cs typeface="MS PGothic"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79E808A1-532C-49EE-914C-A5F03D9523A4}"/>
              </a:ext>
            </a:extLst>
          </p:cNvPr>
          <p:cNvPicPr>
            <a:picLocks noChangeAspect="1"/>
          </p:cNvPicPr>
          <p:nvPr/>
        </p:nvPicPr>
        <p:blipFill>
          <a:blip r:embed="rId2"/>
          <a:stretch>
            <a:fillRect/>
          </a:stretch>
        </p:blipFill>
        <p:spPr>
          <a:xfrm>
            <a:off x="0" y="0"/>
            <a:ext cx="12192000" cy="6858000"/>
          </a:xfrm>
          <a:prstGeom prst="rect">
            <a:avLst/>
          </a:prstGeom>
        </p:spPr>
      </p:pic>
      <p:grpSp>
        <p:nvGrpSpPr>
          <p:cNvPr id="7" name="Group">
            <a:extLst>
              <a:ext uri="{FF2B5EF4-FFF2-40B4-BE49-F238E27FC236}">
                <a16:creationId xmlns:a16="http://schemas.microsoft.com/office/drawing/2014/main" id="{1AD3EC51-0810-4442-BCB2-04DF954E9E72}"/>
              </a:ext>
            </a:extLst>
          </p:cNvPr>
          <p:cNvGrpSpPr/>
          <p:nvPr/>
        </p:nvGrpSpPr>
        <p:grpSpPr>
          <a:xfrm>
            <a:off x="0" y="0"/>
            <a:ext cx="4190526" cy="2143125"/>
            <a:chOff x="0" y="0"/>
            <a:chExt cx="4190526" cy="2143125"/>
          </a:xfrm>
        </p:grpSpPr>
        <p:pic>
          <p:nvPicPr>
            <p:cNvPr id="6" name="CBSE">
              <a:extLst>
                <a:ext uri="{FF2B5EF4-FFF2-40B4-BE49-F238E27FC236}">
                  <a16:creationId xmlns:a16="http://schemas.microsoft.com/office/drawing/2014/main" id="{CD64BA88-DEC6-4CCD-B012-7C17AF3D02EE}"/>
                </a:ext>
              </a:extLst>
            </p:cNvPr>
            <p:cNvPicPr>
              <a:picLocks noChangeAspect="1"/>
            </p:cNvPicPr>
            <p:nvPr/>
          </p:nvPicPr>
          <p:blipFill>
            <a:blip r:embed="rId3"/>
            <a:stretch>
              <a:fillRect/>
            </a:stretch>
          </p:blipFill>
          <p:spPr>
            <a:xfrm>
              <a:off x="0" y="0"/>
              <a:ext cx="2143125" cy="2143125"/>
            </a:xfrm>
            <a:prstGeom prst="rect">
              <a:avLst/>
            </a:prstGeom>
          </p:spPr>
        </p:pic>
        <p:pic>
          <p:nvPicPr>
            <p:cNvPr id="8" name="IBM">
              <a:extLst>
                <a:ext uri="{FF2B5EF4-FFF2-40B4-BE49-F238E27FC236}">
                  <a16:creationId xmlns:a16="http://schemas.microsoft.com/office/drawing/2014/main" id="{DA839F6C-76F0-450D-AA84-74FDAD96C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3125" y="346158"/>
              <a:ext cx="2047401" cy="1450807"/>
            </a:xfrm>
            <a:prstGeom prst="rect">
              <a:avLst/>
            </a:prstGeom>
          </p:spPr>
        </p:pic>
      </p:grpSp>
      <p:sp>
        <p:nvSpPr>
          <p:cNvPr id="10" name="!! TextBox 2">
            <a:extLst>
              <a:ext uri="{FF2B5EF4-FFF2-40B4-BE49-F238E27FC236}">
                <a16:creationId xmlns:a16="http://schemas.microsoft.com/office/drawing/2014/main" id="{63E9FA38-3558-4C1F-8682-F515D1DA6762}"/>
              </a:ext>
            </a:extLst>
          </p:cNvPr>
          <p:cNvSpPr txBox="1"/>
          <p:nvPr/>
        </p:nvSpPr>
        <p:spPr>
          <a:xfrm>
            <a:off x="114828" y="2414425"/>
            <a:ext cx="6066789" cy="1200329"/>
          </a:xfrm>
          <a:prstGeom prst="rect">
            <a:avLst/>
          </a:prstGeom>
          <a:noFill/>
        </p:spPr>
        <p:txBody>
          <a:bodyPr wrap="none" rtlCol="0">
            <a:spAutoFit/>
          </a:bodyPr>
          <a:lstStyle/>
          <a:p>
            <a:pPr eaLnBrk="0" fontAlgn="base" hangingPunct="0">
              <a:spcBef>
                <a:spcPct val="0"/>
              </a:spcBef>
              <a:spcAft>
                <a:spcPct val="0"/>
              </a:spcAft>
            </a:pPr>
            <a:r>
              <a:rPr lang="en-IN" sz="3600" b="1" dirty="0">
                <a:solidFill>
                  <a:srgbClr val="004266"/>
                </a:solidFill>
                <a:latin typeface="Arial" panose="020B0604020202020204" pitchFamily="34" charset="0"/>
                <a:ea typeface="ヒラギノ角ゴ Pro W3" charset="-128"/>
              </a:rPr>
              <a:t>AI Enabled SEWA Program</a:t>
            </a:r>
          </a:p>
          <a:p>
            <a:pPr eaLnBrk="0" fontAlgn="base" hangingPunct="0">
              <a:spcBef>
                <a:spcPct val="0"/>
              </a:spcBef>
              <a:spcAft>
                <a:spcPct val="0"/>
              </a:spcAft>
            </a:pPr>
            <a:r>
              <a:rPr lang="en-IN" sz="3600" b="1" dirty="0">
                <a:solidFill>
                  <a:srgbClr val="004266"/>
                </a:solidFill>
                <a:latin typeface="Arial" panose="020B0604020202020204" pitchFamily="34" charset="0"/>
                <a:ea typeface="ヒラギノ角ゴ Pro W3" charset="-128"/>
              </a:rPr>
              <a:t>AI For Better India</a:t>
            </a:r>
          </a:p>
        </p:txBody>
      </p:sp>
      <p:sp>
        <p:nvSpPr>
          <p:cNvPr id="11" name="!! TextBox 1">
            <a:extLst>
              <a:ext uri="{FF2B5EF4-FFF2-40B4-BE49-F238E27FC236}">
                <a16:creationId xmlns:a16="http://schemas.microsoft.com/office/drawing/2014/main" id="{ADE6A245-2D6E-4580-966C-507B7B22F25E}"/>
              </a:ext>
            </a:extLst>
          </p:cNvPr>
          <p:cNvSpPr txBox="1"/>
          <p:nvPr/>
        </p:nvSpPr>
        <p:spPr>
          <a:xfrm>
            <a:off x="114828" y="3484317"/>
            <a:ext cx="6756978" cy="1495794"/>
          </a:xfrm>
          <a:prstGeom prst="rect">
            <a:avLst/>
          </a:prstGeom>
          <a:noFill/>
        </p:spPr>
        <p:txBody>
          <a:bodyPr wrap="none" rtlCol="0">
            <a:spAutoFit/>
          </a:bodyPr>
          <a:lstStyle/>
          <a:p>
            <a:pPr lvl="0" fontAlgn="base">
              <a:spcBef>
                <a:spcPct val="20000"/>
              </a:spcBef>
              <a:spcAft>
                <a:spcPct val="0"/>
              </a:spcAft>
              <a:defRPr/>
            </a:pPr>
            <a:r>
              <a:rPr lang="en-US" sz="4800" b="1" kern="0" dirty="0">
                <a:solidFill>
                  <a:srgbClr val="00B2F2"/>
                </a:solidFill>
                <a:latin typeface="Arial"/>
                <a:ea typeface="ＭＳ Ｐゴシック" panose="020B0600070205080204" pitchFamily="34" charset="-128"/>
              </a:rPr>
              <a:t>Counter-Bully Chatbot</a:t>
            </a:r>
          </a:p>
          <a:p>
            <a:pPr lvl="0" fontAlgn="base">
              <a:spcBef>
                <a:spcPct val="20000"/>
              </a:spcBef>
              <a:spcAft>
                <a:spcPct val="0"/>
              </a:spcAft>
              <a:defRPr/>
            </a:pPr>
            <a:r>
              <a:rPr lang="en-US" sz="3600" b="1" kern="0" dirty="0">
                <a:solidFill>
                  <a:srgbClr val="00B2F2"/>
                </a:solidFill>
                <a:latin typeface="Arial"/>
                <a:ea typeface="ＭＳ Ｐゴシック" panose="020B0600070205080204" pitchFamily="34" charset="-128"/>
              </a:rPr>
              <a:t>DPSG Rockers</a:t>
            </a:r>
          </a:p>
        </p:txBody>
      </p:sp>
    </p:spTree>
    <p:extLst>
      <p:ext uri="{BB962C8B-B14F-4D97-AF65-F5344CB8AC3E}">
        <p14:creationId xmlns:p14="http://schemas.microsoft.com/office/powerpoint/2010/main" val="19147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6756978" cy="830997"/>
          </a:xfrm>
          <a:prstGeom prst="rect">
            <a:avLst/>
          </a:prstGeom>
          <a:noFill/>
        </p:spPr>
        <p:txBody>
          <a:bodyPr wrap="none" rtlCol="0">
            <a:spAutoFit/>
          </a:bodyPr>
          <a:lstStyle/>
          <a:p>
            <a:r>
              <a:rPr lang="en-US" sz="4800" b="1" kern="0" dirty="0">
                <a:solidFill>
                  <a:srgbClr val="004266"/>
                </a:solidFill>
                <a:latin typeface="Arial"/>
                <a:ea typeface="ＭＳ Ｐゴシック" panose="020B0600070205080204" pitchFamily="34" charset="-128"/>
              </a:rPr>
              <a:t>Counter-Bully Chatbot</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200" y="1090003"/>
            <a:ext cx="11117484" cy="4524315"/>
          </a:xfrm>
          <a:prstGeom prst="rect">
            <a:avLst/>
          </a:prstGeom>
          <a:noFill/>
        </p:spPr>
        <p:txBody>
          <a:bodyPr wrap="square" rtlCol="0">
            <a:spAutoFit/>
          </a:bodyPr>
          <a:lstStyle/>
          <a:p>
            <a:r>
              <a:rPr lang="en-US" sz="3600" b="1" dirty="0">
                <a:solidFill>
                  <a:schemeClr val="accent2"/>
                </a:solidFill>
                <a:latin typeface="Arial" panose="020B0604020202020204" pitchFamily="34" charset="0"/>
                <a:cs typeface="Arial" panose="020B0604020202020204" pitchFamily="34" charset="0"/>
              </a:rPr>
              <a:t>In our project, we have created a chatbot which would help the students to overcome their bulling issue. Most of us have a tendency to type really good when we are angry, so if a child is bullied he or she can access the chatbot and can report the issue. All the information would be given to the concerned authorities so he or she can take further action.</a:t>
            </a:r>
          </a:p>
        </p:txBody>
      </p:sp>
    </p:spTree>
    <p:extLst>
      <p:ext uri="{BB962C8B-B14F-4D97-AF65-F5344CB8AC3E}">
        <p14:creationId xmlns:p14="http://schemas.microsoft.com/office/powerpoint/2010/main" val="15939894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6210354" cy="830997"/>
          </a:xfrm>
          <a:prstGeom prst="rect">
            <a:avLst/>
          </a:prstGeom>
          <a:noFill/>
        </p:spPr>
        <p:txBody>
          <a:bodyPr wrap="none" rtlCol="0">
            <a:spAutoFit/>
          </a:bodyPr>
          <a:lstStyle/>
          <a:p>
            <a:pPr lvl="0" fontAlgn="base">
              <a:spcBef>
                <a:spcPct val="0"/>
              </a:spcBef>
              <a:spcAft>
                <a:spcPct val="0"/>
              </a:spcAft>
              <a:defRPr/>
            </a:pPr>
            <a:r>
              <a:rPr lang="en-US" sz="4800" b="1" kern="0" dirty="0">
                <a:solidFill>
                  <a:srgbClr val="004266"/>
                </a:solidFill>
                <a:latin typeface="Arial"/>
                <a:ea typeface="ＭＳ Ｐゴシック" panose="020B0600070205080204" pitchFamily="34" charset="-128"/>
              </a:rPr>
              <a:t>Problem Description</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200" y="1090003"/>
            <a:ext cx="11234057" cy="4524315"/>
          </a:xfrm>
          <a:prstGeom prst="rect">
            <a:avLst/>
          </a:prstGeom>
          <a:noFill/>
        </p:spPr>
        <p:txBody>
          <a:bodyPr wrap="square" rtlCol="0">
            <a:spAutoFit/>
          </a:bodyPr>
          <a:lstStyle/>
          <a:p>
            <a:r>
              <a:rPr lang="en-US" sz="3600" b="1" dirty="0">
                <a:solidFill>
                  <a:schemeClr val="accent6"/>
                </a:solidFill>
                <a:latin typeface="Arial" panose="020B0604020202020204" pitchFamily="34" charset="0"/>
                <a:cs typeface="Arial" panose="020B0604020202020204" pitchFamily="34" charset="0"/>
              </a:rPr>
              <a:t>In today’s educational institutes, bullying is a common problem. Many victims of bullying face a difficulty in reporting the incident to both, parents and teachers. They think that reporting an incident might make them look weak. So, our idea is to create the chat-bot that can help the students to report the incident and the teachers to resolve the issues more conveniently and efficiently.</a:t>
            </a:r>
          </a:p>
        </p:txBody>
      </p:sp>
    </p:spTree>
    <p:extLst>
      <p:ext uri="{BB962C8B-B14F-4D97-AF65-F5344CB8AC3E}">
        <p14:creationId xmlns:p14="http://schemas.microsoft.com/office/powerpoint/2010/main" val="27254014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5835252" cy="830997"/>
          </a:xfrm>
          <a:prstGeom prst="rect">
            <a:avLst/>
          </a:prstGeom>
          <a:noFill/>
        </p:spPr>
        <p:txBody>
          <a:bodyPr wrap="none" rtlCol="0">
            <a:spAutoFit/>
          </a:bodyPr>
          <a:lstStyle/>
          <a:p>
            <a:r>
              <a:rPr lang="en-US" sz="4800" b="1" kern="0" dirty="0">
                <a:solidFill>
                  <a:srgbClr val="002060"/>
                </a:solidFill>
                <a:latin typeface="Arial"/>
              </a:rPr>
              <a:t>AI-Infusing Project </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199" y="1093615"/>
            <a:ext cx="11569959" cy="4524315"/>
          </a:xfrm>
          <a:prstGeom prst="rect">
            <a:avLst/>
          </a:prstGeom>
          <a:noFill/>
        </p:spPr>
        <p:txBody>
          <a:bodyPr wrap="square" rtlCol="0">
            <a:spAutoFit/>
          </a:bodyPr>
          <a:lstStyle/>
          <a:p>
            <a:r>
              <a:rPr lang="en-US" sz="3600" b="1" dirty="0">
                <a:solidFill>
                  <a:schemeClr val="accent5"/>
                </a:solidFill>
                <a:latin typeface="Arial" panose="020B0604020202020204" pitchFamily="34" charset="0"/>
                <a:cs typeface="Arial" panose="020B0604020202020204" pitchFamily="34" charset="0"/>
              </a:rPr>
              <a:t>Using the chatbot, the user (student) can report any bullying case. Then the chatbot system conveys the reports to the concerned person(s) via mail. AI algorithms in the chatbot can automatically change the type of questions, depending on the mood of user, which is determined through the words used. This makes it easy to interact with students who are uncomfortable with sharing their bad experience.</a:t>
            </a:r>
          </a:p>
        </p:txBody>
      </p:sp>
    </p:spTree>
    <p:extLst>
      <p:ext uri="{BB962C8B-B14F-4D97-AF65-F5344CB8AC3E}">
        <p14:creationId xmlns:p14="http://schemas.microsoft.com/office/powerpoint/2010/main" val="3566194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4701928" cy="830997"/>
          </a:xfrm>
          <a:prstGeom prst="rect">
            <a:avLst/>
          </a:prstGeom>
          <a:noFill/>
        </p:spPr>
        <p:txBody>
          <a:bodyPr wrap="none" rtlCol="0">
            <a:spAutoFit/>
          </a:bodyPr>
          <a:lstStyle/>
          <a:p>
            <a:pPr lvl="0" fontAlgn="base">
              <a:spcBef>
                <a:spcPct val="0"/>
              </a:spcBef>
              <a:spcAft>
                <a:spcPct val="0"/>
              </a:spcAft>
              <a:defRPr/>
            </a:pPr>
            <a:r>
              <a:rPr lang="en-US" sz="4800" b="1" kern="0" dirty="0">
                <a:solidFill>
                  <a:srgbClr val="004266"/>
                </a:solidFill>
                <a:latin typeface="Arial"/>
                <a:ea typeface="ＭＳ Ｐゴシック" panose="020B0600070205080204" pitchFamily="34" charset="-128"/>
              </a:rPr>
              <a:t>How it Works…</a:t>
            </a:r>
          </a:p>
        </p:txBody>
      </p:sp>
      <p:grpSp>
        <p:nvGrpSpPr>
          <p:cNvPr id="47" name="!! TextBox 1">
            <a:extLst>
              <a:ext uri="{FF2B5EF4-FFF2-40B4-BE49-F238E27FC236}">
                <a16:creationId xmlns:a16="http://schemas.microsoft.com/office/drawing/2014/main" id="{7AAD8390-B2C7-4970-83B0-4F1B75D2C57E}"/>
              </a:ext>
            </a:extLst>
          </p:cNvPr>
          <p:cNvGrpSpPr/>
          <p:nvPr/>
        </p:nvGrpSpPr>
        <p:grpSpPr>
          <a:xfrm>
            <a:off x="2908983" y="1374624"/>
            <a:ext cx="6982781" cy="5117914"/>
            <a:chOff x="2908983" y="1374624"/>
            <a:chExt cx="6982781" cy="5117914"/>
          </a:xfrm>
        </p:grpSpPr>
        <p:sp>
          <p:nvSpPr>
            <p:cNvPr id="28" name="Rectangle: Rounded Corners 27">
              <a:extLst>
                <a:ext uri="{FF2B5EF4-FFF2-40B4-BE49-F238E27FC236}">
                  <a16:creationId xmlns:a16="http://schemas.microsoft.com/office/drawing/2014/main" id="{CA0889DB-372B-44DB-91F4-C185E2640DE6}"/>
                </a:ext>
              </a:extLst>
            </p:cNvPr>
            <p:cNvSpPr/>
            <p:nvPr/>
          </p:nvSpPr>
          <p:spPr>
            <a:xfrm>
              <a:off x="2908983" y="137462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The bullied student logs on to the counter-bully portal</a:t>
              </a:r>
            </a:p>
          </p:txBody>
        </p:sp>
        <p:sp>
          <p:nvSpPr>
            <p:cNvPr id="29" name="Rectangle: Rounded Corners 28">
              <a:extLst>
                <a:ext uri="{FF2B5EF4-FFF2-40B4-BE49-F238E27FC236}">
                  <a16:creationId xmlns:a16="http://schemas.microsoft.com/office/drawing/2014/main" id="{FEB73613-25B0-4FC4-A8C6-6F43935F700B}"/>
                </a:ext>
              </a:extLst>
            </p:cNvPr>
            <p:cNvSpPr/>
            <p:nvPr/>
          </p:nvSpPr>
          <p:spPr>
            <a:xfrm>
              <a:off x="2908983" y="3175469"/>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He/she anonymously registers the complain</a:t>
              </a:r>
            </a:p>
          </p:txBody>
        </p:sp>
        <p:sp>
          <p:nvSpPr>
            <p:cNvPr id="30" name="Rectangle: Rounded Corners 29">
              <a:extLst>
                <a:ext uri="{FF2B5EF4-FFF2-40B4-BE49-F238E27FC236}">
                  <a16:creationId xmlns:a16="http://schemas.microsoft.com/office/drawing/2014/main" id="{6E2B1D75-D79A-42F7-91F3-7E49F7BB18FA}"/>
                </a:ext>
              </a:extLst>
            </p:cNvPr>
            <p:cNvSpPr/>
            <p:nvPr/>
          </p:nvSpPr>
          <p:spPr>
            <a:xfrm>
              <a:off x="2908983" y="497631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The complain gets registered in the chat bot database</a:t>
              </a:r>
            </a:p>
          </p:txBody>
        </p:sp>
        <p:sp>
          <p:nvSpPr>
            <p:cNvPr id="31" name="Rectangle: Rounded Corners 30">
              <a:extLst>
                <a:ext uri="{FF2B5EF4-FFF2-40B4-BE49-F238E27FC236}">
                  <a16:creationId xmlns:a16="http://schemas.microsoft.com/office/drawing/2014/main" id="{6A3C5B9F-4EFD-4E2B-AA63-DD50AFE7A856}"/>
                </a:ext>
              </a:extLst>
            </p:cNvPr>
            <p:cNvSpPr/>
            <p:nvPr/>
          </p:nvSpPr>
          <p:spPr>
            <a:xfrm>
              <a:off x="6626050" y="497631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The concerned person gets notified when multiple complains are registered regarding the same issue</a:t>
              </a:r>
              <a:endParaRPr lang="en-IN" dirty="0">
                <a:solidFill>
                  <a:schemeClr val="accent4">
                    <a:lumMod val="75000"/>
                  </a:schemeClr>
                </a:solidFill>
              </a:endParaRPr>
            </a:p>
          </p:txBody>
        </p:sp>
        <p:sp>
          <p:nvSpPr>
            <p:cNvPr id="32" name="Rectangle: Rounded Corners 31">
              <a:extLst>
                <a:ext uri="{FF2B5EF4-FFF2-40B4-BE49-F238E27FC236}">
                  <a16:creationId xmlns:a16="http://schemas.microsoft.com/office/drawing/2014/main" id="{BD6762C8-9F0A-417B-AA84-9B1F59E32496}"/>
                </a:ext>
              </a:extLst>
            </p:cNvPr>
            <p:cNvSpPr/>
            <p:nvPr/>
          </p:nvSpPr>
          <p:spPr>
            <a:xfrm>
              <a:off x="6626050" y="3175469"/>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This helps in validating authenticity of the complain</a:t>
              </a:r>
              <a:endParaRPr lang="en-IN" dirty="0">
                <a:solidFill>
                  <a:schemeClr val="accent4">
                    <a:lumMod val="75000"/>
                  </a:schemeClr>
                </a:solidFill>
              </a:endParaRPr>
            </a:p>
          </p:txBody>
        </p:sp>
        <p:sp>
          <p:nvSpPr>
            <p:cNvPr id="33" name="Rectangle: Rounded Corners 32">
              <a:extLst>
                <a:ext uri="{FF2B5EF4-FFF2-40B4-BE49-F238E27FC236}">
                  <a16:creationId xmlns:a16="http://schemas.microsoft.com/office/drawing/2014/main" id="{8AAF4242-B93A-4B44-8E75-E251D0DA9FA2}"/>
                </a:ext>
              </a:extLst>
            </p:cNvPr>
            <p:cNvSpPr/>
            <p:nvPr/>
          </p:nvSpPr>
          <p:spPr>
            <a:xfrm>
              <a:off x="6626050" y="1374624"/>
              <a:ext cx="3265714" cy="1516224"/>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4">
                      <a:lumMod val="75000"/>
                    </a:schemeClr>
                  </a:solidFill>
                </a:rPr>
                <a:t>The concerned person then takes action against the issue</a:t>
              </a:r>
              <a:endParaRPr lang="en-IN" dirty="0">
                <a:solidFill>
                  <a:schemeClr val="accent4">
                    <a:lumMod val="75000"/>
                  </a:schemeClr>
                </a:solidFill>
              </a:endParaRPr>
            </a:p>
          </p:txBody>
        </p:sp>
        <p:sp>
          <p:nvSpPr>
            <p:cNvPr id="36" name="Freeform: Shape 35">
              <a:extLst>
                <a:ext uri="{FF2B5EF4-FFF2-40B4-BE49-F238E27FC236}">
                  <a16:creationId xmlns:a16="http://schemas.microsoft.com/office/drawing/2014/main" id="{C104E236-01D3-421C-9BA5-89665193A661}"/>
                </a:ext>
              </a:extLst>
            </p:cNvPr>
            <p:cNvSpPr>
              <a:spLocks noChangeAspect="1"/>
            </p:cNvSpPr>
            <p:nvPr/>
          </p:nvSpPr>
          <p:spPr>
            <a:xfrm>
              <a:off x="4404680" y="2758838"/>
              <a:ext cx="274320" cy="548640"/>
            </a:xfrm>
            <a:custGeom>
              <a:avLst/>
              <a:gdLst>
                <a:gd name="connsiteX0" fmla="*/ 0 w 274320"/>
                <a:gd name="connsiteY0" fmla="*/ 0 h 548640"/>
                <a:gd name="connsiteX1" fmla="*/ 274320 w 274320"/>
                <a:gd name="connsiteY1" fmla="*/ 0 h 548640"/>
                <a:gd name="connsiteX2" fmla="*/ 137160 w 274320"/>
                <a:gd name="connsiteY2" fmla="*/ 548640 h 548640"/>
              </a:gdLst>
              <a:ahLst/>
              <a:cxnLst>
                <a:cxn ang="0">
                  <a:pos x="connsiteX0" y="connsiteY0"/>
                </a:cxn>
                <a:cxn ang="0">
                  <a:pos x="connsiteX1" y="connsiteY1"/>
                </a:cxn>
                <a:cxn ang="0">
                  <a:pos x="connsiteX2" y="connsiteY2"/>
                </a:cxn>
              </a:cxnLst>
              <a:rect l="l" t="t" r="r" b="b"/>
              <a:pathLst>
                <a:path w="274320" h="548640">
                  <a:moveTo>
                    <a:pt x="0" y="0"/>
                  </a:moveTo>
                  <a:lnTo>
                    <a:pt x="274320" y="0"/>
                  </a:lnTo>
                  <a:lnTo>
                    <a:pt x="13716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C57062BD-7D35-4078-95B4-DBADF04EA369}"/>
                </a:ext>
              </a:extLst>
            </p:cNvPr>
            <p:cNvSpPr>
              <a:spLocks noChangeAspect="1"/>
            </p:cNvSpPr>
            <p:nvPr/>
          </p:nvSpPr>
          <p:spPr>
            <a:xfrm>
              <a:off x="4404680" y="4559684"/>
              <a:ext cx="274320" cy="548640"/>
            </a:xfrm>
            <a:custGeom>
              <a:avLst/>
              <a:gdLst>
                <a:gd name="connsiteX0" fmla="*/ 0 w 274320"/>
                <a:gd name="connsiteY0" fmla="*/ 0 h 548640"/>
                <a:gd name="connsiteX1" fmla="*/ 274320 w 274320"/>
                <a:gd name="connsiteY1" fmla="*/ 0 h 548640"/>
                <a:gd name="connsiteX2" fmla="*/ 137160 w 274320"/>
                <a:gd name="connsiteY2" fmla="*/ 548640 h 548640"/>
              </a:gdLst>
              <a:ahLst/>
              <a:cxnLst>
                <a:cxn ang="0">
                  <a:pos x="connsiteX0" y="connsiteY0"/>
                </a:cxn>
                <a:cxn ang="0">
                  <a:pos x="connsiteX1" y="connsiteY1"/>
                </a:cxn>
                <a:cxn ang="0">
                  <a:pos x="connsiteX2" y="connsiteY2"/>
                </a:cxn>
              </a:cxnLst>
              <a:rect l="l" t="t" r="r" b="b"/>
              <a:pathLst>
                <a:path w="274320" h="548640">
                  <a:moveTo>
                    <a:pt x="0" y="0"/>
                  </a:moveTo>
                  <a:lnTo>
                    <a:pt x="274320" y="0"/>
                  </a:lnTo>
                  <a:lnTo>
                    <a:pt x="13716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73E3EC39-9F5C-4080-ABEB-81331C35BD7E}"/>
                </a:ext>
              </a:extLst>
            </p:cNvPr>
            <p:cNvSpPr>
              <a:spLocks noChangeAspect="1"/>
            </p:cNvSpPr>
            <p:nvPr/>
          </p:nvSpPr>
          <p:spPr>
            <a:xfrm>
              <a:off x="6096000" y="5551546"/>
              <a:ext cx="731520" cy="365760"/>
            </a:xfrm>
            <a:custGeom>
              <a:avLst/>
              <a:gdLst>
                <a:gd name="connsiteX0" fmla="*/ 0 w 548640"/>
                <a:gd name="connsiteY0" fmla="*/ 0 h 274320"/>
                <a:gd name="connsiteX1" fmla="*/ 548640 w 548640"/>
                <a:gd name="connsiteY1" fmla="*/ 137160 h 274320"/>
                <a:gd name="connsiteX2" fmla="*/ 0 w 548640"/>
                <a:gd name="connsiteY2" fmla="*/ 274320 h 274320"/>
              </a:gdLst>
              <a:ahLst/>
              <a:cxnLst>
                <a:cxn ang="0">
                  <a:pos x="connsiteX0" y="connsiteY0"/>
                </a:cxn>
                <a:cxn ang="0">
                  <a:pos x="connsiteX1" y="connsiteY1"/>
                </a:cxn>
                <a:cxn ang="0">
                  <a:pos x="connsiteX2" y="connsiteY2"/>
                </a:cxn>
              </a:cxnLst>
              <a:rect l="l" t="t" r="r" b="b"/>
              <a:pathLst>
                <a:path w="548640" h="274320">
                  <a:moveTo>
                    <a:pt x="0" y="0"/>
                  </a:moveTo>
                  <a:lnTo>
                    <a:pt x="548640" y="137160"/>
                  </a:lnTo>
                  <a:lnTo>
                    <a:pt x="0" y="27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F2D2271-9C6A-497E-97AA-5BCA2FB1A4FF}"/>
                </a:ext>
              </a:extLst>
            </p:cNvPr>
            <p:cNvSpPr>
              <a:spLocks noChangeAspect="1"/>
            </p:cNvSpPr>
            <p:nvPr/>
          </p:nvSpPr>
          <p:spPr>
            <a:xfrm>
              <a:off x="8123239" y="4559684"/>
              <a:ext cx="274320" cy="548640"/>
            </a:xfrm>
            <a:custGeom>
              <a:avLst/>
              <a:gdLst>
                <a:gd name="connsiteX0" fmla="*/ 137160 w 274320"/>
                <a:gd name="connsiteY0" fmla="*/ 0 h 548640"/>
                <a:gd name="connsiteX1" fmla="*/ 274320 w 274320"/>
                <a:gd name="connsiteY1" fmla="*/ 548640 h 548640"/>
                <a:gd name="connsiteX2" fmla="*/ 0 w 274320"/>
                <a:gd name="connsiteY2" fmla="*/ 548640 h 548640"/>
              </a:gdLst>
              <a:ahLst/>
              <a:cxnLst>
                <a:cxn ang="0">
                  <a:pos x="connsiteX0" y="connsiteY0"/>
                </a:cxn>
                <a:cxn ang="0">
                  <a:pos x="connsiteX1" y="connsiteY1"/>
                </a:cxn>
                <a:cxn ang="0">
                  <a:pos x="connsiteX2" y="connsiteY2"/>
                </a:cxn>
              </a:cxnLst>
              <a:rect l="l" t="t" r="r" b="b"/>
              <a:pathLst>
                <a:path w="274320" h="548640">
                  <a:moveTo>
                    <a:pt x="137160" y="0"/>
                  </a:moveTo>
                  <a:lnTo>
                    <a:pt x="274320" y="548640"/>
                  </a:lnTo>
                  <a:lnTo>
                    <a:pt x="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ED67C91-9FCC-400F-81E5-84AAD99FAAA9}"/>
                </a:ext>
              </a:extLst>
            </p:cNvPr>
            <p:cNvSpPr>
              <a:spLocks noChangeAspect="1"/>
            </p:cNvSpPr>
            <p:nvPr/>
          </p:nvSpPr>
          <p:spPr>
            <a:xfrm>
              <a:off x="8123239" y="2758838"/>
              <a:ext cx="274320" cy="548640"/>
            </a:xfrm>
            <a:custGeom>
              <a:avLst/>
              <a:gdLst>
                <a:gd name="connsiteX0" fmla="*/ 137160 w 274320"/>
                <a:gd name="connsiteY0" fmla="*/ 0 h 548640"/>
                <a:gd name="connsiteX1" fmla="*/ 274320 w 274320"/>
                <a:gd name="connsiteY1" fmla="*/ 548640 h 548640"/>
                <a:gd name="connsiteX2" fmla="*/ 0 w 274320"/>
                <a:gd name="connsiteY2" fmla="*/ 548640 h 548640"/>
              </a:gdLst>
              <a:ahLst/>
              <a:cxnLst>
                <a:cxn ang="0">
                  <a:pos x="connsiteX0" y="connsiteY0"/>
                </a:cxn>
                <a:cxn ang="0">
                  <a:pos x="connsiteX1" y="connsiteY1"/>
                </a:cxn>
                <a:cxn ang="0">
                  <a:pos x="connsiteX2" y="connsiteY2"/>
                </a:cxn>
              </a:cxnLst>
              <a:rect l="l" t="t" r="r" b="b"/>
              <a:pathLst>
                <a:path w="274320" h="548640">
                  <a:moveTo>
                    <a:pt x="137160" y="0"/>
                  </a:moveTo>
                  <a:lnTo>
                    <a:pt x="274320" y="548640"/>
                  </a:lnTo>
                  <a:lnTo>
                    <a:pt x="0" y="54864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124855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AF045BB4-DAB1-435F-A056-97D3FC711C96}"/>
              </a:ext>
            </a:extLst>
          </p:cNvPr>
          <p:cNvCxnSpPr/>
          <p:nvPr/>
        </p:nvCxnSpPr>
        <p:spPr>
          <a:xfrm>
            <a:off x="7193902" y="1090003"/>
            <a:ext cx="0" cy="54864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 TextBox 3">
            <a:extLst>
              <a:ext uri="{FF2B5EF4-FFF2-40B4-BE49-F238E27FC236}">
                <a16:creationId xmlns:a16="http://schemas.microsoft.com/office/drawing/2014/main" id="{04780A46-C498-4647-A1E1-508B8B76A209}"/>
              </a:ext>
            </a:extLst>
          </p:cNvPr>
          <p:cNvSpPr txBox="1"/>
          <p:nvPr/>
        </p:nvSpPr>
        <p:spPr>
          <a:xfrm>
            <a:off x="7330270" y="2044005"/>
            <a:ext cx="4639680" cy="276998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School:</a:t>
            </a:r>
            <a:endParaRPr lang="en-US" b="1" dirty="0">
              <a:latin typeface="Arial" panose="020B0604020202020204" pitchFamily="34" charset="0"/>
              <a:cs typeface="Arial" panose="020B0604020202020204" pitchFamily="34" charset="0"/>
            </a:endParaRPr>
          </a:p>
          <a:p>
            <a:r>
              <a:rPr lang="en-US" sz="4400" b="1" dirty="0">
                <a:solidFill>
                  <a:schemeClr val="accent6">
                    <a:lumMod val="75000"/>
                  </a:schemeClr>
                </a:solidFill>
                <a:latin typeface="Arial" panose="020B0604020202020204" pitchFamily="34" charset="0"/>
                <a:cs typeface="Arial" panose="020B0604020202020204" pitchFamily="34" charset="0"/>
              </a:rPr>
              <a:t>DELHI PUBLIC SCHOOL GHAZIABAD</a:t>
            </a:r>
          </a:p>
          <a:p>
            <a:r>
              <a:rPr lang="en-US" b="1" dirty="0">
                <a:solidFill>
                  <a:schemeClr val="accent6">
                    <a:lumMod val="75000"/>
                  </a:schemeClr>
                </a:solidFill>
                <a:latin typeface="Arial" panose="020B0604020202020204" pitchFamily="34" charset="0"/>
                <a:cs typeface="Arial" panose="020B0604020202020204" pitchFamily="34" charset="0"/>
              </a:rPr>
              <a:t>SITE-3, MEERUT ROAD, GHAZIABAD</a:t>
            </a:r>
          </a:p>
        </p:txBody>
      </p:sp>
      <p:grpSp>
        <p:nvGrpSpPr>
          <p:cNvPr id="2" name="Group">
            <a:extLst>
              <a:ext uri="{FF2B5EF4-FFF2-40B4-BE49-F238E27FC236}">
                <a16:creationId xmlns:a16="http://schemas.microsoft.com/office/drawing/2014/main" id="{4B3CC193-F40A-4ECF-B775-1F01462AD76D}"/>
              </a:ext>
            </a:extLst>
          </p:cNvPr>
          <p:cNvGrpSpPr/>
          <p:nvPr/>
        </p:nvGrpSpPr>
        <p:grpSpPr>
          <a:xfrm>
            <a:off x="9650110" y="0"/>
            <a:ext cx="2541890" cy="1299977"/>
            <a:chOff x="9650110" y="0"/>
            <a:chExt cx="2541890" cy="1299977"/>
          </a:xfrm>
        </p:grpSpPr>
        <p:pic>
          <p:nvPicPr>
            <p:cNvPr id="10" name="CBSE">
              <a:extLst>
                <a:ext uri="{FF2B5EF4-FFF2-40B4-BE49-F238E27FC236}">
                  <a16:creationId xmlns:a16="http://schemas.microsoft.com/office/drawing/2014/main" id="{90E0B519-3531-4B87-BCE8-DC71B0950F11}"/>
                </a:ext>
              </a:extLst>
            </p:cNvPr>
            <p:cNvPicPr>
              <a:picLocks noChangeAspect="1"/>
            </p:cNvPicPr>
            <p:nvPr/>
          </p:nvPicPr>
          <p:blipFill>
            <a:blip r:embed="rId2"/>
            <a:stretch>
              <a:fillRect/>
            </a:stretch>
          </p:blipFill>
          <p:spPr>
            <a:xfrm>
              <a:off x="9650110" y="0"/>
              <a:ext cx="1299977" cy="1299977"/>
            </a:xfrm>
            <a:prstGeom prst="rect">
              <a:avLst/>
            </a:prstGeom>
          </p:spPr>
        </p:pic>
        <p:pic>
          <p:nvPicPr>
            <p:cNvPr id="11" name="IBM">
              <a:extLst>
                <a:ext uri="{FF2B5EF4-FFF2-40B4-BE49-F238E27FC236}">
                  <a16:creationId xmlns:a16="http://schemas.microsoft.com/office/drawing/2014/main" id="{AA14962E-BBF9-4306-B0E7-C751DC49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087" y="209972"/>
              <a:ext cx="1241913" cy="880031"/>
            </a:xfrm>
            <a:prstGeom prst="rect">
              <a:avLst/>
            </a:prstGeom>
          </p:spPr>
        </p:pic>
      </p:grpSp>
      <p:sp>
        <p:nvSpPr>
          <p:cNvPr id="3" name="!! TextBox 2">
            <a:extLst>
              <a:ext uri="{FF2B5EF4-FFF2-40B4-BE49-F238E27FC236}">
                <a16:creationId xmlns:a16="http://schemas.microsoft.com/office/drawing/2014/main" id="{C57C0A8A-CA95-4606-87F1-6C5495EA1C6C}"/>
              </a:ext>
            </a:extLst>
          </p:cNvPr>
          <p:cNvSpPr txBox="1"/>
          <p:nvPr/>
        </p:nvSpPr>
        <p:spPr>
          <a:xfrm>
            <a:off x="457200" y="259006"/>
            <a:ext cx="5354351" cy="830997"/>
          </a:xfrm>
          <a:prstGeom prst="rect">
            <a:avLst/>
          </a:prstGeom>
          <a:noFill/>
        </p:spPr>
        <p:txBody>
          <a:bodyPr wrap="none" rtlCol="0">
            <a:spAutoFit/>
          </a:bodyPr>
          <a:lstStyle/>
          <a:p>
            <a:pPr lvl="0" fontAlgn="base">
              <a:spcBef>
                <a:spcPct val="0"/>
              </a:spcBef>
              <a:spcAft>
                <a:spcPct val="0"/>
              </a:spcAft>
              <a:defRPr/>
            </a:pPr>
            <a:r>
              <a:rPr lang="en-US" sz="4800" b="1" kern="0" dirty="0">
                <a:solidFill>
                  <a:srgbClr val="004266"/>
                </a:solidFill>
                <a:latin typeface="Arial"/>
                <a:ea typeface="ＭＳ Ｐゴシック" panose="020B0600070205080204" pitchFamily="34" charset="-128"/>
              </a:rPr>
              <a:t>Team Information</a:t>
            </a:r>
          </a:p>
        </p:txBody>
      </p:sp>
      <p:sp>
        <p:nvSpPr>
          <p:cNvPr id="4" name="!! TextBox 1">
            <a:extLst>
              <a:ext uri="{FF2B5EF4-FFF2-40B4-BE49-F238E27FC236}">
                <a16:creationId xmlns:a16="http://schemas.microsoft.com/office/drawing/2014/main" id="{44ADAED8-C10B-45D5-BBD0-0F620B273B03}"/>
              </a:ext>
            </a:extLst>
          </p:cNvPr>
          <p:cNvSpPr txBox="1"/>
          <p:nvPr/>
        </p:nvSpPr>
        <p:spPr>
          <a:xfrm>
            <a:off x="457200" y="1299977"/>
            <a:ext cx="6568633" cy="473975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Team Members:</a:t>
            </a:r>
          </a:p>
          <a:p>
            <a:pPr algn="r"/>
            <a:r>
              <a:rPr lang="en-US" sz="3600" b="1" dirty="0">
                <a:solidFill>
                  <a:schemeClr val="accent2"/>
                </a:solidFill>
                <a:latin typeface="Arial" panose="020B0604020202020204" pitchFamily="34" charset="0"/>
                <a:cs typeface="Arial" panose="020B0604020202020204" pitchFamily="34" charset="0"/>
              </a:rPr>
              <a:t>ISHAN SHARMA</a:t>
            </a:r>
          </a:p>
          <a:p>
            <a:pPr algn="r"/>
            <a:r>
              <a:rPr lang="en-US" b="1" dirty="0">
                <a:solidFill>
                  <a:schemeClr val="accent2"/>
                </a:solidFill>
                <a:latin typeface="Arial" panose="020B0604020202020204" pitchFamily="34" charset="0"/>
                <a:cs typeface="Arial" panose="020B0604020202020204" pitchFamily="34" charset="0"/>
              </a:rPr>
              <a:t>THE IDEATION-BOX</a:t>
            </a:r>
            <a:endParaRPr lang="en-US" sz="3600" b="1" dirty="0">
              <a:solidFill>
                <a:schemeClr val="accent2"/>
              </a:solidFill>
              <a:latin typeface="Arial" panose="020B0604020202020204" pitchFamily="34" charset="0"/>
              <a:cs typeface="Arial" panose="020B0604020202020204" pitchFamily="34" charset="0"/>
            </a:endParaRPr>
          </a:p>
          <a:p>
            <a:pPr algn="r"/>
            <a:endParaRPr lang="en-US" b="1" dirty="0">
              <a:latin typeface="Arial" panose="020B0604020202020204" pitchFamily="34" charset="0"/>
              <a:cs typeface="Arial" panose="020B0604020202020204" pitchFamily="34" charset="0"/>
            </a:endParaRPr>
          </a:p>
          <a:p>
            <a:pPr algn="r"/>
            <a:r>
              <a:rPr lang="en-US" sz="3600" b="1" dirty="0">
                <a:solidFill>
                  <a:schemeClr val="accent6"/>
                </a:solidFill>
                <a:latin typeface="Arial" panose="020B0604020202020204" pitchFamily="34" charset="0"/>
                <a:cs typeface="Arial" panose="020B0604020202020204" pitchFamily="34" charset="0"/>
              </a:rPr>
              <a:t>JAIVARDHAN BHOLA</a:t>
            </a:r>
          </a:p>
          <a:p>
            <a:pPr algn="r"/>
            <a:r>
              <a:rPr lang="en-US" b="1" dirty="0">
                <a:solidFill>
                  <a:schemeClr val="accent6"/>
                </a:solidFill>
                <a:latin typeface="Arial" panose="020B0604020202020204" pitchFamily="34" charset="0"/>
                <a:cs typeface="Arial" panose="020B0604020202020204" pitchFamily="34" charset="0"/>
              </a:rPr>
              <a:t>THE TECHNICAL EXPERT</a:t>
            </a:r>
          </a:p>
          <a:p>
            <a:pPr algn="r"/>
            <a:endParaRPr lang="en-US" b="1" dirty="0">
              <a:latin typeface="Arial" panose="020B0604020202020204" pitchFamily="34" charset="0"/>
              <a:cs typeface="Arial" panose="020B0604020202020204" pitchFamily="34" charset="0"/>
            </a:endParaRPr>
          </a:p>
          <a:p>
            <a:pPr algn="r"/>
            <a:r>
              <a:rPr lang="en-US" sz="3600" b="1" dirty="0">
                <a:solidFill>
                  <a:schemeClr val="accent5"/>
                </a:solidFill>
                <a:latin typeface="Arial" panose="020B0604020202020204" pitchFamily="34" charset="0"/>
                <a:cs typeface="Arial" panose="020B0604020202020204" pitchFamily="34" charset="0"/>
              </a:rPr>
              <a:t>ISHAN JINDAL</a:t>
            </a:r>
          </a:p>
          <a:p>
            <a:pPr algn="r"/>
            <a:r>
              <a:rPr lang="en-US" b="1" dirty="0">
                <a:solidFill>
                  <a:schemeClr val="accent5"/>
                </a:solidFill>
                <a:latin typeface="Arial" panose="020B0604020202020204" pitchFamily="34" charset="0"/>
                <a:cs typeface="Arial" panose="020B0604020202020204" pitchFamily="34" charset="0"/>
              </a:rPr>
              <a:t>THE CRITIQUE AND TESTER</a:t>
            </a:r>
            <a:endParaRPr lang="en-US"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Mentor:</a:t>
            </a:r>
          </a:p>
          <a:p>
            <a:pPr algn="r"/>
            <a:r>
              <a:rPr lang="en-US" sz="3600" b="1" dirty="0">
                <a:solidFill>
                  <a:schemeClr val="accent4"/>
                </a:solidFill>
                <a:latin typeface="Arial" panose="020B0604020202020204" pitchFamily="34" charset="0"/>
                <a:cs typeface="Arial" panose="020B0604020202020204" pitchFamily="34" charset="0"/>
              </a:rPr>
              <a:t>MS. ANITA KACHROO</a:t>
            </a:r>
          </a:p>
          <a:p>
            <a:pPr algn="r"/>
            <a:r>
              <a:rPr lang="en-US" b="1" dirty="0">
                <a:solidFill>
                  <a:schemeClr val="accent4"/>
                </a:solidFill>
                <a:latin typeface="Arial" panose="020B0604020202020204" pitchFamily="34" charset="0"/>
                <a:cs typeface="Arial" panose="020B0604020202020204" pitchFamily="34" charset="0"/>
              </a:rPr>
              <a:t>THE EXELLENT GUIDE</a:t>
            </a:r>
            <a:r>
              <a:rPr lang="en-US" sz="1400" b="1" dirty="0">
                <a:solidFill>
                  <a:schemeClr val="accent4"/>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25456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tson IoT">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IoT" id="{0E5D1A45-5C67-7E4E-82C1-7FF6A0C528B6}" vid="{4D76ADFF-48CF-054B-AFB5-64E6419F40D3}"/>
    </a:ext>
  </a:extLst>
</a:theme>
</file>

<file path=docProps/app.xml><?xml version="1.0" encoding="utf-8"?>
<Properties xmlns="http://schemas.openxmlformats.org/officeDocument/2006/extended-properties" xmlns:vt="http://schemas.openxmlformats.org/officeDocument/2006/docPropsVTypes">
  <TotalTime>205</TotalTime>
  <Words>340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Calibri Light</vt:lpstr>
      <vt:lpstr>Office Theme</vt:lpstr>
      <vt:lpstr>1_Watson IoT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Jindal</dc:creator>
  <cp:lastModifiedBy>Ishan Jindal</cp:lastModifiedBy>
  <cp:revision>32</cp:revision>
  <dcterms:created xsi:type="dcterms:W3CDTF">2020-02-03T18:01:29Z</dcterms:created>
  <dcterms:modified xsi:type="dcterms:W3CDTF">2020-02-14T12:41:18Z</dcterms:modified>
</cp:coreProperties>
</file>