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8B04-29F9-4945-B8E9-F0756D2F1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9A67A-7D04-4882-93B7-63042BA7C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E6D0-1094-4616-A195-F2B13EEC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8382-5EE9-46F4-A1B1-2DA306DD96C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FE6FA-62ED-497D-91E9-A3A09593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23F6-365A-49E7-86F2-130177F1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330-5BC7-4E82-B836-DEA1971E3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0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9E12-4BE2-4273-ABC8-751C8C5A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105C4-96A0-477A-9BD9-51C1C33CE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7969-62C3-4F05-AF88-92C56B0D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8382-5EE9-46F4-A1B1-2DA306DD96C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6A2D4-7822-42D6-BA04-DA896370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C955-858C-4F74-B82A-EBF6DDB6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330-5BC7-4E82-B836-DEA1971E3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22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5A54B-4B49-4210-B51C-7F00B07A6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42C14-D3F5-424D-BDB9-D8CC3C1C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EE6CD-A097-473B-B643-CD3E7E92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8382-5EE9-46F4-A1B1-2DA306DD96C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DDBE-1D66-4D54-884B-0182C5EF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CF6B-2BCA-4EF0-8AE9-7A71DD39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330-5BC7-4E82-B836-DEA1971E3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6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nternal_logo_stand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4" r="44701" b="3400"/>
          <a:stretch>
            <a:fillRect/>
          </a:stretch>
        </p:blipFill>
        <p:spPr bwMode="auto">
          <a:xfrm>
            <a:off x="6197600" y="0"/>
            <a:ext cx="6045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IBM_logo_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53150"/>
            <a:ext cx="812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9600" y="2130428"/>
            <a:ext cx="6705600" cy="1470025"/>
          </a:xfrm>
        </p:spPr>
        <p:txBody>
          <a:bodyPr anchor="b"/>
          <a:lstStyle>
            <a:lvl1pPr>
              <a:lnSpc>
                <a:spcPct val="90000"/>
              </a:lnSpc>
              <a:defRPr sz="2500" b="1" i="0" baseline="0"/>
            </a:lvl1pPr>
          </a:lstStyle>
          <a:p>
            <a:pPr lvl="0"/>
            <a:r>
              <a:rPr lang="en-US" noProof="0" dirty="0"/>
              <a:t>AI for Better India</a:t>
            </a:r>
            <a:br>
              <a:rPr lang="en-US" noProof="0" dirty="0"/>
            </a:br>
            <a:r>
              <a:rPr lang="en-US" noProof="0" dirty="0"/>
              <a:t>        Hosted by IBM, Supported by CBSE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6705600" cy="175260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00B2F2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83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1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1"/>
            <a:ext cx="2489200" cy="384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2000" y="2286001"/>
            <a:ext cx="2489200" cy="384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7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10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24601"/>
            <a:ext cx="2844800" cy="231775"/>
          </a:xfrm>
          <a:ln/>
        </p:spPr>
        <p:txBody>
          <a:bodyPr/>
          <a:lstStyle>
            <a:lvl1pPr>
              <a:defRPr/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12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8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7AD9-F081-47DA-97D3-FA01A775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01AC-E55C-4E3D-A452-FDADE72D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C378-C2C4-410C-AF93-E917ADE9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8382-5EE9-46F4-A1B1-2DA306DD96C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4CA8-6BF5-4E40-A692-7A077AE7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D2D5-F7AB-42D8-BDAB-5CA9F17C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330-5BC7-4E82-B836-DEA1971E3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80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3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27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22351"/>
            <a:ext cx="2743200" cy="5103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22351"/>
            <a:ext cx="8026400" cy="51038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2286001"/>
            <a:ext cx="2489200" cy="3840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3302000" y="2286001"/>
            <a:ext cx="2489200" cy="384016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89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eading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139924" y="124538"/>
            <a:ext cx="9715277" cy="430887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87586"/>
            <a:ext cx="2844800" cy="36618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fld id="{3CBC1C18-307B-4F68-A007-B5B542270E8D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974917" y="6294968"/>
            <a:ext cx="607483" cy="364067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D73D-782E-428E-8DF7-63601BF1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9B85-7B6B-4DF3-84B5-282DC978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D3F0D-1871-4473-B1DF-F2FED347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8382-5EE9-46F4-A1B1-2DA306DD96C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A053-E3FB-4C31-B448-1AE72202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59B5F-249A-4758-8E31-1B060291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330-5BC7-4E82-B836-DEA1971E3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2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89D1-5405-4AF4-9CAA-C6E928ED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1135-D29E-4BEC-BB97-50156A706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10A4B-92B7-4C44-9A9D-41254084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846E0-2E4B-4624-9D3D-86EB5796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8382-5EE9-46F4-A1B1-2DA306DD96C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E5B4C-93AC-4392-A16A-7BDC69AB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EF6E1-6AAF-4392-AE7D-00E2F732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330-5BC7-4E82-B836-DEA1971E3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0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2E94-78D1-4058-9FF9-7547724A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0F8B9-7815-49B9-A357-34C357E9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3B883-2E6E-430C-93F5-C4ECC746C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B1FA7-3CEA-44BB-881B-F7BE149E0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553F2-F442-4510-921A-466379187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EEF06-AF7F-43C8-A300-F877DD7D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8382-5EE9-46F4-A1B1-2DA306DD96C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EB791-8168-4EAA-B46D-7D7E4443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450E4-4191-4982-B6EB-856C374B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330-5BC7-4E82-B836-DEA1971E3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0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3371-1070-4E61-80DF-7F0301BB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F85F6-26D9-412D-A41E-A65B9177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8382-5EE9-46F4-A1B1-2DA306DD96C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3AE6F-F27C-4D6F-BE1E-98EC2636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6BF6B-8872-455A-A0DB-41B0FD20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330-5BC7-4E82-B836-DEA1971E3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9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3BE8D-5F9B-4F06-A95B-8CC7153C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8382-5EE9-46F4-A1B1-2DA306DD96C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0CF1C-E0A0-49E5-9213-140B6A44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98790-2BA9-40DB-8544-BB08FDE9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330-5BC7-4E82-B836-DEA1971E3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5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47D0-63DC-4436-A5F7-2FF3C163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8D4A-ACD4-450B-A045-71E5584D9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D1173-26C0-4450-83D1-D70469D87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74656-D184-4FDE-9442-7B4040E2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8382-5EE9-46F4-A1B1-2DA306DD96C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2F0CA-712B-461B-A0DB-938E9678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D0AA9-400A-414F-B65A-0D98D569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330-5BC7-4E82-B836-DEA1971E3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3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8ACD-D26C-45AA-BA4D-91936C3B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29F41-7B46-4F26-9629-363D27BB4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C581-437D-4B80-BBC7-4E02B7D98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C3BF9-497C-470C-941D-A05848E6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8382-5EE9-46F4-A1B1-2DA306DD96C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C058-F248-448B-88B1-FC1D17A2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082CA-97E4-456B-947A-89FBD211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330-5BC7-4E82-B836-DEA1971E3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7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57186-FDC3-4EC5-AE0E-E49A43C5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325EA-7243-43E7-AC34-B32ECE15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B654-FC0A-45CB-975F-97A0646DF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8382-5EE9-46F4-A1B1-2DA306DD96C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4AB1-DA88-4C09-9625-320F55B65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CA57A-8901-41D9-8B57-C3C305011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5330-5BC7-4E82-B836-DEA1971E3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17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022350"/>
            <a:ext cx="10972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86001"/>
            <a:ext cx="5181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r>
              <a:rPr lang="en-US" altLang="en-US"/>
              <a:t>Second level</a:t>
            </a:r>
          </a:p>
          <a:p>
            <a:pPr lvl="1"/>
            <a:r>
              <a:rPr lang="en-US" altLang="en-US"/>
              <a:t>Third level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324601"/>
            <a:ext cx="7416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004266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24601"/>
            <a:ext cx="2844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004266"/>
                </a:solidFill>
              </a:defRPr>
            </a:lvl1pPr>
          </a:lstStyle>
          <a:p>
            <a:fld id="{9A10C46A-1087-9440-A4FC-8ABD18D80AD7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7" descr="IBM_logo_blu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422275"/>
            <a:ext cx="6096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609600" y="838200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85738"/>
            <a:ext cx="8128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Box 2"/>
          <p:cNvSpPr txBox="1">
            <a:spLocks noChangeArrowheads="1"/>
          </p:cNvSpPr>
          <p:nvPr/>
        </p:nvSpPr>
        <p:spPr bwMode="auto">
          <a:xfrm flipH="1">
            <a:off x="1320800" y="247650"/>
            <a:ext cx="629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GB" altLang="en-US" dirty="0"/>
              <a:t>IBM Watson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90524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+mj-lt"/>
          <a:ea typeface="ＭＳ Ｐゴシック" panose="020B0600070205080204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panose="020B0600070205080204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66"/>
          </a:solidFill>
          <a:latin typeface="+mn-lt"/>
          <a:ea typeface="ＭＳ Ｐゴシック" panose="020B0600070205080204" pitchFamily="34" charset="-128"/>
          <a:cs typeface="MS PGothic" charset="0"/>
        </a:defRPr>
      </a:lvl1pPr>
      <a:lvl2pPr marL="742950" indent="-3968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4266"/>
          </a:solidFill>
          <a:latin typeface="+mn-lt"/>
          <a:ea typeface="ＭＳ Ｐゴシック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10B0-DF36-4FED-AFEA-3B09F1838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301D9-8313-45D0-A5B9-DD8C1D46B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808A1-532C-49EE-914C-A5F03D95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1A701-356D-49E5-BB28-E21F6A00164F}"/>
              </a:ext>
            </a:extLst>
          </p:cNvPr>
          <p:cNvSpPr txBox="1"/>
          <p:nvPr/>
        </p:nvSpPr>
        <p:spPr>
          <a:xfrm>
            <a:off x="347003" y="2186524"/>
            <a:ext cx="8805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4000" b="1" dirty="0">
                <a:solidFill>
                  <a:srgbClr val="004266"/>
                </a:solidFill>
                <a:latin typeface="Arial" panose="020B0604020202020204" pitchFamily="34" charset="0"/>
                <a:ea typeface="ヒラギノ角ゴ Pro W3" charset="-128"/>
              </a:rPr>
              <a:t>AI Enabled SEWA Program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4000" b="1" dirty="0">
                <a:solidFill>
                  <a:srgbClr val="004266"/>
                </a:solidFill>
                <a:latin typeface="Arial" panose="020B0604020202020204" pitchFamily="34" charset="0"/>
                <a:ea typeface="ヒラギノ角ゴ Pro W3" charset="-128"/>
              </a:rPr>
              <a:t>AI For Better India Project Template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4BA88-DEC6-4CCD-B012-7C17AF3D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0" y="147637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39F6C-76F0-450D-AA84-74FDAD96C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61" y="493795"/>
            <a:ext cx="2047401" cy="1450807"/>
          </a:xfrm>
          <a:prstGeom prst="rect">
            <a:avLst/>
          </a:prstGeom>
        </p:spPr>
      </p:pic>
      <p:sp>
        <p:nvSpPr>
          <p:cNvPr id="9" name="Subtitle 7">
            <a:extLst>
              <a:ext uri="{FF2B5EF4-FFF2-40B4-BE49-F238E27FC236}">
                <a16:creationId xmlns:a16="http://schemas.microsoft.com/office/drawing/2014/main" id="{4BCC76B6-38EB-4718-B499-58D134AD1DFB}"/>
              </a:ext>
            </a:extLst>
          </p:cNvPr>
          <p:cNvSpPr txBox="1">
            <a:spLocks/>
          </p:cNvSpPr>
          <p:nvPr/>
        </p:nvSpPr>
        <p:spPr bwMode="auto">
          <a:xfrm>
            <a:off x="609600" y="3886200"/>
            <a:ext cx="6705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rgbClr val="00B2F2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4266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00B2F2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Idea Title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00B2F2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Team Name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B2F2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471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025FB41-2841-4D9E-ABEA-F0694D1367CD}"/>
              </a:ext>
            </a:extLst>
          </p:cNvPr>
          <p:cNvSpPr txBox="1">
            <a:spLocks/>
          </p:cNvSpPr>
          <p:nvPr/>
        </p:nvSpPr>
        <p:spPr bwMode="auto">
          <a:xfrm>
            <a:off x="762000" y="1174750"/>
            <a:ext cx="10972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+mj-lt"/>
                <a:ea typeface="ＭＳ Ｐゴシック" panose="020B0600070205080204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Title of Idea (Mandatory)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4266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1B5A8-B509-4445-A68E-9E8F0C41FE72}"/>
              </a:ext>
            </a:extLst>
          </p:cNvPr>
          <p:cNvSpPr txBox="1">
            <a:spLocks/>
          </p:cNvSpPr>
          <p:nvPr/>
        </p:nvSpPr>
        <p:spPr bwMode="auto">
          <a:xfrm>
            <a:off x="673710" y="2020848"/>
            <a:ext cx="6693877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266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4266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Example :Occupancy Forecast model using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DeepNets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004266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Reach out to mentors for help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004266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0B519-3531-4B87-BCE8-DC71B095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910" y="105701"/>
            <a:ext cx="1299977" cy="1299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4962E-BBF9-4306-B0E7-C751DC490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774" y="315673"/>
            <a:ext cx="1241913" cy="8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8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7F3DF4-AA41-4922-A66C-AE65EC89BFEC}"/>
              </a:ext>
            </a:extLst>
          </p:cNvPr>
          <p:cNvSpPr txBox="1">
            <a:spLocks/>
          </p:cNvSpPr>
          <p:nvPr/>
        </p:nvSpPr>
        <p:spPr bwMode="auto">
          <a:xfrm>
            <a:off x="609600" y="1022350"/>
            <a:ext cx="10972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+mj-lt"/>
                <a:ea typeface="ＭＳ Ｐゴシック" panose="020B0600070205080204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Problem Description (Mandatory)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4266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22679D-C747-4A1A-921A-7C084CADED9B}"/>
              </a:ext>
            </a:extLst>
          </p:cNvPr>
          <p:cNvSpPr txBox="1">
            <a:spLocks/>
          </p:cNvSpPr>
          <p:nvPr/>
        </p:nvSpPr>
        <p:spPr bwMode="auto">
          <a:xfrm>
            <a:off x="609599" y="1597232"/>
            <a:ext cx="9816935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266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4266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Mention the specific problem you are addressing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Also mention any uniqueness in the idea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1" i="1" u="none" strike="noStrike" kern="0" cap="none" spc="0" normalizeH="0" baseline="0" noProof="0" dirty="0">
              <a:ln>
                <a:noFill/>
              </a:ln>
              <a:solidFill>
                <a:srgbClr val="004266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4266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65ECD-63E3-4F70-B0D8-B603D563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910" y="105701"/>
            <a:ext cx="1299977" cy="1299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DB5E0D-8EA6-49D4-ACAC-230A4F9E3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774" y="315673"/>
            <a:ext cx="1241913" cy="8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0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385831-997E-4778-AA52-F26E6C51A603}"/>
              </a:ext>
            </a:extLst>
          </p:cNvPr>
          <p:cNvSpPr txBox="1">
            <a:spLocks/>
          </p:cNvSpPr>
          <p:nvPr/>
        </p:nvSpPr>
        <p:spPr bwMode="auto">
          <a:xfrm>
            <a:off x="510638" y="1803070"/>
            <a:ext cx="10493830" cy="296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266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4266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004266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Explain how you are using AI in your project.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i="1" kern="0" dirty="0">
                <a:latin typeface="Arial"/>
              </a:rPr>
              <a:t>Based on your interaction with your mentor explain specifically how you are using AI in your project.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E</a:t>
            </a:r>
            <a:r>
              <a:rPr lang="en-US" i="1" kern="0" dirty="0" err="1">
                <a:latin typeface="Arial"/>
              </a:rPr>
              <a:t>xplain</a:t>
            </a:r>
            <a:r>
              <a:rPr lang="en-US" i="1" kern="0" dirty="0">
                <a:latin typeface="Arial"/>
              </a:rPr>
              <a:t> the usage of AI in detail.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004266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Reach out to mentors for help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4266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DEE8F8-CC28-4B26-A35B-63017BD418F8}"/>
              </a:ext>
            </a:extLst>
          </p:cNvPr>
          <p:cNvSpPr txBox="1">
            <a:spLocks/>
          </p:cNvSpPr>
          <p:nvPr/>
        </p:nvSpPr>
        <p:spPr bwMode="auto">
          <a:xfrm>
            <a:off x="415635" y="1007423"/>
            <a:ext cx="11075719" cy="795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+mj-lt"/>
                <a:ea typeface="ＭＳ Ｐゴシック" panose="020B0600070205080204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"/>
              </a:rPr>
              <a:t>Describe how your idea or project is Infusing AI?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5BB12-CAAE-4972-8F5B-B4D61688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910" y="105701"/>
            <a:ext cx="1299977" cy="1299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19985-9CC6-4755-A9FD-C3758A1A3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774" y="315673"/>
            <a:ext cx="1241913" cy="8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5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2FB8B9-B306-43E5-AD6D-27ECCC1581A6}"/>
              </a:ext>
            </a:extLst>
          </p:cNvPr>
          <p:cNvSpPr txBox="1">
            <a:spLocks/>
          </p:cNvSpPr>
          <p:nvPr/>
        </p:nvSpPr>
        <p:spPr bwMode="auto">
          <a:xfrm>
            <a:off x="265215" y="938151"/>
            <a:ext cx="11186557" cy="48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+mj-lt"/>
                <a:ea typeface="ＭＳ Ｐゴシック" panose="020B0600070205080204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Describe the proposed solution/flowchart</a:t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</a:b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4266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491AEA-A820-41A3-B28B-BC775551776D}"/>
              </a:ext>
            </a:extLst>
          </p:cNvPr>
          <p:cNvSpPr txBox="1">
            <a:spLocks/>
          </p:cNvSpPr>
          <p:nvPr/>
        </p:nvSpPr>
        <p:spPr bwMode="auto">
          <a:xfrm>
            <a:off x="265215" y="1508918"/>
            <a:ext cx="8510649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266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4266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Preferred as Diagram and Flow chart 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Technologies that you intend to use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Reach out to mentors for any help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srgbClr val="004266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9F323-C94F-44EC-97C0-8BE7E016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910" y="105701"/>
            <a:ext cx="1299977" cy="1299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11407-C6DA-4AB2-87C4-BF726D6CB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774" y="315673"/>
            <a:ext cx="1241913" cy="8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0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886D3F2-DB23-4CCB-B60F-A9217D930700}"/>
              </a:ext>
            </a:extLst>
          </p:cNvPr>
          <p:cNvSpPr txBox="1">
            <a:spLocks/>
          </p:cNvSpPr>
          <p:nvPr/>
        </p:nvSpPr>
        <p:spPr bwMode="auto">
          <a:xfrm>
            <a:off x="762000" y="1174750"/>
            <a:ext cx="10972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+mj-lt"/>
                <a:ea typeface="ＭＳ Ｐゴシック" panose="020B0600070205080204" pitchFamily="34" charset="-128"/>
                <a:cs typeface="MS PGothic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panose="020B0600070205080204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Who are your team members?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4266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FF24F5-DDDB-4E75-801A-CA6D87DC53F2}"/>
              </a:ext>
            </a:extLst>
          </p:cNvPr>
          <p:cNvSpPr txBox="1">
            <a:spLocks/>
          </p:cNvSpPr>
          <p:nvPr/>
        </p:nvSpPr>
        <p:spPr bwMode="auto">
          <a:xfrm>
            <a:off x="653142" y="1743716"/>
            <a:ext cx="7999413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266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4266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MS PGothic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>
                <a:latin typeface="Arial"/>
              </a:rPr>
              <a:t>Who are your team members and roles</a:t>
            </a:r>
          </a:p>
          <a:p>
            <a:r>
              <a:rPr lang="en-US" kern="0" dirty="0">
                <a:latin typeface="Arial"/>
              </a:rPr>
              <a:t>School Name</a:t>
            </a:r>
          </a:p>
          <a:p>
            <a:r>
              <a:rPr lang="en-US" kern="0" dirty="0">
                <a:latin typeface="Arial"/>
              </a:rPr>
              <a:t>Mentor Name</a:t>
            </a:r>
          </a:p>
          <a:p>
            <a:pPr marL="0" indent="0">
              <a:buNone/>
            </a:pPr>
            <a:endParaRPr lang="en-US" kern="0" dirty="0"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AE4022-BD29-43E4-BA87-0D261835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910" y="105701"/>
            <a:ext cx="1299977" cy="1299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34FB35-06DB-4323-9086-B7610FC58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774" y="315673"/>
            <a:ext cx="1241913" cy="8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atson IoT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IoT" id="{0E5D1A45-5C67-7E4E-82C1-7FF6A0C528B6}" vid="{4D76ADFF-48CF-054B-AFB5-64E6419F40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1_Watson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Saffin Mathew</dc:creator>
  <cp:lastModifiedBy>Saffin Mathew</cp:lastModifiedBy>
  <cp:revision>2</cp:revision>
  <dcterms:created xsi:type="dcterms:W3CDTF">2020-02-03T18:01:29Z</dcterms:created>
  <dcterms:modified xsi:type="dcterms:W3CDTF">2020-02-03T18:14:13Z</dcterms:modified>
</cp:coreProperties>
</file>