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vardhan Bhola" userId="afbecc08-45cb-4e61-bd6f-ab2cd9c88f62" providerId="ADAL" clId="{C628E922-33DC-482A-A971-77131F8CBC53}"/>
    <pc:docChg chg="modSld">
      <pc:chgData name="Jaivardhan Bhola" userId="afbecc08-45cb-4e61-bd6f-ab2cd9c88f62" providerId="ADAL" clId="{C628E922-33DC-482A-A971-77131F8CBC53}" dt="2020-02-14T12:14:36.859" v="1" actId="20577"/>
      <pc:docMkLst>
        <pc:docMk/>
      </pc:docMkLst>
      <pc:sldChg chg="modSp">
        <pc:chgData name="Jaivardhan Bhola" userId="afbecc08-45cb-4e61-bd6f-ab2cd9c88f62" providerId="ADAL" clId="{C628E922-33DC-482A-A971-77131F8CBC53}" dt="2020-02-14T12:14:36.859" v="1" actId="20577"/>
        <pc:sldMkLst>
          <pc:docMk/>
          <pc:sldMk cId="3367848155" sldId="257"/>
        </pc:sldMkLst>
        <pc:spChg chg="mod">
          <ac:chgData name="Jaivardhan Bhola" userId="afbecc08-45cb-4e61-bd6f-ab2cd9c88f62" providerId="ADAL" clId="{C628E922-33DC-482A-A971-77131F8CBC53}" dt="2020-02-14T12:14:36.859" v="1" actId="20577"/>
          <ac:spMkLst>
            <pc:docMk/>
            <pc:sldMk cId="3367848155" sldId="257"/>
            <ac:spMk id="3" creationId="{A32E2593-39F1-4D01-9072-D0480E42720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D0470-B3D7-4363-8F00-7B05E0E2B44A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4B1078F7-8297-4654-AA92-5C6B98F70EF0}">
      <dgm:prSet phldrT="[Text]" custT="1"/>
      <dgm:spPr/>
      <dgm:t>
        <a:bodyPr/>
        <a:lstStyle/>
        <a:p>
          <a:r>
            <a:rPr lang="en-US" sz="2400" dirty="0"/>
            <a:t>The student gets bullied.</a:t>
          </a:r>
          <a:endParaRPr lang="en-IN" sz="2400" dirty="0"/>
        </a:p>
      </dgm:t>
    </dgm:pt>
    <dgm:pt modelId="{7CE69EB1-580E-4888-AC58-083B4B76F650}" type="parTrans" cxnId="{D1A73596-A1D5-43CB-9B6A-3807C1F99ADA}">
      <dgm:prSet/>
      <dgm:spPr/>
      <dgm:t>
        <a:bodyPr/>
        <a:lstStyle/>
        <a:p>
          <a:endParaRPr lang="en-IN"/>
        </a:p>
      </dgm:t>
    </dgm:pt>
    <dgm:pt modelId="{5DDFA926-00F1-4476-9700-6239F3BB52DF}" type="sibTrans" cxnId="{D1A73596-A1D5-43CB-9B6A-3807C1F99ADA}">
      <dgm:prSet/>
      <dgm:spPr/>
      <dgm:t>
        <a:bodyPr/>
        <a:lstStyle/>
        <a:p>
          <a:endParaRPr lang="en-IN" dirty="0"/>
        </a:p>
      </dgm:t>
    </dgm:pt>
    <dgm:pt modelId="{17B775F1-FA97-4955-BB49-EB8A04F8E4B4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He/she logs on to the counter-bully portal</a:t>
          </a:r>
          <a:endParaRPr lang="en-IN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59AFC7B-8F42-4EEB-BEEA-D40E3445BE56}" type="parTrans" cxnId="{BED3BC50-254B-4D43-B466-88516AA1B948}">
      <dgm:prSet/>
      <dgm:spPr/>
      <dgm:t>
        <a:bodyPr/>
        <a:lstStyle/>
        <a:p>
          <a:endParaRPr lang="en-IN"/>
        </a:p>
      </dgm:t>
    </dgm:pt>
    <dgm:pt modelId="{820ECC88-F768-4C2A-BA51-828C1503497F}" type="sibTrans" cxnId="{BED3BC50-254B-4D43-B466-88516AA1B948}">
      <dgm:prSet/>
      <dgm:spPr/>
      <dgm:t>
        <a:bodyPr/>
        <a:lstStyle/>
        <a:p>
          <a:endParaRPr lang="en-IN" dirty="0"/>
        </a:p>
      </dgm:t>
    </dgm:pt>
    <dgm:pt modelId="{B5CBF287-3A69-453A-8949-AA6B93953E49}">
      <dgm:prSet phldrT="[Text]" custT="1"/>
      <dgm:spPr/>
      <dgm:t>
        <a:bodyPr/>
        <a:lstStyle/>
        <a:p>
          <a:r>
            <a:rPr lang="en-US" sz="16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He/she </a:t>
          </a:r>
          <a:r>
            <a:rPr lang="en-US" sz="1600" dirty="0"/>
            <a:t>anonymously registers the complain.</a:t>
          </a:r>
        </a:p>
      </dgm:t>
    </dgm:pt>
    <dgm:pt modelId="{B8AAE2AE-C099-4F72-AF6E-E535014A11B1}" type="sibTrans" cxnId="{AC6C596E-0283-4B84-80E1-D5921C03C046}">
      <dgm:prSet/>
      <dgm:spPr/>
      <dgm:t>
        <a:bodyPr/>
        <a:lstStyle/>
        <a:p>
          <a:endParaRPr lang="en-IN" dirty="0"/>
        </a:p>
      </dgm:t>
    </dgm:pt>
    <dgm:pt modelId="{3506D8F3-AE08-499B-BC92-3385B2B1EA7B}" type="parTrans" cxnId="{AC6C596E-0283-4B84-80E1-D5921C03C046}">
      <dgm:prSet/>
      <dgm:spPr/>
      <dgm:t>
        <a:bodyPr/>
        <a:lstStyle/>
        <a:p>
          <a:endParaRPr lang="en-IN"/>
        </a:p>
      </dgm:t>
    </dgm:pt>
    <dgm:pt modelId="{50C7CFF4-625E-4723-A5E6-4C960E6A14E4}">
      <dgm:prSet custT="1"/>
      <dgm:spPr/>
      <dgm:t>
        <a:bodyPr/>
        <a:lstStyle/>
        <a:p>
          <a:r>
            <a:rPr lang="en-US" sz="1800" dirty="0"/>
            <a:t>The complain gets registered in the chat bot database</a:t>
          </a:r>
          <a:r>
            <a:rPr lang="en-US" sz="800" dirty="0"/>
            <a:t>.</a:t>
          </a:r>
        </a:p>
      </dgm:t>
    </dgm:pt>
    <dgm:pt modelId="{AFB52D3D-DA79-464A-A78F-78CFD1CD8499}" type="parTrans" cxnId="{FE753BB1-4762-4B70-87CC-0B0633827DA7}">
      <dgm:prSet/>
      <dgm:spPr/>
      <dgm:t>
        <a:bodyPr/>
        <a:lstStyle/>
        <a:p>
          <a:endParaRPr lang="en-IN"/>
        </a:p>
      </dgm:t>
    </dgm:pt>
    <dgm:pt modelId="{1DE5B397-62FE-481B-96A1-3BE291CC1E6C}" type="sibTrans" cxnId="{FE753BB1-4762-4B70-87CC-0B0633827DA7}">
      <dgm:prSet/>
      <dgm:spPr/>
      <dgm:t>
        <a:bodyPr/>
        <a:lstStyle/>
        <a:p>
          <a:endParaRPr lang="en-IN" dirty="0"/>
        </a:p>
      </dgm:t>
    </dgm:pt>
    <dgm:pt modelId="{936BE8FA-A8D0-4935-ACA1-5F4C7255703B}">
      <dgm:prSet custT="1"/>
      <dgm:spPr/>
      <dgm:t>
        <a:bodyPr/>
        <a:lstStyle/>
        <a:p>
          <a:r>
            <a:rPr lang="en-US" sz="1800" dirty="0"/>
            <a:t>The teacher gets notified when multiple complains from different accounts are registered regarding the same issue.</a:t>
          </a:r>
          <a:endParaRPr lang="en-IN" sz="1800" dirty="0"/>
        </a:p>
      </dgm:t>
    </dgm:pt>
    <dgm:pt modelId="{916CC62D-FD60-4C98-A0C1-5C1638BCA7A3}" type="parTrans" cxnId="{E750DF11-E0FF-4D8D-8607-7C05B1712AF4}">
      <dgm:prSet/>
      <dgm:spPr/>
      <dgm:t>
        <a:bodyPr/>
        <a:lstStyle/>
        <a:p>
          <a:endParaRPr lang="en-IN"/>
        </a:p>
      </dgm:t>
    </dgm:pt>
    <dgm:pt modelId="{1A7D552A-7E40-4DC4-A8FC-2B980B2DCF7C}" type="sibTrans" cxnId="{E750DF11-E0FF-4D8D-8607-7C05B1712AF4}">
      <dgm:prSet/>
      <dgm:spPr/>
      <dgm:t>
        <a:bodyPr/>
        <a:lstStyle/>
        <a:p>
          <a:endParaRPr lang="en-IN" dirty="0"/>
        </a:p>
      </dgm:t>
    </dgm:pt>
    <dgm:pt modelId="{AB7DFEFD-EE65-44FE-B9EE-1C31098FC58B}">
      <dgm:prSet custT="1"/>
      <dgm:spPr/>
      <dgm:t>
        <a:bodyPr/>
        <a:lstStyle/>
        <a:p>
          <a:r>
            <a:rPr lang="en-US" sz="1600" dirty="0"/>
            <a:t>This helps in validating authenticity of the complain.</a:t>
          </a:r>
          <a:endParaRPr lang="en-IN" sz="1600" dirty="0"/>
        </a:p>
      </dgm:t>
    </dgm:pt>
    <dgm:pt modelId="{5A034AE2-B276-469A-84ED-DB579385AAFA}" type="parTrans" cxnId="{5D04BFC2-BC98-437E-9A28-F2AEB67F7982}">
      <dgm:prSet/>
      <dgm:spPr/>
      <dgm:t>
        <a:bodyPr/>
        <a:lstStyle/>
        <a:p>
          <a:endParaRPr lang="en-IN"/>
        </a:p>
      </dgm:t>
    </dgm:pt>
    <dgm:pt modelId="{50B7A054-82C4-4222-B2A7-757DCB7AEAF9}" type="sibTrans" cxnId="{5D04BFC2-BC98-437E-9A28-F2AEB67F7982}">
      <dgm:prSet/>
      <dgm:spPr/>
      <dgm:t>
        <a:bodyPr/>
        <a:lstStyle/>
        <a:p>
          <a:endParaRPr lang="en-IN" dirty="0"/>
        </a:p>
      </dgm:t>
    </dgm:pt>
    <dgm:pt modelId="{BDC2A7F4-115F-4CB7-9BAC-AF2902F3091F}">
      <dgm:prSet custT="1"/>
      <dgm:spPr/>
      <dgm:t>
        <a:bodyPr/>
        <a:lstStyle/>
        <a:p>
          <a:r>
            <a:rPr lang="en-US" sz="2400" dirty="0"/>
            <a:t>The teacher then takes action against the issue.</a:t>
          </a:r>
          <a:endParaRPr lang="en-IN" sz="2400" dirty="0"/>
        </a:p>
      </dgm:t>
    </dgm:pt>
    <dgm:pt modelId="{9D54C8D8-990B-44A9-A9FC-760D4FD1B410}" type="parTrans" cxnId="{0CE025A0-714E-40DC-B727-A208A30066EF}">
      <dgm:prSet/>
      <dgm:spPr/>
      <dgm:t>
        <a:bodyPr/>
        <a:lstStyle/>
        <a:p>
          <a:endParaRPr lang="en-IN"/>
        </a:p>
      </dgm:t>
    </dgm:pt>
    <dgm:pt modelId="{B6091503-AAB4-4AC6-A73B-B1614CED221F}" type="sibTrans" cxnId="{0CE025A0-714E-40DC-B727-A208A30066EF}">
      <dgm:prSet/>
      <dgm:spPr/>
      <dgm:t>
        <a:bodyPr/>
        <a:lstStyle/>
        <a:p>
          <a:endParaRPr lang="en-IN"/>
        </a:p>
      </dgm:t>
    </dgm:pt>
    <dgm:pt modelId="{A3119BBB-E1B2-4136-B05C-6798F29B84D4}" type="pres">
      <dgm:prSet presAssocID="{8BCD0470-B3D7-4363-8F00-7B05E0E2B44A}" presName="Name0" presStyleCnt="0">
        <dgm:presLayoutVars>
          <dgm:dir/>
          <dgm:resizeHandles val="exact"/>
        </dgm:presLayoutVars>
      </dgm:prSet>
      <dgm:spPr/>
    </dgm:pt>
    <dgm:pt modelId="{5275F730-AA7C-4CC1-8EDB-C43D9E379D6E}" type="pres">
      <dgm:prSet presAssocID="{4B1078F7-8297-4654-AA92-5C6B98F70EF0}" presName="node" presStyleLbl="node1" presStyleIdx="0" presStyleCnt="7" custScaleY="950165">
        <dgm:presLayoutVars>
          <dgm:bulletEnabled val="1"/>
        </dgm:presLayoutVars>
      </dgm:prSet>
      <dgm:spPr/>
    </dgm:pt>
    <dgm:pt modelId="{0419A78D-39CD-4B2D-9763-48FAB0A4C8AD}" type="pres">
      <dgm:prSet presAssocID="{5DDFA926-00F1-4476-9700-6239F3BB52DF}" presName="sibTrans" presStyleLbl="sibTrans2D1" presStyleIdx="0" presStyleCnt="6"/>
      <dgm:spPr/>
    </dgm:pt>
    <dgm:pt modelId="{85FA4C16-3B68-4CE7-91F1-8B2D9BE9AE09}" type="pres">
      <dgm:prSet presAssocID="{5DDFA926-00F1-4476-9700-6239F3BB52DF}" presName="connectorText" presStyleLbl="sibTrans2D1" presStyleIdx="0" presStyleCnt="6"/>
      <dgm:spPr/>
    </dgm:pt>
    <dgm:pt modelId="{37E602A9-05BD-4922-BD8F-73191C34EFF5}" type="pres">
      <dgm:prSet presAssocID="{17B775F1-FA97-4955-BB49-EB8A04F8E4B4}" presName="node" presStyleLbl="node1" presStyleIdx="1" presStyleCnt="7" custScaleY="950165">
        <dgm:presLayoutVars>
          <dgm:bulletEnabled val="1"/>
        </dgm:presLayoutVars>
      </dgm:prSet>
      <dgm:spPr/>
    </dgm:pt>
    <dgm:pt modelId="{8F8F33B4-C334-467C-A73D-39FBF554D989}" type="pres">
      <dgm:prSet presAssocID="{820ECC88-F768-4C2A-BA51-828C1503497F}" presName="sibTrans" presStyleLbl="sibTrans2D1" presStyleIdx="1" presStyleCnt="6"/>
      <dgm:spPr/>
    </dgm:pt>
    <dgm:pt modelId="{F17F99A2-8CFA-41BC-9C62-8B03D7B217E3}" type="pres">
      <dgm:prSet presAssocID="{820ECC88-F768-4C2A-BA51-828C1503497F}" presName="connectorText" presStyleLbl="sibTrans2D1" presStyleIdx="1" presStyleCnt="6"/>
      <dgm:spPr/>
    </dgm:pt>
    <dgm:pt modelId="{328A2DDE-F30F-4BF0-B242-0CC73EAE95A9}" type="pres">
      <dgm:prSet presAssocID="{B5CBF287-3A69-453A-8949-AA6B93953E49}" presName="node" presStyleLbl="node1" presStyleIdx="2" presStyleCnt="7" custScaleX="119212" custScaleY="950165">
        <dgm:presLayoutVars>
          <dgm:bulletEnabled val="1"/>
        </dgm:presLayoutVars>
      </dgm:prSet>
      <dgm:spPr/>
    </dgm:pt>
    <dgm:pt modelId="{1580873F-B218-4E11-8B17-0DB9A14B0B04}" type="pres">
      <dgm:prSet presAssocID="{B8AAE2AE-C099-4F72-AF6E-E535014A11B1}" presName="sibTrans" presStyleLbl="sibTrans2D1" presStyleIdx="2" presStyleCnt="6"/>
      <dgm:spPr/>
    </dgm:pt>
    <dgm:pt modelId="{D94D2D66-0FB3-4B46-87AB-7D28CB8CF135}" type="pres">
      <dgm:prSet presAssocID="{B8AAE2AE-C099-4F72-AF6E-E535014A11B1}" presName="connectorText" presStyleLbl="sibTrans2D1" presStyleIdx="2" presStyleCnt="6"/>
      <dgm:spPr/>
    </dgm:pt>
    <dgm:pt modelId="{6FE2DB85-2E46-4AC8-AB8C-5DDE43F8C404}" type="pres">
      <dgm:prSet presAssocID="{50C7CFF4-625E-4723-A5E6-4C960E6A14E4}" presName="node" presStyleLbl="node1" presStyleIdx="3" presStyleCnt="7" custScaleY="950165">
        <dgm:presLayoutVars>
          <dgm:bulletEnabled val="1"/>
        </dgm:presLayoutVars>
      </dgm:prSet>
      <dgm:spPr/>
    </dgm:pt>
    <dgm:pt modelId="{7AD5D772-7A1A-4E1C-80AA-AC109A6431E6}" type="pres">
      <dgm:prSet presAssocID="{1DE5B397-62FE-481B-96A1-3BE291CC1E6C}" presName="sibTrans" presStyleLbl="sibTrans2D1" presStyleIdx="3" presStyleCnt="6"/>
      <dgm:spPr/>
    </dgm:pt>
    <dgm:pt modelId="{4C43C8FF-4FA5-4B31-B6D5-6F114337D0A2}" type="pres">
      <dgm:prSet presAssocID="{1DE5B397-62FE-481B-96A1-3BE291CC1E6C}" presName="connectorText" presStyleLbl="sibTrans2D1" presStyleIdx="3" presStyleCnt="6"/>
      <dgm:spPr/>
    </dgm:pt>
    <dgm:pt modelId="{616BD43A-B0FB-4F53-A929-ADD501D77EAC}" type="pres">
      <dgm:prSet presAssocID="{936BE8FA-A8D0-4935-ACA1-5F4C7255703B}" presName="node" presStyleLbl="node1" presStyleIdx="4" presStyleCnt="7" custScaleY="950165">
        <dgm:presLayoutVars>
          <dgm:bulletEnabled val="1"/>
        </dgm:presLayoutVars>
      </dgm:prSet>
      <dgm:spPr/>
    </dgm:pt>
    <dgm:pt modelId="{7D29C67D-87DB-44AD-B287-8026E8DEC3F1}" type="pres">
      <dgm:prSet presAssocID="{1A7D552A-7E40-4DC4-A8FC-2B980B2DCF7C}" presName="sibTrans" presStyleLbl="sibTrans2D1" presStyleIdx="4" presStyleCnt="6"/>
      <dgm:spPr/>
    </dgm:pt>
    <dgm:pt modelId="{01030100-D4E4-447C-86F9-D451325BCA4F}" type="pres">
      <dgm:prSet presAssocID="{1A7D552A-7E40-4DC4-A8FC-2B980B2DCF7C}" presName="connectorText" presStyleLbl="sibTrans2D1" presStyleIdx="4" presStyleCnt="6"/>
      <dgm:spPr/>
    </dgm:pt>
    <dgm:pt modelId="{CF1B6173-9FD5-4C4F-96BF-5ACB6EE66AE6}" type="pres">
      <dgm:prSet presAssocID="{AB7DFEFD-EE65-44FE-B9EE-1C31098FC58B}" presName="node" presStyleLbl="node1" presStyleIdx="5" presStyleCnt="7" custScaleY="950165">
        <dgm:presLayoutVars>
          <dgm:bulletEnabled val="1"/>
        </dgm:presLayoutVars>
      </dgm:prSet>
      <dgm:spPr/>
    </dgm:pt>
    <dgm:pt modelId="{6A30BF64-7747-4971-8CF4-54075F8A962B}" type="pres">
      <dgm:prSet presAssocID="{50B7A054-82C4-4222-B2A7-757DCB7AEAF9}" presName="sibTrans" presStyleLbl="sibTrans2D1" presStyleIdx="5" presStyleCnt="6"/>
      <dgm:spPr/>
    </dgm:pt>
    <dgm:pt modelId="{6030CE95-A1F7-48E9-8A84-E94D216AFA8E}" type="pres">
      <dgm:prSet presAssocID="{50B7A054-82C4-4222-B2A7-757DCB7AEAF9}" presName="connectorText" presStyleLbl="sibTrans2D1" presStyleIdx="5" presStyleCnt="6"/>
      <dgm:spPr/>
    </dgm:pt>
    <dgm:pt modelId="{EFD0B486-8C67-445E-BC56-E6557784BDCB}" type="pres">
      <dgm:prSet presAssocID="{BDC2A7F4-115F-4CB7-9BAC-AF2902F3091F}" presName="node" presStyleLbl="node1" presStyleIdx="6" presStyleCnt="7" custScaleY="950165">
        <dgm:presLayoutVars>
          <dgm:bulletEnabled val="1"/>
        </dgm:presLayoutVars>
      </dgm:prSet>
      <dgm:spPr/>
    </dgm:pt>
  </dgm:ptLst>
  <dgm:cxnLst>
    <dgm:cxn modelId="{5B30F300-8505-4532-A71E-AD789EB74592}" type="presOf" srcId="{1A7D552A-7E40-4DC4-A8FC-2B980B2DCF7C}" destId="{01030100-D4E4-447C-86F9-D451325BCA4F}" srcOrd="1" destOrd="0" presId="urn:microsoft.com/office/officeart/2005/8/layout/process1"/>
    <dgm:cxn modelId="{AB87EC06-69D8-4E75-8D33-1892BCD8DFB6}" type="presOf" srcId="{4B1078F7-8297-4654-AA92-5C6B98F70EF0}" destId="{5275F730-AA7C-4CC1-8EDB-C43D9E379D6E}" srcOrd="0" destOrd="0" presId="urn:microsoft.com/office/officeart/2005/8/layout/process1"/>
    <dgm:cxn modelId="{54ABF708-304B-4833-A525-95EE450B4E64}" type="presOf" srcId="{8BCD0470-B3D7-4363-8F00-7B05E0E2B44A}" destId="{A3119BBB-E1B2-4136-B05C-6798F29B84D4}" srcOrd="0" destOrd="0" presId="urn:microsoft.com/office/officeart/2005/8/layout/process1"/>
    <dgm:cxn modelId="{E750DF11-E0FF-4D8D-8607-7C05B1712AF4}" srcId="{8BCD0470-B3D7-4363-8F00-7B05E0E2B44A}" destId="{936BE8FA-A8D0-4935-ACA1-5F4C7255703B}" srcOrd="4" destOrd="0" parTransId="{916CC62D-FD60-4C98-A0C1-5C1638BCA7A3}" sibTransId="{1A7D552A-7E40-4DC4-A8FC-2B980B2DCF7C}"/>
    <dgm:cxn modelId="{B8766414-F0CB-46B2-B7C3-6E486C961EB1}" type="presOf" srcId="{B8AAE2AE-C099-4F72-AF6E-E535014A11B1}" destId="{1580873F-B218-4E11-8B17-0DB9A14B0B04}" srcOrd="0" destOrd="0" presId="urn:microsoft.com/office/officeart/2005/8/layout/process1"/>
    <dgm:cxn modelId="{0245CE16-6FC5-47DE-8357-032F37DC0EFB}" type="presOf" srcId="{5DDFA926-00F1-4476-9700-6239F3BB52DF}" destId="{0419A78D-39CD-4B2D-9763-48FAB0A4C8AD}" srcOrd="0" destOrd="0" presId="urn:microsoft.com/office/officeart/2005/8/layout/process1"/>
    <dgm:cxn modelId="{63AD3519-AA70-4752-86ED-F45AE51DB62E}" type="presOf" srcId="{5DDFA926-00F1-4476-9700-6239F3BB52DF}" destId="{85FA4C16-3B68-4CE7-91F1-8B2D9BE9AE09}" srcOrd="1" destOrd="0" presId="urn:microsoft.com/office/officeart/2005/8/layout/process1"/>
    <dgm:cxn modelId="{ADFD061E-E5AE-409D-91BA-3E35FCC50F99}" type="presOf" srcId="{50B7A054-82C4-4222-B2A7-757DCB7AEAF9}" destId="{6A30BF64-7747-4971-8CF4-54075F8A962B}" srcOrd="0" destOrd="0" presId="urn:microsoft.com/office/officeart/2005/8/layout/process1"/>
    <dgm:cxn modelId="{EF5E152C-1A20-4360-8353-B17F19F7C81C}" type="presOf" srcId="{50C7CFF4-625E-4723-A5E6-4C960E6A14E4}" destId="{6FE2DB85-2E46-4AC8-AB8C-5DDE43F8C404}" srcOrd="0" destOrd="0" presId="urn:microsoft.com/office/officeart/2005/8/layout/process1"/>
    <dgm:cxn modelId="{AC6C596E-0283-4B84-80E1-D5921C03C046}" srcId="{8BCD0470-B3D7-4363-8F00-7B05E0E2B44A}" destId="{B5CBF287-3A69-453A-8949-AA6B93953E49}" srcOrd="2" destOrd="0" parTransId="{3506D8F3-AE08-499B-BC92-3385B2B1EA7B}" sibTransId="{B8AAE2AE-C099-4F72-AF6E-E535014A11B1}"/>
    <dgm:cxn modelId="{BED3BC50-254B-4D43-B466-88516AA1B948}" srcId="{8BCD0470-B3D7-4363-8F00-7B05E0E2B44A}" destId="{17B775F1-FA97-4955-BB49-EB8A04F8E4B4}" srcOrd="1" destOrd="0" parTransId="{E59AFC7B-8F42-4EEB-BEEA-D40E3445BE56}" sibTransId="{820ECC88-F768-4C2A-BA51-828C1503497F}"/>
    <dgm:cxn modelId="{96343381-AEB0-4861-ADEC-169AC14B64C5}" type="presOf" srcId="{AB7DFEFD-EE65-44FE-B9EE-1C31098FC58B}" destId="{CF1B6173-9FD5-4C4F-96BF-5ACB6EE66AE6}" srcOrd="0" destOrd="0" presId="urn:microsoft.com/office/officeart/2005/8/layout/process1"/>
    <dgm:cxn modelId="{ED353682-B85C-49BB-8B00-9F2C27F7E75D}" type="presOf" srcId="{820ECC88-F768-4C2A-BA51-828C1503497F}" destId="{F17F99A2-8CFA-41BC-9C62-8B03D7B217E3}" srcOrd="1" destOrd="0" presId="urn:microsoft.com/office/officeart/2005/8/layout/process1"/>
    <dgm:cxn modelId="{2E649D86-3246-4CF7-A495-6D8EA63AAA56}" type="presOf" srcId="{B5CBF287-3A69-453A-8949-AA6B93953E49}" destId="{328A2DDE-F30F-4BF0-B242-0CC73EAE95A9}" srcOrd="0" destOrd="0" presId="urn:microsoft.com/office/officeart/2005/8/layout/process1"/>
    <dgm:cxn modelId="{AF7B4788-544C-46ED-BC97-40C3BC24D3AA}" type="presOf" srcId="{BDC2A7F4-115F-4CB7-9BAC-AF2902F3091F}" destId="{EFD0B486-8C67-445E-BC56-E6557784BDCB}" srcOrd="0" destOrd="0" presId="urn:microsoft.com/office/officeart/2005/8/layout/process1"/>
    <dgm:cxn modelId="{6C6CFE8A-B47C-4052-B779-E30FB3C5DBE4}" type="presOf" srcId="{1DE5B397-62FE-481B-96A1-3BE291CC1E6C}" destId="{7AD5D772-7A1A-4E1C-80AA-AC109A6431E6}" srcOrd="0" destOrd="0" presId="urn:microsoft.com/office/officeart/2005/8/layout/process1"/>
    <dgm:cxn modelId="{D1A73596-A1D5-43CB-9B6A-3807C1F99ADA}" srcId="{8BCD0470-B3D7-4363-8F00-7B05E0E2B44A}" destId="{4B1078F7-8297-4654-AA92-5C6B98F70EF0}" srcOrd="0" destOrd="0" parTransId="{7CE69EB1-580E-4888-AC58-083B4B76F650}" sibTransId="{5DDFA926-00F1-4476-9700-6239F3BB52DF}"/>
    <dgm:cxn modelId="{CCDAEC9B-ACAB-4895-80B8-02E7A8452CFB}" type="presOf" srcId="{1A7D552A-7E40-4DC4-A8FC-2B980B2DCF7C}" destId="{7D29C67D-87DB-44AD-B287-8026E8DEC3F1}" srcOrd="0" destOrd="0" presId="urn:microsoft.com/office/officeart/2005/8/layout/process1"/>
    <dgm:cxn modelId="{0CE025A0-714E-40DC-B727-A208A30066EF}" srcId="{8BCD0470-B3D7-4363-8F00-7B05E0E2B44A}" destId="{BDC2A7F4-115F-4CB7-9BAC-AF2902F3091F}" srcOrd="6" destOrd="0" parTransId="{9D54C8D8-990B-44A9-A9FC-760D4FD1B410}" sibTransId="{B6091503-AAB4-4AC6-A73B-B1614CED221F}"/>
    <dgm:cxn modelId="{A000FAA4-96A3-424C-9525-C2FDD7DDAE02}" type="presOf" srcId="{820ECC88-F768-4C2A-BA51-828C1503497F}" destId="{8F8F33B4-C334-467C-A73D-39FBF554D989}" srcOrd="0" destOrd="0" presId="urn:microsoft.com/office/officeart/2005/8/layout/process1"/>
    <dgm:cxn modelId="{FE753BB1-4762-4B70-87CC-0B0633827DA7}" srcId="{8BCD0470-B3D7-4363-8F00-7B05E0E2B44A}" destId="{50C7CFF4-625E-4723-A5E6-4C960E6A14E4}" srcOrd="3" destOrd="0" parTransId="{AFB52D3D-DA79-464A-A78F-78CFD1CD8499}" sibTransId="{1DE5B397-62FE-481B-96A1-3BE291CC1E6C}"/>
    <dgm:cxn modelId="{E1C6FFB5-5389-4356-A082-48CF1B060497}" type="presOf" srcId="{50B7A054-82C4-4222-B2A7-757DCB7AEAF9}" destId="{6030CE95-A1F7-48E9-8A84-E94D216AFA8E}" srcOrd="1" destOrd="0" presId="urn:microsoft.com/office/officeart/2005/8/layout/process1"/>
    <dgm:cxn modelId="{5D04BFC2-BC98-437E-9A28-F2AEB67F7982}" srcId="{8BCD0470-B3D7-4363-8F00-7B05E0E2B44A}" destId="{AB7DFEFD-EE65-44FE-B9EE-1C31098FC58B}" srcOrd="5" destOrd="0" parTransId="{5A034AE2-B276-469A-84ED-DB579385AAFA}" sibTransId="{50B7A054-82C4-4222-B2A7-757DCB7AEAF9}"/>
    <dgm:cxn modelId="{085B3DCA-67F5-4323-A213-EABE04CA6666}" type="presOf" srcId="{17B775F1-FA97-4955-BB49-EB8A04F8E4B4}" destId="{37E602A9-05BD-4922-BD8F-73191C34EFF5}" srcOrd="0" destOrd="0" presId="urn:microsoft.com/office/officeart/2005/8/layout/process1"/>
    <dgm:cxn modelId="{3E3B36F4-4BE6-4118-918A-5993952BBC27}" type="presOf" srcId="{936BE8FA-A8D0-4935-ACA1-5F4C7255703B}" destId="{616BD43A-B0FB-4F53-A929-ADD501D77EAC}" srcOrd="0" destOrd="0" presId="urn:microsoft.com/office/officeart/2005/8/layout/process1"/>
    <dgm:cxn modelId="{25FC1EFD-5A19-4F10-9F97-A8BF0500757F}" type="presOf" srcId="{B8AAE2AE-C099-4F72-AF6E-E535014A11B1}" destId="{D94D2D66-0FB3-4B46-87AB-7D28CB8CF135}" srcOrd="1" destOrd="0" presId="urn:microsoft.com/office/officeart/2005/8/layout/process1"/>
    <dgm:cxn modelId="{76AD9CFE-B5FA-493D-BCA8-BA8B73D38992}" type="presOf" srcId="{1DE5B397-62FE-481B-96A1-3BE291CC1E6C}" destId="{4C43C8FF-4FA5-4B31-B6D5-6F114337D0A2}" srcOrd="1" destOrd="0" presId="urn:microsoft.com/office/officeart/2005/8/layout/process1"/>
    <dgm:cxn modelId="{ED841343-7222-4E78-81FF-1020809BE270}" type="presParOf" srcId="{A3119BBB-E1B2-4136-B05C-6798F29B84D4}" destId="{5275F730-AA7C-4CC1-8EDB-C43D9E379D6E}" srcOrd="0" destOrd="0" presId="urn:microsoft.com/office/officeart/2005/8/layout/process1"/>
    <dgm:cxn modelId="{7243C298-1417-4268-AC90-37FB63996D0E}" type="presParOf" srcId="{A3119BBB-E1B2-4136-B05C-6798F29B84D4}" destId="{0419A78D-39CD-4B2D-9763-48FAB0A4C8AD}" srcOrd="1" destOrd="0" presId="urn:microsoft.com/office/officeart/2005/8/layout/process1"/>
    <dgm:cxn modelId="{F433DC8B-AFAF-44A2-B802-4A0F1F8945B4}" type="presParOf" srcId="{0419A78D-39CD-4B2D-9763-48FAB0A4C8AD}" destId="{85FA4C16-3B68-4CE7-91F1-8B2D9BE9AE09}" srcOrd="0" destOrd="0" presId="urn:microsoft.com/office/officeart/2005/8/layout/process1"/>
    <dgm:cxn modelId="{D454B5EC-9421-48AC-AE53-2A78B49DBCFD}" type="presParOf" srcId="{A3119BBB-E1B2-4136-B05C-6798F29B84D4}" destId="{37E602A9-05BD-4922-BD8F-73191C34EFF5}" srcOrd="2" destOrd="0" presId="urn:microsoft.com/office/officeart/2005/8/layout/process1"/>
    <dgm:cxn modelId="{740091A5-606E-4002-841C-EE96F14EA4F2}" type="presParOf" srcId="{A3119BBB-E1B2-4136-B05C-6798F29B84D4}" destId="{8F8F33B4-C334-467C-A73D-39FBF554D989}" srcOrd="3" destOrd="0" presId="urn:microsoft.com/office/officeart/2005/8/layout/process1"/>
    <dgm:cxn modelId="{829ACEC5-9012-4B13-9291-FD6F7AC668EF}" type="presParOf" srcId="{8F8F33B4-C334-467C-A73D-39FBF554D989}" destId="{F17F99A2-8CFA-41BC-9C62-8B03D7B217E3}" srcOrd="0" destOrd="0" presId="urn:microsoft.com/office/officeart/2005/8/layout/process1"/>
    <dgm:cxn modelId="{4AB7B9CC-5A15-4775-B3CF-8B58B2A4965E}" type="presParOf" srcId="{A3119BBB-E1B2-4136-B05C-6798F29B84D4}" destId="{328A2DDE-F30F-4BF0-B242-0CC73EAE95A9}" srcOrd="4" destOrd="0" presId="urn:microsoft.com/office/officeart/2005/8/layout/process1"/>
    <dgm:cxn modelId="{10210A29-74E3-4850-9952-0DA621C120DB}" type="presParOf" srcId="{A3119BBB-E1B2-4136-B05C-6798F29B84D4}" destId="{1580873F-B218-4E11-8B17-0DB9A14B0B04}" srcOrd="5" destOrd="0" presId="urn:microsoft.com/office/officeart/2005/8/layout/process1"/>
    <dgm:cxn modelId="{4695B7A1-8868-4235-A37E-C4586D8C194F}" type="presParOf" srcId="{1580873F-B218-4E11-8B17-0DB9A14B0B04}" destId="{D94D2D66-0FB3-4B46-87AB-7D28CB8CF135}" srcOrd="0" destOrd="0" presId="urn:microsoft.com/office/officeart/2005/8/layout/process1"/>
    <dgm:cxn modelId="{9767D5C3-F1D7-4696-8306-34CAF52C8D7F}" type="presParOf" srcId="{A3119BBB-E1B2-4136-B05C-6798F29B84D4}" destId="{6FE2DB85-2E46-4AC8-AB8C-5DDE43F8C404}" srcOrd="6" destOrd="0" presId="urn:microsoft.com/office/officeart/2005/8/layout/process1"/>
    <dgm:cxn modelId="{73EDBC79-224F-4C91-B07B-E9D23D6EA2A1}" type="presParOf" srcId="{A3119BBB-E1B2-4136-B05C-6798F29B84D4}" destId="{7AD5D772-7A1A-4E1C-80AA-AC109A6431E6}" srcOrd="7" destOrd="0" presId="urn:microsoft.com/office/officeart/2005/8/layout/process1"/>
    <dgm:cxn modelId="{2E0CF133-F0B1-442F-B344-A355E160041B}" type="presParOf" srcId="{7AD5D772-7A1A-4E1C-80AA-AC109A6431E6}" destId="{4C43C8FF-4FA5-4B31-B6D5-6F114337D0A2}" srcOrd="0" destOrd="0" presId="urn:microsoft.com/office/officeart/2005/8/layout/process1"/>
    <dgm:cxn modelId="{7B01B6D7-2661-4E35-B55B-316251E3153E}" type="presParOf" srcId="{A3119BBB-E1B2-4136-B05C-6798F29B84D4}" destId="{616BD43A-B0FB-4F53-A929-ADD501D77EAC}" srcOrd="8" destOrd="0" presId="urn:microsoft.com/office/officeart/2005/8/layout/process1"/>
    <dgm:cxn modelId="{57E87AD2-077A-4A06-B246-510EC58B680B}" type="presParOf" srcId="{A3119BBB-E1B2-4136-B05C-6798F29B84D4}" destId="{7D29C67D-87DB-44AD-B287-8026E8DEC3F1}" srcOrd="9" destOrd="0" presId="urn:microsoft.com/office/officeart/2005/8/layout/process1"/>
    <dgm:cxn modelId="{F9B5714A-FBC3-4A50-BF7B-040EDB749C45}" type="presParOf" srcId="{7D29C67D-87DB-44AD-B287-8026E8DEC3F1}" destId="{01030100-D4E4-447C-86F9-D451325BCA4F}" srcOrd="0" destOrd="0" presId="urn:microsoft.com/office/officeart/2005/8/layout/process1"/>
    <dgm:cxn modelId="{9B68BBB1-2D1F-45E0-AA6C-121CC51EC46B}" type="presParOf" srcId="{A3119BBB-E1B2-4136-B05C-6798F29B84D4}" destId="{CF1B6173-9FD5-4C4F-96BF-5ACB6EE66AE6}" srcOrd="10" destOrd="0" presId="urn:microsoft.com/office/officeart/2005/8/layout/process1"/>
    <dgm:cxn modelId="{C68FF275-F2E3-4C9D-96AD-16870FA43357}" type="presParOf" srcId="{A3119BBB-E1B2-4136-B05C-6798F29B84D4}" destId="{6A30BF64-7747-4971-8CF4-54075F8A962B}" srcOrd="11" destOrd="0" presId="urn:microsoft.com/office/officeart/2005/8/layout/process1"/>
    <dgm:cxn modelId="{A4AFFDAC-8F09-4839-A364-6705AC0A0DB3}" type="presParOf" srcId="{6A30BF64-7747-4971-8CF4-54075F8A962B}" destId="{6030CE95-A1F7-48E9-8A84-E94D216AFA8E}" srcOrd="0" destOrd="0" presId="urn:microsoft.com/office/officeart/2005/8/layout/process1"/>
    <dgm:cxn modelId="{4647F3C5-0AA0-4612-A01E-5176E5DD2AF4}" type="presParOf" srcId="{A3119BBB-E1B2-4136-B05C-6798F29B84D4}" destId="{EFD0B486-8C67-445E-BC56-E6557784BDC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5F730-AA7C-4CC1-8EDB-C43D9E379D6E}">
      <dsp:nvSpPr>
        <dsp:cNvPr id="0" name=""/>
        <dsp:cNvSpPr/>
      </dsp:nvSpPr>
      <dsp:spPr>
        <a:xfrm>
          <a:off x="232" y="0"/>
          <a:ext cx="120294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student gets bullied.</a:t>
          </a:r>
          <a:endParaRPr lang="en-IN" sz="2400" kern="1200" dirty="0"/>
        </a:p>
      </dsp:txBody>
      <dsp:txXfrm>
        <a:off x="35465" y="35233"/>
        <a:ext cx="1132482" cy="6787534"/>
      </dsp:txXfrm>
    </dsp:sp>
    <dsp:sp modelId="{0419A78D-39CD-4B2D-9763-48FAB0A4C8AD}">
      <dsp:nvSpPr>
        <dsp:cNvPr id="0" name=""/>
        <dsp:cNvSpPr/>
      </dsp:nvSpPr>
      <dsp:spPr>
        <a:xfrm>
          <a:off x="1323475" y="3279834"/>
          <a:ext cx="255025" cy="29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1323475" y="3339500"/>
        <a:ext cx="178518" cy="178999"/>
      </dsp:txXfrm>
    </dsp:sp>
    <dsp:sp modelId="{37E602A9-05BD-4922-BD8F-73191C34EFF5}">
      <dsp:nvSpPr>
        <dsp:cNvPr id="0" name=""/>
        <dsp:cNvSpPr/>
      </dsp:nvSpPr>
      <dsp:spPr>
        <a:xfrm>
          <a:off x="1684359" y="0"/>
          <a:ext cx="120294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He/she logs on to the counter-bully portal</a:t>
          </a:r>
          <a:endParaRPr lang="en-IN" sz="2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719592" y="35233"/>
        <a:ext cx="1132482" cy="6787534"/>
      </dsp:txXfrm>
    </dsp:sp>
    <dsp:sp modelId="{8F8F33B4-C334-467C-A73D-39FBF554D989}">
      <dsp:nvSpPr>
        <dsp:cNvPr id="0" name=""/>
        <dsp:cNvSpPr/>
      </dsp:nvSpPr>
      <dsp:spPr>
        <a:xfrm>
          <a:off x="3007602" y="3279834"/>
          <a:ext cx="255025" cy="29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3007602" y="3339500"/>
        <a:ext cx="178518" cy="178999"/>
      </dsp:txXfrm>
    </dsp:sp>
    <dsp:sp modelId="{328A2DDE-F30F-4BF0-B242-0CC73EAE95A9}">
      <dsp:nvSpPr>
        <dsp:cNvPr id="0" name=""/>
        <dsp:cNvSpPr/>
      </dsp:nvSpPr>
      <dsp:spPr>
        <a:xfrm>
          <a:off x="3368487" y="0"/>
          <a:ext cx="143405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He/she </a:t>
          </a:r>
          <a:r>
            <a:rPr lang="en-US" sz="1600" kern="1200" dirty="0"/>
            <a:t>anonymously registers the complain.</a:t>
          </a:r>
        </a:p>
      </dsp:txBody>
      <dsp:txXfrm>
        <a:off x="3410489" y="42002"/>
        <a:ext cx="1350054" cy="6773996"/>
      </dsp:txXfrm>
    </dsp:sp>
    <dsp:sp modelId="{1580873F-B218-4E11-8B17-0DB9A14B0B04}">
      <dsp:nvSpPr>
        <dsp:cNvPr id="0" name=""/>
        <dsp:cNvSpPr/>
      </dsp:nvSpPr>
      <dsp:spPr>
        <a:xfrm>
          <a:off x="4922841" y="3279834"/>
          <a:ext cx="255025" cy="29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4922841" y="3339500"/>
        <a:ext cx="178518" cy="178999"/>
      </dsp:txXfrm>
    </dsp:sp>
    <dsp:sp modelId="{6FE2DB85-2E46-4AC8-AB8C-5DDE43F8C404}">
      <dsp:nvSpPr>
        <dsp:cNvPr id="0" name=""/>
        <dsp:cNvSpPr/>
      </dsp:nvSpPr>
      <dsp:spPr>
        <a:xfrm>
          <a:off x="5283725" y="0"/>
          <a:ext cx="120294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complain gets registered in the chat bot database</a:t>
          </a:r>
          <a:r>
            <a:rPr lang="en-US" sz="800" kern="1200" dirty="0"/>
            <a:t>.</a:t>
          </a:r>
        </a:p>
      </dsp:txBody>
      <dsp:txXfrm>
        <a:off x="5318958" y="35233"/>
        <a:ext cx="1132482" cy="6787534"/>
      </dsp:txXfrm>
    </dsp:sp>
    <dsp:sp modelId="{7AD5D772-7A1A-4E1C-80AA-AC109A6431E6}">
      <dsp:nvSpPr>
        <dsp:cNvPr id="0" name=""/>
        <dsp:cNvSpPr/>
      </dsp:nvSpPr>
      <dsp:spPr>
        <a:xfrm>
          <a:off x="6606968" y="3279834"/>
          <a:ext cx="255025" cy="29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6606968" y="3339500"/>
        <a:ext cx="178518" cy="178999"/>
      </dsp:txXfrm>
    </dsp:sp>
    <dsp:sp modelId="{616BD43A-B0FB-4F53-A929-ADD501D77EAC}">
      <dsp:nvSpPr>
        <dsp:cNvPr id="0" name=""/>
        <dsp:cNvSpPr/>
      </dsp:nvSpPr>
      <dsp:spPr>
        <a:xfrm>
          <a:off x="6967853" y="0"/>
          <a:ext cx="120294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teacher gets notified when multiple complains from different accounts are registered regarding the same issue.</a:t>
          </a:r>
          <a:endParaRPr lang="en-IN" sz="1800" kern="1200" dirty="0"/>
        </a:p>
      </dsp:txBody>
      <dsp:txXfrm>
        <a:off x="7003086" y="35233"/>
        <a:ext cx="1132482" cy="6787534"/>
      </dsp:txXfrm>
    </dsp:sp>
    <dsp:sp modelId="{7D29C67D-87DB-44AD-B287-8026E8DEC3F1}">
      <dsp:nvSpPr>
        <dsp:cNvPr id="0" name=""/>
        <dsp:cNvSpPr/>
      </dsp:nvSpPr>
      <dsp:spPr>
        <a:xfrm>
          <a:off x="8291096" y="3279834"/>
          <a:ext cx="255025" cy="29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8291096" y="3339500"/>
        <a:ext cx="178518" cy="178999"/>
      </dsp:txXfrm>
    </dsp:sp>
    <dsp:sp modelId="{CF1B6173-9FD5-4C4F-96BF-5ACB6EE66AE6}">
      <dsp:nvSpPr>
        <dsp:cNvPr id="0" name=""/>
        <dsp:cNvSpPr/>
      </dsp:nvSpPr>
      <dsp:spPr>
        <a:xfrm>
          <a:off x="8651980" y="0"/>
          <a:ext cx="120294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helps in validating authenticity of the complain.</a:t>
          </a:r>
          <a:endParaRPr lang="en-IN" sz="1600" kern="1200" dirty="0"/>
        </a:p>
      </dsp:txBody>
      <dsp:txXfrm>
        <a:off x="8687213" y="35233"/>
        <a:ext cx="1132482" cy="6787534"/>
      </dsp:txXfrm>
    </dsp:sp>
    <dsp:sp modelId="{6A30BF64-7747-4971-8CF4-54075F8A962B}">
      <dsp:nvSpPr>
        <dsp:cNvPr id="0" name=""/>
        <dsp:cNvSpPr/>
      </dsp:nvSpPr>
      <dsp:spPr>
        <a:xfrm>
          <a:off x="9975224" y="3279834"/>
          <a:ext cx="255025" cy="29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9975224" y="3339500"/>
        <a:ext cx="178518" cy="178999"/>
      </dsp:txXfrm>
    </dsp:sp>
    <dsp:sp modelId="{EFD0B486-8C67-445E-BC56-E6557784BDCB}">
      <dsp:nvSpPr>
        <dsp:cNvPr id="0" name=""/>
        <dsp:cNvSpPr/>
      </dsp:nvSpPr>
      <dsp:spPr>
        <a:xfrm>
          <a:off x="10336108" y="0"/>
          <a:ext cx="1202948" cy="685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teacher then takes action against the issue.</a:t>
          </a:r>
          <a:endParaRPr lang="en-IN" sz="2400" kern="1200" dirty="0"/>
        </a:p>
      </dsp:txBody>
      <dsp:txXfrm>
        <a:off x="10371341" y="35233"/>
        <a:ext cx="1132482" cy="6787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FAE3-B5F6-4BF2-B15C-9484EC9A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B9A34-BEA0-48D1-A149-1581F8E5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C25F-1E34-4D1E-BE4D-F39E47F0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DDE3-880F-4818-B509-693A6136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5E2B-047D-427A-84EB-6EC44EF0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1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4EAA-F1C0-4A4E-8730-74F8FE7A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DDF4E-BFAD-40E5-A6DD-24A353A24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6E91-93A5-4DC3-AF7E-7607F294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1DAF-E947-4476-B3B1-84C0FC3B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702B-4644-4163-A36A-C804F33E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A0994-D88C-4E7E-AA72-58D533B99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3358-6ABA-496C-80E8-CF1D7EE7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C802-DC42-49E3-BE33-5E59E11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3EA3-A9D3-40F9-B5AF-4CA62AD9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4334-F151-43EF-AAB1-B8AF2B04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3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A1C5-49BB-424C-8A1F-6D79F5F8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C30B-CEE2-4852-9D2E-C90B063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1336-28C2-4118-B8E6-9D93E274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7D68-BF81-4A17-AEB8-8D372D97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75CD-BB34-4B0A-B3EE-E235308A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9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25B-AF33-4EF4-B372-BD601941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5D97F-71F8-47DF-B6E4-7C354E41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F50D0-27C2-411D-A474-E9C39EBC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3285-574A-4FC8-B325-A03F3D9A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D33A-D430-4E28-839C-342F1E3E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1D4F-1164-46A9-A9A2-89AE1FE7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4E14-07A9-4734-A681-A9DBE23FF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59C7-927F-4CED-A737-264D61F5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1A02-9B57-4ED0-A78D-32F3C2C2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E6B3-843E-451E-BABA-4363F2C1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F843-C4E2-469E-A09A-F4228BF3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71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D317-02C3-46E4-B916-9CFDA400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5CD0-6AB9-4C9E-88C2-3878EC6D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CB557-0121-4E1B-B53B-B115C8D97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01AB4-EBA7-42C8-B71E-FEF7CE8BC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67391-5A25-412A-BDB7-664EF846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4151D-3FE1-4BC7-84A5-89C0F1D5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1200B-AFA4-4898-BE10-AAACBAB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34D90-5B76-4E89-AC79-40B7E5C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4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98B5-3346-466D-961E-17D1486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C6605-79B4-4907-920D-A7D536A1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D389-50BB-4B2F-A626-768F214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F9065-7296-481A-B804-914502E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9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02BD9-6C8C-49BF-B0B7-64F8479E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51251-B917-4081-BA39-8647F243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3D80-4D9E-4DDE-9BF1-F20F4C59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206B-C375-4CBB-99A4-211ED4EC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E175-B02D-41D1-8F1B-F6DD5F0A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DC528-E35F-426C-84AE-33CB4723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00B1-90A2-419F-90E4-0E7F6185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C4E1-2E26-4C10-9209-24DFA8AF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5A103-82AB-49A2-8FEC-6FA8DF39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1668-4B51-4E57-BDFE-A0596921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2E2B-D8A4-4236-8F13-85B25A9BD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3B63E-56B5-459D-B54B-42482484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1E215-146E-4B1C-8067-E31A8E15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AAD9-4297-4CAF-8D84-74869BB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09E0-B8F3-433F-8FE6-4225DB11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F05B5-8166-4C0A-9527-5718C2EC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1E2A-4343-45C3-9A33-CA15E4B5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EA1C-854E-46AD-8088-27F44F101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4C62-4414-438B-8EE7-9B1C8358338E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AAC2-B119-4DFE-A047-C0785BA0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F392-C7F3-4E43-93C8-99F1DCF3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5939-B0F0-4A13-B001-EE56B299C5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50846C1-BBD2-455C-8A94-5D0A7FE7C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52060"/>
              </p:ext>
            </p:extLst>
          </p:nvPr>
        </p:nvGraphicFramePr>
        <p:xfrm>
          <a:off x="652710" y="0"/>
          <a:ext cx="1153928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2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2593-39F1-4D01-9072-D0480E42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</a:t>
            </a:r>
            <a:r>
              <a:rPr lang="en-US"/>
              <a:t>educational institutions, </a:t>
            </a:r>
            <a:r>
              <a:rPr lang="en-US" dirty="0"/>
              <a:t>bullying is a common problem. Many victims of bullying face a difficulty in reporting a bullying incident to both parents and teachers. They think that reporting an incident might make them look weak. So, our idea is to create the chat-bot that can help the students to report the incident and the teachers to resolve the issues more conveniently and efficiently.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84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1B40DFF2DE746A6078FAE2E581E90" ma:contentTypeVersion="2" ma:contentTypeDescription="Create a new document." ma:contentTypeScope="" ma:versionID="b18d23a1a103b498eef09f37ebd598a8">
  <xsd:schema xmlns:xsd="http://www.w3.org/2001/XMLSchema" xmlns:xs="http://www.w3.org/2001/XMLSchema" xmlns:p="http://schemas.microsoft.com/office/2006/metadata/properties" xmlns:ns3="cad5d840-5d70-4915-a133-2795ab557612" targetNamespace="http://schemas.microsoft.com/office/2006/metadata/properties" ma:root="true" ma:fieldsID="f62955507b2c2b457291547b1cb91f47" ns3:_="">
    <xsd:import namespace="cad5d840-5d70-4915-a133-2795ab5576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5d840-5d70-4915-a133-2795ab5576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3E3074-1A19-4608-BECC-DBAC3DC7F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d5d840-5d70-4915-a133-2795ab5576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558951-BB13-4BFB-B0F0-EEEC0B8EBE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5796E-E93B-4254-9EF1-F1E038D13452}">
  <ds:schemaRefs>
    <ds:schemaRef ds:uri="http://purl.org/dc/terms/"/>
    <ds:schemaRef ds:uri="http://schemas.openxmlformats.org/package/2006/metadata/core-properties"/>
    <ds:schemaRef ds:uri="cad5d840-5d70-4915-a133-2795ab55761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Jaivardhan Bhola</dc:creator>
  <cp:lastModifiedBy>Jaivardhan Bhola</cp:lastModifiedBy>
  <cp:revision>3</cp:revision>
  <dcterms:created xsi:type="dcterms:W3CDTF">2020-02-14T11:54:34Z</dcterms:created>
  <dcterms:modified xsi:type="dcterms:W3CDTF">2020-02-14T12:14:45Z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0x01010063E1B40DFF2DE746A6078FAE2E581E90</vt:lpwstr>
  </property>
</Properties>
</file>