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DAC9-90DD-4595-84F9-34CCEEEFC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CB000-2366-4C9D-A7F5-F99284A8F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4598-F197-462A-9E36-B5CA4414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14C-133E-4717-8DB7-0D22FC88121A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373AA-D105-4FC6-9915-259CED74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27544-0699-474E-9C51-6675A582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EA7C-2578-4EF8-80C8-124FCAE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7F1-C130-49F3-981F-CA45371B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7E2CD-D7C2-4A63-BB10-E4D80788E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FE3C9-FA6C-4F6E-9FAA-8F13846F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14C-133E-4717-8DB7-0D22FC88121A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B4995-7480-46A0-8259-DE491DE8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70E23-AC64-485A-A731-BB4CBDC2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EA7C-2578-4EF8-80C8-124FCAE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76448-FE28-4EA2-A806-91198EA14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C32B9-6BFB-4341-97DC-A6FCC3773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A4F5-A774-4E5C-832A-9A481A66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14C-133E-4717-8DB7-0D22FC88121A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2F38C-DB64-4885-8A77-BE04D7D3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F0309-6A4F-4C3A-A21C-AF48F65A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EA7C-2578-4EF8-80C8-124FCAE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8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075F-E8EC-4519-997C-76E6B336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FA7B-7FDD-45B3-B113-1BEEB3F72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F1C19-2E21-4FE1-A405-F042729A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14C-133E-4717-8DB7-0D22FC88121A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426DE-616B-4D41-AE79-07252D0B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586B-76E0-4FEB-A99F-5BB4BDD9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EA7C-2578-4EF8-80C8-124FCAE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8724-7C0A-4767-AC11-CB09EDF9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F174-0F4E-499B-B0BF-82184CE17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2FCE-3A13-4C61-A3FB-39A61C8B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14C-133E-4717-8DB7-0D22FC88121A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6CE0F-9F8B-481E-A82B-E17A3FFE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41E01-494C-48C2-8399-08E9CB3B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EA7C-2578-4EF8-80C8-124FCAE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7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E8C9-399C-46B8-98E9-A420F169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BF76-ECE5-4B98-A057-2E324430B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58D4B-DA13-4E94-BC94-AE745C5E6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52EDE-01F6-4A20-AD94-B486765A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14C-133E-4717-8DB7-0D22FC88121A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5F9C6-B6FD-4E55-AFA8-E37819E8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72FA1-90B6-457D-B6C3-2CB7F684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EA7C-2578-4EF8-80C8-124FCAE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B0DA-0642-4862-8199-0D10A739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32589-170C-43A1-BB8C-84FB19B7E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3DEE2-BEBD-4B4A-A2D9-9271058AC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28264-C245-49D5-8F3E-61675853A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CC6AF-850D-4EEA-AE1A-008B9BACB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DC3E1-8F7B-4ED7-A658-A202AF8E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14C-133E-4717-8DB7-0D22FC88121A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8F7BA-58ED-414A-9D6F-4A47E6C9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55C85-BEBF-4C37-80A0-E39D2997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EA7C-2578-4EF8-80C8-124FCAE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E187-34F8-4436-99CE-ED3A2C30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D8158-BAF1-4BB9-B306-8E1CA5AB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14C-133E-4717-8DB7-0D22FC88121A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95ADC-C08B-45DF-BC87-9FAA87EE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5B925-E828-45C5-9880-8A8012B8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EA7C-2578-4EF8-80C8-124FCAE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2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7B1B-6C6F-4130-950F-DB4F8EA2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14C-133E-4717-8DB7-0D22FC88121A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F09CA-5925-43E3-A4B0-B4015B1A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5B8E6-1275-4FA5-A88B-3CF21232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EA7C-2578-4EF8-80C8-124FCAE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3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FDB5-F625-47ED-A8CB-F55DB83F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E1D30-90A4-4D33-9EC2-64BC9A2E7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E3A88-7A6E-44AB-B837-BEBC2EC6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2AB4D-4577-4C04-A937-76BCB631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14C-133E-4717-8DB7-0D22FC88121A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9A304-F7B3-4C04-8FDB-F6A6423D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EFB5F-383A-4A4F-9BA9-491E8C2B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EA7C-2578-4EF8-80C8-124FCAE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5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B6D5-78CA-400B-BE91-7F80191F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54012-6F56-4796-B5CA-2780AB414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B7670-0B55-4A24-914C-7F458ABD4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BEF3E-03CB-471B-AE60-3A0CA067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14C-133E-4717-8DB7-0D22FC88121A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B7669-D40B-42E2-A686-AD3A6696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971A5-381A-4AED-B648-395ED953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EA7C-2578-4EF8-80C8-124FCAE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8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4A881-44C5-4305-94FE-452D3F8C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A2F9E-F3A4-4BDE-9F7F-D3401FDE6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D662A-74A5-470F-B2AA-D45367820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814C-133E-4717-8DB7-0D22FC88121A}" type="datetimeFigureOut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08FF4-6DA4-4AEE-A474-988C27ECD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9C93A-BC9B-4300-A3AC-5A68729BC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AEA7C-2578-4EF8-80C8-124FCAE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1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E0549-B27A-4EFE-A3FD-C65A54757859}"/>
              </a:ext>
            </a:extLst>
          </p:cNvPr>
          <p:cNvSpPr txBox="1"/>
          <p:nvPr/>
        </p:nvSpPr>
        <p:spPr>
          <a:xfrm>
            <a:off x="0" y="0"/>
            <a:ext cx="1219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COUNTER-BULLY CHATBOT</a:t>
            </a:r>
            <a:endParaRPr lang="en-US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 DPSG Rockers</a:t>
            </a:r>
          </a:p>
        </p:txBody>
      </p:sp>
      <p:cxnSp>
        <p:nvCxnSpPr>
          <p:cNvPr id="6" name="LINE">
            <a:extLst>
              <a:ext uri="{FF2B5EF4-FFF2-40B4-BE49-F238E27FC236}">
                <a16:creationId xmlns:a16="http://schemas.microsoft.com/office/drawing/2014/main" id="{5B9A7513-07EB-4A09-B0A2-4447710059F0}"/>
              </a:ext>
            </a:extLst>
          </p:cNvPr>
          <p:cNvCxnSpPr>
            <a:cxnSpLocks/>
          </p:cNvCxnSpPr>
          <p:nvPr/>
        </p:nvCxnSpPr>
        <p:spPr>
          <a:xfrm>
            <a:off x="7193902" y="1581329"/>
            <a:ext cx="0" cy="527642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!! TextBox 3">
            <a:extLst>
              <a:ext uri="{FF2B5EF4-FFF2-40B4-BE49-F238E27FC236}">
                <a16:creationId xmlns:a16="http://schemas.microsoft.com/office/drawing/2014/main" id="{6FD8D165-E150-43B2-A087-2B3390938408}"/>
              </a:ext>
            </a:extLst>
          </p:cNvPr>
          <p:cNvSpPr txBox="1"/>
          <p:nvPr/>
        </p:nvSpPr>
        <p:spPr>
          <a:xfrm>
            <a:off x="7330270" y="2325357"/>
            <a:ext cx="463968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School: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DELHI PUBLIC SCHOOL GHAZIABAD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SITE-3, MEERUT ROAD, GHAZIABAD</a:t>
            </a:r>
          </a:p>
        </p:txBody>
      </p:sp>
      <p:sp>
        <p:nvSpPr>
          <p:cNvPr id="9" name="!! TextBox 1">
            <a:extLst>
              <a:ext uri="{FF2B5EF4-FFF2-40B4-BE49-F238E27FC236}">
                <a16:creationId xmlns:a16="http://schemas.microsoft.com/office/drawing/2014/main" id="{2A1891E4-FE33-49F4-A0EA-3B5592924571}"/>
              </a:ext>
            </a:extLst>
          </p:cNvPr>
          <p:cNvSpPr txBox="1"/>
          <p:nvPr/>
        </p:nvSpPr>
        <p:spPr>
          <a:xfrm>
            <a:off x="457200" y="1581329"/>
            <a:ext cx="656863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pPr algn="r"/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ISHAN SHARMA</a:t>
            </a:r>
          </a:p>
          <a:p>
            <a:pPr algn="r"/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IDEATION-BOX</a:t>
            </a:r>
            <a:endParaRPr lang="en-US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JAIVARDHAN BHOLA</a:t>
            </a:r>
          </a:p>
          <a:p>
            <a:pPr algn="r"/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TECHNICAL EXPERT</a:t>
            </a:r>
          </a:p>
          <a:p>
            <a:pPr algn="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ISHAN JINDAL</a:t>
            </a:r>
          </a:p>
          <a:p>
            <a:pPr algn="r"/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CRITIQUE AND TESTER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IBM Mentor:</a:t>
            </a:r>
          </a:p>
          <a:p>
            <a:pPr algn="r"/>
            <a:r>
              <a:rPr lang="en-US" sz="3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MR. AKHIL TIBREWAL</a:t>
            </a:r>
            <a:endParaRPr 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37435"/>
      </p:ext>
    </p:extLst>
  </p:cSld>
  <p:clrMapOvr>
    <a:masterClrMapping/>
  </p:clrMapOvr>
  <p:transition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 advAuto="0"/>
      <p:bldP spid="9" grpId="0" build="p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C1AB69-F861-4FBE-AFE9-D91AE13289DF}"/>
              </a:ext>
            </a:extLst>
          </p:cNvPr>
          <p:cNvSpPr txBox="1"/>
          <p:nvPr/>
        </p:nvSpPr>
        <p:spPr>
          <a:xfrm>
            <a:off x="2310609" y="0"/>
            <a:ext cx="7570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 CAN CONTACT US AT: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434C11-81DC-4852-A7E5-3160BCFF0DE3}"/>
              </a:ext>
            </a:extLst>
          </p:cNvPr>
          <p:cNvGrpSpPr/>
          <p:nvPr/>
        </p:nvGrpSpPr>
        <p:grpSpPr>
          <a:xfrm>
            <a:off x="289248" y="1142786"/>
            <a:ext cx="11467323" cy="4572085"/>
            <a:chOff x="289248" y="1142786"/>
            <a:chExt cx="11467323" cy="4572085"/>
          </a:xfrm>
        </p:grpSpPr>
        <p:sp>
          <p:nvSpPr>
            <p:cNvPr id="2" name="!! TextBox 1">
              <a:extLst>
                <a:ext uri="{FF2B5EF4-FFF2-40B4-BE49-F238E27FC236}">
                  <a16:creationId xmlns:a16="http://schemas.microsoft.com/office/drawing/2014/main" id="{24A95B48-587C-452A-8405-1F0C91208EDC}"/>
                </a:ext>
              </a:extLst>
            </p:cNvPr>
            <p:cNvSpPr txBox="1"/>
            <p:nvPr/>
          </p:nvSpPr>
          <p:spPr>
            <a:xfrm>
              <a:off x="289248" y="1142786"/>
              <a:ext cx="6251392" cy="4572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4800" b="1" spc="-15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ISHAN SHARMA</a:t>
              </a:r>
            </a:p>
            <a:p>
              <a:pPr algn="r">
                <a:lnSpc>
                  <a:spcPct val="150000"/>
                </a:lnSpc>
              </a:pPr>
              <a:endParaRPr lang="en-US" sz="2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en-US" sz="4800" b="1" spc="-15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JAIVARDHAN BHOLA</a:t>
              </a:r>
            </a:p>
            <a:p>
              <a:pPr algn="r">
                <a:lnSpc>
                  <a:spcPct val="150000"/>
                </a:lnSpc>
              </a:pPr>
              <a:endParaRPr lang="en-US" sz="2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en-US" sz="4800" b="1" spc="-150" dirty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ISHAN JINDAL</a:t>
              </a:r>
            </a:p>
          </p:txBody>
        </p:sp>
        <p:sp>
          <p:nvSpPr>
            <p:cNvPr id="4" name="!! TextBox 1">
              <a:extLst>
                <a:ext uri="{FF2B5EF4-FFF2-40B4-BE49-F238E27FC236}">
                  <a16:creationId xmlns:a16="http://schemas.microsoft.com/office/drawing/2014/main" id="{916AB35F-5C56-4FDC-A77B-A1F0AAD9B80F}"/>
                </a:ext>
              </a:extLst>
            </p:cNvPr>
            <p:cNvSpPr txBox="1"/>
            <p:nvPr/>
          </p:nvSpPr>
          <p:spPr>
            <a:xfrm>
              <a:off x="6540640" y="1467554"/>
              <a:ext cx="5215931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100112.dpsgm@dpsgs.org</a:t>
              </a:r>
            </a:p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19201313.dpsgm@dpsgs.org</a:t>
              </a:r>
            </a:p>
            <a:p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140259.dpsgm@dpsgs.org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823EC42-686A-4B63-93EA-6175A416188E}"/>
              </a:ext>
            </a:extLst>
          </p:cNvPr>
          <p:cNvSpPr txBox="1"/>
          <p:nvPr/>
        </p:nvSpPr>
        <p:spPr>
          <a:xfrm>
            <a:off x="1458685" y="6259095"/>
            <a:ext cx="9523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PLEASE CONTACT ON ANY OF THE MAIL-IDs TO HAVE THE PHONE NUMBERS,</a:t>
            </a:r>
          </a:p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 IT’S A SENSITIVE IMFORMATION, AND ALSO TRUECALLER DOESN’T SHOW PHONE NUMBERS BY NAME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27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ED787-14C0-40E6-8F9C-5623525268DB}"/>
              </a:ext>
            </a:extLst>
          </p:cNvPr>
          <p:cNvSpPr txBox="1"/>
          <p:nvPr/>
        </p:nvSpPr>
        <p:spPr>
          <a:xfrm>
            <a:off x="2332653" y="1931437"/>
            <a:ext cx="350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83840 74592 – IS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99529 65073 – JB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88260 22815 – IJ</a:t>
            </a:r>
          </a:p>
        </p:txBody>
      </p:sp>
    </p:spTree>
    <p:extLst>
      <p:ext uri="{BB962C8B-B14F-4D97-AF65-F5344CB8AC3E}">
        <p14:creationId xmlns:p14="http://schemas.microsoft.com/office/powerpoint/2010/main" val="108114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115</Words>
  <Application>Microsoft Office PowerPoint</Application>
  <PresentationFormat>Widescreen</PresentationFormat>
  <Paragraphs>41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Jindal</dc:creator>
  <cp:lastModifiedBy>Ishan Jindal</cp:lastModifiedBy>
  <cp:revision>5</cp:revision>
  <dcterms:created xsi:type="dcterms:W3CDTF">2020-06-29T15:51:34Z</dcterms:created>
  <dcterms:modified xsi:type="dcterms:W3CDTF">2020-06-29T16:21:11Z</dcterms:modified>
</cp:coreProperties>
</file>