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9A72-3A5B-4754-BD4E-4437D5B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7D344-BF6F-4340-B0C3-B584F07C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D00F-8780-4DB3-B1DC-E34188E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BD32-3C75-4151-9D08-FF6B07DA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6002-CFC5-43AA-9844-8773D233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7EF0-8DAC-4649-9251-3050873B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C90CD-71AA-4E16-B2F5-A3FACAC8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5AC7-DACD-43D5-B2BF-5F658CB0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CBA5-94EE-4A5F-A897-04B71506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2403-E7D3-43A8-8EFE-190E345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FEA96-D4F7-4896-BB4F-05FC26D57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B591F-E82A-4CAC-9F3E-11B5CF7FC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952F-ED90-4CBB-8A42-BAC038B4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078A-5264-4449-A4F7-807370D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8C99-29AD-40B5-9FCF-22994D32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74-938D-48D4-A2CD-F8FADAB8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C457-3EBB-4A4C-9542-BF695752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307A-2955-4DAC-A06E-1AB9EA1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5266-5167-4367-8E49-DBF88605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8B98-BCC9-4728-8074-4B7DF621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1996-57F7-4045-9677-56C589E6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912C-5812-43C6-856D-4F4F77A4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1F17-13A8-49DC-87A2-18D5D564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7C94-3FF3-4096-8B1A-00CA1B5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6FF1-5F83-4803-94D6-1C39B2DB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369D-4D9A-4694-B2B5-655C8A7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9404-C38E-4838-A65B-0F1172DBA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14C4-7B05-456E-A241-38657EEF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7B5D-B4E7-4B29-B5EE-5D8FCA7B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2CC3-70CD-4597-8207-EE59318A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07CB-A9DC-41ED-835C-6800B42D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4A0A-083D-41FD-A52F-A1D121A3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F2D6-DAC9-4D8D-BE81-D5C7FB6E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077E-776E-4A7F-9AA2-6B58F54B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17669-160A-40C9-AE07-7CA115225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4958-210A-4380-8D7D-FA071D1C1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FC891-82BF-46AA-9B8F-3BA3EBB5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D3DB2-657E-4AC8-AE52-FB0D0242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1461E-1929-4532-B931-C302F5FD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F818-4285-4E78-B526-01AA8615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9E994-7D83-422C-9C5F-119E531A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9F40C-6381-4435-8CF7-A463CAFB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17F8E-BE7D-4EC3-BC0D-7E81BB9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5617A-2100-4945-8D47-0C12BDBF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E474D-6021-4BBA-AB42-2EC1C427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5AC1-404E-4CEA-AF2A-A78656C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2683-19E7-4985-8909-5DCDD98C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23A4-422F-4F12-B09A-AAFB2746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06140-C749-4102-8D09-956B18DFF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0751-FF12-4B63-9517-94F3E613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4528-0D70-4327-AAA4-7CE871FD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50FB-1E21-4544-8DFC-E5BBF538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835-3020-483D-AB2D-747242EF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FB20-3E00-4240-B840-1A36CE54D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8AB8F-1EFF-4669-B79C-A65D5C4A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4097-97A5-40A6-98B3-99CB08C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1156-4A18-449A-B82A-BF1F6185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35C2-D5A5-4965-8246-E4A7F98A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FB87C-8E9D-4D61-BF56-E7A6D71F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81CB-4175-4760-972D-96BF7C17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FE27-EC75-4592-B37B-B0EBC781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86F3-86D8-4018-AB42-3193B5AD5DB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2A1C-B97A-4A36-A296-C117754B9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BCE1-3B05-4184-B7F6-2D837C3F7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4573-2877-4D6F-BE06-420BC625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CFF81A-E3BE-4F85-A929-EFDD4DA47B45}"/>
              </a:ext>
            </a:extLst>
          </p:cNvPr>
          <p:cNvGrpSpPr/>
          <p:nvPr/>
        </p:nvGrpSpPr>
        <p:grpSpPr>
          <a:xfrm>
            <a:off x="4481527" y="1223609"/>
            <a:ext cx="2743200" cy="5029200"/>
            <a:chOff x="1194318" y="783771"/>
            <a:chExt cx="2743200" cy="502920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7AC264AD-AB31-4557-A466-A34E4782D558}"/>
                </a:ext>
              </a:extLst>
            </p:cNvPr>
            <p:cNvSpPr/>
            <p:nvPr/>
          </p:nvSpPr>
          <p:spPr>
            <a:xfrm>
              <a:off x="1651518" y="783771"/>
              <a:ext cx="1828800" cy="1828800"/>
            </a:xfrm>
            <a:prstGeom prst="round2SameRect">
              <a:avLst>
                <a:gd name="adj1" fmla="val 30729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13A9040-9FDF-492D-A1FF-799C45A60F27}"/>
                </a:ext>
              </a:extLst>
            </p:cNvPr>
            <p:cNvSpPr/>
            <p:nvPr/>
          </p:nvSpPr>
          <p:spPr>
            <a:xfrm flipV="1">
              <a:off x="1194318" y="2612571"/>
              <a:ext cx="2743200" cy="3200400"/>
            </a:xfrm>
            <a:prstGeom prst="round2SameRect">
              <a:avLst>
                <a:gd name="adj1" fmla="val 18071"/>
                <a:gd name="adj2" fmla="val 884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8BDBE1-24E8-466B-80B0-44E35E2EEBC5}"/>
              </a:ext>
            </a:extLst>
          </p:cNvPr>
          <p:cNvSpPr/>
          <p:nvPr/>
        </p:nvSpPr>
        <p:spPr>
          <a:xfrm>
            <a:off x="5075887" y="1360769"/>
            <a:ext cx="1554480" cy="1554480"/>
          </a:xfrm>
          <a:prstGeom prst="roundRect">
            <a:avLst>
              <a:gd name="adj" fmla="val 2926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5F1B-4F86-48E8-94CD-11031A63EA18}"/>
              </a:ext>
            </a:extLst>
          </p:cNvPr>
          <p:cNvSpPr/>
          <p:nvPr/>
        </p:nvSpPr>
        <p:spPr>
          <a:xfrm>
            <a:off x="5441647" y="2387600"/>
            <a:ext cx="822960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8B018EA-5DE8-4A63-82B8-B138F6FACBF6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5245431 w 11591656"/>
              <a:gd name="connsiteY0" fmla="*/ 6350342 h 6858000"/>
              <a:gd name="connsiteX1" fmla="*/ 5310909 w 11591656"/>
              <a:gd name="connsiteY1" fmla="*/ 6358351 h 6858000"/>
              <a:gd name="connsiteX2" fmla="*/ 5357091 w 11591656"/>
              <a:gd name="connsiteY2" fmla="*/ 6381271 h 6858000"/>
              <a:gd name="connsiteX3" fmla="*/ 5412509 w 11591656"/>
              <a:gd name="connsiteY3" fmla="*/ 6399607 h 6858000"/>
              <a:gd name="connsiteX4" fmla="*/ 5486400 w 11591656"/>
              <a:gd name="connsiteY4" fmla="*/ 6413358 h 6858000"/>
              <a:gd name="connsiteX5" fmla="*/ 5504873 w 11591656"/>
              <a:gd name="connsiteY5" fmla="*/ 6427111 h 6858000"/>
              <a:gd name="connsiteX6" fmla="*/ 5588000 w 11591656"/>
              <a:gd name="connsiteY6" fmla="*/ 6459198 h 6858000"/>
              <a:gd name="connsiteX7" fmla="*/ 5634182 w 11591656"/>
              <a:gd name="connsiteY7" fmla="*/ 6495869 h 6858000"/>
              <a:gd name="connsiteX8" fmla="*/ 5661891 w 11591656"/>
              <a:gd name="connsiteY8" fmla="*/ 6505037 h 6858000"/>
              <a:gd name="connsiteX9" fmla="*/ 6059055 w 11591656"/>
              <a:gd name="connsiteY9" fmla="*/ 6527957 h 6858000"/>
              <a:gd name="connsiteX10" fmla="*/ 6123709 w 11591656"/>
              <a:gd name="connsiteY10" fmla="*/ 6564628 h 6858000"/>
              <a:gd name="connsiteX11" fmla="*/ 6160655 w 11591656"/>
              <a:gd name="connsiteY11" fmla="*/ 6615051 h 6858000"/>
              <a:gd name="connsiteX12" fmla="*/ 6197600 w 11591656"/>
              <a:gd name="connsiteY12" fmla="*/ 6647139 h 6858000"/>
              <a:gd name="connsiteX13" fmla="*/ 6557818 w 11591656"/>
              <a:gd name="connsiteY13" fmla="*/ 6642555 h 6858000"/>
              <a:gd name="connsiteX14" fmla="*/ 6585527 w 11591656"/>
              <a:gd name="connsiteY14" fmla="*/ 6637971 h 6858000"/>
              <a:gd name="connsiteX15" fmla="*/ 6604000 w 11591656"/>
              <a:gd name="connsiteY15" fmla="*/ 6619636 h 6858000"/>
              <a:gd name="connsiteX16" fmla="*/ 6622473 w 11591656"/>
              <a:gd name="connsiteY16" fmla="*/ 6587548 h 6858000"/>
              <a:gd name="connsiteX17" fmla="*/ 6640946 w 11591656"/>
              <a:gd name="connsiteY17" fmla="*/ 6573796 h 6858000"/>
              <a:gd name="connsiteX18" fmla="*/ 6668655 w 11591656"/>
              <a:gd name="connsiteY18" fmla="*/ 6569212 h 6858000"/>
              <a:gd name="connsiteX19" fmla="*/ 6770255 w 11591656"/>
              <a:gd name="connsiteY19" fmla="*/ 6582964 h 6858000"/>
              <a:gd name="connsiteX20" fmla="*/ 6788727 w 11591656"/>
              <a:gd name="connsiteY20" fmla="*/ 6596716 h 6858000"/>
              <a:gd name="connsiteX21" fmla="*/ 6973455 w 11591656"/>
              <a:gd name="connsiteY21" fmla="*/ 6582964 h 6858000"/>
              <a:gd name="connsiteX22" fmla="*/ 6991927 w 11591656"/>
              <a:gd name="connsiteY22" fmla="*/ 6569212 h 6858000"/>
              <a:gd name="connsiteX23" fmla="*/ 7028873 w 11591656"/>
              <a:gd name="connsiteY23" fmla="*/ 6560044 h 6858000"/>
              <a:gd name="connsiteX24" fmla="*/ 7130473 w 11591656"/>
              <a:gd name="connsiteY24" fmla="*/ 6550876 h 6858000"/>
              <a:gd name="connsiteX25" fmla="*/ 7232073 w 11591656"/>
              <a:gd name="connsiteY25" fmla="*/ 6537125 h 6858000"/>
              <a:gd name="connsiteX26" fmla="*/ 7259782 w 11591656"/>
              <a:gd name="connsiteY26" fmla="*/ 6541709 h 6858000"/>
              <a:gd name="connsiteX27" fmla="*/ 7573818 w 11591656"/>
              <a:gd name="connsiteY27" fmla="*/ 6537125 h 6858000"/>
              <a:gd name="connsiteX28" fmla="*/ 7583055 w 11591656"/>
              <a:gd name="connsiteY28" fmla="*/ 6518789 h 6858000"/>
              <a:gd name="connsiteX29" fmla="*/ 7647709 w 11591656"/>
              <a:gd name="connsiteY29" fmla="*/ 6505037 h 6858000"/>
              <a:gd name="connsiteX30" fmla="*/ 7740073 w 11591656"/>
              <a:gd name="connsiteY30" fmla="*/ 6509621 h 6858000"/>
              <a:gd name="connsiteX31" fmla="*/ 7777018 w 11591656"/>
              <a:gd name="connsiteY31" fmla="*/ 6537125 h 6858000"/>
              <a:gd name="connsiteX32" fmla="*/ 7813964 w 11591656"/>
              <a:gd name="connsiteY32" fmla="*/ 6555461 h 6858000"/>
              <a:gd name="connsiteX33" fmla="*/ 7869382 w 11591656"/>
              <a:gd name="connsiteY33" fmla="*/ 6578380 h 6858000"/>
              <a:gd name="connsiteX34" fmla="*/ 7887855 w 11591656"/>
              <a:gd name="connsiteY34" fmla="*/ 6592132 h 6858000"/>
              <a:gd name="connsiteX35" fmla="*/ 7961746 w 11591656"/>
              <a:gd name="connsiteY35" fmla="*/ 6615051 h 6858000"/>
              <a:gd name="connsiteX36" fmla="*/ 8155709 w 11591656"/>
              <a:gd name="connsiteY36" fmla="*/ 6624219 h 6858000"/>
              <a:gd name="connsiteX37" fmla="*/ 8192655 w 11591656"/>
              <a:gd name="connsiteY37" fmla="*/ 6628804 h 6858000"/>
              <a:gd name="connsiteX38" fmla="*/ 8488218 w 11591656"/>
              <a:gd name="connsiteY38" fmla="*/ 6633387 h 6858000"/>
              <a:gd name="connsiteX39" fmla="*/ 8534400 w 11591656"/>
              <a:gd name="connsiteY39" fmla="*/ 6660891 h 6858000"/>
              <a:gd name="connsiteX40" fmla="*/ 8571346 w 11591656"/>
              <a:gd name="connsiteY40" fmla="*/ 6665475 h 6858000"/>
              <a:gd name="connsiteX41" fmla="*/ 8654473 w 11591656"/>
              <a:gd name="connsiteY41" fmla="*/ 6660891 h 6858000"/>
              <a:gd name="connsiteX42" fmla="*/ 8737600 w 11591656"/>
              <a:gd name="connsiteY42" fmla="*/ 6656307 h 6858000"/>
              <a:gd name="connsiteX43" fmla="*/ 8765309 w 11591656"/>
              <a:gd name="connsiteY43" fmla="*/ 6683811 h 6858000"/>
              <a:gd name="connsiteX44" fmla="*/ 8793018 w 11591656"/>
              <a:gd name="connsiteY44" fmla="*/ 6688394 h 6858000"/>
              <a:gd name="connsiteX45" fmla="*/ 8959273 w 11591656"/>
              <a:gd name="connsiteY45" fmla="*/ 6702146 h 6858000"/>
              <a:gd name="connsiteX46" fmla="*/ 8996218 w 11591656"/>
              <a:gd name="connsiteY46" fmla="*/ 6725066 h 6858000"/>
              <a:gd name="connsiteX47" fmla="*/ 9014691 w 11591656"/>
              <a:gd name="connsiteY47" fmla="*/ 6738818 h 6858000"/>
              <a:gd name="connsiteX48" fmla="*/ 9042400 w 11591656"/>
              <a:gd name="connsiteY48" fmla="*/ 6743402 h 6858000"/>
              <a:gd name="connsiteX49" fmla="*/ 9291782 w 11591656"/>
              <a:gd name="connsiteY49" fmla="*/ 6738818 h 6858000"/>
              <a:gd name="connsiteX50" fmla="*/ 9347200 w 11591656"/>
              <a:gd name="connsiteY50" fmla="*/ 6729650 h 6858000"/>
              <a:gd name="connsiteX51" fmla="*/ 9374909 w 11591656"/>
              <a:gd name="connsiteY51" fmla="*/ 6711314 h 6858000"/>
              <a:gd name="connsiteX52" fmla="*/ 9550400 w 11591656"/>
              <a:gd name="connsiteY52" fmla="*/ 6697562 h 6858000"/>
              <a:gd name="connsiteX53" fmla="*/ 9596582 w 11591656"/>
              <a:gd name="connsiteY53" fmla="*/ 6688394 h 6858000"/>
              <a:gd name="connsiteX54" fmla="*/ 9698182 w 11591656"/>
              <a:gd name="connsiteY54" fmla="*/ 6665475 h 6858000"/>
              <a:gd name="connsiteX55" fmla="*/ 9772073 w 11591656"/>
              <a:gd name="connsiteY55" fmla="*/ 6674643 h 6858000"/>
              <a:gd name="connsiteX56" fmla="*/ 9882909 w 11591656"/>
              <a:gd name="connsiteY56" fmla="*/ 6679227 h 6858000"/>
              <a:gd name="connsiteX57" fmla="*/ 9947564 w 11591656"/>
              <a:gd name="connsiteY57" fmla="*/ 6711314 h 6858000"/>
              <a:gd name="connsiteX58" fmla="*/ 10021455 w 11591656"/>
              <a:gd name="connsiteY58" fmla="*/ 6720482 h 6858000"/>
              <a:gd name="connsiteX59" fmla="*/ 10030691 w 11591656"/>
              <a:gd name="connsiteY59" fmla="*/ 6734234 h 6858000"/>
              <a:gd name="connsiteX60" fmla="*/ 10132291 w 11591656"/>
              <a:gd name="connsiteY60" fmla="*/ 6747986 h 6858000"/>
              <a:gd name="connsiteX61" fmla="*/ 10160000 w 11591656"/>
              <a:gd name="connsiteY61" fmla="*/ 6757154 h 6858000"/>
              <a:gd name="connsiteX62" fmla="*/ 10233891 w 11591656"/>
              <a:gd name="connsiteY62" fmla="*/ 6747986 h 6858000"/>
              <a:gd name="connsiteX63" fmla="*/ 10261600 w 11591656"/>
              <a:gd name="connsiteY63" fmla="*/ 6738818 h 6858000"/>
              <a:gd name="connsiteX64" fmla="*/ 10280073 w 11591656"/>
              <a:gd name="connsiteY64" fmla="*/ 6725066 h 6858000"/>
              <a:gd name="connsiteX65" fmla="*/ 10344727 w 11591656"/>
              <a:gd name="connsiteY65" fmla="*/ 6720482 h 6858000"/>
              <a:gd name="connsiteX66" fmla="*/ 10372436 w 11591656"/>
              <a:gd name="connsiteY66" fmla="*/ 6711314 h 6858000"/>
              <a:gd name="connsiteX67" fmla="*/ 10418618 w 11591656"/>
              <a:gd name="connsiteY67" fmla="*/ 6692979 h 6858000"/>
              <a:gd name="connsiteX68" fmla="*/ 10510982 w 11591656"/>
              <a:gd name="connsiteY68" fmla="*/ 6697562 h 6858000"/>
              <a:gd name="connsiteX69" fmla="*/ 10557164 w 11591656"/>
              <a:gd name="connsiteY69" fmla="*/ 6725066 h 6858000"/>
              <a:gd name="connsiteX70" fmla="*/ 10575636 w 11591656"/>
              <a:gd name="connsiteY70" fmla="*/ 6738818 h 6858000"/>
              <a:gd name="connsiteX71" fmla="*/ 10612582 w 11591656"/>
              <a:gd name="connsiteY71" fmla="*/ 6757154 h 6858000"/>
              <a:gd name="connsiteX72" fmla="*/ 10621818 w 11591656"/>
              <a:gd name="connsiteY72" fmla="*/ 6770905 h 6858000"/>
              <a:gd name="connsiteX73" fmla="*/ 10649527 w 11591656"/>
              <a:gd name="connsiteY73" fmla="*/ 6780073 h 6858000"/>
              <a:gd name="connsiteX74" fmla="*/ 10686473 w 11591656"/>
              <a:gd name="connsiteY74" fmla="*/ 6793825 h 6858000"/>
              <a:gd name="connsiteX75" fmla="*/ 10815782 w 11591656"/>
              <a:gd name="connsiteY75" fmla="*/ 6789241 h 6858000"/>
              <a:gd name="connsiteX76" fmla="*/ 10843491 w 11591656"/>
              <a:gd name="connsiteY76" fmla="*/ 6775489 h 6858000"/>
              <a:gd name="connsiteX77" fmla="*/ 10871200 w 11591656"/>
              <a:gd name="connsiteY77" fmla="*/ 6770905 h 6858000"/>
              <a:gd name="connsiteX78" fmla="*/ 11166764 w 11591656"/>
              <a:gd name="connsiteY78" fmla="*/ 6775489 h 6858000"/>
              <a:gd name="connsiteX79" fmla="*/ 11194473 w 11591656"/>
              <a:gd name="connsiteY79" fmla="*/ 6780073 h 6858000"/>
              <a:gd name="connsiteX80" fmla="*/ 11231418 w 11591656"/>
              <a:gd name="connsiteY80" fmla="*/ 6784657 h 6858000"/>
              <a:gd name="connsiteX81" fmla="*/ 11259127 w 11591656"/>
              <a:gd name="connsiteY81" fmla="*/ 6789241 h 6858000"/>
              <a:gd name="connsiteX82" fmla="*/ 11499273 w 11591656"/>
              <a:gd name="connsiteY82" fmla="*/ 6793825 h 6858000"/>
              <a:gd name="connsiteX83" fmla="*/ 11573164 w 11591656"/>
              <a:gd name="connsiteY83" fmla="*/ 6835080 h 6858000"/>
              <a:gd name="connsiteX84" fmla="*/ 11591636 w 11591656"/>
              <a:gd name="connsiteY84" fmla="*/ 6858000 h 6858000"/>
              <a:gd name="connsiteX85" fmla="*/ 0 w 11591656"/>
              <a:gd name="connsiteY85" fmla="*/ 6858000 h 6858000"/>
              <a:gd name="connsiteX86" fmla="*/ 55418 w 11591656"/>
              <a:gd name="connsiteY86" fmla="*/ 6830497 h 6858000"/>
              <a:gd name="connsiteX87" fmla="*/ 129309 w 11591656"/>
              <a:gd name="connsiteY87" fmla="*/ 6807577 h 6858000"/>
              <a:gd name="connsiteX88" fmla="*/ 138546 w 11591656"/>
              <a:gd name="connsiteY88" fmla="*/ 6766321 h 6858000"/>
              <a:gd name="connsiteX89" fmla="*/ 212436 w 11591656"/>
              <a:gd name="connsiteY89" fmla="*/ 6752569 h 6858000"/>
              <a:gd name="connsiteX90" fmla="*/ 286327 w 11591656"/>
              <a:gd name="connsiteY90" fmla="*/ 6729650 h 6858000"/>
              <a:gd name="connsiteX91" fmla="*/ 314036 w 11591656"/>
              <a:gd name="connsiteY91" fmla="*/ 6725066 h 6858000"/>
              <a:gd name="connsiteX92" fmla="*/ 637309 w 11591656"/>
              <a:gd name="connsiteY92" fmla="*/ 6734234 h 6858000"/>
              <a:gd name="connsiteX93" fmla="*/ 665018 w 11591656"/>
              <a:gd name="connsiteY93" fmla="*/ 6752569 h 6858000"/>
              <a:gd name="connsiteX94" fmla="*/ 720436 w 11591656"/>
              <a:gd name="connsiteY94" fmla="*/ 6757154 h 6858000"/>
              <a:gd name="connsiteX95" fmla="*/ 914400 w 11591656"/>
              <a:gd name="connsiteY95" fmla="*/ 6752569 h 6858000"/>
              <a:gd name="connsiteX96" fmla="*/ 923636 w 11591656"/>
              <a:gd name="connsiteY96" fmla="*/ 6738818 h 6858000"/>
              <a:gd name="connsiteX97" fmla="*/ 1025236 w 11591656"/>
              <a:gd name="connsiteY97" fmla="*/ 6715898 h 6858000"/>
              <a:gd name="connsiteX98" fmla="*/ 1108364 w 11591656"/>
              <a:gd name="connsiteY98" fmla="*/ 6674643 h 6858000"/>
              <a:gd name="connsiteX99" fmla="*/ 1191491 w 11591656"/>
              <a:gd name="connsiteY99" fmla="*/ 6642555 h 6858000"/>
              <a:gd name="connsiteX100" fmla="*/ 1209964 w 11591656"/>
              <a:gd name="connsiteY100" fmla="*/ 6628804 h 6858000"/>
              <a:gd name="connsiteX101" fmla="*/ 1302327 w 11591656"/>
              <a:gd name="connsiteY101" fmla="*/ 6637971 h 6858000"/>
              <a:gd name="connsiteX102" fmla="*/ 1357746 w 11591656"/>
              <a:gd name="connsiteY102" fmla="*/ 6647139 h 6858000"/>
              <a:gd name="connsiteX103" fmla="*/ 1403927 w 11591656"/>
              <a:gd name="connsiteY103" fmla="*/ 6656307 h 6858000"/>
              <a:gd name="connsiteX104" fmla="*/ 1440873 w 11591656"/>
              <a:gd name="connsiteY104" fmla="*/ 6674643 h 6858000"/>
              <a:gd name="connsiteX105" fmla="*/ 1496291 w 11591656"/>
              <a:gd name="connsiteY105" fmla="*/ 6683811 h 6858000"/>
              <a:gd name="connsiteX106" fmla="*/ 1579418 w 11591656"/>
              <a:gd name="connsiteY106" fmla="*/ 6697562 h 6858000"/>
              <a:gd name="connsiteX107" fmla="*/ 1782618 w 11591656"/>
              <a:gd name="connsiteY107" fmla="*/ 6711314 h 6858000"/>
              <a:gd name="connsiteX108" fmla="*/ 1813806 w 11591656"/>
              <a:gd name="connsiteY108" fmla="*/ 6726882 h 6858000"/>
              <a:gd name="connsiteX109" fmla="*/ 1824279 w 11591656"/>
              <a:gd name="connsiteY109" fmla="*/ 6732213 h 6858000"/>
              <a:gd name="connsiteX110" fmla="*/ 1824923 w 11591656"/>
              <a:gd name="connsiteY110" fmla="*/ 6732636 h 6858000"/>
              <a:gd name="connsiteX111" fmla="*/ 1827683 w 11591656"/>
              <a:gd name="connsiteY111" fmla="*/ 6733945 h 6858000"/>
              <a:gd name="connsiteX112" fmla="*/ 1824279 w 11591656"/>
              <a:gd name="connsiteY112" fmla="*/ 6732213 h 6858000"/>
              <a:gd name="connsiteX113" fmla="*/ 1817175 w 11591656"/>
              <a:gd name="connsiteY113" fmla="*/ 6727542 h 6858000"/>
              <a:gd name="connsiteX114" fmla="*/ 1847273 w 11591656"/>
              <a:gd name="connsiteY114" fmla="*/ 6738818 h 6858000"/>
              <a:gd name="connsiteX115" fmla="*/ 1911927 w 11591656"/>
              <a:gd name="connsiteY115" fmla="*/ 6761737 h 6858000"/>
              <a:gd name="connsiteX116" fmla="*/ 2022764 w 11591656"/>
              <a:gd name="connsiteY116" fmla="*/ 6752569 h 6858000"/>
              <a:gd name="connsiteX117" fmla="*/ 2078182 w 11591656"/>
              <a:gd name="connsiteY117" fmla="*/ 6734234 h 6858000"/>
              <a:gd name="connsiteX118" fmla="*/ 2179782 w 11591656"/>
              <a:gd name="connsiteY118" fmla="*/ 6725066 h 6858000"/>
              <a:gd name="connsiteX119" fmla="*/ 2216727 w 11591656"/>
              <a:gd name="connsiteY119" fmla="*/ 6711314 h 6858000"/>
              <a:gd name="connsiteX120" fmla="*/ 2290618 w 11591656"/>
              <a:gd name="connsiteY120" fmla="*/ 6692979 h 6858000"/>
              <a:gd name="connsiteX121" fmla="*/ 2346036 w 11591656"/>
              <a:gd name="connsiteY121" fmla="*/ 6665475 h 6858000"/>
              <a:gd name="connsiteX122" fmla="*/ 2401455 w 11591656"/>
              <a:gd name="connsiteY122" fmla="*/ 6647139 h 6858000"/>
              <a:gd name="connsiteX123" fmla="*/ 2567709 w 11591656"/>
              <a:gd name="connsiteY123" fmla="*/ 6651723 h 6858000"/>
              <a:gd name="connsiteX124" fmla="*/ 2854036 w 11591656"/>
              <a:gd name="connsiteY124" fmla="*/ 6660891 h 6858000"/>
              <a:gd name="connsiteX125" fmla="*/ 2983346 w 11591656"/>
              <a:gd name="connsiteY125" fmla="*/ 6656307 h 6858000"/>
              <a:gd name="connsiteX126" fmla="*/ 3011055 w 11591656"/>
              <a:gd name="connsiteY126" fmla="*/ 6651723 h 6858000"/>
              <a:gd name="connsiteX127" fmla="*/ 3075709 w 11591656"/>
              <a:gd name="connsiteY127" fmla="*/ 6642555 h 6858000"/>
              <a:gd name="connsiteX128" fmla="*/ 3094182 w 11591656"/>
              <a:gd name="connsiteY128" fmla="*/ 6624219 h 6858000"/>
              <a:gd name="connsiteX129" fmla="*/ 3112655 w 11591656"/>
              <a:gd name="connsiteY129" fmla="*/ 6610468 h 6858000"/>
              <a:gd name="connsiteX130" fmla="*/ 3121891 w 11591656"/>
              <a:gd name="connsiteY130" fmla="*/ 6592132 h 6858000"/>
              <a:gd name="connsiteX131" fmla="*/ 3223491 w 11591656"/>
              <a:gd name="connsiteY131" fmla="*/ 6587548 h 6858000"/>
              <a:gd name="connsiteX132" fmla="*/ 3232727 w 11591656"/>
              <a:gd name="connsiteY132" fmla="*/ 6605884 h 6858000"/>
              <a:gd name="connsiteX133" fmla="*/ 3297382 w 11591656"/>
              <a:gd name="connsiteY133" fmla="*/ 6605884 h 6858000"/>
              <a:gd name="connsiteX134" fmla="*/ 3306618 w 11591656"/>
              <a:gd name="connsiteY134" fmla="*/ 6592132 h 6858000"/>
              <a:gd name="connsiteX135" fmla="*/ 3334327 w 11591656"/>
              <a:gd name="connsiteY135" fmla="*/ 6573796 h 6858000"/>
              <a:gd name="connsiteX136" fmla="*/ 3352800 w 11591656"/>
              <a:gd name="connsiteY136" fmla="*/ 6560044 h 6858000"/>
              <a:gd name="connsiteX137" fmla="*/ 3398982 w 11591656"/>
              <a:gd name="connsiteY137" fmla="*/ 6500453 h 6858000"/>
              <a:gd name="connsiteX138" fmla="*/ 3435927 w 11591656"/>
              <a:gd name="connsiteY138" fmla="*/ 6495869 h 6858000"/>
              <a:gd name="connsiteX139" fmla="*/ 3472873 w 11591656"/>
              <a:gd name="connsiteY139" fmla="*/ 6482118 h 6858000"/>
              <a:gd name="connsiteX140" fmla="*/ 3509818 w 11591656"/>
              <a:gd name="connsiteY140" fmla="*/ 6518789 h 6858000"/>
              <a:gd name="connsiteX141" fmla="*/ 3528291 w 11591656"/>
              <a:gd name="connsiteY141" fmla="*/ 6537125 h 6858000"/>
              <a:gd name="connsiteX142" fmla="*/ 3583709 w 11591656"/>
              <a:gd name="connsiteY142" fmla="*/ 6546293 h 6858000"/>
              <a:gd name="connsiteX143" fmla="*/ 3629891 w 11591656"/>
              <a:gd name="connsiteY143" fmla="*/ 6578380 h 6858000"/>
              <a:gd name="connsiteX144" fmla="*/ 3639127 w 11591656"/>
              <a:gd name="connsiteY144" fmla="*/ 6601300 h 6858000"/>
              <a:gd name="connsiteX145" fmla="*/ 3694546 w 11591656"/>
              <a:gd name="connsiteY145" fmla="*/ 6619636 h 6858000"/>
              <a:gd name="connsiteX146" fmla="*/ 3916218 w 11591656"/>
              <a:gd name="connsiteY146" fmla="*/ 6633387 h 6858000"/>
              <a:gd name="connsiteX147" fmla="*/ 3943927 w 11591656"/>
              <a:gd name="connsiteY147" fmla="*/ 6637971 h 6858000"/>
              <a:gd name="connsiteX148" fmla="*/ 3980873 w 11591656"/>
              <a:gd name="connsiteY148" fmla="*/ 6651723 h 6858000"/>
              <a:gd name="connsiteX149" fmla="*/ 4036291 w 11591656"/>
              <a:gd name="connsiteY149" fmla="*/ 6674643 h 6858000"/>
              <a:gd name="connsiteX150" fmla="*/ 4313383 w 11591656"/>
              <a:gd name="connsiteY150" fmla="*/ 6665475 h 6858000"/>
              <a:gd name="connsiteX151" fmla="*/ 4322619 w 11591656"/>
              <a:gd name="connsiteY151" fmla="*/ 6651723 h 6858000"/>
              <a:gd name="connsiteX152" fmla="*/ 4378036 w 11591656"/>
              <a:gd name="connsiteY152" fmla="*/ 6601300 h 6858000"/>
              <a:gd name="connsiteX153" fmla="*/ 4405746 w 11591656"/>
              <a:gd name="connsiteY153" fmla="*/ 6587548 h 6858000"/>
              <a:gd name="connsiteX154" fmla="*/ 4498109 w 11591656"/>
              <a:gd name="connsiteY154" fmla="*/ 6592132 h 6858000"/>
              <a:gd name="connsiteX155" fmla="*/ 4765964 w 11591656"/>
              <a:gd name="connsiteY155" fmla="*/ 6582964 h 6858000"/>
              <a:gd name="connsiteX156" fmla="*/ 4784436 w 11591656"/>
              <a:gd name="connsiteY156" fmla="*/ 6569212 h 6858000"/>
              <a:gd name="connsiteX157" fmla="*/ 4876800 w 11591656"/>
              <a:gd name="connsiteY157" fmla="*/ 6527957 h 6858000"/>
              <a:gd name="connsiteX158" fmla="*/ 4932218 w 11591656"/>
              <a:gd name="connsiteY158" fmla="*/ 6495869 h 6858000"/>
              <a:gd name="connsiteX159" fmla="*/ 4959927 w 11591656"/>
              <a:gd name="connsiteY159" fmla="*/ 6486701 h 6858000"/>
              <a:gd name="connsiteX160" fmla="*/ 4996873 w 11591656"/>
              <a:gd name="connsiteY160" fmla="*/ 6463782 h 6858000"/>
              <a:gd name="connsiteX161" fmla="*/ 5015346 w 11591656"/>
              <a:gd name="connsiteY161" fmla="*/ 6445446 h 6858000"/>
              <a:gd name="connsiteX162" fmla="*/ 5024582 w 11591656"/>
              <a:gd name="connsiteY162" fmla="*/ 6422526 h 6858000"/>
              <a:gd name="connsiteX163" fmla="*/ 5033818 w 11591656"/>
              <a:gd name="connsiteY163" fmla="*/ 6385855 h 6858000"/>
              <a:gd name="connsiteX164" fmla="*/ 5098473 w 11591656"/>
              <a:gd name="connsiteY164" fmla="*/ 6376687 h 6858000"/>
              <a:gd name="connsiteX165" fmla="*/ 5200073 w 11591656"/>
              <a:gd name="connsiteY165" fmla="*/ 6362935 h 6858000"/>
              <a:gd name="connsiteX166" fmla="*/ 5245431 w 11591656"/>
              <a:gd name="connsiteY166" fmla="*/ 6350342 h 6858000"/>
              <a:gd name="connsiteX167" fmla="*/ 3038250 w 11591656"/>
              <a:gd name="connsiteY167" fmla="*/ 3779643 h 6858000"/>
              <a:gd name="connsiteX168" fmla="*/ 3040423 w 11591656"/>
              <a:gd name="connsiteY168" fmla="*/ 3781565 h 6858000"/>
              <a:gd name="connsiteX169" fmla="*/ 3045085 w 11591656"/>
              <a:gd name="connsiteY169" fmla="*/ 3786110 h 6858000"/>
              <a:gd name="connsiteX170" fmla="*/ 3043059 w 11591656"/>
              <a:gd name="connsiteY170" fmla="*/ 3784322 h 6858000"/>
              <a:gd name="connsiteX171" fmla="*/ 3038250 w 11591656"/>
              <a:gd name="connsiteY171" fmla="*/ 3779643 h 6858000"/>
              <a:gd name="connsiteX172" fmla="*/ 10239035 w 11591656"/>
              <a:gd name="connsiteY172" fmla="*/ 3518701 h 6858000"/>
              <a:gd name="connsiteX173" fmla="*/ 10262672 w 11591656"/>
              <a:gd name="connsiteY173" fmla="*/ 3540297 h 6858000"/>
              <a:gd name="connsiteX174" fmla="*/ 10271909 w 11591656"/>
              <a:gd name="connsiteY174" fmla="*/ 3586479 h 6858000"/>
              <a:gd name="connsiteX175" fmla="*/ 10290381 w 11591656"/>
              <a:gd name="connsiteY175" fmla="*/ 3623424 h 6858000"/>
              <a:gd name="connsiteX176" fmla="*/ 10327327 w 11591656"/>
              <a:gd name="connsiteY176" fmla="*/ 3706552 h 6858000"/>
              <a:gd name="connsiteX177" fmla="*/ 10336563 w 11591656"/>
              <a:gd name="connsiteY177" fmla="*/ 3808152 h 6858000"/>
              <a:gd name="connsiteX178" fmla="*/ 10345799 w 11591656"/>
              <a:gd name="connsiteY178" fmla="*/ 3854334 h 6858000"/>
              <a:gd name="connsiteX179" fmla="*/ 10373509 w 11591656"/>
              <a:gd name="connsiteY179" fmla="*/ 3882043 h 6858000"/>
              <a:gd name="connsiteX180" fmla="*/ 10401218 w 11591656"/>
              <a:gd name="connsiteY180" fmla="*/ 3900515 h 6858000"/>
              <a:gd name="connsiteX181" fmla="*/ 10438163 w 11591656"/>
              <a:gd name="connsiteY181" fmla="*/ 3928224 h 6858000"/>
              <a:gd name="connsiteX182" fmla="*/ 10502818 w 11591656"/>
              <a:gd name="connsiteY182" fmla="*/ 3955934 h 6858000"/>
              <a:gd name="connsiteX183" fmla="*/ 10530527 w 11591656"/>
              <a:gd name="connsiteY183" fmla="*/ 3965170 h 6858000"/>
              <a:gd name="connsiteX184" fmla="*/ 10585945 w 11591656"/>
              <a:gd name="connsiteY184" fmla="*/ 4011352 h 6858000"/>
              <a:gd name="connsiteX185" fmla="*/ 10595181 w 11591656"/>
              <a:gd name="connsiteY185" fmla="*/ 4048297 h 6858000"/>
              <a:gd name="connsiteX186" fmla="*/ 10604418 w 11591656"/>
              <a:gd name="connsiteY186" fmla="*/ 4131424 h 6858000"/>
              <a:gd name="connsiteX187" fmla="*/ 10622890 w 11591656"/>
              <a:gd name="connsiteY187" fmla="*/ 4205315 h 6858000"/>
              <a:gd name="connsiteX188" fmla="*/ 10641363 w 11591656"/>
              <a:gd name="connsiteY188" fmla="*/ 4233024 h 6858000"/>
              <a:gd name="connsiteX189" fmla="*/ 10650599 w 11591656"/>
              <a:gd name="connsiteY189" fmla="*/ 4269970 h 6858000"/>
              <a:gd name="connsiteX190" fmla="*/ 10669072 w 11591656"/>
              <a:gd name="connsiteY190" fmla="*/ 4426988 h 6858000"/>
              <a:gd name="connsiteX191" fmla="*/ 10650599 w 11591656"/>
              <a:gd name="connsiteY191" fmla="*/ 4491643 h 6858000"/>
              <a:gd name="connsiteX192" fmla="*/ 10632127 w 11591656"/>
              <a:gd name="connsiteY192" fmla="*/ 4519352 h 6858000"/>
              <a:gd name="connsiteX193" fmla="*/ 10622890 w 11591656"/>
              <a:gd name="connsiteY193" fmla="*/ 4547061 h 6858000"/>
              <a:gd name="connsiteX194" fmla="*/ 10604418 w 11591656"/>
              <a:gd name="connsiteY194" fmla="*/ 4584006 h 6858000"/>
              <a:gd name="connsiteX195" fmla="*/ 10558236 w 11591656"/>
              <a:gd name="connsiteY195" fmla="*/ 4639424 h 6858000"/>
              <a:gd name="connsiteX196" fmla="*/ 10539763 w 11591656"/>
              <a:gd name="connsiteY196" fmla="*/ 4667134 h 6858000"/>
              <a:gd name="connsiteX197" fmla="*/ 10530527 w 11591656"/>
              <a:gd name="connsiteY197" fmla="*/ 4704079 h 6858000"/>
              <a:gd name="connsiteX198" fmla="*/ 10465872 w 11591656"/>
              <a:gd name="connsiteY198" fmla="*/ 4713315 h 6858000"/>
              <a:gd name="connsiteX199" fmla="*/ 10428927 w 11591656"/>
              <a:gd name="connsiteY199" fmla="*/ 4694843 h 6858000"/>
              <a:gd name="connsiteX200" fmla="*/ 10391981 w 11591656"/>
              <a:gd name="connsiteY200" fmla="*/ 4685606 h 6858000"/>
              <a:gd name="connsiteX201" fmla="*/ 10373509 w 11591656"/>
              <a:gd name="connsiteY201" fmla="*/ 4648661 h 6858000"/>
              <a:gd name="connsiteX202" fmla="*/ 10336563 w 11591656"/>
              <a:gd name="connsiteY202" fmla="*/ 4611715 h 6858000"/>
              <a:gd name="connsiteX203" fmla="*/ 10299618 w 11591656"/>
              <a:gd name="connsiteY203" fmla="*/ 4602479 h 6858000"/>
              <a:gd name="connsiteX204" fmla="*/ 10271909 w 11591656"/>
              <a:gd name="connsiteY204" fmla="*/ 4593243 h 6858000"/>
              <a:gd name="connsiteX205" fmla="*/ 10179545 w 11591656"/>
              <a:gd name="connsiteY205" fmla="*/ 4574770 h 6858000"/>
              <a:gd name="connsiteX206" fmla="*/ 10142599 w 11591656"/>
              <a:gd name="connsiteY206" fmla="*/ 4547061 h 6858000"/>
              <a:gd name="connsiteX207" fmla="*/ 10087181 w 11591656"/>
              <a:gd name="connsiteY207" fmla="*/ 4510115 h 6858000"/>
              <a:gd name="connsiteX208" fmla="*/ 10022527 w 11591656"/>
              <a:gd name="connsiteY208" fmla="*/ 4445461 h 6858000"/>
              <a:gd name="connsiteX209" fmla="*/ 10013290 w 11591656"/>
              <a:gd name="connsiteY209" fmla="*/ 4417752 h 6858000"/>
              <a:gd name="connsiteX210" fmla="*/ 9976345 w 11591656"/>
              <a:gd name="connsiteY210" fmla="*/ 4380806 h 6858000"/>
              <a:gd name="connsiteX211" fmla="*/ 9920927 w 11591656"/>
              <a:gd name="connsiteY211" fmla="*/ 4343861 h 6858000"/>
              <a:gd name="connsiteX212" fmla="*/ 9902454 w 11591656"/>
              <a:gd name="connsiteY212" fmla="*/ 4306915 h 6858000"/>
              <a:gd name="connsiteX213" fmla="*/ 9810090 w 11591656"/>
              <a:gd name="connsiteY213" fmla="*/ 4297679 h 6858000"/>
              <a:gd name="connsiteX214" fmla="*/ 9726963 w 11591656"/>
              <a:gd name="connsiteY214" fmla="*/ 4325388 h 6858000"/>
              <a:gd name="connsiteX215" fmla="*/ 9671545 w 11591656"/>
              <a:gd name="connsiteY215" fmla="*/ 4390043 h 6858000"/>
              <a:gd name="connsiteX216" fmla="*/ 9643836 w 11591656"/>
              <a:gd name="connsiteY216" fmla="*/ 4417752 h 6858000"/>
              <a:gd name="connsiteX217" fmla="*/ 9625363 w 11591656"/>
              <a:gd name="connsiteY217" fmla="*/ 4445461 h 6858000"/>
              <a:gd name="connsiteX218" fmla="*/ 9532999 w 11591656"/>
              <a:gd name="connsiteY218" fmla="*/ 4454697 h 6858000"/>
              <a:gd name="connsiteX219" fmla="*/ 9431399 w 11591656"/>
              <a:gd name="connsiteY219" fmla="*/ 4436224 h 6858000"/>
              <a:gd name="connsiteX220" fmla="*/ 9385218 w 11591656"/>
              <a:gd name="connsiteY220" fmla="*/ 4380806 h 6858000"/>
              <a:gd name="connsiteX221" fmla="*/ 9348272 w 11591656"/>
              <a:gd name="connsiteY221" fmla="*/ 4288443 h 6858000"/>
              <a:gd name="connsiteX222" fmla="*/ 9339036 w 11591656"/>
              <a:gd name="connsiteY222" fmla="*/ 4103715 h 6858000"/>
              <a:gd name="connsiteX223" fmla="*/ 9357509 w 11591656"/>
              <a:gd name="connsiteY223" fmla="*/ 4066770 h 6858000"/>
              <a:gd name="connsiteX224" fmla="*/ 9366745 w 11591656"/>
              <a:gd name="connsiteY224" fmla="*/ 4039061 h 6858000"/>
              <a:gd name="connsiteX225" fmla="*/ 9422163 w 11591656"/>
              <a:gd name="connsiteY225" fmla="*/ 3965170 h 6858000"/>
              <a:gd name="connsiteX226" fmla="*/ 9449872 w 11591656"/>
              <a:gd name="connsiteY226" fmla="*/ 3937461 h 6858000"/>
              <a:gd name="connsiteX227" fmla="*/ 9468345 w 11591656"/>
              <a:gd name="connsiteY227" fmla="*/ 3900515 h 6858000"/>
              <a:gd name="connsiteX228" fmla="*/ 9505290 w 11591656"/>
              <a:gd name="connsiteY228" fmla="*/ 3845097 h 6858000"/>
              <a:gd name="connsiteX229" fmla="*/ 9514527 w 11591656"/>
              <a:gd name="connsiteY229" fmla="*/ 3808152 h 6858000"/>
              <a:gd name="connsiteX230" fmla="*/ 9542236 w 11591656"/>
              <a:gd name="connsiteY230" fmla="*/ 3761970 h 6858000"/>
              <a:gd name="connsiteX231" fmla="*/ 9736199 w 11591656"/>
              <a:gd name="connsiteY231" fmla="*/ 3734261 h 6858000"/>
              <a:gd name="connsiteX232" fmla="*/ 9782381 w 11591656"/>
              <a:gd name="connsiteY232" fmla="*/ 3678843 h 6858000"/>
              <a:gd name="connsiteX233" fmla="*/ 9856272 w 11591656"/>
              <a:gd name="connsiteY233" fmla="*/ 3651134 h 6858000"/>
              <a:gd name="connsiteX234" fmla="*/ 9902454 w 11591656"/>
              <a:gd name="connsiteY234" fmla="*/ 3641897 h 6858000"/>
              <a:gd name="connsiteX235" fmla="*/ 9930163 w 11591656"/>
              <a:gd name="connsiteY235" fmla="*/ 3632661 h 6858000"/>
              <a:gd name="connsiteX236" fmla="*/ 9967109 w 11591656"/>
              <a:gd name="connsiteY236" fmla="*/ 3623424 h 6858000"/>
              <a:gd name="connsiteX237" fmla="*/ 9994818 w 11591656"/>
              <a:gd name="connsiteY237" fmla="*/ 3614188 h 6858000"/>
              <a:gd name="connsiteX238" fmla="*/ 10031763 w 11591656"/>
              <a:gd name="connsiteY238" fmla="*/ 3604952 h 6858000"/>
              <a:gd name="connsiteX239" fmla="*/ 10077945 w 11591656"/>
              <a:gd name="connsiteY239" fmla="*/ 3586479 h 6858000"/>
              <a:gd name="connsiteX240" fmla="*/ 10050236 w 11591656"/>
              <a:gd name="connsiteY240" fmla="*/ 3614188 h 6858000"/>
              <a:gd name="connsiteX241" fmla="*/ 10040999 w 11591656"/>
              <a:gd name="connsiteY241" fmla="*/ 3743497 h 6858000"/>
              <a:gd name="connsiteX242" fmla="*/ 10087181 w 11591656"/>
              <a:gd name="connsiteY242" fmla="*/ 3752734 h 6858000"/>
              <a:gd name="connsiteX243" fmla="*/ 10133363 w 11591656"/>
              <a:gd name="connsiteY243" fmla="*/ 3771206 h 6858000"/>
              <a:gd name="connsiteX244" fmla="*/ 10234963 w 11591656"/>
              <a:gd name="connsiteY244" fmla="*/ 3789679 h 6858000"/>
              <a:gd name="connsiteX245" fmla="*/ 10234963 w 11591656"/>
              <a:gd name="connsiteY245" fmla="*/ 3521824 h 6858000"/>
              <a:gd name="connsiteX246" fmla="*/ 10239035 w 11591656"/>
              <a:gd name="connsiteY246" fmla="*/ 3518701 h 6858000"/>
              <a:gd name="connsiteX247" fmla="*/ 9559736 w 11591656"/>
              <a:gd name="connsiteY247" fmla="*/ 3092587 h 6858000"/>
              <a:gd name="connsiteX248" fmla="*/ 9560709 w 11591656"/>
              <a:gd name="connsiteY248" fmla="*/ 3096952 h 6858000"/>
              <a:gd name="connsiteX249" fmla="*/ 9588418 w 11591656"/>
              <a:gd name="connsiteY249" fmla="*/ 3106188 h 6858000"/>
              <a:gd name="connsiteX250" fmla="*/ 9828563 w 11591656"/>
              <a:gd name="connsiteY250" fmla="*/ 3115424 h 6858000"/>
              <a:gd name="connsiteX251" fmla="*/ 9856272 w 11591656"/>
              <a:gd name="connsiteY251" fmla="*/ 3133897 h 6858000"/>
              <a:gd name="connsiteX252" fmla="*/ 9865509 w 11591656"/>
              <a:gd name="connsiteY252" fmla="*/ 3161606 h 6858000"/>
              <a:gd name="connsiteX253" fmla="*/ 9874745 w 11591656"/>
              <a:gd name="connsiteY253" fmla="*/ 3207788 h 6858000"/>
              <a:gd name="connsiteX254" fmla="*/ 10022527 w 11591656"/>
              <a:gd name="connsiteY254" fmla="*/ 3207788 h 6858000"/>
              <a:gd name="connsiteX255" fmla="*/ 10077945 w 11591656"/>
              <a:gd name="connsiteY255" fmla="*/ 3235497 h 6858000"/>
              <a:gd name="connsiteX256" fmla="*/ 10161072 w 11591656"/>
              <a:gd name="connsiteY256" fmla="*/ 3253970 h 6858000"/>
              <a:gd name="connsiteX257" fmla="*/ 10308854 w 11591656"/>
              <a:gd name="connsiteY257" fmla="*/ 3263206 h 6858000"/>
              <a:gd name="connsiteX258" fmla="*/ 10327327 w 11591656"/>
              <a:gd name="connsiteY258" fmla="*/ 3300152 h 6858000"/>
              <a:gd name="connsiteX259" fmla="*/ 10336563 w 11591656"/>
              <a:gd name="connsiteY259" fmla="*/ 3438697 h 6858000"/>
              <a:gd name="connsiteX260" fmla="*/ 10133363 w 11591656"/>
              <a:gd name="connsiteY260" fmla="*/ 3429461 h 6858000"/>
              <a:gd name="connsiteX261" fmla="*/ 10124127 w 11591656"/>
              <a:gd name="connsiteY261" fmla="*/ 3272443 h 6858000"/>
              <a:gd name="connsiteX262" fmla="*/ 10004054 w 11591656"/>
              <a:gd name="connsiteY262" fmla="*/ 3263206 h 6858000"/>
              <a:gd name="connsiteX263" fmla="*/ 9967109 w 11591656"/>
              <a:gd name="connsiteY263" fmla="*/ 3272443 h 6858000"/>
              <a:gd name="connsiteX264" fmla="*/ 9902454 w 11591656"/>
              <a:gd name="connsiteY264" fmla="*/ 3281679 h 6858000"/>
              <a:gd name="connsiteX265" fmla="*/ 9865509 w 11591656"/>
              <a:gd name="connsiteY265" fmla="*/ 3300152 h 6858000"/>
              <a:gd name="connsiteX266" fmla="*/ 9883981 w 11591656"/>
              <a:gd name="connsiteY266" fmla="*/ 3327861 h 6858000"/>
              <a:gd name="connsiteX267" fmla="*/ 9911690 w 11591656"/>
              <a:gd name="connsiteY267" fmla="*/ 3355570 h 6858000"/>
              <a:gd name="connsiteX268" fmla="*/ 9920927 w 11591656"/>
              <a:gd name="connsiteY268" fmla="*/ 3410988 h 6858000"/>
              <a:gd name="connsiteX269" fmla="*/ 9847036 w 11591656"/>
              <a:gd name="connsiteY269" fmla="*/ 3420224 h 6858000"/>
              <a:gd name="connsiteX270" fmla="*/ 9819327 w 11591656"/>
              <a:gd name="connsiteY270" fmla="*/ 3272443 h 6858000"/>
              <a:gd name="connsiteX271" fmla="*/ 9791618 w 11591656"/>
              <a:gd name="connsiteY271" fmla="*/ 3253970 h 6858000"/>
              <a:gd name="connsiteX272" fmla="*/ 9662309 w 11591656"/>
              <a:gd name="connsiteY272" fmla="*/ 3226261 h 6858000"/>
              <a:gd name="connsiteX273" fmla="*/ 9606890 w 11591656"/>
              <a:gd name="connsiteY273" fmla="*/ 3253970 h 6858000"/>
              <a:gd name="connsiteX274" fmla="*/ 9634599 w 11591656"/>
              <a:gd name="connsiteY274" fmla="*/ 3272443 h 6858000"/>
              <a:gd name="connsiteX275" fmla="*/ 9690018 w 11591656"/>
              <a:gd name="connsiteY275" fmla="*/ 3337097 h 6858000"/>
              <a:gd name="connsiteX276" fmla="*/ 9717727 w 11591656"/>
              <a:gd name="connsiteY276" fmla="*/ 3355570 h 6858000"/>
              <a:gd name="connsiteX277" fmla="*/ 9726963 w 11591656"/>
              <a:gd name="connsiteY277" fmla="*/ 3410988 h 6858000"/>
              <a:gd name="connsiteX278" fmla="*/ 9653072 w 11591656"/>
              <a:gd name="connsiteY278" fmla="*/ 3420224 h 6858000"/>
              <a:gd name="connsiteX279" fmla="*/ 9588418 w 11591656"/>
              <a:gd name="connsiteY279" fmla="*/ 3392515 h 6858000"/>
              <a:gd name="connsiteX280" fmla="*/ 9560709 w 11591656"/>
              <a:gd name="connsiteY280" fmla="*/ 3374043 h 6858000"/>
              <a:gd name="connsiteX281" fmla="*/ 9551472 w 11591656"/>
              <a:gd name="connsiteY281" fmla="*/ 3290915 h 6858000"/>
              <a:gd name="connsiteX282" fmla="*/ 9554078 w 11591656"/>
              <a:gd name="connsiteY282" fmla="*/ 3062613 h 6858000"/>
              <a:gd name="connsiteX283" fmla="*/ 9560709 w 11591656"/>
              <a:gd name="connsiteY283" fmla="*/ 3069243 h 6858000"/>
              <a:gd name="connsiteX284" fmla="*/ 9559736 w 11591656"/>
              <a:gd name="connsiteY284" fmla="*/ 3092587 h 6858000"/>
              <a:gd name="connsiteX285" fmla="*/ 9554638 w 11591656"/>
              <a:gd name="connsiteY285" fmla="*/ 3069704 h 6858000"/>
              <a:gd name="connsiteX286" fmla="*/ 9500802 w 11591656"/>
              <a:gd name="connsiteY286" fmla="*/ 2984001 h 6858000"/>
              <a:gd name="connsiteX287" fmla="*/ 9505290 w 11591656"/>
              <a:gd name="connsiteY287" fmla="*/ 2986115 h 6858000"/>
              <a:gd name="connsiteX288" fmla="*/ 9519055 w 11591656"/>
              <a:gd name="connsiteY288" fmla="*/ 2999730 h 6858000"/>
              <a:gd name="connsiteX289" fmla="*/ 9519585 w 11591656"/>
              <a:gd name="connsiteY289" fmla="*/ 3001216 h 6858000"/>
              <a:gd name="connsiteX290" fmla="*/ 9514527 w 11591656"/>
              <a:gd name="connsiteY290" fmla="*/ 3004588 h 6858000"/>
              <a:gd name="connsiteX291" fmla="*/ 9556502 w 11591656"/>
              <a:gd name="connsiteY291" fmla="*/ 2975416 h 6858000"/>
              <a:gd name="connsiteX292" fmla="*/ 9553009 w 11591656"/>
              <a:gd name="connsiteY292" fmla="*/ 2989539 h 6858000"/>
              <a:gd name="connsiteX293" fmla="*/ 9551528 w 11591656"/>
              <a:gd name="connsiteY293" fmla="*/ 3030269 h 6858000"/>
              <a:gd name="connsiteX294" fmla="*/ 9554078 w 11591656"/>
              <a:gd name="connsiteY294" fmla="*/ 3062613 h 6858000"/>
              <a:gd name="connsiteX295" fmla="*/ 9532999 w 11591656"/>
              <a:gd name="connsiteY295" fmla="*/ 3041534 h 6858000"/>
              <a:gd name="connsiteX296" fmla="*/ 9523496 w 11591656"/>
              <a:gd name="connsiteY296" fmla="*/ 3012176 h 6858000"/>
              <a:gd name="connsiteX297" fmla="*/ 9519585 w 11591656"/>
              <a:gd name="connsiteY297" fmla="*/ 3001216 h 6858000"/>
              <a:gd name="connsiteX298" fmla="*/ 9542236 w 11591656"/>
              <a:gd name="connsiteY298" fmla="*/ 2986115 h 6858000"/>
              <a:gd name="connsiteX299" fmla="*/ 9375981 w 11591656"/>
              <a:gd name="connsiteY299" fmla="*/ 2930697 h 6858000"/>
              <a:gd name="connsiteX300" fmla="*/ 9459109 w 11591656"/>
              <a:gd name="connsiteY300" fmla="*/ 2958406 h 6858000"/>
              <a:gd name="connsiteX301" fmla="*/ 9496054 w 11591656"/>
              <a:gd name="connsiteY301" fmla="*/ 2976879 h 6858000"/>
              <a:gd name="connsiteX302" fmla="*/ 9500802 w 11591656"/>
              <a:gd name="connsiteY302" fmla="*/ 2984001 h 6858000"/>
              <a:gd name="connsiteX303" fmla="*/ 9482913 w 11591656"/>
              <a:gd name="connsiteY303" fmla="*/ 2975574 h 6858000"/>
              <a:gd name="connsiteX304" fmla="*/ 9459109 w 11591656"/>
              <a:gd name="connsiteY304" fmla="*/ 2967643 h 6858000"/>
              <a:gd name="connsiteX305" fmla="*/ 9449872 w 11591656"/>
              <a:gd name="connsiteY305" fmla="*/ 3041534 h 6858000"/>
              <a:gd name="connsiteX306" fmla="*/ 9440636 w 11591656"/>
              <a:gd name="connsiteY306" fmla="*/ 3069243 h 6858000"/>
              <a:gd name="connsiteX307" fmla="*/ 9431399 w 11591656"/>
              <a:gd name="connsiteY307" fmla="*/ 3115424 h 6858000"/>
              <a:gd name="connsiteX308" fmla="*/ 9440636 w 11591656"/>
              <a:gd name="connsiteY308" fmla="*/ 3143134 h 6858000"/>
              <a:gd name="connsiteX309" fmla="*/ 9459109 w 11591656"/>
              <a:gd name="connsiteY309" fmla="*/ 3198552 h 6858000"/>
              <a:gd name="connsiteX310" fmla="*/ 9477581 w 11591656"/>
              <a:gd name="connsiteY310" fmla="*/ 3226261 h 6858000"/>
              <a:gd name="connsiteX311" fmla="*/ 9486818 w 11591656"/>
              <a:gd name="connsiteY311" fmla="*/ 3253970 h 6858000"/>
              <a:gd name="connsiteX312" fmla="*/ 9505290 w 11591656"/>
              <a:gd name="connsiteY312" fmla="*/ 3281679 h 6858000"/>
              <a:gd name="connsiteX313" fmla="*/ 9422163 w 11591656"/>
              <a:gd name="connsiteY313" fmla="*/ 3281679 h 6858000"/>
              <a:gd name="connsiteX314" fmla="*/ 9191254 w 11591656"/>
              <a:gd name="connsiteY314" fmla="*/ 3244734 h 6858000"/>
              <a:gd name="connsiteX315" fmla="*/ 9154309 w 11591656"/>
              <a:gd name="connsiteY315" fmla="*/ 3235497 h 6858000"/>
              <a:gd name="connsiteX316" fmla="*/ 9126599 w 11591656"/>
              <a:gd name="connsiteY316" fmla="*/ 3226261 h 6858000"/>
              <a:gd name="connsiteX317" fmla="*/ 9117363 w 11591656"/>
              <a:gd name="connsiteY317" fmla="*/ 3170843 h 6858000"/>
              <a:gd name="connsiteX318" fmla="*/ 9160055 w 11591656"/>
              <a:gd name="connsiteY318" fmla="*/ 3162529 h 6858000"/>
              <a:gd name="connsiteX319" fmla="*/ 9168803 w 11591656"/>
              <a:gd name="connsiteY319" fmla="*/ 3160986 h 6858000"/>
              <a:gd name="connsiteX320" fmla="*/ 9170975 w 11591656"/>
              <a:gd name="connsiteY320" fmla="*/ 3160789 h 6858000"/>
              <a:gd name="connsiteX321" fmla="*/ 9178237 w 11591656"/>
              <a:gd name="connsiteY321" fmla="*/ 3159322 h 6858000"/>
              <a:gd name="connsiteX322" fmla="*/ 9168803 w 11591656"/>
              <a:gd name="connsiteY322" fmla="*/ 3160986 h 6858000"/>
              <a:gd name="connsiteX323" fmla="*/ 9160482 w 11591656"/>
              <a:gd name="connsiteY323" fmla="*/ 3161740 h 6858000"/>
              <a:gd name="connsiteX324" fmla="*/ 9191254 w 11591656"/>
              <a:gd name="connsiteY324" fmla="*/ 3143134 h 6858000"/>
              <a:gd name="connsiteX325" fmla="*/ 9237436 w 11591656"/>
              <a:gd name="connsiteY325" fmla="*/ 3133897 h 6858000"/>
              <a:gd name="connsiteX326" fmla="*/ 9246672 w 11591656"/>
              <a:gd name="connsiteY326" fmla="*/ 3023061 h 6858000"/>
              <a:gd name="connsiteX327" fmla="*/ 9255909 w 11591656"/>
              <a:gd name="connsiteY327" fmla="*/ 2986115 h 6858000"/>
              <a:gd name="connsiteX328" fmla="*/ 9375981 w 11591656"/>
              <a:gd name="connsiteY328" fmla="*/ 2930697 h 6858000"/>
              <a:gd name="connsiteX329" fmla="*/ 2956711 w 11591656"/>
              <a:gd name="connsiteY329" fmla="*/ 2902988 h 6858000"/>
              <a:gd name="connsiteX330" fmla="*/ 2954182 w 11591656"/>
              <a:gd name="connsiteY330" fmla="*/ 2903116 h 6858000"/>
              <a:gd name="connsiteX331" fmla="*/ 2954285 w 11591656"/>
              <a:gd name="connsiteY331" fmla="*/ 2903219 h 6858000"/>
              <a:gd name="connsiteX332" fmla="*/ 2956823 w 11591656"/>
              <a:gd name="connsiteY332" fmla="*/ 2903536 h 6858000"/>
              <a:gd name="connsiteX333" fmla="*/ 9717727 w 11591656"/>
              <a:gd name="connsiteY333" fmla="*/ 2884515 h 6858000"/>
              <a:gd name="connsiteX334" fmla="*/ 9754672 w 11591656"/>
              <a:gd name="connsiteY334" fmla="*/ 2893752 h 6858000"/>
              <a:gd name="connsiteX335" fmla="*/ 9745436 w 11591656"/>
              <a:gd name="connsiteY335" fmla="*/ 2967643 h 6858000"/>
              <a:gd name="connsiteX336" fmla="*/ 9708490 w 11591656"/>
              <a:gd name="connsiteY336" fmla="*/ 2976879 h 6858000"/>
              <a:gd name="connsiteX337" fmla="*/ 9616127 w 11591656"/>
              <a:gd name="connsiteY337" fmla="*/ 2939934 h 6858000"/>
              <a:gd name="connsiteX338" fmla="*/ 9579181 w 11591656"/>
              <a:gd name="connsiteY338" fmla="*/ 2958406 h 6858000"/>
              <a:gd name="connsiteX339" fmla="*/ 9556502 w 11591656"/>
              <a:gd name="connsiteY339" fmla="*/ 2975416 h 6858000"/>
              <a:gd name="connsiteX340" fmla="*/ 9560709 w 11591656"/>
              <a:gd name="connsiteY340" fmla="*/ 2958406 h 6858000"/>
              <a:gd name="connsiteX341" fmla="*/ 9616127 w 11591656"/>
              <a:gd name="connsiteY341" fmla="*/ 2930697 h 6858000"/>
              <a:gd name="connsiteX342" fmla="*/ 9662309 w 11591656"/>
              <a:gd name="connsiteY342" fmla="*/ 2902988 h 6858000"/>
              <a:gd name="connsiteX343" fmla="*/ 9717727 w 11591656"/>
              <a:gd name="connsiteY343" fmla="*/ 2884515 h 6858000"/>
              <a:gd name="connsiteX344" fmla="*/ 2483410 w 11591656"/>
              <a:gd name="connsiteY344" fmla="*/ 2759624 h 6858000"/>
              <a:gd name="connsiteX345" fmla="*/ 2498950 w 11591656"/>
              <a:gd name="connsiteY345" fmla="*/ 2764494 h 6858000"/>
              <a:gd name="connsiteX346" fmla="*/ 2498992 w 11591656"/>
              <a:gd name="connsiteY346" fmla="*/ 2764511 h 6858000"/>
              <a:gd name="connsiteX347" fmla="*/ 2490232 w 11591656"/>
              <a:gd name="connsiteY347" fmla="*/ 2763024 h 6858000"/>
              <a:gd name="connsiteX348" fmla="*/ 2483410 w 11591656"/>
              <a:gd name="connsiteY348" fmla="*/ 2759624 h 6858000"/>
              <a:gd name="connsiteX349" fmla="*/ 9560709 w 11591656"/>
              <a:gd name="connsiteY349" fmla="*/ 2487352 h 6858000"/>
              <a:gd name="connsiteX350" fmla="*/ 9597654 w 11591656"/>
              <a:gd name="connsiteY350" fmla="*/ 2496588 h 6858000"/>
              <a:gd name="connsiteX351" fmla="*/ 9616127 w 11591656"/>
              <a:gd name="connsiteY351" fmla="*/ 2533534 h 6858000"/>
              <a:gd name="connsiteX352" fmla="*/ 9643836 w 11591656"/>
              <a:gd name="connsiteY352" fmla="*/ 2542770 h 6858000"/>
              <a:gd name="connsiteX353" fmla="*/ 9690018 w 11591656"/>
              <a:gd name="connsiteY353" fmla="*/ 2598188 h 6858000"/>
              <a:gd name="connsiteX354" fmla="*/ 9726963 w 11591656"/>
              <a:gd name="connsiteY354" fmla="*/ 2625897 h 6858000"/>
              <a:gd name="connsiteX355" fmla="*/ 9754672 w 11591656"/>
              <a:gd name="connsiteY355" fmla="*/ 2709024 h 6858000"/>
              <a:gd name="connsiteX356" fmla="*/ 9773145 w 11591656"/>
              <a:gd name="connsiteY356" fmla="*/ 2755206 h 6858000"/>
              <a:gd name="connsiteX357" fmla="*/ 9791618 w 11591656"/>
              <a:gd name="connsiteY357" fmla="*/ 2810624 h 6858000"/>
              <a:gd name="connsiteX358" fmla="*/ 9810090 w 11591656"/>
              <a:gd name="connsiteY358" fmla="*/ 2847570 h 6858000"/>
              <a:gd name="connsiteX359" fmla="*/ 9819327 w 11591656"/>
              <a:gd name="connsiteY359" fmla="*/ 2958406 h 6858000"/>
              <a:gd name="connsiteX360" fmla="*/ 9828563 w 11591656"/>
              <a:gd name="connsiteY360" fmla="*/ 2995352 h 6858000"/>
              <a:gd name="connsiteX361" fmla="*/ 9865509 w 11591656"/>
              <a:gd name="connsiteY361" fmla="*/ 3050770 h 6858000"/>
              <a:gd name="connsiteX362" fmla="*/ 9837799 w 11591656"/>
              <a:gd name="connsiteY362" fmla="*/ 3060006 h 6858000"/>
              <a:gd name="connsiteX363" fmla="*/ 9782381 w 11591656"/>
              <a:gd name="connsiteY363" fmla="*/ 3050770 h 6858000"/>
              <a:gd name="connsiteX364" fmla="*/ 9754672 w 11591656"/>
              <a:gd name="connsiteY364" fmla="*/ 2893752 h 6858000"/>
              <a:gd name="connsiteX365" fmla="*/ 9717727 w 11591656"/>
              <a:gd name="connsiteY365" fmla="*/ 2829097 h 6858000"/>
              <a:gd name="connsiteX366" fmla="*/ 9671545 w 11591656"/>
              <a:gd name="connsiteY366" fmla="*/ 2755206 h 6858000"/>
              <a:gd name="connsiteX367" fmla="*/ 9643836 w 11591656"/>
              <a:gd name="connsiteY367" fmla="*/ 2727497 h 6858000"/>
              <a:gd name="connsiteX368" fmla="*/ 9569945 w 11591656"/>
              <a:gd name="connsiteY368" fmla="*/ 2653606 h 6858000"/>
              <a:gd name="connsiteX369" fmla="*/ 9560709 w 11591656"/>
              <a:gd name="connsiteY369" fmla="*/ 2487352 h 6858000"/>
              <a:gd name="connsiteX370" fmla="*/ 6878687 w 11591656"/>
              <a:gd name="connsiteY370" fmla="*/ 2445849 h 6858000"/>
              <a:gd name="connsiteX371" fmla="*/ 6879350 w 11591656"/>
              <a:gd name="connsiteY371" fmla="*/ 2446710 h 6858000"/>
              <a:gd name="connsiteX372" fmla="*/ 6879600 w 11591656"/>
              <a:gd name="connsiteY372" fmla="*/ 2447072 h 6858000"/>
              <a:gd name="connsiteX373" fmla="*/ 5067620 w 11591656"/>
              <a:gd name="connsiteY373" fmla="*/ 2105450 h 6858000"/>
              <a:gd name="connsiteX374" fmla="*/ 5101965 w 11591656"/>
              <a:gd name="connsiteY374" fmla="*/ 2108860 h 6858000"/>
              <a:gd name="connsiteX375" fmla="*/ 5108303 w 11591656"/>
              <a:gd name="connsiteY375" fmla="*/ 2109051 h 6858000"/>
              <a:gd name="connsiteX376" fmla="*/ 5103465 w 11591656"/>
              <a:gd name="connsiteY376" fmla="*/ 2118988 h 6858000"/>
              <a:gd name="connsiteX377" fmla="*/ 5099545 w 11591656"/>
              <a:gd name="connsiteY377" fmla="*/ 2127134 h 6858000"/>
              <a:gd name="connsiteX378" fmla="*/ 5092382 w 11591656"/>
              <a:gd name="connsiteY378" fmla="*/ 2155785 h 6858000"/>
              <a:gd name="connsiteX379" fmla="*/ 5081072 w 11591656"/>
              <a:gd name="connsiteY379" fmla="*/ 2164079 h 6858000"/>
              <a:gd name="connsiteX380" fmla="*/ 5071837 w 11591656"/>
              <a:gd name="connsiteY380" fmla="*/ 2154843 h 6858000"/>
              <a:gd name="connsiteX381" fmla="*/ 5044127 w 11591656"/>
              <a:gd name="connsiteY381" fmla="*/ 2136370 h 6858000"/>
              <a:gd name="connsiteX382" fmla="*/ 5034890 w 11591656"/>
              <a:gd name="connsiteY382" fmla="*/ 2108661 h 6858000"/>
              <a:gd name="connsiteX383" fmla="*/ 5067620 w 11591656"/>
              <a:gd name="connsiteY383" fmla="*/ 2105450 h 6858000"/>
              <a:gd name="connsiteX384" fmla="*/ 5173491 w 11591656"/>
              <a:gd name="connsiteY384" fmla="*/ 2007840 h 6858000"/>
              <a:gd name="connsiteX385" fmla="*/ 5177021 w 11591656"/>
              <a:gd name="connsiteY385" fmla="*/ 2057927 h 6858000"/>
              <a:gd name="connsiteX386" fmla="*/ 5164200 w 11591656"/>
              <a:gd name="connsiteY386" fmla="*/ 2099424 h 6858000"/>
              <a:gd name="connsiteX387" fmla="*/ 5135103 w 11591656"/>
              <a:gd name="connsiteY387" fmla="*/ 2109861 h 6858000"/>
              <a:gd name="connsiteX388" fmla="*/ 5108303 w 11591656"/>
              <a:gd name="connsiteY388" fmla="*/ 2109051 h 6858000"/>
              <a:gd name="connsiteX389" fmla="*/ 5113074 w 11591656"/>
              <a:gd name="connsiteY389" fmla="*/ 2099254 h 6858000"/>
              <a:gd name="connsiteX390" fmla="*/ 5136490 w 11591656"/>
              <a:gd name="connsiteY390" fmla="*/ 2053243 h 6858000"/>
              <a:gd name="connsiteX391" fmla="*/ 5154964 w 11591656"/>
              <a:gd name="connsiteY391" fmla="*/ 2025534 h 6858000"/>
              <a:gd name="connsiteX392" fmla="*/ 5169523 w 11591656"/>
              <a:gd name="connsiteY392" fmla="*/ 2012169 h 6858000"/>
              <a:gd name="connsiteX393" fmla="*/ 5184486 w 11591656"/>
              <a:gd name="connsiteY393" fmla="*/ 1990575 h 6858000"/>
              <a:gd name="connsiteX394" fmla="*/ 5182672 w 11591656"/>
              <a:gd name="connsiteY394" fmla="*/ 1997824 h 6858000"/>
              <a:gd name="connsiteX395" fmla="*/ 5173491 w 11591656"/>
              <a:gd name="connsiteY395" fmla="*/ 2007840 h 6858000"/>
              <a:gd name="connsiteX396" fmla="*/ 5173436 w 11591656"/>
              <a:gd name="connsiteY396" fmla="*/ 2007061 h 6858000"/>
              <a:gd name="connsiteX397" fmla="*/ 10299618 w 11591656"/>
              <a:gd name="connsiteY397" fmla="*/ 1157316 h 6858000"/>
              <a:gd name="connsiteX398" fmla="*/ 10345799 w 11591656"/>
              <a:gd name="connsiteY398" fmla="*/ 1249680 h 6858000"/>
              <a:gd name="connsiteX399" fmla="*/ 10318090 w 11591656"/>
              <a:gd name="connsiteY399" fmla="*/ 1268153 h 6858000"/>
              <a:gd name="connsiteX400" fmla="*/ 10281145 w 11591656"/>
              <a:gd name="connsiteY400" fmla="*/ 1480589 h 6858000"/>
              <a:gd name="connsiteX401" fmla="*/ 10262672 w 11591656"/>
              <a:gd name="connsiteY401" fmla="*/ 1277389 h 6858000"/>
              <a:gd name="connsiteX402" fmla="*/ 10271909 w 11591656"/>
              <a:gd name="connsiteY402" fmla="*/ 1194262 h 6858000"/>
              <a:gd name="connsiteX403" fmla="*/ 3201428 w 11591656"/>
              <a:gd name="connsiteY403" fmla="*/ 879980 h 6858000"/>
              <a:gd name="connsiteX404" fmla="*/ 3201456 w 11591656"/>
              <a:gd name="connsiteY404" fmla="*/ 879992 h 6858000"/>
              <a:gd name="connsiteX405" fmla="*/ 3199840 w 11591656"/>
              <a:gd name="connsiteY405" fmla="*/ 880397 h 6858000"/>
              <a:gd name="connsiteX406" fmla="*/ 3201428 w 11591656"/>
              <a:gd name="connsiteY406" fmla="*/ 879980 h 6858000"/>
              <a:gd name="connsiteX407" fmla="*/ 4577897 w 11591656"/>
              <a:gd name="connsiteY407" fmla="*/ 624384 h 6858000"/>
              <a:gd name="connsiteX408" fmla="*/ 4577188 w 11591656"/>
              <a:gd name="connsiteY408" fmla="*/ 624877 h 6858000"/>
              <a:gd name="connsiteX409" fmla="*/ 4575822 w 11591656"/>
              <a:gd name="connsiteY409" fmla="*/ 624907 h 6858000"/>
              <a:gd name="connsiteX410" fmla="*/ 1683537 w 11591656"/>
              <a:gd name="connsiteY410" fmla="*/ 620991 h 6858000"/>
              <a:gd name="connsiteX411" fmla="*/ 1685209 w 11591656"/>
              <a:gd name="connsiteY411" fmla="*/ 645872 h 6858000"/>
              <a:gd name="connsiteX412" fmla="*/ 1686943 w 11591656"/>
              <a:gd name="connsiteY412" fmla="*/ 665848 h 6858000"/>
              <a:gd name="connsiteX413" fmla="*/ 1688035 w 11591656"/>
              <a:gd name="connsiteY413" fmla="*/ 679897 h 6858000"/>
              <a:gd name="connsiteX414" fmla="*/ 1689622 w 11591656"/>
              <a:gd name="connsiteY414" fmla="*/ 678569 h 6858000"/>
              <a:gd name="connsiteX415" fmla="*/ 1709801 w 11591656"/>
              <a:gd name="connsiteY415" fmla="*/ 649316 h 6858000"/>
              <a:gd name="connsiteX416" fmla="*/ 1719038 w 11591656"/>
              <a:gd name="connsiteY416" fmla="*/ 621607 h 6858000"/>
              <a:gd name="connsiteX417" fmla="*/ 1688429 w 11591656"/>
              <a:gd name="connsiteY417" fmla="*/ 621587 h 6858000"/>
              <a:gd name="connsiteX418" fmla="*/ 1231324 w 11591656"/>
              <a:gd name="connsiteY418" fmla="*/ 564319 h 6858000"/>
              <a:gd name="connsiteX419" fmla="*/ 1247982 w 11591656"/>
              <a:gd name="connsiteY419" fmla="*/ 575425 h 6858000"/>
              <a:gd name="connsiteX420" fmla="*/ 1275691 w 11591656"/>
              <a:gd name="connsiteY420" fmla="*/ 584662 h 6858000"/>
              <a:gd name="connsiteX421" fmla="*/ 1312637 w 11591656"/>
              <a:gd name="connsiteY421" fmla="*/ 621607 h 6858000"/>
              <a:gd name="connsiteX422" fmla="*/ 1318197 w 11591656"/>
              <a:gd name="connsiteY422" fmla="*/ 623831 h 6858000"/>
              <a:gd name="connsiteX423" fmla="*/ 1315585 w 11591656"/>
              <a:gd name="connsiteY423" fmla="*/ 615982 h 6858000"/>
              <a:gd name="connsiteX424" fmla="*/ 1300745 w 11591656"/>
              <a:gd name="connsiteY424" fmla="*/ 594359 h 6858000"/>
              <a:gd name="connsiteX425" fmla="*/ 1274075 w 11591656"/>
              <a:gd name="connsiteY425" fmla="*/ 571499 h 6858000"/>
              <a:gd name="connsiteX426" fmla="*/ 1252725 w 11591656"/>
              <a:gd name="connsiteY426" fmla="*/ 567492 h 6858000"/>
              <a:gd name="connsiteX427" fmla="*/ 2288691 w 11591656"/>
              <a:gd name="connsiteY427" fmla="*/ 533671 h 6858000"/>
              <a:gd name="connsiteX428" fmla="*/ 2291345 w 11591656"/>
              <a:gd name="connsiteY428" fmla="*/ 537209 h 6858000"/>
              <a:gd name="connsiteX429" fmla="*/ 2295155 w 11591656"/>
              <a:gd name="connsiteY429" fmla="*/ 539749 h 6858000"/>
              <a:gd name="connsiteX430" fmla="*/ 2287535 w 11591656"/>
              <a:gd name="connsiteY430" fmla="*/ 537209 h 6858000"/>
              <a:gd name="connsiteX431" fmla="*/ 2172074 w 11591656"/>
              <a:gd name="connsiteY431" fmla="*/ 516764 h 6858000"/>
              <a:gd name="connsiteX432" fmla="*/ 2161805 w 11591656"/>
              <a:gd name="connsiteY432" fmla="*/ 560069 h 6858000"/>
              <a:gd name="connsiteX433" fmla="*/ 2131325 w 11591656"/>
              <a:gd name="connsiteY433" fmla="*/ 548639 h 6858000"/>
              <a:gd name="connsiteX434" fmla="*/ 2124981 w 11591656"/>
              <a:gd name="connsiteY434" fmla="*/ 540180 h 6858000"/>
              <a:gd name="connsiteX435" fmla="*/ 2136108 w 11591656"/>
              <a:gd name="connsiteY435" fmla="*/ 536109 h 6858000"/>
              <a:gd name="connsiteX436" fmla="*/ 2157995 w 11591656"/>
              <a:gd name="connsiteY436" fmla="*/ 525779 h 6858000"/>
              <a:gd name="connsiteX437" fmla="*/ 2169425 w 11591656"/>
              <a:gd name="connsiteY437" fmla="*/ 518159 h 6858000"/>
              <a:gd name="connsiteX438" fmla="*/ 2344024 w 11591656"/>
              <a:gd name="connsiteY438" fmla="*/ 516359 h 6858000"/>
              <a:gd name="connsiteX439" fmla="*/ 2344623 w 11591656"/>
              <a:gd name="connsiteY439" fmla="*/ 520276 h 6858000"/>
              <a:gd name="connsiteX440" fmla="*/ 2302775 w 11591656"/>
              <a:gd name="connsiteY440" fmla="*/ 544829 h 6858000"/>
              <a:gd name="connsiteX441" fmla="*/ 2295155 w 11591656"/>
              <a:gd name="connsiteY441" fmla="*/ 539749 h 6858000"/>
              <a:gd name="connsiteX442" fmla="*/ 2298965 w 11591656"/>
              <a:gd name="connsiteY442" fmla="*/ 541019 h 6858000"/>
              <a:gd name="connsiteX443" fmla="*/ 2310395 w 11591656"/>
              <a:gd name="connsiteY443" fmla="*/ 537209 h 6858000"/>
              <a:gd name="connsiteX444" fmla="*/ 2314205 w 11591656"/>
              <a:gd name="connsiteY444" fmla="*/ 525779 h 6858000"/>
              <a:gd name="connsiteX445" fmla="*/ 2335274 w 11591656"/>
              <a:gd name="connsiteY445" fmla="*/ 522509 h 6858000"/>
              <a:gd name="connsiteX446" fmla="*/ 2366470 w 11591656"/>
              <a:gd name="connsiteY446" fmla="*/ 465100 h 6858000"/>
              <a:gd name="connsiteX447" fmla="*/ 2363735 w 11591656"/>
              <a:gd name="connsiteY447" fmla="*/ 476249 h 6858000"/>
              <a:gd name="connsiteX448" fmla="*/ 2352305 w 11591656"/>
              <a:gd name="connsiteY448" fmla="*/ 510539 h 6858000"/>
              <a:gd name="connsiteX449" fmla="*/ 2344024 w 11591656"/>
              <a:gd name="connsiteY449" fmla="*/ 516359 h 6858000"/>
              <a:gd name="connsiteX450" fmla="*/ 2341636 w 11591656"/>
              <a:gd name="connsiteY450" fmla="*/ 500726 h 6858000"/>
              <a:gd name="connsiteX451" fmla="*/ 2341909 w 11591656"/>
              <a:gd name="connsiteY451" fmla="*/ 472520 h 6858000"/>
              <a:gd name="connsiteX452" fmla="*/ 2344826 w 11591656"/>
              <a:gd name="connsiteY452" fmla="*/ 470756 h 6858000"/>
              <a:gd name="connsiteX453" fmla="*/ 2032265 w 11591656"/>
              <a:gd name="connsiteY453" fmla="*/ 457199 h 6858000"/>
              <a:gd name="connsiteX454" fmla="*/ 2020835 w 11591656"/>
              <a:gd name="connsiteY454" fmla="*/ 472439 h 6858000"/>
              <a:gd name="connsiteX455" fmla="*/ 2000837 w 11591656"/>
              <a:gd name="connsiteY455" fmla="*/ 476374 h 6858000"/>
              <a:gd name="connsiteX456" fmla="*/ 2055620 w 11591656"/>
              <a:gd name="connsiteY456" fmla="*/ 480554 h 6858000"/>
              <a:gd name="connsiteX457" fmla="*/ 2047505 w 11591656"/>
              <a:gd name="connsiteY457" fmla="*/ 472439 h 6858000"/>
              <a:gd name="connsiteX458" fmla="*/ 2043695 w 11591656"/>
              <a:gd name="connsiteY458" fmla="*/ 461009 h 6858000"/>
              <a:gd name="connsiteX459" fmla="*/ 2032265 w 11591656"/>
              <a:gd name="connsiteY459" fmla="*/ 457199 h 6858000"/>
              <a:gd name="connsiteX460" fmla="*/ 2370099 w 11591656"/>
              <a:gd name="connsiteY460" fmla="*/ 457158 h 6858000"/>
              <a:gd name="connsiteX461" fmla="*/ 2367545 w 11591656"/>
              <a:gd name="connsiteY461" fmla="*/ 464820 h 6858000"/>
              <a:gd name="connsiteX462" fmla="*/ 2366470 w 11591656"/>
              <a:gd name="connsiteY462" fmla="*/ 465100 h 6858000"/>
              <a:gd name="connsiteX463" fmla="*/ 2367445 w 11591656"/>
              <a:gd name="connsiteY463" fmla="*/ 461128 h 6858000"/>
              <a:gd name="connsiteX464" fmla="*/ 2417075 w 11591656"/>
              <a:gd name="connsiteY464" fmla="*/ 415290 h 6858000"/>
              <a:gd name="connsiteX465" fmla="*/ 2439935 w 11591656"/>
              <a:gd name="connsiteY465" fmla="*/ 426719 h 6858000"/>
              <a:gd name="connsiteX466" fmla="*/ 2451365 w 11591656"/>
              <a:gd name="connsiteY466" fmla="*/ 438149 h 6858000"/>
              <a:gd name="connsiteX467" fmla="*/ 2453709 w 11591656"/>
              <a:gd name="connsiteY467" fmla="*/ 439322 h 6858000"/>
              <a:gd name="connsiteX468" fmla="*/ 2424695 w 11591656"/>
              <a:gd name="connsiteY468" fmla="*/ 445769 h 6858000"/>
              <a:gd name="connsiteX469" fmla="*/ 2375165 w 11591656"/>
              <a:gd name="connsiteY469" fmla="*/ 449579 h 6858000"/>
              <a:gd name="connsiteX470" fmla="*/ 2370099 w 11591656"/>
              <a:gd name="connsiteY470" fmla="*/ 457158 h 6858000"/>
              <a:gd name="connsiteX471" fmla="*/ 2371355 w 11591656"/>
              <a:gd name="connsiteY471" fmla="*/ 453390 h 6858000"/>
              <a:gd name="connsiteX472" fmla="*/ 2356115 w 11591656"/>
              <a:gd name="connsiteY472" fmla="*/ 449579 h 6858000"/>
              <a:gd name="connsiteX473" fmla="*/ 2345624 w 11591656"/>
              <a:gd name="connsiteY473" fmla="*/ 448414 h 6858000"/>
              <a:gd name="connsiteX474" fmla="*/ 2348495 w 11591656"/>
              <a:gd name="connsiteY474" fmla="*/ 430529 h 6858000"/>
              <a:gd name="connsiteX475" fmla="*/ 2371355 w 11591656"/>
              <a:gd name="connsiteY475" fmla="*/ 422909 h 6858000"/>
              <a:gd name="connsiteX476" fmla="*/ 2227862 w 11591656"/>
              <a:gd name="connsiteY476" fmla="*/ 407547 h 6858000"/>
              <a:gd name="connsiteX477" fmla="*/ 2276105 w 11591656"/>
              <a:gd name="connsiteY477" fmla="*/ 415290 h 6858000"/>
              <a:gd name="connsiteX478" fmla="*/ 2287535 w 11591656"/>
              <a:gd name="connsiteY478" fmla="*/ 426719 h 6858000"/>
              <a:gd name="connsiteX479" fmla="*/ 2310395 w 11591656"/>
              <a:gd name="connsiteY479" fmla="*/ 434339 h 6858000"/>
              <a:gd name="connsiteX480" fmla="*/ 2321825 w 11591656"/>
              <a:gd name="connsiteY480" fmla="*/ 445769 h 6858000"/>
              <a:gd name="connsiteX481" fmla="*/ 2345624 w 11591656"/>
              <a:gd name="connsiteY481" fmla="*/ 448414 h 6858000"/>
              <a:gd name="connsiteX482" fmla="*/ 2341919 w 11591656"/>
              <a:gd name="connsiteY482" fmla="*/ 471496 h 6858000"/>
              <a:gd name="connsiteX483" fmla="*/ 2341909 w 11591656"/>
              <a:gd name="connsiteY483" fmla="*/ 472520 h 6858000"/>
              <a:gd name="connsiteX484" fmla="*/ 2329445 w 11591656"/>
              <a:gd name="connsiteY484" fmla="*/ 480059 h 6858000"/>
              <a:gd name="connsiteX485" fmla="*/ 2314205 w 11591656"/>
              <a:gd name="connsiteY485" fmla="*/ 491489 h 6858000"/>
              <a:gd name="connsiteX486" fmla="*/ 2306585 w 11591656"/>
              <a:gd name="connsiteY486" fmla="*/ 506729 h 6858000"/>
              <a:gd name="connsiteX487" fmla="*/ 2290908 w 11591656"/>
              <a:gd name="connsiteY487" fmla="*/ 526889 h 6858000"/>
              <a:gd name="connsiteX488" fmla="*/ 2288691 w 11591656"/>
              <a:gd name="connsiteY488" fmla="*/ 533671 h 6858000"/>
              <a:gd name="connsiteX489" fmla="*/ 2279915 w 11591656"/>
              <a:gd name="connsiteY489" fmla="*/ 521970 h 6858000"/>
              <a:gd name="connsiteX490" fmla="*/ 2260865 w 11591656"/>
              <a:gd name="connsiteY490" fmla="*/ 518159 h 6858000"/>
              <a:gd name="connsiteX491" fmla="*/ 2230385 w 11591656"/>
              <a:gd name="connsiteY491" fmla="*/ 521970 h 6858000"/>
              <a:gd name="connsiteX492" fmla="*/ 2222765 w 11591656"/>
              <a:gd name="connsiteY492" fmla="*/ 510539 h 6858000"/>
              <a:gd name="connsiteX493" fmla="*/ 2207525 w 11591656"/>
              <a:gd name="connsiteY493" fmla="*/ 495299 h 6858000"/>
              <a:gd name="connsiteX494" fmla="*/ 2186902 w 11591656"/>
              <a:gd name="connsiteY494" fmla="*/ 508955 h 6858000"/>
              <a:gd name="connsiteX495" fmla="*/ 2172074 w 11591656"/>
              <a:gd name="connsiteY495" fmla="*/ 516764 h 6858000"/>
              <a:gd name="connsiteX496" fmla="*/ 2175718 w 11591656"/>
              <a:gd name="connsiteY496" fmla="*/ 501395 h 6858000"/>
              <a:gd name="connsiteX497" fmla="*/ 2180855 w 11591656"/>
              <a:gd name="connsiteY497" fmla="*/ 411479 h 6858000"/>
              <a:gd name="connsiteX498" fmla="*/ 2227862 w 11591656"/>
              <a:gd name="connsiteY498" fmla="*/ 407547 h 6858000"/>
              <a:gd name="connsiteX499" fmla="*/ 9156775 w 11591656"/>
              <a:gd name="connsiteY499" fmla="*/ 267638 h 6858000"/>
              <a:gd name="connsiteX500" fmla="*/ 9237436 w 11591656"/>
              <a:gd name="connsiteY500" fmla="*/ 270625 h 6858000"/>
              <a:gd name="connsiteX501" fmla="*/ 9228199 w 11591656"/>
              <a:gd name="connsiteY501" fmla="*/ 307571 h 6858000"/>
              <a:gd name="connsiteX502" fmla="*/ 9237436 w 11591656"/>
              <a:gd name="connsiteY502" fmla="*/ 353753 h 6858000"/>
              <a:gd name="connsiteX503" fmla="*/ 9246672 w 11591656"/>
              <a:gd name="connsiteY503" fmla="*/ 381462 h 6858000"/>
              <a:gd name="connsiteX504" fmla="*/ 9274381 w 11591656"/>
              <a:gd name="connsiteY504" fmla="*/ 390698 h 6858000"/>
              <a:gd name="connsiteX505" fmla="*/ 9375981 w 11591656"/>
              <a:gd name="connsiteY505" fmla="*/ 399935 h 6858000"/>
              <a:gd name="connsiteX506" fmla="*/ 9412927 w 11591656"/>
              <a:gd name="connsiteY506" fmla="*/ 427644 h 6858000"/>
              <a:gd name="connsiteX507" fmla="*/ 9505290 w 11591656"/>
              <a:gd name="connsiteY507" fmla="*/ 446116 h 6858000"/>
              <a:gd name="connsiteX508" fmla="*/ 9532999 w 11591656"/>
              <a:gd name="connsiteY508" fmla="*/ 464589 h 6858000"/>
              <a:gd name="connsiteX509" fmla="*/ 9588418 w 11591656"/>
              <a:gd name="connsiteY509" fmla="*/ 473825 h 6858000"/>
              <a:gd name="connsiteX510" fmla="*/ 9800854 w 11591656"/>
              <a:gd name="connsiteY510" fmla="*/ 483062 h 6858000"/>
              <a:gd name="connsiteX511" fmla="*/ 9874745 w 11591656"/>
              <a:gd name="connsiteY511" fmla="*/ 455353 h 6858000"/>
              <a:gd name="connsiteX512" fmla="*/ 9893218 w 11591656"/>
              <a:gd name="connsiteY512" fmla="*/ 427644 h 6858000"/>
              <a:gd name="connsiteX513" fmla="*/ 10133363 w 11591656"/>
              <a:gd name="connsiteY513" fmla="*/ 427644 h 6858000"/>
              <a:gd name="connsiteX514" fmla="*/ 10216490 w 11591656"/>
              <a:gd name="connsiteY514" fmla="*/ 446116 h 6858000"/>
              <a:gd name="connsiteX515" fmla="*/ 10244199 w 11591656"/>
              <a:gd name="connsiteY515" fmla="*/ 473825 h 6858000"/>
              <a:gd name="connsiteX516" fmla="*/ 10327327 w 11591656"/>
              <a:gd name="connsiteY516" fmla="*/ 501535 h 6858000"/>
              <a:gd name="connsiteX517" fmla="*/ 11010818 w 11591656"/>
              <a:gd name="connsiteY517" fmla="*/ 538480 h 6858000"/>
              <a:gd name="connsiteX518" fmla="*/ 11103181 w 11591656"/>
              <a:gd name="connsiteY518" fmla="*/ 510771 h 6858000"/>
              <a:gd name="connsiteX519" fmla="*/ 11186309 w 11591656"/>
              <a:gd name="connsiteY519" fmla="*/ 492298 h 6858000"/>
              <a:gd name="connsiteX520" fmla="*/ 11223254 w 11591656"/>
              <a:gd name="connsiteY520" fmla="*/ 510771 h 6858000"/>
              <a:gd name="connsiteX521" fmla="*/ 11334090 w 11591656"/>
              <a:gd name="connsiteY521" fmla="*/ 529244 h 6858000"/>
              <a:gd name="connsiteX522" fmla="*/ 11389509 w 11591656"/>
              <a:gd name="connsiteY522" fmla="*/ 547716 h 6858000"/>
              <a:gd name="connsiteX523" fmla="*/ 11463399 w 11591656"/>
              <a:gd name="connsiteY523" fmla="*/ 566189 h 6858000"/>
              <a:gd name="connsiteX524" fmla="*/ 11518818 w 11591656"/>
              <a:gd name="connsiteY524" fmla="*/ 603135 h 6858000"/>
              <a:gd name="connsiteX525" fmla="*/ 11518818 w 11591656"/>
              <a:gd name="connsiteY525" fmla="*/ 769389 h 6858000"/>
              <a:gd name="connsiteX526" fmla="*/ 11500345 w 11591656"/>
              <a:gd name="connsiteY526" fmla="*/ 797098 h 6858000"/>
              <a:gd name="connsiteX527" fmla="*/ 11472636 w 11591656"/>
              <a:gd name="connsiteY527" fmla="*/ 806335 h 6858000"/>
              <a:gd name="connsiteX528" fmla="*/ 11444927 w 11591656"/>
              <a:gd name="connsiteY528" fmla="*/ 834044 h 6858000"/>
              <a:gd name="connsiteX529" fmla="*/ 11352563 w 11591656"/>
              <a:gd name="connsiteY529" fmla="*/ 852516 h 6858000"/>
              <a:gd name="connsiteX530" fmla="*/ 11315618 w 11591656"/>
              <a:gd name="connsiteY530" fmla="*/ 861753 h 6858000"/>
              <a:gd name="connsiteX531" fmla="*/ 11287909 w 11591656"/>
              <a:gd name="connsiteY531" fmla="*/ 880225 h 6858000"/>
              <a:gd name="connsiteX532" fmla="*/ 11250963 w 11591656"/>
              <a:gd name="connsiteY532" fmla="*/ 898698 h 6858000"/>
              <a:gd name="connsiteX533" fmla="*/ 11223254 w 11591656"/>
              <a:gd name="connsiteY533" fmla="*/ 926407 h 6858000"/>
              <a:gd name="connsiteX534" fmla="*/ 11167836 w 11591656"/>
              <a:gd name="connsiteY534" fmla="*/ 954116 h 6858000"/>
              <a:gd name="connsiteX535" fmla="*/ 11140127 w 11591656"/>
              <a:gd name="connsiteY535" fmla="*/ 972589 h 6858000"/>
              <a:gd name="connsiteX536" fmla="*/ 11112418 w 11591656"/>
              <a:gd name="connsiteY536" fmla="*/ 981824 h 6858000"/>
              <a:gd name="connsiteX537" fmla="*/ 11047763 w 11591656"/>
              <a:gd name="connsiteY537" fmla="*/ 1028007 h 6858000"/>
              <a:gd name="connsiteX538" fmla="*/ 11001581 w 11591656"/>
              <a:gd name="connsiteY538" fmla="*/ 1055716 h 6858000"/>
              <a:gd name="connsiteX539" fmla="*/ 10946163 w 11591656"/>
              <a:gd name="connsiteY539" fmla="*/ 1083425 h 6858000"/>
              <a:gd name="connsiteX540" fmla="*/ 10927690 w 11591656"/>
              <a:gd name="connsiteY540" fmla="*/ 1111135 h 6858000"/>
              <a:gd name="connsiteX541" fmla="*/ 10899981 w 11591656"/>
              <a:gd name="connsiteY541" fmla="*/ 1138844 h 6858000"/>
              <a:gd name="connsiteX542" fmla="*/ 10872272 w 11591656"/>
              <a:gd name="connsiteY542" fmla="*/ 1175789 h 6858000"/>
              <a:gd name="connsiteX543" fmla="*/ 10687545 w 11591656"/>
              <a:gd name="connsiteY543" fmla="*/ 1166553 h 6858000"/>
              <a:gd name="connsiteX544" fmla="*/ 10706018 w 11591656"/>
              <a:gd name="connsiteY544" fmla="*/ 1101898 h 6858000"/>
              <a:gd name="connsiteX545" fmla="*/ 10715254 w 11591656"/>
              <a:gd name="connsiteY545" fmla="*/ 1074189 h 6858000"/>
              <a:gd name="connsiteX546" fmla="*/ 10742963 w 11591656"/>
              <a:gd name="connsiteY546" fmla="*/ 1055716 h 6858000"/>
              <a:gd name="connsiteX547" fmla="*/ 10761436 w 11591656"/>
              <a:gd name="connsiteY547" fmla="*/ 1028007 h 6858000"/>
              <a:gd name="connsiteX548" fmla="*/ 10798381 w 11591656"/>
              <a:gd name="connsiteY548" fmla="*/ 1018771 h 6858000"/>
              <a:gd name="connsiteX549" fmla="*/ 10918454 w 11591656"/>
              <a:gd name="connsiteY549" fmla="*/ 991061 h 6858000"/>
              <a:gd name="connsiteX550" fmla="*/ 10927690 w 11591656"/>
              <a:gd name="connsiteY550" fmla="*/ 834044 h 6858000"/>
              <a:gd name="connsiteX551" fmla="*/ 10835327 w 11591656"/>
              <a:gd name="connsiteY551" fmla="*/ 834044 h 6858000"/>
              <a:gd name="connsiteX552" fmla="*/ 10807618 w 11591656"/>
              <a:gd name="connsiteY552" fmla="*/ 861753 h 6858000"/>
              <a:gd name="connsiteX553" fmla="*/ 10779909 w 11591656"/>
              <a:gd name="connsiteY553" fmla="*/ 870989 h 6858000"/>
              <a:gd name="connsiteX554" fmla="*/ 10696781 w 11591656"/>
              <a:gd name="connsiteY554" fmla="*/ 935644 h 6858000"/>
              <a:gd name="connsiteX555" fmla="*/ 10632127 w 11591656"/>
              <a:gd name="connsiteY555" fmla="*/ 954116 h 6858000"/>
              <a:gd name="connsiteX556" fmla="*/ 10576709 w 11591656"/>
              <a:gd name="connsiteY556" fmla="*/ 981824 h 6858000"/>
              <a:gd name="connsiteX557" fmla="*/ 10373509 w 11591656"/>
              <a:gd name="connsiteY557" fmla="*/ 991061 h 6858000"/>
              <a:gd name="connsiteX558" fmla="*/ 10207254 w 11591656"/>
              <a:gd name="connsiteY558" fmla="*/ 991061 h 6858000"/>
              <a:gd name="connsiteX559" fmla="*/ 10179545 w 11591656"/>
              <a:gd name="connsiteY559" fmla="*/ 1009535 h 6858000"/>
              <a:gd name="connsiteX560" fmla="*/ 10142599 w 11591656"/>
              <a:gd name="connsiteY560" fmla="*/ 1018771 h 6858000"/>
              <a:gd name="connsiteX561" fmla="*/ 10059472 w 11591656"/>
              <a:gd name="connsiteY561" fmla="*/ 1028007 h 6858000"/>
              <a:gd name="connsiteX562" fmla="*/ 10050236 w 11591656"/>
              <a:gd name="connsiteY562" fmla="*/ 1111135 h 6858000"/>
              <a:gd name="connsiteX563" fmla="*/ 10096418 w 11591656"/>
              <a:gd name="connsiteY563" fmla="*/ 1120371 h 6858000"/>
              <a:gd name="connsiteX564" fmla="*/ 10179545 w 11591656"/>
              <a:gd name="connsiteY564" fmla="*/ 1166553 h 6858000"/>
              <a:gd name="connsiteX565" fmla="*/ 10198018 w 11591656"/>
              <a:gd name="connsiteY565" fmla="*/ 1194262 h 6858000"/>
              <a:gd name="connsiteX566" fmla="*/ 10244199 w 11591656"/>
              <a:gd name="connsiteY566" fmla="*/ 1286625 h 6858000"/>
              <a:gd name="connsiteX567" fmla="*/ 10225727 w 11591656"/>
              <a:gd name="connsiteY567" fmla="*/ 1314335 h 6858000"/>
              <a:gd name="connsiteX568" fmla="*/ 10216490 w 11591656"/>
              <a:gd name="connsiteY568" fmla="*/ 1342044 h 6858000"/>
              <a:gd name="connsiteX569" fmla="*/ 10188781 w 11591656"/>
              <a:gd name="connsiteY569" fmla="*/ 1369753 h 6858000"/>
              <a:gd name="connsiteX570" fmla="*/ 10114890 w 11591656"/>
              <a:gd name="connsiteY570" fmla="*/ 1415935 h 6858000"/>
              <a:gd name="connsiteX571" fmla="*/ 10077945 w 11591656"/>
              <a:gd name="connsiteY571" fmla="*/ 1443644 h 6858000"/>
              <a:gd name="connsiteX572" fmla="*/ 10050236 w 11591656"/>
              <a:gd name="connsiteY572" fmla="*/ 1462116 h 6858000"/>
              <a:gd name="connsiteX573" fmla="*/ 10013290 w 11591656"/>
              <a:gd name="connsiteY573" fmla="*/ 1489825 h 6858000"/>
              <a:gd name="connsiteX574" fmla="*/ 9948636 w 11591656"/>
              <a:gd name="connsiteY574" fmla="*/ 1526771 h 6858000"/>
              <a:gd name="connsiteX575" fmla="*/ 9874745 w 11591656"/>
              <a:gd name="connsiteY575" fmla="*/ 1545244 h 6858000"/>
              <a:gd name="connsiteX576" fmla="*/ 9810090 w 11591656"/>
              <a:gd name="connsiteY576" fmla="*/ 1600662 h 6858000"/>
              <a:gd name="connsiteX577" fmla="*/ 9791618 w 11591656"/>
              <a:gd name="connsiteY577" fmla="*/ 1646844 h 6858000"/>
              <a:gd name="connsiteX578" fmla="*/ 9800854 w 11591656"/>
              <a:gd name="connsiteY578" fmla="*/ 1674553 h 6858000"/>
              <a:gd name="connsiteX579" fmla="*/ 9810090 w 11591656"/>
              <a:gd name="connsiteY579" fmla="*/ 1729971 h 6858000"/>
              <a:gd name="connsiteX580" fmla="*/ 9856272 w 11591656"/>
              <a:gd name="connsiteY580" fmla="*/ 1794625 h 6858000"/>
              <a:gd name="connsiteX581" fmla="*/ 9902454 w 11591656"/>
              <a:gd name="connsiteY581" fmla="*/ 1803862 h 6858000"/>
              <a:gd name="connsiteX582" fmla="*/ 9920927 w 11591656"/>
              <a:gd name="connsiteY582" fmla="*/ 1831570 h 6858000"/>
              <a:gd name="connsiteX583" fmla="*/ 9940656 w 11591656"/>
              <a:gd name="connsiteY583" fmla="*/ 1877655 h 6858000"/>
              <a:gd name="connsiteX584" fmla="*/ 9981211 w 11591656"/>
              <a:gd name="connsiteY584" fmla="*/ 1874515 h 6858000"/>
              <a:gd name="connsiteX585" fmla="*/ 10022527 w 11591656"/>
              <a:gd name="connsiteY585" fmla="*/ 1868515 h 6858000"/>
              <a:gd name="connsiteX586" fmla="*/ 10050236 w 11591656"/>
              <a:gd name="connsiteY586" fmla="*/ 1850043 h 6858000"/>
              <a:gd name="connsiteX587" fmla="*/ 10077945 w 11591656"/>
              <a:gd name="connsiteY587" fmla="*/ 1840806 h 6858000"/>
              <a:gd name="connsiteX588" fmla="*/ 10142599 w 11591656"/>
              <a:gd name="connsiteY588" fmla="*/ 1794625 h 6858000"/>
              <a:gd name="connsiteX589" fmla="*/ 10161072 w 11591656"/>
              <a:gd name="connsiteY589" fmla="*/ 1757680 h 6858000"/>
              <a:gd name="connsiteX590" fmla="*/ 10179545 w 11591656"/>
              <a:gd name="connsiteY590" fmla="*/ 1729971 h 6858000"/>
              <a:gd name="connsiteX591" fmla="*/ 10207254 w 11591656"/>
              <a:gd name="connsiteY591" fmla="*/ 1628371 h 6858000"/>
              <a:gd name="connsiteX592" fmla="*/ 10225727 w 11591656"/>
              <a:gd name="connsiteY592" fmla="*/ 1563716 h 6858000"/>
              <a:gd name="connsiteX593" fmla="*/ 10234963 w 11591656"/>
              <a:gd name="connsiteY593" fmla="*/ 1526771 h 6858000"/>
              <a:gd name="connsiteX594" fmla="*/ 10308854 w 11591656"/>
              <a:gd name="connsiteY594" fmla="*/ 1489825 h 6858000"/>
              <a:gd name="connsiteX595" fmla="*/ 10327327 w 11591656"/>
              <a:gd name="connsiteY595" fmla="*/ 1517535 h 6858000"/>
              <a:gd name="connsiteX596" fmla="*/ 10345799 w 11591656"/>
              <a:gd name="connsiteY596" fmla="*/ 1545244 h 6858000"/>
              <a:gd name="connsiteX597" fmla="*/ 10253436 w 11591656"/>
              <a:gd name="connsiteY597" fmla="*/ 1554480 h 6858000"/>
              <a:gd name="connsiteX598" fmla="*/ 10244199 w 11591656"/>
              <a:gd name="connsiteY598" fmla="*/ 1729971 h 6858000"/>
              <a:gd name="connsiteX599" fmla="*/ 10234963 w 11591656"/>
              <a:gd name="connsiteY599" fmla="*/ 1757680 h 6858000"/>
              <a:gd name="connsiteX600" fmla="*/ 10225727 w 11591656"/>
              <a:gd name="connsiteY600" fmla="*/ 1794625 h 6858000"/>
              <a:gd name="connsiteX601" fmla="*/ 10188781 w 11591656"/>
              <a:gd name="connsiteY601" fmla="*/ 1850043 h 6858000"/>
              <a:gd name="connsiteX602" fmla="*/ 10179545 w 11591656"/>
              <a:gd name="connsiteY602" fmla="*/ 1877752 h 6858000"/>
              <a:gd name="connsiteX603" fmla="*/ 10142599 w 11591656"/>
              <a:gd name="connsiteY603" fmla="*/ 1914697 h 6858000"/>
              <a:gd name="connsiteX604" fmla="*/ 10114890 w 11591656"/>
              <a:gd name="connsiteY604" fmla="*/ 1951643 h 6858000"/>
              <a:gd name="connsiteX605" fmla="*/ 9985581 w 11591656"/>
              <a:gd name="connsiteY605" fmla="*/ 1942406 h 6858000"/>
              <a:gd name="connsiteX606" fmla="*/ 9950622 w 11591656"/>
              <a:gd name="connsiteY606" fmla="*/ 1934081 h 6858000"/>
              <a:gd name="connsiteX607" fmla="*/ 9938006 w 11591656"/>
              <a:gd name="connsiteY607" fmla="*/ 1924655 h 6858000"/>
              <a:gd name="connsiteX608" fmla="*/ 9914291 w 11591656"/>
              <a:gd name="connsiteY608" fmla="*/ 1936919 h 6858000"/>
              <a:gd name="connsiteX609" fmla="*/ 9819327 w 11591656"/>
              <a:gd name="connsiteY609" fmla="*/ 1933170 h 6858000"/>
              <a:gd name="connsiteX610" fmla="*/ 9754672 w 11591656"/>
              <a:gd name="connsiteY610" fmla="*/ 1822335 h 6858000"/>
              <a:gd name="connsiteX611" fmla="*/ 9736199 w 11591656"/>
              <a:gd name="connsiteY611" fmla="*/ 1794625 h 6858000"/>
              <a:gd name="connsiteX612" fmla="*/ 9726963 w 11591656"/>
              <a:gd name="connsiteY612" fmla="*/ 1757680 h 6858000"/>
              <a:gd name="connsiteX613" fmla="*/ 9690018 w 11591656"/>
              <a:gd name="connsiteY613" fmla="*/ 1702262 h 6858000"/>
              <a:gd name="connsiteX614" fmla="*/ 9662309 w 11591656"/>
              <a:gd name="connsiteY614" fmla="*/ 1683789 h 6858000"/>
              <a:gd name="connsiteX615" fmla="*/ 9634599 w 11591656"/>
              <a:gd name="connsiteY615" fmla="*/ 1656080 h 6858000"/>
              <a:gd name="connsiteX616" fmla="*/ 9523763 w 11591656"/>
              <a:gd name="connsiteY616" fmla="*/ 1628371 h 6858000"/>
              <a:gd name="connsiteX617" fmla="*/ 9468345 w 11591656"/>
              <a:gd name="connsiteY617" fmla="*/ 1591425 h 6858000"/>
              <a:gd name="connsiteX618" fmla="*/ 9431399 w 11591656"/>
              <a:gd name="connsiteY618" fmla="*/ 1609898 h 6858000"/>
              <a:gd name="connsiteX619" fmla="*/ 9459109 w 11591656"/>
              <a:gd name="connsiteY619" fmla="*/ 1619135 h 6858000"/>
              <a:gd name="connsiteX620" fmla="*/ 9523763 w 11591656"/>
              <a:gd name="connsiteY620" fmla="*/ 1656080 h 6858000"/>
              <a:gd name="connsiteX621" fmla="*/ 9551472 w 11591656"/>
              <a:gd name="connsiteY621" fmla="*/ 1665316 h 6858000"/>
              <a:gd name="connsiteX622" fmla="*/ 9579181 w 11591656"/>
              <a:gd name="connsiteY622" fmla="*/ 1831570 h 6858000"/>
              <a:gd name="connsiteX623" fmla="*/ 9625363 w 11591656"/>
              <a:gd name="connsiteY623" fmla="*/ 1877752 h 6858000"/>
              <a:gd name="connsiteX624" fmla="*/ 9634599 w 11591656"/>
              <a:gd name="connsiteY624" fmla="*/ 1905461 h 6858000"/>
              <a:gd name="connsiteX625" fmla="*/ 9662309 w 11591656"/>
              <a:gd name="connsiteY625" fmla="*/ 1933170 h 6858000"/>
              <a:gd name="connsiteX626" fmla="*/ 9671545 w 11591656"/>
              <a:gd name="connsiteY626" fmla="*/ 2044006 h 6858000"/>
              <a:gd name="connsiteX627" fmla="*/ 9634599 w 11591656"/>
              <a:gd name="connsiteY627" fmla="*/ 2108661 h 6858000"/>
              <a:gd name="connsiteX628" fmla="*/ 9625363 w 11591656"/>
              <a:gd name="connsiteY628" fmla="*/ 2154843 h 6858000"/>
              <a:gd name="connsiteX629" fmla="*/ 9606890 w 11591656"/>
              <a:gd name="connsiteY629" fmla="*/ 2182552 h 6858000"/>
              <a:gd name="connsiteX630" fmla="*/ 9579181 w 11591656"/>
              <a:gd name="connsiteY630" fmla="*/ 2201024 h 6858000"/>
              <a:gd name="connsiteX631" fmla="*/ 9569945 w 11591656"/>
              <a:gd name="connsiteY631" fmla="*/ 2247206 h 6858000"/>
              <a:gd name="connsiteX632" fmla="*/ 9514527 w 11591656"/>
              <a:gd name="connsiteY632" fmla="*/ 2284152 h 6858000"/>
              <a:gd name="connsiteX633" fmla="*/ 9449872 w 11591656"/>
              <a:gd name="connsiteY633" fmla="*/ 2321097 h 6858000"/>
              <a:gd name="connsiteX634" fmla="*/ 9108127 w 11591656"/>
              <a:gd name="connsiteY634" fmla="*/ 2339570 h 6858000"/>
              <a:gd name="connsiteX635" fmla="*/ 9052709 w 11591656"/>
              <a:gd name="connsiteY635" fmla="*/ 2367279 h 6858000"/>
              <a:gd name="connsiteX636" fmla="*/ 9043472 w 11591656"/>
              <a:gd name="connsiteY636" fmla="*/ 2468879 h 6858000"/>
              <a:gd name="connsiteX637" fmla="*/ 9080418 w 11591656"/>
              <a:gd name="connsiteY637" fmla="*/ 2552006 h 6858000"/>
              <a:gd name="connsiteX638" fmla="*/ 9117363 w 11591656"/>
              <a:gd name="connsiteY638" fmla="*/ 2570479 h 6858000"/>
              <a:gd name="connsiteX639" fmla="*/ 9135836 w 11591656"/>
              <a:gd name="connsiteY639" fmla="*/ 2598188 h 6858000"/>
              <a:gd name="connsiteX640" fmla="*/ 9126599 w 11591656"/>
              <a:gd name="connsiteY640" fmla="*/ 2810624 h 6858000"/>
              <a:gd name="connsiteX641" fmla="*/ 9024999 w 11591656"/>
              <a:gd name="connsiteY641" fmla="*/ 2810624 h 6858000"/>
              <a:gd name="connsiteX642" fmla="*/ 8997290 w 11591656"/>
              <a:gd name="connsiteY642" fmla="*/ 2782915 h 6858000"/>
              <a:gd name="connsiteX643" fmla="*/ 8960345 w 11591656"/>
              <a:gd name="connsiteY643" fmla="*/ 2764443 h 6858000"/>
              <a:gd name="connsiteX644" fmla="*/ 8951109 w 11591656"/>
              <a:gd name="connsiteY644" fmla="*/ 2736734 h 6858000"/>
              <a:gd name="connsiteX645" fmla="*/ 8941872 w 11591656"/>
              <a:gd name="connsiteY645" fmla="*/ 2662843 h 6858000"/>
              <a:gd name="connsiteX646" fmla="*/ 8923399 w 11591656"/>
              <a:gd name="connsiteY646" fmla="*/ 2625897 h 6858000"/>
              <a:gd name="connsiteX647" fmla="*/ 8895690 w 11591656"/>
              <a:gd name="connsiteY647" fmla="*/ 2616661 h 6858000"/>
              <a:gd name="connsiteX648" fmla="*/ 8886454 w 11591656"/>
              <a:gd name="connsiteY648" fmla="*/ 2699788 h 6858000"/>
              <a:gd name="connsiteX649" fmla="*/ 8895690 w 11591656"/>
              <a:gd name="connsiteY649" fmla="*/ 2745970 h 6858000"/>
              <a:gd name="connsiteX650" fmla="*/ 8914163 w 11591656"/>
              <a:gd name="connsiteY650" fmla="*/ 2773679 h 6858000"/>
              <a:gd name="connsiteX651" fmla="*/ 8923399 w 11591656"/>
              <a:gd name="connsiteY651" fmla="*/ 2801388 h 6858000"/>
              <a:gd name="connsiteX652" fmla="*/ 8941872 w 11591656"/>
              <a:gd name="connsiteY652" fmla="*/ 2829097 h 6858000"/>
              <a:gd name="connsiteX653" fmla="*/ 8969581 w 11591656"/>
              <a:gd name="connsiteY653" fmla="*/ 3013824 h 6858000"/>
              <a:gd name="connsiteX654" fmla="*/ 8978818 w 11591656"/>
              <a:gd name="connsiteY654" fmla="*/ 3041534 h 6858000"/>
              <a:gd name="connsiteX655" fmla="*/ 9006527 w 11591656"/>
              <a:gd name="connsiteY655" fmla="*/ 3069243 h 6858000"/>
              <a:gd name="connsiteX656" fmla="*/ 9024999 w 11591656"/>
              <a:gd name="connsiteY656" fmla="*/ 3096952 h 6858000"/>
              <a:gd name="connsiteX657" fmla="*/ 9052709 w 11591656"/>
              <a:gd name="connsiteY657" fmla="*/ 3115424 h 6858000"/>
              <a:gd name="connsiteX658" fmla="*/ 9108127 w 11591656"/>
              <a:gd name="connsiteY658" fmla="*/ 3152370 h 6858000"/>
              <a:gd name="connsiteX659" fmla="*/ 9089654 w 11591656"/>
              <a:gd name="connsiteY659" fmla="*/ 3180079 h 6858000"/>
              <a:gd name="connsiteX660" fmla="*/ 9071181 w 11591656"/>
              <a:gd name="connsiteY660" fmla="*/ 3318624 h 6858000"/>
              <a:gd name="connsiteX661" fmla="*/ 9089654 w 11591656"/>
              <a:gd name="connsiteY661" fmla="*/ 3346334 h 6858000"/>
              <a:gd name="connsiteX662" fmla="*/ 9117363 w 11591656"/>
              <a:gd name="connsiteY662" fmla="*/ 3355570 h 6858000"/>
              <a:gd name="connsiteX663" fmla="*/ 9145072 w 11591656"/>
              <a:gd name="connsiteY663" fmla="*/ 3374043 h 6858000"/>
              <a:gd name="connsiteX664" fmla="*/ 9209727 w 11591656"/>
              <a:gd name="connsiteY664" fmla="*/ 3383279 h 6858000"/>
              <a:gd name="connsiteX665" fmla="*/ 9311327 w 11591656"/>
              <a:gd name="connsiteY665" fmla="*/ 3410988 h 6858000"/>
              <a:gd name="connsiteX666" fmla="*/ 9348272 w 11591656"/>
              <a:gd name="connsiteY666" fmla="*/ 3420224 h 6858000"/>
              <a:gd name="connsiteX667" fmla="*/ 9375981 w 11591656"/>
              <a:gd name="connsiteY667" fmla="*/ 3447934 h 6858000"/>
              <a:gd name="connsiteX668" fmla="*/ 9403690 w 11591656"/>
              <a:gd name="connsiteY668" fmla="*/ 3457170 h 6858000"/>
              <a:gd name="connsiteX669" fmla="*/ 9459109 w 11591656"/>
              <a:gd name="connsiteY669" fmla="*/ 3475643 h 6858000"/>
              <a:gd name="connsiteX670" fmla="*/ 9514527 w 11591656"/>
              <a:gd name="connsiteY670" fmla="*/ 3494115 h 6858000"/>
              <a:gd name="connsiteX671" fmla="*/ 9560709 w 11591656"/>
              <a:gd name="connsiteY671" fmla="*/ 3503352 h 6858000"/>
              <a:gd name="connsiteX672" fmla="*/ 9579181 w 11591656"/>
              <a:gd name="connsiteY672" fmla="*/ 3531061 h 6858000"/>
              <a:gd name="connsiteX673" fmla="*/ 9606890 w 11591656"/>
              <a:gd name="connsiteY673" fmla="*/ 3540297 h 6858000"/>
              <a:gd name="connsiteX674" fmla="*/ 9588418 w 11591656"/>
              <a:gd name="connsiteY674" fmla="*/ 3568006 h 6858000"/>
              <a:gd name="connsiteX675" fmla="*/ 9523763 w 11591656"/>
              <a:gd name="connsiteY675" fmla="*/ 3558770 h 6858000"/>
              <a:gd name="connsiteX676" fmla="*/ 9440636 w 11591656"/>
              <a:gd name="connsiteY676" fmla="*/ 3512588 h 6858000"/>
              <a:gd name="connsiteX677" fmla="*/ 9339036 w 11591656"/>
              <a:gd name="connsiteY677" fmla="*/ 3494115 h 6858000"/>
              <a:gd name="connsiteX678" fmla="*/ 9311327 w 11591656"/>
              <a:gd name="connsiteY678" fmla="*/ 3475643 h 6858000"/>
              <a:gd name="connsiteX679" fmla="*/ 9108127 w 11591656"/>
              <a:gd name="connsiteY679" fmla="*/ 3447934 h 6858000"/>
              <a:gd name="connsiteX680" fmla="*/ 9071181 w 11591656"/>
              <a:gd name="connsiteY680" fmla="*/ 3429461 h 6858000"/>
              <a:gd name="connsiteX681" fmla="*/ 9043472 w 11591656"/>
              <a:gd name="connsiteY681" fmla="*/ 3401752 h 6858000"/>
              <a:gd name="connsiteX682" fmla="*/ 9015763 w 11591656"/>
              <a:gd name="connsiteY682" fmla="*/ 3383279 h 6858000"/>
              <a:gd name="connsiteX683" fmla="*/ 8988054 w 11591656"/>
              <a:gd name="connsiteY683" fmla="*/ 3337097 h 6858000"/>
              <a:gd name="connsiteX684" fmla="*/ 8951109 w 11591656"/>
              <a:gd name="connsiteY684" fmla="*/ 3318624 h 6858000"/>
              <a:gd name="connsiteX685" fmla="*/ 8932636 w 11591656"/>
              <a:gd name="connsiteY685" fmla="*/ 3253970 h 6858000"/>
              <a:gd name="connsiteX686" fmla="*/ 8886454 w 11591656"/>
              <a:gd name="connsiteY686" fmla="*/ 3207788 h 6858000"/>
              <a:gd name="connsiteX687" fmla="*/ 8867981 w 11591656"/>
              <a:gd name="connsiteY687" fmla="*/ 3180079 h 6858000"/>
              <a:gd name="connsiteX688" fmla="*/ 8840272 w 11591656"/>
              <a:gd name="connsiteY688" fmla="*/ 3152370 h 6858000"/>
              <a:gd name="connsiteX689" fmla="*/ 8784854 w 11591656"/>
              <a:gd name="connsiteY689" fmla="*/ 3096952 h 6858000"/>
              <a:gd name="connsiteX690" fmla="*/ 8757145 w 11591656"/>
              <a:gd name="connsiteY690" fmla="*/ 3032297 h 6858000"/>
              <a:gd name="connsiteX691" fmla="*/ 8738672 w 11591656"/>
              <a:gd name="connsiteY691" fmla="*/ 3004588 h 6858000"/>
              <a:gd name="connsiteX692" fmla="*/ 8784854 w 11591656"/>
              <a:gd name="connsiteY692" fmla="*/ 2986115 h 6858000"/>
              <a:gd name="connsiteX693" fmla="*/ 8821799 w 11591656"/>
              <a:gd name="connsiteY693" fmla="*/ 2930697 h 6858000"/>
              <a:gd name="connsiteX694" fmla="*/ 8831036 w 11591656"/>
              <a:gd name="connsiteY694" fmla="*/ 2764443 h 6858000"/>
              <a:gd name="connsiteX695" fmla="*/ 8812563 w 11591656"/>
              <a:gd name="connsiteY695" fmla="*/ 2690552 h 6858000"/>
              <a:gd name="connsiteX696" fmla="*/ 8803327 w 11591656"/>
              <a:gd name="connsiteY696" fmla="*/ 2644370 h 6858000"/>
              <a:gd name="connsiteX697" fmla="*/ 8784854 w 11591656"/>
              <a:gd name="connsiteY697" fmla="*/ 2616661 h 6858000"/>
              <a:gd name="connsiteX698" fmla="*/ 8757145 w 11591656"/>
              <a:gd name="connsiteY698" fmla="*/ 2533534 h 6858000"/>
              <a:gd name="connsiteX699" fmla="*/ 8729436 w 11591656"/>
              <a:gd name="connsiteY699" fmla="*/ 2505824 h 6858000"/>
              <a:gd name="connsiteX700" fmla="*/ 8692490 w 11591656"/>
              <a:gd name="connsiteY700" fmla="*/ 2496588 h 6858000"/>
              <a:gd name="connsiteX701" fmla="*/ 8664781 w 11591656"/>
              <a:gd name="connsiteY701" fmla="*/ 2487352 h 6858000"/>
              <a:gd name="connsiteX702" fmla="*/ 8655545 w 11591656"/>
              <a:gd name="connsiteY702" fmla="*/ 2450406 h 6858000"/>
              <a:gd name="connsiteX703" fmla="*/ 8627836 w 11591656"/>
              <a:gd name="connsiteY703" fmla="*/ 2431934 h 6858000"/>
              <a:gd name="connsiteX704" fmla="*/ 8618599 w 11591656"/>
              <a:gd name="connsiteY704" fmla="*/ 2376515 h 6858000"/>
              <a:gd name="connsiteX705" fmla="*/ 8590890 w 11591656"/>
              <a:gd name="connsiteY705" fmla="*/ 2348806 h 6858000"/>
              <a:gd name="connsiteX706" fmla="*/ 8572418 w 11591656"/>
              <a:gd name="connsiteY706" fmla="*/ 2321097 h 6858000"/>
              <a:gd name="connsiteX707" fmla="*/ 8544709 w 11591656"/>
              <a:gd name="connsiteY707" fmla="*/ 2339570 h 6858000"/>
              <a:gd name="connsiteX708" fmla="*/ 8461581 w 11591656"/>
              <a:gd name="connsiteY708" fmla="*/ 2385752 h 6858000"/>
              <a:gd name="connsiteX709" fmla="*/ 8443109 w 11591656"/>
              <a:gd name="connsiteY709" fmla="*/ 2413461 h 6858000"/>
              <a:gd name="connsiteX710" fmla="*/ 8415969 w 11591656"/>
              <a:gd name="connsiteY710" fmla="*/ 2421275 h 6858000"/>
              <a:gd name="connsiteX711" fmla="*/ 8417281 w 11591656"/>
              <a:gd name="connsiteY711" fmla="*/ 2418682 h 6858000"/>
              <a:gd name="connsiteX712" fmla="*/ 8417513 w 11591656"/>
              <a:gd name="connsiteY712" fmla="*/ 2418303 h 6858000"/>
              <a:gd name="connsiteX713" fmla="*/ 8417998 w 11591656"/>
              <a:gd name="connsiteY713" fmla="*/ 2417264 h 6858000"/>
              <a:gd name="connsiteX714" fmla="*/ 8417281 w 11591656"/>
              <a:gd name="connsiteY714" fmla="*/ 2418682 h 6858000"/>
              <a:gd name="connsiteX715" fmla="*/ 8411496 w 11591656"/>
              <a:gd name="connsiteY715" fmla="*/ 2428111 h 6858000"/>
              <a:gd name="connsiteX716" fmla="*/ 8396927 w 11591656"/>
              <a:gd name="connsiteY716" fmla="*/ 2450406 h 6858000"/>
              <a:gd name="connsiteX717" fmla="*/ 8341509 w 11591656"/>
              <a:gd name="connsiteY717" fmla="*/ 2487352 h 6858000"/>
              <a:gd name="connsiteX718" fmla="*/ 8286090 w 11591656"/>
              <a:gd name="connsiteY718" fmla="*/ 2533534 h 6858000"/>
              <a:gd name="connsiteX719" fmla="*/ 8239909 w 11591656"/>
              <a:gd name="connsiteY719" fmla="*/ 2561243 h 6858000"/>
              <a:gd name="connsiteX720" fmla="*/ 8212199 w 11591656"/>
              <a:gd name="connsiteY720" fmla="*/ 2736734 h 6858000"/>
              <a:gd name="connsiteX721" fmla="*/ 8249145 w 11591656"/>
              <a:gd name="connsiteY721" fmla="*/ 2792152 h 6858000"/>
              <a:gd name="connsiteX722" fmla="*/ 8276854 w 11591656"/>
              <a:gd name="connsiteY722" fmla="*/ 2930697 h 6858000"/>
              <a:gd name="connsiteX723" fmla="*/ 8212199 w 11591656"/>
              <a:gd name="connsiteY723" fmla="*/ 2949170 h 6858000"/>
              <a:gd name="connsiteX724" fmla="*/ 8202963 w 11591656"/>
              <a:gd name="connsiteY724" fmla="*/ 2921461 h 6858000"/>
              <a:gd name="connsiteX725" fmla="*/ 8221436 w 11591656"/>
              <a:gd name="connsiteY725" fmla="*/ 2782915 h 6858000"/>
              <a:gd name="connsiteX726" fmla="*/ 8156781 w 11591656"/>
              <a:gd name="connsiteY726" fmla="*/ 2819861 h 6858000"/>
              <a:gd name="connsiteX727" fmla="*/ 8138309 w 11591656"/>
              <a:gd name="connsiteY727" fmla="*/ 2819861 h 6858000"/>
              <a:gd name="connsiteX728" fmla="*/ 8101363 w 11591656"/>
              <a:gd name="connsiteY728" fmla="*/ 2782915 h 6858000"/>
              <a:gd name="connsiteX729" fmla="*/ 8064418 w 11591656"/>
              <a:gd name="connsiteY729" fmla="*/ 2745970 h 6858000"/>
              <a:gd name="connsiteX730" fmla="*/ 8036709 w 11591656"/>
              <a:gd name="connsiteY730" fmla="*/ 2736734 h 6858000"/>
              <a:gd name="connsiteX731" fmla="*/ 7999763 w 11591656"/>
              <a:gd name="connsiteY731" fmla="*/ 2533534 h 6858000"/>
              <a:gd name="connsiteX732" fmla="*/ 7990527 w 11591656"/>
              <a:gd name="connsiteY732" fmla="*/ 2478115 h 6858000"/>
              <a:gd name="connsiteX733" fmla="*/ 7962818 w 11591656"/>
              <a:gd name="connsiteY733" fmla="*/ 2413461 h 6858000"/>
              <a:gd name="connsiteX734" fmla="*/ 7953581 w 11591656"/>
              <a:gd name="connsiteY734" fmla="*/ 2385752 h 6858000"/>
              <a:gd name="connsiteX735" fmla="*/ 7870454 w 11591656"/>
              <a:gd name="connsiteY735" fmla="*/ 2394988 h 6858000"/>
              <a:gd name="connsiteX736" fmla="*/ 7833509 w 11591656"/>
              <a:gd name="connsiteY736" fmla="*/ 2376515 h 6858000"/>
              <a:gd name="connsiteX737" fmla="*/ 7824272 w 11591656"/>
              <a:gd name="connsiteY737" fmla="*/ 2348806 h 6858000"/>
              <a:gd name="connsiteX738" fmla="*/ 7778090 w 11591656"/>
              <a:gd name="connsiteY738" fmla="*/ 2284152 h 6858000"/>
              <a:gd name="connsiteX739" fmla="*/ 7685727 w 11591656"/>
              <a:gd name="connsiteY739" fmla="*/ 2210261 h 6858000"/>
              <a:gd name="connsiteX740" fmla="*/ 7658018 w 11591656"/>
              <a:gd name="connsiteY740" fmla="*/ 2201024 h 6858000"/>
              <a:gd name="connsiteX741" fmla="*/ 7611836 w 11591656"/>
              <a:gd name="connsiteY741" fmla="*/ 2182552 h 6858000"/>
              <a:gd name="connsiteX742" fmla="*/ 7547181 w 11591656"/>
              <a:gd name="connsiteY742" fmla="*/ 2164079 h 6858000"/>
              <a:gd name="connsiteX743" fmla="*/ 7491763 w 11591656"/>
              <a:gd name="connsiteY743" fmla="*/ 2127134 h 6858000"/>
              <a:gd name="connsiteX744" fmla="*/ 7417872 w 11591656"/>
              <a:gd name="connsiteY744" fmla="*/ 2080952 h 6858000"/>
              <a:gd name="connsiteX745" fmla="*/ 7390163 w 11591656"/>
              <a:gd name="connsiteY745" fmla="*/ 2071715 h 6858000"/>
              <a:gd name="connsiteX746" fmla="*/ 7343981 w 11591656"/>
              <a:gd name="connsiteY746" fmla="*/ 2062479 h 6858000"/>
              <a:gd name="connsiteX747" fmla="*/ 7316272 w 11591656"/>
              <a:gd name="connsiteY747" fmla="*/ 2044006 h 6858000"/>
              <a:gd name="connsiteX748" fmla="*/ 7205436 w 11591656"/>
              <a:gd name="connsiteY748" fmla="*/ 2025534 h 6858000"/>
              <a:gd name="connsiteX749" fmla="*/ 7168490 w 11591656"/>
              <a:gd name="connsiteY749" fmla="*/ 2034770 h 6858000"/>
              <a:gd name="connsiteX750" fmla="*/ 7186963 w 11591656"/>
              <a:gd name="connsiteY750" fmla="*/ 2154843 h 6858000"/>
              <a:gd name="connsiteX751" fmla="*/ 7270090 w 11591656"/>
              <a:gd name="connsiteY751" fmla="*/ 2164079 h 6858000"/>
              <a:gd name="connsiteX752" fmla="*/ 7390163 w 11591656"/>
              <a:gd name="connsiteY752" fmla="*/ 2201024 h 6858000"/>
              <a:gd name="connsiteX753" fmla="*/ 7427109 w 11591656"/>
              <a:gd name="connsiteY753" fmla="*/ 2228734 h 6858000"/>
              <a:gd name="connsiteX754" fmla="*/ 7454818 w 11591656"/>
              <a:gd name="connsiteY754" fmla="*/ 2274915 h 6858000"/>
              <a:gd name="connsiteX755" fmla="*/ 7473290 w 11591656"/>
              <a:gd name="connsiteY755" fmla="*/ 2302624 h 6858000"/>
              <a:gd name="connsiteX756" fmla="*/ 7491763 w 11591656"/>
              <a:gd name="connsiteY756" fmla="*/ 2367279 h 6858000"/>
              <a:gd name="connsiteX757" fmla="*/ 7454818 w 11591656"/>
              <a:gd name="connsiteY757" fmla="*/ 2552006 h 6858000"/>
              <a:gd name="connsiteX758" fmla="*/ 7427109 w 11591656"/>
              <a:gd name="connsiteY758" fmla="*/ 2579715 h 6858000"/>
              <a:gd name="connsiteX759" fmla="*/ 7380927 w 11591656"/>
              <a:gd name="connsiteY759" fmla="*/ 2625897 h 6858000"/>
              <a:gd name="connsiteX760" fmla="*/ 7205436 w 11591656"/>
              <a:gd name="connsiteY760" fmla="*/ 2635134 h 6858000"/>
              <a:gd name="connsiteX761" fmla="*/ 7085363 w 11591656"/>
              <a:gd name="connsiteY761" fmla="*/ 2616661 h 6858000"/>
              <a:gd name="connsiteX762" fmla="*/ 6992999 w 11591656"/>
              <a:gd name="connsiteY762" fmla="*/ 2598188 h 6858000"/>
              <a:gd name="connsiteX763" fmla="*/ 6965290 w 11591656"/>
              <a:gd name="connsiteY763" fmla="*/ 2570479 h 6858000"/>
              <a:gd name="connsiteX764" fmla="*/ 6928345 w 11591656"/>
              <a:gd name="connsiteY764" fmla="*/ 2552006 h 6858000"/>
              <a:gd name="connsiteX765" fmla="*/ 6900636 w 11591656"/>
              <a:gd name="connsiteY765" fmla="*/ 2478115 h 6858000"/>
              <a:gd name="connsiteX766" fmla="*/ 6885814 w 11591656"/>
              <a:gd name="connsiteY766" fmla="*/ 2456071 h 6858000"/>
              <a:gd name="connsiteX767" fmla="*/ 6879600 w 11591656"/>
              <a:gd name="connsiteY767" fmla="*/ 2447072 h 6858000"/>
              <a:gd name="connsiteX768" fmla="*/ 6881269 w 11591656"/>
              <a:gd name="connsiteY768" fmla="*/ 2449307 h 6858000"/>
              <a:gd name="connsiteX769" fmla="*/ 6872927 w 11591656"/>
              <a:gd name="connsiteY769" fmla="*/ 2422697 h 6858000"/>
              <a:gd name="connsiteX770" fmla="*/ 6845218 w 11591656"/>
              <a:gd name="connsiteY770" fmla="*/ 2358043 h 6858000"/>
              <a:gd name="connsiteX771" fmla="*/ 6826745 w 11591656"/>
              <a:gd name="connsiteY771" fmla="*/ 2321097 h 6858000"/>
              <a:gd name="connsiteX772" fmla="*/ 6808272 w 11591656"/>
              <a:gd name="connsiteY772" fmla="*/ 2256443 h 6858000"/>
              <a:gd name="connsiteX773" fmla="*/ 6780563 w 11591656"/>
              <a:gd name="connsiteY773" fmla="*/ 2182552 h 6858000"/>
              <a:gd name="connsiteX774" fmla="*/ 6762090 w 11591656"/>
              <a:gd name="connsiteY774" fmla="*/ 2136370 h 6858000"/>
              <a:gd name="connsiteX775" fmla="*/ 6725145 w 11591656"/>
              <a:gd name="connsiteY775" fmla="*/ 2080952 h 6858000"/>
              <a:gd name="connsiteX776" fmla="*/ 6706672 w 11591656"/>
              <a:gd name="connsiteY776" fmla="*/ 2321097 h 6858000"/>
              <a:gd name="connsiteX777" fmla="*/ 6743618 w 11591656"/>
              <a:gd name="connsiteY777" fmla="*/ 2376515 h 6858000"/>
              <a:gd name="connsiteX778" fmla="*/ 6780563 w 11591656"/>
              <a:gd name="connsiteY778" fmla="*/ 2450406 h 6858000"/>
              <a:gd name="connsiteX779" fmla="*/ 6799036 w 11591656"/>
              <a:gd name="connsiteY779" fmla="*/ 2487352 h 6858000"/>
              <a:gd name="connsiteX780" fmla="*/ 6817509 w 11591656"/>
              <a:gd name="connsiteY780" fmla="*/ 2515061 h 6858000"/>
              <a:gd name="connsiteX781" fmla="*/ 6826745 w 11591656"/>
              <a:gd name="connsiteY781" fmla="*/ 2561243 h 6858000"/>
              <a:gd name="connsiteX782" fmla="*/ 6854454 w 11591656"/>
              <a:gd name="connsiteY782" fmla="*/ 2579715 h 6858000"/>
              <a:gd name="connsiteX783" fmla="*/ 6863690 w 11591656"/>
              <a:gd name="connsiteY783" fmla="*/ 2625897 h 6858000"/>
              <a:gd name="connsiteX784" fmla="*/ 6872927 w 11591656"/>
              <a:gd name="connsiteY784" fmla="*/ 2662843 h 6858000"/>
              <a:gd name="connsiteX785" fmla="*/ 6919109 w 11591656"/>
              <a:gd name="connsiteY785" fmla="*/ 2718261 h 6858000"/>
              <a:gd name="connsiteX786" fmla="*/ 6956054 w 11591656"/>
              <a:gd name="connsiteY786" fmla="*/ 2727497 h 6858000"/>
              <a:gd name="connsiteX787" fmla="*/ 7066890 w 11591656"/>
              <a:gd name="connsiteY787" fmla="*/ 2736734 h 6858000"/>
              <a:gd name="connsiteX788" fmla="*/ 7094599 w 11591656"/>
              <a:gd name="connsiteY788" fmla="*/ 2745970 h 6858000"/>
              <a:gd name="connsiteX789" fmla="*/ 7131545 w 11591656"/>
              <a:gd name="connsiteY789" fmla="*/ 2755206 h 6858000"/>
              <a:gd name="connsiteX790" fmla="*/ 7260854 w 11591656"/>
              <a:gd name="connsiteY790" fmla="*/ 2764443 h 6858000"/>
              <a:gd name="connsiteX791" fmla="*/ 7297799 w 11591656"/>
              <a:gd name="connsiteY791" fmla="*/ 2773679 h 6858000"/>
              <a:gd name="connsiteX792" fmla="*/ 7288563 w 11591656"/>
              <a:gd name="connsiteY792" fmla="*/ 2939934 h 6858000"/>
              <a:gd name="connsiteX793" fmla="*/ 7260854 w 11591656"/>
              <a:gd name="connsiteY793" fmla="*/ 2967643 h 6858000"/>
              <a:gd name="connsiteX794" fmla="*/ 7223909 w 11591656"/>
              <a:gd name="connsiteY794" fmla="*/ 2976879 h 6858000"/>
              <a:gd name="connsiteX795" fmla="*/ 7159254 w 11591656"/>
              <a:gd name="connsiteY795" fmla="*/ 2986115 h 6858000"/>
              <a:gd name="connsiteX796" fmla="*/ 7122309 w 11591656"/>
              <a:gd name="connsiteY796" fmla="*/ 3004588 h 6858000"/>
              <a:gd name="connsiteX797" fmla="*/ 7076127 w 11591656"/>
              <a:gd name="connsiteY797" fmla="*/ 3023061 h 6858000"/>
              <a:gd name="connsiteX798" fmla="*/ 7011472 w 11591656"/>
              <a:gd name="connsiteY798" fmla="*/ 3041534 h 6858000"/>
              <a:gd name="connsiteX799" fmla="*/ 6974527 w 11591656"/>
              <a:gd name="connsiteY799" fmla="*/ 3069243 h 6858000"/>
              <a:gd name="connsiteX800" fmla="*/ 6909872 w 11591656"/>
              <a:gd name="connsiteY800" fmla="*/ 3106188 h 6858000"/>
              <a:gd name="connsiteX801" fmla="*/ 6900636 w 11591656"/>
              <a:gd name="connsiteY801" fmla="*/ 3133897 h 6858000"/>
              <a:gd name="connsiteX802" fmla="*/ 6891399 w 11591656"/>
              <a:gd name="connsiteY802" fmla="*/ 3290915 h 6858000"/>
              <a:gd name="connsiteX803" fmla="*/ 6882163 w 11591656"/>
              <a:gd name="connsiteY803" fmla="*/ 3697315 h 6858000"/>
              <a:gd name="connsiteX804" fmla="*/ 6845218 w 11591656"/>
              <a:gd name="connsiteY804" fmla="*/ 3752734 h 6858000"/>
              <a:gd name="connsiteX805" fmla="*/ 6817509 w 11591656"/>
              <a:gd name="connsiteY805" fmla="*/ 3761970 h 6858000"/>
              <a:gd name="connsiteX806" fmla="*/ 6799036 w 11591656"/>
              <a:gd name="connsiteY806" fmla="*/ 3789679 h 6858000"/>
              <a:gd name="connsiteX807" fmla="*/ 6752854 w 11591656"/>
              <a:gd name="connsiteY807" fmla="*/ 3845097 h 6858000"/>
              <a:gd name="connsiteX808" fmla="*/ 6743618 w 11591656"/>
              <a:gd name="connsiteY808" fmla="*/ 3882043 h 6858000"/>
              <a:gd name="connsiteX809" fmla="*/ 6715909 w 11591656"/>
              <a:gd name="connsiteY809" fmla="*/ 3900515 h 6858000"/>
              <a:gd name="connsiteX810" fmla="*/ 6706672 w 11591656"/>
              <a:gd name="connsiteY810" fmla="*/ 3955934 h 6858000"/>
              <a:gd name="connsiteX811" fmla="*/ 6651254 w 11591656"/>
              <a:gd name="connsiteY811" fmla="*/ 4011352 h 6858000"/>
              <a:gd name="connsiteX812" fmla="*/ 6632781 w 11591656"/>
              <a:gd name="connsiteY812" fmla="*/ 4057534 h 6858000"/>
              <a:gd name="connsiteX813" fmla="*/ 6605072 w 11591656"/>
              <a:gd name="connsiteY813" fmla="*/ 4066770 h 6858000"/>
              <a:gd name="connsiteX814" fmla="*/ 6586599 w 11591656"/>
              <a:gd name="connsiteY814" fmla="*/ 4094479 h 6858000"/>
              <a:gd name="connsiteX815" fmla="*/ 6531181 w 11591656"/>
              <a:gd name="connsiteY815" fmla="*/ 4140661 h 6858000"/>
              <a:gd name="connsiteX816" fmla="*/ 6512709 w 11591656"/>
              <a:gd name="connsiteY816" fmla="*/ 4205315 h 6858000"/>
              <a:gd name="connsiteX817" fmla="*/ 6466527 w 11591656"/>
              <a:gd name="connsiteY817" fmla="*/ 4269970 h 6858000"/>
              <a:gd name="connsiteX818" fmla="*/ 6411109 w 11591656"/>
              <a:gd name="connsiteY818" fmla="*/ 4325388 h 6858000"/>
              <a:gd name="connsiteX819" fmla="*/ 6401872 w 11591656"/>
              <a:gd name="connsiteY819" fmla="*/ 4353097 h 6858000"/>
              <a:gd name="connsiteX820" fmla="*/ 6374163 w 11591656"/>
              <a:gd name="connsiteY820" fmla="*/ 4408515 h 6858000"/>
              <a:gd name="connsiteX821" fmla="*/ 6346454 w 11591656"/>
              <a:gd name="connsiteY821" fmla="*/ 4417752 h 6858000"/>
              <a:gd name="connsiteX822" fmla="*/ 6318745 w 11591656"/>
              <a:gd name="connsiteY822" fmla="*/ 4445461 h 6858000"/>
              <a:gd name="connsiteX823" fmla="*/ 6152490 w 11591656"/>
              <a:gd name="connsiteY823" fmla="*/ 4454697 h 6858000"/>
              <a:gd name="connsiteX824" fmla="*/ 6097072 w 11591656"/>
              <a:gd name="connsiteY824" fmla="*/ 4436224 h 6858000"/>
              <a:gd name="connsiteX825" fmla="*/ 6078599 w 11591656"/>
              <a:gd name="connsiteY825" fmla="*/ 4408515 h 6858000"/>
              <a:gd name="connsiteX826" fmla="*/ 6050890 w 11591656"/>
              <a:gd name="connsiteY826" fmla="*/ 4343861 h 6858000"/>
              <a:gd name="connsiteX827" fmla="*/ 6023181 w 11591656"/>
              <a:gd name="connsiteY827" fmla="*/ 4288443 h 6858000"/>
              <a:gd name="connsiteX828" fmla="*/ 6004709 w 11591656"/>
              <a:gd name="connsiteY828" fmla="*/ 4131424 h 6858000"/>
              <a:gd name="connsiteX829" fmla="*/ 5986236 w 11591656"/>
              <a:gd name="connsiteY829" fmla="*/ 4076006 h 6858000"/>
              <a:gd name="connsiteX830" fmla="*/ 5976999 w 11591656"/>
              <a:gd name="connsiteY830" fmla="*/ 3780443 h 6858000"/>
              <a:gd name="connsiteX831" fmla="*/ 5940054 w 11591656"/>
              <a:gd name="connsiteY831" fmla="*/ 3641897 h 6858000"/>
              <a:gd name="connsiteX832" fmla="*/ 5930818 w 11591656"/>
              <a:gd name="connsiteY832" fmla="*/ 3577243 h 6858000"/>
              <a:gd name="connsiteX833" fmla="*/ 5903109 w 11591656"/>
              <a:gd name="connsiteY833" fmla="*/ 3540297 h 6858000"/>
              <a:gd name="connsiteX834" fmla="*/ 5893872 w 11591656"/>
              <a:gd name="connsiteY834" fmla="*/ 3420224 h 6858000"/>
              <a:gd name="connsiteX835" fmla="*/ 5866163 w 11591656"/>
              <a:gd name="connsiteY835" fmla="*/ 3355570 h 6858000"/>
              <a:gd name="connsiteX836" fmla="*/ 5847690 w 11591656"/>
              <a:gd name="connsiteY836" fmla="*/ 3300152 h 6858000"/>
              <a:gd name="connsiteX837" fmla="*/ 5829218 w 11591656"/>
              <a:gd name="connsiteY837" fmla="*/ 3217024 h 6858000"/>
              <a:gd name="connsiteX838" fmla="*/ 5810745 w 11591656"/>
              <a:gd name="connsiteY838" fmla="*/ 3189315 h 6858000"/>
              <a:gd name="connsiteX839" fmla="*/ 5801509 w 11591656"/>
              <a:gd name="connsiteY839" fmla="*/ 3050770 h 6858000"/>
              <a:gd name="connsiteX840" fmla="*/ 5783036 w 11591656"/>
              <a:gd name="connsiteY840" fmla="*/ 2986115 h 6858000"/>
              <a:gd name="connsiteX841" fmla="*/ 5607545 w 11591656"/>
              <a:gd name="connsiteY841" fmla="*/ 2912224 h 6858000"/>
              <a:gd name="connsiteX842" fmla="*/ 5552127 w 11591656"/>
              <a:gd name="connsiteY842" fmla="*/ 2930697 h 6858000"/>
              <a:gd name="connsiteX843" fmla="*/ 5515181 w 11591656"/>
              <a:gd name="connsiteY843" fmla="*/ 2976879 h 6858000"/>
              <a:gd name="connsiteX844" fmla="*/ 5468999 w 11591656"/>
              <a:gd name="connsiteY844" fmla="*/ 3060006 h 6858000"/>
              <a:gd name="connsiteX845" fmla="*/ 5442565 w 11591656"/>
              <a:gd name="connsiteY845" fmla="*/ 3077540 h 6858000"/>
              <a:gd name="connsiteX846" fmla="*/ 5436607 w 11591656"/>
              <a:gd name="connsiteY846" fmla="*/ 3081424 h 6858000"/>
              <a:gd name="connsiteX847" fmla="*/ 5436080 w 11591656"/>
              <a:gd name="connsiteY847" fmla="*/ 3081750 h 6858000"/>
              <a:gd name="connsiteX848" fmla="*/ 5433570 w 11591656"/>
              <a:gd name="connsiteY848" fmla="*/ 3083403 h 6858000"/>
              <a:gd name="connsiteX849" fmla="*/ 5436607 w 11591656"/>
              <a:gd name="connsiteY849" fmla="*/ 3081424 h 6858000"/>
              <a:gd name="connsiteX850" fmla="*/ 5444163 w 11591656"/>
              <a:gd name="connsiteY850" fmla="*/ 3076738 h 6858000"/>
              <a:gd name="connsiteX851" fmla="*/ 5413581 w 11591656"/>
              <a:gd name="connsiteY851" fmla="*/ 3106188 h 6858000"/>
              <a:gd name="connsiteX852" fmla="*/ 5358163 w 11591656"/>
              <a:gd name="connsiteY852" fmla="*/ 3143134 h 6858000"/>
              <a:gd name="connsiteX853" fmla="*/ 5293510 w 11591656"/>
              <a:gd name="connsiteY853" fmla="*/ 3115424 h 6858000"/>
              <a:gd name="connsiteX854" fmla="*/ 5265799 w 11591656"/>
              <a:gd name="connsiteY854" fmla="*/ 3106188 h 6858000"/>
              <a:gd name="connsiteX855" fmla="*/ 5247328 w 11591656"/>
              <a:gd name="connsiteY855" fmla="*/ 3078479 h 6858000"/>
              <a:gd name="connsiteX856" fmla="*/ 5191909 w 11591656"/>
              <a:gd name="connsiteY856" fmla="*/ 3004588 h 6858000"/>
              <a:gd name="connsiteX857" fmla="*/ 5136490 w 11591656"/>
              <a:gd name="connsiteY857" fmla="*/ 2884515 h 6858000"/>
              <a:gd name="connsiteX858" fmla="*/ 5071837 w 11591656"/>
              <a:gd name="connsiteY858" fmla="*/ 2829097 h 6858000"/>
              <a:gd name="connsiteX859" fmla="*/ 5016418 w 11591656"/>
              <a:gd name="connsiteY859" fmla="*/ 2792152 h 6858000"/>
              <a:gd name="connsiteX860" fmla="*/ 4997945 w 11591656"/>
              <a:gd name="connsiteY860" fmla="*/ 2745970 h 6858000"/>
              <a:gd name="connsiteX861" fmla="*/ 4988710 w 11591656"/>
              <a:gd name="connsiteY861" fmla="*/ 2718261 h 6858000"/>
              <a:gd name="connsiteX862" fmla="*/ 4970236 w 11591656"/>
              <a:gd name="connsiteY862" fmla="*/ 2690552 h 6858000"/>
              <a:gd name="connsiteX863" fmla="*/ 4960999 w 11591656"/>
              <a:gd name="connsiteY863" fmla="*/ 2542770 h 6858000"/>
              <a:gd name="connsiteX864" fmla="*/ 4979473 w 11591656"/>
              <a:gd name="connsiteY864" fmla="*/ 2515061 h 6858000"/>
              <a:gd name="connsiteX865" fmla="*/ 4997945 w 11591656"/>
              <a:gd name="connsiteY865" fmla="*/ 2450406 h 6858000"/>
              <a:gd name="connsiteX866" fmla="*/ 5025655 w 11591656"/>
              <a:gd name="connsiteY866" fmla="*/ 2348806 h 6858000"/>
              <a:gd name="connsiteX867" fmla="*/ 5053363 w 11591656"/>
              <a:gd name="connsiteY867" fmla="*/ 2256443 h 6858000"/>
              <a:gd name="connsiteX868" fmla="*/ 5071837 w 11591656"/>
              <a:gd name="connsiteY868" fmla="*/ 2228734 h 6858000"/>
              <a:gd name="connsiteX869" fmla="*/ 5081072 w 11591656"/>
              <a:gd name="connsiteY869" fmla="*/ 2201024 h 6858000"/>
              <a:gd name="connsiteX870" fmla="*/ 5092382 w 11591656"/>
              <a:gd name="connsiteY870" fmla="*/ 2155785 h 6858000"/>
              <a:gd name="connsiteX871" fmla="*/ 5190620 w 11591656"/>
              <a:gd name="connsiteY871" fmla="*/ 2083744 h 6858000"/>
              <a:gd name="connsiteX872" fmla="*/ 5190798 w 11591656"/>
              <a:gd name="connsiteY872" fmla="*/ 2070112 h 6858000"/>
              <a:gd name="connsiteX873" fmla="*/ 5191909 w 11591656"/>
              <a:gd name="connsiteY873" fmla="*/ 1988588 h 6858000"/>
              <a:gd name="connsiteX874" fmla="*/ 5193699 w 11591656"/>
              <a:gd name="connsiteY874" fmla="*/ 1976058 h 6858000"/>
              <a:gd name="connsiteX875" fmla="*/ 5188690 w 11591656"/>
              <a:gd name="connsiteY875" fmla="*/ 1984301 h 6858000"/>
              <a:gd name="connsiteX876" fmla="*/ 5184486 w 11591656"/>
              <a:gd name="connsiteY876" fmla="*/ 1990575 h 6858000"/>
              <a:gd name="connsiteX877" fmla="*/ 5191909 w 11591656"/>
              <a:gd name="connsiteY877" fmla="*/ 1960879 h 6858000"/>
              <a:gd name="connsiteX878" fmla="*/ 5196154 w 11591656"/>
              <a:gd name="connsiteY878" fmla="*/ 1958487 h 6858000"/>
              <a:gd name="connsiteX879" fmla="*/ 5196150 w 11591656"/>
              <a:gd name="connsiteY879" fmla="*/ 1958900 h 6858000"/>
              <a:gd name="connsiteX880" fmla="*/ 5196215 w 11591656"/>
              <a:gd name="connsiteY880" fmla="*/ 1958453 h 6858000"/>
              <a:gd name="connsiteX881" fmla="*/ 5196154 w 11591656"/>
              <a:gd name="connsiteY881" fmla="*/ 1958487 h 6858000"/>
              <a:gd name="connsiteX882" fmla="*/ 5196158 w 11591656"/>
              <a:gd name="connsiteY882" fmla="*/ 1957739 h 6858000"/>
              <a:gd name="connsiteX883" fmla="*/ 5201146 w 11591656"/>
              <a:gd name="connsiteY883" fmla="*/ 1813098 h 6858000"/>
              <a:gd name="connsiteX884" fmla="*/ 5219618 w 11591656"/>
              <a:gd name="connsiteY884" fmla="*/ 1785389 h 6858000"/>
              <a:gd name="connsiteX885" fmla="*/ 5228854 w 11591656"/>
              <a:gd name="connsiteY885" fmla="*/ 1536007 h 6858000"/>
              <a:gd name="connsiteX886" fmla="*/ 5468999 w 11591656"/>
              <a:gd name="connsiteY886" fmla="*/ 1351280 h 6858000"/>
              <a:gd name="connsiteX887" fmla="*/ 5450527 w 11591656"/>
              <a:gd name="connsiteY887" fmla="*/ 1323571 h 6858000"/>
              <a:gd name="connsiteX888" fmla="*/ 5367399 w 11591656"/>
              <a:gd name="connsiteY888" fmla="*/ 1369753 h 6858000"/>
              <a:gd name="connsiteX889" fmla="*/ 5358163 w 11591656"/>
              <a:gd name="connsiteY889" fmla="*/ 1332807 h 6858000"/>
              <a:gd name="connsiteX890" fmla="*/ 5265799 w 11591656"/>
              <a:gd name="connsiteY890" fmla="*/ 1323571 h 6858000"/>
              <a:gd name="connsiteX891" fmla="*/ 5238090 w 11591656"/>
              <a:gd name="connsiteY891" fmla="*/ 1314335 h 6858000"/>
              <a:gd name="connsiteX892" fmla="*/ 5210381 w 11591656"/>
              <a:gd name="connsiteY892" fmla="*/ 1286625 h 6858000"/>
              <a:gd name="connsiteX893" fmla="*/ 5182672 w 11591656"/>
              <a:gd name="connsiteY893" fmla="*/ 1240444 h 6858000"/>
              <a:gd name="connsiteX894" fmla="*/ 5173436 w 11591656"/>
              <a:gd name="connsiteY894" fmla="*/ 1175789 h 6858000"/>
              <a:gd name="connsiteX895" fmla="*/ 5210381 w 11591656"/>
              <a:gd name="connsiteY895" fmla="*/ 1166553 h 6858000"/>
              <a:gd name="connsiteX896" fmla="*/ 5256563 w 11591656"/>
              <a:gd name="connsiteY896" fmla="*/ 1120371 h 6858000"/>
              <a:gd name="connsiteX897" fmla="*/ 5284272 w 11591656"/>
              <a:gd name="connsiteY897" fmla="*/ 1092662 h 6858000"/>
              <a:gd name="connsiteX898" fmla="*/ 5311981 w 11591656"/>
              <a:gd name="connsiteY898" fmla="*/ 1083425 h 6858000"/>
              <a:gd name="connsiteX899" fmla="*/ 5321218 w 11591656"/>
              <a:gd name="connsiteY899" fmla="*/ 972589 h 6858000"/>
              <a:gd name="connsiteX900" fmla="*/ 5330455 w 11591656"/>
              <a:gd name="connsiteY900" fmla="*/ 935644 h 6858000"/>
              <a:gd name="connsiteX901" fmla="*/ 5358163 w 11591656"/>
              <a:gd name="connsiteY901" fmla="*/ 907935 h 6858000"/>
              <a:gd name="connsiteX902" fmla="*/ 5422819 w 11591656"/>
              <a:gd name="connsiteY902" fmla="*/ 870989 h 6858000"/>
              <a:gd name="connsiteX903" fmla="*/ 5432054 w 11591656"/>
              <a:gd name="connsiteY903" fmla="*/ 907935 h 6858000"/>
              <a:gd name="connsiteX904" fmla="*/ 5468999 w 11591656"/>
              <a:gd name="connsiteY904" fmla="*/ 963353 h 6858000"/>
              <a:gd name="connsiteX905" fmla="*/ 5478236 w 11591656"/>
              <a:gd name="connsiteY905" fmla="*/ 1028007 h 6858000"/>
              <a:gd name="connsiteX906" fmla="*/ 5496709 w 11591656"/>
              <a:gd name="connsiteY906" fmla="*/ 1064953 h 6858000"/>
              <a:gd name="connsiteX907" fmla="*/ 5505945 w 11591656"/>
              <a:gd name="connsiteY907" fmla="*/ 1138844 h 6858000"/>
              <a:gd name="connsiteX908" fmla="*/ 5542891 w 11591656"/>
              <a:gd name="connsiteY908" fmla="*/ 1185025 h 6858000"/>
              <a:gd name="connsiteX909" fmla="*/ 5570599 w 11591656"/>
              <a:gd name="connsiteY909" fmla="*/ 1175789 h 6858000"/>
              <a:gd name="connsiteX910" fmla="*/ 5644490 w 11591656"/>
              <a:gd name="connsiteY910" fmla="*/ 1166553 h 6858000"/>
              <a:gd name="connsiteX911" fmla="*/ 5690672 w 11591656"/>
              <a:gd name="connsiteY911" fmla="*/ 1129607 h 6858000"/>
              <a:gd name="connsiteX912" fmla="*/ 5718381 w 11591656"/>
              <a:gd name="connsiteY912" fmla="*/ 1120371 h 6858000"/>
              <a:gd name="connsiteX913" fmla="*/ 5838454 w 11591656"/>
              <a:gd name="connsiteY913" fmla="*/ 1111135 h 6858000"/>
              <a:gd name="connsiteX914" fmla="*/ 5875399 w 11591656"/>
              <a:gd name="connsiteY914" fmla="*/ 1101898 h 6858000"/>
              <a:gd name="connsiteX915" fmla="*/ 5903109 w 11591656"/>
              <a:gd name="connsiteY915" fmla="*/ 1092662 h 6858000"/>
              <a:gd name="connsiteX916" fmla="*/ 5921581 w 11591656"/>
              <a:gd name="connsiteY916" fmla="*/ 991061 h 6858000"/>
              <a:gd name="connsiteX917" fmla="*/ 5792272 w 11591656"/>
              <a:gd name="connsiteY917" fmla="*/ 972589 h 6858000"/>
              <a:gd name="connsiteX918" fmla="*/ 5764563 w 11591656"/>
              <a:gd name="connsiteY918" fmla="*/ 954116 h 6858000"/>
              <a:gd name="connsiteX919" fmla="*/ 5736855 w 11591656"/>
              <a:gd name="connsiteY919" fmla="*/ 944880 h 6858000"/>
              <a:gd name="connsiteX920" fmla="*/ 5690672 w 11591656"/>
              <a:gd name="connsiteY920" fmla="*/ 843280 h 6858000"/>
              <a:gd name="connsiteX921" fmla="*/ 5736855 w 11591656"/>
              <a:gd name="connsiteY921" fmla="*/ 760153 h 6858000"/>
              <a:gd name="connsiteX922" fmla="*/ 5773799 w 11591656"/>
              <a:gd name="connsiteY922" fmla="*/ 732444 h 6858000"/>
              <a:gd name="connsiteX923" fmla="*/ 5856927 w 11591656"/>
              <a:gd name="connsiteY923" fmla="*/ 686262 h 6858000"/>
              <a:gd name="connsiteX924" fmla="*/ 5903109 w 11591656"/>
              <a:gd name="connsiteY924" fmla="*/ 677025 h 6858000"/>
              <a:gd name="connsiteX925" fmla="*/ 5930818 w 11591656"/>
              <a:gd name="connsiteY925" fmla="*/ 667789 h 6858000"/>
              <a:gd name="connsiteX926" fmla="*/ 6041654 w 11591656"/>
              <a:gd name="connsiteY926" fmla="*/ 649316 h 6858000"/>
              <a:gd name="connsiteX927" fmla="*/ 6069363 w 11591656"/>
              <a:gd name="connsiteY927" fmla="*/ 621607 h 6858000"/>
              <a:gd name="connsiteX928" fmla="*/ 6097072 w 11591656"/>
              <a:gd name="connsiteY928" fmla="*/ 603135 h 6858000"/>
              <a:gd name="connsiteX929" fmla="*/ 6143254 w 11591656"/>
              <a:gd name="connsiteY929" fmla="*/ 566189 h 6858000"/>
              <a:gd name="connsiteX930" fmla="*/ 6189436 w 11591656"/>
              <a:gd name="connsiteY930" fmla="*/ 556953 h 6858000"/>
              <a:gd name="connsiteX931" fmla="*/ 6254090 w 11591656"/>
              <a:gd name="connsiteY931" fmla="*/ 538480 h 6858000"/>
              <a:gd name="connsiteX932" fmla="*/ 6355690 w 11591656"/>
              <a:gd name="connsiteY932" fmla="*/ 510771 h 6858000"/>
              <a:gd name="connsiteX933" fmla="*/ 6411109 w 11591656"/>
              <a:gd name="connsiteY933" fmla="*/ 501535 h 6858000"/>
              <a:gd name="connsiteX934" fmla="*/ 6438818 w 11591656"/>
              <a:gd name="connsiteY934" fmla="*/ 492298 h 6858000"/>
              <a:gd name="connsiteX935" fmla="*/ 6660490 w 11591656"/>
              <a:gd name="connsiteY935" fmla="*/ 483062 h 6858000"/>
              <a:gd name="connsiteX936" fmla="*/ 6715909 w 11591656"/>
              <a:gd name="connsiteY936" fmla="*/ 520007 h 6858000"/>
              <a:gd name="connsiteX937" fmla="*/ 6743618 w 11591656"/>
              <a:gd name="connsiteY937" fmla="*/ 529244 h 6858000"/>
              <a:gd name="connsiteX938" fmla="*/ 6780563 w 11591656"/>
              <a:gd name="connsiteY938" fmla="*/ 556953 h 6858000"/>
              <a:gd name="connsiteX939" fmla="*/ 6835981 w 11591656"/>
              <a:gd name="connsiteY939" fmla="*/ 593898 h 6858000"/>
              <a:gd name="connsiteX940" fmla="*/ 6762090 w 11591656"/>
              <a:gd name="connsiteY940" fmla="*/ 603135 h 6858000"/>
              <a:gd name="connsiteX941" fmla="*/ 6725145 w 11591656"/>
              <a:gd name="connsiteY941" fmla="*/ 612371 h 6858000"/>
              <a:gd name="connsiteX942" fmla="*/ 6725145 w 11591656"/>
              <a:gd name="connsiteY942" fmla="*/ 723207 h 6858000"/>
              <a:gd name="connsiteX943" fmla="*/ 6752854 w 11591656"/>
              <a:gd name="connsiteY943" fmla="*/ 741680 h 6858000"/>
              <a:gd name="connsiteX944" fmla="*/ 6835981 w 11591656"/>
              <a:gd name="connsiteY944" fmla="*/ 704735 h 6858000"/>
              <a:gd name="connsiteX945" fmla="*/ 6919109 w 11591656"/>
              <a:gd name="connsiteY945" fmla="*/ 677025 h 6858000"/>
              <a:gd name="connsiteX946" fmla="*/ 6974527 w 11591656"/>
              <a:gd name="connsiteY946" fmla="*/ 667789 h 6858000"/>
              <a:gd name="connsiteX947" fmla="*/ 7002236 w 11591656"/>
              <a:gd name="connsiteY947" fmla="*/ 649316 h 6858000"/>
              <a:gd name="connsiteX948" fmla="*/ 7029945 w 11591656"/>
              <a:gd name="connsiteY948" fmla="*/ 640080 h 6858000"/>
              <a:gd name="connsiteX949" fmla="*/ 7353218 w 11591656"/>
              <a:gd name="connsiteY949" fmla="*/ 593898 h 6858000"/>
              <a:gd name="connsiteX950" fmla="*/ 7722672 w 11591656"/>
              <a:gd name="connsiteY950" fmla="*/ 593898 h 6858000"/>
              <a:gd name="connsiteX951" fmla="*/ 7768854 w 11591656"/>
              <a:gd name="connsiteY951" fmla="*/ 547716 h 6858000"/>
              <a:gd name="connsiteX952" fmla="*/ 7815036 w 11591656"/>
              <a:gd name="connsiteY952" fmla="*/ 483062 h 6858000"/>
              <a:gd name="connsiteX953" fmla="*/ 7842745 w 11591656"/>
              <a:gd name="connsiteY953" fmla="*/ 464589 h 6858000"/>
              <a:gd name="connsiteX954" fmla="*/ 7851981 w 11591656"/>
              <a:gd name="connsiteY954" fmla="*/ 436880 h 6858000"/>
              <a:gd name="connsiteX955" fmla="*/ 7898163 w 11591656"/>
              <a:gd name="connsiteY955" fmla="*/ 427644 h 6858000"/>
              <a:gd name="connsiteX956" fmla="*/ 7925872 w 11591656"/>
              <a:gd name="connsiteY956" fmla="*/ 436880 h 6858000"/>
              <a:gd name="connsiteX957" fmla="*/ 7986816 w 11591656"/>
              <a:gd name="connsiteY957" fmla="*/ 477403 h 6858000"/>
              <a:gd name="connsiteX958" fmla="*/ 7989588 w 11591656"/>
              <a:gd name="connsiteY958" fmla="*/ 482570 h 6858000"/>
              <a:gd name="connsiteX959" fmla="*/ 7984334 w 11591656"/>
              <a:gd name="connsiteY959" fmla="*/ 482437 h 6858000"/>
              <a:gd name="connsiteX960" fmla="*/ 7916636 w 11591656"/>
              <a:gd name="connsiteY960" fmla="*/ 492298 h 6858000"/>
              <a:gd name="connsiteX961" fmla="*/ 7935109 w 11591656"/>
              <a:gd name="connsiteY961" fmla="*/ 621607 h 6858000"/>
              <a:gd name="connsiteX962" fmla="*/ 7953581 w 11591656"/>
              <a:gd name="connsiteY962" fmla="*/ 584662 h 6858000"/>
              <a:gd name="connsiteX963" fmla="*/ 7962818 w 11591656"/>
              <a:gd name="connsiteY963" fmla="*/ 556953 h 6858000"/>
              <a:gd name="connsiteX964" fmla="*/ 7990527 w 11591656"/>
              <a:gd name="connsiteY964" fmla="*/ 529244 h 6858000"/>
              <a:gd name="connsiteX965" fmla="*/ 7999763 w 11591656"/>
              <a:gd name="connsiteY965" fmla="*/ 501535 h 6858000"/>
              <a:gd name="connsiteX966" fmla="*/ 7989588 w 11591656"/>
              <a:gd name="connsiteY966" fmla="*/ 482570 h 6858000"/>
              <a:gd name="connsiteX967" fmla="*/ 8008999 w 11591656"/>
              <a:gd name="connsiteY967" fmla="*/ 483062 h 6858000"/>
              <a:gd name="connsiteX968" fmla="*/ 8036709 w 11591656"/>
              <a:gd name="connsiteY968" fmla="*/ 501535 h 6858000"/>
              <a:gd name="connsiteX969" fmla="*/ 8055181 w 11591656"/>
              <a:gd name="connsiteY969" fmla="*/ 529244 h 6858000"/>
              <a:gd name="connsiteX970" fmla="*/ 8175254 w 11591656"/>
              <a:gd name="connsiteY970" fmla="*/ 538480 h 6858000"/>
              <a:gd name="connsiteX971" fmla="*/ 8221436 w 11591656"/>
              <a:gd name="connsiteY971" fmla="*/ 520007 h 6858000"/>
              <a:gd name="connsiteX972" fmla="*/ 8249145 w 11591656"/>
              <a:gd name="connsiteY972" fmla="*/ 510771 h 6858000"/>
              <a:gd name="connsiteX973" fmla="*/ 8276854 w 11591656"/>
              <a:gd name="connsiteY973" fmla="*/ 492298 h 6858000"/>
              <a:gd name="connsiteX974" fmla="*/ 8295327 w 11591656"/>
              <a:gd name="connsiteY974" fmla="*/ 427644 h 6858000"/>
              <a:gd name="connsiteX975" fmla="*/ 8341509 w 11591656"/>
              <a:gd name="connsiteY975" fmla="*/ 362989 h 6858000"/>
              <a:gd name="connsiteX976" fmla="*/ 8378454 w 11591656"/>
              <a:gd name="connsiteY976" fmla="*/ 353753 h 6858000"/>
              <a:gd name="connsiteX977" fmla="*/ 8618599 w 11591656"/>
              <a:gd name="connsiteY977" fmla="*/ 344516 h 6858000"/>
              <a:gd name="connsiteX978" fmla="*/ 8794090 w 11591656"/>
              <a:gd name="connsiteY978" fmla="*/ 335280 h 6858000"/>
              <a:gd name="connsiteX979" fmla="*/ 8831036 w 11591656"/>
              <a:gd name="connsiteY979" fmla="*/ 307571 h 6858000"/>
              <a:gd name="connsiteX980" fmla="*/ 8858745 w 11591656"/>
              <a:gd name="connsiteY980" fmla="*/ 298335 h 6858000"/>
              <a:gd name="connsiteX981" fmla="*/ 8914163 w 11591656"/>
              <a:gd name="connsiteY981" fmla="*/ 279862 h 6858000"/>
              <a:gd name="connsiteX982" fmla="*/ 9156775 w 11591656"/>
              <a:gd name="connsiteY982" fmla="*/ 267638 h 6858000"/>
              <a:gd name="connsiteX983" fmla="*/ 1848538 w 11591656"/>
              <a:gd name="connsiteY983" fmla="*/ 178431 h 6858000"/>
              <a:gd name="connsiteX984" fmla="*/ 1940825 w 11591656"/>
              <a:gd name="connsiteY984" fmla="*/ 190499 h 6858000"/>
              <a:gd name="connsiteX985" fmla="*/ 1952254 w 11591656"/>
              <a:gd name="connsiteY985" fmla="*/ 194309 h 6858000"/>
              <a:gd name="connsiteX986" fmla="*/ 1967494 w 11591656"/>
              <a:gd name="connsiteY986" fmla="*/ 198119 h 6858000"/>
              <a:gd name="connsiteX987" fmla="*/ 1978924 w 11591656"/>
              <a:gd name="connsiteY987" fmla="*/ 205739 h 6858000"/>
              <a:gd name="connsiteX988" fmla="*/ 2032264 w 11591656"/>
              <a:gd name="connsiteY988" fmla="*/ 209549 h 6858000"/>
              <a:gd name="connsiteX989" fmla="*/ 2047504 w 11591656"/>
              <a:gd name="connsiteY989" fmla="*/ 217169 h 6858000"/>
              <a:gd name="connsiteX990" fmla="*/ 2074175 w 11591656"/>
              <a:gd name="connsiteY990" fmla="*/ 236219 h 6858000"/>
              <a:gd name="connsiteX991" fmla="*/ 2085604 w 11591656"/>
              <a:gd name="connsiteY991" fmla="*/ 243839 h 6858000"/>
              <a:gd name="connsiteX992" fmla="*/ 2093224 w 11591656"/>
              <a:gd name="connsiteY992" fmla="*/ 270509 h 6858000"/>
              <a:gd name="connsiteX993" fmla="*/ 2119894 w 11591656"/>
              <a:gd name="connsiteY993" fmla="*/ 297179 h 6858000"/>
              <a:gd name="connsiteX994" fmla="*/ 2138116 w 11591656"/>
              <a:gd name="connsiteY994" fmla="*/ 298007 h 6858000"/>
              <a:gd name="connsiteX995" fmla="*/ 2135134 w 11591656"/>
              <a:gd name="connsiteY995" fmla="*/ 232409 h 6858000"/>
              <a:gd name="connsiteX996" fmla="*/ 2142754 w 11591656"/>
              <a:gd name="connsiteY996" fmla="*/ 220979 h 6858000"/>
              <a:gd name="connsiteX997" fmla="*/ 2177044 w 11591656"/>
              <a:gd name="connsiteY997" fmla="*/ 224789 h 6858000"/>
              <a:gd name="connsiteX998" fmla="*/ 2222764 w 11591656"/>
              <a:gd name="connsiteY998" fmla="*/ 217169 h 6858000"/>
              <a:gd name="connsiteX999" fmla="*/ 2253244 w 11591656"/>
              <a:gd name="connsiteY999" fmla="*/ 220979 h 6858000"/>
              <a:gd name="connsiteX1000" fmla="*/ 2257054 w 11591656"/>
              <a:gd name="connsiteY1000" fmla="*/ 255269 h 6858000"/>
              <a:gd name="connsiteX1001" fmla="*/ 2245624 w 11591656"/>
              <a:gd name="connsiteY1001" fmla="*/ 259079 h 6858000"/>
              <a:gd name="connsiteX1002" fmla="*/ 2226574 w 11591656"/>
              <a:gd name="connsiteY1002" fmla="*/ 262889 h 6858000"/>
              <a:gd name="connsiteX1003" fmla="*/ 2211334 w 11591656"/>
              <a:gd name="connsiteY1003" fmla="*/ 270509 h 6858000"/>
              <a:gd name="connsiteX1004" fmla="*/ 2188474 w 11591656"/>
              <a:gd name="connsiteY1004" fmla="*/ 289559 h 6858000"/>
              <a:gd name="connsiteX1005" fmla="*/ 2179515 w 11591656"/>
              <a:gd name="connsiteY1005" fmla="*/ 299889 h 6858000"/>
              <a:gd name="connsiteX1006" fmla="*/ 2203715 w 11591656"/>
              <a:gd name="connsiteY1006" fmla="*/ 300989 h 6858000"/>
              <a:gd name="connsiteX1007" fmla="*/ 2222764 w 11591656"/>
              <a:gd name="connsiteY1007" fmla="*/ 304799 h 6858000"/>
              <a:gd name="connsiteX1008" fmla="*/ 2234194 w 11591656"/>
              <a:gd name="connsiteY1008" fmla="*/ 312419 h 6858000"/>
              <a:gd name="connsiteX1009" fmla="*/ 2249434 w 11591656"/>
              <a:gd name="connsiteY1009" fmla="*/ 320039 h 6858000"/>
              <a:gd name="connsiteX1010" fmla="*/ 2268485 w 11591656"/>
              <a:gd name="connsiteY1010" fmla="*/ 323849 h 6858000"/>
              <a:gd name="connsiteX1011" fmla="*/ 2277034 w 11591656"/>
              <a:gd name="connsiteY1011" fmla="*/ 329930 h 6858000"/>
              <a:gd name="connsiteX1012" fmla="*/ 2275615 w 11591656"/>
              <a:gd name="connsiteY1012" fmla="*/ 323533 h 6858000"/>
              <a:gd name="connsiteX1013" fmla="*/ 2279914 w 11591656"/>
              <a:gd name="connsiteY1013" fmla="*/ 304799 h 6858000"/>
              <a:gd name="connsiteX1014" fmla="*/ 2287534 w 11591656"/>
              <a:gd name="connsiteY1014" fmla="*/ 293369 h 6858000"/>
              <a:gd name="connsiteX1015" fmla="*/ 2298964 w 11591656"/>
              <a:gd name="connsiteY1015" fmla="*/ 281939 h 6858000"/>
              <a:gd name="connsiteX1016" fmla="*/ 2310394 w 11591656"/>
              <a:gd name="connsiteY1016" fmla="*/ 278129 h 6858000"/>
              <a:gd name="connsiteX1017" fmla="*/ 2348494 w 11591656"/>
              <a:gd name="connsiteY1017" fmla="*/ 274319 h 6858000"/>
              <a:gd name="connsiteX1018" fmla="*/ 2386594 w 11591656"/>
              <a:gd name="connsiteY1018" fmla="*/ 266699 h 6858000"/>
              <a:gd name="connsiteX1019" fmla="*/ 2401834 w 11591656"/>
              <a:gd name="connsiteY1019" fmla="*/ 323849 h 6858000"/>
              <a:gd name="connsiteX1020" fmla="*/ 2390404 w 11591656"/>
              <a:gd name="connsiteY1020" fmla="*/ 339089 h 6858000"/>
              <a:gd name="connsiteX1021" fmla="*/ 2341095 w 11591656"/>
              <a:gd name="connsiteY1021" fmla="*/ 344463 h 6858000"/>
              <a:gd name="connsiteX1022" fmla="*/ 2291344 w 11591656"/>
              <a:gd name="connsiteY1022" fmla="*/ 346709 h 6858000"/>
              <a:gd name="connsiteX1023" fmla="*/ 2287534 w 11591656"/>
              <a:gd name="connsiteY1023" fmla="*/ 358139 h 6858000"/>
              <a:gd name="connsiteX1024" fmla="*/ 2272295 w 11591656"/>
              <a:gd name="connsiteY1024" fmla="*/ 365759 h 6858000"/>
              <a:gd name="connsiteX1025" fmla="*/ 2257054 w 11591656"/>
              <a:gd name="connsiteY1025" fmla="*/ 369569 h 6858000"/>
              <a:gd name="connsiteX1026" fmla="*/ 2245624 w 11591656"/>
              <a:gd name="connsiteY1026" fmla="*/ 377189 h 6858000"/>
              <a:gd name="connsiteX1027" fmla="*/ 2199905 w 11591656"/>
              <a:gd name="connsiteY1027" fmla="*/ 384809 h 6858000"/>
              <a:gd name="connsiteX1028" fmla="*/ 2177044 w 11591656"/>
              <a:gd name="connsiteY1028" fmla="*/ 373379 h 6858000"/>
              <a:gd name="connsiteX1029" fmla="*/ 2165614 w 11591656"/>
              <a:gd name="connsiteY1029" fmla="*/ 369569 h 6858000"/>
              <a:gd name="connsiteX1030" fmla="*/ 2150375 w 11591656"/>
              <a:gd name="connsiteY1030" fmla="*/ 361949 h 6858000"/>
              <a:gd name="connsiteX1031" fmla="*/ 2146564 w 11591656"/>
              <a:gd name="connsiteY1031" fmla="*/ 342899 h 6858000"/>
              <a:gd name="connsiteX1032" fmla="*/ 2135135 w 11591656"/>
              <a:gd name="connsiteY1032" fmla="*/ 331469 h 6858000"/>
              <a:gd name="connsiteX1033" fmla="*/ 2112274 w 11591656"/>
              <a:gd name="connsiteY1033" fmla="*/ 312419 h 6858000"/>
              <a:gd name="connsiteX1034" fmla="*/ 2093224 w 11591656"/>
              <a:gd name="connsiteY1034" fmla="*/ 297179 h 6858000"/>
              <a:gd name="connsiteX1035" fmla="*/ 2024644 w 11591656"/>
              <a:gd name="connsiteY1035" fmla="*/ 285749 h 6858000"/>
              <a:gd name="connsiteX1036" fmla="*/ 2009405 w 11591656"/>
              <a:gd name="connsiteY1036" fmla="*/ 281939 h 6858000"/>
              <a:gd name="connsiteX1037" fmla="*/ 1975114 w 11591656"/>
              <a:gd name="connsiteY1037" fmla="*/ 274319 h 6858000"/>
              <a:gd name="connsiteX1038" fmla="*/ 1963684 w 11591656"/>
              <a:gd name="connsiteY1038" fmla="*/ 262889 h 6858000"/>
              <a:gd name="connsiteX1039" fmla="*/ 1944635 w 11591656"/>
              <a:gd name="connsiteY1039" fmla="*/ 247649 h 6858000"/>
              <a:gd name="connsiteX1040" fmla="*/ 1933204 w 11591656"/>
              <a:gd name="connsiteY1040" fmla="*/ 243839 h 6858000"/>
              <a:gd name="connsiteX1041" fmla="*/ 1921774 w 11591656"/>
              <a:gd name="connsiteY1041" fmla="*/ 236219 h 6858000"/>
              <a:gd name="connsiteX1042" fmla="*/ 1883675 w 11591656"/>
              <a:gd name="connsiteY1042" fmla="*/ 236219 h 6858000"/>
              <a:gd name="connsiteX1043" fmla="*/ 1879865 w 11591656"/>
              <a:gd name="connsiteY1043" fmla="*/ 247649 h 6858000"/>
              <a:gd name="connsiteX1044" fmla="*/ 1868435 w 11591656"/>
              <a:gd name="connsiteY1044" fmla="*/ 255269 h 6858000"/>
              <a:gd name="connsiteX1045" fmla="*/ 1860814 w 11591656"/>
              <a:gd name="connsiteY1045" fmla="*/ 266699 h 6858000"/>
              <a:gd name="connsiteX1046" fmla="*/ 1807475 w 11591656"/>
              <a:gd name="connsiteY1046" fmla="*/ 270509 h 6858000"/>
              <a:gd name="connsiteX1047" fmla="*/ 1757944 w 11591656"/>
              <a:gd name="connsiteY1047" fmla="*/ 240029 h 6858000"/>
              <a:gd name="connsiteX1048" fmla="*/ 1799854 w 11591656"/>
              <a:gd name="connsiteY1048" fmla="*/ 209549 h 6858000"/>
              <a:gd name="connsiteX1049" fmla="*/ 1848538 w 11591656"/>
              <a:gd name="connsiteY1049" fmla="*/ 178431 h 6858000"/>
              <a:gd name="connsiteX1050" fmla="*/ 4383035 w 11591656"/>
              <a:gd name="connsiteY1050" fmla="*/ 0 h 6858000"/>
              <a:gd name="connsiteX1051" fmla="*/ 4421134 w 11591656"/>
              <a:gd name="connsiteY1051" fmla="*/ 3810 h 6858000"/>
              <a:gd name="connsiteX1052" fmla="*/ 4455425 w 11591656"/>
              <a:gd name="connsiteY1052" fmla="*/ 19050 h 6858000"/>
              <a:gd name="connsiteX1053" fmla="*/ 4466854 w 11591656"/>
              <a:gd name="connsiteY1053" fmla="*/ 22860 h 6858000"/>
              <a:gd name="connsiteX1054" fmla="*/ 4482094 w 11591656"/>
              <a:gd name="connsiteY1054" fmla="*/ 38099 h 6858000"/>
              <a:gd name="connsiteX1055" fmla="*/ 4516385 w 11591656"/>
              <a:gd name="connsiteY1055" fmla="*/ 49530 h 6858000"/>
              <a:gd name="connsiteX1056" fmla="*/ 4543054 w 11591656"/>
              <a:gd name="connsiteY1056" fmla="*/ 60960 h 6858000"/>
              <a:gd name="connsiteX1057" fmla="*/ 4562104 w 11591656"/>
              <a:gd name="connsiteY1057" fmla="*/ 68580 h 6858000"/>
              <a:gd name="connsiteX1058" fmla="*/ 4577344 w 11591656"/>
              <a:gd name="connsiteY1058" fmla="*/ 76199 h 6858000"/>
              <a:gd name="connsiteX1059" fmla="*/ 4855474 w 11591656"/>
              <a:gd name="connsiteY1059" fmla="*/ 80010 h 6858000"/>
              <a:gd name="connsiteX1060" fmla="*/ 4889764 w 11591656"/>
              <a:gd name="connsiteY1060" fmla="*/ 91440 h 6858000"/>
              <a:gd name="connsiteX1061" fmla="*/ 4912624 w 11591656"/>
              <a:gd name="connsiteY1061" fmla="*/ 99060 h 6858000"/>
              <a:gd name="connsiteX1062" fmla="*/ 4935484 w 11591656"/>
              <a:gd name="connsiteY1062" fmla="*/ 110490 h 6858000"/>
              <a:gd name="connsiteX1063" fmla="*/ 5038354 w 11591656"/>
              <a:gd name="connsiteY1063" fmla="*/ 118110 h 6858000"/>
              <a:gd name="connsiteX1064" fmla="*/ 5072644 w 11591656"/>
              <a:gd name="connsiteY1064" fmla="*/ 114299 h 6858000"/>
              <a:gd name="connsiteX1065" fmla="*/ 5084075 w 11591656"/>
              <a:gd name="connsiteY1065" fmla="*/ 110490 h 6858000"/>
              <a:gd name="connsiteX1066" fmla="*/ 5133605 w 11591656"/>
              <a:gd name="connsiteY1066" fmla="*/ 102870 h 6858000"/>
              <a:gd name="connsiteX1067" fmla="*/ 5106934 w 11591656"/>
              <a:gd name="connsiteY1067" fmla="*/ 140970 h 6858000"/>
              <a:gd name="connsiteX1068" fmla="*/ 5099314 w 11591656"/>
              <a:gd name="connsiteY1068" fmla="*/ 156209 h 6858000"/>
              <a:gd name="connsiteX1069" fmla="*/ 5087884 w 11591656"/>
              <a:gd name="connsiteY1069" fmla="*/ 175259 h 6858000"/>
              <a:gd name="connsiteX1070" fmla="*/ 5084075 w 11591656"/>
              <a:gd name="connsiteY1070" fmla="*/ 186689 h 6858000"/>
              <a:gd name="connsiteX1071" fmla="*/ 5045974 w 11591656"/>
              <a:gd name="connsiteY1071" fmla="*/ 217170 h 6858000"/>
              <a:gd name="connsiteX1072" fmla="*/ 4954534 w 11591656"/>
              <a:gd name="connsiteY1072" fmla="*/ 209550 h 6858000"/>
              <a:gd name="connsiteX1073" fmla="*/ 4924055 w 11591656"/>
              <a:gd name="connsiteY1073" fmla="*/ 220980 h 6858000"/>
              <a:gd name="connsiteX1074" fmla="*/ 4908814 w 11591656"/>
              <a:gd name="connsiteY1074" fmla="*/ 224789 h 6858000"/>
              <a:gd name="connsiteX1075" fmla="*/ 4897384 w 11591656"/>
              <a:gd name="connsiteY1075" fmla="*/ 232409 h 6858000"/>
              <a:gd name="connsiteX1076" fmla="*/ 4874524 w 11591656"/>
              <a:gd name="connsiteY1076" fmla="*/ 240030 h 6858000"/>
              <a:gd name="connsiteX1077" fmla="*/ 4863094 w 11591656"/>
              <a:gd name="connsiteY1077" fmla="*/ 251459 h 6858000"/>
              <a:gd name="connsiteX1078" fmla="*/ 4851664 w 11591656"/>
              <a:gd name="connsiteY1078" fmla="*/ 259080 h 6858000"/>
              <a:gd name="connsiteX1079" fmla="*/ 4847854 w 11591656"/>
              <a:gd name="connsiteY1079" fmla="*/ 270510 h 6858000"/>
              <a:gd name="connsiteX1080" fmla="*/ 4836424 w 11591656"/>
              <a:gd name="connsiteY1080" fmla="*/ 483870 h 6858000"/>
              <a:gd name="connsiteX1081" fmla="*/ 4809754 w 11591656"/>
              <a:gd name="connsiteY1081" fmla="*/ 510540 h 6858000"/>
              <a:gd name="connsiteX1082" fmla="*/ 4785109 w 11591656"/>
              <a:gd name="connsiteY1082" fmla="*/ 526834 h 6858000"/>
              <a:gd name="connsiteX1083" fmla="*/ 4782647 w 11591656"/>
              <a:gd name="connsiteY1083" fmla="*/ 528412 h 6858000"/>
              <a:gd name="connsiteX1084" fmla="*/ 4781386 w 11591656"/>
              <a:gd name="connsiteY1084" fmla="*/ 529031 h 6858000"/>
              <a:gd name="connsiteX1085" fmla="*/ 4775109 w 11591656"/>
              <a:gd name="connsiteY1085" fmla="*/ 533240 h 6858000"/>
              <a:gd name="connsiteX1086" fmla="*/ 4782647 w 11591656"/>
              <a:gd name="connsiteY1086" fmla="*/ 528412 h 6858000"/>
              <a:gd name="connsiteX1087" fmla="*/ 4793273 w 11591656"/>
              <a:gd name="connsiteY1087" fmla="*/ 523196 h 6858000"/>
              <a:gd name="connsiteX1088" fmla="*/ 4775464 w 11591656"/>
              <a:gd name="connsiteY1088" fmla="*/ 541020 h 6858000"/>
              <a:gd name="connsiteX1089" fmla="*/ 4737364 w 11591656"/>
              <a:gd name="connsiteY1089" fmla="*/ 552450 h 6858000"/>
              <a:gd name="connsiteX1090" fmla="*/ 4706884 w 11591656"/>
              <a:gd name="connsiteY1090" fmla="*/ 567690 h 6858000"/>
              <a:gd name="connsiteX1091" fmla="*/ 4680214 w 11591656"/>
              <a:gd name="connsiteY1091" fmla="*/ 579120 h 6858000"/>
              <a:gd name="connsiteX1092" fmla="*/ 4653544 w 11591656"/>
              <a:gd name="connsiteY1092" fmla="*/ 598170 h 6858000"/>
              <a:gd name="connsiteX1093" fmla="*/ 4626874 w 11591656"/>
              <a:gd name="connsiteY1093" fmla="*/ 613410 h 6858000"/>
              <a:gd name="connsiteX1094" fmla="*/ 4607824 w 11591656"/>
              <a:gd name="connsiteY1094" fmla="*/ 617219 h 6858000"/>
              <a:gd name="connsiteX1095" fmla="*/ 4585571 w 11591656"/>
              <a:gd name="connsiteY1095" fmla="*/ 622450 h 6858000"/>
              <a:gd name="connsiteX1096" fmla="*/ 4577897 w 11591656"/>
              <a:gd name="connsiteY1096" fmla="*/ 624384 h 6858000"/>
              <a:gd name="connsiteX1097" fmla="*/ 4578631 w 11591656"/>
              <a:gd name="connsiteY1097" fmla="*/ 623875 h 6858000"/>
              <a:gd name="connsiteX1098" fmla="*/ 4546864 w 11591656"/>
              <a:gd name="connsiteY1098" fmla="*/ 628650 h 6858000"/>
              <a:gd name="connsiteX1099" fmla="*/ 4516385 w 11591656"/>
              <a:gd name="connsiteY1099" fmla="*/ 640080 h 6858000"/>
              <a:gd name="connsiteX1100" fmla="*/ 4489714 w 11591656"/>
              <a:gd name="connsiteY1100" fmla="*/ 643889 h 6858000"/>
              <a:gd name="connsiteX1101" fmla="*/ 4478284 w 11591656"/>
              <a:gd name="connsiteY1101" fmla="*/ 647700 h 6858000"/>
              <a:gd name="connsiteX1102" fmla="*/ 4443994 w 11591656"/>
              <a:gd name="connsiteY1102" fmla="*/ 655319 h 6858000"/>
              <a:gd name="connsiteX1103" fmla="*/ 4432564 w 11591656"/>
              <a:gd name="connsiteY1103" fmla="*/ 662939 h 6858000"/>
              <a:gd name="connsiteX1104" fmla="*/ 4402084 w 11591656"/>
              <a:gd name="connsiteY1104" fmla="*/ 670560 h 6858000"/>
              <a:gd name="connsiteX1105" fmla="*/ 4360174 w 11591656"/>
              <a:gd name="connsiteY1105" fmla="*/ 678180 h 6858000"/>
              <a:gd name="connsiteX1106" fmla="*/ 4337314 w 11591656"/>
              <a:gd name="connsiteY1106" fmla="*/ 697230 h 6858000"/>
              <a:gd name="connsiteX1107" fmla="*/ 4303024 w 11591656"/>
              <a:gd name="connsiteY1107" fmla="*/ 723899 h 6858000"/>
              <a:gd name="connsiteX1108" fmla="*/ 4291594 w 11591656"/>
              <a:gd name="connsiteY1108" fmla="*/ 731519 h 6858000"/>
              <a:gd name="connsiteX1109" fmla="*/ 4280164 w 11591656"/>
              <a:gd name="connsiteY1109" fmla="*/ 735329 h 6858000"/>
              <a:gd name="connsiteX1110" fmla="*/ 4264924 w 11591656"/>
              <a:gd name="connsiteY1110" fmla="*/ 742949 h 6858000"/>
              <a:gd name="connsiteX1111" fmla="*/ 4253494 w 11591656"/>
              <a:gd name="connsiteY1111" fmla="*/ 750570 h 6858000"/>
              <a:gd name="connsiteX1112" fmla="*/ 4230634 w 11591656"/>
              <a:gd name="connsiteY1112" fmla="*/ 758190 h 6858000"/>
              <a:gd name="connsiteX1113" fmla="*/ 4215394 w 11591656"/>
              <a:gd name="connsiteY1113" fmla="*/ 765809 h 6858000"/>
              <a:gd name="connsiteX1114" fmla="*/ 4188724 w 11591656"/>
              <a:gd name="connsiteY1114" fmla="*/ 773429 h 6858000"/>
              <a:gd name="connsiteX1115" fmla="*/ 4173485 w 11591656"/>
              <a:gd name="connsiteY1115" fmla="*/ 781049 h 6858000"/>
              <a:gd name="connsiteX1116" fmla="*/ 4154434 w 11591656"/>
              <a:gd name="connsiteY1116" fmla="*/ 788670 h 6858000"/>
              <a:gd name="connsiteX1117" fmla="*/ 4120144 w 11591656"/>
              <a:gd name="connsiteY1117" fmla="*/ 826770 h 6858000"/>
              <a:gd name="connsiteX1118" fmla="*/ 4108714 w 11591656"/>
              <a:gd name="connsiteY1118" fmla="*/ 830579 h 6858000"/>
              <a:gd name="connsiteX1119" fmla="*/ 4093474 w 11591656"/>
              <a:gd name="connsiteY1119" fmla="*/ 845820 h 6858000"/>
              <a:gd name="connsiteX1120" fmla="*/ 4089664 w 11591656"/>
              <a:gd name="connsiteY1120" fmla="*/ 857250 h 6858000"/>
              <a:gd name="connsiteX1121" fmla="*/ 4078234 w 11591656"/>
              <a:gd name="connsiteY1121" fmla="*/ 868679 h 6858000"/>
              <a:gd name="connsiteX1122" fmla="*/ 4070614 w 11591656"/>
              <a:gd name="connsiteY1122" fmla="*/ 880109 h 6858000"/>
              <a:gd name="connsiteX1123" fmla="*/ 4047754 w 11591656"/>
              <a:gd name="connsiteY1123" fmla="*/ 895350 h 6858000"/>
              <a:gd name="connsiteX1124" fmla="*/ 4043944 w 11591656"/>
              <a:gd name="connsiteY1124" fmla="*/ 906780 h 6858000"/>
              <a:gd name="connsiteX1125" fmla="*/ 4032514 w 11591656"/>
              <a:gd name="connsiteY1125" fmla="*/ 914400 h 6858000"/>
              <a:gd name="connsiteX1126" fmla="*/ 3941074 w 11591656"/>
              <a:gd name="connsiteY1126" fmla="*/ 906780 h 6858000"/>
              <a:gd name="connsiteX1127" fmla="*/ 3929644 w 11591656"/>
              <a:gd name="connsiteY1127" fmla="*/ 895350 h 6858000"/>
              <a:gd name="connsiteX1128" fmla="*/ 3914404 w 11591656"/>
              <a:gd name="connsiteY1128" fmla="*/ 883920 h 6858000"/>
              <a:gd name="connsiteX1129" fmla="*/ 3910594 w 11591656"/>
              <a:gd name="connsiteY1129" fmla="*/ 872490 h 6858000"/>
              <a:gd name="connsiteX1130" fmla="*/ 3902974 w 11591656"/>
              <a:gd name="connsiteY1130" fmla="*/ 861059 h 6858000"/>
              <a:gd name="connsiteX1131" fmla="*/ 3891544 w 11591656"/>
              <a:gd name="connsiteY1131" fmla="*/ 834390 h 6858000"/>
              <a:gd name="connsiteX1132" fmla="*/ 3880114 w 11591656"/>
              <a:gd name="connsiteY1132" fmla="*/ 796290 h 6858000"/>
              <a:gd name="connsiteX1133" fmla="*/ 3876304 w 11591656"/>
              <a:gd name="connsiteY1133" fmla="*/ 781049 h 6858000"/>
              <a:gd name="connsiteX1134" fmla="*/ 3842014 w 11591656"/>
              <a:gd name="connsiteY1134" fmla="*/ 754379 h 6858000"/>
              <a:gd name="connsiteX1135" fmla="*/ 3830584 w 11591656"/>
              <a:gd name="connsiteY1135" fmla="*/ 746760 h 6858000"/>
              <a:gd name="connsiteX1136" fmla="*/ 3815344 w 11591656"/>
              <a:gd name="connsiteY1136" fmla="*/ 731519 h 6858000"/>
              <a:gd name="connsiteX1137" fmla="*/ 3777245 w 11591656"/>
              <a:gd name="connsiteY1137" fmla="*/ 708660 h 6858000"/>
              <a:gd name="connsiteX1138" fmla="*/ 3765814 w 11591656"/>
              <a:gd name="connsiteY1138" fmla="*/ 701040 h 6858000"/>
              <a:gd name="connsiteX1139" fmla="*/ 3754384 w 11591656"/>
              <a:gd name="connsiteY1139" fmla="*/ 689610 h 6858000"/>
              <a:gd name="connsiteX1140" fmla="*/ 3765814 w 11591656"/>
              <a:gd name="connsiteY1140" fmla="*/ 601980 h 6858000"/>
              <a:gd name="connsiteX1141" fmla="*/ 3777245 w 11591656"/>
              <a:gd name="connsiteY1141" fmla="*/ 590550 h 6858000"/>
              <a:gd name="connsiteX1142" fmla="*/ 3857254 w 11591656"/>
              <a:gd name="connsiteY1142" fmla="*/ 575309 h 6858000"/>
              <a:gd name="connsiteX1143" fmla="*/ 3849634 w 11591656"/>
              <a:gd name="connsiteY1143" fmla="*/ 533400 h 6858000"/>
              <a:gd name="connsiteX1144" fmla="*/ 3826774 w 11591656"/>
              <a:gd name="connsiteY1144" fmla="*/ 525779 h 6858000"/>
              <a:gd name="connsiteX1145" fmla="*/ 3758194 w 11591656"/>
              <a:gd name="connsiteY1145" fmla="*/ 521970 h 6858000"/>
              <a:gd name="connsiteX1146" fmla="*/ 3739144 w 11591656"/>
              <a:gd name="connsiteY1146" fmla="*/ 491490 h 6858000"/>
              <a:gd name="connsiteX1147" fmla="*/ 3712474 w 11591656"/>
              <a:gd name="connsiteY1147" fmla="*/ 464820 h 6858000"/>
              <a:gd name="connsiteX1148" fmla="*/ 3697234 w 11591656"/>
              <a:gd name="connsiteY1148" fmla="*/ 426720 h 6858000"/>
              <a:gd name="connsiteX1149" fmla="*/ 3689614 w 11591656"/>
              <a:gd name="connsiteY1149" fmla="*/ 392430 h 6858000"/>
              <a:gd name="connsiteX1150" fmla="*/ 3678184 w 11591656"/>
              <a:gd name="connsiteY1150" fmla="*/ 384810 h 6858000"/>
              <a:gd name="connsiteX1151" fmla="*/ 3666754 w 11591656"/>
              <a:gd name="connsiteY1151" fmla="*/ 373380 h 6858000"/>
              <a:gd name="connsiteX1152" fmla="*/ 3529595 w 11591656"/>
              <a:gd name="connsiteY1152" fmla="*/ 350520 h 6858000"/>
              <a:gd name="connsiteX1153" fmla="*/ 3514355 w 11591656"/>
              <a:gd name="connsiteY1153" fmla="*/ 346710 h 6858000"/>
              <a:gd name="connsiteX1154" fmla="*/ 3449585 w 11591656"/>
              <a:gd name="connsiteY1154" fmla="*/ 335280 h 6858000"/>
              <a:gd name="connsiteX1155" fmla="*/ 3438155 w 11591656"/>
              <a:gd name="connsiteY1155" fmla="*/ 323850 h 6858000"/>
              <a:gd name="connsiteX1156" fmla="*/ 3369575 w 11591656"/>
              <a:gd name="connsiteY1156" fmla="*/ 312420 h 6858000"/>
              <a:gd name="connsiteX1157" fmla="*/ 3354335 w 11591656"/>
              <a:gd name="connsiteY1157" fmla="*/ 304800 h 6858000"/>
              <a:gd name="connsiteX1158" fmla="*/ 3342905 w 11591656"/>
              <a:gd name="connsiteY1158" fmla="*/ 293370 h 6858000"/>
              <a:gd name="connsiteX1159" fmla="*/ 3331475 w 11591656"/>
              <a:gd name="connsiteY1159" fmla="*/ 285750 h 6858000"/>
              <a:gd name="connsiteX1160" fmla="*/ 3327665 w 11591656"/>
              <a:gd name="connsiteY1160" fmla="*/ 274320 h 6858000"/>
              <a:gd name="connsiteX1161" fmla="*/ 3297185 w 11591656"/>
              <a:gd name="connsiteY1161" fmla="*/ 270510 h 6858000"/>
              <a:gd name="connsiteX1162" fmla="*/ 3270515 w 11591656"/>
              <a:gd name="connsiteY1162" fmla="*/ 262889 h 6858000"/>
              <a:gd name="connsiteX1163" fmla="*/ 3133355 w 11591656"/>
              <a:gd name="connsiteY1163" fmla="*/ 251459 h 6858000"/>
              <a:gd name="connsiteX1164" fmla="*/ 3137165 w 11591656"/>
              <a:gd name="connsiteY1164" fmla="*/ 224789 h 6858000"/>
              <a:gd name="connsiteX1165" fmla="*/ 3152405 w 11591656"/>
              <a:gd name="connsiteY1165" fmla="*/ 217170 h 6858000"/>
              <a:gd name="connsiteX1166" fmla="*/ 3163835 w 11591656"/>
              <a:gd name="connsiteY1166" fmla="*/ 209550 h 6858000"/>
              <a:gd name="connsiteX1167" fmla="*/ 3270515 w 11591656"/>
              <a:gd name="connsiteY1167" fmla="*/ 198120 h 6858000"/>
              <a:gd name="connsiteX1168" fmla="*/ 3297185 w 11591656"/>
              <a:gd name="connsiteY1168" fmla="*/ 190500 h 6858000"/>
              <a:gd name="connsiteX1169" fmla="*/ 3316235 w 11591656"/>
              <a:gd name="connsiteY1169" fmla="*/ 182879 h 6858000"/>
              <a:gd name="connsiteX1170" fmla="*/ 3354335 w 11591656"/>
              <a:gd name="connsiteY1170" fmla="*/ 179070 h 6858000"/>
              <a:gd name="connsiteX1171" fmla="*/ 3388625 w 11591656"/>
              <a:gd name="connsiteY1171" fmla="*/ 160020 h 6858000"/>
              <a:gd name="connsiteX1172" fmla="*/ 3391367 w 11591656"/>
              <a:gd name="connsiteY1172" fmla="*/ 157153 h 6858000"/>
              <a:gd name="connsiteX1173" fmla="*/ 3362087 w 11591656"/>
              <a:gd name="connsiteY1173" fmla="*/ 159362 h 6858000"/>
              <a:gd name="connsiteX1174" fmla="*/ 3320045 w 11591656"/>
              <a:gd name="connsiteY1174" fmla="*/ 160019 h 6858000"/>
              <a:gd name="connsiteX1175" fmla="*/ 3289565 w 11591656"/>
              <a:gd name="connsiteY1175" fmla="*/ 152399 h 6858000"/>
              <a:gd name="connsiteX1176" fmla="*/ 3278135 w 11591656"/>
              <a:gd name="connsiteY1176" fmla="*/ 148589 h 6858000"/>
              <a:gd name="connsiteX1177" fmla="*/ 3262895 w 11591656"/>
              <a:gd name="connsiteY1177" fmla="*/ 144779 h 6858000"/>
              <a:gd name="connsiteX1178" fmla="*/ 3224795 w 11591656"/>
              <a:gd name="connsiteY1178" fmla="*/ 152399 h 6858000"/>
              <a:gd name="connsiteX1179" fmla="*/ 3190505 w 11591656"/>
              <a:gd name="connsiteY1179" fmla="*/ 156209 h 6858000"/>
              <a:gd name="connsiteX1180" fmla="*/ 3163835 w 11591656"/>
              <a:gd name="connsiteY1180" fmla="*/ 163829 h 6858000"/>
              <a:gd name="connsiteX1181" fmla="*/ 3152405 w 11591656"/>
              <a:gd name="connsiteY1181" fmla="*/ 175259 h 6858000"/>
              <a:gd name="connsiteX1182" fmla="*/ 3129545 w 11591656"/>
              <a:gd name="connsiteY1182" fmla="*/ 198119 h 6858000"/>
              <a:gd name="connsiteX1183" fmla="*/ 3118115 w 11591656"/>
              <a:gd name="connsiteY1183" fmla="*/ 201929 h 6858000"/>
              <a:gd name="connsiteX1184" fmla="*/ 3087635 w 11591656"/>
              <a:gd name="connsiteY1184" fmla="*/ 224789 h 6858000"/>
              <a:gd name="connsiteX1185" fmla="*/ 3072395 w 11591656"/>
              <a:gd name="connsiteY1185" fmla="*/ 228599 h 6858000"/>
              <a:gd name="connsiteX1186" fmla="*/ 3053345 w 11591656"/>
              <a:gd name="connsiteY1186" fmla="*/ 232409 h 6858000"/>
              <a:gd name="connsiteX1187" fmla="*/ 3011434 w 11591656"/>
              <a:gd name="connsiteY1187" fmla="*/ 247649 h 6858000"/>
              <a:gd name="connsiteX1188" fmla="*/ 2992385 w 11591656"/>
              <a:gd name="connsiteY1188" fmla="*/ 251459 h 6858000"/>
              <a:gd name="connsiteX1189" fmla="*/ 2961904 w 11591656"/>
              <a:gd name="connsiteY1189" fmla="*/ 255269 h 6858000"/>
              <a:gd name="connsiteX1190" fmla="*/ 2954285 w 11591656"/>
              <a:gd name="connsiteY1190" fmla="*/ 266699 h 6858000"/>
              <a:gd name="connsiteX1191" fmla="*/ 2923805 w 11591656"/>
              <a:gd name="connsiteY1191" fmla="*/ 297179 h 6858000"/>
              <a:gd name="connsiteX1192" fmla="*/ 2919441 w 11591656"/>
              <a:gd name="connsiteY1192" fmla="*/ 299119 h 6858000"/>
              <a:gd name="connsiteX1193" fmla="*/ 2912375 w 11591656"/>
              <a:gd name="connsiteY1193" fmla="*/ 323849 h 6858000"/>
              <a:gd name="connsiteX1194" fmla="*/ 2900945 w 11591656"/>
              <a:gd name="connsiteY1194" fmla="*/ 327659 h 6858000"/>
              <a:gd name="connsiteX1195" fmla="*/ 2889515 w 11591656"/>
              <a:gd name="connsiteY1195" fmla="*/ 339089 h 6858000"/>
              <a:gd name="connsiteX1196" fmla="*/ 2878085 w 11591656"/>
              <a:gd name="connsiteY1196" fmla="*/ 342899 h 6858000"/>
              <a:gd name="connsiteX1197" fmla="*/ 2855225 w 11591656"/>
              <a:gd name="connsiteY1197" fmla="*/ 346710 h 6858000"/>
              <a:gd name="connsiteX1198" fmla="*/ 2843795 w 11591656"/>
              <a:gd name="connsiteY1198" fmla="*/ 358139 h 6858000"/>
              <a:gd name="connsiteX1199" fmla="*/ 2836175 w 11591656"/>
              <a:gd name="connsiteY1199" fmla="*/ 369569 h 6858000"/>
              <a:gd name="connsiteX1200" fmla="*/ 2779025 w 11591656"/>
              <a:gd name="connsiteY1200" fmla="*/ 377189 h 6858000"/>
              <a:gd name="connsiteX1201" fmla="*/ 2756165 w 11591656"/>
              <a:gd name="connsiteY1201" fmla="*/ 380999 h 6858000"/>
              <a:gd name="connsiteX1202" fmla="*/ 2664725 w 11591656"/>
              <a:gd name="connsiteY1202" fmla="*/ 384809 h 6858000"/>
              <a:gd name="connsiteX1203" fmla="*/ 2554235 w 11591656"/>
              <a:gd name="connsiteY1203" fmla="*/ 396239 h 6858000"/>
              <a:gd name="connsiteX1204" fmla="*/ 2550425 w 11591656"/>
              <a:gd name="connsiteY1204" fmla="*/ 407669 h 6858000"/>
              <a:gd name="connsiteX1205" fmla="*/ 2550501 w 11591656"/>
              <a:gd name="connsiteY1205" fmla="*/ 409131 h 6858000"/>
              <a:gd name="connsiteX1206" fmla="*/ 2612477 w 11591656"/>
              <a:gd name="connsiteY1206" fmla="*/ 396216 h 6858000"/>
              <a:gd name="connsiteX1207" fmla="*/ 2716564 w 11591656"/>
              <a:gd name="connsiteY1207" fmla="*/ 409171 h 6858000"/>
              <a:gd name="connsiteX1208" fmla="*/ 2864346 w 11591656"/>
              <a:gd name="connsiteY1208" fmla="*/ 427644 h 6858000"/>
              <a:gd name="connsiteX1209" fmla="*/ 2947473 w 11591656"/>
              <a:gd name="connsiteY1209" fmla="*/ 464589 h 6858000"/>
              <a:gd name="connsiteX1210" fmla="*/ 3049073 w 11591656"/>
              <a:gd name="connsiteY1210" fmla="*/ 492298 h 6858000"/>
              <a:gd name="connsiteX1211" fmla="*/ 3086019 w 11591656"/>
              <a:gd name="connsiteY1211" fmla="*/ 501535 h 6858000"/>
              <a:gd name="connsiteX1212" fmla="*/ 3113728 w 11591656"/>
              <a:gd name="connsiteY1212" fmla="*/ 520007 h 6858000"/>
              <a:gd name="connsiteX1213" fmla="*/ 3141437 w 11591656"/>
              <a:gd name="connsiteY1213" fmla="*/ 529244 h 6858000"/>
              <a:gd name="connsiteX1214" fmla="*/ 3169147 w 11591656"/>
              <a:gd name="connsiteY1214" fmla="*/ 547716 h 6858000"/>
              <a:gd name="connsiteX1215" fmla="*/ 3233800 w 11591656"/>
              <a:gd name="connsiteY1215" fmla="*/ 566189 h 6858000"/>
              <a:gd name="connsiteX1216" fmla="*/ 3344637 w 11591656"/>
              <a:gd name="connsiteY1216" fmla="*/ 584662 h 6858000"/>
              <a:gd name="connsiteX1217" fmla="*/ 3372346 w 11591656"/>
              <a:gd name="connsiteY1217" fmla="*/ 603135 h 6858000"/>
              <a:gd name="connsiteX1218" fmla="*/ 3390819 w 11591656"/>
              <a:gd name="connsiteY1218" fmla="*/ 630844 h 6858000"/>
              <a:gd name="connsiteX1219" fmla="*/ 3418528 w 11591656"/>
              <a:gd name="connsiteY1219" fmla="*/ 640080 h 6858000"/>
              <a:gd name="connsiteX1220" fmla="*/ 3464710 w 11591656"/>
              <a:gd name="connsiteY1220" fmla="*/ 704735 h 6858000"/>
              <a:gd name="connsiteX1221" fmla="*/ 3492419 w 11591656"/>
              <a:gd name="connsiteY1221" fmla="*/ 732444 h 6858000"/>
              <a:gd name="connsiteX1222" fmla="*/ 3520128 w 11591656"/>
              <a:gd name="connsiteY1222" fmla="*/ 852516 h 6858000"/>
              <a:gd name="connsiteX1223" fmla="*/ 3501655 w 11591656"/>
              <a:gd name="connsiteY1223" fmla="*/ 880225 h 6858000"/>
              <a:gd name="connsiteX1224" fmla="*/ 3372346 w 11591656"/>
              <a:gd name="connsiteY1224" fmla="*/ 852516 h 6858000"/>
              <a:gd name="connsiteX1225" fmla="*/ 3261510 w 11591656"/>
              <a:gd name="connsiteY1225" fmla="*/ 815571 h 6858000"/>
              <a:gd name="connsiteX1226" fmla="*/ 3224564 w 11591656"/>
              <a:gd name="connsiteY1226" fmla="*/ 806335 h 6858000"/>
              <a:gd name="connsiteX1227" fmla="*/ 3132200 w 11591656"/>
              <a:gd name="connsiteY1227" fmla="*/ 797098 h 6858000"/>
              <a:gd name="connsiteX1228" fmla="*/ 3021364 w 11591656"/>
              <a:gd name="connsiteY1228" fmla="*/ 815571 h 6858000"/>
              <a:gd name="connsiteX1229" fmla="*/ 3020666 w 11591656"/>
              <a:gd name="connsiteY1229" fmla="*/ 815399 h 6858000"/>
              <a:gd name="connsiteX1230" fmla="*/ 3012986 w 11591656"/>
              <a:gd name="connsiteY1230" fmla="*/ 810775 h 6858000"/>
              <a:gd name="connsiteX1231" fmla="*/ 3002223 w 11591656"/>
              <a:gd name="connsiteY1231" fmla="*/ 805763 h 6858000"/>
              <a:gd name="connsiteX1232" fmla="*/ 2995264 w 11591656"/>
              <a:gd name="connsiteY1232" fmla="*/ 802376 h 6858000"/>
              <a:gd name="connsiteX1233" fmla="*/ 3001550 w 11591656"/>
              <a:gd name="connsiteY1233" fmla="*/ 786895 h 6858000"/>
              <a:gd name="connsiteX1234" fmla="*/ 3012128 w 11591656"/>
              <a:gd name="connsiteY1234" fmla="*/ 769389 h 6858000"/>
              <a:gd name="connsiteX1235" fmla="*/ 3039837 w 11591656"/>
              <a:gd name="connsiteY1235" fmla="*/ 760153 h 6858000"/>
              <a:gd name="connsiteX1236" fmla="*/ 3058310 w 11591656"/>
              <a:gd name="connsiteY1236" fmla="*/ 723207 h 6858000"/>
              <a:gd name="connsiteX1237" fmla="*/ 3039837 w 11591656"/>
              <a:gd name="connsiteY1237" fmla="*/ 640080 h 6858000"/>
              <a:gd name="connsiteX1238" fmla="*/ 3030601 w 11591656"/>
              <a:gd name="connsiteY1238" fmla="*/ 584662 h 6858000"/>
              <a:gd name="connsiteX1239" fmla="*/ 2864346 w 11591656"/>
              <a:gd name="connsiteY1239" fmla="*/ 566189 h 6858000"/>
              <a:gd name="connsiteX1240" fmla="*/ 2808928 w 11591656"/>
              <a:gd name="connsiteY1240" fmla="*/ 603135 h 6858000"/>
              <a:gd name="connsiteX1241" fmla="*/ 2790455 w 11591656"/>
              <a:gd name="connsiteY1241" fmla="*/ 630844 h 6858000"/>
              <a:gd name="connsiteX1242" fmla="*/ 2762746 w 11591656"/>
              <a:gd name="connsiteY1242" fmla="*/ 640080 h 6858000"/>
              <a:gd name="connsiteX1243" fmla="*/ 2762746 w 11591656"/>
              <a:gd name="connsiteY1243" fmla="*/ 741680 h 6858000"/>
              <a:gd name="connsiteX1244" fmla="*/ 2808928 w 11591656"/>
              <a:gd name="connsiteY1244" fmla="*/ 787862 h 6858000"/>
              <a:gd name="connsiteX1245" fmla="*/ 2827400 w 11591656"/>
              <a:gd name="connsiteY1245" fmla="*/ 824806 h 6858000"/>
              <a:gd name="connsiteX1246" fmla="*/ 2771982 w 11591656"/>
              <a:gd name="connsiteY1246" fmla="*/ 834044 h 6858000"/>
              <a:gd name="connsiteX1247" fmla="*/ 2735037 w 11591656"/>
              <a:gd name="connsiteY1247" fmla="*/ 824806 h 6858000"/>
              <a:gd name="connsiteX1248" fmla="*/ 2707328 w 11591656"/>
              <a:gd name="connsiteY1248" fmla="*/ 797098 h 6858000"/>
              <a:gd name="connsiteX1249" fmla="*/ 2651910 w 11591656"/>
              <a:gd name="connsiteY1249" fmla="*/ 760153 h 6858000"/>
              <a:gd name="connsiteX1250" fmla="*/ 2642673 w 11591656"/>
              <a:gd name="connsiteY1250" fmla="*/ 713971 h 6858000"/>
              <a:gd name="connsiteX1251" fmla="*/ 2624200 w 11591656"/>
              <a:gd name="connsiteY1251" fmla="*/ 686262 h 6858000"/>
              <a:gd name="connsiteX1252" fmla="*/ 2559546 w 11591656"/>
              <a:gd name="connsiteY1252" fmla="*/ 732444 h 6858000"/>
              <a:gd name="connsiteX1253" fmla="*/ 2494892 w 11591656"/>
              <a:gd name="connsiteY1253" fmla="*/ 778625 h 6858000"/>
              <a:gd name="connsiteX1254" fmla="*/ 2467182 w 11591656"/>
              <a:gd name="connsiteY1254" fmla="*/ 815571 h 6858000"/>
              <a:gd name="connsiteX1255" fmla="*/ 2411764 w 11591656"/>
              <a:gd name="connsiteY1255" fmla="*/ 861753 h 6858000"/>
              <a:gd name="connsiteX1256" fmla="*/ 2384056 w 11591656"/>
              <a:gd name="connsiteY1256" fmla="*/ 880225 h 6858000"/>
              <a:gd name="connsiteX1257" fmla="*/ 2374820 w 11591656"/>
              <a:gd name="connsiteY1257" fmla="*/ 1000298 h 6858000"/>
              <a:gd name="connsiteX1258" fmla="*/ 2430237 w 11591656"/>
              <a:gd name="connsiteY1258" fmla="*/ 1028007 h 6858000"/>
              <a:gd name="connsiteX1259" fmla="*/ 2494892 w 11591656"/>
              <a:gd name="connsiteY1259" fmla="*/ 1046480 h 6858000"/>
              <a:gd name="connsiteX1260" fmla="*/ 2531837 w 11591656"/>
              <a:gd name="connsiteY1260" fmla="*/ 1064953 h 6858000"/>
              <a:gd name="connsiteX1261" fmla="*/ 2614964 w 11591656"/>
              <a:gd name="connsiteY1261" fmla="*/ 1074189 h 6858000"/>
              <a:gd name="connsiteX1262" fmla="*/ 2651910 w 11591656"/>
              <a:gd name="connsiteY1262" fmla="*/ 1092662 h 6858000"/>
              <a:gd name="connsiteX1263" fmla="*/ 2716564 w 11591656"/>
              <a:gd name="connsiteY1263" fmla="*/ 1120371 h 6858000"/>
              <a:gd name="connsiteX1264" fmla="*/ 2771982 w 11591656"/>
              <a:gd name="connsiteY1264" fmla="*/ 1148080 h 6858000"/>
              <a:gd name="connsiteX1265" fmla="*/ 2781219 w 11591656"/>
              <a:gd name="connsiteY1265" fmla="*/ 1185025 h 6858000"/>
              <a:gd name="connsiteX1266" fmla="*/ 2818164 w 11591656"/>
              <a:gd name="connsiteY1266" fmla="*/ 1231207 h 6858000"/>
              <a:gd name="connsiteX1267" fmla="*/ 2919764 w 11591656"/>
              <a:gd name="connsiteY1267" fmla="*/ 1240444 h 6858000"/>
              <a:gd name="connsiteX1268" fmla="*/ 2984419 w 11591656"/>
              <a:gd name="connsiteY1268" fmla="*/ 1175789 h 6858000"/>
              <a:gd name="connsiteX1269" fmla="*/ 3012128 w 11591656"/>
              <a:gd name="connsiteY1269" fmla="*/ 1046480 h 6858000"/>
              <a:gd name="connsiteX1270" fmla="*/ 2929000 w 11591656"/>
              <a:gd name="connsiteY1270" fmla="*/ 1018771 h 6858000"/>
              <a:gd name="connsiteX1271" fmla="*/ 2901291 w 11591656"/>
              <a:gd name="connsiteY1271" fmla="*/ 991061 h 6858000"/>
              <a:gd name="connsiteX1272" fmla="*/ 2892055 w 11591656"/>
              <a:gd name="connsiteY1272" fmla="*/ 843280 h 6858000"/>
              <a:gd name="connsiteX1273" fmla="*/ 2901291 w 11591656"/>
              <a:gd name="connsiteY1273" fmla="*/ 815571 h 6858000"/>
              <a:gd name="connsiteX1274" fmla="*/ 2984419 w 11591656"/>
              <a:gd name="connsiteY1274" fmla="*/ 797098 h 6858000"/>
              <a:gd name="connsiteX1275" fmla="*/ 2995264 w 11591656"/>
              <a:gd name="connsiteY1275" fmla="*/ 802376 h 6858000"/>
              <a:gd name="connsiteX1276" fmla="*/ 2993655 w 11591656"/>
              <a:gd name="connsiteY1276" fmla="*/ 806335 h 6858000"/>
              <a:gd name="connsiteX1277" fmla="*/ 3007322 w 11591656"/>
              <a:gd name="connsiteY1277" fmla="*/ 812108 h 6858000"/>
              <a:gd name="connsiteX1278" fmla="*/ 3020666 w 11591656"/>
              <a:gd name="connsiteY1278" fmla="*/ 815399 h 6858000"/>
              <a:gd name="connsiteX1279" fmla="*/ 3021919 w 11591656"/>
              <a:gd name="connsiteY1279" fmla="*/ 816153 h 6858000"/>
              <a:gd name="connsiteX1280" fmla="*/ 3049073 w 11591656"/>
              <a:gd name="connsiteY1280" fmla="*/ 852516 h 6858000"/>
              <a:gd name="connsiteX1281" fmla="*/ 3095255 w 11591656"/>
              <a:gd name="connsiteY1281" fmla="*/ 907935 h 6858000"/>
              <a:gd name="connsiteX1282" fmla="*/ 3104491 w 11591656"/>
              <a:gd name="connsiteY1282" fmla="*/ 944880 h 6858000"/>
              <a:gd name="connsiteX1283" fmla="*/ 3169147 w 11591656"/>
              <a:gd name="connsiteY1283" fmla="*/ 926407 h 6858000"/>
              <a:gd name="connsiteX1284" fmla="*/ 3196855 w 11591656"/>
              <a:gd name="connsiteY1284" fmla="*/ 907935 h 6858000"/>
              <a:gd name="connsiteX1285" fmla="*/ 3209295 w 11591656"/>
              <a:gd name="connsiteY1285" fmla="*/ 883324 h 6858000"/>
              <a:gd name="connsiteX1286" fmla="*/ 3201456 w 11591656"/>
              <a:gd name="connsiteY1286" fmla="*/ 879992 h 6858000"/>
              <a:gd name="connsiteX1287" fmla="*/ 3205129 w 11591656"/>
              <a:gd name="connsiteY1287" fmla="*/ 879068 h 6858000"/>
              <a:gd name="connsiteX1288" fmla="*/ 3252273 w 11591656"/>
              <a:gd name="connsiteY1288" fmla="*/ 861753 h 6858000"/>
              <a:gd name="connsiteX1289" fmla="*/ 3307691 w 11591656"/>
              <a:gd name="connsiteY1289" fmla="*/ 880225 h 6858000"/>
              <a:gd name="connsiteX1290" fmla="*/ 3344637 w 11591656"/>
              <a:gd name="connsiteY1290" fmla="*/ 898698 h 6858000"/>
              <a:gd name="connsiteX1291" fmla="*/ 3363110 w 11591656"/>
              <a:gd name="connsiteY1291" fmla="*/ 926407 h 6858000"/>
              <a:gd name="connsiteX1292" fmla="*/ 3390819 w 11591656"/>
              <a:gd name="connsiteY1292" fmla="*/ 963353 h 6858000"/>
              <a:gd name="connsiteX1293" fmla="*/ 3409291 w 11591656"/>
              <a:gd name="connsiteY1293" fmla="*/ 991061 h 6858000"/>
              <a:gd name="connsiteX1294" fmla="*/ 3446237 w 11591656"/>
              <a:gd name="connsiteY1294" fmla="*/ 1046480 h 6858000"/>
              <a:gd name="connsiteX1295" fmla="*/ 3492419 w 11591656"/>
              <a:gd name="connsiteY1295" fmla="*/ 1055716 h 6858000"/>
              <a:gd name="connsiteX1296" fmla="*/ 3520128 w 11591656"/>
              <a:gd name="connsiteY1296" fmla="*/ 1064953 h 6858000"/>
              <a:gd name="connsiteX1297" fmla="*/ 3547838 w 11591656"/>
              <a:gd name="connsiteY1297" fmla="*/ 1074189 h 6858000"/>
              <a:gd name="connsiteX1298" fmla="*/ 3630964 w 11591656"/>
              <a:gd name="connsiteY1298" fmla="*/ 1111135 h 6858000"/>
              <a:gd name="connsiteX1299" fmla="*/ 3649437 w 11591656"/>
              <a:gd name="connsiteY1299" fmla="*/ 1203498 h 6858000"/>
              <a:gd name="connsiteX1300" fmla="*/ 3658672 w 11591656"/>
              <a:gd name="connsiteY1300" fmla="*/ 1231207 h 6858000"/>
              <a:gd name="connsiteX1301" fmla="*/ 3686381 w 11591656"/>
              <a:gd name="connsiteY1301" fmla="*/ 1240444 h 6858000"/>
              <a:gd name="connsiteX1302" fmla="*/ 3741799 w 11591656"/>
              <a:gd name="connsiteY1302" fmla="*/ 1268153 h 6858000"/>
              <a:gd name="connsiteX1303" fmla="*/ 3797218 w 11591656"/>
              <a:gd name="connsiteY1303" fmla="*/ 1286625 h 6858000"/>
              <a:gd name="connsiteX1304" fmla="*/ 3806454 w 11591656"/>
              <a:gd name="connsiteY1304" fmla="*/ 1378989 h 6858000"/>
              <a:gd name="connsiteX1305" fmla="*/ 3778746 w 11591656"/>
              <a:gd name="connsiteY1305" fmla="*/ 1388225 h 6858000"/>
              <a:gd name="connsiteX1306" fmla="*/ 3732563 w 11591656"/>
              <a:gd name="connsiteY1306" fmla="*/ 1406698 h 6858000"/>
              <a:gd name="connsiteX1307" fmla="*/ 3649437 w 11591656"/>
              <a:gd name="connsiteY1307" fmla="*/ 1415935 h 6858000"/>
              <a:gd name="connsiteX1308" fmla="*/ 3612491 w 11591656"/>
              <a:gd name="connsiteY1308" fmla="*/ 1397462 h 6858000"/>
              <a:gd name="connsiteX1309" fmla="*/ 3603255 w 11591656"/>
              <a:gd name="connsiteY1309" fmla="*/ 1360516 h 6858000"/>
              <a:gd name="connsiteX1310" fmla="*/ 3594020 w 11591656"/>
              <a:gd name="connsiteY1310" fmla="*/ 1332807 h 6858000"/>
              <a:gd name="connsiteX1311" fmla="*/ 3584782 w 11591656"/>
              <a:gd name="connsiteY1311" fmla="*/ 1249680 h 6858000"/>
              <a:gd name="connsiteX1312" fmla="*/ 3557073 w 11591656"/>
              <a:gd name="connsiteY1312" fmla="*/ 1268153 h 6858000"/>
              <a:gd name="connsiteX1313" fmla="*/ 3455473 w 11591656"/>
              <a:gd name="connsiteY1313" fmla="*/ 1277389 h 6858000"/>
              <a:gd name="connsiteX1314" fmla="*/ 3427764 w 11591656"/>
              <a:gd name="connsiteY1314" fmla="*/ 1286625 h 6858000"/>
              <a:gd name="connsiteX1315" fmla="*/ 3418528 w 11591656"/>
              <a:gd name="connsiteY1315" fmla="*/ 1360516 h 6858000"/>
              <a:gd name="connsiteX1316" fmla="*/ 3557073 w 11591656"/>
              <a:gd name="connsiteY1316" fmla="*/ 1397462 h 6858000"/>
              <a:gd name="connsiteX1317" fmla="*/ 3566310 w 11591656"/>
              <a:gd name="connsiteY1317" fmla="*/ 1462116 h 6858000"/>
              <a:gd name="connsiteX1318" fmla="*/ 3400055 w 11591656"/>
              <a:gd name="connsiteY1318" fmla="*/ 1471353 h 6858000"/>
              <a:gd name="connsiteX1319" fmla="*/ 3363110 w 11591656"/>
              <a:gd name="connsiteY1319" fmla="*/ 1480589 h 6858000"/>
              <a:gd name="connsiteX1320" fmla="*/ 3279982 w 11591656"/>
              <a:gd name="connsiteY1320" fmla="*/ 1489825 h 6858000"/>
              <a:gd name="connsiteX1321" fmla="*/ 3252273 w 11591656"/>
              <a:gd name="connsiteY1321" fmla="*/ 1499062 h 6858000"/>
              <a:gd name="connsiteX1322" fmla="*/ 3206091 w 11591656"/>
              <a:gd name="connsiteY1322" fmla="*/ 1554480 h 6858000"/>
              <a:gd name="connsiteX1323" fmla="*/ 3187619 w 11591656"/>
              <a:gd name="connsiteY1323" fmla="*/ 1609898 h 6858000"/>
              <a:gd name="connsiteX1324" fmla="*/ 3169147 w 11591656"/>
              <a:gd name="connsiteY1324" fmla="*/ 1637607 h 6858000"/>
              <a:gd name="connsiteX1325" fmla="*/ 3049073 w 11591656"/>
              <a:gd name="connsiteY1325" fmla="*/ 1646844 h 6858000"/>
              <a:gd name="connsiteX1326" fmla="*/ 3030601 w 11591656"/>
              <a:gd name="connsiteY1326" fmla="*/ 1850043 h 6858000"/>
              <a:gd name="connsiteX1327" fmla="*/ 3002891 w 11591656"/>
              <a:gd name="connsiteY1327" fmla="*/ 1868515 h 6858000"/>
              <a:gd name="connsiteX1328" fmla="*/ 2984419 w 11591656"/>
              <a:gd name="connsiteY1328" fmla="*/ 1896224 h 6858000"/>
              <a:gd name="connsiteX1329" fmla="*/ 2892055 w 11591656"/>
              <a:gd name="connsiteY1329" fmla="*/ 1905461 h 6858000"/>
              <a:gd name="connsiteX1330" fmla="*/ 2855110 w 11591656"/>
              <a:gd name="connsiteY1330" fmla="*/ 1886988 h 6858000"/>
              <a:gd name="connsiteX1331" fmla="*/ 2845873 w 11591656"/>
              <a:gd name="connsiteY1331" fmla="*/ 2025534 h 6858000"/>
              <a:gd name="connsiteX1332" fmla="*/ 2864346 w 11591656"/>
              <a:gd name="connsiteY1332" fmla="*/ 2053243 h 6858000"/>
              <a:gd name="connsiteX1333" fmla="*/ 2882819 w 11591656"/>
              <a:gd name="connsiteY1333" fmla="*/ 2228734 h 6858000"/>
              <a:gd name="connsiteX1334" fmla="*/ 2845873 w 11591656"/>
              <a:gd name="connsiteY1334" fmla="*/ 2210261 h 6858000"/>
              <a:gd name="connsiteX1335" fmla="*/ 2818164 w 11591656"/>
              <a:gd name="connsiteY1335" fmla="*/ 2154843 h 6858000"/>
              <a:gd name="connsiteX1336" fmla="*/ 2753510 w 11591656"/>
              <a:gd name="connsiteY1336" fmla="*/ 2090188 h 6858000"/>
              <a:gd name="connsiteX1337" fmla="*/ 2707328 w 11591656"/>
              <a:gd name="connsiteY1337" fmla="*/ 2044006 h 6858000"/>
              <a:gd name="connsiteX1338" fmla="*/ 2605728 w 11591656"/>
              <a:gd name="connsiteY1338" fmla="*/ 2016297 h 6858000"/>
              <a:gd name="connsiteX1339" fmla="*/ 2513364 w 11591656"/>
              <a:gd name="connsiteY1339" fmla="*/ 2007061 h 6858000"/>
              <a:gd name="connsiteX1340" fmla="*/ 2448710 w 11591656"/>
              <a:gd name="connsiteY1340" fmla="*/ 1997824 h 6858000"/>
              <a:gd name="connsiteX1341" fmla="*/ 2384056 w 11591656"/>
              <a:gd name="connsiteY1341" fmla="*/ 2044006 h 6858000"/>
              <a:gd name="connsiteX1342" fmla="*/ 2374820 w 11591656"/>
              <a:gd name="connsiteY1342" fmla="*/ 2090188 h 6858000"/>
              <a:gd name="connsiteX1343" fmla="*/ 2337874 w 11591656"/>
              <a:gd name="connsiteY1343" fmla="*/ 2127134 h 6858000"/>
              <a:gd name="connsiteX1344" fmla="*/ 2300928 w 11591656"/>
              <a:gd name="connsiteY1344" fmla="*/ 2182552 h 6858000"/>
              <a:gd name="connsiteX1345" fmla="*/ 2291692 w 11591656"/>
              <a:gd name="connsiteY1345" fmla="*/ 2431934 h 6858000"/>
              <a:gd name="connsiteX1346" fmla="*/ 2300928 w 11591656"/>
              <a:gd name="connsiteY1346" fmla="*/ 2459643 h 6858000"/>
              <a:gd name="connsiteX1347" fmla="*/ 2457946 w 11591656"/>
              <a:gd name="connsiteY1347" fmla="*/ 2478115 h 6858000"/>
              <a:gd name="connsiteX1348" fmla="*/ 2485655 w 11591656"/>
              <a:gd name="connsiteY1348" fmla="*/ 2413461 h 6858000"/>
              <a:gd name="connsiteX1349" fmla="*/ 2504128 w 11591656"/>
              <a:gd name="connsiteY1349" fmla="*/ 2385752 h 6858000"/>
              <a:gd name="connsiteX1350" fmla="*/ 2559546 w 11591656"/>
              <a:gd name="connsiteY1350" fmla="*/ 2376515 h 6858000"/>
              <a:gd name="connsiteX1351" fmla="*/ 2605728 w 11591656"/>
              <a:gd name="connsiteY1351" fmla="*/ 2367279 h 6858000"/>
              <a:gd name="connsiteX1352" fmla="*/ 2614964 w 11591656"/>
              <a:gd name="connsiteY1352" fmla="*/ 2422697 h 6858000"/>
              <a:gd name="connsiteX1353" fmla="*/ 2624200 w 11591656"/>
              <a:gd name="connsiteY1353" fmla="*/ 2450406 h 6858000"/>
              <a:gd name="connsiteX1354" fmla="*/ 2679620 w 11591656"/>
              <a:gd name="connsiteY1354" fmla="*/ 2505824 h 6858000"/>
              <a:gd name="connsiteX1355" fmla="*/ 2707328 w 11591656"/>
              <a:gd name="connsiteY1355" fmla="*/ 2524297 h 6858000"/>
              <a:gd name="connsiteX1356" fmla="*/ 2744273 w 11591656"/>
              <a:gd name="connsiteY1356" fmla="*/ 2542770 h 6858000"/>
              <a:gd name="connsiteX1357" fmla="*/ 2735037 w 11591656"/>
              <a:gd name="connsiteY1357" fmla="*/ 2570479 h 6858000"/>
              <a:gd name="connsiteX1358" fmla="*/ 2725800 w 11591656"/>
              <a:gd name="connsiteY1358" fmla="*/ 2662843 h 6858000"/>
              <a:gd name="connsiteX1359" fmla="*/ 2753510 w 11591656"/>
              <a:gd name="connsiteY1359" fmla="*/ 2727497 h 6858000"/>
              <a:gd name="connsiteX1360" fmla="*/ 2799691 w 11591656"/>
              <a:gd name="connsiteY1360" fmla="*/ 2801388 h 6858000"/>
              <a:gd name="connsiteX1361" fmla="*/ 2892055 w 11591656"/>
              <a:gd name="connsiteY1361" fmla="*/ 2819861 h 6858000"/>
              <a:gd name="connsiteX1362" fmla="*/ 2919764 w 11591656"/>
              <a:gd name="connsiteY1362" fmla="*/ 2810624 h 6858000"/>
              <a:gd name="connsiteX1363" fmla="*/ 2956711 w 11591656"/>
              <a:gd name="connsiteY1363" fmla="*/ 2801388 h 6858000"/>
              <a:gd name="connsiteX1364" fmla="*/ 2965946 w 11591656"/>
              <a:gd name="connsiteY1364" fmla="*/ 2773679 h 6858000"/>
              <a:gd name="connsiteX1365" fmla="*/ 2984419 w 11591656"/>
              <a:gd name="connsiteY1365" fmla="*/ 2745970 h 6858000"/>
              <a:gd name="connsiteX1366" fmla="*/ 3178382 w 11591656"/>
              <a:gd name="connsiteY1366" fmla="*/ 2699788 h 6858000"/>
              <a:gd name="connsiteX1367" fmla="*/ 3233800 w 11591656"/>
              <a:gd name="connsiteY1367" fmla="*/ 2755206 h 6858000"/>
              <a:gd name="connsiteX1368" fmla="*/ 3261510 w 11591656"/>
              <a:gd name="connsiteY1368" fmla="*/ 2764443 h 6858000"/>
              <a:gd name="connsiteX1369" fmla="*/ 3289219 w 11591656"/>
              <a:gd name="connsiteY1369" fmla="*/ 2782915 h 6858000"/>
              <a:gd name="connsiteX1370" fmla="*/ 3390819 w 11591656"/>
              <a:gd name="connsiteY1370" fmla="*/ 2810624 h 6858000"/>
              <a:gd name="connsiteX1371" fmla="*/ 3520128 w 11591656"/>
              <a:gd name="connsiteY1371" fmla="*/ 2819861 h 6858000"/>
              <a:gd name="connsiteX1372" fmla="*/ 3547838 w 11591656"/>
              <a:gd name="connsiteY1372" fmla="*/ 2838334 h 6858000"/>
              <a:gd name="connsiteX1373" fmla="*/ 3603255 w 11591656"/>
              <a:gd name="connsiteY1373" fmla="*/ 2939934 h 6858000"/>
              <a:gd name="connsiteX1374" fmla="*/ 3723327 w 11591656"/>
              <a:gd name="connsiteY1374" fmla="*/ 2949170 h 6858000"/>
              <a:gd name="connsiteX1375" fmla="*/ 3760272 w 11591656"/>
              <a:gd name="connsiteY1375" fmla="*/ 2958406 h 6858000"/>
              <a:gd name="connsiteX1376" fmla="*/ 3778746 w 11591656"/>
              <a:gd name="connsiteY1376" fmla="*/ 3041534 h 6858000"/>
              <a:gd name="connsiteX1377" fmla="*/ 3824928 w 11591656"/>
              <a:gd name="connsiteY1377" fmla="*/ 3106188 h 6858000"/>
              <a:gd name="connsiteX1378" fmla="*/ 3843399 w 11591656"/>
              <a:gd name="connsiteY1378" fmla="*/ 3161606 h 6858000"/>
              <a:gd name="connsiteX1379" fmla="*/ 3880345 w 11591656"/>
              <a:gd name="connsiteY1379" fmla="*/ 3170843 h 6858000"/>
              <a:gd name="connsiteX1380" fmla="*/ 4000418 w 11591656"/>
              <a:gd name="connsiteY1380" fmla="*/ 3189315 h 6858000"/>
              <a:gd name="connsiteX1381" fmla="*/ 4037363 w 11591656"/>
              <a:gd name="connsiteY1381" fmla="*/ 3198552 h 6858000"/>
              <a:gd name="connsiteX1382" fmla="*/ 4065072 w 11591656"/>
              <a:gd name="connsiteY1382" fmla="*/ 3217024 h 6858000"/>
              <a:gd name="connsiteX1383" fmla="*/ 4111255 w 11591656"/>
              <a:gd name="connsiteY1383" fmla="*/ 3226261 h 6858000"/>
              <a:gd name="connsiteX1384" fmla="*/ 4138963 w 11591656"/>
              <a:gd name="connsiteY1384" fmla="*/ 3253970 h 6858000"/>
              <a:gd name="connsiteX1385" fmla="*/ 4194381 w 11591656"/>
              <a:gd name="connsiteY1385" fmla="*/ 3290915 h 6858000"/>
              <a:gd name="connsiteX1386" fmla="*/ 4249799 w 11591656"/>
              <a:gd name="connsiteY1386" fmla="*/ 3309388 h 6858000"/>
              <a:gd name="connsiteX1387" fmla="*/ 4277509 w 11591656"/>
              <a:gd name="connsiteY1387" fmla="*/ 3327861 h 6858000"/>
              <a:gd name="connsiteX1388" fmla="*/ 4314454 w 11591656"/>
              <a:gd name="connsiteY1388" fmla="*/ 3337097 h 6858000"/>
              <a:gd name="connsiteX1389" fmla="*/ 4342164 w 11591656"/>
              <a:gd name="connsiteY1389" fmla="*/ 3346334 h 6858000"/>
              <a:gd name="connsiteX1390" fmla="*/ 4388345 w 11591656"/>
              <a:gd name="connsiteY1390" fmla="*/ 3355570 h 6858000"/>
              <a:gd name="connsiteX1391" fmla="*/ 4369872 w 11591656"/>
              <a:gd name="connsiteY1391" fmla="*/ 3503352 h 6858000"/>
              <a:gd name="connsiteX1392" fmla="*/ 4332928 w 11591656"/>
              <a:gd name="connsiteY1392" fmla="*/ 3540297 h 6858000"/>
              <a:gd name="connsiteX1393" fmla="*/ 4302160 w 11591656"/>
              <a:gd name="connsiteY1393" fmla="*/ 3550461 h 6858000"/>
              <a:gd name="connsiteX1394" fmla="*/ 4300391 w 11591656"/>
              <a:gd name="connsiteY1394" fmla="*/ 3551024 h 6858000"/>
              <a:gd name="connsiteX1395" fmla="*/ 4297127 w 11591656"/>
              <a:gd name="connsiteY1395" fmla="*/ 3552006 h 6858000"/>
              <a:gd name="connsiteX1396" fmla="*/ 4292631 w 11591656"/>
              <a:gd name="connsiteY1396" fmla="*/ 3553495 h 6858000"/>
              <a:gd name="connsiteX1397" fmla="*/ 4300391 w 11591656"/>
              <a:gd name="connsiteY1397" fmla="*/ 3551024 h 6858000"/>
              <a:gd name="connsiteX1398" fmla="*/ 4308435 w 11591656"/>
              <a:gd name="connsiteY1398" fmla="*/ 3548604 h 6858000"/>
              <a:gd name="connsiteX1399" fmla="*/ 4277509 w 11591656"/>
              <a:gd name="connsiteY1399" fmla="*/ 3568006 h 6858000"/>
              <a:gd name="connsiteX1400" fmla="*/ 4240563 w 11591656"/>
              <a:gd name="connsiteY1400" fmla="*/ 3577243 h 6858000"/>
              <a:gd name="connsiteX1401" fmla="*/ 4231327 w 11591656"/>
              <a:gd name="connsiteY1401" fmla="*/ 3678843 h 6858000"/>
              <a:gd name="connsiteX1402" fmla="*/ 4249799 w 11591656"/>
              <a:gd name="connsiteY1402" fmla="*/ 3891279 h 6858000"/>
              <a:gd name="connsiteX1403" fmla="*/ 4212854 w 11591656"/>
              <a:gd name="connsiteY1403" fmla="*/ 3928224 h 6858000"/>
              <a:gd name="connsiteX1404" fmla="*/ 4102019 w 11591656"/>
              <a:gd name="connsiteY1404" fmla="*/ 3946697 h 6858000"/>
              <a:gd name="connsiteX1405" fmla="*/ 4065072 w 11591656"/>
              <a:gd name="connsiteY1405" fmla="*/ 3955934 h 6858000"/>
              <a:gd name="connsiteX1406" fmla="*/ 4028127 w 11591656"/>
              <a:gd name="connsiteY1406" fmla="*/ 3992879 h 6858000"/>
              <a:gd name="connsiteX1407" fmla="*/ 3926527 w 11591656"/>
              <a:gd name="connsiteY1407" fmla="*/ 4002115 h 6858000"/>
              <a:gd name="connsiteX1408" fmla="*/ 3898818 w 11591656"/>
              <a:gd name="connsiteY1408" fmla="*/ 4029824 h 6858000"/>
              <a:gd name="connsiteX1409" fmla="*/ 3880345 w 11591656"/>
              <a:gd name="connsiteY1409" fmla="*/ 4214552 h 6858000"/>
              <a:gd name="connsiteX1410" fmla="*/ 3861872 w 11591656"/>
              <a:gd name="connsiteY1410" fmla="*/ 4242261 h 6858000"/>
              <a:gd name="connsiteX1411" fmla="*/ 3843399 w 11591656"/>
              <a:gd name="connsiteY1411" fmla="*/ 4297679 h 6858000"/>
              <a:gd name="connsiteX1412" fmla="*/ 3787981 w 11591656"/>
              <a:gd name="connsiteY1412" fmla="*/ 4371570 h 6858000"/>
              <a:gd name="connsiteX1413" fmla="*/ 3778746 w 11591656"/>
              <a:gd name="connsiteY1413" fmla="*/ 4399279 h 6858000"/>
              <a:gd name="connsiteX1414" fmla="*/ 3723327 w 11591656"/>
              <a:gd name="connsiteY1414" fmla="*/ 4408515 h 6858000"/>
              <a:gd name="connsiteX1415" fmla="*/ 3695619 w 11591656"/>
              <a:gd name="connsiteY1415" fmla="*/ 4473170 h 6858000"/>
              <a:gd name="connsiteX1416" fmla="*/ 3575546 w 11591656"/>
              <a:gd name="connsiteY1416" fmla="*/ 4482406 h 6858000"/>
              <a:gd name="connsiteX1417" fmla="*/ 3547838 w 11591656"/>
              <a:gd name="connsiteY1417" fmla="*/ 4500879 h 6858000"/>
              <a:gd name="connsiteX1418" fmla="*/ 3538600 w 11591656"/>
              <a:gd name="connsiteY1418" fmla="*/ 4593243 h 6858000"/>
              <a:gd name="connsiteX1419" fmla="*/ 3520128 w 11591656"/>
              <a:gd name="connsiteY1419" fmla="*/ 4620952 h 6858000"/>
              <a:gd name="connsiteX1420" fmla="*/ 3510891 w 11591656"/>
              <a:gd name="connsiteY1420" fmla="*/ 4648661 h 6858000"/>
              <a:gd name="connsiteX1421" fmla="*/ 3344637 w 11591656"/>
              <a:gd name="connsiteY1421" fmla="*/ 4657897 h 6858000"/>
              <a:gd name="connsiteX1422" fmla="*/ 3335400 w 11591656"/>
              <a:gd name="connsiteY1422" fmla="*/ 4685606 h 6858000"/>
              <a:gd name="connsiteX1423" fmla="*/ 3372346 w 11591656"/>
              <a:gd name="connsiteY1423" fmla="*/ 4722552 h 6858000"/>
              <a:gd name="connsiteX1424" fmla="*/ 3418528 w 11591656"/>
              <a:gd name="connsiteY1424" fmla="*/ 4759497 h 6858000"/>
              <a:gd name="connsiteX1425" fmla="*/ 3390819 w 11591656"/>
              <a:gd name="connsiteY1425" fmla="*/ 4787206 h 6858000"/>
              <a:gd name="connsiteX1426" fmla="*/ 3279982 w 11591656"/>
              <a:gd name="connsiteY1426" fmla="*/ 4814915 h 6858000"/>
              <a:gd name="connsiteX1427" fmla="*/ 3270746 w 11591656"/>
              <a:gd name="connsiteY1427" fmla="*/ 4851861 h 6858000"/>
              <a:gd name="connsiteX1428" fmla="*/ 3298455 w 11591656"/>
              <a:gd name="connsiteY1428" fmla="*/ 4925752 h 6858000"/>
              <a:gd name="connsiteX1429" fmla="*/ 3326164 w 11591656"/>
              <a:gd name="connsiteY1429" fmla="*/ 4944224 h 6858000"/>
              <a:gd name="connsiteX1430" fmla="*/ 3243037 w 11591656"/>
              <a:gd name="connsiteY1430" fmla="*/ 4962697 h 6858000"/>
              <a:gd name="connsiteX1431" fmla="*/ 3206091 w 11591656"/>
              <a:gd name="connsiteY1431" fmla="*/ 4981170 h 6858000"/>
              <a:gd name="connsiteX1432" fmla="*/ 3196855 w 11591656"/>
              <a:gd name="connsiteY1432" fmla="*/ 5027352 h 6858000"/>
              <a:gd name="connsiteX1433" fmla="*/ 3224564 w 11591656"/>
              <a:gd name="connsiteY1433" fmla="*/ 5092006 h 6858000"/>
              <a:gd name="connsiteX1434" fmla="*/ 3243037 w 11591656"/>
              <a:gd name="connsiteY1434" fmla="*/ 5138188 h 6858000"/>
              <a:gd name="connsiteX1435" fmla="*/ 3289219 w 11591656"/>
              <a:gd name="connsiteY1435" fmla="*/ 5193606 h 6858000"/>
              <a:gd name="connsiteX1436" fmla="*/ 3307691 w 11591656"/>
              <a:gd name="connsiteY1436" fmla="*/ 5230552 h 6858000"/>
              <a:gd name="connsiteX1437" fmla="*/ 3326164 w 11591656"/>
              <a:gd name="connsiteY1437" fmla="*/ 5276734 h 6858000"/>
              <a:gd name="connsiteX1438" fmla="*/ 3243037 w 11591656"/>
              <a:gd name="connsiteY1438" fmla="*/ 5285970 h 6858000"/>
              <a:gd name="connsiteX1439" fmla="*/ 3206091 w 11591656"/>
              <a:gd name="connsiteY1439" fmla="*/ 5258261 h 6858000"/>
              <a:gd name="connsiteX1440" fmla="*/ 3178382 w 11591656"/>
              <a:gd name="connsiteY1440" fmla="*/ 5239788 h 6858000"/>
              <a:gd name="connsiteX1441" fmla="*/ 3169147 w 11591656"/>
              <a:gd name="connsiteY1441" fmla="*/ 5212079 h 6858000"/>
              <a:gd name="connsiteX1442" fmla="*/ 3141437 w 11591656"/>
              <a:gd name="connsiteY1442" fmla="*/ 5193606 h 6858000"/>
              <a:gd name="connsiteX1443" fmla="*/ 3132200 w 11591656"/>
              <a:gd name="connsiteY1443" fmla="*/ 5165897 h 6858000"/>
              <a:gd name="connsiteX1444" fmla="*/ 3095255 w 11591656"/>
              <a:gd name="connsiteY1444" fmla="*/ 5110479 h 6858000"/>
              <a:gd name="connsiteX1445" fmla="*/ 3039837 w 11591656"/>
              <a:gd name="connsiteY1445" fmla="*/ 5045824 h 6858000"/>
              <a:gd name="connsiteX1446" fmla="*/ 3030601 w 11591656"/>
              <a:gd name="connsiteY1446" fmla="*/ 4925752 h 6858000"/>
              <a:gd name="connsiteX1447" fmla="*/ 3049073 w 11591656"/>
              <a:gd name="connsiteY1447" fmla="*/ 4898043 h 6858000"/>
              <a:gd name="connsiteX1448" fmla="*/ 3086019 w 11591656"/>
              <a:gd name="connsiteY1448" fmla="*/ 4741024 h 6858000"/>
              <a:gd name="connsiteX1449" fmla="*/ 3113728 w 11591656"/>
              <a:gd name="connsiteY1449" fmla="*/ 4685606 h 6858000"/>
              <a:gd name="connsiteX1450" fmla="*/ 3132200 w 11591656"/>
              <a:gd name="connsiteY1450" fmla="*/ 4630188 h 6858000"/>
              <a:gd name="connsiteX1451" fmla="*/ 3141437 w 11591656"/>
              <a:gd name="connsiteY1451" fmla="*/ 3965170 h 6858000"/>
              <a:gd name="connsiteX1452" fmla="*/ 3122965 w 11591656"/>
              <a:gd name="connsiteY1452" fmla="*/ 3900515 h 6858000"/>
              <a:gd name="connsiteX1453" fmla="*/ 3086019 w 11591656"/>
              <a:gd name="connsiteY1453" fmla="*/ 3826624 h 6858000"/>
              <a:gd name="connsiteX1454" fmla="*/ 3054654 w 11591656"/>
              <a:gd name="connsiteY1454" fmla="*/ 3795440 h 6858000"/>
              <a:gd name="connsiteX1455" fmla="*/ 3045085 w 11591656"/>
              <a:gd name="connsiteY1455" fmla="*/ 3786110 h 6858000"/>
              <a:gd name="connsiteX1456" fmla="*/ 3049774 w 11591656"/>
              <a:gd name="connsiteY1456" fmla="*/ 3790248 h 6858000"/>
              <a:gd name="connsiteX1457" fmla="*/ 3030601 w 11591656"/>
              <a:gd name="connsiteY1457" fmla="*/ 3761970 h 6858000"/>
              <a:gd name="connsiteX1458" fmla="*/ 2975182 w 11591656"/>
              <a:gd name="connsiteY1458" fmla="*/ 3697315 h 6858000"/>
              <a:gd name="connsiteX1459" fmla="*/ 2965946 w 11591656"/>
              <a:gd name="connsiteY1459" fmla="*/ 3669606 h 6858000"/>
              <a:gd name="connsiteX1460" fmla="*/ 2910529 w 11591656"/>
              <a:gd name="connsiteY1460" fmla="*/ 3614188 h 6858000"/>
              <a:gd name="connsiteX1461" fmla="*/ 2892055 w 11591656"/>
              <a:gd name="connsiteY1461" fmla="*/ 3577243 h 6858000"/>
              <a:gd name="connsiteX1462" fmla="*/ 2873582 w 11591656"/>
              <a:gd name="connsiteY1462" fmla="*/ 3549534 h 6858000"/>
              <a:gd name="connsiteX1463" fmla="*/ 2845873 w 11591656"/>
              <a:gd name="connsiteY1463" fmla="*/ 3512588 h 6858000"/>
              <a:gd name="connsiteX1464" fmla="*/ 2836637 w 11591656"/>
              <a:gd name="connsiteY1464" fmla="*/ 3309388 h 6858000"/>
              <a:gd name="connsiteX1465" fmla="*/ 2855110 w 11591656"/>
              <a:gd name="connsiteY1465" fmla="*/ 3217024 h 6858000"/>
              <a:gd name="connsiteX1466" fmla="*/ 2869521 w 11591656"/>
              <a:gd name="connsiteY1466" fmla="*/ 3159382 h 6858000"/>
              <a:gd name="connsiteX1467" fmla="*/ 2868561 w 11591656"/>
              <a:gd name="connsiteY1467" fmla="*/ 3156584 h 6858000"/>
              <a:gd name="connsiteX1468" fmla="*/ 2864750 w 11591656"/>
              <a:gd name="connsiteY1468" fmla="*/ 3147059 h 6858000"/>
              <a:gd name="connsiteX1469" fmla="*/ 2860940 w 11591656"/>
              <a:gd name="connsiteY1469" fmla="*/ 3141344 h 6858000"/>
              <a:gd name="connsiteX1470" fmla="*/ 2859969 w 11591656"/>
              <a:gd name="connsiteY1470" fmla="*/ 3134550 h 6858000"/>
              <a:gd name="connsiteX1471" fmla="*/ 2852801 w 11591656"/>
              <a:gd name="connsiteY1471" fmla="*/ 3120488 h 6858000"/>
              <a:gd name="connsiteX1472" fmla="*/ 2848570 w 11591656"/>
              <a:gd name="connsiteY1472" fmla="*/ 3106114 h 6858000"/>
              <a:gd name="connsiteX1473" fmla="*/ 2841890 w 11591656"/>
              <a:gd name="connsiteY1473" fmla="*/ 3099434 h 6858000"/>
              <a:gd name="connsiteX1474" fmla="*/ 2838080 w 11591656"/>
              <a:gd name="connsiteY1474" fmla="*/ 3088004 h 6858000"/>
              <a:gd name="connsiteX1475" fmla="*/ 2830460 w 11591656"/>
              <a:gd name="connsiteY1475" fmla="*/ 3070859 h 6858000"/>
              <a:gd name="connsiteX1476" fmla="*/ 2819031 w 11591656"/>
              <a:gd name="connsiteY1476" fmla="*/ 3049904 h 6858000"/>
              <a:gd name="connsiteX1477" fmla="*/ 2817125 w 11591656"/>
              <a:gd name="connsiteY1477" fmla="*/ 3042284 h 6858000"/>
              <a:gd name="connsiteX1478" fmla="*/ 2809505 w 11591656"/>
              <a:gd name="connsiteY1478" fmla="*/ 3034664 h 6858000"/>
              <a:gd name="connsiteX1479" fmla="*/ 2807601 w 11591656"/>
              <a:gd name="connsiteY1479" fmla="*/ 3028949 h 6858000"/>
              <a:gd name="connsiteX1480" fmla="*/ 2803790 w 11591656"/>
              <a:gd name="connsiteY1480" fmla="*/ 3023234 h 6858000"/>
              <a:gd name="connsiteX1481" fmla="*/ 2798076 w 11591656"/>
              <a:gd name="connsiteY1481" fmla="*/ 3015614 h 6858000"/>
              <a:gd name="connsiteX1482" fmla="*/ 2790455 w 11591656"/>
              <a:gd name="connsiteY1482" fmla="*/ 3009899 h 6858000"/>
              <a:gd name="connsiteX1483" fmla="*/ 2784740 w 11591656"/>
              <a:gd name="connsiteY1483" fmla="*/ 2998469 h 6858000"/>
              <a:gd name="connsiteX1484" fmla="*/ 2773310 w 11591656"/>
              <a:gd name="connsiteY1484" fmla="*/ 2987039 h 6858000"/>
              <a:gd name="connsiteX1485" fmla="*/ 2771405 w 11591656"/>
              <a:gd name="connsiteY1485" fmla="*/ 2979419 h 6858000"/>
              <a:gd name="connsiteX1486" fmla="*/ 2759975 w 11591656"/>
              <a:gd name="connsiteY1486" fmla="*/ 2967989 h 6858000"/>
              <a:gd name="connsiteX1487" fmla="*/ 2756165 w 11591656"/>
              <a:gd name="connsiteY1487" fmla="*/ 2962274 h 6858000"/>
              <a:gd name="connsiteX1488" fmla="*/ 2748545 w 11591656"/>
              <a:gd name="connsiteY1488" fmla="*/ 2954654 h 6858000"/>
              <a:gd name="connsiteX1489" fmla="*/ 2737116 w 11591656"/>
              <a:gd name="connsiteY1489" fmla="*/ 2939414 h 6858000"/>
              <a:gd name="connsiteX1490" fmla="*/ 2725685 w 11591656"/>
              <a:gd name="connsiteY1490" fmla="*/ 2929889 h 6858000"/>
              <a:gd name="connsiteX1491" fmla="*/ 2714255 w 11591656"/>
              <a:gd name="connsiteY1491" fmla="*/ 2916554 h 6858000"/>
              <a:gd name="connsiteX1492" fmla="*/ 2708540 w 11591656"/>
              <a:gd name="connsiteY1492" fmla="*/ 2912744 h 6858000"/>
              <a:gd name="connsiteX1493" fmla="*/ 2697110 w 11591656"/>
              <a:gd name="connsiteY1493" fmla="*/ 2899409 h 6858000"/>
              <a:gd name="connsiteX1494" fmla="*/ 2689490 w 11591656"/>
              <a:gd name="connsiteY1494" fmla="*/ 2895599 h 6858000"/>
              <a:gd name="connsiteX1495" fmla="*/ 2683775 w 11591656"/>
              <a:gd name="connsiteY1495" fmla="*/ 2886074 h 6858000"/>
              <a:gd name="connsiteX1496" fmla="*/ 2678060 w 11591656"/>
              <a:gd name="connsiteY1496" fmla="*/ 2880359 h 6858000"/>
              <a:gd name="connsiteX1497" fmla="*/ 2674250 w 11591656"/>
              <a:gd name="connsiteY1497" fmla="*/ 2874644 h 6858000"/>
              <a:gd name="connsiteX1498" fmla="*/ 2668535 w 11591656"/>
              <a:gd name="connsiteY1498" fmla="*/ 2867024 h 6858000"/>
              <a:gd name="connsiteX1499" fmla="*/ 2664725 w 11591656"/>
              <a:gd name="connsiteY1499" fmla="*/ 2861309 h 6858000"/>
              <a:gd name="connsiteX1500" fmla="*/ 2653295 w 11591656"/>
              <a:gd name="connsiteY1500" fmla="*/ 2846069 h 6858000"/>
              <a:gd name="connsiteX1501" fmla="*/ 2641865 w 11591656"/>
              <a:gd name="connsiteY1501" fmla="*/ 2832734 h 6858000"/>
              <a:gd name="connsiteX1502" fmla="*/ 2632467 w 11591656"/>
              <a:gd name="connsiteY1502" fmla="*/ 2821961 h 6858000"/>
              <a:gd name="connsiteX1503" fmla="*/ 2632202 w 11591656"/>
              <a:gd name="connsiteY1503" fmla="*/ 2821277 h 6858000"/>
              <a:gd name="connsiteX1504" fmla="*/ 2604257 w 11591656"/>
              <a:gd name="connsiteY1504" fmla="*/ 2808792 h 6858000"/>
              <a:gd name="connsiteX1505" fmla="*/ 2520829 w 11591656"/>
              <a:gd name="connsiteY1505" fmla="*/ 2773099 h 6858000"/>
              <a:gd name="connsiteX1506" fmla="*/ 2498992 w 11591656"/>
              <a:gd name="connsiteY1506" fmla="*/ 2764511 h 6858000"/>
              <a:gd name="connsiteX1507" fmla="*/ 2501101 w 11591656"/>
              <a:gd name="connsiteY1507" fmla="*/ 2764869 h 6858000"/>
              <a:gd name="connsiteX1508" fmla="*/ 2374820 w 11591656"/>
              <a:gd name="connsiteY1508" fmla="*/ 2662843 h 6858000"/>
              <a:gd name="connsiteX1509" fmla="*/ 2263982 w 11591656"/>
              <a:gd name="connsiteY1509" fmla="*/ 2607424 h 6858000"/>
              <a:gd name="connsiteX1510" fmla="*/ 2227037 w 11591656"/>
              <a:gd name="connsiteY1510" fmla="*/ 2579715 h 6858000"/>
              <a:gd name="connsiteX1511" fmla="*/ 2125438 w 11591656"/>
              <a:gd name="connsiteY1511" fmla="*/ 2552006 h 6858000"/>
              <a:gd name="connsiteX1512" fmla="*/ 2051546 w 11591656"/>
              <a:gd name="connsiteY1512" fmla="*/ 2524297 h 6858000"/>
              <a:gd name="connsiteX1513" fmla="*/ 1986892 w 11591656"/>
              <a:gd name="connsiteY1513" fmla="*/ 2450406 h 6858000"/>
              <a:gd name="connsiteX1514" fmla="*/ 2005365 w 11591656"/>
              <a:gd name="connsiteY1514" fmla="*/ 2330334 h 6858000"/>
              <a:gd name="connsiteX1515" fmla="*/ 1682092 w 11591656"/>
              <a:gd name="connsiteY1515" fmla="*/ 1970115 h 6858000"/>
              <a:gd name="connsiteX1516" fmla="*/ 1894529 w 11591656"/>
              <a:gd name="connsiteY1516" fmla="*/ 2330334 h 6858000"/>
              <a:gd name="connsiteX1517" fmla="*/ 1848347 w 11591656"/>
              <a:gd name="connsiteY1517" fmla="*/ 2330334 h 6858000"/>
              <a:gd name="connsiteX1518" fmla="*/ 1811400 w 11591656"/>
              <a:gd name="connsiteY1518" fmla="*/ 2311861 h 6858000"/>
              <a:gd name="connsiteX1519" fmla="*/ 1746746 w 11591656"/>
              <a:gd name="connsiteY1519" fmla="*/ 2237970 h 6858000"/>
              <a:gd name="connsiteX1520" fmla="*/ 1709801 w 11591656"/>
              <a:gd name="connsiteY1520" fmla="*/ 2210261 h 6858000"/>
              <a:gd name="connsiteX1521" fmla="*/ 1691328 w 11591656"/>
              <a:gd name="connsiteY1521" fmla="*/ 2182552 h 6858000"/>
              <a:gd name="connsiteX1522" fmla="*/ 1654382 w 11591656"/>
              <a:gd name="connsiteY1522" fmla="*/ 2117897 h 6858000"/>
              <a:gd name="connsiteX1523" fmla="*/ 1635911 w 11591656"/>
              <a:gd name="connsiteY1523" fmla="*/ 2090188 h 6858000"/>
              <a:gd name="connsiteX1524" fmla="*/ 1617438 w 11591656"/>
              <a:gd name="connsiteY1524" fmla="*/ 2025534 h 6858000"/>
              <a:gd name="connsiteX1525" fmla="*/ 1580492 w 11591656"/>
              <a:gd name="connsiteY1525" fmla="*/ 1951643 h 6858000"/>
              <a:gd name="connsiteX1526" fmla="*/ 1543547 w 11591656"/>
              <a:gd name="connsiteY1526" fmla="*/ 1896224 h 6858000"/>
              <a:gd name="connsiteX1527" fmla="*/ 1515837 w 11591656"/>
              <a:gd name="connsiteY1527" fmla="*/ 1822335 h 6858000"/>
              <a:gd name="connsiteX1528" fmla="*/ 1469655 w 11591656"/>
              <a:gd name="connsiteY1528" fmla="*/ 1766916 h 6858000"/>
              <a:gd name="connsiteX1529" fmla="*/ 1377291 w 11591656"/>
              <a:gd name="connsiteY1529" fmla="*/ 1619135 h 6858000"/>
              <a:gd name="connsiteX1530" fmla="*/ 1368055 w 11591656"/>
              <a:gd name="connsiteY1530" fmla="*/ 1397462 h 6858000"/>
              <a:gd name="connsiteX1531" fmla="*/ 1358819 w 11591656"/>
              <a:gd name="connsiteY1531" fmla="*/ 1360516 h 6858000"/>
              <a:gd name="connsiteX1532" fmla="*/ 1331110 w 11591656"/>
              <a:gd name="connsiteY1532" fmla="*/ 1342044 h 6858000"/>
              <a:gd name="connsiteX1533" fmla="*/ 1303400 w 11591656"/>
              <a:gd name="connsiteY1533" fmla="*/ 1314335 h 6858000"/>
              <a:gd name="connsiteX1534" fmla="*/ 1247982 w 11591656"/>
              <a:gd name="connsiteY1534" fmla="*/ 1286625 h 6858000"/>
              <a:gd name="connsiteX1535" fmla="*/ 1229510 w 11591656"/>
              <a:gd name="connsiteY1535" fmla="*/ 1258916 h 6858000"/>
              <a:gd name="connsiteX1536" fmla="*/ 1201800 w 11591656"/>
              <a:gd name="connsiteY1536" fmla="*/ 1240444 h 6858000"/>
              <a:gd name="connsiteX1537" fmla="*/ 1146382 w 11591656"/>
              <a:gd name="connsiteY1537" fmla="*/ 1203498 h 6858000"/>
              <a:gd name="connsiteX1538" fmla="*/ 1118673 w 11591656"/>
              <a:gd name="connsiteY1538" fmla="*/ 1175789 h 6858000"/>
              <a:gd name="connsiteX1539" fmla="*/ 1035546 w 11591656"/>
              <a:gd name="connsiteY1539" fmla="*/ 1101898 h 6858000"/>
              <a:gd name="connsiteX1540" fmla="*/ 1007837 w 11591656"/>
              <a:gd name="connsiteY1540" fmla="*/ 1092662 h 6858000"/>
              <a:gd name="connsiteX1541" fmla="*/ 943182 w 11591656"/>
              <a:gd name="connsiteY1541" fmla="*/ 1055716 h 6858000"/>
              <a:gd name="connsiteX1542" fmla="*/ 915473 w 11591656"/>
              <a:gd name="connsiteY1542" fmla="*/ 1028007 h 6858000"/>
              <a:gd name="connsiteX1543" fmla="*/ 887764 w 11591656"/>
              <a:gd name="connsiteY1543" fmla="*/ 1018771 h 6858000"/>
              <a:gd name="connsiteX1544" fmla="*/ 832346 w 11591656"/>
              <a:gd name="connsiteY1544" fmla="*/ 972589 h 6858000"/>
              <a:gd name="connsiteX1545" fmla="*/ 758455 w 11591656"/>
              <a:gd name="connsiteY1545" fmla="*/ 944880 h 6858000"/>
              <a:gd name="connsiteX1546" fmla="*/ 675328 w 11591656"/>
              <a:gd name="connsiteY1546" fmla="*/ 880225 h 6858000"/>
              <a:gd name="connsiteX1547" fmla="*/ 462891 w 11591656"/>
              <a:gd name="connsiteY1547" fmla="*/ 870989 h 6858000"/>
              <a:gd name="connsiteX1548" fmla="*/ 398237 w 11591656"/>
              <a:gd name="connsiteY1548" fmla="*/ 917171 h 6858000"/>
              <a:gd name="connsiteX1549" fmla="*/ 333582 w 11591656"/>
              <a:gd name="connsiteY1549" fmla="*/ 981824 h 6858000"/>
              <a:gd name="connsiteX1550" fmla="*/ 222746 w 11591656"/>
              <a:gd name="connsiteY1550" fmla="*/ 944880 h 6858000"/>
              <a:gd name="connsiteX1551" fmla="*/ 102673 w 11591656"/>
              <a:gd name="connsiteY1551" fmla="*/ 917171 h 6858000"/>
              <a:gd name="connsiteX1552" fmla="*/ 121146 w 11591656"/>
              <a:gd name="connsiteY1552" fmla="*/ 824806 h 6858000"/>
              <a:gd name="connsiteX1553" fmla="*/ 102673 w 11591656"/>
              <a:gd name="connsiteY1553" fmla="*/ 787862 h 6858000"/>
              <a:gd name="connsiteX1554" fmla="*/ 38019 w 11591656"/>
              <a:gd name="connsiteY1554" fmla="*/ 750916 h 6858000"/>
              <a:gd name="connsiteX1555" fmla="*/ 74964 w 11591656"/>
              <a:gd name="connsiteY1555" fmla="*/ 741680 h 6858000"/>
              <a:gd name="connsiteX1556" fmla="*/ 84200 w 11591656"/>
              <a:gd name="connsiteY1556" fmla="*/ 658553 h 6858000"/>
              <a:gd name="connsiteX1557" fmla="*/ 19546 w 11591656"/>
              <a:gd name="connsiteY1557" fmla="*/ 649316 h 6858000"/>
              <a:gd name="connsiteX1558" fmla="*/ 1073 w 11591656"/>
              <a:gd name="connsiteY1558" fmla="*/ 621607 h 6858000"/>
              <a:gd name="connsiteX1559" fmla="*/ 47255 w 11591656"/>
              <a:gd name="connsiteY1559" fmla="*/ 593898 h 6858000"/>
              <a:gd name="connsiteX1560" fmla="*/ 84200 w 11591656"/>
              <a:gd name="connsiteY1560" fmla="*/ 584662 h 6858000"/>
              <a:gd name="connsiteX1561" fmla="*/ 148855 w 11591656"/>
              <a:gd name="connsiteY1561" fmla="*/ 566189 h 6858000"/>
              <a:gd name="connsiteX1562" fmla="*/ 684564 w 11591656"/>
              <a:gd name="connsiteY1562" fmla="*/ 575425 h 6858000"/>
              <a:gd name="connsiteX1563" fmla="*/ 878528 w 11591656"/>
              <a:gd name="connsiteY1563" fmla="*/ 547716 h 6858000"/>
              <a:gd name="connsiteX1564" fmla="*/ 924710 w 11591656"/>
              <a:gd name="connsiteY1564" fmla="*/ 538480 h 6858000"/>
              <a:gd name="connsiteX1565" fmla="*/ 1164855 w 11591656"/>
              <a:gd name="connsiteY1565" fmla="*/ 529244 h 6858000"/>
              <a:gd name="connsiteX1566" fmla="*/ 1186898 w 11591656"/>
              <a:gd name="connsiteY1566" fmla="*/ 544065 h 6858000"/>
              <a:gd name="connsiteX1567" fmla="*/ 1195899 w 11591656"/>
              <a:gd name="connsiteY1567" fmla="*/ 550280 h 6858000"/>
              <a:gd name="connsiteX1568" fmla="*/ 1197121 w 11591656"/>
              <a:gd name="connsiteY1568" fmla="*/ 551192 h 6858000"/>
              <a:gd name="connsiteX1569" fmla="*/ 1196260 w 11591656"/>
              <a:gd name="connsiteY1569" fmla="*/ 550529 h 6858000"/>
              <a:gd name="connsiteX1570" fmla="*/ 1195899 w 11591656"/>
              <a:gd name="connsiteY1570" fmla="*/ 550280 h 6858000"/>
              <a:gd name="connsiteX1571" fmla="*/ 1193662 w 11591656"/>
              <a:gd name="connsiteY1571" fmla="*/ 548610 h 6858000"/>
              <a:gd name="connsiteX1572" fmla="*/ 1220273 w 11591656"/>
              <a:gd name="connsiteY1572" fmla="*/ 556953 h 6858000"/>
              <a:gd name="connsiteX1573" fmla="*/ 1229099 w 11591656"/>
              <a:gd name="connsiteY1573" fmla="*/ 562837 h 6858000"/>
              <a:gd name="connsiteX1574" fmla="*/ 1247405 w 11591656"/>
              <a:gd name="connsiteY1574" fmla="*/ 537209 h 6858000"/>
              <a:gd name="connsiteX1575" fmla="*/ 1281695 w 11591656"/>
              <a:gd name="connsiteY1575" fmla="*/ 518159 h 6858000"/>
              <a:gd name="connsiteX1576" fmla="*/ 1470338 w 11591656"/>
              <a:gd name="connsiteY1576" fmla="*/ 520590 h 6858000"/>
              <a:gd name="connsiteX1577" fmla="*/ 1652437 w 11591656"/>
              <a:gd name="connsiteY1577" fmla="*/ 525602 h 6858000"/>
              <a:gd name="connsiteX1578" fmla="*/ 1632505 w 11591656"/>
              <a:gd name="connsiteY1578" fmla="*/ 488281 h 6858000"/>
              <a:gd name="connsiteX1579" fmla="*/ 1598964 w 11591656"/>
              <a:gd name="connsiteY1579" fmla="*/ 455353 h 6858000"/>
              <a:gd name="connsiteX1580" fmla="*/ 1497364 w 11591656"/>
              <a:gd name="connsiteY1580" fmla="*/ 446116 h 6858000"/>
              <a:gd name="connsiteX1581" fmla="*/ 1423473 w 11591656"/>
              <a:gd name="connsiteY1581" fmla="*/ 436880 h 6858000"/>
              <a:gd name="connsiteX1582" fmla="*/ 1414237 w 11591656"/>
              <a:gd name="connsiteY1582" fmla="*/ 381462 h 6858000"/>
              <a:gd name="connsiteX1583" fmla="*/ 1509884 w 11591656"/>
              <a:gd name="connsiteY1583" fmla="*/ 369980 h 6858000"/>
              <a:gd name="connsiteX1584" fmla="*/ 1608200 w 11591656"/>
              <a:gd name="connsiteY1584" fmla="*/ 372225 h 6858000"/>
              <a:gd name="connsiteX1585" fmla="*/ 1635911 w 11591656"/>
              <a:gd name="connsiteY1585" fmla="*/ 381462 h 6858000"/>
              <a:gd name="connsiteX1586" fmla="*/ 1691328 w 11591656"/>
              <a:gd name="connsiteY1586" fmla="*/ 427644 h 6858000"/>
              <a:gd name="connsiteX1587" fmla="*/ 1719038 w 11591656"/>
              <a:gd name="connsiteY1587" fmla="*/ 436880 h 6858000"/>
              <a:gd name="connsiteX1588" fmla="*/ 1774456 w 11591656"/>
              <a:gd name="connsiteY1588" fmla="*/ 464589 h 6858000"/>
              <a:gd name="connsiteX1589" fmla="*/ 1931729 w 11591656"/>
              <a:gd name="connsiteY1589" fmla="*/ 471102 h 6858000"/>
              <a:gd name="connsiteX1590" fmla="*/ 1973378 w 11591656"/>
              <a:gd name="connsiteY1590" fmla="*/ 474280 h 6858000"/>
              <a:gd name="connsiteX1591" fmla="*/ 1959875 w 11591656"/>
              <a:gd name="connsiteY1591" fmla="*/ 468629 h 6858000"/>
              <a:gd name="connsiteX1592" fmla="*/ 1963685 w 11591656"/>
              <a:gd name="connsiteY1592" fmla="*/ 457199 h 6858000"/>
              <a:gd name="connsiteX1593" fmla="*/ 1971305 w 11591656"/>
              <a:gd name="connsiteY1593" fmla="*/ 430529 h 6858000"/>
              <a:gd name="connsiteX1594" fmla="*/ 1986545 w 11591656"/>
              <a:gd name="connsiteY1594" fmla="*/ 384809 h 6858000"/>
              <a:gd name="connsiteX1595" fmla="*/ 1883675 w 11591656"/>
              <a:gd name="connsiteY1595" fmla="*/ 380999 h 6858000"/>
              <a:gd name="connsiteX1596" fmla="*/ 1868435 w 11591656"/>
              <a:gd name="connsiteY1596" fmla="*/ 377189 h 6858000"/>
              <a:gd name="connsiteX1597" fmla="*/ 1849385 w 11591656"/>
              <a:gd name="connsiteY1597" fmla="*/ 354329 h 6858000"/>
              <a:gd name="connsiteX1598" fmla="*/ 1834145 w 11591656"/>
              <a:gd name="connsiteY1598" fmla="*/ 369569 h 6858000"/>
              <a:gd name="connsiteX1599" fmla="*/ 1822715 w 11591656"/>
              <a:gd name="connsiteY1599" fmla="*/ 373379 h 6858000"/>
              <a:gd name="connsiteX1600" fmla="*/ 1818905 w 11591656"/>
              <a:gd name="connsiteY1600" fmla="*/ 415290 h 6858000"/>
              <a:gd name="connsiteX1601" fmla="*/ 1719845 w 11591656"/>
              <a:gd name="connsiteY1601" fmla="*/ 426719 h 6858000"/>
              <a:gd name="connsiteX1602" fmla="*/ 1704605 w 11591656"/>
              <a:gd name="connsiteY1602" fmla="*/ 369569 h 6858000"/>
              <a:gd name="connsiteX1603" fmla="*/ 1636024 w 11591656"/>
              <a:gd name="connsiteY1603" fmla="*/ 354329 h 6858000"/>
              <a:gd name="connsiteX1604" fmla="*/ 1655075 w 11591656"/>
              <a:gd name="connsiteY1604" fmla="*/ 323849 h 6858000"/>
              <a:gd name="connsiteX1605" fmla="*/ 1647455 w 11591656"/>
              <a:gd name="connsiteY1605" fmla="*/ 312419 h 6858000"/>
              <a:gd name="connsiteX1606" fmla="*/ 1636024 w 11591656"/>
              <a:gd name="connsiteY1606" fmla="*/ 316229 h 6858000"/>
              <a:gd name="connsiteX1607" fmla="*/ 1616975 w 11591656"/>
              <a:gd name="connsiteY1607" fmla="*/ 323849 h 6858000"/>
              <a:gd name="connsiteX1608" fmla="*/ 1597925 w 11591656"/>
              <a:gd name="connsiteY1608" fmla="*/ 327659 h 6858000"/>
              <a:gd name="connsiteX1609" fmla="*/ 1567445 w 11591656"/>
              <a:gd name="connsiteY1609" fmla="*/ 335279 h 6858000"/>
              <a:gd name="connsiteX1610" fmla="*/ 1533155 w 11591656"/>
              <a:gd name="connsiteY1610" fmla="*/ 339089 h 6858000"/>
              <a:gd name="connsiteX1611" fmla="*/ 1479815 w 11591656"/>
              <a:gd name="connsiteY1611" fmla="*/ 335279 h 6858000"/>
              <a:gd name="connsiteX1612" fmla="*/ 1476005 w 11591656"/>
              <a:gd name="connsiteY1612" fmla="*/ 323849 h 6858000"/>
              <a:gd name="connsiteX1613" fmla="*/ 1498865 w 11591656"/>
              <a:gd name="connsiteY1613" fmla="*/ 297179 h 6858000"/>
              <a:gd name="connsiteX1614" fmla="*/ 1544585 w 11591656"/>
              <a:gd name="connsiteY1614" fmla="*/ 297179 h 6858000"/>
              <a:gd name="connsiteX1615" fmla="*/ 1556015 w 11591656"/>
              <a:gd name="connsiteY1615" fmla="*/ 300989 h 6858000"/>
              <a:gd name="connsiteX1616" fmla="*/ 1689365 w 11591656"/>
              <a:gd name="connsiteY1616" fmla="*/ 308609 h 6858000"/>
              <a:gd name="connsiteX1617" fmla="*/ 1788425 w 11591656"/>
              <a:gd name="connsiteY1617" fmla="*/ 320039 h 6858000"/>
              <a:gd name="connsiteX1618" fmla="*/ 1792235 w 11591656"/>
              <a:gd name="connsiteY1618" fmla="*/ 308609 h 6858000"/>
              <a:gd name="connsiteX1619" fmla="*/ 1811285 w 11591656"/>
              <a:gd name="connsiteY1619" fmla="*/ 304799 h 6858000"/>
              <a:gd name="connsiteX1620" fmla="*/ 1822715 w 11591656"/>
              <a:gd name="connsiteY1620" fmla="*/ 293369 h 6858000"/>
              <a:gd name="connsiteX1621" fmla="*/ 1837955 w 11591656"/>
              <a:gd name="connsiteY1621" fmla="*/ 285749 h 6858000"/>
              <a:gd name="connsiteX1622" fmla="*/ 1879865 w 11591656"/>
              <a:gd name="connsiteY1622" fmla="*/ 262889 h 6858000"/>
              <a:gd name="connsiteX1623" fmla="*/ 1910345 w 11591656"/>
              <a:gd name="connsiteY1623" fmla="*/ 281939 h 6858000"/>
              <a:gd name="connsiteX1624" fmla="*/ 1914155 w 11591656"/>
              <a:gd name="connsiteY1624" fmla="*/ 300989 h 6858000"/>
              <a:gd name="connsiteX1625" fmla="*/ 1940825 w 11591656"/>
              <a:gd name="connsiteY1625" fmla="*/ 327659 h 6858000"/>
              <a:gd name="connsiteX1626" fmla="*/ 1994165 w 11591656"/>
              <a:gd name="connsiteY1626" fmla="*/ 335279 h 6858000"/>
              <a:gd name="connsiteX1627" fmla="*/ 2001785 w 11591656"/>
              <a:gd name="connsiteY1627" fmla="*/ 323849 h 6858000"/>
              <a:gd name="connsiteX1628" fmla="*/ 2051315 w 11591656"/>
              <a:gd name="connsiteY1628" fmla="*/ 320039 h 6858000"/>
              <a:gd name="connsiteX1629" fmla="*/ 2089415 w 11591656"/>
              <a:gd name="connsiteY1629" fmla="*/ 331469 h 6858000"/>
              <a:gd name="connsiteX1630" fmla="*/ 2108465 w 11591656"/>
              <a:gd name="connsiteY1630" fmla="*/ 373379 h 6858000"/>
              <a:gd name="connsiteX1631" fmla="*/ 2104655 w 11591656"/>
              <a:gd name="connsiteY1631" fmla="*/ 506729 h 6858000"/>
              <a:gd name="connsiteX1632" fmla="*/ 2112275 w 11591656"/>
              <a:gd name="connsiteY1632" fmla="*/ 518159 h 6858000"/>
              <a:gd name="connsiteX1633" fmla="*/ 2119895 w 11591656"/>
              <a:gd name="connsiteY1633" fmla="*/ 533400 h 6858000"/>
              <a:gd name="connsiteX1634" fmla="*/ 2124981 w 11591656"/>
              <a:gd name="connsiteY1634" fmla="*/ 540180 h 6858000"/>
              <a:gd name="connsiteX1635" fmla="*/ 2112275 w 11591656"/>
              <a:gd name="connsiteY1635" fmla="*/ 544829 h 6858000"/>
              <a:gd name="connsiteX1636" fmla="*/ 2100845 w 11591656"/>
              <a:gd name="connsiteY1636" fmla="*/ 537209 h 6858000"/>
              <a:gd name="connsiteX1637" fmla="*/ 2062744 w 11591656"/>
              <a:gd name="connsiteY1637" fmla="*/ 506729 h 6858000"/>
              <a:gd name="connsiteX1638" fmla="*/ 2061771 w 11591656"/>
              <a:gd name="connsiteY1638" fmla="*/ 500882 h 6858000"/>
              <a:gd name="connsiteX1639" fmla="*/ 2060783 w 11591656"/>
              <a:gd name="connsiteY1639" fmla="*/ 501535 h 6858000"/>
              <a:gd name="connsiteX1640" fmla="*/ 2051546 w 11591656"/>
              <a:gd name="connsiteY1640" fmla="*/ 603135 h 6858000"/>
              <a:gd name="connsiteX1641" fmla="*/ 2347110 w 11591656"/>
              <a:gd name="connsiteY1641" fmla="*/ 575425 h 6858000"/>
              <a:gd name="connsiteX1642" fmla="*/ 2356346 w 11591656"/>
              <a:gd name="connsiteY1642" fmla="*/ 547716 h 6858000"/>
              <a:gd name="connsiteX1643" fmla="*/ 2411764 w 11591656"/>
              <a:gd name="connsiteY1643" fmla="*/ 483062 h 6858000"/>
              <a:gd name="connsiteX1644" fmla="*/ 2457946 w 11591656"/>
              <a:gd name="connsiteY1644" fmla="*/ 473825 h 6858000"/>
              <a:gd name="connsiteX1645" fmla="*/ 2485655 w 11591656"/>
              <a:gd name="connsiteY1645" fmla="*/ 483062 h 6858000"/>
              <a:gd name="connsiteX1646" fmla="*/ 2493602 w 11591656"/>
              <a:gd name="connsiteY1646" fmla="*/ 490231 h 6858000"/>
              <a:gd name="connsiteX1647" fmla="*/ 2499412 w 11591656"/>
              <a:gd name="connsiteY1647" fmla="*/ 502856 h 6858000"/>
              <a:gd name="connsiteX1648" fmla="*/ 2500454 w 11591656"/>
              <a:gd name="connsiteY1648" fmla="*/ 520996 h 6858000"/>
              <a:gd name="connsiteX1649" fmla="*/ 2512986 w 11591656"/>
              <a:gd name="connsiteY1649" fmla="*/ 564865 h 6858000"/>
              <a:gd name="connsiteX1650" fmla="*/ 2516990 w 11591656"/>
              <a:gd name="connsiteY1650" fmla="*/ 590713 h 6858000"/>
              <a:gd name="connsiteX1651" fmla="*/ 2522600 w 11591656"/>
              <a:gd name="connsiteY1651" fmla="*/ 621607 h 6858000"/>
              <a:gd name="connsiteX1652" fmla="*/ 2541074 w 11591656"/>
              <a:gd name="connsiteY1652" fmla="*/ 658553 h 6858000"/>
              <a:gd name="connsiteX1653" fmla="*/ 2633438 w 11591656"/>
              <a:gd name="connsiteY1653" fmla="*/ 667789 h 6858000"/>
              <a:gd name="connsiteX1654" fmla="*/ 2596491 w 11591656"/>
              <a:gd name="connsiteY1654" fmla="*/ 621607 h 6858000"/>
              <a:gd name="connsiteX1655" fmla="*/ 2578019 w 11591656"/>
              <a:gd name="connsiteY1655" fmla="*/ 593898 h 6858000"/>
              <a:gd name="connsiteX1656" fmla="*/ 2513364 w 11591656"/>
              <a:gd name="connsiteY1656" fmla="*/ 566189 h 6858000"/>
              <a:gd name="connsiteX1657" fmla="*/ 2512986 w 11591656"/>
              <a:gd name="connsiteY1657" fmla="*/ 564865 h 6858000"/>
              <a:gd name="connsiteX1658" fmla="*/ 2510071 w 11591656"/>
              <a:gd name="connsiteY1658" fmla="*/ 546049 h 6858000"/>
              <a:gd name="connsiteX1659" fmla="*/ 2500182 w 11591656"/>
              <a:gd name="connsiteY1659" fmla="*/ 504528 h 6858000"/>
              <a:gd name="connsiteX1660" fmla="*/ 2499412 w 11591656"/>
              <a:gd name="connsiteY1660" fmla="*/ 502856 h 6858000"/>
              <a:gd name="connsiteX1661" fmla="*/ 2498798 w 11591656"/>
              <a:gd name="connsiteY1661" fmla="*/ 492174 h 6858000"/>
              <a:gd name="connsiteX1662" fmla="*/ 2506734 w 11591656"/>
              <a:gd name="connsiteY1662" fmla="*/ 468032 h 6858000"/>
              <a:gd name="connsiteX1663" fmla="*/ 2519477 w 11591656"/>
              <a:gd name="connsiteY1663" fmla="*/ 443012 h 6858000"/>
              <a:gd name="connsiteX1664" fmla="*/ 2507465 w 11591656"/>
              <a:gd name="connsiteY1664" fmla="*/ 445164 h 6858000"/>
              <a:gd name="connsiteX1665" fmla="*/ 2466605 w 11591656"/>
              <a:gd name="connsiteY1665" fmla="*/ 445769 h 6858000"/>
              <a:gd name="connsiteX1666" fmla="*/ 2453709 w 11591656"/>
              <a:gd name="connsiteY1666" fmla="*/ 439322 h 6858000"/>
              <a:gd name="connsiteX1667" fmla="*/ 2458985 w 11591656"/>
              <a:gd name="connsiteY1667" fmla="*/ 438149 h 6858000"/>
              <a:gd name="connsiteX1668" fmla="*/ 2447555 w 11591656"/>
              <a:gd name="connsiteY1668" fmla="*/ 403860 h 6858000"/>
              <a:gd name="connsiteX1669" fmla="*/ 2451365 w 11591656"/>
              <a:gd name="connsiteY1669" fmla="*/ 388619 h 6858000"/>
              <a:gd name="connsiteX1670" fmla="*/ 2462795 w 11591656"/>
              <a:gd name="connsiteY1670" fmla="*/ 380999 h 6858000"/>
              <a:gd name="connsiteX1671" fmla="*/ 2474225 w 11591656"/>
              <a:gd name="connsiteY1671" fmla="*/ 377189 h 6858000"/>
              <a:gd name="connsiteX1672" fmla="*/ 2481845 w 11591656"/>
              <a:gd name="connsiteY1672" fmla="*/ 361949 h 6858000"/>
              <a:gd name="connsiteX1673" fmla="*/ 2504705 w 11591656"/>
              <a:gd name="connsiteY1673" fmla="*/ 346710 h 6858000"/>
              <a:gd name="connsiteX1674" fmla="*/ 2527565 w 11591656"/>
              <a:gd name="connsiteY1674" fmla="*/ 327659 h 6858000"/>
              <a:gd name="connsiteX1675" fmla="*/ 2538995 w 11591656"/>
              <a:gd name="connsiteY1675" fmla="*/ 331469 h 6858000"/>
              <a:gd name="connsiteX1676" fmla="*/ 2744735 w 11591656"/>
              <a:gd name="connsiteY1676" fmla="*/ 335279 h 6858000"/>
              <a:gd name="connsiteX1677" fmla="*/ 2775215 w 11591656"/>
              <a:gd name="connsiteY1677" fmla="*/ 335279 h 6858000"/>
              <a:gd name="connsiteX1678" fmla="*/ 2859035 w 11591656"/>
              <a:gd name="connsiteY1678" fmla="*/ 331469 h 6858000"/>
              <a:gd name="connsiteX1679" fmla="*/ 2867797 w 11591656"/>
              <a:gd name="connsiteY1679" fmla="*/ 323698 h 6858000"/>
              <a:gd name="connsiteX1680" fmla="*/ 2873346 w 11591656"/>
              <a:gd name="connsiteY1680" fmla="*/ 314036 h 6858000"/>
              <a:gd name="connsiteX1681" fmla="*/ 2813315 w 11591656"/>
              <a:gd name="connsiteY1681" fmla="*/ 320039 h 6858000"/>
              <a:gd name="connsiteX1682" fmla="*/ 2775215 w 11591656"/>
              <a:gd name="connsiteY1682" fmla="*/ 312419 h 6858000"/>
              <a:gd name="connsiteX1683" fmla="*/ 2756164 w 11591656"/>
              <a:gd name="connsiteY1683" fmla="*/ 308609 h 6858000"/>
              <a:gd name="connsiteX1684" fmla="*/ 2744735 w 11591656"/>
              <a:gd name="connsiteY1684" fmla="*/ 300989 h 6858000"/>
              <a:gd name="connsiteX1685" fmla="*/ 2721875 w 11591656"/>
              <a:gd name="connsiteY1685" fmla="*/ 297179 h 6858000"/>
              <a:gd name="connsiteX1686" fmla="*/ 2718064 w 11591656"/>
              <a:gd name="connsiteY1686" fmla="*/ 270509 h 6858000"/>
              <a:gd name="connsiteX1687" fmla="*/ 2683775 w 11591656"/>
              <a:gd name="connsiteY1687" fmla="*/ 266699 h 6858000"/>
              <a:gd name="connsiteX1688" fmla="*/ 2458985 w 11591656"/>
              <a:gd name="connsiteY1688" fmla="*/ 259079 h 6858000"/>
              <a:gd name="connsiteX1689" fmla="*/ 2447555 w 11591656"/>
              <a:gd name="connsiteY1689" fmla="*/ 255269 h 6858000"/>
              <a:gd name="connsiteX1690" fmla="*/ 2436125 w 11591656"/>
              <a:gd name="connsiteY1690" fmla="*/ 247649 h 6858000"/>
              <a:gd name="connsiteX1691" fmla="*/ 2401835 w 11591656"/>
              <a:gd name="connsiteY1691" fmla="*/ 236219 h 6858000"/>
              <a:gd name="connsiteX1692" fmla="*/ 2386595 w 11591656"/>
              <a:gd name="connsiteY1692" fmla="*/ 224789 h 6858000"/>
              <a:gd name="connsiteX1693" fmla="*/ 2367545 w 11591656"/>
              <a:gd name="connsiteY1693" fmla="*/ 213359 h 6858000"/>
              <a:gd name="connsiteX1694" fmla="*/ 2363735 w 11591656"/>
              <a:gd name="connsiteY1694" fmla="*/ 201929 h 6858000"/>
              <a:gd name="connsiteX1695" fmla="*/ 2352305 w 11591656"/>
              <a:gd name="connsiteY1695" fmla="*/ 156209 h 6858000"/>
              <a:gd name="connsiteX1696" fmla="*/ 2405645 w 11591656"/>
              <a:gd name="connsiteY1696" fmla="*/ 163829 h 6858000"/>
              <a:gd name="connsiteX1697" fmla="*/ 2432315 w 11591656"/>
              <a:gd name="connsiteY1697" fmla="*/ 148589 h 6858000"/>
              <a:gd name="connsiteX1698" fmla="*/ 2455175 w 11591656"/>
              <a:gd name="connsiteY1698" fmla="*/ 144779 h 6858000"/>
              <a:gd name="connsiteX1699" fmla="*/ 2474225 w 11591656"/>
              <a:gd name="connsiteY1699" fmla="*/ 137159 h 6858000"/>
              <a:gd name="connsiteX1700" fmla="*/ 2489465 w 11591656"/>
              <a:gd name="connsiteY1700" fmla="*/ 133349 h 6858000"/>
              <a:gd name="connsiteX1701" fmla="*/ 2512324 w 11591656"/>
              <a:gd name="connsiteY1701" fmla="*/ 118109 h 6858000"/>
              <a:gd name="connsiteX1702" fmla="*/ 2527565 w 11591656"/>
              <a:gd name="connsiteY1702" fmla="*/ 114299 h 6858000"/>
              <a:gd name="connsiteX1703" fmla="*/ 2538995 w 11591656"/>
              <a:gd name="connsiteY1703" fmla="*/ 110489 h 6858000"/>
              <a:gd name="connsiteX1704" fmla="*/ 2558045 w 11591656"/>
              <a:gd name="connsiteY1704" fmla="*/ 106679 h 6858000"/>
              <a:gd name="connsiteX1705" fmla="*/ 2584714 w 11591656"/>
              <a:gd name="connsiteY1705" fmla="*/ 99059 h 6858000"/>
              <a:gd name="connsiteX1706" fmla="*/ 2626625 w 11591656"/>
              <a:gd name="connsiteY1706" fmla="*/ 95249 h 6858000"/>
              <a:gd name="connsiteX1707" fmla="*/ 3083824 w 11591656"/>
              <a:gd name="connsiteY1707" fmla="*/ 87629 h 6858000"/>
              <a:gd name="connsiteX1708" fmla="*/ 3125735 w 11591656"/>
              <a:gd name="connsiteY1708" fmla="*/ 83819 h 6858000"/>
              <a:gd name="connsiteX1709" fmla="*/ 3171455 w 11591656"/>
              <a:gd name="connsiteY1709" fmla="*/ 76199 h 6858000"/>
              <a:gd name="connsiteX1710" fmla="*/ 3316235 w 11591656"/>
              <a:gd name="connsiteY1710" fmla="*/ 72389 h 6858000"/>
              <a:gd name="connsiteX1711" fmla="*/ 3400055 w 11591656"/>
              <a:gd name="connsiteY1711" fmla="*/ 80009 h 6858000"/>
              <a:gd name="connsiteX1712" fmla="*/ 3419105 w 11591656"/>
              <a:gd name="connsiteY1712" fmla="*/ 87629 h 6858000"/>
              <a:gd name="connsiteX1713" fmla="*/ 3422915 w 11591656"/>
              <a:gd name="connsiteY1713" fmla="*/ 110489 h 6858000"/>
              <a:gd name="connsiteX1714" fmla="*/ 3417286 w 11591656"/>
              <a:gd name="connsiteY1714" fmla="*/ 128444 h 6858000"/>
              <a:gd name="connsiteX1715" fmla="*/ 3413592 w 11591656"/>
              <a:gd name="connsiteY1715" fmla="*/ 138845 h 6858000"/>
              <a:gd name="connsiteX1716" fmla="*/ 3422915 w 11591656"/>
              <a:gd name="connsiteY1716" fmla="*/ 133349 h 6858000"/>
              <a:gd name="connsiteX1717" fmla="*/ 3453395 w 11591656"/>
              <a:gd name="connsiteY1717" fmla="*/ 121920 h 6858000"/>
              <a:gd name="connsiteX1718" fmla="*/ 3476255 w 11591656"/>
              <a:gd name="connsiteY1718" fmla="*/ 114299 h 6858000"/>
              <a:gd name="connsiteX1719" fmla="*/ 3487685 w 11591656"/>
              <a:gd name="connsiteY1719" fmla="*/ 102870 h 6858000"/>
              <a:gd name="connsiteX1720" fmla="*/ 3662945 w 11591656"/>
              <a:gd name="connsiteY1720" fmla="*/ 91440 h 6858000"/>
              <a:gd name="connsiteX1721" fmla="*/ 3720094 w 11591656"/>
              <a:gd name="connsiteY1721" fmla="*/ 83819 h 6858000"/>
              <a:gd name="connsiteX1722" fmla="*/ 3758194 w 11591656"/>
              <a:gd name="connsiteY1722" fmla="*/ 76199 h 6858000"/>
              <a:gd name="connsiteX1723" fmla="*/ 4146814 w 11591656"/>
              <a:gd name="connsiteY1723" fmla="*/ 68580 h 6858000"/>
              <a:gd name="connsiteX1724" fmla="*/ 4188724 w 11591656"/>
              <a:gd name="connsiteY1724" fmla="*/ 60960 h 6858000"/>
              <a:gd name="connsiteX1725" fmla="*/ 4223014 w 11591656"/>
              <a:gd name="connsiteY1725" fmla="*/ 57149 h 6858000"/>
              <a:gd name="connsiteX1726" fmla="*/ 4253494 w 11591656"/>
              <a:gd name="connsiteY1726" fmla="*/ 38099 h 6858000"/>
              <a:gd name="connsiteX1727" fmla="*/ 4283975 w 11591656"/>
              <a:gd name="connsiteY1727" fmla="*/ 30480 h 6858000"/>
              <a:gd name="connsiteX1728" fmla="*/ 4325884 w 11591656"/>
              <a:gd name="connsiteY1728" fmla="*/ 15239 h 6858000"/>
              <a:gd name="connsiteX1729" fmla="*/ 4383035 w 11591656"/>
              <a:gd name="connsiteY17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</a:cxnLst>
            <a:rect l="l" t="t" r="r" b="b"/>
            <a:pathLst>
              <a:path w="11591656" h="6858000">
                <a:moveTo>
                  <a:pt x="5245431" y="6350342"/>
                </a:moveTo>
                <a:cubicBezTo>
                  <a:pt x="5259777" y="6349074"/>
                  <a:pt x="5277476" y="6351240"/>
                  <a:pt x="5310909" y="6358351"/>
                </a:cubicBezTo>
                <a:cubicBezTo>
                  <a:pt x="5330919" y="6362608"/>
                  <a:pt x="5340242" y="6374429"/>
                  <a:pt x="5357091" y="6381271"/>
                </a:cubicBezTo>
                <a:cubicBezTo>
                  <a:pt x="5374274" y="6388248"/>
                  <a:pt x="5391448" y="6396122"/>
                  <a:pt x="5412509" y="6399607"/>
                </a:cubicBezTo>
                <a:cubicBezTo>
                  <a:pt x="5455948" y="6406793"/>
                  <a:pt x="5431178" y="6402396"/>
                  <a:pt x="5486400" y="6413358"/>
                </a:cubicBezTo>
                <a:cubicBezTo>
                  <a:pt x="5492558" y="6417943"/>
                  <a:pt x="5496205" y="6423669"/>
                  <a:pt x="5504873" y="6427111"/>
                </a:cubicBezTo>
                <a:cubicBezTo>
                  <a:pt x="5558432" y="6448375"/>
                  <a:pt x="5522838" y="6394519"/>
                  <a:pt x="5588000" y="6459198"/>
                </a:cubicBezTo>
                <a:cubicBezTo>
                  <a:pt x="5602633" y="6473722"/>
                  <a:pt x="5610201" y="6483968"/>
                  <a:pt x="5634182" y="6495869"/>
                </a:cubicBezTo>
                <a:cubicBezTo>
                  <a:pt x="5642031" y="6499765"/>
                  <a:pt x="5651217" y="6503524"/>
                  <a:pt x="5661891" y="6505037"/>
                </a:cubicBezTo>
                <a:cubicBezTo>
                  <a:pt x="5753160" y="6517979"/>
                  <a:pt x="6038794" y="6527014"/>
                  <a:pt x="6059055" y="6527957"/>
                </a:cubicBezTo>
                <a:cubicBezTo>
                  <a:pt x="6085760" y="6541211"/>
                  <a:pt x="6101157" y="6547840"/>
                  <a:pt x="6123709" y="6564628"/>
                </a:cubicBezTo>
                <a:cubicBezTo>
                  <a:pt x="6149009" y="6583462"/>
                  <a:pt x="6143603" y="6591779"/>
                  <a:pt x="6160655" y="6615051"/>
                </a:cubicBezTo>
                <a:cubicBezTo>
                  <a:pt x="6170032" y="6627849"/>
                  <a:pt x="6182825" y="6636140"/>
                  <a:pt x="6197600" y="6647139"/>
                </a:cubicBezTo>
                <a:cubicBezTo>
                  <a:pt x="6317673" y="6645611"/>
                  <a:pt x="6437842" y="6645391"/>
                  <a:pt x="6557818" y="6642555"/>
                </a:cubicBezTo>
                <a:cubicBezTo>
                  <a:pt x="6567543" y="6642326"/>
                  <a:pt x="6578643" y="6641388"/>
                  <a:pt x="6585527" y="6637971"/>
                </a:cubicBezTo>
                <a:cubicBezTo>
                  <a:pt x="6595263" y="6633139"/>
                  <a:pt x="6597842" y="6625748"/>
                  <a:pt x="6604000" y="6619636"/>
                </a:cubicBezTo>
                <a:cubicBezTo>
                  <a:pt x="6606961" y="6613758"/>
                  <a:pt x="6615845" y="6594126"/>
                  <a:pt x="6622473" y="6587548"/>
                </a:cubicBezTo>
                <a:cubicBezTo>
                  <a:pt x="6627438" y="6582620"/>
                  <a:pt x="6632278" y="6577238"/>
                  <a:pt x="6640946" y="6573796"/>
                </a:cubicBezTo>
                <a:cubicBezTo>
                  <a:pt x="6648549" y="6570778"/>
                  <a:pt x="6659419" y="6570740"/>
                  <a:pt x="6668655" y="6569212"/>
                </a:cubicBezTo>
                <a:cubicBezTo>
                  <a:pt x="6712365" y="6571924"/>
                  <a:pt x="6740317" y="6568106"/>
                  <a:pt x="6770255" y="6582964"/>
                </a:cubicBezTo>
                <a:cubicBezTo>
                  <a:pt x="6778104" y="6586860"/>
                  <a:pt x="6782570" y="6592132"/>
                  <a:pt x="6788727" y="6596716"/>
                </a:cubicBezTo>
                <a:cubicBezTo>
                  <a:pt x="6850303" y="6592132"/>
                  <a:pt x="6913384" y="6591095"/>
                  <a:pt x="6973455" y="6582964"/>
                </a:cubicBezTo>
                <a:cubicBezTo>
                  <a:pt x="6984164" y="6581514"/>
                  <a:pt x="6983399" y="6572739"/>
                  <a:pt x="6991927" y="6569212"/>
                </a:cubicBezTo>
                <a:cubicBezTo>
                  <a:pt x="7002505" y="6564838"/>
                  <a:pt x="7015569" y="6561805"/>
                  <a:pt x="7028873" y="6560044"/>
                </a:cubicBezTo>
                <a:cubicBezTo>
                  <a:pt x="7062133" y="6555643"/>
                  <a:pt x="7096606" y="6553933"/>
                  <a:pt x="7130473" y="6550876"/>
                </a:cubicBezTo>
                <a:cubicBezTo>
                  <a:pt x="7193710" y="6529954"/>
                  <a:pt x="7167828" y="6529154"/>
                  <a:pt x="7232073" y="6537125"/>
                </a:cubicBezTo>
                <a:cubicBezTo>
                  <a:pt x="7241518" y="6538296"/>
                  <a:pt x="7250546" y="6540181"/>
                  <a:pt x="7259782" y="6541709"/>
                </a:cubicBezTo>
                <a:lnTo>
                  <a:pt x="7573818" y="6537125"/>
                </a:lnTo>
                <a:cubicBezTo>
                  <a:pt x="7586384" y="6536234"/>
                  <a:pt x="7576014" y="6524031"/>
                  <a:pt x="7583055" y="6518789"/>
                </a:cubicBezTo>
                <a:cubicBezTo>
                  <a:pt x="7595813" y="6509292"/>
                  <a:pt x="7629170" y="6507338"/>
                  <a:pt x="7647709" y="6505037"/>
                </a:cubicBezTo>
                <a:cubicBezTo>
                  <a:pt x="7678497" y="6506565"/>
                  <a:pt x="7712398" y="6502754"/>
                  <a:pt x="7740073" y="6509621"/>
                </a:cubicBezTo>
                <a:cubicBezTo>
                  <a:pt x="7759930" y="6514549"/>
                  <a:pt x="7761319" y="6529333"/>
                  <a:pt x="7777018" y="6537125"/>
                </a:cubicBezTo>
                <a:cubicBezTo>
                  <a:pt x="7789333" y="6543236"/>
                  <a:pt x="7800740" y="6549836"/>
                  <a:pt x="7813964" y="6555461"/>
                </a:cubicBezTo>
                <a:cubicBezTo>
                  <a:pt x="7856350" y="6573491"/>
                  <a:pt x="7829342" y="6554535"/>
                  <a:pt x="7869382" y="6578380"/>
                </a:cubicBezTo>
                <a:cubicBezTo>
                  <a:pt x="7876488" y="6582613"/>
                  <a:pt x="7879187" y="6588690"/>
                  <a:pt x="7887855" y="6592132"/>
                </a:cubicBezTo>
                <a:cubicBezTo>
                  <a:pt x="7910536" y="6601137"/>
                  <a:pt x="7933265" y="6612224"/>
                  <a:pt x="7961746" y="6615051"/>
                </a:cubicBezTo>
                <a:cubicBezTo>
                  <a:pt x="8056325" y="6624440"/>
                  <a:pt x="7992259" y="6619150"/>
                  <a:pt x="8155709" y="6624219"/>
                </a:cubicBezTo>
                <a:cubicBezTo>
                  <a:pt x="8168024" y="6625748"/>
                  <a:pt x="8179980" y="6628454"/>
                  <a:pt x="8192655" y="6628804"/>
                </a:cubicBezTo>
                <a:cubicBezTo>
                  <a:pt x="8291072" y="6631517"/>
                  <a:pt x="8390286" y="6627833"/>
                  <a:pt x="8488218" y="6633387"/>
                </a:cubicBezTo>
                <a:cubicBezTo>
                  <a:pt x="8512415" y="6634760"/>
                  <a:pt x="8518337" y="6655577"/>
                  <a:pt x="8534400" y="6660891"/>
                </a:cubicBezTo>
                <a:cubicBezTo>
                  <a:pt x="8544962" y="6664385"/>
                  <a:pt x="8559031" y="6663947"/>
                  <a:pt x="8571346" y="6665475"/>
                </a:cubicBezTo>
                <a:cubicBezTo>
                  <a:pt x="8599055" y="6663947"/>
                  <a:pt x="8629160" y="6666689"/>
                  <a:pt x="8654473" y="6660891"/>
                </a:cubicBezTo>
                <a:cubicBezTo>
                  <a:pt x="8734521" y="6642555"/>
                  <a:pt x="8645236" y="6619635"/>
                  <a:pt x="8737600" y="6656307"/>
                </a:cubicBezTo>
                <a:cubicBezTo>
                  <a:pt x="8746836" y="6665475"/>
                  <a:pt x="8751868" y="6676028"/>
                  <a:pt x="8765309" y="6683811"/>
                </a:cubicBezTo>
                <a:cubicBezTo>
                  <a:pt x="8771645" y="6687479"/>
                  <a:pt x="8783454" y="6687490"/>
                  <a:pt x="8793018" y="6688394"/>
                </a:cubicBezTo>
                <a:cubicBezTo>
                  <a:pt x="8848209" y="6693611"/>
                  <a:pt x="8903855" y="6697562"/>
                  <a:pt x="8959273" y="6702146"/>
                </a:cubicBezTo>
                <a:cubicBezTo>
                  <a:pt x="8971588" y="6709786"/>
                  <a:pt x="8984390" y="6717239"/>
                  <a:pt x="8996218" y="6725066"/>
                </a:cubicBezTo>
                <a:cubicBezTo>
                  <a:pt x="9002878" y="6729474"/>
                  <a:pt x="9006023" y="6735376"/>
                  <a:pt x="9014691" y="6738818"/>
                </a:cubicBezTo>
                <a:cubicBezTo>
                  <a:pt x="9022294" y="6741836"/>
                  <a:pt x="9033164" y="6741874"/>
                  <a:pt x="9042400" y="6743402"/>
                </a:cubicBezTo>
                <a:cubicBezTo>
                  <a:pt x="9125527" y="6741874"/>
                  <a:pt x="9208939" y="6742555"/>
                  <a:pt x="9291782" y="6738818"/>
                </a:cubicBezTo>
                <a:cubicBezTo>
                  <a:pt x="9311174" y="6737943"/>
                  <a:pt x="9347200" y="6729650"/>
                  <a:pt x="9347200" y="6729650"/>
                </a:cubicBezTo>
                <a:cubicBezTo>
                  <a:pt x="9356436" y="6723538"/>
                  <a:pt x="9360616" y="6714151"/>
                  <a:pt x="9374909" y="6711314"/>
                </a:cubicBezTo>
                <a:cubicBezTo>
                  <a:pt x="9387163" y="6708881"/>
                  <a:pt x="9518448" y="6699828"/>
                  <a:pt x="9550400" y="6697562"/>
                </a:cubicBezTo>
                <a:cubicBezTo>
                  <a:pt x="9565794" y="6694506"/>
                  <a:pt x="9581528" y="6691843"/>
                  <a:pt x="9596582" y="6688394"/>
                </a:cubicBezTo>
                <a:cubicBezTo>
                  <a:pt x="9703963" y="6663798"/>
                  <a:pt x="9635587" y="6675831"/>
                  <a:pt x="9698182" y="6665475"/>
                </a:cubicBezTo>
                <a:cubicBezTo>
                  <a:pt x="9722812" y="6668531"/>
                  <a:pt x="9746966" y="6672774"/>
                  <a:pt x="9772073" y="6674643"/>
                </a:cubicBezTo>
                <a:cubicBezTo>
                  <a:pt x="9808736" y="6677372"/>
                  <a:pt x="9848741" y="6672087"/>
                  <a:pt x="9882909" y="6679227"/>
                </a:cubicBezTo>
                <a:cubicBezTo>
                  <a:pt x="9910999" y="6685097"/>
                  <a:pt x="9918650" y="6706531"/>
                  <a:pt x="9947564" y="6711314"/>
                </a:cubicBezTo>
                <a:cubicBezTo>
                  <a:pt x="9990166" y="6718362"/>
                  <a:pt x="9965726" y="6714951"/>
                  <a:pt x="10021455" y="6720482"/>
                </a:cubicBezTo>
                <a:cubicBezTo>
                  <a:pt x="10024534" y="6725066"/>
                  <a:pt x="10021983" y="6732073"/>
                  <a:pt x="10030691" y="6734234"/>
                </a:cubicBezTo>
                <a:cubicBezTo>
                  <a:pt x="10062089" y="6742025"/>
                  <a:pt x="10099233" y="6742126"/>
                  <a:pt x="10132291" y="6747986"/>
                </a:cubicBezTo>
                <a:cubicBezTo>
                  <a:pt x="10142745" y="6749839"/>
                  <a:pt x="10150764" y="6754098"/>
                  <a:pt x="10160000" y="6757154"/>
                </a:cubicBezTo>
                <a:cubicBezTo>
                  <a:pt x="10184630" y="6754098"/>
                  <a:pt x="10210031" y="6752292"/>
                  <a:pt x="10233891" y="6747986"/>
                </a:cubicBezTo>
                <a:cubicBezTo>
                  <a:pt x="10244323" y="6746103"/>
                  <a:pt x="10253751" y="6742713"/>
                  <a:pt x="10261600" y="6738818"/>
                </a:cubicBezTo>
                <a:cubicBezTo>
                  <a:pt x="10269449" y="6734922"/>
                  <a:pt x="10269929" y="6727303"/>
                  <a:pt x="10280073" y="6725066"/>
                </a:cubicBezTo>
                <a:cubicBezTo>
                  <a:pt x="10299967" y="6720678"/>
                  <a:pt x="10323176" y="6722010"/>
                  <a:pt x="10344727" y="6720482"/>
                </a:cubicBezTo>
                <a:cubicBezTo>
                  <a:pt x="10353963" y="6717426"/>
                  <a:pt x="10363555" y="6714619"/>
                  <a:pt x="10372436" y="6711314"/>
                </a:cubicBezTo>
                <a:cubicBezTo>
                  <a:pt x="10388207" y="6705444"/>
                  <a:pt x="10399287" y="6694897"/>
                  <a:pt x="10418618" y="6692979"/>
                </a:cubicBezTo>
                <a:cubicBezTo>
                  <a:pt x="10448959" y="6689967"/>
                  <a:pt x="10480194" y="6696034"/>
                  <a:pt x="10510982" y="6697562"/>
                </a:cubicBezTo>
                <a:cubicBezTo>
                  <a:pt x="10528912" y="6742056"/>
                  <a:pt x="10499971" y="6706143"/>
                  <a:pt x="10557164" y="6725066"/>
                </a:cubicBezTo>
                <a:cubicBezTo>
                  <a:pt x="10566400" y="6728122"/>
                  <a:pt x="10568412" y="6734635"/>
                  <a:pt x="10575636" y="6738818"/>
                </a:cubicBezTo>
                <a:cubicBezTo>
                  <a:pt x="10586970" y="6745381"/>
                  <a:pt x="10600267" y="6751042"/>
                  <a:pt x="10612582" y="6757154"/>
                </a:cubicBezTo>
                <a:cubicBezTo>
                  <a:pt x="10615661" y="6761737"/>
                  <a:pt x="10615736" y="6767132"/>
                  <a:pt x="10621818" y="6770905"/>
                </a:cubicBezTo>
                <a:cubicBezTo>
                  <a:pt x="10628753" y="6775207"/>
                  <a:pt x="10640494" y="6776871"/>
                  <a:pt x="10649527" y="6780073"/>
                </a:cubicBezTo>
                <a:cubicBezTo>
                  <a:pt x="10662054" y="6784514"/>
                  <a:pt x="10674158" y="6789241"/>
                  <a:pt x="10686473" y="6793825"/>
                </a:cubicBezTo>
                <a:cubicBezTo>
                  <a:pt x="10729576" y="6792297"/>
                  <a:pt x="10773718" y="6794153"/>
                  <a:pt x="10815782" y="6789241"/>
                </a:cubicBezTo>
                <a:cubicBezTo>
                  <a:pt x="10828497" y="6787756"/>
                  <a:pt x="10832623" y="6779085"/>
                  <a:pt x="10843491" y="6775489"/>
                </a:cubicBezTo>
                <a:cubicBezTo>
                  <a:pt x="10851592" y="6772809"/>
                  <a:pt x="10861964" y="6772434"/>
                  <a:pt x="10871200" y="6770905"/>
                </a:cubicBezTo>
                <a:cubicBezTo>
                  <a:pt x="10969721" y="6772434"/>
                  <a:pt x="11068355" y="6772699"/>
                  <a:pt x="11166764" y="6775489"/>
                </a:cubicBezTo>
                <a:cubicBezTo>
                  <a:pt x="11176484" y="6775765"/>
                  <a:pt x="11185112" y="6778746"/>
                  <a:pt x="11194473" y="6780073"/>
                </a:cubicBezTo>
                <a:cubicBezTo>
                  <a:pt x="11206679" y="6781804"/>
                  <a:pt x="11219212" y="6782927"/>
                  <a:pt x="11231418" y="6784657"/>
                </a:cubicBezTo>
                <a:cubicBezTo>
                  <a:pt x="11240779" y="6785985"/>
                  <a:pt x="11249414" y="6788908"/>
                  <a:pt x="11259127" y="6789241"/>
                </a:cubicBezTo>
                <a:cubicBezTo>
                  <a:pt x="11339045" y="6791977"/>
                  <a:pt x="11419224" y="6792297"/>
                  <a:pt x="11499273" y="6793825"/>
                </a:cubicBezTo>
                <a:cubicBezTo>
                  <a:pt x="11536678" y="6812389"/>
                  <a:pt x="11551189" y="6815995"/>
                  <a:pt x="11573164" y="6835080"/>
                </a:cubicBezTo>
                <a:cubicBezTo>
                  <a:pt x="11593013" y="6852320"/>
                  <a:pt x="11591636" y="6847133"/>
                  <a:pt x="11591636" y="6858000"/>
                </a:cubicBezTo>
                <a:lnTo>
                  <a:pt x="0" y="6858000"/>
                </a:lnTo>
                <a:lnTo>
                  <a:pt x="55418" y="6830497"/>
                </a:lnTo>
                <a:cubicBezTo>
                  <a:pt x="80048" y="6822857"/>
                  <a:pt x="113603" y="6819702"/>
                  <a:pt x="129309" y="6807577"/>
                </a:cubicBezTo>
                <a:cubicBezTo>
                  <a:pt x="144385" y="6795938"/>
                  <a:pt x="129018" y="6779325"/>
                  <a:pt x="138546" y="6766321"/>
                </a:cubicBezTo>
                <a:cubicBezTo>
                  <a:pt x="146007" y="6756139"/>
                  <a:pt x="202478" y="6753558"/>
                  <a:pt x="212436" y="6752569"/>
                </a:cubicBezTo>
                <a:cubicBezTo>
                  <a:pt x="241711" y="6730777"/>
                  <a:pt x="220377" y="6740560"/>
                  <a:pt x="286327" y="6729650"/>
                </a:cubicBezTo>
                <a:lnTo>
                  <a:pt x="314036" y="6725066"/>
                </a:lnTo>
                <a:cubicBezTo>
                  <a:pt x="421794" y="6728122"/>
                  <a:pt x="530696" y="6725879"/>
                  <a:pt x="637309" y="6734234"/>
                </a:cubicBezTo>
                <a:cubicBezTo>
                  <a:pt x="652514" y="6735426"/>
                  <a:pt x="651561" y="6748859"/>
                  <a:pt x="665018" y="6752569"/>
                </a:cubicBezTo>
                <a:cubicBezTo>
                  <a:pt x="681389" y="6757083"/>
                  <a:pt x="701963" y="6755626"/>
                  <a:pt x="720436" y="6757154"/>
                </a:cubicBezTo>
                <a:cubicBezTo>
                  <a:pt x="785091" y="6755626"/>
                  <a:pt x="850716" y="6758316"/>
                  <a:pt x="914400" y="6752569"/>
                </a:cubicBezTo>
                <a:cubicBezTo>
                  <a:pt x="923979" y="6751705"/>
                  <a:pt x="915713" y="6741626"/>
                  <a:pt x="923636" y="6738818"/>
                </a:cubicBezTo>
                <a:cubicBezTo>
                  <a:pt x="1066524" y="6688166"/>
                  <a:pt x="897419" y="6770271"/>
                  <a:pt x="1025236" y="6715898"/>
                </a:cubicBezTo>
                <a:cubicBezTo>
                  <a:pt x="1054989" y="6703242"/>
                  <a:pt x="1078260" y="6687093"/>
                  <a:pt x="1108364" y="6674643"/>
                </a:cubicBezTo>
                <a:cubicBezTo>
                  <a:pt x="1172310" y="6648196"/>
                  <a:pt x="1143774" y="6658342"/>
                  <a:pt x="1191491" y="6642555"/>
                </a:cubicBezTo>
                <a:cubicBezTo>
                  <a:pt x="1197649" y="6637972"/>
                  <a:pt x="1201296" y="6632245"/>
                  <a:pt x="1209964" y="6628804"/>
                </a:cubicBezTo>
                <a:cubicBezTo>
                  <a:pt x="1241373" y="6616333"/>
                  <a:pt x="1273382" y="6632446"/>
                  <a:pt x="1302327" y="6637971"/>
                </a:cubicBezTo>
                <a:cubicBezTo>
                  <a:pt x="1320501" y="6641440"/>
                  <a:pt x="1339667" y="6643550"/>
                  <a:pt x="1357746" y="6647139"/>
                </a:cubicBezTo>
                <a:lnTo>
                  <a:pt x="1403927" y="6656307"/>
                </a:lnTo>
                <a:cubicBezTo>
                  <a:pt x="1416242" y="6662419"/>
                  <a:pt x="1425939" y="6670195"/>
                  <a:pt x="1440873" y="6674643"/>
                </a:cubicBezTo>
                <a:cubicBezTo>
                  <a:pt x="1457570" y="6679615"/>
                  <a:pt x="1496291" y="6683811"/>
                  <a:pt x="1496291" y="6683811"/>
                </a:cubicBezTo>
                <a:cubicBezTo>
                  <a:pt x="1547450" y="6700738"/>
                  <a:pt x="1499776" y="6687681"/>
                  <a:pt x="1579418" y="6697562"/>
                </a:cubicBezTo>
                <a:cubicBezTo>
                  <a:pt x="1727103" y="6715886"/>
                  <a:pt x="1500213" y="6702555"/>
                  <a:pt x="1782618" y="6711314"/>
                </a:cubicBezTo>
                <a:cubicBezTo>
                  <a:pt x="1796494" y="6718201"/>
                  <a:pt x="1806592" y="6723250"/>
                  <a:pt x="1813806" y="6726882"/>
                </a:cubicBezTo>
                <a:lnTo>
                  <a:pt x="1824279" y="6732213"/>
                </a:lnTo>
                <a:lnTo>
                  <a:pt x="1824923" y="6732636"/>
                </a:lnTo>
                <a:cubicBezTo>
                  <a:pt x="1829054" y="6734823"/>
                  <a:pt x="1832354" y="6736379"/>
                  <a:pt x="1827683" y="6733945"/>
                </a:cubicBezTo>
                <a:lnTo>
                  <a:pt x="1824279" y="6732213"/>
                </a:lnTo>
                <a:lnTo>
                  <a:pt x="1817175" y="6727542"/>
                </a:lnTo>
                <a:cubicBezTo>
                  <a:pt x="1818520" y="6727452"/>
                  <a:pt x="1826173" y="6730091"/>
                  <a:pt x="1847273" y="6738818"/>
                </a:cubicBezTo>
                <a:cubicBezTo>
                  <a:pt x="1903443" y="6762048"/>
                  <a:pt x="1843561" y="6744772"/>
                  <a:pt x="1911927" y="6761737"/>
                </a:cubicBezTo>
                <a:cubicBezTo>
                  <a:pt x="1948873" y="6758681"/>
                  <a:pt x="1987231" y="6758448"/>
                  <a:pt x="2022764" y="6752569"/>
                </a:cubicBezTo>
                <a:cubicBezTo>
                  <a:pt x="2043826" y="6749085"/>
                  <a:pt x="2056283" y="6736045"/>
                  <a:pt x="2078182" y="6734234"/>
                </a:cubicBezTo>
                <a:cubicBezTo>
                  <a:pt x="2149085" y="6728369"/>
                  <a:pt x="2115236" y="6731473"/>
                  <a:pt x="2179782" y="6725066"/>
                </a:cubicBezTo>
                <a:cubicBezTo>
                  <a:pt x="2192097" y="6720482"/>
                  <a:pt x="2203270" y="6715024"/>
                  <a:pt x="2216727" y="6711314"/>
                </a:cubicBezTo>
                <a:cubicBezTo>
                  <a:pt x="2258244" y="6699867"/>
                  <a:pt x="2259137" y="6706866"/>
                  <a:pt x="2290618" y="6692979"/>
                </a:cubicBezTo>
                <a:cubicBezTo>
                  <a:pt x="2310144" y="6684365"/>
                  <a:pt x="2324299" y="6672666"/>
                  <a:pt x="2346036" y="6665475"/>
                </a:cubicBezTo>
                <a:lnTo>
                  <a:pt x="2401455" y="6647139"/>
                </a:lnTo>
                <a:lnTo>
                  <a:pt x="2567709" y="6651723"/>
                </a:lnTo>
                <a:cubicBezTo>
                  <a:pt x="2663171" y="6654624"/>
                  <a:pt x="2758419" y="6659836"/>
                  <a:pt x="2854036" y="6660891"/>
                </a:cubicBezTo>
                <a:cubicBezTo>
                  <a:pt x="2897238" y="6661367"/>
                  <a:pt x="2940243" y="6657835"/>
                  <a:pt x="2983346" y="6656307"/>
                </a:cubicBezTo>
                <a:cubicBezTo>
                  <a:pt x="2992582" y="6654779"/>
                  <a:pt x="3001730" y="6653112"/>
                  <a:pt x="3011055" y="6651723"/>
                </a:cubicBezTo>
                <a:cubicBezTo>
                  <a:pt x="3032523" y="6648526"/>
                  <a:pt x="3057060" y="6648726"/>
                  <a:pt x="3075709" y="6642555"/>
                </a:cubicBezTo>
                <a:cubicBezTo>
                  <a:pt x="3087165" y="6638765"/>
                  <a:pt x="3087351" y="6630153"/>
                  <a:pt x="3094182" y="6624219"/>
                </a:cubicBezTo>
                <a:cubicBezTo>
                  <a:pt x="3099690" y="6619436"/>
                  <a:pt x="3106497" y="6615051"/>
                  <a:pt x="3112655" y="6610468"/>
                </a:cubicBezTo>
                <a:cubicBezTo>
                  <a:pt x="3115734" y="6604356"/>
                  <a:pt x="3115593" y="6597602"/>
                  <a:pt x="3121891" y="6592132"/>
                </a:cubicBezTo>
                <a:cubicBezTo>
                  <a:pt x="3150429" y="6567346"/>
                  <a:pt x="3170209" y="6580937"/>
                  <a:pt x="3223491" y="6587548"/>
                </a:cubicBezTo>
                <a:cubicBezTo>
                  <a:pt x="3226570" y="6593660"/>
                  <a:pt x="3224797" y="6600964"/>
                  <a:pt x="3232727" y="6605884"/>
                </a:cubicBezTo>
                <a:cubicBezTo>
                  <a:pt x="3248185" y="6615474"/>
                  <a:pt x="3282666" y="6607710"/>
                  <a:pt x="3297382" y="6605884"/>
                </a:cubicBezTo>
                <a:cubicBezTo>
                  <a:pt x="3300461" y="6601300"/>
                  <a:pt x="3301788" y="6596327"/>
                  <a:pt x="3306618" y="6592132"/>
                </a:cubicBezTo>
                <a:cubicBezTo>
                  <a:pt x="3314255" y="6585499"/>
                  <a:pt x="3325379" y="6580013"/>
                  <a:pt x="3334327" y="6573796"/>
                </a:cubicBezTo>
                <a:cubicBezTo>
                  <a:pt x="3340779" y="6569313"/>
                  <a:pt x="3346642" y="6564628"/>
                  <a:pt x="3352800" y="6560044"/>
                </a:cubicBezTo>
                <a:cubicBezTo>
                  <a:pt x="3356274" y="6547974"/>
                  <a:pt x="3359038" y="6505409"/>
                  <a:pt x="3398982" y="6500453"/>
                </a:cubicBezTo>
                <a:lnTo>
                  <a:pt x="3435927" y="6495869"/>
                </a:lnTo>
                <a:cubicBezTo>
                  <a:pt x="3448242" y="6491286"/>
                  <a:pt x="3459819" y="6478068"/>
                  <a:pt x="3472873" y="6482118"/>
                </a:cubicBezTo>
                <a:cubicBezTo>
                  <a:pt x="3496225" y="6489361"/>
                  <a:pt x="3497503" y="6506565"/>
                  <a:pt x="3509818" y="6518789"/>
                </a:cubicBezTo>
                <a:cubicBezTo>
                  <a:pt x="3515976" y="6524901"/>
                  <a:pt x="3515229" y="6534964"/>
                  <a:pt x="3528291" y="6537125"/>
                </a:cubicBezTo>
                <a:lnTo>
                  <a:pt x="3583709" y="6546293"/>
                </a:lnTo>
                <a:cubicBezTo>
                  <a:pt x="3585305" y="6547348"/>
                  <a:pt x="3626514" y="6573911"/>
                  <a:pt x="3629891" y="6578380"/>
                </a:cubicBezTo>
                <a:cubicBezTo>
                  <a:pt x="3635403" y="6585675"/>
                  <a:pt x="3632106" y="6594331"/>
                  <a:pt x="3639127" y="6601300"/>
                </a:cubicBezTo>
                <a:cubicBezTo>
                  <a:pt x="3649660" y="6611754"/>
                  <a:pt x="3672379" y="6618006"/>
                  <a:pt x="3694546" y="6619636"/>
                </a:cubicBezTo>
                <a:cubicBezTo>
                  <a:pt x="3768208" y="6625052"/>
                  <a:pt x="3842327" y="6628804"/>
                  <a:pt x="3916218" y="6633387"/>
                </a:cubicBezTo>
                <a:cubicBezTo>
                  <a:pt x="3925454" y="6634916"/>
                  <a:pt x="3935474" y="6635574"/>
                  <a:pt x="3943927" y="6637971"/>
                </a:cubicBezTo>
                <a:cubicBezTo>
                  <a:pt x="3957293" y="6641761"/>
                  <a:pt x="3968346" y="6647282"/>
                  <a:pt x="3980873" y="6651723"/>
                </a:cubicBezTo>
                <a:cubicBezTo>
                  <a:pt x="4025878" y="6667677"/>
                  <a:pt x="3993169" y="6653242"/>
                  <a:pt x="4036291" y="6674643"/>
                </a:cubicBezTo>
                <a:cubicBezTo>
                  <a:pt x="4128655" y="6671587"/>
                  <a:pt x="4221994" y="6672790"/>
                  <a:pt x="4313383" y="6665475"/>
                </a:cubicBezTo>
                <a:cubicBezTo>
                  <a:pt x="4322994" y="6664705"/>
                  <a:pt x="4318589" y="6656122"/>
                  <a:pt x="4322619" y="6651723"/>
                </a:cubicBezTo>
                <a:cubicBezTo>
                  <a:pt x="4331025" y="6642544"/>
                  <a:pt x="4357795" y="6613355"/>
                  <a:pt x="4378036" y="6601300"/>
                </a:cubicBezTo>
                <a:cubicBezTo>
                  <a:pt x="4386398" y="6596319"/>
                  <a:pt x="4396509" y="6592132"/>
                  <a:pt x="4405746" y="6587548"/>
                </a:cubicBezTo>
                <a:cubicBezTo>
                  <a:pt x="4436534" y="6589076"/>
                  <a:pt x="4467168" y="6592132"/>
                  <a:pt x="4498109" y="6592132"/>
                </a:cubicBezTo>
                <a:cubicBezTo>
                  <a:pt x="4615012" y="6592132"/>
                  <a:pt x="4664823" y="6588541"/>
                  <a:pt x="4765964" y="6582964"/>
                </a:cubicBezTo>
                <a:cubicBezTo>
                  <a:pt x="4772121" y="6578380"/>
                  <a:pt x="4777010" y="6573307"/>
                  <a:pt x="4784436" y="6569212"/>
                </a:cubicBezTo>
                <a:cubicBezTo>
                  <a:pt x="4838814" y="6539226"/>
                  <a:pt x="4830333" y="6543331"/>
                  <a:pt x="4876800" y="6527957"/>
                </a:cubicBezTo>
                <a:cubicBezTo>
                  <a:pt x="4897186" y="6514467"/>
                  <a:pt x="4906488" y="6506511"/>
                  <a:pt x="4932218" y="6495869"/>
                </a:cubicBezTo>
                <a:cubicBezTo>
                  <a:pt x="4940746" y="6492342"/>
                  <a:pt x="4950691" y="6489758"/>
                  <a:pt x="4959927" y="6486701"/>
                </a:cubicBezTo>
                <a:cubicBezTo>
                  <a:pt x="4981981" y="6453868"/>
                  <a:pt x="4950452" y="6491428"/>
                  <a:pt x="4996873" y="6463782"/>
                </a:cubicBezTo>
                <a:cubicBezTo>
                  <a:pt x="5005688" y="6458532"/>
                  <a:pt x="5009188" y="6451558"/>
                  <a:pt x="5015346" y="6445446"/>
                </a:cubicBezTo>
                <a:cubicBezTo>
                  <a:pt x="5018425" y="6437806"/>
                  <a:pt x="5022195" y="6430227"/>
                  <a:pt x="5024582" y="6422526"/>
                </a:cubicBezTo>
                <a:cubicBezTo>
                  <a:pt x="5028356" y="6410351"/>
                  <a:pt x="5018312" y="6395474"/>
                  <a:pt x="5033818" y="6385855"/>
                </a:cubicBezTo>
                <a:cubicBezTo>
                  <a:pt x="5047820" y="6377169"/>
                  <a:pt x="5077050" y="6379959"/>
                  <a:pt x="5098473" y="6376687"/>
                </a:cubicBezTo>
                <a:cubicBezTo>
                  <a:pt x="5185535" y="6363393"/>
                  <a:pt x="5121293" y="6370755"/>
                  <a:pt x="5200073" y="6362935"/>
                </a:cubicBezTo>
                <a:cubicBezTo>
                  <a:pt x="5220093" y="6356312"/>
                  <a:pt x="5231085" y="6351610"/>
                  <a:pt x="5245431" y="6350342"/>
                </a:cubicBezTo>
                <a:close/>
                <a:moveTo>
                  <a:pt x="3038250" y="3779643"/>
                </a:moveTo>
                <a:cubicBezTo>
                  <a:pt x="3037529" y="3778886"/>
                  <a:pt x="3037971" y="3779229"/>
                  <a:pt x="3040423" y="3781565"/>
                </a:cubicBezTo>
                <a:lnTo>
                  <a:pt x="3045085" y="3786110"/>
                </a:lnTo>
                <a:lnTo>
                  <a:pt x="3043059" y="3784322"/>
                </a:lnTo>
                <a:cubicBezTo>
                  <a:pt x="3040856" y="3782257"/>
                  <a:pt x="3038971" y="3780400"/>
                  <a:pt x="3038250" y="3779643"/>
                </a:cubicBezTo>
                <a:close/>
                <a:moveTo>
                  <a:pt x="10239035" y="3518701"/>
                </a:moveTo>
                <a:cubicBezTo>
                  <a:pt x="10245710" y="3520086"/>
                  <a:pt x="10258541" y="3533069"/>
                  <a:pt x="10262672" y="3540297"/>
                </a:cubicBezTo>
                <a:cubicBezTo>
                  <a:pt x="10270461" y="3553927"/>
                  <a:pt x="10268830" y="3571085"/>
                  <a:pt x="10271909" y="3586479"/>
                </a:cubicBezTo>
                <a:cubicBezTo>
                  <a:pt x="10278066" y="3598794"/>
                  <a:pt x="10283550" y="3611470"/>
                  <a:pt x="10290381" y="3623424"/>
                </a:cubicBezTo>
                <a:cubicBezTo>
                  <a:pt x="10312990" y="3662991"/>
                  <a:pt x="10317034" y="3648224"/>
                  <a:pt x="10327327" y="3706552"/>
                </a:cubicBezTo>
                <a:cubicBezTo>
                  <a:pt x="10333237" y="3740041"/>
                  <a:pt x="10332345" y="3774408"/>
                  <a:pt x="10336563" y="3808152"/>
                </a:cubicBezTo>
                <a:cubicBezTo>
                  <a:pt x="10338510" y="3823730"/>
                  <a:pt x="10342720" y="3838940"/>
                  <a:pt x="10345799" y="3854334"/>
                </a:cubicBezTo>
                <a:cubicBezTo>
                  <a:pt x="10355036" y="3863570"/>
                  <a:pt x="10363474" y="3873681"/>
                  <a:pt x="10373509" y="3882043"/>
                </a:cubicBezTo>
                <a:cubicBezTo>
                  <a:pt x="10382037" y="3889149"/>
                  <a:pt x="10392185" y="3894063"/>
                  <a:pt x="10401218" y="3900515"/>
                </a:cubicBezTo>
                <a:cubicBezTo>
                  <a:pt x="10413744" y="3909462"/>
                  <a:pt x="10425848" y="3918988"/>
                  <a:pt x="10438163" y="3928224"/>
                </a:cubicBezTo>
                <a:cubicBezTo>
                  <a:pt x="10503155" y="3949889"/>
                  <a:pt x="10422911" y="3921688"/>
                  <a:pt x="10502818" y="3955934"/>
                </a:cubicBezTo>
                <a:cubicBezTo>
                  <a:pt x="10511767" y="3959769"/>
                  <a:pt x="10521819" y="3960816"/>
                  <a:pt x="10530527" y="3965170"/>
                </a:cubicBezTo>
                <a:cubicBezTo>
                  <a:pt x="10545829" y="3972821"/>
                  <a:pt x="10577775" y="3997054"/>
                  <a:pt x="10585945" y="4011352"/>
                </a:cubicBezTo>
                <a:cubicBezTo>
                  <a:pt x="10592243" y="4022373"/>
                  <a:pt x="10593251" y="4035751"/>
                  <a:pt x="10595181" y="4048297"/>
                </a:cubicBezTo>
                <a:cubicBezTo>
                  <a:pt x="10599420" y="4075852"/>
                  <a:pt x="10601339" y="4103715"/>
                  <a:pt x="10604418" y="4131424"/>
                </a:cubicBezTo>
                <a:cubicBezTo>
                  <a:pt x="10607222" y="4156657"/>
                  <a:pt x="10616733" y="4180685"/>
                  <a:pt x="10622890" y="4205315"/>
                </a:cubicBezTo>
                <a:cubicBezTo>
                  <a:pt x="10629048" y="4214551"/>
                  <a:pt x="10636990" y="4222821"/>
                  <a:pt x="10641363" y="4233024"/>
                </a:cubicBezTo>
                <a:cubicBezTo>
                  <a:pt x="10646363" y="4244692"/>
                  <a:pt x="10647112" y="4257764"/>
                  <a:pt x="10650599" y="4269970"/>
                </a:cubicBezTo>
                <a:cubicBezTo>
                  <a:pt x="10669838" y="4337307"/>
                  <a:pt x="10675404" y="4294035"/>
                  <a:pt x="10669072" y="4426988"/>
                </a:cubicBezTo>
                <a:cubicBezTo>
                  <a:pt x="10668006" y="4449377"/>
                  <a:pt x="10656757" y="4470091"/>
                  <a:pt x="10650599" y="4491643"/>
                </a:cubicBezTo>
                <a:cubicBezTo>
                  <a:pt x="10644442" y="4500879"/>
                  <a:pt x="10637091" y="4509423"/>
                  <a:pt x="10632127" y="4519352"/>
                </a:cubicBezTo>
                <a:cubicBezTo>
                  <a:pt x="10627773" y="4528060"/>
                  <a:pt x="10626725" y="4538112"/>
                  <a:pt x="10622890" y="4547061"/>
                </a:cubicBezTo>
                <a:cubicBezTo>
                  <a:pt x="10617466" y="4559716"/>
                  <a:pt x="10611249" y="4572052"/>
                  <a:pt x="10604418" y="4584006"/>
                </a:cubicBezTo>
                <a:cubicBezTo>
                  <a:pt x="10579402" y="4627785"/>
                  <a:pt x="10592968" y="4597745"/>
                  <a:pt x="10558236" y="4639424"/>
                </a:cubicBezTo>
                <a:cubicBezTo>
                  <a:pt x="10551129" y="4647952"/>
                  <a:pt x="10544136" y="4656931"/>
                  <a:pt x="10539763" y="4667134"/>
                </a:cubicBezTo>
                <a:cubicBezTo>
                  <a:pt x="10534763" y="4678802"/>
                  <a:pt x="10541292" y="4697351"/>
                  <a:pt x="10530527" y="4704079"/>
                </a:cubicBezTo>
                <a:cubicBezTo>
                  <a:pt x="10512066" y="4715617"/>
                  <a:pt x="10487424" y="4710236"/>
                  <a:pt x="10465872" y="4713315"/>
                </a:cubicBezTo>
                <a:cubicBezTo>
                  <a:pt x="10453557" y="4707158"/>
                  <a:pt x="10441819" y="4699677"/>
                  <a:pt x="10428927" y="4694843"/>
                </a:cubicBezTo>
                <a:cubicBezTo>
                  <a:pt x="10417041" y="4690386"/>
                  <a:pt x="10401733" y="4693733"/>
                  <a:pt x="10391981" y="4685606"/>
                </a:cubicBezTo>
                <a:cubicBezTo>
                  <a:pt x="10381404" y="4676792"/>
                  <a:pt x="10379666" y="4660976"/>
                  <a:pt x="10373509" y="4648661"/>
                </a:cubicBezTo>
                <a:cubicBezTo>
                  <a:pt x="10361194" y="4636346"/>
                  <a:pt x="10351332" y="4620946"/>
                  <a:pt x="10336563" y="4611715"/>
                </a:cubicBezTo>
                <a:cubicBezTo>
                  <a:pt x="10325799" y="4604987"/>
                  <a:pt x="10311824" y="4605966"/>
                  <a:pt x="10299618" y="4602479"/>
                </a:cubicBezTo>
                <a:cubicBezTo>
                  <a:pt x="10290257" y="4599804"/>
                  <a:pt x="10281145" y="4596322"/>
                  <a:pt x="10271909" y="4593243"/>
                </a:cubicBezTo>
                <a:cubicBezTo>
                  <a:pt x="10257699" y="4591213"/>
                  <a:pt x="10201038" y="4587051"/>
                  <a:pt x="10179545" y="4574770"/>
                </a:cubicBezTo>
                <a:cubicBezTo>
                  <a:pt x="10166179" y="4567133"/>
                  <a:pt x="10154914" y="4556297"/>
                  <a:pt x="10142599" y="4547061"/>
                </a:cubicBezTo>
                <a:cubicBezTo>
                  <a:pt x="10102498" y="4533693"/>
                  <a:pt x="10121774" y="4544708"/>
                  <a:pt x="10087181" y="4510115"/>
                </a:cubicBezTo>
                <a:cubicBezTo>
                  <a:pt x="10065630" y="4488564"/>
                  <a:pt x="10041567" y="4469260"/>
                  <a:pt x="10022527" y="4445461"/>
                </a:cubicBezTo>
                <a:cubicBezTo>
                  <a:pt x="10016445" y="4437858"/>
                  <a:pt x="10018949" y="4425675"/>
                  <a:pt x="10013290" y="4417752"/>
                </a:cubicBezTo>
                <a:cubicBezTo>
                  <a:pt x="10003167" y="4403580"/>
                  <a:pt x="9988660" y="4393121"/>
                  <a:pt x="9976345" y="4380806"/>
                </a:cubicBezTo>
                <a:cubicBezTo>
                  <a:pt x="9945913" y="4370662"/>
                  <a:pt x="9942548" y="4374130"/>
                  <a:pt x="9920927" y="4343861"/>
                </a:cubicBezTo>
                <a:cubicBezTo>
                  <a:pt x="9912924" y="4332657"/>
                  <a:pt x="9915164" y="4312211"/>
                  <a:pt x="9902454" y="4306915"/>
                </a:cubicBezTo>
                <a:cubicBezTo>
                  <a:pt x="9873893" y="4295014"/>
                  <a:pt x="9840878" y="4300758"/>
                  <a:pt x="9810090" y="4297679"/>
                </a:cubicBezTo>
                <a:cubicBezTo>
                  <a:pt x="9810090" y="4297679"/>
                  <a:pt x="9753087" y="4312326"/>
                  <a:pt x="9726963" y="4325388"/>
                </a:cubicBezTo>
                <a:cubicBezTo>
                  <a:pt x="9709773" y="4333983"/>
                  <a:pt x="9681866" y="4378002"/>
                  <a:pt x="9671545" y="4390043"/>
                </a:cubicBezTo>
                <a:cubicBezTo>
                  <a:pt x="9663044" y="4399961"/>
                  <a:pt x="9652198" y="4407717"/>
                  <a:pt x="9643836" y="4417752"/>
                </a:cubicBezTo>
                <a:cubicBezTo>
                  <a:pt x="9636729" y="4426280"/>
                  <a:pt x="9635894" y="4441951"/>
                  <a:pt x="9625363" y="4445461"/>
                </a:cubicBezTo>
                <a:cubicBezTo>
                  <a:pt x="9596009" y="4455245"/>
                  <a:pt x="9563787" y="4451618"/>
                  <a:pt x="9532999" y="4454697"/>
                </a:cubicBezTo>
                <a:cubicBezTo>
                  <a:pt x="9531389" y="4454429"/>
                  <a:pt x="9437857" y="4439453"/>
                  <a:pt x="9431399" y="4436224"/>
                </a:cubicBezTo>
                <a:cubicBezTo>
                  <a:pt x="9416115" y="4428582"/>
                  <a:pt x="9393706" y="4395660"/>
                  <a:pt x="9385218" y="4380806"/>
                </a:cubicBezTo>
                <a:cubicBezTo>
                  <a:pt x="9372243" y="4358100"/>
                  <a:pt x="9351008" y="4312156"/>
                  <a:pt x="9348272" y="4288443"/>
                </a:cubicBezTo>
                <a:cubicBezTo>
                  <a:pt x="9341205" y="4227196"/>
                  <a:pt x="9336469" y="4165314"/>
                  <a:pt x="9339036" y="4103715"/>
                </a:cubicBezTo>
                <a:cubicBezTo>
                  <a:pt x="9339609" y="4089958"/>
                  <a:pt x="9352085" y="4079425"/>
                  <a:pt x="9357509" y="4066770"/>
                </a:cubicBezTo>
                <a:cubicBezTo>
                  <a:pt x="9361344" y="4057821"/>
                  <a:pt x="9363666" y="4048297"/>
                  <a:pt x="9366745" y="4039061"/>
                </a:cubicBezTo>
                <a:cubicBezTo>
                  <a:pt x="9432199" y="3973607"/>
                  <a:pt x="9353304" y="4056982"/>
                  <a:pt x="9422163" y="3965170"/>
                </a:cubicBezTo>
                <a:cubicBezTo>
                  <a:pt x="9430000" y="3954720"/>
                  <a:pt x="9442280" y="3948090"/>
                  <a:pt x="9449872" y="3937461"/>
                </a:cubicBezTo>
                <a:cubicBezTo>
                  <a:pt x="9457875" y="3926257"/>
                  <a:pt x="9462187" y="3912830"/>
                  <a:pt x="9468345" y="3900515"/>
                </a:cubicBezTo>
                <a:cubicBezTo>
                  <a:pt x="9478274" y="3880658"/>
                  <a:pt x="9495361" y="3864954"/>
                  <a:pt x="9505290" y="3845097"/>
                </a:cubicBezTo>
                <a:cubicBezTo>
                  <a:pt x="9510967" y="3833743"/>
                  <a:pt x="9509371" y="3819752"/>
                  <a:pt x="9514527" y="3808152"/>
                </a:cubicBezTo>
                <a:cubicBezTo>
                  <a:pt x="9521818" y="3791747"/>
                  <a:pt x="9533000" y="3777364"/>
                  <a:pt x="9542236" y="3761970"/>
                </a:cubicBezTo>
                <a:cubicBezTo>
                  <a:pt x="9576878" y="3759661"/>
                  <a:pt x="9688758" y="3763912"/>
                  <a:pt x="9736199" y="3734261"/>
                </a:cubicBezTo>
                <a:cubicBezTo>
                  <a:pt x="9821070" y="3681216"/>
                  <a:pt x="9677218" y="3731425"/>
                  <a:pt x="9782381" y="3678843"/>
                </a:cubicBezTo>
                <a:cubicBezTo>
                  <a:pt x="9942185" y="3598940"/>
                  <a:pt x="9742856" y="3726742"/>
                  <a:pt x="9856272" y="3651134"/>
                </a:cubicBezTo>
                <a:cubicBezTo>
                  <a:pt x="9871666" y="3648055"/>
                  <a:pt x="9887224" y="3645705"/>
                  <a:pt x="9902454" y="3641897"/>
                </a:cubicBezTo>
                <a:cubicBezTo>
                  <a:pt x="9911899" y="3639536"/>
                  <a:pt x="9920802" y="3635336"/>
                  <a:pt x="9930163" y="3632661"/>
                </a:cubicBezTo>
                <a:cubicBezTo>
                  <a:pt x="9942369" y="3629174"/>
                  <a:pt x="9954903" y="3626911"/>
                  <a:pt x="9967109" y="3623424"/>
                </a:cubicBezTo>
                <a:cubicBezTo>
                  <a:pt x="9976470" y="3620749"/>
                  <a:pt x="9985457" y="3616863"/>
                  <a:pt x="9994818" y="3614188"/>
                </a:cubicBezTo>
                <a:cubicBezTo>
                  <a:pt x="10007024" y="3610701"/>
                  <a:pt x="10019720" y="3608966"/>
                  <a:pt x="10031763" y="3604952"/>
                </a:cubicBezTo>
                <a:cubicBezTo>
                  <a:pt x="10047492" y="3599709"/>
                  <a:pt x="10063115" y="3579065"/>
                  <a:pt x="10077945" y="3586479"/>
                </a:cubicBezTo>
                <a:cubicBezTo>
                  <a:pt x="10089628" y="3592320"/>
                  <a:pt x="10053228" y="3601473"/>
                  <a:pt x="10050236" y="3614188"/>
                </a:cubicBezTo>
                <a:cubicBezTo>
                  <a:pt x="10040338" y="3656252"/>
                  <a:pt x="10044078" y="3700394"/>
                  <a:pt x="10040999" y="3743497"/>
                </a:cubicBezTo>
                <a:cubicBezTo>
                  <a:pt x="10056393" y="3746576"/>
                  <a:pt x="10072144" y="3748223"/>
                  <a:pt x="10087181" y="3752734"/>
                </a:cubicBezTo>
                <a:cubicBezTo>
                  <a:pt x="10103062" y="3757498"/>
                  <a:pt x="10117278" y="3767185"/>
                  <a:pt x="10133363" y="3771206"/>
                </a:cubicBezTo>
                <a:cubicBezTo>
                  <a:pt x="10166757" y="3779554"/>
                  <a:pt x="10201096" y="3783521"/>
                  <a:pt x="10234963" y="3789679"/>
                </a:cubicBezTo>
                <a:cubicBezTo>
                  <a:pt x="10234963" y="3745037"/>
                  <a:pt x="10225103" y="3610563"/>
                  <a:pt x="10234963" y="3521824"/>
                </a:cubicBezTo>
                <a:cubicBezTo>
                  <a:pt x="10235270" y="3519066"/>
                  <a:pt x="10236810" y="3518239"/>
                  <a:pt x="10239035" y="3518701"/>
                </a:cubicBezTo>
                <a:close/>
                <a:moveTo>
                  <a:pt x="9559736" y="3092587"/>
                </a:moveTo>
                <a:lnTo>
                  <a:pt x="9560709" y="3096952"/>
                </a:lnTo>
                <a:cubicBezTo>
                  <a:pt x="9564325" y="3105992"/>
                  <a:pt x="9579182" y="3103109"/>
                  <a:pt x="9588418" y="3106188"/>
                </a:cubicBezTo>
                <a:cubicBezTo>
                  <a:pt x="9668466" y="3109267"/>
                  <a:pt x="9748881" y="3107181"/>
                  <a:pt x="9828563" y="3115424"/>
                </a:cubicBezTo>
                <a:cubicBezTo>
                  <a:pt x="9839605" y="3116566"/>
                  <a:pt x="9849337" y="3125229"/>
                  <a:pt x="9856272" y="3133897"/>
                </a:cubicBezTo>
                <a:cubicBezTo>
                  <a:pt x="9862354" y="3141500"/>
                  <a:pt x="9863148" y="3152161"/>
                  <a:pt x="9865509" y="3161606"/>
                </a:cubicBezTo>
                <a:cubicBezTo>
                  <a:pt x="9869317" y="3176836"/>
                  <a:pt x="9860704" y="3200767"/>
                  <a:pt x="9874745" y="3207788"/>
                </a:cubicBezTo>
                <a:cubicBezTo>
                  <a:pt x="9966909" y="3253870"/>
                  <a:pt x="9971782" y="3241618"/>
                  <a:pt x="10022527" y="3207788"/>
                </a:cubicBezTo>
                <a:cubicBezTo>
                  <a:pt x="10092167" y="3231001"/>
                  <a:pt x="10006333" y="3199690"/>
                  <a:pt x="10077945" y="3235497"/>
                </a:cubicBezTo>
                <a:cubicBezTo>
                  <a:pt x="10100685" y="3246867"/>
                  <a:pt x="10139782" y="3250422"/>
                  <a:pt x="10161072" y="3253970"/>
                </a:cubicBezTo>
                <a:cubicBezTo>
                  <a:pt x="10210333" y="3257049"/>
                  <a:pt x="10261298" y="3249996"/>
                  <a:pt x="10308854" y="3263206"/>
                </a:cubicBezTo>
                <a:cubicBezTo>
                  <a:pt x="10322121" y="3266891"/>
                  <a:pt x="10325180" y="3286552"/>
                  <a:pt x="10327327" y="3300152"/>
                </a:cubicBezTo>
                <a:cubicBezTo>
                  <a:pt x="10334546" y="3345870"/>
                  <a:pt x="10333484" y="3392515"/>
                  <a:pt x="10336563" y="3438697"/>
                </a:cubicBezTo>
                <a:cubicBezTo>
                  <a:pt x="10268830" y="3435618"/>
                  <a:pt x="10186758" y="3471249"/>
                  <a:pt x="10133363" y="3429461"/>
                </a:cubicBezTo>
                <a:cubicBezTo>
                  <a:pt x="10092074" y="3397148"/>
                  <a:pt x="10156316" y="3313829"/>
                  <a:pt x="10124127" y="3272443"/>
                </a:cubicBezTo>
                <a:cubicBezTo>
                  <a:pt x="10099482" y="3240756"/>
                  <a:pt x="10044078" y="3266285"/>
                  <a:pt x="10004054" y="3263206"/>
                </a:cubicBezTo>
                <a:cubicBezTo>
                  <a:pt x="9991739" y="3266285"/>
                  <a:pt x="9979598" y="3270172"/>
                  <a:pt x="9967109" y="3272443"/>
                </a:cubicBezTo>
                <a:cubicBezTo>
                  <a:pt x="9945690" y="3276337"/>
                  <a:pt x="9923457" y="3275951"/>
                  <a:pt x="9902454" y="3281679"/>
                </a:cubicBezTo>
                <a:cubicBezTo>
                  <a:pt x="9889170" y="3285302"/>
                  <a:pt x="9877824" y="3293994"/>
                  <a:pt x="9865509" y="3300152"/>
                </a:cubicBezTo>
                <a:cubicBezTo>
                  <a:pt x="9871666" y="3309388"/>
                  <a:pt x="9876875" y="3319333"/>
                  <a:pt x="9883981" y="3327861"/>
                </a:cubicBezTo>
                <a:cubicBezTo>
                  <a:pt x="9892343" y="3337896"/>
                  <a:pt x="9906385" y="3343634"/>
                  <a:pt x="9911690" y="3355570"/>
                </a:cubicBezTo>
                <a:cubicBezTo>
                  <a:pt x="9919296" y="3372683"/>
                  <a:pt x="9934169" y="3397746"/>
                  <a:pt x="9920927" y="3410988"/>
                </a:cubicBezTo>
                <a:cubicBezTo>
                  <a:pt x="9903375" y="3428540"/>
                  <a:pt x="9871666" y="3417145"/>
                  <a:pt x="9847036" y="3420224"/>
                </a:cubicBezTo>
                <a:cubicBezTo>
                  <a:pt x="9843648" y="3379565"/>
                  <a:pt x="9851782" y="3311389"/>
                  <a:pt x="9819327" y="3272443"/>
                </a:cubicBezTo>
                <a:cubicBezTo>
                  <a:pt x="9812221" y="3263915"/>
                  <a:pt x="9800854" y="3260128"/>
                  <a:pt x="9791618" y="3253970"/>
                </a:cubicBezTo>
                <a:cubicBezTo>
                  <a:pt x="9744508" y="3238267"/>
                  <a:pt x="9726625" y="3230855"/>
                  <a:pt x="9662309" y="3226261"/>
                </a:cubicBezTo>
                <a:cubicBezTo>
                  <a:pt x="9645037" y="3225027"/>
                  <a:pt x="9618792" y="3246035"/>
                  <a:pt x="9606890" y="3253970"/>
                </a:cubicBezTo>
                <a:cubicBezTo>
                  <a:pt x="9616126" y="3260128"/>
                  <a:pt x="9626750" y="3264594"/>
                  <a:pt x="9634599" y="3272443"/>
                </a:cubicBezTo>
                <a:cubicBezTo>
                  <a:pt x="9695754" y="3333597"/>
                  <a:pt x="9629695" y="3286828"/>
                  <a:pt x="9690018" y="3337097"/>
                </a:cubicBezTo>
                <a:cubicBezTo>
                  <a:pt x="9698546" y="3344204"/>
                  <a:pt x="9712763" y="3345641"/>
                  <a:pt x="9717727" y="3355570"/>
                </a:cubicBezTo>
                <a:cubicBezTo>
                  <a:pt x="9726102" y="3372320"/>
                  <a:pt x="9740205" y="3397746"/>
                  <a:pt x="9726963" y="3410988"/>
                </a:cubicBezTo>
                <a:cubicBezTo>
                  <a:pt x="9709411" y="3428540"/>
                  <a:pt x="9677702" y="3417145"/>
                  <a:pt x="9653072" y="3420224"/>
                </a:cubicBezTo>
                <a:cubicBezTo>
                  <a:pt x="9631521" y="3410988"/>
                  <a:pt x="9609390" y="3403001"/>
                  <a:pt x="9588418" y="3392515"/>
                </a:cubicBezTo>
                <a:cubicBezTo>
                  <a:pt x="9578489" y="3387551"/>
                  <a:pt x="9564503" y="3384475"/>
                  <a:pt x="9560709" y="3374043"/>
                </a:cubicBezTo>
                <a:cubicBezTo>
                  <a:pt x="9551181" y="3347842"/>
                  <a:pt x="9551472" y="3318795"/>
                  <a:pt x="9551472" y="3290915"/>
                </a:cubicBezTo>
                <a:close/>
                <a:moveTo>
                  <a:pt x="9554078" y="3062613"/>
                </a:moveTo>
                <a:lnTo>
                  <a:pt x="9560709" y="3069243"/>
                </a:lnTo>
                <a:lnTo>
                  <a:pt x="9559736" y="3092587"/>
                </a:lnTo>
                <a:lnTo>
                  <a:pt x="9554638" y="3069704"/>
                </a:lnTo>
                <a:close/>
                <a:moveTo>
                  <a:pt x="9500802" y="2984001"/>
                </a:moveTo>
                <a:lnTo>
                  <a:pt x="9505290" y="2986115"/>
                </a:lnTo>
                <a:cubicBezTo>
                  <a:pt x="9512227" y="2991070"/>
                  <a:pt x="9516418" y="2995498"/>
                  <a:pt x="9519055" y="2999730"/>
                </a:cubicBezTo>
                <a:lnTo>
                  <a:pt x="9519585" y="3001216"/>
                </a:lnTo>
                <a:lnTo>
                  <a:pt x="9514527" y="3004588"/>
                </a:lnTo>
                <a:close/>
                <a:moveTo>
                  <a:pt x="9556502" y="2975416"/>
                </a:moveTo>
                <a:lnTo>
                  <a:pt x="9553009" y="2989539"/>
                </a:lnTo>
                <a:cubicBezTo>
                  <a:pt x="9551569" y="3002121"/>
                  <a:pt x="9551166" y="3016303"/>
                  <a:pt x="9551528" y="3030269"/>
                </a:cubicBezTo>
                <a:lnTo>
                  <a:pt x="9554078" y="3062613"/>
                </a:lnTo>
                <a:lnTo>
                  <a:pt x="9532999" y="3041534"/>
                </a:lnTo>
                <a:cubicBezTo>
                  <a:pt x="9524927" y="3029426"/>
                  <a:pt x="9524936" y="3020526"/>
                  <a:pt x="9523496" y="3012176"/>
                </a:cubicBezTo>
                <a:lnTo>
                  <a:pt x="9519585" y="3001216"/>
                </a:lnTo>
                <a:lnTo>
                  <a:pt x="9542236" y="2986115"/>
                </a:lnTo>
                <a:close/>
                <a:moveTo>
                  <a:pt x="9375981" y="2930697"/>
                </a:moveTo>
                <a:cubicBezTo>
                  <a:pt x="9459528" y="2944623"/>
                  <a:pt x="9405633" y="2927849"/>
                  <a:pt x="9459109" y="2958406"/>
                </a:cubicBezTo>
                <a:cubicBezTo>
                  <a:pt x="9471064" y="2965237"/>
                  <a:pt x="9485477" y="2968064"/>
                  <a:pt x="9496054" y="2976879"/>
                </a:cubicBezTo>
                <a:lnTo>
                  <a:pt x="9500802" y="2984001"/>
                </a:lnTo>
                <a:lnTo>
                  <a:pt x="9482913" y="2975574"/>
                </a:lnTo>
                <a:cubicBezTo>
                  <a:pt x="9474979" y="2972930"/>
                  <a:pt x="9466806" y="2970722"/>
                  <a:pt x="9459109" y="2967643"/>
                </a:cubicBezTo>
                <a:cubicBezTo>
                  <a:pt x="9456030" y="2992273"/>
                  <a:pt x="9454312" y="3017112"/>
                  <a:pt x="9449872" y="3041534"/>
                </a:cubicBezTo>
                <a:cubicBezTo>
                  <a:pt x="9448130" y="3051113"/>
                  <a:pt x="9442997" y="3059798"/>
                  <a:pt x="9440636" y="3069243"/>
                </a:cubicBezTo>
                <a:cubicBezTo>
                  <a:pt x="9436828" y="3084473"/>
                  <a:pt x="9434478" y="3100030"/>
                  <a:pt x="9431399" y="3115424"/>
                </a:cubicBezTo>
                <a:lnTo>
                  <a:pt x="9440636" y="3143134"/>
                </a:lnTo>
                <a:cubicBezTo>
                  <a:pt x="9446794" y="3161607"/>
                  <a:pt x="9451201" y="3180758"/>
                  <a:pt x="9459109" y="3198552"/>
                </a:cubicBezTo>
                <a:cubicBezTo>
                  <a:pt x="9463617" y="3208696"/>
                  <a:pt x="9472617" y="3216332"/>
                  <a:pt x="9477581" y="3226261"/>
                </a:cubicBezTo>
                <a:cubicBezTo>
                  <a:pt x="9481935" y="3234969"/>
                  <a:pt x="9482464" y="3245262"/>
                  <a:pt x="9486818" y="3253970"/>
                </a:cubicBezTo>
                <a:cubicBezTo>
                  <a:pt x="9491782" y="3263899"/>
                  <a:pt x="9512225" y="3273011"/>
                  <a:pt x="9505290" y="3281679"/>
                </a:cubicBezTo>
                <a:cubicBezTo>
                  <a:pt x="9470881" y="3324690"/>
                  <a:pt x="9448093" y="3298966"/>
                  <a:pt x="9422163" y="3281679"/>
                </a:cubicBezTo>
                <a:cubicBezTo>
                  <a:pt x="9169821" y="3255116"/>
                  <a:pt x="9321504" y="3283809"/>
                  <a:pt x="9191254" y="3244734"/>
                </a:cubicBezTo>
                <a:cubicBezTo>
                  <a:pt x="9179095" y="3241086"/>
                  <a:pt x="9166515" y="3238984"/>
                  <a:pt x="9154309" y="3235497"/>
                </a:cubicBezTo>
                <a:cubicBezTo>
                  <a:pt x="9144947" y="3232822"/>
                  <a:pt x="9131430" y="3234714"/>
                  <a:pt x="9126599" y="3226261"/>
                </a:cubicBezTo>
                <a:cubicBezTo>
                  <a:pt x="9117307" y="3210001"/>
                  <a:pt x="9120442" y="3189316"/>
                  <a:pt x="9117363" y="3170843"/>
                </a:cubicBezTo>
                <a:cubicBezTo>
                  <a:pt x="9136509" y="3167014"/>
                  <a:pt x="9150324" y="3164346"/>
                  <a:pt x="9160055" y="3162529"/>
                </a:cubicBezTo>
                <a:lnTo>
                  <a:pt x="9168803" y="3160986"/>
                </a:lnTo>
                <a:lnTo>
                  <a:pt x="9170975" y="3160789"/>
                </a:lnTo>
                <a:cubicBezTo>
                  <a:pt x="9178107" y="3159790"/>
                  <a:pt x="9183850" y="3158474"/>
                  <a:pt x="9178237" y="3159322"/>
                </a:cubicBezTo>
                <a:lnTo>
                  <a:pt x="9168803" y="3160986"/>
                </a:lnTo>
                <a:lnTo>
                  <a:pt x="9160482" y="3161740"/>
                </a:lnTo>
                <a:cubicBezTo>
                  <a:pt x="9151438" y="3161834"/>
                  <a:pt x="9150482" y="3158423"/>
                  <a:pt x="9191254" y="3143134"/>
                </a:cubicBezTo>
                <a:cubicBezTo>
                  <a:pt x="9205953" y="3137622"/>
                  <a:pt x="9230857" y="3148151"/>
                  <a:pt x="9237436" y="3133897"/>
                </a:cubicBezTo>
                <a:cubicBezTo>
                  <a:pt x="9252972" y="3100236"/>
                  <a:pt x="9243593" y="3060006"/>
                  <a:pt x="9246672" y="3023061"/>
                </a:cubicBezTo>
                <a:cubicBezTo>
                  <a:pt x="9249751" y="3010746"/>
                  <a:pt x="9249611" y="2997137"/>
                  <a:pt x="9255909" y="2986115"/>
                </a:cubicBezTo>
                <a:cubicBezTo>
                  <a:pt x="9280258" y="2943504"/>
                  <a:pt x="9335305" y="2942900"/>
                  <a:pt x="9375981" y="2930697"/>
                </a:cubicBezTo>
                <a:close/>
                <a:moveTo>
                  <a:pt x="2956711" y="2902988"/>
                </a:moveTo>
                <a:lnTo>
                  <a:pt x="2954182" y="2903116"/>
                </a:lnTo>
                <a:lnTo>
                  <a:pt x="2954285" y="2903219"/>
                </a:lnTo>
                <a:lnTo>
                  <a:pt x="2956823" y="2903536"/>
                </a:lnTo>
                <a:close/>
                <a:moveTo>
                  <a:pt x="9717727" y="2884515"/>
                </a:moveTo>
                <a:cubicBezTo>
                  <a:pt x="9730042" y="2887594"/>
                  <a:pt x="9744920" y="2885625"/>
                  <a:pt x="9754672" y="2893752"/>
                </a:cubicBezTo>
                <a:cubicBezTo>
                  <a:pt x="9751593" y="2918382"/>
                  <a:pt x="9757491" y="2945945"/>
                  <a:pt x="9745436" y="2967643"/>
                </a:cubicBezTo>
                <a:cubicBezTo>
                  <a:pt x="9739271" y="2978740"/>
                  <a:pt x="9721121" y="2978142"/>
                  <a:pt x="9708490" y="2976879"/>
                </a:cubicBezTo>
                <a:cubicBezTo>
                  <a:pt x="9679959" y="2974026"/>
                  <a:pt x="9642241" y="2952991"/>
                  <a:pt x="9616127" y="2939934"/>
                </a:cubicBezTo>
                <a:cubicBezTo>
                  <a:pt x="9603812" y="2946091"/>
                  <a:pt x="9590857" y="2951109"/>
                  <a:pt x="9579181" y="2958406"/>
                </a:cubicBezTo>
                <a:lnTo>
                  <a:pt x="9556502" y="2975416"/>
                </a:lnTo>
                <a:lnTo>
                  <a:pt x="9560709" y="2958406"/>
                </a:lnTo>
                <a:cubicBezTo>
                  <a:pt x="9569531" y="2940762"/>
                  <a:pt x="9601557" y="2937982"/>
                  <a:pt x="9616127" y="2930697"/>
                </a:cubicBezTo>
                <a:cubicBezTo>
                  <a:pt x="9632184" y="2922668"/>
                  <a:pt x="9645966" y="2910417"/>
                  <a:pt x="9662309" y="2902988"/>
                </a:cubicBezTo>
                <a:cubicBezTo>
                  <a:pt x="9680036" y="2894930"/>
                  <a:pt x="9717727" y="2884515"/>
                  <a:pt x="9717727" y="2884515"/>
                </a:cubicBezTo>
                <a:close/>
                <a:moveTo>
                  <a:pt x="2483410" y="2759624"/>
                </a:moveTo>
                <a:cubicBezTo>
                  <a:pt x="2483845" y="2759324"/>
                  <a:pt x="2488008" y="2760401"/>
                  <a:pt x="2498950" y="2764494"/>
                </a:cubicBezTo>
                <a:lnTo>
                  <a:pt x="2498992" y="2764511"/>
                </a:lnTo>
                <a:lnTo>
                  <a:pt x="2490232" y="2763024"/>
                </a:lnTo>
                <a:cubicBezTo>
                  <a:pt x="2486266" y="2761604"/>
                  <a:pt x="2482974" y="2759925"/>
                  <a:pt x="2483410" y="2759624"/>
                </a:cubicBezTo>
                <a:close/>
                <a:moveTo>
                  <a:pt x="9560709" y="2487352"/>
                </a:moveTo>
                <a:cubicBezTo>
                  <a:pt x="9566866" y="2488891"/>
                  <a:pt x="9592146" y="2486950"/>
                  <a:pt x="9597654" y="2496588"/>
                </a:cubicBezTo>
                <a:cubicBezTo>
                  <a:pt x="9604485" y="2508543"/>
                  <a:pt x="9609969" y="2521219"/>
                  <a:pt x="9616127" y="2533534"/>
                </a:cubicBezTo>
                <a:cubicBezTo>
                  <a:pt x="9625363" y="2536613"/>
                  <a:pt x="9635735" y="2537370"/>
                  <a:pt x="9643836" y="2542770"/>
                </a:cubicBezTo>
                <a:cubicBezTo>
                  <a:pt x="9689227" y="2573030"/>
                  <a:pt x="9655943" y="2564113"/>
                  <a:pt x="9690018" y="2598188"/>
                </a:cubicBezTo>
                <a:cubicBezTo>
                  <a:pt x="9700903" y="2609073"/>
                  <a:pt x="9717727" y="2613582"/>
                  <a:pt x="9726963" y="2625897"/>
                </a:cubicBezTo>
                <a:cubicBezTo>
                  <a:pt x="9744310" y="2649026"/>
                  <a:pt x="9745886" y="2682667"/>
                  <a:pt x="9754672" y="2709024"/>
                </a:cubicBezTo>
                <a:cubicBezTo>
                  <a:pt x="9759915" y="2724753"/>
                  <a:pt x="9766987" y="2739812"/>
                  <a:pt x="9773145" y="2755206"/>
                </a:cubicBezTo>
                <a:cubicBezTo>
                  <a:pt x="9780377" y="2773285"/>
                  <a:pt x="9784386" y="2792545"/>
                  <a:pt x="9791618" y="2810624"/>
                </a:cubicBezTo>
                <a:cubicBezTo>
                  <a:pt x="9796732" y="2823408"/>
                  <a:pt x="9807553" y="2834037"/>
                  <a:pt x="9810090" y="2847570"/>
                </a:cubicBezTo>
                <a:cubicBezTo>
                  <a:pt x="9816922" y="2884008"/>
                  <a:pt x="9814729" y="2921619"/>
                  <a:pt x="9819327" y="2958406"/>
                </a:cubicBezTo>
                <a:cubicBezTo>
                  <a:pt x="9820902" y="2971002"/>
                  <a:pt x="9825484" y="2983037"/>
                  <a:pt x="9828563" y="2995352"/>
                </a:cubicBezTo>
                <a:cubicBezTo>
                  <a:pt x="9828563" y="2995352"/>
                  <a:pt x="9862369" y="3028792"/>
                  <a:pt x="9865509" y="3050770"/>
                </a:cubicBezTo>
                <a:cubicBezTo>
                  <a:pt x="9866886" y="3060408"/>
                  <a:pt x="9847036" y="3056927"/>
                  <a:pt x="9837799" y="3060006"/>
                </a:cubicBezTo>
                <a:cubicBezTo>
                  <a:pt x="9819326" y="3056927"/>
                  <a:pt x="9790756" y="3067520"/>
                  <a:pt x="9782381" y="3050770"/>
                </a:cubicBezTo>
                <a:cubicBezTo>
                  <a:pt x="9781239" y="3048487"/>
                  <a:pt x="9787959" y="2921491"/>
                  <a:pt x="9754672" y="2893752"/>
                </a:cubicBezTo>
                <a:cubicBezTo>
                  <a:pt x="9715964" y="2835691"/>
                  <a:pt x="9756788" y="2899409"/>
                  <a:pt x="9717727" y="2829097"/>
                </a:cubicBezTo>
                <a:cubicBezTo>
                  <a:pt x="9699160" y="2795676"/>
                  <a:pt x="9690792" y="2784075"/>
                  <a:pt x="9671545" y="2755206"/>
                </a:cubicBezTo>
                <a:cubicBezTo>
                  <a:pt x="9664299" y="2744338"/>
                  <a:pt x="9653072" y="2736733"/>
                  <a:pt x="9643836" y="2727497"/>
                </a:cubicBezTo>
                <a:cubicBezTo>
                  <a:pt x="9619206" y="2702867"/>
                  <a:pt x="9581339" y="2686522"/>
                  <a:pt x="9569945" y="2653606"/>
                </a:cubicBezTo>
                <a:cubicBezTo>
                  <a:pt x="9551789" y="2601156"/>
                  <a:pt x="9563788" y="2542770"/>
                  <a:pt x="9560709" y="2487352"/>
                </a:cubicBezTo>
                <a:close/>
                <a:moveTo>
                  <a:pt x="6878687" y="2445849"/>
                </a:moveTo>
                <a:cubicBezTo>
                  <a:pt x="6878225" y="2445184"/>
                  <a:pt x="6878304" y="2445238"/>
                  <a:pt x="6879350" y="2446710"/>
                </a:cubicBezTo>
                <a:lnTo>
                  <a:pt x="6879600" y="2447072"/>
                </a:lnTo>
                <a:close/>
                <a:moveTo>
                  <a:pt x="5067620" y="2105450"/>
                </a:moveTo>
                <a:cubicBezTo>
                  <a:pt x="5078956" y="2105985"/>
                  <a:pt x="5090562" y="2107623"/>
                  <a:pt x="5101965" y="2108860"/>
                </a:cubicBezTo>
                <a:lnTo>
                  <a:pt x="5108303" y="2109051"/>
                </a:lnTo>
                <a:lnTo>
                  <a:pt x="5103465" y="2118988"/>
                </a:lnTo>
                <a:cubicBezTo>
                  <a:pt x="5101030" y="2124027"/>
                  <a:pt x="5099545" y="2127134"/>
                  <a:pt x="5099545" y="2127134"/>
                </a:cubicBezTo>
                <a:lnTo>
                  <a:pt x="5092382" y="2155785"/>
                </a:lnTo>
                <a:lnTo>
                  <a:pt x="5081072" y="2164079"/>
                </a:lnTo>
                <a:cubicBezTo>
                  <a:pt x="5077993" y="2161000"/>
                  <a:pt x="5075321" y="2157455"/>
                  <a:pt x="5071837" y="2154843"/>
                </a:cubicBezTo>
                <a:cubicBezTo>
                  <a:pt x="5062956" y="2148183"/>
                  <a:pt x="5051063" y="2145038"/>
                  <a:pt x="5044127" y="2136370"/>
                </a:cubicBezTo>
                <a:cubicBezTo>
                  <a:pt x="5038045" y="2128767"/>
                  <a:pt x="5025585" y="2111524"/>
                  <a:pt x="5034890" y="2108661"/>
                </a:cubicBezTo>
                <a:cubicBezTo>
                  <a:pt x="5045216" y="2105484"/>
                  <a:pt x="5056282" y="2104915"/>
                  <a:pt x="5067620" y="2105450"/>
                </a:cubicBezTo>
                <a:close/>
                <a:moveTo>
                  <a:pt x="5173491" y="2007840"/>
                </a:moveTo>
                <a:lnTo>
                  <a:pt x="5177021" y="2057927"/>
                </a:lnTo>
                <a:cubicBezTo>
                  <a:pt x="5178214" y="2074882"/>
                  <a:pt x="5176675" y="2090276"/>
                  <a:pt x="5164200" y="2099424"/>
                </a:cubicBezTo>
                <a:cubicBezTo>
                  <a:pt x="5155488" y="2105813"/>
                  <a:pt x="5145631" y="2108790"/>
                  <a:pt x="5135103" y="2109861"/>
                </a:cubicBezTo>
                <a:lnTo>
                  <a:pt x="5108303" y="2109051"/>
                </a:lnTo>
                <a:lnTo>
                  <a:pt x="5113074" y="2099254"/>
                </a:lnTo>
                <a:cubicBezTo>
                  <a:pt x="5120662" y="2083803"/>
                  <a:pt x="5129898" y="2065331"/>
                  <a:pt x="5136490" y="2053243"/>
                </a:cubicBezTo>
                <a:cubicBezTo>
                  <a:pt x="5141806" y="2043498"/>
                  <a:pt x="5147857" y="2034062"/>
                  <a:pt x="5154964" y="2025534"/>
                </a:cubicBezTo>
                <a:cubicBezTo>
                  <a:pt x="5159145" y="2020517"/>
                  <a:pt x="5164451" y="2016424"/>
                  <a:pt x="5169523" y="2012169"/>
                </a:cubicBezTo>
                <a:close/>
                <a:moveTo>
                  <a:pt x="5184486" y="1990575"/>
                </a:moveTo>
                <a:lnTo>
                  <a:pt x="5182672" y="1997824"/>
                </a:lnTo>
                <a:lnTo>
                  <a:pt x="5173491" y="2007840"/>
                </a:lnTo>
                <a:lnTo>
                  <a:pt x="5173436" y="2007061"/>
                </a:lnTo>
                <a:close/>
                <a:moveTo>
                  <a:pt x="10299618" y="1157316"/>
                </a:moveTo>
                <a:cubicBezTo>
                  <a:pt x="10358764" y="1186889"/>
                  <a:pt x="10334855" y="1162128"/>
                  <a:pt x="10345799" y="1249680"/>
                </a:cubicBezTo>
                <a:cubicBezTo>
                  <a:pt x="10336563" y="1255838"/>
                  <a:pt x="10319992" y="1257216"/>
                  <a:pt x="10318090" y="1268153"/>
                </a:cubicBezTo>
                <a:cubicBezTo>
                  <a:pt x="10279033" y="1492733"/>
                  <a:pt x="10367734" y="1422862"/>
                  <a:pt x="10281145" y="1480589"/>
                </a:cubicBezTo>
                <a:cubicBezTo>
                  <a:pt x="10278074" y="1449879"/>
                  <a:pt x="10262672" y="1300987"/>
                  <a:pt x="10262672" y="1277389"/>
                </a:cubicBezTo>
                <a:cubicBezTo>
                  <a:pt x="10262672" y="1249509"/>
                  <a:pt x="10268830" y="1221971"/>
                  <a:pt x="10271909" y="1194262"/>
                </a:cubicBezTo>
                <a:close/>
                <a:moveTo>
                  <a:pt x="3201428" y="879980"/>
                </a:moveTo>
                <a:lnTo>
                  <a:pt x="3201456" y="879992"/>
                </a:lnTo>
                <a:lnTo>
                  <a:pt x="3199840" y="880397"/>
                </a:lnTo>
                <a:cubicBezTo>
                  <a:pt x="3199445" y="880418"/>
                  <a:pt x="3200195" y="880148"/>
                  <a:pt x="3201428" y="879980"/>
                </a:cubicBezTo>
                <a:close/>
                <a:moveTo>
                  <a:pt x="4577897" y="624384"/>
                </a:moveTo>
                <a:lnTo>
                  <a:pt x="4577188" y="624877"/>
                </a:lnTo>
                <a:cubicBezTo>
                  <a:pt x="4574870" y="625424"/>
                  <a:pt x="4572565" y="625809"/>
                  <a:pt x="4575822" y="624907"/>
                </a:cubicBezTo>
                <a:close/>
                <a:moveTo>
                  <a:pt x="1683537" y="620991"/>
                </a:moveTo>
                <a:lnTo>
                  <a:pt x="1685209" y="645872"/>
                </a:lnTo>
                <a:cubicBezTo>
                  <a:pt x="1685836" y="653710"/>
                  <a:pt x="1686439" y="660215"/>
                  <a:pt x="1686943" y="665848"/>
                </a:cubicBezTo>
                <a:lnTo>
                  <a:pt x="1688035" y="679897"/>
                </a:lnTo>
                <a:lnTo>
                  <a:pt x="1689622" y="678569"/>
                </a:lnTo>
                <a:cubicBezTo>
                  <a:pt x="1696248" y="671028"/>
                  <a:pt x="1702885" y="661417"/>
                  <a:pt x="1709801" y="649316"/>
                </a:cubicBezTo>
                <a:cubicBezTo>
                  <a:pt x="1714630" y="640863"/>
                  <a:pt x="1715958" y="630843"/>
                  <a:pt x="1719038" y="621607"/>
                </a:cubicBezTo>
                <a:cubicBezTo>
                  <a:pt x="1709801" y="620067"/>
                  <a:pt x="1698631" y="621594"/>
                  <a:pt x="1688429" y="621587"/>
                </a:cubicBezTo>
                <a:close/>
                <a:moveTo>
                  <a:pt x="1231324" y="564319"/>
                </a:moveTo>
                <a:lnTo>
                  <a:pt x="1247982" y="575425"/>
                </a:lnTo>
                <a:cubicBezTo>
                  <a:pt x="1256690" y="579779"/>
                  <a:pt x="1267768" y="579003"/>
                  <a:pt x="1275691" y="584662"/>
                </a:cubicBezTo>
                <a:cubicBezTo>
                  <a:pt x="1289863" y="594785"/>
                  <a:pt x="1300322" y="609292"/>
                  <a:pt x="1312637" y="621607"/>
                </a:cubicBezTo>
                <a:lnTo>
                  <a:pt x="1318197" y="623831"/>
                </a:lnTo>
                <a:lnTo>
                  <a:pt x="1315585" y="615982"/>
                </a:lnTo>
                <a:cubicBezTo>
                  <a:pt x="1313486" y="609717"/>
                  <a:pt x="1310250" y="603865"/>
                  <a:pt x="1300745" y="594359"/>
                </a:cubicBezTo>
                <a:cubicBezTo>
                  <a:pt x="1291370" y="584985"/>
                  <a:pt x="1285680" y="577302"/>
                  <a:pt x="1274075" y="571499"/>
                </a:cubicBezTo>
                <a:cubicBezTo>
                  <a:pt x="1272278" y="570601"/>
                  <a:pt x="1262754" y="569014"/>
                  <a:pt x="1252725" y="567492"/>
                </a:cubicBezTo>
                <a:close/>
                <a:moveTo>
                  <a:pt x="2288691" y="533671"/>
                </a:moveTo>
                <a:lnTo>
                  <a:pt x="2291345" y="537209"/>
                </a:lnTo>
                <a:lnTo>
                  <a:pt x="2295155" y="539749"/>
                </a:lnTo>
                <a:lnTo>
                  <a:pt x="2287535" y="537209"/>
                </a:lnTo>
                <a:close/>
                <a:moveTo>
                  <a:pt x="2172074" y="516764"/>
                </a:moveTo>
                <a:lnTo>
                  <a:pt x="2161805" y="560069"/>
                </a:lnTo>
                <a:cubicBezTo>
                  <a:pt x="2158867" y="570516"/>
                  <a:pt x="2141485" y="552450"/>
                  <a:pt x="2131325" y="548639"/>
                </a:cubicBezTo>
                <a:lnTo>
                  <a:pt x="2124981" y="540180"/>
                </a:lnTo>
                <a:lnTo>
                  <a:pt x="2136108" y="536109"/>
                </a:lnTo>
                <a:cubicBezTo>
                  <a:pt x="2143245" y="533346"/>
                  <a:pt x="2150058" y="530315"/>
                  <a:pt x="2157995" y="525779"/>
                </a:cubicBezTo>
                <a:cubicBezTo>
                  <a:pt x="2161971" y="523508"/>
                  <a:pt x="2165422" y="520383"/>
                  <a:pt x="2169425" y="518159"/>
                </a:cubicBezTo>
                <a:close/>
                <a:moveTo>
                  <a:pt x="2344024" y="516359"/>
                </a:moveTo>
                <a:lnTo>
                  <a:pt x="2344623" y="520276"/>
                </a:lnTo>
                <a:cubicBezTo>
                  <a:pt x="2350645" y="545937"/>
                  <a:pt x="2357692" y="539837"/>
                  <a:pt x="2302775" y="544829"/>
                </a:cubicBezTo>
                <a:lnTo>
                  <a:pt x="2295155" y="539749"/>
                </a:lnTo>
                <a:lnTo>
                  <a:pt x="2298965" y="541019"/>
                </a:lnTo>
                <a:cubicBezTo>
                  <a:pt x="2302775" y="541654"/>
                  <a:pt x="2306585" y="541019"/>
                  <a:pt x="2310395" y="537209"/>
                </a:cubicBezTo>
                <a:cubicBezTo>
                  <a:pt x="2313235" y="534369"/>
                  <a:pt x="2312935" y="529589"/>
                  <a:pt x="2314205" y="525779"/>
                </a:cubicBezTo>
                <a:cubicBezTo>
                  <a:pt x="2322252" y="524439"/>
                  <a:pt x="2329099" y="524199"/>
                  <a:pt x="2335274" y="522509"/>
                </a:cubicBezTo>
                <a:close/>
                <a:moveTo>
                  <a:pt x="2366470" y="465100"/>
                </a:moveTo>
                <a:lnTo>
                  <a:pt x="2363735" y="476249"/>
                </a:lnTo>
                <a:cubicBezTo>
                  <a:pt x="2359472" y="487973"/>
                  <a:pt x="2360295" y="499885"/>
                  <a:pt x="2352305" y="510539"/>
                </a:cubicBezTo>
                <a:lnTo>
                  <a:pt x="2344024" y="516359"/>
                </a:lnTo>
                <a:lnTo>
                  <a:pt x="2341636" y="500726"/>
                </a:lnTo>
                <a:lnTo>
                  <a:pt x="2341909" y="472520"/>
                </a:lnTo>
                <a:lnTo>
                  <a:pt x="2344826" y="470756"/>
                </a:lnTo>
                <a:close/>
                <a:moveTo>
                  <a:pt x="2032265" y="457199"/>
                </a:moveTo>
                <a:cubicBezTo>
                  <a:pt x="2028455" y="462279"/>
                  <a:pt x="2026859" y="470431"/>
                  <a:pt x="2020835" y="472439"/>
                </a:cubicBezTo>
                <a:lnTo>
                  <a:pt x="2000837" y="476374"/>
                </a:lnTo>
                <a:lnTo>
                  <a:pt x="2055620" y="480554"/>
                </a:lnTo>
                <a:lnTo>
                  <a:pt x="2047505" y="472439"/>
                </a:lnTo>
                <a:cubicBezTo>
                  <a:pt x="2045277" y="469097"/>
                  <a:pt x="2046535" y="463849"/>
                  <a:pt x="2043695" y="461009"/>
                </a:cubicBezTo>
                <a:cubicBezTo>
                  <a:pt x="2040855" y="458169"/>
                  <a:pt x="2036075" y="458469"/>
                  <a:pt x="2032265" y="457199"/>
                </a:cubicBezTo>
                <a:close/>
                <a:moveTo>
                  <a:pt x="2370099" y="457158"/>
                </a:moveTo>
                <a:lnTo>
                  <a:pt x="2367545" y="464820"/>
                </a:lnTo>
                <a:lnTo>
                  <a:pt x="2366470" y="465100"/>
                </a:lnTo>
                <a:lnTo>
                  <a:pt x="2367445" y="461128"/>
                </a:lnTo>
                <a:close/>
                <a:moveTo>
                  <a:pt x="2417075" y="415290"/>
                </a:moveTo>
                <a:cubicBezTo>
                  <a:pt x="2428531" y="419108"/>
                  <a:pt x="2430087" y="418513"/>
                  <a:pt x="2439935" y="426719"/>
                </a:cubicBezTo>
                <a:cubicBezTo>
                  <a:pt x="2444074" y="430168"/>
                  <a:pt x="2446980" y="435018"/>
                  <a:pt x="2451365" y="438149"/>
                </a:cubicBezTo>
                <a:lnTo>
                  <a:pt x="2453709" y="439322"/>
                </a:lnTo>
                <a:lnTo>
                  <a:pt x="2424695" y="445769"/>
                </a:lnTo>
                <a:cubicBezTo>
                  <a:pt x="2408288" y="448006"/>
                  <a:pt x="2389976" y="442174"/>
                  <a:pt x="2375165" y="449579"/>
                </a:cubicBezTo>
                <a:lnTo>
                  <a:pt x="2370099" y="457158"/>
                </a:lnTo>
                <a:lnTo>
                  <a:pt x="2371355" y="453390"/>
                </a:lnTo>
                <a:cubicBezTo>
                  <a:pt x="2368213" y="449200"/>
                  <a:pt x="2361290" y="450375"/>
                  <a:pt x="2356115" y="449579"/>
                </a:cubicBezTo>
                <a:lnTo>
                  <a:pt x="2345624" y="448414"/>
                </a:lnTo>
                <a:lnTo>
                  <a:pt x="2348495" y="430529"/>
                </a:lnTo>
                <a:cubicBezTo>
                  <a:pt x="2350264" y="422694"/>
                  <a:pt x="2363432" y="424229"/>
                  <a:pt x="2371355" y="422909"/>
                </a:cubicBezTo>
                <a:close/>
                <a:moveTo>
                  <a:pt x="2227862" y="407547"/>
                </a:moveTo>
                <a:cubicBezTo>
                  <a:pt x="2241677" y="407444"/>
                  <a:pt x="2255697" y="409287"/>
                  <a:pt x="2276105" y="415290"/>
                </a:cubicBezTo>
                <a:cubicBezTo>
                  <a:pt x="2281274" y="416809"/>
                  <a:pt x="2283725" y="422909"/>
                  <a:pt x="2287535" y="426719"/>
                </a:cubicBezTo>
                <a:cubicBezTo>
                  <a:pt x="2287535" y="426719"/>
                  <a:pt x="2303374" y="430438"/>
                  <a:pt x="2310395" y="434339"/>
                </a:cubicBezTo>
                <a:cubicBezTo>
                  <a:pt x="2315105" y="436956"/>
                  <a:pt x="2318015" y="441959"/>
                  <a:pt x="2321825" y="445769"/>
                </a:cubicBezTo>
                <a:lnTo>
                  <a:pt x="2345624" y="448414"/>
                </a:lnTo>
                <a:lnTo>
                  <a:pt x="2341919" y="471496"/>
                </a:lnTo>
                <a:lnTo>
                  <a:pt x="2341909" y="472520"/>
                </a:lnTo>
                <a:lnTo>
                  <a:pt x="2329445" y="480059"/>
                </a:lnTo>
                <a:cubicBezTo>
                  <a:pt x="2324278" y="483750"/>
                  <a:pt x="2318338" y="486668"/>
                  <a:pt x="2314205" y="491489"/>
                </a:cubicBezTo>
                <a:cubicBezTo>
                  <a:pt x="2310509" y="495801"/>
                  <a:pt x="2309735" y="502003"/>
                  <a:pt x="2306585" y="506729"/>
                </a:cubicBezTo>
                <a:cubicBezTo>
                  <a:pt x="2291055" y="530024"/>
                  <a:pt x="2292515" y="522288"/>
                  <a:pt x="2290908" y="526889"/>
                </a:cubicBezTo>
                <a:lnTo>
                  <a:pt x="2288691" y="533671"/>
                </a:lnTo>
                <a:lnTo>
                  <a:pt x="2279915" y="521970"/>
                </a:lnTo>
                <a:cubicBezTo>
                  <a:pt x="2274424" y="518537"/>
                  <a:pt x="2267215" y="519429"/>
                  <a:pt x="2260865" y="518159"/>
                </a:cubicBezTo>
                <a:cubicBezTo>
                  <a:pt x="2250705" y="519429"/>
                  <a:pt x="2240425" y="523977"/>
                  <a:pt x="2230385" y="521970"/>
                </a:cubicBezTo>
                <a:cubicBezTo>
                  <a:pt x="2225895" y="521071"/>
                  <a:pt x="2225745" y="514017"/>
                  <a:pt x="2222765" y="510539"/>
                </a:cubicBezTo>
                <a:cubicBezTo>
                  <a:pt x="2218090" y="505084"/>
                  <a:pt x="2212605" y="500379"/>
                  <a:pt x="2207525" y="495299"/>
                </a:cubicBezTo>
                <a:cubicBezTo>
                  <a:pt x="2186425" y="511124"/>
                  <a:pt x="2196185" y="504604"/>
                  <a:pt x="2186902" y="508955"/>
                </a:cubicBezTo>
                <a:lnTo>
                  <a:pt x="2172074" y="516764"/>
                </a:lnTo>
                <a:lnTo>
                  <a:pt x="2175718" y="501395"/>
                </a:lnTo>
                <a:cubicBezTo>
                  <a:pt x="2195211" y="391783"/>
                  <a:pt x="2133023" y="459311"/>
                  <a:pt x="2180855" y="411479"/>
                </a:cubicBezTo>
                <a:cubicBezTo>
                  <a:pt x="2200440" y="409699"/>
                  <a:pt x="2214049" y="407650"/>
                  <a:pt x="2227862" y="407547"/>
                </a:cubicBezTo>
                <a:close/>
                <a:moveTo>
                  <a:pt x="9156775" y="267638"/>
                </a:moveTo>
                <a:cubicBezTo>
                  <a:pt x="9183697" y="267457"/>
                  <a:pt x="9210590" y="268256"/>
                  <a:pt x="9237436" y="270625"/>
                </a:cubicBezTo>
                <a:cubicBezTo>
                  <a:pt x="9250081" y="271741"/>
                  <a:pt x="9228199" y="294877"/>
                  <a:pt x="9228199" y="307571"/>
                </a:cubicBezTo>
                <a:cubicBezTo>
                  <a:pt x="9228199" y="323270"/>
                  <a:pt x="9233628" y="338523"/>
                  <a:pt x="9237436" y="353753"/>
                </a:cubicBezTo>
                <a:cubicBezTo>
                  <a:pt x="9239797" y="363198"/>
                  <a:pt x="9243593" y="372226"/>
                  <a:pt x="9246672" y="381462"/>
                </a:cubicBezTo>
                <a:cubicBezTo>
                  <a:pt x="9255908" y="384541"/>
                  <a:pt x="9264743" y="389321"/>
                  <a:pt x="9274381" y="390698"/>
                </a:cubicBezTo>
                <a:cubicBezTo>
                  <a:pt x="9308046" y="395507"/>
                  <a:pt x="9343123" y="391173"/>
                  <a:pt x="9375981" y="399935"/>
                </a:cubicBezTo>
                <a:cubicBezTo>
                  <a:pt x="9390855" y="403902"/>
                  <a:pt x="9400612" y="418408"/>
                  <a:pt x="9412927" y="427644"/>
                </a:cubicBezTo>
                <a:cubicBezTo>
                  <a:pt x="9412927" y="427644"/>
                  <a:pt x="9475281" y="436883"/>
                  <a:pt x="9505290" y="446116"/>
                </a:cubicBezTo>
                <a:cubicBezTo>
                  <a:pt x="9515900" y="449381"/>
                  <a:pt x="9522468" y="461079"/>
                  <a:pt x="9532999" y="464589"/>
                </a:cubicBezTo>
                <a:cubicBezTo>
                  <a:pt x="9550766" y="470511"/>
                  <a:pt x="9569735" y="472536"/>
                  <a:pt x="9588418" y="473825"/>
                </a:cubicBezTo>
                <a:cubicBezTo>
                  <a:pt x="9659129" y="478702"/>
                  <a:pt x="9730042" y="479983"/>
                  <a:pt x="9800854" y="483062"/>
                </a:cubicBezTo>
                <a:cubicBezTo>
                  <a:pt x="9825709" y="476848"/>
                  <a:pt x="9854047" y="472601"/>
                  <a:pt x="9874745" y="455353"/>
                </a:cubicBezTo>
                <a:cubicBezTo>
                  <a:pt x="9883273" y="448247"/>
                  <a:pt x="9882257" y="429398"/>
                  <a:pt x="9893218" y="427644"/>
                </a:cubicBezTo>
                <a:cubicBezTo>
                  <a:pt x="10062911" y="400493"/>
                  <a:pt x="10045620" y="398394"/>
                  <a:pt x="10133363" y="427644"/>
                </a:cubicBezTo>
                <a:cubicBezTo>
                  <a:pt x="10140067" y="428761"/>
                  <a:pt x="10201332" y="436011"/>
                  <a:pt x="10216490" y="446116"/>
                </a:cubicBezTo>
                <a:cubicBezTo>
                  <a:pt x="10227358" y="453362"/>
                  <a:pt x="10233122" y="466902"/>
                  <a:pt x="10244199" y="473825"/>
                </a:cubicBezTo>
                <a:cubicBezTo>
                  <a:pt x="10267386" y="488317"/>
                  <a:pt x="10300927" y="494935"/>
                  <a:pt x="10327327" y="501535"/>
                </a:cubicBezTo>
                <a:cubicBezTo>
                  <a:pt x="10555157" y="513850"/>
                  <a:pt x="10782811" y="530035"/>
                  <a:pt x="11010818" y="538480"/>
                </a:cubicBezTo>
                <a:cubicBezTo>
                  <a:pt x="11067125" y="540565"/>
                  <a:pt x="11067218" y="534747"/>
                  <a:pt x="11103181" y="510771"/>
                </a:cubicBezTo>
                <a:cubicBezTo>
                  <a:pt x="11127854" y="502547"/>
                  <a:pt x="11161303" y="489797"/>
                  <a:pt x="11186309" y="492298"/>
                </a:cubicBezTo>
                <a:cubicBezTo>
                  <a:pt x="11200009" y="493668"/>
                  <a:pt x="11210939" y="504613"/>
                  <a:pt x="11223254" y="510771"/>
                </a:cubicBezTo>
                <a:cubicBezTo>
                  <a:pt x="11260199" y="516929"/>
                  <a:pt x="11297527" y="521119"/>
                  <a:pt x="11334090" y="529244"/>
                </a:cubicBezTo>
                <a:cubicBezTo>
                  <a:pt x="11353098" y="533468"/>
                  <a:pt x="11370786" y="542367"/>
                  <a:pt x="11389509" y="547716"/>
                </a:cubicBezTo>
                <a:cubicBezTo>
                  <a:pt x="11413920" y="554691"/>
                  <a:pt x="11438906" y="559509"/>
                  <a:pt x="11463399" y="566189"/>
                </a:cubicBezTo>
                <a:cubicBezTo>
                  <a:pt x="11481821" y="571213"/>
                  <a:pt x="11513312" y="579733"/>
                  <a:pt x="11518818" y="603135"/>
                </a:cubicBezTo>
                <a:cubicBezTo>
                  <a:pt x="11540943" y="697167"/>
                  <a:pt x="11535014" y="704604"/>
                  <a:pt x="11518818" y="769389"/>
                </a:cubicBezTo>
                <a:cubicBezTo>
                  <a:pt x="11512660" y="778625"/>
                  <a:pt x="11509013" y="790163"/>
                  <a:pt x="11500345" y="797098"/>
                </a:cubicBezTo>
                <a:cubicBezTo>
                  <a:pt x="11492742" y="803180"/>
                  <a:pt x="11480737" y="800934"/>
                  <a:pt x="11472636" y="806335"/>
                </a:cubicBezTo>
                <a:cubicBezTo>
                  <a:pt x="11461768" y="813581"/>
                  <a:pt x="11454163" y="824808"/>
                  <a:pt x="11444927" y="834044"/>
                </a:cubicBezTo>
                <a:cubicBezTo>
                  <a:pt x="11359090" y="855502"/>
                  <a:pt x="11465826" y="829863"/>
                  <a:pt x="11352563" y="852516"/>
                </a:cubicBezTo>
                <a:cubicBezTo>
                  <a:pt x="11340115" y="855005"/>
                  <a:pt x="11327286" y="856753"/>
                  <a:pt x="11315618" y="861753"/>
                </a:cubicBezTo>
                <a:cubicBezTo>
                  <a:pt x="11305415" y="866126"/>
                  <a:pt x="11297547" y="874718"/>
                  <a:pt x="11287909" y="880225"/>
                </a:cubicBezTo>
                <a:cubicBezTo>
                  <a:pt x="11275954" y="887056"/>
                  <a:pt x="11262167" y="890694"/>
                  <a:pt x="11250963" y="898698"/>
                </a:cubicBezTo>
                <a:cubicBezTo>
                  <a:pt x="11240334" y="906290"/>
                  <a:pt x="11233289" y="918045"/>
                  <a:pt x="11223254" y="926407"/>
                </a:cubicBezTo>
                <a:cubicBezTo>
                  <a:pt x="11183547" y="959497"/>
                  <a:pt x="11209495" y="933287"/>
                  <a:pt x="11167836" y="954116"/>
                </a:cubicBezTo>
                <a:cubicBezTo>
                  <a:pt x="11157907" y="959080"/>
                  <a:pt x="11149363" y="966431"/>
                  <a:pt x="11140127" y="972589"/>
                </a:cubicBezTo>
                <a:cubicBezTo>
                  <a:pt x="11130891" y="975668"/>
                  <a:pt x="11121126" y="977471"/>
                  <a:pt x="11112418" y="981824"/>
                </a:cubicBezTo>
                <a:cubicBezTo>
                  <a:pt x="11095900" y="990084"/>
                  <a:pt x="11060308" y="1019644"/>
                  <a:pt x="11047763" y="1028007"/>
                </a:cubicBezTo>
                <a:cubicBezTo>
                  <a:pt x="11032826" y="1037965"/>
                  <a:pt x="11017638" y="1047687"/>
                  <a:pt x="11001581" y="1055716"/>
                </a:cubicBezTo>
                <a:cubicBezTo>
                  <a:pt x="10971536" y="1070739"/>
                  <a:pt x="10972629" y="1056959"/>
                  <a:pt x="10946163" y="1083425"/>
                </a:cubicBezTo>
                <a:cubicBezTo>
                  <a:pt x="10938313" y="1091275"/>
                  <a:pt x="10934797" y="1102607"/>
                  <a:pt x="10927690" y="1111135"/>
                </a:cubicBezTo>
                <a:cubicBezTo>
                  <a:pt x="10919328" y="1121170"/>
                  <a:pt x="10908482" y="1128926"/>
                  <a:pt x="10899981" y="1138844"/>
                </a:cubicBezTo>
                <a:cubicBezTo>
                  <a:pt x="10889963" y="1150532"/>
                  <a:pt x="10887206" y="1172056"/>
                  <a:pt x="10872272" y="1175789"/>
                </a:cubicBezTo>
                <a:cubicBezTo>
                  <a:pt x="10739231" y="1209049"/>
                  <a:pt x="10751456" y="1209159"/>
                  <a:pt x="10687545" y="1166553"/>
                </a:cubicBezTo>
                <a:cubicBezTo>
                  <a:pt x="10709690" y="1100117"/>
                  <a:pt x="10682822" y="1183082"/>
                  <a:pt x="10706018" y="1101898"/>
                </a:cubicBezTo>
                <a:cubicBezTo>
                  <a:pt x="10708693" y="1092537"/>
                  <a:pt x="10709172" y="1081792"/>
                  <a:pt x="10715254" y="1074189"/>
                </a:cubicBezTo>
                <a:cubicBezTo>
                  <a:pt x="10722189" y="1065521"/>
                  <a:pt x="10735114" y="1063565"/>
                  <a:pt x="10742963" y="1055716"/>
                </a:cubicBezTo>
                <a:cubicBezTo>
                  <a:pt x="10750812" y="1047866"/>
                  <a:pt x="10755278" y="1037243"/>
                  <a:pt x="10761436" y="1028007"/>
                </a:cubicBezTo>
                <a:cubicBezTo>
                  <a:pt x="10773751" y="1024928"/>
                  <a:pt x="10785892" y="1021042"/>
                  <a:pt x="10798381" y="1018771"/>
                </a:cubicBezTo>
                <a:cubicBezTo>
                  <a:pt x="10803641" y="1017815"/>
                  <a:pt x="10912748" y="1006550"/>
                  <a:pt x="10918454" y="991061"/>
                </a:cubicBezTo>
                <a:cubicBezTo>
                  <a:pt x="10936579" y="941865"/>
                  <a:pt x="10924611" y="886383"/>
                  <a:pt x="10927690" y="834044"/>
                </a:cubicBezTo>
                <a:cubicBezTo>
                  <a:pt x="10890996" y="824870"/>
                  <a:pt x="10876092" y="815926"/>
                  <a:pt x="10835327" y="834044"/>
                </a:cubicBezTo>
                <a:cubicBezTo>
                  <a:pt x="10823391" y="839349"/>
                  <a:pt x="10816854" y="852517"/>
                  <a:pt x="10807618" y="861753"/>
                </a:cubicBezTo>
                <a:lnTo>
                  <a:pt x="10779909" y="870989"/>
                </a:lnTo>
                <a:cubicBezTo>
                  <a:pt x="10746766" y="882036"/>
                  <a:pt x="10720689" y="911736"/>
                  <a:pt x="10696781" y="935644"/>
                </a:cubicBezTo>
                <a:cubicBezTo>
                  <a:pt x="10684945" y="938602"/>
                  <a:pt x="10645376" y="947490"/>
                  <a:pt x="10632127" y="954116"/>
                </a:cubicBezTo>
                <a:cubicBezTo>
                  <a:pt x="10608404" y="965978"/>
                  <a:pt x="10604349" y="979614"/>
                  <a:pt x="10576709" y="981824"/>
                </a:cubicBezTo>
                <a:cubicBezTo>
                  <a:pt x="10509122" y="987232"/>
                  <a:pt x="10441242" y="987983"/>
                  <a:pt x="10373509" y="991061"/>
                </a:cubicBezTo>
                <a:cubicBezTo>
                  <a:pt x="10327418" y="987770"/>
                  <a:pt x="10257956" y="969332"/>
                  <a:pt x="10207254" y="991061"/>
                </a:cubicBezTo>
                <a:cubicBezTo>
                  <a:pt x="10197051" y="995435"/>
                  <a:pt x="10188781" y="1003377"/>
                  <a:pt x="10179545" y="1009535"/>
                </a:cubicBezTo>
                <a:cubicBezTo>
                  <a:pt x="10167230" y="1012613"/>
                  <a:pt x="10155146" y="1016841"/>
                  <a:pt x="10142599" y="1018771"/>
                </a:cubicBezTo>
                <a:cubicBezTo>
                  <a:pt x="10115044" y="1023010"/>
                  <a:pt x="10079186" y="1008293"/>
                  <a:pt x="10059472" y="1028007"/>
                </a:cubicBezTo>
                <a:cubicBezTo>
                  <a:pt x="10039758" y="1047721"/>
                  <a:pt x="10053315" y="1083426"/>
                  <a:pt x="10050236" y="1111135"/>
                </a:cubicBezTo>
                <a:cubicBezTo>
                  <a:pt x="10065630" y="1114214"/>
                  <a:pt x="10081188" y="1116564"/>
                  <a:pt x="10096418" y="1120371"/>
                </a:cubicBezTo>
                <a:cubicBezTo>
                  <a:pt x="10129402" y="1128617"/>
                  <a:pt x="10152026" y="1142474"/>
                  <a:pt x="10179545" y="1166553"/>
                </a:cubicBezTo>
                <a:cubicBezTo>
                  <a:pt x="10187899" y="1173863"/>
                  <a:pt x="10190169" y="1186413"/>
                  <a:pt x="10198018" y="1194262"/>
                </a:cubicBezTo>
                <a:cubicBezTo>
                  <a:pt x="10238672" y="1234916"/>
                  <a:pt x="10252171" y="1206898"/>
                  <a:pt x="10244199" y="1286625"/>
                </a:cubicBezTo>
                <a:cubicBezTo>
                  <a:pt x="10243094" y="1297671"/>
                  <a:pt x="10230691" y="1304406"/>
                  <a:pt x="10225727" y="1314335"/>
                </a:cubicBezTo>
                <a:cubicBezTo>
                  <a:pt x="10221373" y="1323043"/>
                  <a:pt x="10219569" y="1332808"/>
                  <a:pt x="10216490" y="1342044"/>
                </a:cubicBezTo>
                <a:cubicBezTo>
                  <a:pt x="10207254" y="1351280"/>
                  <a:pt x="10198816" y="1361391"/>
                  <a:pt x="10188781" y="1369753"/>
                </a:cubicBezTo>
                <a:cubicBezTo>
                  <a:pt x="10175013" y="1381226"/>
                  <a:pt x="10123887" y="1409937"/>
                  <a:pt x="10114890" y="1415935"/>
                </a:cubicBezTo>
                <a:cubicBezTo>
                  <a:pt x="10102082" y="1424474"/>
                  <a:pt x="10090471" y="1434697"/>
                  <a:pt x="10077945" y="1443644"/>
                </a:cubicBezTo>
                <a:cubicBezTo>
                  <a:pt x="10068912" y="1450096"/>
                  <a:pt x="10059269" y="1455664"/>
                  <a:pt x="10050236" y="1462116"/>
                </a:cubicBezTo>
                <a:cubicBezTo>
                  <a:pt x="10037709" y="1471063"/>
                  <a:pt x="10027357" y="1483573"/>
                  <a:pt x="10013290" y="1489825"/>
                </a:cubicBezTo>
                <a:cubicBezTo>
                  <a:pt x="9943009" y="1521062"/>
                  <a:pt x="9985162" y="1471983"/>
                  <a:pt x="9948636" y="1526771"/>
                </a:cubicBezTo>
                <a:cubicBezTo>
                  <a:pt x="9948636" y="1526771"/>
                  <a:pt x="9898605" y="1536568"/>
                  <a:pt x="9874745" y="1545244"/>
                </a:cubicBezTo>
                <a:cubicBezTo>
                  <a:pt x="9856359" y="1551930"/>
                  <a:pt x="9817520" y="1589517"/>
                  <a:pt x="9810090" y="1600662"/>
                </a:cubicBezTo>
                <a:cubicBezTo>
                  <a:pt x="9800893" y="1614457"/>
                  <a:pt x="9797775" y="1631450"/>
                  <a:pt x="9791618" y="1646844"/>
                </a:cubicBezTo>
                <a:cubicBezTo>
                  <a:pt x="9794697" y="1656080"/>
                  <a:pt x="9798742" y="1665049"/>
                  <a:pt x="9800854" y="1674553"/>
                </a:cubicBezTo>
                <a:cubicBezTo>
                  <a:pt x="9804916" y="1692835"/>
                  <a:pt x="9804168" y="1712205"/>
                  <a:pt x="9810090" y="1729971"/>
                </a:cubicBezTo>
                <a:cubicBezTo>
                  <a:pt x="9812791" y="1738074"/>
                  <a:pt x="9855616" y="1793750"/>
                  <a:pt x="9856272" y="1794625"/>
                </a:cubicBezTo>
                <a:cubicBezTo>
                  <a:pt x="9871666" y="1797704"/>
                  <a:pt x="9888824" y="1796073"/>
                  <a:pt x="9902454" y="1803862"/>
                </a:cubicBezTo>
                <a:cubicBezTo>
                  <a:pt x="9912092" y="1809370"/>
                  <a:pt x="9917662" y="1820961"/>
                  <a:pt x="9920927" y="1831570"/>
                </a:cubicBezTo>
                <a:lnTo>
                  <a:pt x="9940656" y="1877655"/>
                </a:lnTo>
                <a:lnTo>
                  <a:pt x="9981211" y="1874515"/>
                </a:lnTo>
                <a:cubicBezTo>
                  <a:pt x="9995149" y="1873436"/>
                  <a:pt x="10009003" y="1871896"/>
                  <a:pt x="10022527" y="1868515"/>
                </a:cubicBezTo>
                <a:cubicBezTo>
                  <a:pt x="10033296" y="1865823"/>
                  <a:pt x="10040307" y="1855007"/>
                  <a:pt x="10050236" y="1850043"/>
                </a:cubicBezTo>
                <a:cubicBezTo>
                  <a:pt x="10058944" y="1845689"/>
                  <a:pt x="10068996" y="1844641"/>
                  <a:pt x="10077945" y="1840806"/>
                </a:cubicBezTo>
                <a:cubicBezTo>
                  <a:pt x="10106748" y="1828462"/>
                  <a:pt x="10123963" y="1820716"/>
                  <a:pt x="10142599" y="1794625"/>
                </a:cubicBezTo>
                <a:cubicBezTo>
                  <a:pt x="10150602" y="1783421"/>
                  <a:pt x="10154241" y="1769634"/>
                  <a:pt x="10161072" y="1757680"/>
                </a:cubicBezTo>
                <a:cubicBezTo>
                  <a:pt x="10166580" y="1748042"/>
                  <a:pt x="10173387" y="1739207"/>
                  <a:pt x="10179545" y="1729971"/>
                </a:cubicBezTo>
                <a:cubicBezTo>
                  <a:pt x="10193963" y="1708344"/>
                  <a:pt x="10201471" y="1654396"/>
                  <a:pt x="10207254" y="1628371"/>
                </a:cubicBezTo>
                <a:cubicBezTo>
                  <a:pt x="10221693" y="1563392"/>
                  <a:pt x="10210296" y="1617724"/>
                  <a:pt x="10225727" y="1563716"/>
                </a:cubicBezTo>
                <a:cubicBezTo>
                  <a:pt x="10229214" y="1551510"/>
                  <a:pt x="10225475" y="1535204"/>
                  <a:pt x="10234963" y="1526771"/>
                </a:cubicBezTo>
                <a:cubicBezTo>
                  <a:pt x="10255545" y="1508476"/>
                  <a:pt x="10284224" y="1502140"/>
                  <a:pt x="10308854" y="1489825"/>
                </a:cubicBezTo>
                <a:cubicBezTo>
                  <a:pt x="10311933" y="1494443"/>
                  <a:pt x="10313347" y="1506351"/>
                  <a:pt x="10327327" y="1517535"/>
                </a:cubicBezTo>
                <a:cubicBezTo>
                  <a:pt x="10335995" y="1524470"/>
                  <a:pt x="10339642" y="1536008"/>
                  <a:pt x="10345799" y="1545244"/>
                </a:cubicBezTo>
                <a:cubicBezTo>
                  <a:pt x="10315011" y="1548323"/>
                  <a:pt x="10268347" y="1527369"/>
                  <a:pt x="10253436" y="1554480"/>
                </a:cubicBezTo>
                <a:cubicBezTo>
                  <a:pt x="10225206" y="1605807"/>
                  <a:pt x="10249502" y="1671634"/>
                  <a:pt x="10244199" y="1729971"/>
                </a:cubicBezTo>
                <a:cubicBezTo>
                  <a:pt x="10243318" y="1739667"/>
                  <a:pt x="10237638" y="1748319"/>
                  <a:pt x="10234963" y="1757680"/>
                </a:cubicBezTo>
                <a:cubicBezTo>
                  <a:pt x="10231476" y="1769886"/>
                  <a:pt x="10228806" y="1782310"/>
                  <a:pt x="10225727" y="1794625"/>
                </a:cubicBezTo>
                <a:cubicBezTo>
                  <a:pt x="10225727" y="1794625"/>
                  <a:pt x="10199563" y="1830635"/>
                  <a:pt x="10188781" y="1850043"/>
                </a:cubicBezTo>
                <a:cubicBezTo>
                  <a:pt x="10184053" y="1858554"/>
                  <a:pt x="10182624" y="1868516"/>
                  <a:pt x="10179545" y="1877752"/>
                </a:cubicBezTo>
                <a:cubicBezTo>
                  <a:pt x="10167230" y="1890067"/>
                  <a:pt x="10154068" y="1901590"/>
                  <a:pt x="10142599" y="1914697"/>
                </a:cubicBezTo>
                <a:cubicBezTo>
                  <a:pt x="10132462" y="1926282"/>
                  <a:pt x="10129258" y="1946117"/>
                  <a:pt x="10114890" y="1951643"/>
                </a:cubicBezTo>
                <a:cubicBezTo>
                  <a:pt x="10042952" y="1979312"/>
                  <a:pt x="10035016" y="1967123"/>
                  <a:pt x="9985581" y="1942406"/>
                </a:cubicBezTo>
                <a:cubicBezTo>
                  <a:pt x="9973141" y="1939296"/>
                  <a:pt x="9960673" y="1938380"/>
                  <a:pt x="9950622" y="1934081"/>
                </a:cubicBezTo>
                <a:lnTo>
                  <a:pt x="9938006" y="1924655"/>
                </a:lnTo>
                <a:lnTo>
                  <a:pt x="9914291" y="1936919"/>
                </a:lnTo>
                <a:cubicBezTo>
                  <a:pt x="9885910" y="1942787"/>
                  <a:pt x="9849345" y="1930861"/>
                  <a:pt x="9819327" y="1933170"/>
                </a:cubicBezTo>
                <a:cubicBezTo>
                  <a:pt x="9736949" y="1900219"/>
                  <a:pt x="9789736" y="1936291"/>
                  <a:pt x="9754672" y="1822335"/>
                </a:cubicBezTo>
                <a:cubicBezTo>
                  <a:pt x="9751407" y="1811725"/>
                  <a:pt x="9740572" y="1804828"/>
                  <a:pt x="9736199" y="1794625"/>
                </a:cubicBezTo>
                <a:cubicBezTo>
                  <a:pt x="9731199" y="1782957"/>
                  <a:pt x="9730042" y="1769995"/>
                  <a:pt x="9726963" y="1757680"/>
                </a:cubicBezTo>
                <a:cubicBezTo>
                  <a:pt x="9726963" y="1757680"/>
                  <a:pt x="9704638" y="1718970"/>
                  <a:pt x="9690018" y="1702262"/>
                </a:cubicBezTo>
                <a:cubicBezTo>
                  <a:pt x="9682708" y="1693908"/>
                  <a:pt x="9670837" y="1690895"/>
                  <a:pt x="9662309" y="1683789"/>
                </a:cubicBezTo>
                <a:cubicBezTo>
                  <a:pt x="9652274" y="1675427"/>
                  <a:pt x="9643836" y="1665316"/>
                  <a:pt x="9634599" y="1656080"/>
                </a:cubicBezTo>
                <a:cubicBezTo>
                  <a:pt x="9553532" y="1644499"/>
                  <a:pt x="9590158" y="1654929"/>
                  <a:pt x="9523763" y="1628371"/>
                </a:cubicBezTo>
                <a:cubicBezTo>
                  <a:pt x="9503149" y="1620125"/>
                  <a:pt x="9490115" y="1595779"/>
                  <a:pt x="9468345" y="1591425"/>
                </a:cubicBezTo>
                <a:cubicBezTo>
                  <a:pt x="9454843" y="1588725"/>
                  <a:pt x="9443714" y="1603740"/>
                  <a:pt x="9431399" y="1609898"/>
                </a:cubicBezTo>
                <a:cubicBezTo>
                  <a:pt x="9440636" y="1612977"/>
                  <a:pt x="9450401" y="1614781"/>
                  <a:pt x="9459109" y="1619135"/>
                </a:cubicBezTo>
                <a:cubicBezTo>
                  <a:pt x="9551864" y="1665512"/>
                  <a:pt x="9410419" y="1607504"/>
                  <a:pt x="9523763" y="1656080"/>
                </a:cubicBezTo>
                <a:cubicBezTo>
                  <a:pt x="9532712" y="1659915"/>
                  <a:pt x="9549111" y="1655871"/>
                  <a:pt x="9551472" y="1665316"/>
                </a:cubicBezTo>
                <a:cubicBezTo>
                  <a:pt x="9605338" y="1880775"/>
                  <a:pt x="9524509" y="1749560"/>
                  <a:pt x="9579181" y="1831570"/>
                </a:cubicBezTo>
                <a:cubicBezTo>
                  <a:pt x="9606889" y="1850042"/>
                  <a:pt x="9609969" y="1846965"/>
                  <a:pt x="9625363" y="1877752"/>
                </a:cubicBezTo>
                <a:cubicBezTo>
                  <a:pt x="9629717" y="1886460"/>
                  <a:pt x="9629198" y="1897360"/>
                  <a:pt x="9634599" y="1905461"/>
                </a:cubicBezTo>
                <a:cubicBezTo>
                  <a:pt x="9641845" y="1916329"/>
                  <a:pt x="9658943" y="1920549"/>
                  <a:pt x="9662309" y="1933170"/>
                </a:cubicBezTo>
                <a:cubicBezTo>
                  <a:pt x="9671862" y="1968992"/>
                  <a:pt x="9668466" y="2007061"/>
                  <a:pt x="9671545" y="2044006"/>
                </a:cubicBezTo>
                <a:cubicBezTo>
                  <a:pt x="9658031" y="2064276"/>
                  <a:pt x="9642412" y="2085223"/>
                  <a:pt x="9634599" y="2108661"/>
                </a:cubicBezTo>
                <a:cubicBezTo>
                  <a:pt x="9629635" y="2123554"/>
                  <a:pt x="9628442" y="2139449"/>
                  <a:pt x="9625363" y="2154843"/>
                </a:cubicBezTo>
                <a:cubicBezTo>
                  <a:pt x="9619205" y="2164079"/>
                  <a:pt x="9614740" y="2174703"/>
                  <a:pt x="9606890" y="2182552"/>
                </a:cubicBezTo>
                <a:cubicBezTo>
                  <a:pt x="9599041" y="2190401"/>
                  <a:pt x="9584688" y="2191386"/>
                  <a:pt x="9579181" y="2201024"/>
                </a:cubicBezTo>
                <a:cubicBezTo>
                  <a:pt x="9571392" y="2214654"/>
                  <a:pt x="9573024" y="2231812"/>
                  <a:pt x="9569945" y="2247206"/>
                </a:cubicBezTo>
                <a:cubicBezTo>
                  <a:pt x="9569945" y="2247206"/>
                  <a:pt x="9534385" y="2274223"/>
                  <a:pt x="9514527" y="2284152"/>
                </a:cubicBezTo>
                <a:cubicBezTo>
                  <a:pt x="9440098" y="2321366"/>
                  <a:pt x="9512087" y="2258882"/>
                  <a:pt x="9449872" y="2321097"/>
                </a:cubicBezTo>
                <a:cubicBezTo>
                  <a:pt x="9335957" y="2327255"/>
                  <a:pt x="9221889" y="2331038"/>
                  <a:pt x="9108127" y="2339570"/>
                </a:cubicBezTo>
                <a:cubicBezTo>
                  <a:pt x="9098552" y="2340288"/>
                  <a:pt x="9055835" y="2357120"/>
                  <a:pt x="9052709" y="2367279"/>
                </a:cubicBezTo>
                <a:cubicBezTo>
                  <a:pt x="9042708" y="2399782"/>
                  <a:pt x="9046551" y="2435012"/>
                  <a:pt x="9043472" y="2468879"/>
                </a:cubicBezTo>
                <a:cubicBezTo>
                  <a:pt x="9072746" y="2512790"/>
                  <a:pt x="9058435" y="2486057"/>
                  <a:pt x="9080418" y="2552006"/>
                </a:cubicBezTo>
                <a:cubicBezTo>
                  <a:pt x="9092733" y="2558164"/>
                  <a:pt x="9106786" y="2561664"/>
                  <a:pt x="9117363" y="2570479"/>
                </a:cubicBezTo>
                <a:cubicBezTo>
                  <a:pt x="9125891" y="2577586"/>
                  <a:pt x="9134400" y="2587180"/>
                  <a:pt x="9135836" y="2598188"/>
                </a:cubicBezTo>
                <a:cubicBezTo>
                  <a:pt x="9158800" y="2774242"/>
                  <a:pt x="9176899" y="2735175"/>
                  <a:pt x="9126599" y="2810624"/>
                </a:cubicBezTo>
                <a:cubicBezTo>
                  <a:pt x="9098067" y="2814191"/>
                  <a:pt x="9054676" y="2830408"/>
                  <a:pt x="9024999" y="2810624"/>
                </a:cubicBezTo>
                <a:cubicBezTo>
                  <a:pt x="9014131" y="2803378"/>
                  <a:pt x="9006526" y="2792151"/>
                  <a:pt x="8997290" y="2782915"/>
                </a:cubicBezTo>
                <a:cubicBezTo>
                  <a:pt x="8984975" y="2776758"/>
                  <a:pt x="8970081" y="2774179"/>
                  <a:pt x="8960345" y="2764443"/>
                </a:cubicBezTo>
                <a:cubicBezTo>
                  <a:pt x="8953461" y="2757559"/>
                  <a:pt x="8952851" y="2746313"/>
                  <a:pt x="8951109" y="2736734"/>
                </a:cubicBezTo>
                <a:cubicBezTo>
                  <a:pt x="8946669" y="2712312"/>
                  <a:pt x="8944951" y="2687473"/>
                  <a:pt x="8941872" y="2662843"/>
                </a:cubicBezTo>
                <a:cubicBezTo>
                  <a:pt x="8935714" y="2650528"/>
                  <a:pt x="8933135" y="2635633"/>
                  <a:pt x="8923399" y="2625897"/>
                </a:cubicBezTo>
                <a:cubicBezTo>
                  <a:pt x="8916515" y="2619013"/>
                  <a:pt x="8900044" y="2607953"/>
                  <a:pt x="8895690" y="2616661"/>
                </a:cubicBezTo>
                <a:cubicBezTo>
                  <a:pt x="8883222" y="2641597"/>
                  <a:pt x="8889533" y="2672079"/>
                  <a:pt x="8886454" y="2699788"/>
                </a:cubicBezTo>
                <a:cubicBezTo>
                  <a:pt x="8889533" y="2715182"/>
                  <a:pt x="8890178" y="2731271"/>
                  <a:pt x="8895690" y="2745970"/>
                </a:cubicBezTo>
                <a:cubicBezTo>
                  <a:pt x="8899588" y="2756364"/>
                  <a:pt x="8909199" y="2763750"/>
                  <a:pt x="8914163" y="2773679"/>
                </a:cubicBezTo>
                <a:cubicBezTo>
                  <a:pt x="8918517" y="2782387"/>
                  <a:pt x="8920320" y="2792152"/>
                  <a:pt x="8923399" y="2801388"/>
                </a:cubicBezTo>
                <a:cubicBezTo>
                  <a:pt x="8929557" y="2810624"/>
                  <a:pt x="8936908" y="2819168"/>
                  <a:pt x="8941872" y="2829097"/>
                </a:cubicBezTo>
                <a:cubicBezTo>
                  <a:pt x="8976163" y="2897678"/>
                  <a:pt x="8963071" y="2916171"/>
                  <a:pt x="8969581" y="3013824"/>
                </a:cubicBezTo>
                <a:cubicBezTo>
                  <a:pt x="8972660" y="3023061"/>
                  <a:pt x="8973417" y="3033433"/>
                  <a:pt x="8978818" y="3041534"/>
                </a:cubicBezTo>
                <a:cubicBezTo>
                  <a:pt x="8986064" y="3052402"/>
                  <a:pt x="8998165" y="3059208"/>
                  <a:pt x="9006527" y="3069243"/>
                </a:cubicBezTo>
                <a:cubicBezTo>
                  <a:pt x="9013633" y="3077771"/>
                  <a:pt x="9018842" y="3087716"/>
                  <a:pt x="9024999" y="3096952"/>
                </a:cubicBezTo>
                <a:cubicBezTo>
                  <a:pt x="9034236" y="3103109"/>
                  <a:pt x="9042780" y="3110460"/>
                  <a:pt x="9052709" y="3115424"/>
                </a:cubicBezTo>
                <a:cubicBezTo>
                  <a:pt x="9070584" y="3124361"/>
                  <a:pt x="9103352" y="3123721"/>
                  <a:pt x="9108127" y="3152370"/>
                </a:cubicBezTo>
                <a:cubicBezTo>
                  <a:pt x="9109952" y="3163320"/>
                  <a:pt x="9092062" y="3169243"/>
                  <a:pt x="9089654" y="3180079"/>
                </a:cubicBezTo>
                <a:cubicBezTo>
                  <a:pt x="9079547" y="3225560"/>
                  <a:pt x="9077339" y="3272442"/>
                  <a:pt x="9071181" y="3318624"/>
                </a:cubicBezTo>
                <a:cubicBezTo>
                  <a:pt x="9077339" y="3327861"/>
                  <a:pt x="9080986" y="3339399"/>
                  <a:pt x="9089654" y="3346334"/>
                </a:cubicBezTo>
                <a:cubicBezTo>
                  <a:pt x="9097256" y="3352416"/>
                  <a:pt x="9108655" y="3351216"/>
                  <a:pt x="9117363" y="3355570"/>
                </a:cubicBezTo>
                <a:cubicBezTo>
                  <a:pt x="9127292" y="3360534"/>
                  <a:pt x="9135836" y="3367885"/>
                  <a:pt x="9145072" y="3374043"/>
                </a:cubicBezTo>
                <a:lnTo>
                  <a:pt x="9209727" y="3383279"/>
                </a:lnTo>
                <a:cubicBezTo>
                  <a:pt x="9275574" y="3392685"/>
                  <a:pt x="9266239" y="3398106"/>
                  <a:pt x="9311327" y="3410988"/>
                </a:cubicBezTo>
                <a:cubicBezTo>
                  <a:pt x="9323533" y="3414475"/>
                  <a:pt x="9337251" y="3413926"/>
                  <a:pt x="9348272" y="3420224"/>
                </a:cubicBezTo>
                <a:cubicBezTo>
                  <a:pt x="9359613" y="3426705"/>
                  <a:pt x="9366745" y="3438697"/>
                  <a:pt x="9375981" y="3447934"/>
                </a:cubicBezTo>
                <a:lnTo>
                  <a:pt x="9403690" y="3457170"/>
                </a:lnTo>
                <a:lnTo>
                  <a:pt x="9459109" y="3475643"/>
                </a:lnTo>
                <a:cubicBezTo>
                  <a:pt x="9477582" y="3481800"/>
                  <a:pt x="9495741" y="3488992"/>
                  <a:pt x="9514527" y="3494115"/>
                </a:cubicBezTo>
                <a:cubicBezTo>
                  <a:pt x="9529673" y="3498246"/>
                  <a:pt x="9547079" y="3495563"/>
                  <a:pt x="9560709" y="3503352"/>
                </a:cubicBezTo>
                <a:cubicBezTo>
                  <a:pt x="9570347" y="3508860"/>
                  <a:pt x="9570513" y="3524127"/>
                  <a:pt x="9579181" y="3531061"/>
                </a:cubicBezTo>
                <a:cubicBezTo>
                  <a:pt x="9586783" y="3537143"/>
                  <a:pt x="9604529" y="3530852"/>
                  <a:pt x="9606890" y="3540297"/>
                </a:cubicBezTo>
                <a:cubicBezTo>
                  <a:pt x="9609582" y="3551066"/>
                  <a:pt x="9594575" y="3558770"/>
                  <a:pt x="9588418" y="3568006"/>
                </a:cubicBezTo>
                <a:cubicBezTo>
                  <a:pt x="9566866" y="3564927"/>
                  <a:pt x="9545111" y="3563039"/>
                  <a:pt x="9523763" y="3558770"/>
                </a:cubicBezTo>
                <a:cubicBezTo>
                  <a:pt x="9488925" y="3551803"/>
                  <a:pt x="9472381" y="3533752"/>
                  <a:pt x="9440636" y="3512588"/>
                </a:cubicBezTo>
                <a:cubicBezTo>
                  <a:pt x="9415155" y="3509403"/>
                  <a:pt x="9367516" y="3508355"/>
                  <a:pt x="9339036" y="3494115"/>
                </a:cubicBezTo>
                <a:cubicBezTo>
                  <a:pt x="9329107" y="3489151"/>
                  <a:pt x="9320563" y="3481800"/>
                  <a:pt x="9311327" y="3475643"/>
                </a:cubicBezTo>
                <a:cubicBezTo>
                  <a:pt x="9274792" y="3471797"/>
                  <a:pt x="9167035" y="3473180"/>
                  <a:pt x="9108127" y="3447934"/>
                </a:cubicBezTo>
                <a:cubicBezTo>
                  <a:pt x="9095471" y="3442510"/>
                  <a:pt x="9082385" y="3437464"/>
                  <a:pt x="9071181" y="3429461"/>
                </a:cubicBezTo>
                <a:cubicBezTo>
                  <a:pt x="9060552" y="3421869"/>
                  <a:pt x="9053507" y="3410114"/>
                  <a:pt x="9043472" y="3401752"/>
                </a:cubicBezTo>
                <a:cubicBezTo>
                  <a:pt x="9034944" y="3394645"/>
                  <a:pt x="9022987" y="3391707"/>
                  <a:pt x="9015763" y="3383279"/>
                </a:cubicBezTo>
                <a:cubicBezTo>
                  <a:pt x="9004080" y="3369649"/>
                  <a:pt x="8997290" y="3352491"/>
                  <a:pt x="8988054" y="3337097"/>
                </a:cubicBezTo>
                <a:cubicBezTo>
                  <a:pt x="8975739" y="3330939"/>
                  <a:pt x="8959924" y="3329201"/>
                  <a:pt x="8951109" y="3318624"/>
                </a:cubicBezTo>
                <a:cubicBezTo>
                  <a:pt x="8949920" y="3317197"/>
                  <a:pt x="8937903" y="3259237"/>
                  <a:pt x="8932636" y="3253970"/>
                </a:cubicBezTo>
                <a:cubicBezTo>
                  <a:pt x="8875569" y="3196903"/>
                  <a:pt x="8908114" y="3272770"/>
                  <a:pt x="8886454" y="3207788"/>
                </a:cubicBezTo>
                <a:lnTo>
                  <a:pt x="8867981" y="3180079"/>
                </a:lnTo>
                <a:cubicBezTo>
                  <a:pt x="8860735" y="3169211"/>
                  <a:pt x="8849508" y="3161606"/>
                  <a:pt x="8840272" y="3152370"/>
                </a:cubicBezTo>
                <a:cubicBezTo>
                  <a:pt x="8821799" y="3133897"/>
                  <a:pt x="8801174" y="3117352"/>
                  <a:pt x="8784854" y="3096952"/>
                </a:cubicBezTo>
                <a:cubicBezTo>
                  <a:pt x="8759225" y="3064916"/>
                  <a:pt x="8772716" y="3063439"/>
                  <a:pt x="8757145" y="3032297"/>
                </a:cubicBezTo>
                <a:cubicBezTo>
                  <a:pt x="8752181" y="3022368"/>
                  <a:pt x="8744830" y="3013824"/>
                  <a:pt x="8738672" y="3004588"/>
                </a:cubicBezTo>
                <a:lnTo>
                  <a:pt x="8784854" y="2986115"/>
                </a:lnTo>
                <a:cubicBezTo>
                  <a:pt x="8805467" y="2977870"/>
                  <a:pt x="8817271" y="2952432"/>
                  <a:pt x="8821799" y="2930697"/>
                </a:cubicBezTo>
                <a:cubicBezTo>
                  <a:pt x="8833119" y="2876360"/>
                  <a:pt x="8827957" y="2819861"/>
                  <a:pt x="8831036" y="2764443"/>
                </a:cubicBezTo>
                <a:cubicBezTo>
                  <a:pt x="8831036" y="2764443"/>
                  <a:pt x="8818272" y="2715290"/>
                  <a:pt x="8812563" y="2690552"/>
                </a:cubicBezTo>
                <a:cubicBezTo>
                  <a:pt x="8809033" y="2675255"/>
                  <a:pt x="8806406" y="2659764"/>
                  <a:pt x="8803327" y="2644370"/>
                </a:cubicBezTo>
                <a:lnTo>
                  <a:pt x="8784854" y="2616661"/>
                </a:lnTo>
                <a:cubicBezTo>
                  <a:pt x="8768652" y="2592359"/>
                  <a:pt x="8770207" y="2559658"/>
                  <a:pt x="8757145" y="2533534"/>
                </a:cubicBezTo>
                <a:cubicBezTo>
                  <a:pt x="8751303" y="2521851"/>
                  <a:pt x="8738672" y="2515061"/>
                  <a:pt x="8729436" y="2505824"/>
                </a:cubicBezTo>
                <a:cubicBezTo>
                  <a:pt x="8717121" y="2502745"/>
                  <a:pt x="8704696" y="2500075"/>
                  <a:pt x="8692490" y="2496588"/>
                </a:cubicBezTo>
                <a:cubicBezTo>
                  <a:pt x="8683129" y="2493913"/>
                  <a:pt x="8670863" y="2494955"/>
                  <a:pt x="8664781" y="2487352"/>
                </a:cubicBezTo>
                <a:cubicBezTo>
                  <a:pt x="8656851" y="2477439"/>
                  <a:pt x="8662586" y="2460968"/>
                  <a:pt x="8655545" y="2450406"/>
                </a:cubicBezTo>
                <a:cubicBezTo>
                  <a:pt x="8649388" y="2441170"/>
                  <a:pt x="8632800" y="2441863"/>
                  <a:pt x="8627836" y="2431934"/>
                </a:cubicBezTo>
                <a:cubicBezTo>
                  <a:pt x="8619461" y="2415183"/>
                  <a:pt x="8621678" y="2394988"/>
                  <a:pt x="8618599" y="2376515"/>
                </a:cubicBezTo>
                <a:cubicBezTo>
                  <a:pt x="8609363" y="2367279"/>
                  <a:pt x="8599252" y="2358841"/>
                  <a:pt x="8590890" y="2348806"/>
                </a:cubicBezTo>
                <a:cubicBezTo>
                  <a:pt x="8583784" y="2340278"/>
                  <a:pt x="8583303" y="2323274"/>
                  <a:pt x="8572418" y="2321097"/>
                </a:cubicBezTo>
                <a:cubicBezTo>
                  <a:pt x="8561533" y="2318920"/>
                  <a:pt x="8553945" y="2333412"/>
                  <a:pt x="8544709" y="2339570"/>
                </a:cubicBezTo>
                <a:cubicBezTo>
                  <a:pt x="8506650" y="2352255"/>
                  <a:pt x="8500671" y="2351548"/>
                  <a:pt x="8461581" y="2385752"/>
                </a:cubicBezTo>
                <a:cubicBezTo>
                  <a:pt x="8453227" y="2393062"/>
                  <a:pt x="8451777" y="2406527"/>
                  <a:pt x="8443109" y="2413461"/>
                </a:cubicBezTo>
                <a:cubicBezTo>
                  <a:pt x="8411242" y="2438954"/>
                  <a:pt x="8412931" y="2428338"/>
                  <a:pt x="8415969" y="2421275"/>
                </a:cubicBezTo>
                <a:lnTo>
                  <a:pt x="8417281" y="2418682"/>
                </a:lnTo>
                <a:lnTo>
                  <a:pt x="8417513" y="2418303"/>
                </a:lnTo>
                <a:cubicBezTo>
                  <a:pt x="8418429" y="2416702"/>
                  <a:pt x="8418423" y="2416562"/>
                  <a:pt x="8417998" y="2417264"/>
                </a:cubicBezTo>
                <a:lnTo>
                  <a:pt x="8417281" y="2418682"/>
                </a:lnTo>
                <a:lnTo>
                  <a:pt x="8411496" y="2428111"/>
                </a:lnTo>
                <a:cubicBezTo>
                  <a:pt x="8408233" y="2433255"/>
                  <a:pt x="8403544" y="2440480"/>
                  <a:pt x="8396927" y="2450406"/>
                </a:cubicBezTo>
                <a:cubicBezTo>
                  <a:pt x="8323670" y="2474827"/>
                  <a:pt x="8420587" y="2437929"/>
                  <a:pt x="8341509" y="2487352"/>
                </a:cubicBezTo>
                <a:cubicBezTo>
                  <a:pt x="8281055" y="2525135"/>
                  <a:pt x="8303643" y="2480878"/>
                  <a:pt x="8286090" y="2533534"/>
                </a:cubicBezTo>
                <a:cubicBezTo>
                  <a:pt x="8270696" y="2542770"/>
                  <a:pt x="8251731" y="2547733"/>
                  <a:pt x="8239909" y="2561243"/>
                </a:cubicBezTo>
                <a:cubicBezTo>
                  <a:pt x="8209031" y="2596532"/>
                  <a:pt x="8213119" y="2723850"/>
                  <a:pt x="8212199" y="2736734"/>
                </a:cubicBezTo>
                <a:lnTo>
                  <a:pt x="8249145" y="2792152"/>
                </a:lnTo>
                <a:cubicBezTo>
                  <a:pt x="8270977" y="2824899"/>
                  <a:pt x="8273282" y="2898545"/>
                  <a:pt x="8276854" y="2930697"/>
                </a:cubicBezTo>
                <a:cubicBezTo>
                  <a:pt x="8255302" y="2936855"/>
                  <a:pt x="8234440" y="2951950"/>
                  <a:pt x="8212199" y="2949170"/>
                </a:cubicBezTo>
                <a:cubicBezTo>
                  <a:pt x="8202538" y="2947962"/>
                  <a:pt x="8202423" y="2931182"/>
                  <a:pt x="8202963" y="2921461"/>
                </a:cubicBezTo>
                <a:cubicBezTo>
                  <a:pt x="8205548" y="2874942"/>
                  <a:pt x="8215278" y="2829097"/>
                  <a:pt x="8221436" y="2782915"/>
                </a:cubicBezTo>
                <a:cubicBezTo>
                  <a:pt x="8198110" y="2790691"/>
                  <a:pt x="8171495" y="2796318"/>
                  <a:pt x="8156781" y="2819861"/>
                </a:cubicBezTo>
                <a:cubicBezTo>
                  <a:pt x="8138122" y="2849715"/>
                  <a:pt x="8156968" y="2913159"/>
                  <a:pt x="8138309" y="2819861"/>
                </a:cubicBezTo>
                <a:cubicBezTo>
                  <a:pt x="8082889" y="2801387"/>
                  <a:pt x="8132151" y="2826019"/>
                  <a:pt x="8101363" y="2782915"/>
                </a:cubicBezTo>
                <a:cubicBezTo>
                  <a:pt x="8091240" y="2768743"/>
                  <a:pt x="8076733" y="2758285"/>
                  <a:pt x="8064418" y="2745970"/>
                </a:cubicBezTo>
                <a:cubicBezTo>
                  <a:pt x="8055182" y="2742891"/>
                  <a:pt x="8044810" y="2742135"/>
                  <a:pt x="8036709" y="2736734"/>
                </a:cubicBezTo>
                <a:cubicBezTo>
                  <a:pt x="7968310" y="2691135"/>
                  <a:pt x="8006404" y="2616545"/>
                  <a:pt x="7999763" y="2533534"/>
                </a:cubicBezTo>
                <a:cubicBezTo>
                  <a:pt x="7998270" y="2514866"/>
                  <a:pt x="7993606" y="2496588"/>
                  <a:pt x="7990527" y="2478115"/>
                </a:cubicBezTo>
                <a:cubicBezTo>
                  <a:pt x="7962404" y="2435931"/>
                  <a:pt x="7977730" y="2465650"/>
                  <a:pt x="7962818" y="2413461"/>
                </a:cubicBezTo>
                <a:cubicBezTo>
                  <a:pt x="7960143" y="2404100"/>
                  <a:pt x="7963128" y="2387661"/>
                  <a:pt x="7953581" y="2385752"/>
                </a:cubicBezTo>
                <a:cubicBezTo>
                  <a:pt x="7926243" y="2380284"/>
                  <a:pt x="7898163" y="2391909"/>
                  <a:pt x="7870454" y="2394988"/>
                </a:cubicBezTo>
                <a:cubicBezTo>
                  <a:pt x="7858139" y="2388830"/>
                  <a:pt x="7843245" y="2386251"/>
                  <a:pt x="7833509" y="2376515"/>
                </a:cubicBezTo>
                <a:cubicBezTo>
                  <a:pt x="7826625" y="2369631"/>
                  <a:pt x="7828107" y="2357755"/>
                  <a:pt x="7824272" y="2348806"/>
                </a:cubicBezTo>
                <a:cubicBezTo>
                  <a:pt x="7806036" y="2306256"/>
                  <a:pt x="7809768" y="2315830"/>
                  <a:pt x="7778090" y="2284152"/>
                </a:cubicBezTo>
                <a:cubicBezTo>
                  <a:pt x="7721467" y="2265276"/>
                  <a:pt x="7757265" y="2281799"/>
                  <a:pt x="7685727" y="2210261"/>
                </a:cubicBezTo>
                <a:cubicBezTo>
                  <a:pt x="7676491" y="2207182"/>
                  <a:pt x="7667134" y="2204443"/>
                  <a:pt x="7658018" y="2201024"/>
                </a:cubicBezTo>
                <a:cubicBezTo>
                  <a:pt x="7642494" y="2195202"/>
                  <a:pt x="7627565" y="2187795"/>
                  <a:pt x="7611836" y="2182552"/>
                </a:cubicBezTo>
                <a:cubicBezTo>
                  <a:pt x="7590572" y="2175464"/>
                  <a:pt x="7568733" y="2170237"/>
                  <a:pt x="7547181" y="2164079"/>
                </a:cubicBezTo>
                <a:cubicBezTo>
                  <a:pt x="7525834" y="2157980"/>
                  <a:pt x="7511620" y="2137063"/>
                  <a:pt x="7491763" y="2127134"/>
                </a:cubicBezTo>
                <a:cubicBezTo>
                  <a:pt x="7414823" y="2088664"/>
                  <a:pt x="7453412" y="2134262"/>
                  <a:pt x="7417872" y="2080952"/>
                </a:cubicBezTo>
                <a:cubicBezTo>
                  <a:pt x="7408636" y="2077873"/>
                  <a:pt x="7399608" y="2074076"/>
                  <a:pt x="7390163" y="2071715"/>
                </a:cubicBezTo>
                <a:cubicBezTo>
                  <a:pt x="7374933" y="2067907"/>
                  <a:pt x="7358680" y="2067991"/>
                  <a:pt x="7343981" y="2062479"/>
                </a:cubicBezTo>
                <a:cubicBezTo>
                  <a:pt x="7333587" y="2058581"/>
                  <a:pt x="7326201" y="2048970"/>
                  <a:pt x="7316272" y="2044006"/>
                </a:cubicBezTo>
                <a:cubicBezTo>
                  <a:pt x="7285326" y="2028533"/>
                  <a:pt x="7231770" y="2028460"/>
                  <a:pt x="7205436" y="2025534"/>
                </a:cubicBezTo>
                <a:cubicBezTo>
                  <a:pt x="7193121" y="2028613"/>
                  <a:pt x="7173047" y="2022922"/>
                  <a:pt x="7168490" y="2034770"/>
                </a:cubicBezTo>
                <a:cubicBezTo>
                  <a:pt x="7126256" y="2144578"/>
                  <a:pt x="7132537" y="2136700"/>
                  <a:pt x="7186963" y="2154843"/>
                </a:cubicBezTo>
                <a:cubicBezTo>
                  <a:pt x="7214672" y="2157922"/>
                  <a:pt x="7242590" y="2159496"/>
                  <a:pt x="7270090" y="2164079"/>
                </a:cubicBezTo>
                <a:cubicBezTo>
                  <a:pt x="7319901" y="2172381"/>
                  <a:pt x="7350509" y="2176240"/>
                  <a:pt x="7390163" y="2201024"/>
                </a:cubicBezTo>
                <a:cubicBezTo>
                  <a:pt x="7403217" y="2209183"/>
                  <a:pt x="7416972" y="2217149"/>
                  <a:pt x="7427109" y="2228734"/>
                </a:cubicBezTo>
                <a:cubicBezTo>
                  <a:pt x="7438931" y="2242244"/>
                  <a:pt x="7445303" y="2259692"/>
                  <a:pt x="7454818" y="2274915"/>
                </a:cubicBezTo>
                <a:cubicBezTo>
                  <a:pt x="7460701" y="2284328"/>
                  <a:pt x="7469167" y="2292317"/>
                  <a:pt x="7473290" y="2302624"/>
                </a:cubicBezTo>
                <a:cubicBezTo>
                  <a:pt x="7481614" y="2323435"/>
                  <a:pt x="7485605" y="2345727"/>
                  <a:pt x="7491763" y="2367279"/>
                </a:cubicBezTo>
                <a:cubicBezTo>
                  <a:pt x="7470536" y="2515864"/>
                  <a:pt x="7487058" y="2455282"/>
                  <a:pt x="7454818" y="2552006"/>
                </a:cubicBezTo>
                <a:cubicBezTo>
                  <a:pt x="7445582" y="2561242"/>
                  <a:pt x="7435471" y="2569680"/>
                  <a:pt x="7427109" y="2579715"/>
                </a:cubicBezTo>
                <a:cubicBezTo>
                  <a:pt x="7413952" y="2595503"/>
                  <a:pt x="7406399" y="2622423"/>
                  <a:pt x="7380927" y="2625897"/>
                </a:cubicBezTo>
                <a:cubicBezTo>
                  <a:pt x="7322886" y="2633812"/>
                  <a:pt x="7263933" y="2632055"/>
                  <a:pt x="7205436" y="2635134"/>
                </a:cubicBezTo>
                <a:cubicBezTo>
                  <a:pt x="7103384" y="2624928"/>
                  <a:pt x="7142426" y="2635681"/>
                  <a:pt x="7085363" y="2616661"/>
                </a:cubicBezTo>
                <a:cubicBezTo>
                  <a:pt x="7055576" y="2606732"/>
                  <a:pt x="7022304" y="2609459"/>
                  <a:pt x="6992999" y="2598188"/>
                </a:cubicBezTo>
                <a:cubicBezTo>
                  <a:pt x="6980808" y="2593499"/>
                  <a:pt x="6975919" y="2578071"/>
                  <a:pt x="6965290" y="2570479"/>
                </a:cubicBezTo>
                <a:cubicBezTo>
                  <a:pt x="6954086" y="2562476"/>
                  <a:pt x="6938081" y="2561742"/>
                  <a:pt x="6928345" y="2552006"/>
                </a:cubicBezTo>
                <a:cubicBezTo>
                  <a:pt x="6912244" y="2535905"/>
                  <a:pt x="6905790" y="2498733"/>
                  <a:pt x="6900636" y="2478115"/>
                </a:cubicBezTo>
                <a:cubicBezTo>
                  <a:pt x="6894019" y="2468189"/>
                  <a:pt x="6889220" y="2461073"/>
                  <a:pt x="6885814" y="2456071"/>
                </a:cubicBezTo>
                <a:lnTo>
                  <a:pt x="6879600" y="2447072"/>
                </a:lnTo>
                <a:lnTo>
                  <a:pt x="6881269" y="2449307"/>
                </a:lnTo>
                <a:cubicBezTo>
                  <a:pt x="6885739" y="2454939"/>
                  <a:pt x="6892047" y="2460937"/>
                  <a:pt x="6872927" y="2422697"/>
                </a:cubicBezTo>
                <a:cubicBezTo>
                  <a:pt x="6841034" y="2358911"/>
                  <a:pt x="6864440" y="2434935"/>
                  <a:pt x="6845218" y="2358043"/>
                </a:cubicBezTo>
                <a:cubicBezTo>
                  <a:pt x="6839060" y="2345728"/>
                  <a:pt x="6831580" y="2333989"/>
                  <a:pt x="6826745" y="2321097"/>
                </a:cubicBezTo>
                <a:cubicBezTo>
                  <a:pt x="6817864" y="2297413"/>
                  <a:pt x="6819440" y="2278779"/>
                  <a:pt x="6808272" y="2256443"/>
                </a:cubicBezTo>
                <a:cubicBezTo>
                  <a:pt x="6776561" y="2193024"/>
                  <a:pt x="6798381" y="2271648"/>
                  <a:pt x="6780563" y="2182552"/>
                </a:cubicBezTo>
                <a:lnTo>
                  <a:pt x="6762090" y="2136370"/>
                </a:lnTo>
                <a:cubicBezTo>
                  <a:pt x="6753845" y="2115757"/>
                  <a:pt x="6733598" y="2060423"/>
                  <a:pt x="6725145" y="2080952"/>
                </a:cubicBezTo>
                <a:cubicBezTo>
                  <a:pt x="6668226" y="2219186"/>
                  <a:pt x="6678665" y="2237073"/>
                  <a:pt x="6706672" y="2321097"/>
                </a:cubicBezTo>
                <a:cubicBezTo>
                  <a:pt x="6706672" y="2321097"/>
                  <a:pt x="6731698" y="2357784"/>
                  <a:pt x="6743618" y="2376515"/>
                </a:cubicBezTo>
                <a:cubicBezTo>
                  <a:pt x="6796308" y="2459313"/>
                  <a:pt x="6754819" y="2390336"/>
                  <a:pt x="6780563" y="2450406"/>
                </a:cubicBezTo>
                <a:cubicBezTo>
                  <a:pt x="6785987" y="2463062"/>
                  <a:pt x="6792205" y="2475397"/>
                  <a:pt x="6799036" y="2487352"/>
                </a:cubicBezTo>
                <a:cubicBezTo>
                  <a:pt x="6804544" y="2496990"/>
                  <a:pt x="6813611" y="2504667"/>
                  <a:pt x="6817509" y="2515061"/>
                </a:cubicBezTo>
                <a:cubicBezTo>
                  <a:pt x="6823021" y="2529760"/>
                  <a:pt x="6823666" y="2545849"/>
                  <a:pt x="6826745" y="2561243"/>
                </a:cubicBezTo>
                <a:cubicBezTo>
                  <a:pt x="6835981" y="2567400"/>
                  <a:pt x="6848947" y="2570077"/>
                  <a:pt x="6854454" y="2579715"/>
                </a:cubicBezTo>
                <a:cubicBezTo>
                  <a:pt x="6862243" y="2593345"/>
                  <a:pt x="6860284" y="2610572"/>
                  <a:pt x="6863690" y="2625897"/>
                </a:cubicBezTo>
                <a:cubicBezTo>
                  <a:pt x="6866444" y="2638289"/>
                  <a:pt x="6869848" y="2650528"/>
                  <a:pt x="6872927" y="2662843"/>
                </a:cubicBezTo>
                <a:cubicBezTo>
                  <a:pt x="6884699" y="2680502"/>
                  <a:pt x="6899960" y="2707319"/>
                  <a:pt x="6919109" y="2718261"/>
                </a:cubicBezTo>
                <a:cubicBezTo>
                  <a:pt x="6930131" y="2724559"/>
                  <a:pt x="6943739" y="2724418"/>
                  <a:pt x="6956054" y="2727497"/>
                </a:cubicBezTo>
                <a:cubicBezTo>
                  <a:pt x="6992999" y="2730576"/>
                  <a:pt x="7030142" y="2731834"/>
                  <a:pt x="7066890" y="2736734"/>
                </a:cubicBezTo>
                <a:cubicBezTo>
                  <a:pt x="7076541" y="2738021"/>
                  <a:pt x="7085238" y="2743295"/>
                  <a:pt x="7094599" y="2745970"/>
                </a:cubicBezTo>
                <a:cubicBezTo>
                  <a:pt x="7106805" y="2749457"/>
                  <a:pt x="7119230" y="2752127"/>
                  <a:pt x="7131545" y="2755206"/>
                </a:cubicBezTo>
                <a:cubicBezTo>
                  <a:pt x="7174648" y="2758285"/>
                  <a:pt x="7217905" y="2759671"/>
                  <a:pt x="7260854" y="2764443"/>
                </a:cubicBezTo>
                <a:cubicBezTo>
                  <a:pt x="7273470" y="2765845"/>
                  <a:pt x="7294013" y="2761563"/>
                  <a:pt x="7297799" y="2773679"/>
                </a:cubicBezTo>
                <a:cubicBezTo>
                  <a:pt x="7321974" y="2851039"/>
                  <a:pt x="7329304" y="2891045"/>
                  <a:pt x="7288563" y="2939934"/>
                </a:cubicBezTo>
                <a:cubicBezTo>
                  <a:pt x="7280201" y="2949969"/>
                  <a:pt x="7270090" y="2958407"/>
                  <a:pt x="7260854" y="2967643"/>
                </a:cubicBezTo>
                <a:cubicBezTo>
                  <a:pt x="7248539" y="2970722"/>
                  <a:pt x="7236398" y="2974608"/>
                  <a:pt x="7223909" y="2976879"/>
                </a:cubicBezTo>
                <a:cubicBezTo>
                  <a:pt x="7202490" y="2980773"/>
                  <a:pt x="7180257" y="2980387"/>
                  <a:pt x="7159254" y="2986115"/>
                </a:cubicBezTo>
                <a:cubicBezTo>
                  <a:pt x="7145970" y="2989738"/>
                  <a:pt x="7134891" y="2998996"/>
                  <a:pt x="7122309" y="3004588"/>
                </a:cubicBezTo>
                <a:cubicBezTo>
                  <a:pt x="7107158" y="3011322"/>
                  <a:pt x="7091856" y="3017818"/>
                  <a:pt x="7076127" y="3023061"/>
                </a:cubicBezTo>
                <a:cubicBezTo>
                  <a:pt x="7065322" y="3026663"/>
                  <a:pt x="7023930" y="3034415"/>
                  <a:pt x="7011472" y="3041534"/>
                </a:cubicBezTo>
                <a:cubicBezTo>
                  <a:pt x="6998107" y="3049172"/>
                  <a:pt x="6987581" y="3061084"/>
                  <a:pt x="6974527" y="3069243"/>
                </a:cubicBezTo>
                <a:cubicBezTo>
                  <a:pt x="6963615" y="3076063"/>
                  <a:pt x="6920043" y="3093474"/>
                  <a:pt x="6909872" y="3106188"/>
                </a:cubicBezTo>
                <a:cubicBezTo>
                  <a:pt x="6903790" y="3113791"/>
                  <a:pt x="6901605" y="3124209"/>
                  <a:pt x="6900636" y="3133897"/>
                </a:cubicBezTo>
                <a:cubicBezTo>
                  <a:pt x="6895419" y="3186067"/>
                  <a:pt x="6891399" y="3238485"/>
                  <a:pt x="6891399" y="3290915"/>
                </a:cubicBezTo>
                <a:cubicBezTo>
                  <a:pt x="6891399" y="3694965"/>
                  <a:pt x="6971514" y="3563292"/>
                  <a:pt x="6882163" y="3697315"/>
                </a:cubicBezTo>
                <a:cubicBezTo>
                  <a:pt x="6794715" y="3755615"/>
                  <a:pt x="6913382" y="3667527"/>
                  <a:pt x="6845218" y="3752734"/>
                </a:cubicBezTo>
                <a:cubicBezTo>
                  <a:pt x="6839136" y="3760337"/>
                  <a:pt x="6825112" y="3755888"/>
                  <a:pt x="6817509" y="3761970"/>
                </a:cubicBezTo>
                <a:cubicBezTo>
                  <a:pt x="6808841" y="3768905"/>
                  <a:pt x="6805194" y="3780443"/>
                  <a:pt x="6799036" y="3789679"/>
                </a:cubicBezTo>
                <a:cubicBezTo>
                  <a:pt x="6766170" y="3811590"/>
                  <a:pt x="6768478" y="3803432"/>
                  <a:pt x="6752854" y="3845097"/>
                </a:cubicBezTo>
                <a:cubicBezTo>
                  <a:pt x="6748397" y="3856983"/>
                  <a:pt x="6750659" y="3871481"/>
                  <a:pt x="6743618" y="3882043"/>
                </a:cubicBezTo>
                <a:cubicBezTo>
                  <a:pt x="6737461" y="3891279"/>
                  <a:pt x="6720873" y="3890586"/>
                  <a:pt x="6715909" y="3900515"/>
                </a:cubicBezTo>
                <a:cubicBezTo>
                  <a:pt x="6707534" y="3917266"/>
                  <a:pt x="6709751" y="3937461"/>
                  <a:pt x="6706672" y="3955934"/>
                </a:cubicBezTo>
                <a:cubicBezTo>
                  <a:pt x="6706672" y="3955934"/>
                  <a:pt x="6666620" y="3990224"/>
                  <a:pt x="6651254" y="4011352"/>
                </a:cubicBezTo>
                <a:cubicBezTo>
                  <a:pt x="6641502" y="4024761"/>
                  <a:pt x="6643395" y="4044797"/>
                  <a:pt x="6632781" y="4057534"/>
                </a:cubicBezTo>
                <a:cubicBezTo>
                  <a:pt x="6626548" y="4065013"/>
                  <a:pt x="6612675" y="4060688"/>
                  <a:pt x="6605072" y="4066770"/>
                </a:cubicBezTo>
                <a:cubicBezTo>
                  <a:pt x="6596404" y="4073705"/>
                  <a:pt x="6592757" y="4085243"/>
                  <a:pt x="6586599" y="4094479"/>
                </a:cubicBezTo>
                <a:cubicBezTo>
                  <a:pt x="6566154" y="4108110"/>
                  <a:pt x="6545404" y="4119327"/>
                  <a:pt x="6531181" y="4140661"/>
                </a:cubicBezTo>
                <a:cubicBezTo>
                  <a:pt x="6525881" y="4148611"/>
                  <a:pt x="6513940" y="4200389"/>
                  <a:pt x="6512709" y="4205315"/>
                </a:cubicBezTo>
                <a:cubicBezTo>
                  <a:pt x="6478339" y="4251141"/>
                  <a:pt x="6493538" y="4229452"/>
                  <a:pt x="6466527" y="4269970"/>
                </a:cubicBezTo>
                <a:cubicBezTo>
                  <a:pt x="6452036" y="4291707"/>
                  <a:pt x="6427148" y="4304767"/>
                  <a:pt x="6411109" y="4325388"/>
                </a:cubicBezTo>
                <a:cubicBezTo>
                  <a:pt x="6405132" y="4333073"/>
                  <a:pt x="6406226" y="4344389"/>
                  <a:pt x="6401872" y="4353097"/>
                </a:cubicBezTo>
                <a:cubicBezTo>
                  <a:pt x="6366065" y="4424709"/>
                  <a:pt x="6397376" y="4338875"/>
                  <a:pt x="6374163" y="4408515"/>
                </a:cubicBezTo>
                <a:cubicBezTo>
                  <a:pt x="6364927" y="4411594"/>
                  <a:pt x="6354555" y="4412351"/>
                  <a:pt x="6346454" y="4417752"/>
                </a:cubicBezTo>
                <a:cubicBezTo>
                  <a:pt x="6335586" y="4424998"/>
                  <a:pt x="6331576" y="4443017"/>
                  <a:pt x="6318745" y="4445461"/>
                </a:cubicBezTo>
                <a:cubicBezTo>
                  <a:pt x="6264221" y="4455846"/>
                  <a:pt x="6207908" y="4451618"/>
                  <a:pt x="6152490" y="4454697"/>
                </a:cubicBezTo>
                <a:cubicBezTo>
                  <a:pt x="6152490" y="4454697"/>
                  <a:pt x="6113584" y="4446544"/>
                  <a:pt x="6097072" y="4436224"/>
                </a:cubicBezTo>
                <a:cubicBezTo>
                  <a:pt x="6087659" y="4430341"/>
                  <a:pt x="6084106" y="4418153"/>
                  <a:pt x="6078599" y="4408515"/>
                </a:cubicBezTo>
                <a:cubicBezTo>
                  <a:pt x="6001736" y="4274005"/>
                  <a:pt x="6102692" y="4447465"/>
                  <a:pt x="6050890" y="4343861"/>
                </a:cubicBezTo>
                <a:cubicBezTo>
                  <a:pt x="6023907" y="4289896"/>
                  <a:pt x="6038656" y="4342606"/>
                  <a:pt x="6023181" y="4288443"/>
                </a:cubicBezTo>
                <a:cubicBezTo>
                  <a:pt x="5999962" y="4207177"/>
                  <a:pt x="6028351" y="4281155"/>
                  <a:pt x="6004709" y="4131424"/>
                </a:cubicBezTo>
                <a:cubicBezTo>
                  <a:pt x="6001672" y="4112190"/>
                  <a:pt x="5987769" y="4095418"/>
                  <a:pt x="5986236" y="4076006"/>
                </a:cubicBezTo>
                <a:cubicBezTo>
                  <a:pt x="5978478" y="3977743"/>
                  <a:pt x="5980078" y="3878964"/>
                  <a:pt x="5976999" y="3780443"/>
                </a:cubicBezTo>
                <a:cubicBezTo>
                  <a:pt x="5949282" y="3711148"/>
                  <a:pt x="5957204" y="3739083"/>
                  <a:pt x="5940054" y="3641897"/>
                </a:cubicBezTo>
                <a:cubicBezTo>
                  <a:pt x="5936271" y="3620458"/>
                  <a:pt x="5938258" y="3597702"/>
                  <a:pt x="5930818" y="3577243"/>
                </a:cubicBezTo>
                <a:cubicBezTo>
                  <a:pt x="5925557" y="3562776"/>
                  <a:pt x="5906635" y="3555282"/>
                  <a:pt x="5903109" y="3540297"/>
                </a:cubicBezTo>
                <a:cubicBezTo>
                  <a:pt x="5893915" y="3501222"/>
                  <a:pt x="5896951" y="3460248"/>
                  <a:pt x="5893872" y="3420224"/>
                </a:cubicBezTo>
                <a:cubicBezTo>
                  <a:pt x="5880282" y="3379453"/>
                  <a:pt x="5888990" y="3401223"/>
                  <a:pt x="5866163" y="3355570"/>
                </a:cubicBezTo>
                <a:cubicBezTo>
                  <a:pt x="5857455" y="3338154"/>
                  <a:pt x="5852813" y="3318938"/>
                  <a:pt x="5847690" y="3300152"/>
                </a:cubicBezTo>
                <a:cubicBezTo>
                  <a:pt x="5844403" y="3288099"/>
                  <a:pt x="5835438" y="3231538"/>
                  <a:pt x="5829218" y="3217024"/>
                </a:cubicBezTo>
                <a:cubicBezTo>
                  <a:pt x="5824845" y="3206821"/>
                  <a:pt x="5812570" y="3200265"/>
                  <a:pt x="5810745" y="3189315"/>
                </a:cubicBezTo>
                <a:cubicBezTo>
                  <a:pt x="5803136" y="3143661"/>
                  <a:pt x="5804588" y="3096952"/>
                  <a:pt x="5801509" y="3050770"/>
                </a:cubicBezTo>
                <a:cubicBezTo>
                  <a:pt x="5795351" y="3029218"/>
                  <a:pt x="5788076" y="3007955"/>
                  <a:pt x="5783036" y="2986115"/>
                </a:cubicBezTo>
                <a:cubicBezTo>
                  <a:pt x="5757368" y="2874890"/>
                  <a:pt x="5814039" y="2935168"/>
                  <a:pt x="5607545" y="2912224"/>
                </a:cubicBezTo>
                <a:cubicBezTo>
                  <a:pt x="5607545" y="2912224"/>
                  <a:pt x="5569921" y="2922789"/>
                  <a:pt x="5552127" y="2930697"/>
                </a:cubicBezTo>
                <a:cubicBezTo>
                  <a:pt x="5519431" y="2945229"/>
                  <a:pt x="5525198" y="2946832"/>
                  <a:pt x="5515181" y="2976879"/>
                </a:cubicBezTo>
                <a:cubicBezTo>
                  <a:pt x="5473704" y="3018357"/>
                  <a:pt x="5491605" y="2992196"/>
                  <a:pt x="5468999" y="3060006"/>
                </a:cubicBezTo>
                <a:cubicBezTo>
                  <a:pt x="5456623" y="3068258"/>
                  <a:pt x="5448142" y="3073871"/>
                  <a:pt x="5442565" y="3077540"/>
                </a:cubicBezTo>
                <a:lnTo>
                  <a:pt x="5436607" y="3081424"/>
                </a:lnTo>
                <a:lnTo>
                  <a:pt x="5436080" y="3081750"/>
                </a:lnTo>
                <a:cubicBezTo>
                  <a:pt x="5433984" y="3083092"/>
                  <a:pt x="5432818" y="3083874"/>
                  <a:pt x="5433570" y="3083403"/>
                </a:cubicBezTo>
                <a:lnTo>
                  <a:pt x="5436607" y="3081424"/>
                </a:lnTo>
                <a:lnTo>
                  <a:pt x="5444163" y="3076738"/>
                </a:lnTo>
                <a:cubicBezTo>
                  <a:pt x="5456020" y="3069660"/>
                  <a:pt x="5466919" y="3064703"/>
                  <a:pt x="5413581" y="3106188"/>
                </a:cubicBezTo>
                <a:cubicBezTo>
                  <a:pt x="5396056" y="3119818"/>
                  <a:pt x="5376637" y="3130819"/>
                  <a:pt x="5358163" y="3143134"/>
                </a:cubicBezTo>
                <a:cubicBezTo>
                  <a:pt x="5281267" y="3123908"/>
                  <a:pt x="5357301" y="3147319"/>
                  <a:pt x="5293510" y="3115424"/>
                </a:cubicBezTo>
                <a:cubicBezTo>
                  <a:pt x="5284801" y="3111070"/>
                  <a:pt x="5273402" y="3112270"/>
                  <a:pt x="5265799" y="3106188"/>
                </a:cubicBezTo>
                <a:cubicBezTo>
                  <a:pt x="5257131" y="3099254"/>
                  <a:pt x="5253484" y="3087715"/>
                  <a:pt x="5247328" y="3078479"/>
                </a:cubicBezTo>
                <a:cubicBezTo>
                  <a:pt x="5202434" y="3048550"/>
                  <a:pt x="5224583" y="3069935"/>
                  <a:pt x="5191909" y="3004588"/>
                </a:cubicBezTo>
                <a:cubicBezTo>
                  <a:pt x="5126069" y="2872908"/>
                  <a:pt x="5177681" y="3028682"/>
                  <a:pt x="5136490" y="2884515"/>
                </a:cubicBezTo>
                <a:cubicBezTo>
                  <a:pt x="5089095" y="2848969"/>
                  <a:pt x="5110432" y="2867691"/>
                  <a:pt x="5071837" y="2829097"/>
                </a:cubicBezTo>
                <a:cubicBezTo>
                  <a:pt x="5056138" y="2813398"/>
                  <a:pt x="5031169" y="2808745"/>
                  <a:pt x="5016418" y="2792152"/>
                </a:cubicBezTo>
                <a:cubicBezTo>
                  <a:pt x="5005403" y="2779760"/>
                  <a:pt x="5003767" y="2761494"/>
                  <a:pt x="4997945" y="2745970"/>
                </a:cubicBezTo>
                <a:cubicBezTo>
                  <a:pt x="4994527" y="2736854"/>
                  <a:pt x="4993063" y="2726969"/>
                  <a:pt x="4988710" y="2718261"/>
                </a:cubicBezTo>
                <a:cubicBezTo>
                  <a:pt x="4983746" y="2708332"/>
                  <a:pt x="4971968" y="2701517"/>
                  <a:pt x="4970236" y="2690552"/>
                </a:cubicBezTo>
                <a:cubicBezTo>
                  <a:pt x="4962538" y="2641799"/>
                  <a:pt x="4964078" y="2592031"/>
                  <a:pt x="4960999" y="2542770"/>
                </a:cubicBezTo>
                <a:cubicBezTo>
                  <a:pt x="4967158" y="2533534"/>
                  <a:pt x="4974507" y="2524990"/>
                  <a:pt x="4979473" y="2515061"/>
                </a:cubicBezTo>
                <a:cubicBezTo>
                  <a:pt x="4986101" y="2501806"/>
                  <a:pt x="4994985" y="2462249"/>
                  <a:pt x="4997945" y="2450406"/>
                </a:cubicBezTo>
                <a:cubicBezTo>
                  <a:pt x="5029186" y="2387927"/>
                  <a:pt x="5009678" y="2436676"/>
                  <a:pt x="5025655" y="2348806"/>
                </a:cubicBezTo>
                <a:cubicBezTo>
                  <a:pt x="5031238" y="2318094"/>
                  <a:pt x="5043724" y="2285365"/>
                  <a:pt x="5053363" y="2256443"/>
                </a:cubicBezTo>
                <a:cubicBezTo>
                  <a:pt x="5059521" y="2247207"/>
                  <a:pt x="5066873" y="2238663"/>
                  <a:pt x="5071837" y="2228734"/>
                </a:cubicBezTo>
                <a:cubicBezTo>
                  <a:pt x="5076190" y="2220026"/>
                  <a:pt x="5077993" y="2210261"/>
                  <a:pt x="5081072" y="2201024"/>
                </a:cubicBezTo>
                <a:lnTo>
                  <a:pt x="5092382" y="2155785"/>
                </a:lnTo>
                <a:lnTo>
                  <a:pt x="5190620" y="2083744"/>
                </a:lnTo>
                <a:lnTo>
                  <a:pt x="5190798" y="2070112"/>
                </a:lnTo>
                <a:cubicBezTo>
                  <a:pt x="5191322" y="2047522"/>
                  <a:pt x="5191909" y="2020597"/>
                  <a:pt x="5191909" y="1988588"/>
                </a:cubicBezTo>
                <a:lnTo>
                  <a:pt x="5193699" y="1976058"/>
                </a:lnTo>
                <a:lnTo>
                  <a:pt x="5188690" y="1984301"/>
                </a:lnTo>
                <a:lnTo>
                  <a:pt x="5184486" y="1990575"/>
                </a:lnTo>
                <a:lnTo>
                  <a:pt x="5191909" y="1960879"/>
                </a:lnTo>
                <a:lnTo>
                  <a:pt x="5196154" y="1958487"/>
                </a:lnTo>
                <a:lnTo>
                  <a:pt x="5196150" y="1958900"/>
                </a:lnTo>
                <a:lnTo>
                  <a:pt x="5196215" y="1958453"/>
                </a:lnTo>
                <a:lnTo>
                  <a:pt x="5196154" y="1958487"/>
                </a:lnTo>
                <a:lnTo>
                  <a:pt x="5196158" y="1957739"/>
                </a:lnTo>
                <a:cubicBezTo>
                  <a:pt x="5192741" y="1945085"/>
                  <a:pt x="5186367" y="1916545"/>
                  <a:pt x="5201146" y="1813098"/>
                </a:cubicBezTo>
                <a:cubicBezTo>
                  <a:pt x="5202716" y="1802109"/>
                  <a:pt x="5218514" y="1796435"/>
                  <a:pt x="5219618" y="1785389"/>
                </a:cubicBezTo>
                <a:cubicBezTo>
                  <a:pt x="5227895" y="1702618"/>
                  <a:pt x="5225776" y="1619134"/>
                  <a:pt x="5228854" y="1536007"/>
                </a:cubicBezTo>
                <a:cubicBezTo>
                  <a:pt x="5461516" y="1515776"/>
                  <a:pt x="5457860" y="1585190"/>
                  <a:pt x="5468999" y="1351280"/>
                </a:cubicBezTo>
                <a:cubicBezTo>
                  <a:pt x="5469529" y="1340192"/>
                  <a:pt x="5456684" y="1332807"/>
                  <a:pt x="5450527" y="1323571"/>
                </a:cubicBezTo>
                <a:cubicBezTo>
                  <a:pt x="5439948" y="1365884"/>
                  <a:pt x="5444738" y="1395533"/>
                  <a:pt x="5367399" y="1369753"/>
                </a:cubicBezTo>
                <a:cubicBezTo>
                  <a:pt x="5355356" y="1365739"/>
                  <a:pt x="5361242" y="1345122"/>
                  <a:pt x="5358163" y="1332807"/>
                </a:cubicBezTo>
                <a:cubicBezTo>
                  <a:pt x="5327375" y="1329728"/>
                  <a:pt x="5296381" y="1328276"/>
                  <a:pt x="5265799" y="1323571"/>
                </a:cubicBezTo>
                <a:cubicBezTo>
                  <a:pt x="5256176" y="1322091"/>
                  <a:pt x="5246192" y="1319736"/>
                  <a:pt x="5238090" y="1314335"/>
                </a:cubicBezTo>
                <a:cubicBezTo>
                  <a:pt x="5227222" y="1307089"/>
                  <a:pt x="5218220" y="1297075"/>
                  <a:pt x="5210381" y="1286625"/>
                </a:cubicBezTo>
                <a:cubicBezTo>
                  <a:pt x="5199610" y="1272263"/>
                  <a:pt x="5188349" y="1257475"/>
                  <a:pt x="5182672" y="1240444"/>
                </a:cubicBezTo>
                <a:cubicBezTo>
                  <a:pt x="5175788" y="1219791"/>
                  <a:pt x="5176515" y="1197341"/>
                  <a:pt x="5173436" y="1175789"/>
                </a:cubicBezTo>
                <a:cubicBezTo>
                  <a:pt x="5185751" y="1172710"/>
                  <a:pt x="5198713" y="1171553"/>
                  <a:pt x="5210381" y="1166553"/>
                </a:cubicBezTo>
                <a:cubicBezTo>
                  <a:pt x="5245502" y="1151502"/>
                  <a:pt x="5233758" y="1147737"/>
                  <a:pt x="5256563" y="1120371"/>
                </a:cubicBezTo>
                <a:cubicBezTo>
                  <a:pt x="5264925" y="1110336"/>
                  <a:pt x="5275036" y="1101898"/>
                  <a:pt x="5284272" y="1092662"/>
                </a:cubicBezTo>
                <a:cubicBezTo>
                  <a:pt x="5293508" y="1089583"/>
                  <a:pt x="5309118" y="1092730"/>
                  <a:pt x="5311981" y="1083425"/>
                </a:cubicBezTo>
                <a:cubicBezTo>
                  <a:pt x="5322884" y="1047990"/>
                  <a:pt x="5316621" y="1009376"/>
                  <a:pt x="5321218" y="972589"/>
                </a:cubicBezTo>
                <a:cubicBezTo>
                  <a:pt x="5322793" y="959993"/>
                  <a:pt x="5327375" y="947959"/>
                  <a:pt x="5330455" y="935644"/>
                </a:cubicBezTo>
                <a:cubicBezTo>
                  <a:pt x="5339690" y="926407"/>
                  <a:pt x="5350919" y="918803"/>
                  <a:pt x="5358163" y="907935"/>
                </a:cubicBezTo>
                <a:cubicBezTo>
                  <a:pt x="5374679" y="883161"/>
                  <a:pt x="5355185" y="842002"/>
                  <a:pt x="5422819" y="870989"/>
                </a:cubicBezTo>
                <a:cubicBezTo>
                  <a:pt x="5434486" y="875990"/>
                  <a:pt x="5428976" y="895620"/>
                  <a:pt x="5432054" y="907935"/>
                </a:cubicBezTo>
                <a:cubicBezTo>
                  <a:pt x="5432054" y="907935"/>
                  <a:pt x="5461030" y="942632"/>
                  <a:pt x="5468999" y="963353"/>
                </a:cubicBezTo>
                <a:cubicBezTo>
                  <a:pt x="5476815" y="983672"/>
                  <a:pt x="5472508" y="1007004"/>
                  <a:pt x="5478236" y="1028007"/>
                </a:cubicBezTo>
                <a:cubicBezTo>
                  <a:pt x="5481861" y="1041291"/>
                  <a:pt x="5493370" y="1051595"/>
                  <a:pt x="5496709" y="1064953"/>
                </a:cubicBezTo>
                <a:cubicBezTo>
                  <a:pt x="5502729" y="1089034"/>
                  <a:pt x="5502866" y="1114214"/>
                  <a:pt x="5505945" y="1138844"/>
                </a:cubicBezTo>
                <a:cubicBezTo>
                  <a:pt x="5513149" y="1160457"/>
                  <a:pt x="5513399" y="1180110"/>
                  <a:pt x="5542891" y="1185025"/>
                </a:cubicBezTo>
                <a:cubicBezTo>
                  <a:pt x="5552493" y="1186626"/>
                  <a:pt x="5561363" y="1178868"/>
                  <a:pt x="5570599" y="1175789"/>
                </a:cubicBezTo>
                <a:cubicBezTo>
                  <a:pt x="5595229" y="1172710"/>
                  <a:pt x="5621324" y="1175464"/>
                  <a:pt x="5644490" y="1166553"/>
                </a:cubicBezTo>
                <a:cubicBezTo>
                  <a:pt x="5662891" y="1159476"/>
                  <a:pt x="5673955" y="1140055"/>
                  <a:pt x="5690672" y="1129607"/>
                </a:cubicBezTo>
                <a:cubicBezTo>
                  <a:pt x="5698928" y="1124447"/>
                  <a:pt x="5709145" y="1123450"/>
                  <a:pt x="5718381" y="1120371"/>
                </a:cubicBezTo>
                <a:cubicBezTo>
                  <a:pt x="5758405" y="1117292"/>
                  <a:pt x="5798586" y="1115825"/>
                  <a:pt x="5838454" y="1111135"/>
                </a:cubicBezTo>
                <a:cubicBezTo>
                  <a:pt x="5851061" y="1109652"/>
                  <a:pt x="5863193" y="1105385"/>
                  <a:pt x="5875399" y="1101898"/>
                </a:cubicBezTo>
                <a:cubicBezTo>
                  <a:pt x="5884761" y="1099223"/>
                  <a:pt x="5899364" y="1101649"/>
                  <a:pt x="5903109" y="1092662"/>
                </a:cubicBezTo>
                <a:cubicBezTo>
                  <a:pt x="5916348" y="1060888"/>
                  <a:pt x="5915424" y="1024929"/>
                  <a:pt x="5921581" y="991061"/>
                </a:cubicBezTo>
                <a:cubicBezTo>
                  <a:pt x="5913838" y="990093"/>
                  <a:pt x="5808248" y="977914"/>
                  <a:pt x="5792272" y="972589"/>
                </a:cubicBezTo>
                <a:cubicBezTo>
                  <a:pt x="5781741" y="969079"/>
                  <a:pt x="5773799" y="960274"/>
                  <a:pt x="5764563" y="954116"/>
                </a:cubicBezTo>
                <a:cubicBezTo>
                  <a:pt x="5755327" y="951037"/>
                  <a:pt x="5745803" y="948715"/>
                  <a:pt x="5736855" y="944880"/>
                </a:cubicBezTo>
                <a:cubicBezTo>
                  <a:pt x="5675489" y="918580"/>
                  <a:pt x="5700386" y="930692"/>
                  <a:pt x="5690672" y="843280"/>
                </a:cubicBezTo>
                <a:cubicBezTo>
                  <a:pt x="5703216" y="805652"/>
                  <a:pt x="5702979" y="798263"/>
                  <a:pt x="5736855" y="760153"/>
                </a:cubicBezTo>
                <a:cubicBezTo>
                  <a:pt x="5747081" y="748647"/>
                  <a:pt x="5760992" y="740983"/>
                  <a:pt x="5773799" y="732444"/>
                </a:cubicBezTo>
                <a:cubicBezTo>
                  <a:pt x="5808591" y="709249"/>
                  <a:pt x="5821716" y="703868"/>
                  <a:pt x="5856927" y="686262"/>
                </a:cubicBezTo>
                <a:cubicBezTo>
                  <a:pt x="5872321" y="683183"/>
                  <a:pt x="5887879" y="680833"/>
                  <a:pt x="5903109" y="677025"/>
                </a:cubicBezTo>
                <a:cubicBezTo>
                  <a:pt x="5912554" y="674664"/>
                  <a:pt x="5921271" y="669698"/>
                  <a:pt x="5930818" y="667789"/>
                </a:cubicBezTo>
                <a:cubicBezTo>
                  <a:pt x="5967546" y="660443"/>
                  <a:pt x="6006121" y="661160"/>
                  <a:pt x="6041654" y="649316"/>
                </a:cubicBezTo>
                <a:cubicBezTo>
                  <a:pt x="6054046" y="645185"/>
                  <a:pt x="6059328" y="629969"/>
                  <a:pt x="6069363" y="621607"/>
                </a:cubicBezTo>
                <a:cubicBezTo>
                  <a:pt x="6077891" y="614501"/>
                  <a:pt x="6087143" y="608099"/>
                  <a:pt x="6097072" y="603135"/>
                </a:cubicBezTo>
                <a:cubicBezTo>
                  <a:pt x="6141685" y="580829"/>
                  <a:pt x="6112115" y="612897"/>
                  <a:pt x="6143254" y="566189"/>
                </a:cubicBezTo>
                <a:cubicBezTo>
                  <a:pt x="6158648" y="563110"/>
                  <a:pt x="6174206" y="560761"/>
                  <a:pt x="6189436" y="556953"/>
                </a:cubicBezTo>
                <a:cubicBezTo>
                  <a:pt x="6242202" y="543761"/>
                  <a:pt x="6190731" y="549999"/>
                  <a:pt x="6254090" y="538480"/>
                </a:cubicBezTo>
                <a:cubicBezTo>
                  <a:pt x="6341960" y="522504"/>
                  <a:pt x="6293211" y="542011"/>
                  <a:pt x="6355690" y="510771"/>
                </a:cubicBezTo>
                <a:cubicBezTo>
                  <a:pt x="6374163" y="507692"/>
                  <a:pt x="6392827" y="505598"/>
                  <a:pt x="6411109" y="501535"/>
                </a:cubicBezTo>
                <a:cubicBezTo>
                  <a:pt x="6420613" y="499423"/>
                  <a:pt x="6429109" y="493017"/>
                  <a:pt x="6438818" y="492298"/>
                </a:cubicBezTo>
                <a:cubicBezTo>
                  <a:pt x="6512571" y="486835"/>
                  <a:pt x="6586599" y="486141"/>
                  <a:pt x="6660490" y="483062"/>
                </a:cubicBezTo>
                <a:cubicBezTo>
                  <a:pt x="6660490" y="483062"/>
                  <a:pt x="6696501" y="509225"/>
                  <a:pt x="6715909" y="520007"/>
                </a:cubicBezTo>
                <a:cubicBezTo>
                  <a:pt x="6724420" y="524735"/>
                  <a:pt x="6735165" y="524413"/>
                  <a:pt x="6743618" y="529244"/>
                </a:cubicBezTo>
                <a:cubicBezTo>
                  <a:pt x="6756983" y="536882"/>
                  <a:pt x="6766794" y="550069"/>
                  <a:pt x="6780563" y="556953"/>
                </a:cubicBezTo>
                <a:cubicBezTo>
                  <a:pt x="6840207" y="586774"/>
                  <a:pt x="6800037" y="539980"/>
                  <a:pt x="6835981" y="593898"/>
                </a:cubicBezTo>
                <a:cubicBezTo>
                  <a:pt x="6811351" y="596977"/>
                  <a:pt x="6786574" y="599054"/>
                  <a:pt x="6762090" y="603135"/>
                </a:cubicBezTo>
                <a:cubicBezTo>
                  <a:pt x="6749569" y="605222"/>
                  <a:pt x="6731310" y="601274"/>
                  <a:pt x="6725145" y="612371"/>
                </a:cubicBezTo>
                <a:cubicBezTo>
                  <a:pt x="6716624" y="627709"/>
                  <a:pt x="6708718" y="698567"/>
                  <a:pt x="6725145" y="723207"/>
                </a:cubicBezTo>
                <a:cubicBezTo>
                  <a:pt x="6731303" y="732443"/>
                  <a:pt x="6743618" y="735522"/>
                  <a:pt x="6752854" y="741680"/>
                </a:cubicBezTo>
                <a:cubicBezTo>
                  <a:pt x="6780150" y="728032"/>
                  <a:pt x="6806491" y="713582"/>
                  <a:pt x="6835981" y="704735"/>
                </a:cubicBezTo>
                <a:cubicBezTo>
                  <a:pt x="6925501" y="677879"/>
                  <a:pt x="6841953" y="715603"/>
                  <a:pt x="6919109" y="677025"/>
                </a:cubicBezTo>
                <a:cubicBezTo>
                  <a:pt x="6937582" y="673946"/>
                  <a:pt x="6956761" y="673711"/>
                  <a:pt x="6974527" y="667789"/>
                </a:cubicBezTo>
                <a:cubicBezTo>
                  <a:pt x="6985058" y="664279"/>
                  <a:pt x="6992307" y="654280"/>
                  <a:pt x="7002236" y="649316"/>
                </a:cubicBezTo>
                <a:cubicBezTo>
                  <a:pt x="7010944" y="644962"/>
                  <a:pt x="7020709" y="643159"/>
                  <a:pt x="7029945" y="640080"/>
                </a:cubicBezTo>
                <a:cubicBezTo>
                  <a:pt x="7343599" y="617677"/>
                  <a:pt x="6936020" y="651842"/>
                  <a:pt x="7353218" y="593898"/>
                </a:cubicBezTo>
                <a:cubicBezTo>
                  <a:pt x="7481655" y="576060"/>
                  <a:pt x="7590259" y="588602"/>
                  <a:pt x="7722672" y="593898"/>
                </a:cubicBezTo>
                <a:cubicBezTo>
                  <a:pt x="7773472" y="560031"/>
                  <a:pt x="7730369" y="593898"/>
                  <a:pt x="7768854" y="547716"/>
                </a:cubicBezTo>
                <a:cubicBezTo>
                  <a:pt x="7815660" y="491549"/>
                  <a:pt x="7780854" y="551425"/>
                  <a:pt x="7815036" y="483062"/>
                </a:cubicBezTo>
                <a:cubicBezTo>
                  <a:pt x="7824272" y="476904"/>
                  <a:pt x="7835810" y="473257"/>
                  <a:pt x="7842745" y="464589"/>
                </a:cubicBezTo>
                <a:cubicBezTo>
                  <a:pt x="7848827" y="456986"/>
                  <a:pt x="7843880" y="442280"/>
                  <a:pt x="7851981" y="436880"/>
                </a:cubicBezTo>
                <a:cubicBezTo>
                  <a:pt x="7865043" y="428172"/>
                  <a:pt x="7882769" y="430723"/>
                  <a:pt x="7898163" y="427644"/>
                </a:cubicBezTo>
                <a:cubicBezTo>
                  <a:pt x="7907399" y="430723"/>
                  <a:pt x="7916923" y="433045"/>
                  <a:pt x="7925872" y="436880"/>
                </a:cubicBezTo>
                <a:cubicBezTo>
                  <a:pt x="7950398" y="447391"/>
                  <a:pt x="7971698" y="457170"/>
                  <a:pt x="7986816" y="477403"/>
                </a:cubicBezTo>
                <a:lnTo>
                  <a:pt x="7989588" y="482570"/>
                </a:lnTo>
                <a:lnTo>
                  <a:pt x="7984334" y="482437"/>
                </a:lnTo>
                <a:cubicBezTo>
                  <a:pt x="7958619" y="479855"/>
                  <a:pt x="7931331" y="474338"/>
                  <a:pt x="7916636" y="492298"/>
                </a:cubicBezTo>
                <a:cubicBezTo>
                  <a:pt x="7904571" y="507044"/>
                  <a:pt x="7927624" y="591670"/>
                  <a:pt x="7935109" y="621607"/>
                </a:cubicBezTo>
                <a:cubicBezTo>
                  <a:pt x="7941266" y="609292"/>
                  <a:pt x="7948157" y="597317"/>
                  <a:pt x="7953581" y="584662"/>
                </a:cubicBezTo>
                <a:cubicBezTo>
                  <a:pt x="7957416" y="575713"/>
                  <a:pt x="7957417" y="565054"/>
                  <a:pt x="7962818" y="556953"/>
                </a:cubicBezTo>
                <a:cubicBezTo>
                  <a:pt x="7970064" y="546085"/>
                  <a:pt x="7981291" y="538480"/>
                  <a:pt x="7990527" y="529244"/>
                </a:cubicBezTo>
                <a:cubicBezTo>
                  <a:pt x="7993606" y="520008"/>
                  <a:pt x="8003181" y="510651"/>
                  <a:pt x="7999763" y="501535"/>
                </a:cubicBezTo>
                <a:lnTo>
                  <a:pt x="7989588" y="482570"/>
                </a:lnTo>
                <a:lnTo>
                  <a:pt x="8008999" y="483062"/>
                </a:lnTo>
                <a:cubicBezTo>
                  <a:pt x="8018236" y="489220"/>
                  <a:pt x="8028859" y="493685"/>
                  <a:pt x="8036709" y="501535"/>
                </a:cubicBezTo>
                <a:cubicBezTo>
                  <a:pt x="8044558" y="509384"/>
                  <a:pt x="8044455" y="526384"/>
                  <a:pt x="8055181" y="529244"/>
                </a:cubicBezTo>
                <a:cubicBezTo>
                  <a:pt x="8093968" y="539587"/>
                  <a:pt x="8135230" y="535401"/>
                  <a:pt x="8175254" y="538480"/>
                </a:cubicBezTo>
                <a:cubicBezTo>
                  <a:pt x="8190648" y="532322"/>
                  <a:pt x="8205912" y="525829"/>
                  <a:pt x="8221436" y="520007"/>
                </a:cubicBezTo>
                <a:cubicBezTo>
                  <a:pt x="8230552" y="516589"/>
                  <a:pt x="8240437" y="515125"/>
                  <a:pt x="8249145" y="510771"/>
                </a:cubicBezTo>
                <a:cubicBezTo>
                  <a:pt x="8259074" y="505807"/>
                  <a:pt x="8271463" y="502002"/>
                  <a:pt x="8276854" y="492298"/>
                </a:cubicBezTo>
                <a:cubicBezTo>
                  <a:pt x="8287739" y="472705"/>
                  <a:pt x="8289169" y="449195"/>
                  <a:pt x="8295327" y="427644"/>
                </a:cubicBezTo>
                <a:cubicBezTo>
                  <a:pt x="8302813" y="416414"/>
                  <a:pt x="8334215" y="368199"/>
                  <a:pt x="8341509" y="362989"/>
                </a:cubicBezTo>
                <a:cubicBezTo>
                  <a:pt x="8351839" y="355611"/>
                  <a:pt x="8366139" y="356832"/>
                  <a:pt x="8378454" y="353753"/>
                </a:cubicBezTo>
                <a:lnTo>
                  <a:pt x="8618599" y="344516"/>
                </a:lnTo>
                <a:cubicBezTo>
                  <a:pt x="8677119" y="341915"/>
                  <a:pt x="8736378" y="345317"/>
                  <a:pt x="8794090" y="335280"/>
                </a:cubicBezTo>
                <a:cubicBezTo>
                  <a:pt x="8809256" y="332642"/>
                  <a:pt x="8818721" y="316807"/>
                  <a:pt x="8831036" y="307571"/>
                </a:cubicBezTo>
                <a:lnTo>
                  <a:pt x="8858745" y="298335"/>
                </a:lnTo>
                <a:lnTo>
                  <a:pt x="8914163" y="279862"/>
                </a:lnTo>
                <a:cubicBezTo>
                  <a:pt x="8994981" y="277553"/>
                  <a:pt x="9076010" y="268182"/>
                  <a:pt x="9156775" y="267638"/>
                </a:cubicBezTo>
                <a:close/>
                <a:moveTo>
                  <a:pt x="1848538" y="178431"/>
                </a:moveTo>
                <a:cubicBezTo>
                  <a:pt x="1875030" y="181311"/>
                  <a:pt x="1908788" y="191389"/>
                  <a:pt x="1940825" y="190499"/>
                </a:cubicBezTo>
                <a:cubicBezTo>
                  <a:pt x="1944635" y="191769"/>
                  <a:pt x="1948392" y="193206"/>
                  <a:pt x="1952254" y="194309"/>
                </a:cubicBezTo>
                <a:cubicBezTo>
                  <a:pt x="1957289" y="195748"/>
                  <a:pt x="1962682" y="196056"/>
                  <a:pt x="1967494" y="198119"/>
                </a:cubicBezTo>
                <a:cubicBezTo>
                  <a:pt x="1971703" y="199923"/>
                  <a:pt x="1975114" y="203199"/>
                  <a:pt x="1978924" y="205739"/>
                </a:cubicBezTo>
                <a:cubicBezTo>
                  <a:pt x="1996704" y="207009"/>
                  <a:pt x="2014682" y="206619"/>
                  <a:pt x="2032264" y="209549"/>
                </a:cubicBezTo>
                <a:cubicBezTo>
                  <a:pt x="2037867" y="210483"/>
                  <a:pt x="2042574" y="214351"/>
                  <a:pt x="2047504" y="217169"/>
                </a:cubicBezTo>
                <a:cubicBezTo>
                  <a:pt x="2056483" y="222300"/>
                  <a:pt x="2065998" y="230378"/>
                  <a:pt x="2074175" y="236219"/>
                </a:cubicBezTo>
                <a:cubicBezTo>
                  <a:pt x="2077900" y="238881"/>
                  <a:pt x="2082743" y="240263"/>
                  <a:pt x="2085604" y="243839"/>
                </a:cubicBezTo>
                <a:cubicBezTo>
                  <a:pt x="2087592" y="246323"/>
                  <a:pt x="2092976" y="269513"/>
                  <a:pt x="2093224" y="270509"/>
                </a:cubicBezTo>
                <a:cubicBezTo>
                  <a:pt x="2096273" y="282706"/>
                  <a:pt x="2111005" y="288289"/>
                  <a:pt x="2119894" y="297179"/>
                </a:cubicBezTo>
                <a:lnTo>
                  <a:pt x="2138116" y="298007"/>
                </a:lnTo>
                <a:lnTo>
                  <a:pt x="2135134" y="232409"/>
                </a:lnTo>
                <a:cubicBezTo>
                  <a:pt x="2135317" y="227834"/>
                  <a:pt x="2138249" y="221798"/>
                  <a:pt x="2142754" y="220979"/>
                </a:cubicBezTo>
                <a:cubicBezTo>
                  <a:pt x="2154069" y="218922"/>
                  <a:pt x="2165614" y="223519"/>
                  <a:pt x="2177044" y="224789"/>
                </a:cubicBezTo>
                <a:cubicBezTo>
                  <a:pt x="2184664" y="223519"/>
                  <a:pt x="2208813" y="216435"/>
                  <a:pt x="2222764" y="217169"/>
                </a:cubicBezTo>
                <a:cubicBezTo>
                  <a:pt x="2232989" y="217707"/>
                  <a:pt x="2246394" y="213368"/>
                  <a:pt x="2253244" y="220979"/>
                </a:cubicBezTo>
                <a:cubicBezTo>
                  <a:pt x="2260937" y="229527"/>
                  <a:pt x="2255784" y="243839"/>
                  <a:pt x="2257054" y="255269"/>
                </a:cubicBezTo>
                <a:cubicBezTo>
                  <a:pt x="2253244" y="256539"/>
                  <a:pt x="2249520" y="258105"/>
                  <a:pt x="2245624" y="259079"/>
                </a:cubicBezTo>
                <a:cubicBezTo>
                  <a:pt x="2239342" y="260650"/>
                  <a:pt x="2232717" y="260841"/>
                  <a:pt x="2226574" y="262889"/>
                </a:cubicBezTo>
                <a:cubicBezTo>
                  <a:pt x="2221186" y="264685"/>
                  <a:pt x="2216265" y="267691"/>
                  <a:pt x="2211334" y="270509"/>
                </a:cubicBezTo>
                <a:cubicBezTo>
                  <a:pt x="2198957" y="277582"/>
                  <a:pt x="2198981" y="279052"/>
                  <a:pt x="2188474" y="289559"/>
                </a:cubicBezTo>
                <a:lnTo>
                  <a:pt x="2179515" y="299889"/>
                </a:lnTo>
                <a:lnTo>
                  <a:pt x="2203715" y="300989"/>
                </a:lnTo>
                <a:cubicBezTo>
                  <a:pt x="2210172" y="301467"/>
                  <a:pt x="2216702" y="302525"/>
                  <a:pt x="2222764" y="304799"/>
                </a:cubicBezTo>
                <a:cubicBezTo>
                  <a:pt x="2227051" y="306407"/>
                  <a:pt x="2230218" y="310147"/>
                  <a:pt x="2234194" y="312419"/>
                </a:cubicBezTo>
                <a:cubicBezTo>
                  <a:pt x="2239126" y="315237"/>
                  <a:pt x="2244355" y="317499"/>
                  <a:pt x="2249434" y="320039"/>
                </a:cubicBezTo>
                <a:cubicBezTo>
                  <a:pt x="2255785" y="321309"/>
                  <a:pt x="2262421" y="321575"/>
                  <a:pt x="2268485" y="323849"/>
                </a:cubicBezTo>
                <a:lnTo>
                  <a:pt x="2277034" y="329930"/>
                </a:lnTo>
                <a:lnTo>
                  <a:pt x="2275615" y="323533"/>
                </a:lnTo>
                <a:cubicBezTo>
                  <a:pt x="2276212" y="317457"/>
                  <a:pt x="2278243" y="311486"/>
                  <a:pt x="2279914" y="304799"/>
                </a:cubicBezTo>
                <a:cubicBezTo>
                  <a:pt x="2282454" y="300989"/>
                  <a:pt x="2284603" y="296887"/>
                  <a:pt x="2287534" y="293369"/>
                </a:cubicBezTo>
                <a:cubicBezTo>
                  <a:pt x="2290983" y="289230"/>
                  <a:pt x="2294481" y="284928"/>
                  <a:pt x="2298964" y="281939"/>
                </a:cubicBezTo>
                <a:cubicBezTo>
                  <a:pt x="2302306" y="279711"/>
                  <a:pt x="2306425" y="278740"/>
                  <a:pt x="2310394" y="278129"/>
                </a:cubicBezTo>
                <a:cubicBezTo>
                  <a:pt x="2323009" y="276188"/>
                  <a:pt x="2335794" y="275589"/>
                  <a:pt x="2348494" y="274319"/>
                </a:cubicBezTo>
                <a:cubicBezTo>
                  <a:pt x="2354844" y="273049"/>
                  <a:pt x="2382980" y="265494"/>
                  <a:pt x="2386594" y="266699"/>
                </a:cubicBezTo>
                <a:cubicBezTo>
                  <a:pt x="2409952" y="274485"/>
                  <a:pt x="2404361" y="302368"/>
                  <a:pt x="2401834" y="323849"/>
                </a:cubicBezTo>
                <a:cubicBezTo>
                  <a:pt x="2401092" y="330156"/>
                  <a:pt x="2396622" y="337802"/>
                  <a:pt x="2390404" y="339089"/>
                </a:cubicBezTo>
                <a:cubicBezTo>
                  <a:pt x="2374189" y="342444"/>
                  <a:pt x="2357679" y="343714"/>
                  <a:pt x="2341095" y="344463"/>
                </a:cubicBezTo>
                <a:lnTo>
                  <a:pt x="2291344" y="346709"/>
                </a:lnTo>
                <a:cubicBezTo>
                  <a:pt x="2292447" y="350571"/>
                  <a:pt x="2288805" y="354329"/>
                  <a:pt x="2287534" y="358139"/>
                </a:cubicBezTo>
                <a:cubicBezTo>
                  <a:pt x="2282454" y="360679"/>
                  <a:pt x="2277612" y="363765"/>
                  <a:pt x="2272295" y="365759"/>
                </a:cubicBezTo>
                <a:cubicBezTo>
                  <a:pt x="2267391" y="367598"/>
                  <a:pt x="2261867" y="367506"/>
                  <a:pt x="2257054" y="369569"/>
                </a:cubicBezTo>
                <a:cubicBezTo>
                  <a:pt x="2252845" y="371373"/>
                  <a:pt x="2250048" y="376009"/>
                  <a:pt x="2245624" y="377189"/>
                </a:cubicBezTo>
                <a:cubicBezTo>
                  <a:pt x="2230695" y="381170"/>
                  <a:pt x="2215145" y="382269"/>
                  <a:pt x="2199905" y="384809"/>
                </a:cubicBezTo>
                <a:cubicBezTo>
                  <a:pt x="2171174" y="375232"/>
                  <a:pt x="2206587" y="388151"/>
                  <a:pt x="2177044" y="373379"/>
                </a:cubicBezTo>
                <a:cubicBezTo>
                  <a:pt x="2173453" y="371583"/>
                  <a:pt x="2169305" y="371151"/>
                  <a:pt x="2165614" y="369569"/>
                </a:cubicBezTo>
                <a:cubicBezTo>
                  <a:pt x="2160394" y="367332"/>
                  <a:pt x="2153675" y="366571"/>
                  <a:pt x="2150375" y="361949"/>
                </a:cubicBezTo>
                <a:cubicBezTo>
                  <a:pt x="2146611" y="356679"/>
                  <a:pt x="2149460" y="348691"/>
                  <a:pt x="2146564" y="342899"/>
                </a:cubicBezTo>
                <a:cubicBezTo>
                  <a:pt x="2144154" y="338080"/>
                  <a:pt x="2138945" y="335279"/>
                  <a:pt x="2135135" y="331469"/>
                </a:cubicBezTo>
                <a:cubicBezTo>
                  <a:pt x="2108927" y="322733"/>
                  <a:pt x="2139953" y="335485"/>
                  <a:pt x="2112274" y="312419"/>
                </a:cubicBezTo>
                <a:cubicBezTo>
                  <a:pt x="2084669" y="289415"/>
                  <a:pt x="2116562" y="332184"/>
                  <a:pt x="2093224" y="297179"/>
                </a:cubicBezTo>
                <a:cubicBezTo>
                  <a:pt x="2055686" y="287794"/>
                  <a:pt x="2099890" y="298290"/>
                  <a:pt x="2024644" y="285749"/>
                </a:cubicBezTo>
                <a:cubicBezTo>
                  <a:pt x="2019479" y="284888"/>
                  <a:pt x="2014539" y="282966"/>
                  <a:pt x="2009405" y="281939"/>
                </a:cubicBezTo>
                <a:cubicBezTo>
                  <a:pt x="2006441" y="281346"/>
                  <a:pt x="1981471" y="278556"/>
                  <a:pt x="1975114" y="274319"/>
                </a:cubicBezTo>
                <a:cubicBezTo>
                  <a:pt x="1970631" y="271330"/>
                  <a:pt x="1967494" y="266699"/>
                  <a:pt x="1963684" y="262889"/>
                </a:cubicBezTo>
                <a:cubicBezTo>
                  <a:pt x="1934954" y="253312"/>
                  <a:pt x="1969254" y="267344"/>
                  <a:pt x="1944635" y="247649"/>
                </a:cubicBezTo>
                <a:cubicBezTo>
                  <a:pt x="1941498" y="245140"/>
                  <a:pt x="1936796" y="245635"/>
                  <a:pt x="1933204" y="243839"/>
                </a:cubicBezTo>
                <a:cubicBezTo>
                  <a:pt x="1929108" y="241791"/>
                  <a:pt x="1925584" y="238759"/>
                  <a:pt x="1921774" y="236219"/>
                </a:cubicBezTo>
                <a:cubicBezTo>
                  <a:pt x="1905368" y="231531"/>
                  <a:pt x="1895533" y="221395"/>
                  <a:pt x="1883675" y="236219"/>
                </a:cubicBezTo>
                <a:cubicBezTo>
                  <a:pt x="1881165" y="239355"/>
                  <a:pt x="1881134" y="243839"/>
                  <a:pt x="1879865" y="247649"/>
                </a:cubicBezTo>
                <a:cubicBezTo>
                  <a:pt x="1876055" y="250189"/>
                  <a:pt x="1871672" y="252031"/>
                  <a:pt x="1868435" y="255269"/>
                </a:cubicBezTo>
                <a:cubicBezTo>
                  <a:pt x="1865197" y="258507"/>
                  <a:pt x="1865256" y="265588"/>
                  <a:pt x="1860814" y="266699"/>
                </a:cubicBezTo>
                <a:cubicBezTo>
                  <a:pt x="1843522" y="271022"/>
                  <a:pt x="1825254" y="269239"/>
                  <a:pt x="1807475" y="270509"/>
                </a:cubicBezTo>
                <a:cubicBezTo>
                  <a:pt x="1781337" y="261797"/>
                  <a:pt x="1799335" y="269002"/>
                  <a:pt x="1757944" y="240029"/>
                </a:cubicBezTo>
                <a:cubicBezTo>
                  <a:pt x="1764930" y="234949"/>
                  <a:pt x="1799096" y="217131"/>
                  <a:pt x="1799854" y="209549"/>
                </a:cubicBezTo>
                <a:cubicBezTo>
                  <a:pt x="1802822" y="179868"/>
                  <a:pt x="1822047" y="175550"/>
                  <a:pt x="1848538" y="178431"/>
                </a:cubicBezTo>
                <a:close/>
                <a:moveTo>
                  <a:pt x="4383035" y="0"/>
                </a:moveTo>
                <a:cubicBezTo>
                  <a:pt x="4395734" y="1269"/>
                  <a:pt x="4408619" y="1307"/>
                  <a:pt x="4421134" y="3810"/>
                </a:cubicBezTo>
                <a:cubicBezTo>
                  <a:pt x="4432211" y="6025"/>
                  <a:pt x="4445067" y="14611"/>
                  <a:pt x="4455425" y="19050"/>
                </a:cubicBezTo>
                <a:cubicBezTo>
                  <a:pt x="4459115" y="20632"/>
                  <a:pt x="4463044" y="21590"/>
                  <a:pt x="4466854" y="22860"/>
                </a:cubicBezTo>
                <a:cubicBezTo>
                  <a:pt x="4471934" y="27940"/>
                  <a:pt x="4476347" y="33788"/>
                  <a:pt x="4482094" y="38099"/>
                </a:cubicBezTo>
                <a:cubicBezTo>
                  <a:pt x="4493566" y="46703"/>
                  <a:pt x="4502666" y="46785"/>
                  <a:pt x="4516385" y="49530"/>
                </a:cubicBezTo>
                <a:cubicBezTo>
                  <a:pt x="4536474" y="62922"/>
                  <a:pt x="4518451" y="52759"/>
                  <a:pt x="4543054" y="60960"/>
                </a:cubicBezTo>
                <a:cubicBezTo>
                  <a:pt x="4549542" y="63123"/>
                  <a:pt x="4555855" y="65802"/>
                  <a:pt x="4562104" y="68580"/>
                </a:cubicBezTo>
                <a:cubicBezTo>
                  <a:pt x="4567294" y="70887"/>
                  <a:pt x="4571669" y="75978"/>
                  <a:pt x="4577344" y="76199"/>
                </a:cubicBezTo>
                <a:cubicBezTo>
                  <a:pt x="4669992" y="79809"/>
                  <a:pt x="4762764" y="78740"/>
                  <a:pt x="4855474" y="80010"/>
                </a:cubicBezTo>
                <a:lnTo>
                  <a:pt x="4889764" y="91440"/>
                </a:lnTo>
                <a:cubicBezTo>
                  <a:pt x="4897384" y="93979"/>
                  <a:pt x="4905941" y="94604"/>
                  <a:pt x="4912624" y="99060"/>
                </a:cubicBezTo>
                <a:cubicBezTo>
                  <a:pt x="4919990" y="103971"/>
                  <a:pt x="4926206" y="109562"/>
                  <a:pt x="4935484" y="110490"/>
                </a:cubicBezTo>
                <a:cubicBezTo>
                  <a:pt x="4969697" y="113911"/>
                  <a:pt x="5004065" y="115570"/>
                  <a:pt x="5038354" y="118110"/>
                </a:cubicBezTo>
                <a:cubicBezTo>
                  <a:pt x="5049784" y="116840"/>
                  <a:pt x="5061301" y="116191"/>
                  <a:pt x="5072644" y="114299"/>
                </a:cubicBezTo>
                <a:cubicBezTo>
                  <a:pt x="5076606" y="113640"/>
                  <a:pt x="5080075" y="110853"/>
                  <a:pt x="5084075" y="110490"/>
                </a:cubicBezTo>
                <a:cubicBezTo>
                  <a:pt x="5094192" y="109569"/>
                  <a:pt x="5125349" y="104140"/>
                  <a:pt x="5133605" y="102870"/>
                </a:cubicBezTo>
                <a:cubicBezTo>
                  <a:pt x="5124714" y="115570"/>
                  <a:pt x="5113867" y="127104"/>
                  <a:pt x="5106934" y="140970"/>
                </a:cubicBezTo>
                <a:cubicBezTo>
                  <a:pt x="5104394" y="146049"/>
                  <a:pt x="5102072" y="151245"/>
                  <a:pt x="5099314" y="156209"/>
                </a:cubicBezTo>
                <a:cubicBezTo>
                  <a:pt x="5095718" y="162682"/>
                  <a:pt x="5091196" y="168635"/>
                  <a:pt x="5087884" y="175259"/>
                </a:cubicBezTo>
                <a:cubicBezTo>
                  <a:pt x="5086088" y="178852"/>
                  <a:pt x="5086541" y="183520"/>
                  <a:pt x="5084075" y="186689"/>
                </a:cubicBezTo>
                <a:cubicBezTo>
                  <a:pt x="5066971" y="208680"/>
                  <a:pt x="5065703" y="207305"/>
                  <a:pt x="5045974" y="217170"/>
                </a:cubicBezTo>
                <a:cubicBezTo>
                  <a:pt x="5015494" y="214629"/>
                  <a:pt x="4985101" y="210603"/>
                  <a:pt x="4954534" y="209550"/>
                </a:cubicBezTo>
                <a:cubicBezTo>
                  <a:pt x="4930685" y="208727"/>
                  <a:pt x="4941091" y="213678"/>
                  <a:pt x="4924055" y="220980"/>
                </a:cubicBezTo>
                <a:cubicBezTo>
                  <a:pt x="4919241" y="223042"/>
                  <a:pt x="4913894" y="223520"/>
                  <a:pt x="4908814" y="224789"/>
                </a:cubicBezTo>
                <a:cubicBezTo>
                  <a:pt x="4905004" y="227330"/>
                  <a:pt x="4901568" y="230549"/>
                  <a:pt x="4897384" y="232409"/>
                </a:cubicBezTo>
                <a:cubicBezTo>
                  <a:pt x="4890044" y="235671"/>
                  <a:pt x="4881545" y="236129"/>
                  <a:pt x="4874524" y="240030"/>
                </a:cubicBezTo>
                <a:cubicBezTo>
                  <a:pt x="4869814" y="242646"/>
                  <a:pt x="4867233" y="248010"/>
                  <a:pt x="4863094" y="251459"/>
                </a:cubicBezTo>
                <a:cubicBezTo>
                  <a:pt x="4859576" y="254390"/>
                  <a:pt x="4855474" y="256539"/>
                  <a:pt x="4851664" y="259080"/>
                </a:cubicBezTo>
                <a:cubicBezTo>
                  <a:pt x="4850395" y="262889"/>
                  <a:pt x="4848126" y="266502"/>
                  <a:pt x="4847854" y="270510"/>
                </a:cubicBezTo>
                <a:cubicBezTo>
                  <a:pt x="4843036" y="341569"/>
                  <a:pt x="4847589" y="413529"/>
                  <a:pt x="4836424" y="483870"/>
                </a:cubicBezTo>
                <a:cubicBezTo>
                  <a:pt x="4834454" y="496287"/>
                  <a:pt x="4820215" y="503565"/>
                  <a:pt x="4809754" y="510540"/>
                </a:cubicBezTo>
                <a:cubicBezTo>
                  <a:pt x="4798608" y="517970"/>
                  <a:pt x="4790639" y="523226"/>
                  <a:pt x="4785109" y="526834"/>
                </a:cubicBezTo>
                <a:lnTo>
                  <a:pt x="4782647" y="528412"/>
                </a:lnTo>
                <a:lnTo>
                  <a:pt x="4781386" y="529031"/>
                </a:lnTo>
                <a:cubicBezTo>
                  <a:pt x="4776396" y="532110"/>
                  <a:pt x="4772343" y="534917"/>
                  <a:pt x="4775109" y="533240"/>
                </a:cubicBezTo>
                <a:lnTo>
                  <a:pt x="4782647" y="528412"/>
                </a:lnTo>
                <a:lnTo>
                  <a:pt x="4793273" y="523196"/>
                </a:lnTo>
                <a:cubicBezTo>
                  <a:pt x="4794248" y="523789"/>
                  <a:pt x="4790273" y="528326"/>
                  <a:pt x="4775464" y="541020"/>
                </a:cubicBezTo>
                <a:cubicBezTo>
                  <a:pt x="4764771" y="550185"/>
                  <a:pt x="4750244" y="550303"/>
                  <a:pt x="4737364" y="552450"/>
                </a:cubicBezTo>
                <a:cubicBezTo>
                  <a:pt x="4710883" y="570103"/>
                  <a:pt x="4744166" y="549049"/>
                  <a:pt x="4706884" y="567690"/>
                </a:cubicBezTo>
                <a:cubicBezTo>
                  <a:pt x="4680572" y="580845"/>
                  <a:pt x="4711932" y="571191"/>
                  <a:pt x="4680214" y="579120"/>
                </a:cubicBezTo>
                <a:cubicBezTo>
                  <a:pt x="4661596" y="597738"/>
                  <a:pt x="4676947" y="584797"/>
                  <a:pt x="4653544" y="598170"/>
                </a:cubicBezTo>
                <a:cubicBezTo>
                  <a:pt x="4641838" y="604859"/>
                  <a:pt x="4640690" y="608805"/>
                  <a:pt x="4626874" y="613410"/>
                </a:cubicBezTo>
                <a:cubicBezTo>
                  <a:pt x="4620731" y="615458"/>
                  <a:pt x="4614134" y="615764"/>
                  <a:pt x="4607824" y="617219"/>
                </a:cubicBezTo>
                <a:cubicBezTo>
                  <a:pt x="4597860" y="619519"/>
                  <a:pt x="4590674" y="621216"/>
                  <a:pt x="4585571" y="622450"/>
                </a:cubicBezTo>
                <a:lnTo>
                  <a:pt x="4577897" y="624384"/>
                </a:lnTo>
                <a:lnTo>
                  <a:pt x="4578631" y="623875"/>
                </a:lnTo>
                <a:cubicBezTo>
                  <a:pt x="4575427" y="624129"/>
                  <a:pt x="4566687" y="625346"/>
                  <a:pt x="4546864" y="628650"/>
                </a:cubicBezTo>
                <a:cubicBezTo>
                  <a:pt x="4503056" y="635951"/>
                  <a:pt x="4561317" y="627826"/>
                  <a:pt x="4516385" y="640080"/>
                </a:cubicBezTo>
                <a:cubicBezTo>
                  <a:pt x="4507720" y="642443"/>
                  <a:pt x="4498604" y="642619"/>
                  <a:pt x="4489714" y="643889"/>
                </a:cubicBezTo>
                <a:cubicBezTo>
                  <a:pt x="4485904" y="645160"/>
                  <a:pt x="4482180" y="646726"/>
                  <a:pt x="4478284" y="647700"/>
                </a:cubicBezTo>
                <a:cubicBezTo>
                  <a:pt x="4466925" y="650539"/>
                  <a:pt x="4455102" y="651617"/>
                  <a:pt x="4443994" y="655319"/>
                </a:cubicBezTo>
                <a:cubicBezTo>
                  <a:pt x="4439650" y="656768"/>
                  <a:pt x="4436867" y="661375"/>
                  <a:pt x="4432564" y="662939"/>
                </a:cubicBezTo>
                <a:cubicBezTo>
                  <a:pt x="4422722" y="666519"/>
                  <a:pt x="4412188" y="667804"/>
                  <a:pt x="4402084" y="670560"/>
                </a:cubicBezTo>
                <a:cubicBezTo>
                  <a:pt x="4372266" y="678692"/>
                  <a:pt x="4416754" y="671107"/>
                  <a:pt x="4360174" y="678180"/>
                </a:cubicBezTo>
                <a:cubicBezTo>
                  <a:pt x="4331795" y="697098"/>
                  <a:pt x="4366650" y="672783"/>
                  <a:pt x="4337314" y="697230"/>
                </a:cubicBezTo>
                <a:cubicBezTo>
                  <a:pt x="4326190" y="706500"/>
                  <a:pt x="4315072" y="715867"/>
                  <a:pt x="4303024" y="723899"/>
                </a:cubicBezTo>
                <a:cubicBezTo>
                  <a:pt x="4299214" y="726440"/>
                  <a:pt x="4295690" y="729471"/>
                  <a:pt x="4291594" y="731519"/>
                </a:cubicBezTo>
                <a:cubicBezTo>
                  <a:pt x="4288002" y="733315"/>
                  <a:pt x="4283855" y="733748"/>
                  <a:pt x="4280164" y="735329"/>
                </a:cubicBezTo>
                <a:cubicBezTo>
                  <a:pt x="4274944" y="737566"/>
                  <a:pt x="4269855" y="740131"/>
                  <a:pt x="4264924" y="742949"/>
                </a:cubicBezTo>
                <a:cubicBezTo>
                  <a:pt x="4260948" y="745222"/>
                  <a:pt x="4257678" y="748709"/>
                  <a:pt x="4253494" y="750570"/>
                </a:cubicBezTo>
                <a:cubicBezTo>
                  <a:pt x="4246154" y="753831"/>
                  <a:pt x="4238092" y="755206"/>
                  <a:pt x="4230634" y="758190"/>
                </a:cubicBezTo>
                <a:cubicBezTo>
                  <a:pt x="4225361" y="760298"/>
                  <a:pt x="4220614" y="763573"/>
                  <a:pt x="4215394" y="765809"/>
                </a:cubicBezTo>
                <a:cubicBezTo>
                  <a:pt x="4193902" y="775021"/>
                  <a:pt x="4214503" y="763762"/>
                  <a:pt x="4188724" y="773429"/>
                </a:cubicBezTo>
                <a:cubicBezTo>
                  <a:pt x="4183406" y="775424"/>
                  <a:pt x="4178674" y="778742"/>
                  <a:pt x="4173485" y="781049"/>
                </a:cubicBezTo>
                <a:cubicBezTo>
                  <a:pt x="4167234" y="783828"/>
                  <a:pt x="4160784" y="786129"/>
                  <a:pt x="4154434" y="788670"/>
                </a:cubicBezTo>
                <a:cubicBezTo>
                  <a:pt x="4146065" y="801223"/>
                  <a:pt x="4132962" y="822496"/>
                  <a:pt x="4120144" y="826770"/>
                </a:cubicBezTo>
                <a:lnTo>
                  <a:pt x="4108714" y="830579"/>
                </a:lnTo>
                <a:cubicBezTo>
                  <a:pt x="4103634" y="835660"/>
                  <a:pt x="4097650" y="839974"/>
                  <a:pt x="4093474" y="845820"/>
                </a:cubicBezTo>
                <a:cubicBezTo>
                  <a:pt x="4091140" y="849088"/>
                  <a:pt x="4091892" y="853907"/>
                  <a:pt x="4089664" y="857250"/>
                </a:cubicBezTo>
                <a:cubicBezTo>
                  <a:pt x="4086675" y="861733"/>
                  <a:pt x="4081683" y="864541"/>
                  <a:pt x="4078234" y="868679"/>
                </a:cubicBezTo>
                <a:cubicBezTo>
                  <a:pt x="4075303" y="872198"/>
                  <a:pt x="4074060" y="877095"/>
                  <a:pt x="4070614" y="880109"/>
                </a:cubicBezTo>
                <a:cubicBezTo>
                  <a:pt x="4063722" y="886140"/>
                  <a:pt x="4047754" y="895350"/>
                  <a:pt x="4047754" y="895350"/>
                </a:cubicBezTo>
                <a:cubicBezTo>
                  <a:pt x="4046484" y="899159"/>
                  <a:pt x="4046453" y="903644"/>
                  <a:pt x="4043944" y="906780"/>
                </a:cubicBezTo>
                <a:cubicBezTo>
                  <a:pt x="4041083" y="910356"/>
                  <a:pt x="4037093" y="914400"/>
                  <a:pt x="4032514" y="914400"/>
                </a:cubicBezTo>
                <a:cubicBezTo>
                  <a:pt x="4001928" y="914400"/>
                  <a:pt x="3971554" y="909320"/>
                  <a:pt x="3941074" y="906780"/>
                </a:cubicBezTo>
                <a:cubicBezTo>
                  <a:pt x="3937264" y="902970"/>
                  <a:pt x="3933736" y="898856"/>
                  <a:pt x="3929644" y="895350"/>
                </a:cubicBezTo>
                <a:cubicBezTo>
                  <a:pt x="3924823" y="891216"/>
                  <a:pt x="3918469" y="888798"/>
                  <a:pt x="3914404" y="883920"/>
                </a:cubicBezTo>
                <a:cubicBezTo>
                  <a:pt x="3911833" y="880835"/>
                  <a:pt x="3912390" y="876082"/>
                  <a:pt x="3910594" y="872490"/>
                </a:cubicBezTo>
                <a:cubicBezTo>
                  <a:pt x="3908546" y="868393"/>
                  <a:pt x="3905246" y="865036"/>
                  <a:pt x="3902974" y="861059"/>
                </a:cubicBezTo>
                <a:cubicBezTo>
                  <a:pt x="3895441" y="847878"/>
                  <a:pt x="3895818" y="847212"/>
                  <a:pt x="3891544" y="834390"/>
                </a:cubicBezTo>
                <a:cubicBezTo>
                  <a:pt x="3882673" y="772295"/>
                  <a:pt x="3894966" y="830944"/>
                  <a:pt x="3880114" y="796290"/>
                </a:cubicBezTo>
                <a:cubicBezTo>
                  <a:pt x="3878051" y="791477"/>
                  <a:pt x="3878902" y="785596"/>
                  <a:pt x="3876304" y="781049"/>
                </a:cubicBezTo>
                <a:cubicBezTo>
                  <a:pt x="3870795" y="771408"/>
                  <a:pt x="3848288" y="758562"/>
                  <a:pt x="3842014" y="754379"/>
                </a:cubicBezTo>
                <a:cubicBezTo>
                  <a:pt x="3838205" y="751840"/>
                  <a:pt x="3833822" y="749997"/>
                  <a:pt x="3830584" y="746760"/>
                </a:cubicBezTo>
                <a:cubicBezTo>
                  <a:pt x="3825505" y="741679"/>
                  <a:pt x="3821190" y="735696"/>
                  <a:pt x="3815344" y="731519"/>
                </a:cubicBezTo>
                <a:cubicBezTo>
                  <a:pt x="3803292" y="722911"/>
                  <a:pt x="3789567" y="716874"/>
                  <a:pt x="3777245" y="708660"/>
                </a:cubicBezTo>
                <a:cubicBezTo>
                  <a:pt x="3773434" y="706119"/>
                  <a:pt x="3769332" y="703971"/>
                  <a:pt x="3765814" y="701040"/>
                </a:cubicBezTo>
                <a:cubicBezTo>
                  <a:pt x="3761675" y="697590"/>
                  <a:pt x="3758194" y="693419"/>
                  <a:pt x="3754384" y="689610"/>
                </a:cubicBezTo>
                <a:cubicBezTo>
                  <a:pt x="3758194" y="660400"/>
                  <a:pt x="3759190" y="630683"/>
                  <a:pt x="3765814" y="601980"/>
                </a:cubicBezTo>
                <a:cubicBezTo>
                  <a:pt x="3767026" y="596730"/>
                  <a:pt x="3772241" y="592551"/>
                  <a:pt x="3777245" y="590550"/>
                </a:cubicBezTo>
                <a:cubicBezTo>
                  <a:pt x="3804589" y="579612"/>
                  <a:pt x="3828971" y="578453"/>
                  <a:pt x="3857254" y="575309"/>
                </a:cubicBezTo>
                <a:cubicBezTo>
                  <a:pt x="3854714" y="561340"/>
                  <a:pt x="3857076" y="545493"/>
                  <a:pt x="3849634" y="533400"/>
                </a:cubicBezTo>
                <a:cubicBezTo>
                  <a:pt x="3845424" y="526558"/>
                  <a:pt x="3834794" y="526226"/>
                  <a:pt x="3826774" y="525779"/>
                </a:cubicBezTo>
                <a:lnTo>
                  <a:pt x="3758194" y="521970"/>
                </a:lnTo>
                <a:cubicBezTo>
                  <a:pt x="3751175" y="507931"/>
                  <a:pt x="3750135" y="503580"/>
                  <a:pt x="3739144" y="491490"/>
                </a:cubicBezTo>
                <a:cubicBezTo>
                  <a:pt x="3730687" y="482186"/>
                  <a:pt x="3712474" y="464820"/>
                  <a:pt x="3712474" y="464820"/>
                </a:cubicBezTo>
                <a:cubicBezTo>
                  <a:pt x="3704241" y="398956"/>
                  <a:pt x="3718907" y="453811"/>
                  <a:pt x="3697234" y="426720"/>
                </a:cubicBezTo>
                <a:cubicBezTo>
                  <a:pt x="3693177" y="421648"/>
                  <a:pt x="3689861" y="392923"/>
                  <a:pt x="3689614" y="392430"/>
                </a:cubicBezTo>
                <a:cubicBezTo>
                  <a:pt x="3687566" y="388334"/>
                  <a:pt x="3681702" y="387741"/>
                  <a:pt x="3678184" y="384810"/>
                </a:cubicBezTo>
                <a:cubicBezTo>
                  <a:pt x="3674045" y="381360"/>
                  <a:pt x="3671008" y="376688"/>
                  <a:pt x="3666754" y="373380"/>
                </a:cubicBezTo>
                <a:cubicBezTo>
                  <a:pt x="3620660" y="337528"/>
                  <a:pt x="3617442" y="356376"/>
                  <a:pt x="3529595" y="350520"/>
                </a:cubicBezTo>
                <a:cubicBezTo>
                  <a:pt x="3524515" y="349250"/>
                  <a:pt x="3519499" y="347690"/>
                  <a:pt x="3514355" y="346710"/>
                </a:cubicBezTo>
                <a:cubicBezTo>
                  <a:pt x="3492819" y="342608"/>
                  <a:pt x="3470584" y="341580"/>
                  <a:pt x="3449585" y="335280"/>
                </a:cubicBezTo>
                <a:cubicBezTo>
                  <a:pt x="3444424" y="333732"/>
                  <a:pt x="3443336" y="325330"/>
                  <a:pt x="3438155" y="323850"/>
                </a:cubicBezTo>
                <a:cubicBezTo>
                  <a:pt x="3415871" y="317483"/>
                  <a:pt x="3369575" y="312420"/>
                  <a:pt x="3369575" y="312420"/>
                </a:cubicBezTo>
                <a:cubicBezTo>
                  <a:pt x="3364495" y="309880"/>
                  <a:pt x="3358957" y="308101"/>
                  <a:pt x="3354335" y="304800"/>
                </a:cubicBezTo>
                <a:cubicBezTo>
                  <a:pt x="3349950" y="301668"/>
                  <a:pt x="3347044" y="296819"/>
                  <a:pt x="3342905" y="293370"/>
                </a:cubicBezTo>
                <a:cubicBezTo>
                  <a:pt x="3339387" y="290439"/>
                  <a:pt x="3335285" y="288290"/>
                  <a:pt x="3331475" y="285750"/>
                </a:cubicBezTo>
                <a:cubicBezTo>
                  <a:pt x="3330205" y="281940"/>
                  <a:pt x="3331335" y="275950"/>
                  <a:pt x="3327665" y="274320"/>
                </a:cubicBezTo>
                <a:cubicBezTo>
                  <a:pt x="3318308" y="270162"/>
                  <a:pt x="3307225" y="272518"/>
                  <a:pt x="3297185" y="270510"/>
                </a:cubicBezTo>
                <a:cubicBezTo>
                  <a:pt x="3288119" y="268697"/>
                  <a:pt x="3279405" y="265430"/>
                  <a:pt x="3270515" y="262889"/>
                </a:cubicBezTo>
                <a:cubicBezTo>
                  <a:pt x="3216694" y="227010"/>
                  <a:pt x="3332369" y="301214"/>
                  <a:pt x="3133355" y="251459"/>
                </a:cubicBezTo>
                <a:cubicBezTo>
                  <a:pt x="3124643" y="249282"/>
                  <a:pt x="3132804" y="232640"/>
                  <a:pt x="3137165" y="224789"/>
                </a:cubicBezTo>
                <a:cubicBezTo>
                  <a:pt x="3139923" y="219824"/>
                  <a:pt x="3147474" y="219987"/>
                  <a:pt x="3152405" y="217170"/>
                </a:cubicBezTo>
                <a:cubicBezTo>
                  <a:pt x="3156381" y="214897"/>
                  <a:pt x="3159365" y="210543"/>
                  <a:pt x="3163835" y="209550"/>
                </a:cubicBezTo>
                <a:cubicBezTo>
                  <a:pt x="3192395" y="203203"/>
                  <a:pt x="3240598" y="200421"/>
                  <a:pt x="3270515" y="198120"/>
                </a:cubicBezTo>
                <a:cubicBezTo>
                  <a:pt x="3282525" y="195117"/>
                  <a:pt x="3286253" y="194599"/>
                  <a:pt x="3297185" y="190500"/>
                </a:cubicBezTo>
                <a:cubicBezTo>
                  <a:pt x="3303589" y="188099"/>
                  <a:pt x="3309529" y="184221"/>
                  <a:pt x="3316235" y="182879"/>
                </a:cubicBezTo>
                <a:cubicBezTo>
                  <a:pt x="3328750" y="180377"/>
                  <a:pt x="3341635" y="180339"/>
                  <a:pt x="3354335" y="179070"/>
                </a:cubicBezTo>
                <a:cubicBezTo>
                  <a:pt x="3365191" y="173642"/>
                  <a:pt x="3379057" y="167195"/>
                  <a:pt x="3388625" y="160020"/>
                </a:cubicBezTo>
                <a:lnTo>
                  <a:pt x="3391367" y="157153"/>
                </a:lnTo>
                <a:lnTo>
                  <a:pt x="3362087" y="159362"/>
                </a:lnTo>
                <a:cubicBezTo>
                  <a:pt x="3348073" y="159581"/>
                  <a:pt x="3334015" y="159384"/>
                  <a:pt x="3320045" y="160019"/>
                </a:cubicBezTo>
                <a:lnTo>
                  <a:pt x="3289565" y="152399"/>
                </a:lnTo>
                <a:cubicBezTo>
                  <a:pt x="3285669" y="151425"/>
                  <a:pt x="3281997" y="149692"/>
                  <a:pt x="3278135" y="148589"/>
                </a:cubicBezTo>
                <a:cubicBezTo>
                  <a:pt x="3273100" y="147150"/>
                  <a:pt x="3267975" y="146049"/>
                  <a:pt x="3262895" y="144779"/>
                </a:cubicBezTo>
                <a:cubicBezTo>
                  <a:pt x="3245588" y="149106"/>
                  <a:pt x="3244813" y="149730"/>
                  <a:pt x="3224795" y="152399"/>
                </a:cubicBezTo>
                <a:cubicBezTo>
                  <a:pt x="3213396" y="153919"/>
                  <a:pt x="3201872" y="154460"/>
                  <a:pt x="3190505" y="156209"/>
                </a:cubicBezTo>
                <a:cubicBezTo>
                  <a:pt x="3188854" y="156463"/>
                  <a:pt x="3166822" y="161837"/>
                  <a:pt x="3163835" y="163829"/>
                </a:cubicBezTo>
                <a:cubicBezTo>
                  <a:pt x="3159352" y="166818"/>
                  <a:pt x="3156544" y="171810"/>
                  <a:pt x="3152405" y="175259"/>
                </a:cubicBezTo>
                <a:cubicBezTo>
                  <a:pt x="3130120" y="193830"/>
                  <a:pt x="3151448" y="168915"/>
                  <a:pt x="3129545" y="198119"/>
                </a:cubicBezTo>
                <a:cubicBezTo>
                  <a:pt x="3125735" y="199389"/>
                  <a:pt x="3121707" y="200133"/>
                  <a:pt x="3118115" y="201929"/>
                </a:cubicBezTo>
                <a:cubicBezTo>
                  <a:pt x="3110028" y="205973"/>
                  <a:pt x="3092308" y="221051"/>
                  <a:pt x="3087635" y="224789"/>
                </a:cubicBezTo>
                <a:cubicBezTo>
                  <a:pt x="3082555" y="226059"/>
                  <a:pt x="3077507" y="227463"/>
                  <a:pt x="3072395" y="228599"/>
                </a:cubicBezTo>
                <a:cubicBezTo>
                  <a:pt x="3066073" y="230004"/>
                  <a:pt x="3059547" y="230548"/>
                  <a:pt x="3053345" y="232409"/>
                </a:cubicBezTo>
                <a:cubicBezTo>
                  <a:pt x="2985174" y="252860"/>
                  <a:pt x="3089715" y="226300"/>
                  <a:pt x="3011434" y="247649"/>
                </a:cubicBezTo>
                <a:cubicBezTo>
                  <a:pt x="3005187" y="249353"/>
                  <a:pt x="2998785" y="250474"/>
                  <a:pt x="2992385" y="251459"/>
                </a:cubicBezTo>
                <a:cubicBezTo>
                  <a:pt x="2982264" y="253016"/>
                  <a:pt x="2971412" y="251466"/>
                  <a:pt x="2961904" y="255269"/>
                </a:cubicBezTo>
                <a:cubicBezTo>
                  <a:pt x="2957653" y="256970"/>
                  <a:pt x="2956825" y="262889"/>
                  <a:pt x="2954285" y="266699"/>
                </a:cubicBezTo>
                <a:cubicBezTo>
                  <a:pt x="2946315" y="278654"/>
                  <a:pt x="2934437" y="287514"/>
                  <a:pt x="2923805" y="297179"/>
                </a:cubicBezTo>
                <a:lnTo>
                  <a:pt x="2919441" y="299119"/>
                </a:lnTo>
                <a:lnTo>
                  <a:pt x="2912375" y="323849"/>
                </a:lnTo>
                <a:cubicBezTo>
                  <a:pt x="2910246" y="327255"/>
                  <a:pt x="2904287" y="325431"/>
                  <a:pt x="2900945" y="327659"/>
                </a:cubicBezTo>
                <a:cubicBezTo>
                  <a:pt x="2896462" y="330648"/>
                  <a:pt x="2893325" y="335279"/>
                  <a:pt x="2889515" y="339089"/>
                </a:cubicBezTo>
                <a:cubicBezTo>
                  <a:pt x="2885705" y="340359"/>
                  <a:pt x="2882005" y="342028"/>
                  <a:pt x="2878085" y="342899"/>
                </a:cubicBezTo>
                <a:cubicBezTo>
                  <a:pt x="2870544" y="344575"/>
                  <a:pt x="2862284" y="343572"/>
                  <a:pt x="2855225" y="346710"/>
                </a:cubicBezTo>
                <a:cubicBezTo>
                  <a:pt x="2850301" y="348897"/>
                  <a:pt x="2847244" y="354000"/>
                  <a:pt x="2843795" y="358139"/>
                </a:cubicBezTo>
                <a:cubicBezTo>
                  <a:pt x="2840864" y="361657"/>
                  <a:pt x="2840568" y="368277"/>
                  <a:pt x="2836175" y="369569"/>
                </a:cubicBezTo>
                <a:cubicBezTo>
                  <a:pt x="2817737" y="374992"/>
                  <a:pt x="2798050" y="374471"/>
                  <a:pt x="2779025" y="377189"/>
                </a:cubicBezTo>
                <a:cubicBezTo>
                  <a:pt x="2771378" y="378281"/>
                  <a:pt x="2763785" y="379729"/>
                  <a:pt x="2756165" y="380999"/>
                </a:cubicBezTo>
                <a:lnTo>
                  <a:pt x="2664725" y="384809"/>
                </a:lnTo>
                <a:cubicBezTo>
                  <a:pt x="2656177" y="385198"/>
                  <a:pt x="2576820" y="384947"/>
                  <a:pt x="2554235" y="396239"/>
                </a:cubicBezTo>
                <a:cubicBezTo>
                  <a:pt x="2550643" y="398035"/>
                  <a:pt x="2551143" y="403718"/>
                  <a:pt x="2550425" y="407669"/>
                </a:cubicBezTo>
                <a:lnTo>
                  <a:pt x="2550501" y="409131"/>
                </a:lnTo>
                <a:lnTo>
                  <a:pt x="2612477" y="396216"/>
                </a:lnTo>
                <a:cubicBezTo>
                  <a:pt x="2659509" y="387967"/>
                  <a:pt x="2669399" y="393450"/>
                  <a:pt x="2716564" y="409171"/>
                </a:cubicBezTo>
                <a:cubicBezTo>
                  <a:pt x="2740390" y="411553"/>
                  <a:pt x="2831169" y="418596"/>
                  <a:pt x="2864346" y="427644"/>
                </a:cubicBezTo>
                <a:cubicBezTo>
                  <a:pt x="2890297" y="434722"/>
                  <a:pt x="2923117" y="452410"/>
                  <a:pt x="2947473" y="464589"/>
                </a:cubicBezTo>
                <a:cubicBezTo>
                  <a:pt x="3047963" y="481337"/>
                  <a:pt x="2960079" y="462632"/>
                  <a:pt x="3049073" y="492298"/>
                </a:cubicBezTo>
                <a:cubicBezTo>
                  <a:pt x="3061117" y="496312"/>
                  <a:pt x="3074351" y="496534"/>
                  <a:pt x="3086019" y="501535"/>
                </a:cubicBezTo>
                <a:cubicBezTo>
                  <a:pt x="3096222" y="505908"/>
                  <a:pt x="3103799" y="515043"/>
                  <a:pt x="3113728" y="520007"/>
                </a:cubicBezTo>
                <a:cubicBezTo>
                  <a:pt x="3122436" y="524361"/>
                  <a:pt x="3132730" y="524890"/>
                  <a:pt x="3141437" y="529244"/>
                </a:cubicBezTo>
                <a:cubicBezTo>
                  <a:pt x="3151366" y="534208"/>
                  <a:pt x="3159218" y="542752"/>
                  <a:pt x="3169147" y="547716"/>
                </a:cubicBezTo>
                <a:cubicBezTo>
                  <a:pt x="3182401" y="554344"/>
                  <a:pt x="3221956" y="563228"/>
                  <a:pt x="3233800" y="566189"/>
                </a:cubicBezTo>
                <a:cubicBezTo>
                  <a:pt x="3260146" y="569116"/>
                  <a:pt x="3313687" y="569187"/>
                  <a:pt x="3344637" y="584662"/>
                </a:cubicBezTo>
                <a:cubicBezTo>
                  <a:pt x="3354566" y="589627"/>
                  <a:pt x="3364497" y="595286"/>
                  <a:pt x="3372346" y="603135"/>
                </a:cubicBezTo>
                <a:cubicBezTo>
                  <a:pt x="3380195" y="610984"/>
                  <a:pt x="3384661" y="621608"/>
                  <a:pt x="3390819" y="630844"/>
                </a:cubicBezTo>
                <a:cubicBezTo>
                  <a:pt x="3400055" y="633923"/>
                  <a:pt x="3411049" y="633847"/>
                  <a:pt x="3418528" y="640080"/>
                </a:cubicBezTo>
                <a:cubicBezTo>
                  <a:pt x="3436680" y="655206"/>
                  <a:pt x="3449395" y="686355"/>
                  <a:pt x="3464710" y="704735"/>
                </a:cubicBezTo>
                <a:cubicBezTo>
                  <a:pt x="3473072" y="714770"/>
                  <a:pt x="3484057" y="722409"/>
                  <a:pt x="3492419" y="732444"/>
                </a:cubicBezTo>
                <a:cubicBezTo>
                  <a:pt x="3522797" y="768899"/>
                  <a:pt x="3524438" y="796491"/>
                  <a:pt x="3520128" y="852516"/>
                </a:cubicBezTo>
                <a:cubicBezTo>
                  <a:pt x="3519277" y="863584"/>
                  <a:pt x="3507813" y="870989"/>
                  <a:pt x="3501655" y="880225"/>
                </a:cubicBezTo>
                <a:cubicBezTo>
                  <a:pt x="3406982" y="848668"/>
                  <a:pt x="3604826" y="913162"/>
                  <a:pt x="3372346" y="852516"/>
                </a:cubicBezTo>
                <a:cubicBezTo>
                  <a:pt x="3334663" y="842686"/>
                  <a:pt x="3298681" y="827187"/>
                  <a:pt x="3261510" y="815571"/>
                </a:cubicBezTo>
                <a:cubicBezTo>
                  <a:pt x="3249394" y="811785"/>
                  <a:pt x="3237131" y="808130"/>
                  <a:pt x="3224564" y="806335"/>
                </a:cubicBezTo>
                <a:cubicBezTo>
                  <a:pt x="3193933" y="801959"/>
                  <a:pt x="3162988" y="800177"/>
                  <a:pt x="3132200" y="797098"/>
                </a:cubicBezTo>
                <a:cubicBezTo>
                  <a:pt x="3088844" y="811551"/>
                  <a:pt x="3083237" y="815571"/>
                  <a:pt x="3021364" y="815571"/>
                </a:cubicBezTo>
                <a:lnTo>
                  <a:pt x="3020666" y="815399"/>
                </a:lnTo>
                <a:lnTo>
                  <a:pt x="3012986" y="810775"/>
                </a:lnTo>
                <a:cubicBezTo>
                  <a:pt x="3010335" y="809537"/>
                  <a:pt x="3006866" y="807954"/>
                  <a:pt x="3002223" y="805763"/>
                </a:cubicBezTo>
                <a:lnTo>
                  <a:pt x="2995264" y="802376"/>
                </a:lnTo>
                <a:lnTo>
                  <a:pt x="3001550" y="786895"/>
                </a:lnTo>
                <a:cubicBezTo>
                  <a:pt x="3004181" y="780415"/>
                  <a:pt x="3007260" y="774256"/>
                  <a:pt x="3012128" y="769389"/>
                </a:cubicBezTo>
                <a:cubicBezTo>
                  <a:pt x="3019012" y="762505"/>
                  <a:pt x="3032953" y="767037"/>
                  <a:pt x="3039837" y="760153"/>
                </a:cubicBezTo>
                <a:cubicBezTo>
                  <a:pt x="3049573" y="750417"/>
                  <a:pt x="3052153" y="735522"/>
                  <a:pt x="3058310" y="723207"/>
                </a:cubicBezTo>
                <a:cubicBezTo>
                  <a:pt x="3048424" y="683663"/>
                  <a:pt x="3047657" y="683089"/>
                  <a:pt x="3039837" y="640080"/>
                </a:cubicBezTo>
                <a:cubicBezTo>
                  <a:pt x="3036488" y="621655"/>
                  <a:pt x="3047860" y="591929"/>
                  <a:pt x="3030601" y="584662"/>
                </a:cubicBezTo>
                <a:cubicBezTo>
                  <a:pt x="2979210" y="563024"/>
                  <a:pt x="2919764" y="572347"/>
                  <a:pt x="2864346" y="566189"/>
                </a:cubicBezTo>
                <a:cubicBezTo>
                  <a:pt x="2864346" y="566189"/>
                  <a:pt x="2825636" y="588515"/>
                  <a:pt x="2808928" y="603135"/>
                </a:cubicBezTo>
                <a:cubicBezTo>
                  <a:pt x="2800574" y="610445"/>
                  <a:pt x="2796614" y="621608"/>
                  <a:pt x="2790455" y="630844"/>
                </a:cubicBezTo>
                <a:cubicBezTo>
                  <a:pt x="2781219" y="633923"/>
                  <a:pt x="2766700" y="631183"/>
                  <a:pt x="2762746" y="640080"/>
                </a:cubicBezTo>
                <a:cubicBezTo>
                  <a:pt x="2740864" y="689315"/>
                  <a:pt x="2750147" y="703883"/>
                  <a:pt x="2762746" y="741680"/>
                </a:cubicBezTo>
                <a:cubicBezTo>
                  <a:pt x="2794007" y="762521"/>
                  <a:pt x="2789982" y="754707"/>
                  <a:pt x="2808928" y="787862"/>
                </a:cubicBezTo>
                <a:cubicBezTo>
                  <a:pt x="2815759" y="799816"/>
                  <a:pt x="2836001" y="814056"/>
                  <a:pt x="2827400" y="824806"/>
                </a:cubicBezTo>
                <a:cubicBezTo>
                  <a:pt x="2815701" y="839431"/>
                  <a:pt x="2790455" y="830965"/>
                  <a:pt x="2771982" y="834044"/>
                </a:cubicBezTo>
                <a:cubicBezTo>
                  <a:pt x="2759667" y="830965"/>
                  <a:pt x="2746058" y="831104"/>
                  <a:pt x="2735037" y="824806"/>
                </a:cubicBezTo>
                <a:cubicBezTo>
                  <a:pt x="2723696" y="818326"/>
                  <a:pt x="2716564" y="806334"/>
                  <a:pt x="2707328" y="797098"/>
                </a:cubicBezTo>
                <a:cubicBezTo>
                  <a:pt x="2691629" y="781399"/>
                  <a:pt x="2665540" y="777677"/>
                  <a:pt x="2651910" y="760153"/>
                </a:cubicBezTo>
                <a:cubicBezTo>
                  <a:pt x="2642272" y="747761"/>
                  <a:pt x="2648185" y="728670"/>
                  <a:pt x="2642673" y="713971"/>
                </a:cubicBezTo>
                <a:cubicBezTo>
                  <a:pt x="2638775" y="703577"/>
                  <a:pt x="2630358" y="695498"/>
                  <a:pt x="2624200" y="686262"/>
                </a:cubicBezTo>
                <a:cubicBezTo>
                  <a:pt x="2555834" y="720446"/>
                  <a:pt x="2615716" y="685636"/>
                  <a:pt x="2559546" y="732444"/>
                </a:cubicBezTo>
                <a:cubicBezTo>
                  <a:pt x="2528078" y="758667"/>
                  <a:pt x="2528168" y="745348"/>
                  <a:pt x="2494892" y="778625"/>
                </a:cubicBezTo>
                <a:cubicBezTo>
                  <a:pt x="2484006" y="789510"/>
                  <a:pt x="2476418" y="803256"/>
                  <a:pt x="2467182" y="815571"/>
                </a:cubicBezTo>
                <a:cubicBezTo>
                  <a:pt x="2387921" y="855203"/>
                  <a:pt x="2463987" y="809531"/>
                  <a:pt x="2411764" y="861753"/>
                </a:cubicBezTo>
                <a:cubicBezTo>
                  <a:pt x="2403915" y="869602"/>
                  <a:pt x="2386915" y="869499"/>
                  <a:pt x="2384056" y="880225"/>
                </a:cubicBezTo>
                <a:cubicBezTo>
                  <a:pt x="2373713" y="919011"/>
                  <a:pt x="2377898" y="960274"/>
                  <a:pt x="2374820" y="1000298"/>
                </a:cubicBezTo>
                <a:cubicBezTo>
                  <a:pt x="2444468" y="1023516"/>
                  <a:pt x="2358617" y="992197"/>
                  <a:pt x="2430237" y="1028007"/>
                </a:cubicBezTo>
                <a:cubicBezTo>
                  <a:pt x="2452577" y="1039177"/>
                  <a:pt x="2471203" y="1037597"/>
                  <a:pt x="2494892" y="1046480"/>
                </a:cubicBezTo>
                <a:cubicBezTo>
                  <a:pt x="2507783" y="1051315"/>
                  <a:pt x="2519522" y="1058795"/>
                  <a:pt x="2531837" y="1064953"/>
                </a:cubicBezTo>
                <a:cubicBezTo>
                  <a:pt x="2559546" y="1068032"/>
                  <a:pt x="2587798" y="1067920"/>
                  <a:pt x="2614964" y="1074189"/>
                </a:cubicBezTo>
                <a:cubicBezTo>
                  <a:pt x="2628380" y="1077285"/>
                  <a:pt x="2639018" y="1087827"/>
                  <a:pt x="2651910" y="1092662"/>
                </a:cubicBezTo>
                <a:cubicBezTo>
                  <a:pt x="2720073" y="1118223"/>
                  <a:pt x="2660411" y="1082935"/>
                  <a:pt x="2716564" y="1120371"/>
                </a:cubicBezTo>
                <a:cubicBezTo>
                  <a:pt x="2732372" y="1125640"/>
                  <a:pt x="2761750" y="1132732"/>
                  <a:pt x="2771982" y="1148080"/>
                </a:cubicBezTo>
                <a:cubicBezTo>
                  <a:pt x="2779023" y="1158642"/>
                  <a:pt x="2777732" y="1172819"/>
                  <a:pt x="2781219" y="1185025"/>
                </a:cubicBezTo>
                <a:cubicBezTo>
                  <a:pt x="2787702" y="1207716"/>
                  <a:pt x="2789494" y="1225064"/>
                  <a:pt x="2818164" y="1231207"/>
                </a:cubicBezTo>
                <a:cubicBezTo>
                  <a:pt x="2851415" y="1238332"/>
                  <a:pt x="2885897" y="1237365"/>
                  <a:pt x="2919764" y="1240444"/>
                </a:cubicBezTo>
                <a:cubicBezTo>
                  <a:pt x="2919764" y="1240444"/>
                  <a:pt x="2964031" y="1198444"/>
                  <a:pt x="2984419" y="1175789"/>
                </a:cubicBezTo>
                <a:cubicBezTo>
                  <a:pt x="3020285" y="1135937"/>
                  <a:pt x="3006385" y="1109652"/>
                  <a:pt x="3012128" y="1046480"/>
                </a:cubicBezTo>
                <a:cubicBezTo>
                  <a:pt x="3012128" y="1046480"/>
                  <a:pt x="2955125" y="1031833"/>
                  <a:pt x="2929000" y="1018771"/>
                </a:cubicBezTo>
                <a:cubicBezTo>
                  <a:pt x="2917317" y="1012929"/>
                  <a:pt x="2903982" y="1003844"/>
                  <a:pt x="2901291" y="991061"/>
                </a:cubicBezTo>
                <a:cubicBezTo>
                  <a:pt x="2891124" y="942764"/>
                  <a:pt x="2892055" y="892637"/>
                  <a:pt x="2892055" y="843280"/>
                </a:cubicBezTo>
                <a:cubicBezTo>
                  <a:pt x="2892055" y="833544"/>
                  <a:pt x="2892583" y="819925"/>
                  <a:pt x="2901291" y="815571"/>
                </a:cubicBezTo>
                <a:cubicBezTo>
                  <a:pt x="2926680" y="802877"/>
                  <a:pt x="2956711" y="803256"/>
                  <a:pt x="2984419" y="797098"/>
                </a:cubicBezTo>
                <a:lnTo>
                  <a:pt x="2995264" y="802376"/>
                </a:lnTo>
                <a:lnTo>
                  <a:pt x="2993655" y="806335"/>
                </a:lnTo>
                <a:cubicBezTo>
                  <a:pt x="2998273" y="807873"/>
                  <a:pt x="3002766" y="810183"/>
                  <a:pt x="3007322" y="812108"/>
                </a:cubicBezTo>
                <a:lnTo>
                  <a:pt x="3020666" y="815399"/>
                </a:lnTo>
                <a:lnTo>
                  <a:pt x="3021919" y="816153"/>
                </a:lnTo>
                <a:cubicBezTo>
                  <a:pt x="3025118" y="819778"/>
                  <a:pt x="3026592" y="826288"/>
                  <a:pt x="3049073" y="852516"/>
                </a:cubicBezTo>
                <a:cubicBezTo>
                  <a:pt x="3068096" y="874709"/>
                  <a:pt x="3083590" y="880715"/>
                  <a:pt x="3095255" y="907935"/>
                </a:cubicBezTo>
                <a:cubicBezTo>
                  <a:pt x="3100255" y="919603"/>
                  <a:pt x="3101413" y="932565"/>
                  <a:pt x="3104491" y="944880"/>
                </a:cubicBezTo>
                <a:cubicBezTo>
                  <a:pt x="3116336" y="941919"/>
                  <a:pt x="3155890" y="933034"/>
                  <a:pt x="3169147" y="926407"/>
                </a:cubicBezTo>
                <a:cubicBezTo>
                  <a:pt x="3179075" y="921443"/>
                  <a:pt x="3189921" y="916603"/>
                  <a:pt x="3196855" y="907935"/>
                </a:cubicBezTo>
                <a:cubicBezTo>
                  <a:pt x="3207928" y="894093"/>
                  <a:pt x="3210304" y="886937"/>
                  <a:pt x="3209295" y="883324"/>
                </a:cubicBezTo>
                <a:lnTo>
                  <a:pt x="3201456" y="879992"/>
                </a:lnTo>
                <a:lnTo>
                  <a:pt x="3205129" y="879068"/>
                </a:lnTo>
                <a:cubicBezTo>
                  <a:pt x="3211833" y="877076"/>
                  <a:pt x="3225777" y="872351"/>
                  <a:pt x="3252273" y="861753"/>
                </a:cubicBezTo>
                <a:cubicBezTo>
                  <a:pt x="3252273" y="861753"/>
                  <a:pt x="3289612" y="872993"/>
                  <a:pt x="3307691" y="880225"/>
                </a:cubicBezTo>
                <a:cubicBezTo>
                  <a:pt x="3320475" y="885339"/>
                  <a:pt x="3334059" y="889883"/>
                  <a:pt x="3344637" y="898698"/>
                </a:cubicBezTo>
                <a:cubicBezTo>
                  <a:pt x="3353165" y="905804"/>
                  <a:pt x="3356658" y="917374"/>
                  <a:pt x="3363110" y="926407"/>
                </a:cubicBezTo>
                <a:cubicBezTo>
                  <a:pt x="3372058" y="938934"/>
                  <a:pt x="3381583" y="951038"/>
                  <a:pt x="3390819" y="963353"/>
                </a:cubicBezTo>
                <a:cubicBezTo>
                  <a:pt x="3397479" y="972234"/>
                  <a:pt x="3403134" y="981826"/>
                  <a:pt x="3409291" y="991061"/>
                </a:cubicBezTo>
                <a:lnTo>
                  <a:pt x="3446237" y="1046480"/>
                </a:lnTo>
                <a:lnTo>
                  <a:pt x="3492419" y="1055716"/>
                </a:lnTo>
                <a:cubicBezTo>
                  <a:pt x="3501966" y="1057625"/>
                  <a:pt x="3510892" y="1061874"/>
                  <a:pt x="3520128" y="1064953"/>
                </a:cubicBezTo>
                <a:lnTo>
                  <a:pt x="3547838" y="1074189"/>
                </a:lnTo>
                <a:cubicBezTo>
                  <a:pt x="3613785" y="1096172"/>
                  <a:pt x="3587054" y="1081861"/>
                  <a:pt x="3630964" y="1111135"/>
                </a:cubicBezTo>
                <a:cubicBezTo>
                  <a:pt x="3657088" y="1128551"/>
                  <a:pt x="3642376" y="1172905"/>
                  <a:pt x="3649437" y="1203498"/>
                </a:cubicBezTo>
                <a:cubicBezTo>
                  <a:pt x="3651625" y="1212985"/>
                  <a:pt x="3655593" y="1221971"/>
                  <a:pt x="3658672" y="1231207"/>
                </a:cubicBezTo>
                <a:cubicBezTo>
                  <a:pt x="3667908" y="1234286"/>
                  <a:pt x="3677673" y="1236090"/>
                  <a:pt x="3686381" y="1240444"/>
                </a:cubicBezTo>
                <a:cubicBezTo>
                  <a:pt x="3757988" y="1276247"/>
                  <a:pt x="3672164" y="1244941"/>
                  <a:pt x="3741799" y="1268153"/>
                </a:cubicBezTo>
                <a:cubicBezTo>
                  <a:pt x="3760272" y="1274311"/>
                  <a:pt x="3787406" y="1269805"/>
                  <a:pt x="3797218" y="1286625"/>
                </a:cubicBezTo>
                <a:cubicBezTo>
                  <a:pt x="3812809" y="1313352"/>
                  <a:pt x="3803376" y="1348201"/>
                  <a:pt x="3806454" y="1378989"/>
                </a:cubicBezTo>
                <a:cubicBezTo>
                  <a:pt x="3797218" y="1382068"/>
                  <a:pt x="3787861" y="1384807"/>
                  <a:pt x="3778746" y="1388225"/>
                </a:cubicBezTo>
                <a:cubicBezTo>
                  <a:pt x="3763221" y="1394047"/>
                  <a:pt x="3748775" y="1403224"/>
                  <a:pt x="3732563" y="1406698"/>
                </a:cubicBezTo>
                <a:cubicBezTo>
                  <a:pt x="3705302" y="1412540"/>
                  <a:pt x="3677145" y="1412856"/>
                  <a:pt x="3649437" y="1415935"/>
                </a:cubicBezTo>
                <a:cubicBezTo>
                  <a:pt x="3637121" y="1409777"/>
                  <a:pt x="3621306" y="1408040"/>
                  <a:pt x="3612491" y="1397462"/>
                </a:cubicBezTo>
                <a:cubicBezTo>
                  <a:pt x="3604364" y="1387710"/>
                  <a:pt x="3606742" y="1372722"/>
                  <a:pt x="3603255" y="1360516"/>
                </a:cubicBezTo>
                <a:cubicBezTo>
                  <a:pt x="3600580" y="1351155"/>
                  <a:pt x="3595620" y="1342410"/>
                  <a:pt x="3594020" y="1332807"/>
                </a:cubicBezTo>
                <a:cubicBezTo>
                  <a:pt x="3589436" y="1305307"/>
                  <a:pt x="3598615" y="1273886"/>
                  <a:pt x="3584782" y="1249680"/>
                </a:cubicBezTo>
                <a:cubicBezTo>
                  <a:pt x="3579275" y="1240042"/>
                  <a:pt x="3566309" y="1261995"/>
                  <a:pt x="3557073" y="1268153"/>
                </a:cubicBezTo>
                <a:cubicBezTo>
                  <a:pt x="3523206" y="1271232"/>
                  <a:pt x="3489138" y="1272580"/>
                  <a:pt x="3455473" y="1277389"/>
                </a:cubicBezTo>
                <a:cubicBezTo>
                  <a:pt x="3445835" y="1278766"/>
                  <a:pt x="3431718" y="1277728"/>
                  <a:pt x="3427764" y="1286625"/>
                </a:cubicBezTo>
                <a:cubicBezTo>
                  <a:pt x="3417683" y="1309308"/>
                  <a:pt x="3421607" y="1335886"/>
                  <a:pt x="3418528" y="1360516"/>
                </a:cubicBezTo>
                <a:cubicBezTo>
                  <a:pt x="3443427" y="1363006"/>
                  <a:pt x="3533866" y="1358785"/>
                  <a:pt x="3557073" y="1397462"/>
                </a:cubicBezTo>
                <a:cubicBezTo>
                  <a:pt x="3568274" y="1416130"/>
                  <a:pt x="3586008" y="1452846"/>
                  <a:pt x="3566310" y="1462116"/>
                </a:cubicBezTo>
                <a:cubicBezTo>
                  <a:pt x="3516089" y="1485749"/>
                  <a:pt x="3455331" y="1466328"/>
                  <a:pt x="3400055" y="1471353"/>
                </a:cubicBezTo>
                <a:cubicBezTo>
                  <a:pt x="3387413" y="1472502"/>
                  <a:pt x="3375425" y="1477510"/>
                  <a:pt x="3363110" y="1480589"/>
                </a:cubicBezTo>
                <a:cubicBezTo>
                  <a:pt x="3335401" y="1483668"/>
                  <a:pt x="3307482" y="1485242"/>
                  <a:pt x="3279982" y="1489825"/>
                </a:cubicBezTo>
                <a:cubicBezTo>
                  <a:pt x="3270378" y="1491426"/>
                  <a:pt x="3260375" y="1493661"/>
                  <a:pt x="3252273" y="1499062"/>
                </a:cubicBezTo>
                <a:cubicBezTo>
                  <a:pt x="3230938" y="1513286"/>
                  <a:pt x="3219722" y="1534034"/>
                  <a:pt x="3206091" y="1554480"/>
                </a:cubicBezTo>
                <a:cubicBezTo>
                  <a:pt x="3195290" y="1570681"/>
                  <a:pt x="3193776" y="1591425"/>
                  <a:pt x="3187619" y="1609898"/>
                </a:cubicBezTo>
                <a:cubicBezTo>
                  <a:pt x="3181461" y="1619134"/>
                  <a:pt x="3179872" y="1634747"/>
                  <a:pt x="3169147" y="1637607"/>
                </a:cubicBezTo>
                <a:cubicBezTo>
                  <a:pt x="3130359" y="1647950"/>
                  <a:pt x="3071002" y="1613220"/>
                  <a:pt x="3049073" y="1646844"/>
                </a:cubicBezTo>
                <a:cubicBezTo>
                  <a:pt x="3011920" y="1703812"/>
                  <a:pt x="3036758" y="1782311"/>
                  <a:pt x="3030601" y="1850043"/>
                </a:cubicBezTo>
                <a:cubicBezTo>
                  <a:pt x="3021364" y="1856200"/>
                  <a:pt x="3010740" y="1860666"/>
                  <a:pt x="3002891" y="1868515"/>
                </a:cubicBezTo>
                <a:cubicBezTo>
                  <a:pt x="2995043" y="1876364"/>
                  <a:pt x="2994950" y="1892714"/>
                  <a:pt x="2984419" y="1896224"/>
                </a:cubicBezTo>
                <a:cubicBezTo>
                  <a:pt x="2955065" y="1906009"/>
                  <a:pt x="2922843" y="1902382"/>
                  <a:pt x="2892055" y="1905461"/>
                </a:cubicBezTo>
                <a:cubicBezTo>
                  <a:pt x="2879740" y="1899303"/>
                  <a:pt x="2862747" y="1875532"/>
                  <a:pt x="2855110" y="1886988"/>
                </a:cubicBezTo>
                <a:cubicBezTo>
                  <a:pt x="2819281" y="1940732"/>
                  <a:pt x="2833853" y="1977448"/>
                  <a:pt x="2845873" y="2025534"/>
                </a:cubicBezTo>
                <a:cubicBezTo>
                  <a:pt x="2852031" y="2034770"/>
                  <a:pt x="2859382" y="2043314"/>
                  <a:pt x="2864346" y="2053243"/>
                </a:cubicBezTo>
                <a:cubicBezTo>
                  <a:pt x="2887415" y="2099380"/>
                  <a:pt x="2881972" y="2215190"/>
                  <a:pt x="2882819" y="2228734"/>
                </a:cubicBezTo>
                <a:cubicBezTo>
                  <a:pt x="2870504" y="2222576"/>
                  <a:pt x="2856451" y="2219076"/>
                  <a:pt x="2845873" y="2210261"/>
                </a:cubicBezTo>
                <a:cubicBezTo>
                  <a:pt x="2829346" y="2196487"/>
                  <a:pt x="2824468" y="2173756"/>
                  <a:pt x="2818164" y="2154843"/>
                </a:cubicBezTo>
                <a:cubicBezTo>
                  <a:pt x="2818164" y="2154843"/>
                  <a:pt x="2776164" y="2110577"/>
                  <a:pt x="2753510" y="2090188"/>
                </a:cubicBezTo>
                <a:cubicBezTo>
                  <a:pt x="2702196" y="2044005"/>
                  <a:pt x="2746325" y="2102503"/>
                  <a:pt x="2707328" y="2044006"/>
                </a:cubicBezTo>
                <a:cubicBezTo>
                  <a:pt x="2671514" y="2032068"/>
                  <a:pt x="2647391" y="2023241"/>
                  <a:pt x="2605728" y="2016297"/>
                </a:cubicBezTo>
                <a:cubicBezTo>
                  <a:pt x="2575207" y="2011210"/>
                  <a:pt x="2544094" y="2010676"/>
                  <a:pt x="2513364" y="2007061"/>
                </a:cubicBezTo>
                <a:cubicBezTo>
                  <a:pt x="2491743" y="2004517"/>
                  <a:pt x="2470262" y="2000903"/>
                  <a:pt x="2448710" y="1997824"/>
                </a:cubicBezTo>
                <a:cubicBezTo>
                  <a:pt x="2438287" y="2004773"/>
                  <a:pt x="2388147" y="2037458"/>
                  <a:pt x="2384056" y="2044006"/>
                </a:cubicBezTo>
                <a:cubicBezTo>
                  <a:pt x="2375736" y="2057319"/>
                  <a:pt x="2377898" y="2074794"/>
                  <a:pt x="2374820" y="2090188"/>
                </a:cubicBezTo>
                <a:cubicBezTo>
                  <a:pt x="2337874" y="2102503"/>
                  <a:pt x="2350190" y="2090188"/>
                  <a:pt x="2337874" y="2127134"/>
                </a:cubicBezTo>
                <a:cubicBezTo>
                  <a:pt x="2330852" y="2148196"/>
                  <a:pt x="2304254" y="2160601"/>
                  <a:pt x="2300928" y="2182552"/>
                </a:cubicBezTo>
                <a:cubicBezTo>
                  <a:pt x="2288466" y="2264798"/>
                  <a:pt x="2291692" y="2348750"/>
                  <a:pt x="2291692" y="2431934"/>
                </a:cubicBezTo>
                <a:cubicBezTo>
                  <a:pt x="2291692" y="2441670"/>
                  <a:pt x="2291547" y="2457037"/>
                  <a:pt x="2300928" y="2459643"/>
                </a:cubicBezTo>
                <a:cubicBezTo>
                  <a:pt x="2351707" y="2473748"/>
                  <a:pt x="2405607" y="2471958"/>
                  <a:pt x="2457946" y="2478115"/>
                </a:cubicBezTo>
                <a:cubicBezTo>
                  <a:pt x="2504325" y="2408550"/>
                  <a:pt x="2449869" y="2496961"/>
                  <a:pt x="2485655" y="2413461"/>
                </a:cubicBezTo>
                <a:cubicBezTo>
                  <a:pt x="2490028" y="2403258"/>
                  <a:pt x="2497970" y="2394988"/>
                  <a:pt x="2504128" y="2385752"/>
                </a:cubicBezTo>
                <a:cubicBezTo>
                  <a:pt x="2522601" y="2382673"/>
                  <a:pt x="2541121" y="2379865"/>
                  <a:pt x="2559546" y="2376515"/>
                </a:cubicBezTo>
                <a:cubicBezTo>
                  <a:pt x="2574992" y="2373707"/>
                  <a:pt x="2593668" y="2357229"/>
                  <a:pt x="2605728" y="2367279"/>
                </a:cubicBezTo>
                <a:cubicBezTo>
                  <a:pt x="2620115" y="2379268"/>
                  <a:pt x="2610902" y="2404415"/>
                  <a:pt x="2614964" y="2422697"/>
                </a:cubicBezTo>
                <a:cubicBezTo>
                  <a:pt x="2617077" y="2432201"/>
                  <a:pt x="2621121" y="2441170"/>
                  <a:pt x="2624200" y="2450406"/>
                </a:cubicBezTo>
                <a:cubicBezTo>
                  <a:pt x="2624200" y="2450406"/>
                  <a:pt x="2660093" y="2488468"/>
                  <a:pt x="2679620" y="2505824"/>
                </a:cubicBezTo>
                <a:cubicBezTo>
                  <a:pt x="2687916" y="2513199"/>
                  <a:pt x="2697690" y="2518789"/>
                  <a:pt x="2707328" y="2524297"/>
                </a:cubicBezTo>
                <a:cubicBezTo>
                  <a:pt x="2719282" y="2531128"/>
                  <a:pt x="2737189" y="2530963"/>
                  <a:pt x="2744273" y="2542770"/>
                </a:cubicBezTo>
                <a:cubicBezTo>
                  <a:pt x="2749282" y="2551118"/>
                  <a:pt x="2736517" y="2560856"/>
                  <a:pt x="2735037" y="2570479"/>
                </a:cubicBezTo>
                <a:cubicBezTo>
                  <a:pt x="2730332" y="2601061"/>
                  <a:pt x="2728880" y="2632055"/>
                  <a:pt x="2725800" y="2662843"/>
                </a:cubicBezTo>
                <a:cubicBezTo>
                  <a:pt x="2748623" y="2708488"/>
                  <a:pt x="2739922" y="2686732"/>
                  <a:pt x="2753510" y="2727497"/>
                </a:cubicBezTo>
                <a:cubicBezTo>
                  <a:pt x="2765223" y="2762636"/>
                  <a:pt x="2761635" y="2789678"/>
                  <a:pt x="2799691" y="2801388"/>
                </a:cubicBezTo>
                <a:cubicBezTo>
                  <a:pt x="2829700" y="2810622"/>
                  <a:pt x="2861267" y="2813703"/>
                  <a:pt x="2892055" y="2819861"/>
                </a:cubicBezTo>
                <a:cubicBezTo>
                  <a:pt x="2901291" y="2816782"/>
                  <a:pt x="2910403" y="2813299"/>
                  <a:pt x="2919764" y="2810624"/>
                </a:cubicBezTo>
                <a:cubicBezTo>
                  <a:pt x="2931970" y="2807137"/>
                  <a:pt x="2946798" y="2809318"/>
                  <a:pt x="2956711" y="2801388"/>
                </a:cubicBezTo>
                <a:cubicBezTo>
                  <a:pt x="2964313" y="2795306"/>
                  <a:pt x="2962867" y="2782915"/>
                  <a:pt x="2965946" y="2773679"/>
                </a:cubicBezTo>
                <a:cubicBezTo>
                  <a:pt x="2972104" y="2764443"/>
                  <a:pt x="2975991" y="2753194"/>
                  <a:pt x="2984419" y="2745970"/>
                </a:cubicBezTo>
                <a:cubicBezTo>
                  <a:pt x="3041999" y="2696615"/>
                  <a:pt x="3098984" y="2709713"/>
                  <a:pt x="3178382" y="2699788"/>
                </a:cubicBezTo>
                <a:cubicBezTo>
                  <a:pt x="3178382" y="2699788"/>
                  <a:pt x="3213179" y="2739167"/>
                  <a:pt x="3233800" y="2755206"/>
                </a:cubicBezTo>
                <a:cubicBezTo>
                  <a:pt x="3241485" y="2761184"/>
                  <a:pt x="3252802" y="2760089"/>
                  <a:pt x="3261510" y="2764443"/>
                </a:cubicBezTo>
                <a:cubicBezTo>
                  <a:pt x="3271439" y="2769407"/>
                  <a:pt x="3279983" y="2776758"/>
                  <a:pt x="3289219" y="2782915"/>
                </a:cubicBezTo>
                <a:cubicBezTo>
                  <a:pt x="3354494" y="2795971"/>
                  <a:pt x="3320507" y="2787188"/>
                  <a:pt x="3390819" y="2810624"/>
                </a:cubicBezTo>
                <a:cubicBezTo>
                  <a:pt x="3433922" y="2813703"/>
                  <a:pt x="3477573" y="2812351"/>
                  <a:pt x="3520128" y="2819861"/>
                </a:cubicBezTo>
                <a:cubicBezTo>
                  <a:pt x="3531060" y="2821790"/>
                  <a:pt x="3539988" y="2830485"/>
                  <a:pt x="3547838" y="2838334"/>
                </a:cubicBezTo>
                <a:cubicBezTo>
                  <a:pt x="3564712" y="2855209"/>
                  <a:pt x="3603202" y="2939827"/>
                  <a:pt x="3603255" y="2939934"/>
                </a:cubicBezTo>
                <a:cubicBezTo>
                  <a:pt x="3643278" y="2943013"/>
                  <a:pt x="3683460" y="2944480"/>
                  <a:pt x="3723327" y="2949170"/>
                </a:cubicBezTo>
                <a:cubicBezTo>
                  <a:pt x="3735934" y="2950653"/>
                  <a:pt x="3753741" y="2947521"/>
                  <a:pt x="3760272" y="2958406"/>
                </a:cubicBezTo>
                <a:cubicBezTo>
                  <a:pt x="3774876" y="2982746"/>
                  <a:pt x="3772587" y="3013825"/>
                  <a:pt x="3778746" y="3041534"/>
                </a:cubicBezTo>
                <a:cubicBezTo>
                  <a:pt x="3803061" y="3090162"/>
                  <a:pt x="3787482" y="3068743"/>
                  <a:pt x="3824928" y="3106188"/>
                </a:cubicBezTo>
                <a:cubicBezTo>
                  <a:pt x="3838696" y="3119957"/>
                  <a:pt x="3830727" y="3146822"/>
                  <a:pt x="3843399" y="3161606"/>
                </a:cubicBezTo>
                <a:cubicBezTo>
                  <a:pt x="3851660" y="3171244"/>
                  <a:pt x="3868030" y="3167764"/>
                  <a:pt x="3880345" y="3170843"/>
                </a:cubicBezTo>
                <a:cubicBezTo>
                  <a:pt x="4028876" y="3185695"/>
                  <a:pt x="3928730" y="3168832"/>
                  <a:pt x="4000418" y="3189315"/>
                </a:cubicBezTo>
                <a:cubicBezTo>
                  <a:pt x="4012624" y="3192802"/>
                  <a:pt x="4025695" y="3193552"/>
                  <a:pt x="4037363" y="3198552"/>
                </a:cubicBezTo>
                <a:cubicBezTo>
                  <a:pt x="4047567" y="3202925"/>
                  <a:pt x="4055836" y="3210867"/>
                  <a:pt x="4065072" y="3217024"/>
                </a:cubicBezTo>
                <a:cubicBezTo>
                  <a:pt x="4080466" y="3220103"/>
                  <a:pt x="4097213" y="3219240"/>
                  <a:pt x="4111255" y="3226261"/>
                </a:cubicBezTo>
                <a:cubicBezTo>
                  <a:pt x="4122937" y="3232103"/>
                  <a:pt x="4129727" y="3244734"/>
                  <a:pt x="4138963" y="3253970"/>
                </a:cubicBezTo>
                <a:cubicBezTo>
                  <a:pt x="4154662" y="3269669"/>
                  <a:pt x="4175908" y="3278600"/>
                  <a:pt x="4194381" y="3290915"/>
                </a:cubicBezTo>
                <a:cubicBezTo>
                  <a:pt x="4210583" y="3301716"/>
                  <a:pt x="4232005" y="3301480"/>
                  <a:pt x="4249799" y="3309388"/>
                </a:cubicBezTo>
                <a:cubicBezTo>
                  <a:pt x="4259943" y="3313897"/>
                  <a:pt x="4268272" y="3321703"/>
                  <a:pt x="4277509" y="3327861"/>
                </a:cubicBezTo>
                <a:cubicBezTo>
                  <a:pt x="4289824" y="3330940"/>
                  <a:pt x="4302248" y="3333610"/>
                  <a:pt x="4314454" y="3337097"/>
                </a:cubicBezTo>
                <a:cubicBezTo>
                  <a:pt x="4323815" y="3339772"/>
                  <a:pt x="4332718" y="3343973"/>
                  <a:pt x="4342164" y="3346334"/>
                </a:cubicBezTo>
                <a:cubicBezTo>
                  <a:pt x="4357393" y="3350142"/>
                  <a:pt x="4382515" y="3340994"/>
                  <a:pt x="4388345" y="3355570"/>
                </a:cubicBezTo>
                <a:cubicBezTo>
                  <a:pt x="4446781" y="3501661"/>
                  <a:pt x="4421100" y="3459442"/>
                  <a:pt x="4369872" y="3503352"/>
                </a:cubicBezTo>
                <a:cubicBezTo>
                  <a:pt x="4356649" y="3514686"/>
                  <a:pt x="4345242" y="3527982"/>
                  <a:pt x="4332928" y="3540297"/>
                </a:cubicBezTo>
                <a:cubicBezTo>
                  <a:pt x="4318331" y="3545163"/>
                  <a:pt x="4308475" y="3548406"/>
                  <a:pt x="4302160" y="3550461"/>
                </a:cubicBezTo>
                <a:lnTo>
                  <a:pt x="4300391" y="3551024"/>
                </a:lnTo>
                <a:lnTo>
                  <a:pt x="4297127" y="3552006"/>
                </a:lnTo>
                <a:cubicBezTo>
                  <a:pt x="4294092" y="3552966"/>
                  <a:pt x="4292193" y="3553607"/>
                  <a:pt x="4292631" y="3553495"/>
                </a:cubicBezTo>
                <a:lnTo>
                  <a:pt x="4300391" y="3551024"/>
                </a:lnTo>
                <a:lnTo>
                  <a:pt x="4308435" y="3548604"/>
                </a:lnTo>
                <a:cubicBezTo>
                  <a:pt x="4324846" y="3543949"/>
                  <a:pt x="4340186" y="3541145"/>
                  <a:pt x="4277509" y="3568006"/>
                </a:cubicBezTo>
                <a:cubicBezTo>
                  <a:pt x="4265841" y="3573007"/>
                  <a:pt x="4245445" y="3565525"/>
                  <a:pt x="4240563" y="3577243"/>
                </a:cubicBezTo>
                <a:cubicBezTo>
                  <a:pt x="4227484" y="3608633"/>
                  <a:pt x="4234406" y="3644976"/>
                  <a:pt x="4231327" y="3678843"/>
                </a:cubicBezTo>
                <a:cubicBezTo>
                  <a:pt x="4249866" y="3752995"/>
                  <a:pt x="4262532" y="3793659"/>
                  <a:pt x="4249799" y="3891279"/>
                </a:cubicBezTo>
                <a:cubicBezTo>
                  <a:pt x="4247546" y="3908549"/>
                  <a:pt x="4225169" y="3915909"/>
                  <a:pt x="4212854" y="3928224"/>
                </a:cubicBezTo>
                <a:cubicBezTo>
                  <a:pt x="4077766" y="3943235"/>
                  <a:pt x="4170942" y="3927004"/>
                  <a:pt x="4102019" y="3946697"/>
                </a:cubicBezTo>
                <a:cubicBezTo>
                  <a:pt x="4089812" y="3950184"/>
                  <a:pt x="4075837" y="3949206"/>
                  <a:pt x="4065072" y="3955934"/>
                </a:cubicBezTo>
                <a:cubicBezTo>
                  <a:pt x="4050303" y="3965165"/>
                  <a:pt x="4040442" y="3980564"/>
                  <a:pt x="4028127" y="3992879"/>
                </a:cubicBezTo>
                <a:cubicBezTo>
                  <a:pt x="3994260" y="3995958"/>
                  <a:pt x="3959225" y="3992773"/>
                  <a:pt x="3926527" y="4002115"/>
                </a:cubicBezTo>
                <a:cubicBezTo>
                  <a:pt x="3913967" y="4005703"/>
                  <a:pt x="3901593" y="4017060"/>
                  <a:pt x="3898818" y="4029824"/>
                </a:cubicBezTo>
                <a:cubicBezTo>
                  <a:pt x="3885672" y="4090295"/>
                  <a:pt x="3890948" y="4153584"/>
                  <a:pt x="3880345" y="4214552"/>
                </a:cubicBezTo>
                <a:cubicBezTo>
                  <a:pt x="3878443" y="4225489"/>
                  <a:pt x="3866382" y="4232117"/>
                  <a:pt x="3861872" y="4242261"/>
                </a:cubicBezTo>
                <a:cubicBezTo>
                  <a:pt x="3853964" y="4260055"/>
                  <a:pt x="3849558" y="4279206"/>
                  <a:pt x="3843399" y="4297679"/>
                </a:cubicBezTo>
                <a:cubicBezTo>
                  <a:pt x="3843399" y="4297679"/>
                  <a:pt x="3804510" y="4345595"/>
                  <a:pt x="3787981" y="4371570"/>
                </a:cubicBezTo>
                <a:cubicBezTo>
                  <a:pt x="3782754" y="4379784"/>
                  <a:pt x="3781824" y="4390043"/>
                  <a:pt x="3778746" y="4399279"/>
                </a:cubicBezTo>
                <a:cubicBezTo>
                  <a:pt x="3760272" y="4402358"/>
                  <a:pt x="3740077" y="4400140"/>
                  <a:pt x="3723327" y="4408515"/>
                </a:cubicBezTo>
                <a:cubicBezTo>
                  <a:pt x="3705102" y="4417628"/>
                  <a:pt x="3699211" y="4458799"/>
                  <a:pt x="3695619" y="4473170"/>
                </a:cubicBezTo>
                <a:cubicBezTo>
                  <a:pt x="3655594" y="4476249"/>
                  <a:pt x="3615001" y="4475008"/>
                  <a:pt x="3575546" y="4482406"/>
                </a:cubicBezTo>
                <a:cubicBezTo>
                  <a:pt x="3564635" y="4484452"/>
                  <a:pt x="3551347" y="4490348"/>
                  <a:pt x="3547838" y="4500879"/>
                </a:cubicBezTo>
                <a:cubicBezTo>
                  <a:pt x="3538052" y="4530233"/>
                  <a:pt x="3545557" y="4563094"/>
                  <a:pt x="3538600" y="4593243"/>
                </a:cubicBezTo>
                <a:cubicBezTo>
                  <a:pt x="3536104" y="4604059"/>
                  <a:pt x="3525092" y="4611023"/>
                  <a:pt x="3520128" y="4620952"/>
                </a:cubicBezTo>
                <a:cubicBezTo>
                  <a:pt x="3515774" y="4629660"/>
                  <a:pt x="3513970" y="4639425"/>
                  <a:pt x="3510891" y="4648661"/>
                </a:cubicBezTo>
                <a:cubicBezTo>
                  <a:pt x="3455473" y="4651740"/>
                  <a:pt x="3398950" y="4646463"/>
                  <a:pt x="3344637" y="4657897"/>
                </a:cubicBezTo>
                <a:cubicBezTo>
                  <a:pt x="3335110" y="4659903"/>
                  <a:pt x="3331565" y="4676657"/>
                  <a:pt x="3335400" y="4685606"/>
                </a:cubicBezTo>
                <a:cubicBezTo>
                  <a:pt x="3342261" y="4701614"/>
                  <a:pt x="3360031" y="4710237"/>
                  <a:pt x="3372346" y="4722552"/>
                </a:cubicBezTo>
                <a:cubicBezTo>
                  <a:pt x="3386841" y="4726176"/>
                  <a:pt x="3429741" y="4725861"/>
                  <a:pt x="3418528" y="4759497"/>
                </a:cubicBezTo>
                <a:cubicBezTo>
                  <a:pt x="3414398" y="4771889"/>
                  <a:pt x="3400055" y="4777970"/>
                  <a:pt x="3390819" y="4787206"/>
                </a:cubicBezTo>
                <a:cubicBezTo>
                  <a:pt x="3370781" y="4790069"/>
                  <a:pt x="3299899" y="4794998"/>
                  <a:pt x="3279982" y="4814915"/>
                </a:cubicBezTo>
                <a:cubicBezTo>
                  <a:pt x="3271006" y="4823891"/>
                  <a:pt x="3273825" y="4839546"/>
                  <a:pt x="3270746" y="4851861"/>
                </a:cubicBezTo>
                <a:cubicBezTo>
                  <a:pt x="3276960" y="4876719"/>
                  <a:pt x="3281205" y="4905052"/>
                  <a:pt x="3298455" y="4925752"/>
                </a:cubicBezTo>
                <a:cubicBezTo>
                  <a:pt x="3305561" y="4934280"/>
                  <a:pt x="3316928" y="4938067"/>
                  <a:pt x="3326164" y="4944224"/>
                </a:cubicBezTo>
                <a:cubicBezTo>
                  <a:pt x="3292956" y="4949759"/>
                  <a:pt x="3271974" y="4950296"/>
                  <a:pt x="3243037" y="4962697"/>
                </a:cubicBezTo>
                <a:cubicBezTo>
                  <a:pt x="3230381" y="4968121"/>
                  <a:pt x="3214094" y="4969966"/>
                  <a:pt x="3206091" y="4981170"/>
                </a:cubicBezTo>
                <a:cubicBezTo>
                  <a:pt x="3196966" y="4993945"/>
                  <a:pt x="3199934" y="5011958"/>
                  <a:pt x="3196855" y="5027352"/>
                </a:cubicBezTo>
                <a:cubicBezTo>
                  <a:pt x="3215825" y="5084263"/>
                  <a:pt x="3194129" y="5023528"/>
                  <a:pt x="3224564" y="5092006"/>
                </a:cubicBezTo>
                <a:cubicBezTo>
                  <a:pt x="3231299" y="5107157"/>
                  <a:pt x="3235622" y="5123359"/>
                  <a:pt x="3243037" y="5138188"/>
                </a:cubicBezTo>
                <a:cubicBezTo>
                  <a:pt x="3267471" y="5187055"/>
                  <a:pt x="3255173" y="5145939"/>
                  <a:pt x="3289219" y="5193606"/>
                </a:cubicBezTo>
                <a:cubicBezTo>
                  <a:pt x="3297222" y="5204810"/>
                  <a:pt x="3302100" y="5217970"/>
                  <a:pt x="3307691" y="5230552"/>
                </a:cubicBezTo>
                <a:cubicBezTo>
                  <a:pt x="3314425" y="5245703"/>
                  <a:pt x="3338752" y="5265944"/>
                  <a:pt x="3326164" y="5276734"/>
                </a:cubicBezTo>
                <a:cubicBezTo>
                  <a:pt x="3304996" y="5294878"/>
                  <a:pt x="3270746" y="5282891"/>
                  <a:pt x="3243037" y="5285970"/>
                </a:cubicBezTo>
                <a:cubicBezTo>
                  <a:pt x="3230722" y="5276734"/>
                  <a:pt x="3218618" y="5267209"/>
                  <a:pt x="3206091" y="5258261"/>
                </a:cubicBezTo>
                <a:cubicBezTo>
                  <a:pt x="3197058" y="5251809"/>
                  <a:pt x="3185317" y="5248456"/>
                  <a:pt x="3178382" y="5239788"/>
                </a:cubicBezTo>
                <a:cubicBezTo>
                  <a:pt x="3172300" y="5232185"/>
                  <a:pt x="3172225" y="5221315"/>
                  <a:pt x="3169147" y="5212079"/>
                </a:cubicBezTo>
                <a:cubicBezTo>
                  <a:pt x="3159910" y="5205921"/>
                  <a:pt x="3148373" y="5202274"/>
                  <a:pt x="3141437" y="5193606"/>
                </a:cubicBezTo>
                <a:cubicBezTo>
                  <a:pt x="3135355" y="5186003"/>
                  <a:pt x="3135279" y="5175133"/>
                  <a:pt x="3132200" y="5165897"/>
                </a:cubicBezTo>
                <a:cubicBezTo>
                  <a:pt x="3125179" y="5144835"/>
                  <a:pt x="3108885" y="5128004"/>
                  <a:pt x="3095255" y="5110479"/>
                </a:cubicBezTo>
                <a:cubicBezTo>
                  <a:pt x="3082618" y="5094231"/>
                  <a:pt x="3044792" y="5066884"/>
                  <a:pt x="3039837" y="5045824"/>
                </a:cubicBezTo>
                <a:cubicBezTo>
                  <a:pt x="3030643" y="5006749"/>
                  <a:pt x="3033679" y="4965776"/>
                  <a:pt x="3030601" y="4925752"/>
                </a:cubicBezTo>
                <a:cubicBezTo>
                  <a:pt x="3036758" y="4916516"/>
                  <a:pt x="3045280" y="4908475"/>
                  <a:pt x="3049073" y="4898043"/>
                </a:cubicBezTo>
                <a:cubicBezTo>
                  <a:pt x="3056319" y="4878119"/>
                  <a:pt x="3082289" y="4757811"/>
                  <a:pt x="3086019" y="4741024"/>
                </a:cubicBezTo>
                <a:cubicBezTo>
                  <a:pt x="3109889" y="4705217"/>
                  <a:pt x="3100983" y="4723843"/>
                  <a:pt x="3113728" y="4685606"/>
                </a:cubicBezTo>
                <a:cubicBezTo>
                  <a:pt x="3119887" y="4667133"/>
                  <a:pt x="3131452" y="4649645"/>
                  <a:pt x="3132200" y="4630188"/>
                </a:cubicBezTo>
                <a:cubicBezTo>
                  <a:pt x="3140720" y="4408658"/>
                  <a:pt x="3138358" y="4186843"/>
                  <a:pt x="3141437" y="3965170"/>
                </a:cubicBezTo>
                <a:cubicBezTo>
                  <a:pt x="3139438" y="3957176"/>
                  <a:pt x="3128852" y="3910818"/>
                  <a:pt x="3122965" y="3900515"/>
                </a:cubicBezTo>
                <a:cubicBezTo>
                  <a:pt x="3081097" y="3827247"/>
                  <a:pt x="3104383" y="3900083"/>
                  <a:pt x="3086019" y="3826624"/>
                </a:cubicBezTo>
                <a:cubicBezTo>
                  <a:pt x="3072145" y="3812750"/>
                  <a:pt x="3061973" y="3802653"/>
                  <a:pt x="3054654" y="3795440"/>
                </a:cubicBezTo>
                <a:lnTo>
                  <a:pt x="3045085" y="3786110"/>
                </a:lnTo>
                <a:lnTo>
                  <a:pt x="3049774" y="3790248"/>
                </a:lnTo>
                <a:cubicBezTo>
                  <a:pt x="3055751" y="3795013"/>
                  <a:pt x="3056973" y="3793617"/>
                  <a:pt x="3030601" y="3761970"/>
                </a:cubicBezTo>
                <a:cubicBezTo>
                  <a:pt x="3000822" y="3726236"/>
                  <a:pt x="3000339" y="3741340"/>
                  <a:pt x="2975182" y="3697315"/>
                </a:cubicBezTo>
                <a:cubicBezTo>
                  <a:pt x="2970352" y="3688862"/>
                  <a:pt x="2969025" y="3678842"/>
                  <a:pt x="2965946" y="3669606"/>
                </a:cubicBezTo>
                <a:cubicBezTo>
                  <a:pt x="2965946" y="3669606"/>
                  <a:pt x="2926848" y="3634588"/>
                  <a:pt x="2910529" y="3614188"/>
                </a:cubicBezTo>
                <a:cubicBezTo>
                  <a:pt x="2901927" y="3603437"/>
                  <a:pt x="2898886" y="3589197"/>
                  <a:pt x="2892055" y="3577243"/>
                </a:cubicBezTo>
                <a:cubicBezTo>
                  <a:pt x="2886547" y="3567605"/>
                  <a:pt x="2880035" y="3558567"/>
                  <a:pt x="2873582" y="3549534"/>
                </a:cubicBezTo>
                <a:cubicBezTo>
                  <a:pt x="2864635" y="3537007"/>
                  <a:pt x="2848214" y="3527803"/>
                  <a:pt x="2845873" y="3512588"/>
                </a:cubicBezTo>
                <a:cubicBezTo>
                  <a:pt x="2835563" y="3445573"/>
                  <a:pt x="2839716" y="3377121"/>
                  <a:pt x="2836637" y="3309388"/>
                </a:cubicBezTo>
                <a:cubicBezTo>
                  <a:pt x="2847962" y="3241435"/>
                  <a:pt x="2841329" y="3272147"/>
                  <a:pt x="2855110" y="3217024"/>
                </a:cubicBezTo>
                <a:lnTo>
                  <a:pt x="2869521" y="3159382"/>
                </a:lnTo>
                <a:lnTo>
                  <a:pt x="2868561" y="3156584"/>
                </a:lnTo>
                <a:cubicBezTo>
                  <a:pt x="2867410" y="3153364"/>
                  <a:pt x="2866279" y="3150118"/>
                  <a:pt x="2864750" y="3147059"/>
                </a:cubicBezTo>
                <a:cubicBezTo>
                  <a:pt x="2863726" y="3145011"/>
                  <a:pt x="2861598" y="3143537"/>
                  <a:pt x="2860940" y="3141344"/>
                </a:cubicBezTo>
                <a:lnTo>
                  <a:pt x="2859969" y="3134550"/>
                </a:lnTo>
                <a:lnTo>
                  <a:pt x="2852801" y="3120488"/>
                </a:lnTo>
                <a:lnTo>
                  <a:pt x="2848570" y="3106114"/>
                </a:lnTo>
                <a:lnTo>
                  <a:pt x="2841890" y="3099434"/>
                </a:lnTo>
                <a:cubicBezTo>
                  <a:pt x="2839824" y="3095990"/>
                  <a:pt x="2839452" y="3091778"/>
                  <a:pt x="2838080" y="3088004"/>
                </a:cubicBezTo>
                <a:cubicBezTo>
                  <a:pt x="2836039" y="3082391"/>
                  <a:pt x="2833454" y="3076099"/>
                  <a:pt x="2830460" y="3070859"/>
                </a:cubicBezTo>
                <a:cubicBezTo>
                  <a:pt x="2822967" y="3057746"/>
                  <a:pt x="2828996" y="3073822"/>
                  <a:pt x="2819031" y="3049904"/>
                </a:cubicBezTo>
                <a:cubicBezTo>
                  <a:pt x="2818023" y="3047487"/>
                  <a:pt x="2817760" y="3044824"/>
                  <a:pt x="2817125" y="3042284"/>
                </a:cubicBezTo>
                <a:cubicBezTo>
                  <a:pt x="2814586" y="3039744"/>
                  <a:pt x="2811593" y="3037587"/>
                  <a:pt x="2809505" y="3034664"/>
                </a:cubicBezTo>
                <a:cubicBezTo>
                  <a:pt x="2808338" y="3033030"/>
                  <a:pt x="2808498" y="3030745"/>
                  <a:pt x="2807601" y="3028949"/>
                </a:cubicBezTo>
                <a:cubicBezTo>
                  <a:pt x="2806576" y="3026901"/>
                  <a:pt x="2805121" y="3025097"/>
                  <a:pt x="2803790" y="3023234"/>
                </a:cubicBezTo>
                <a:cubicBezTo>
                  <a:pt x="2801945" y="3020650"/>
                  <a:pt x="2800321" y="3017859"/>
                  <a:pt x="2798076" y="3015614"/>
                </a:cubicBezTo>
                <a:cubicBezTo>
                  <a:pt x="2795830" y="3013369"/>
                  <a:pt x="2792404" y="3012405"/>
                  <a:pt x="2790455" y="3009899"/>
                </a:cubicBezTo>
                <a:cubicBezTo>
                  <a:pt x="2787840" y="3006537"/>
                  <a:pt x="2786645" y="3002279"/>
                  <a:pt x="2784740" y="2998469"/>
                </a:cubicBezTo>
                <a:cubicBezTo>
                  <a:pt x="2779355" y="2994430"/>
                  <a:pt x="2775949" y="2993197"/>
                  <a:pt x="2773310" y="2987039"/>
                </a:cubicBezTo>
                <a:cubicBezTo>
                  <a:pt x="2772279" y="2984633"/>
                  <a:pt x="2772040" y="2981959"/>
                  <a:pt x="2771405" y="2979419"/>
                </a:cubicBezTo>
                <a:cubicBezTo>
                  <a:pt x="2763513" y="2974158"/>
                  <a:pt x="2766419" y="2977011"/>
                  <a:pt x="2759975" y="2967989"/>
                </a:cubicBezTo>
                <a:cubicBezTo>
                  <a:pt x="2758644" y="2966126"/>
                  <a:pt x="2757953" y="2963704"/>
                  <a:pt x="2756165" y="2962274"/>
                </a:cubicBezTo>
                <a:cubicBezTo>
                  <a:pt x="2746929" y="2954885"/>
                  <a:pt x="2752701" y="2967123"/>
                  <a:pt x="2748545" y="2954654"/>
                </a:cubicBezTo>
                <a:cubicBezTo>
                  <a:pt x="2735046" y="2941154"/>
                  <a:pt x="2751317" y="2958350"/>
                  <a:pt x="2737116" y="2939414"/>
                </a:cubicBezTo>
                <a:cubicBezTo>
                  <a:pt x="2731550" y="2931993"/>
                  <a:pt x="2732139" y="2935267"/>
                  <a:pt x="2725685" y="2929889"/>
                </a:cubicBezTo>
                <a:cubicBezTo>
                  <a:pt x="2713243" y="2919521"/>
                  <a:pt x="2726868" y="2929167"/>
                  <a:pt x="2714255" y="2916554"/>
                </a:cubicBezTo>
                <a:cubicBezTo>
                  <a:pt x="2712636" y="2914935"/>
                  <a:pt x="2710159" y="2914363"/>
                  <a:pt x="2708540" y="2912744"/>
                </a:cubicBezTo>
                <a:cubicBezTo>
                  <a:pt x="2697021" y="2901225"/>
                  <a:pt x="2715318" y="2913065"/>
                  <a:pt x="2697110" y="2899409"/>
                </a:cubicBezTo>
                <a:cubicBezTo>
                  <a:pt x="2694838" y="2897705"/>
                  <a:pt x="2691498" y="2897607"/>
                  <a:pt x="2689490" y="2895599"/>
                </a:cubicBezTo>
                <a:cubicBezTo>
                  <a:pt x="2686872" y="2892981"/>
                  <a:pt x="2685997" y="2889036"/>
                  <a:pt x="2683775" y="2886074"/>
                </a:cubicBezTo>
                <a:cubicBezTo>
                  <a:pt x="2682159" y="2883919"/>
                  <a:pt x="2679785" y="2882429"/>
                  <a:pt x="2678060" y="2880359"/>
                </a:cubicBezTo>
                <a:cubicBezTo>
                  <a:pt x="2676594" y="2878600"/>
                  <a:pt x="2675581" y="2876507"/>
                  <a:pt x="2674250" y="2874644"/>
                </a:cubicBezTo>
                <a:cubicBezTo>
                  <a:pt x="2672405" y="2872060"/>
                  <a:pt x="2670380" y="2869608"/>
                  <a:pt x="2668535" y="2867024"/>
                </a:cubicBezTo>
                <a:cubicBezTo>
                  <a:pt x="2667204" y="2865161"/>
                  <a:pt x="2666215" y="2863047"/>
                  <a:pt x="2664725" y="2861309"/>
                </a:cubicBezTo>
                <a:cubicBezTo>
                  <a:pt x="2649410" y="2843441"/>
                  <a:pt x="2663208" y="2863416"/>
                  <a:pt x="2653295" y="2846069"/>
                </a:cubicBezTo>
                <a:cubicBezTo>
                  <a:pt x="2649427" y="2839299"/>
                  <a:pt x="2648069" y="2838938"/>
                  <a:pt x="2641865" y="2832734"/>
                </a:cubicBezTo>
                <a:cubicBezTo>
                  <a:pt x="2636601" y="2827470"/>
                  <a:pt x="2634079" y="2824666"/>
                  <a:pt x="2632467" y="2821961"/>
                </a:cubicBezTo>
                <a:lnTo>
                  <a:pt x="2632202" y="2821277"/>
                </a:lnTo>
                <a:lnTo>
                  <a:pt x="2604257" y="2808792"/>
                </a:lnTo>
                <a:cubicBezTo>
                  <a:pt x="2566107" y="2791969"/>
                  <a:pt x="2539314" y="2780617"/>
                  <a:pt x="2520829" y="2773099"/>
                </a:cubicBezTo>
                <a:lnTo>
                  <a:pt x="2498992" y="2764511"/>
                </a:lnTo>
                <a:lnTo>
                  <a:pt x="2501101" y="2764869"/>
                </a:lnTo>
                <a:cubicBezTo>
                  <a:pt x="2507887" y="2762662"/>
                  <a:pt x="2493267" y="2743389"/>
                  <a:pt x="2374820" y="2662843"/>
                </a:cubicBezTo>
                <a:cubicBezTo>
                  <a:pt x="2340662" y="2639616"/>
                  <a:pt x="2299984" y="2627675"/>
                  <a:pt x="2263982" y="2607424"/>
                </a:cubicBezTo>
                <a:cubicBezTo>
                  <a:pt x="2250565" y="2599877"/>
                  <a:pt x="2239352" y="2588951"/>
                  <a:pt x="2227037" y="2579715"/>
                </a:cubicBezTo>
                <a:cubicBezTo>
                  <a:pt x="2114523" y="2557213"/>
                  <a:pt x="2254341" y="2587162"/>
                  <a:pt x="2125438" y="2552006"/>
                </a:cubicBezTo>
                <a:cubicBezTo>
                  <a:pt x="2089089" y="2542093"/>
                  <a:pt x="2077667" y="2550418"/>
                  <a:pt x="2051546" y="2524297"/>
                </a:cubicBezTo>
                <a:cubicBezTo>
                  <a:pt x="2028405" y="2501155"/>
                  <a:pt x="2008444" y="2475036"/>
                  <a:pt x="1986892" y="2450406"/>
                </a:cubicBezTo>
                <a:lnTo>
                  <a:pt x="2005365" y="2330334"/>
                </a:lnTo>
                <a:lnTo>
                  <a:pt x="1682092" y="1970115"/>
                </a:lnTo>
                <a:lnTo>
                  <a:pt x="1894529" y="2330334"/>
                </a:lnTo>
                <a:cubicBezTo>
                  <a:pt x="1879134" y="2330334"/>
                  <a:pt x="1863374" y="2333673"/>
                  <a:pt x="1848347" y="2330334"/>
                </a:cubicBezTo>
                <a:cubicBezTo>
                  <a:pt x="1834905" y="2327347"/>
                  <a:pt x="1823355" y="2318692"/>
                  <a:pt x="1811400" y="2311861"/>
                </a:cubicBezTo>
                <a:cubicBezTo>
                  <a:pt x="1758564" y="2281669"/>
                  <a:pt x="1803158" y="2301432"/>
                  <a:pt x="1746746" y="2237970"/>
                </a:cubicBezTo>
                <a:cubicBezTo>
                  <a:pt x="1736519" y="2226464"/>
                  <a:pt x="1720685" y="2221146"/>
                  <a:pt x="1709801" y="2210261"/>
                </a:cubicBezTo>
                <a:cubicBezTo>
                  <a:pt x="1701951" y="2202412"/>
                  <a:pt x="1698434" y="2191080"/>
                  <a:pt x="1691328" y="2182552"/>
                </a:cubicBezTo>
                <a:cubicBezTo>
                  <a:pt x="1652022" y="2135384"/>
                  <a:pt x="1669334" y="2177703"/>
                  <a:pt x="1654382" y="2117897"/>
                </a:cubicBezTo>
                <a:cubicBezTo>
                  <a:pt x="1648225" y="2108661"/>
                  <a:pt x="1640875" y="2100117"/>
                  <a:pt x="1635911" y="2090188"/>
                </a:cubicBezTo>
                <a:cubicBezTo>
                  <a:pt x="1629282" y="2076933"/>
                  <a:pt x="1620398" y="2037378"/>
                  <a:pt x="1617438" y="2025534"/>
                </a:cubicBezTo>
                <a:lnTo>
                  <a:pt x="1580492" y="1951643"/>
                </a:lnTo>
                <a:cubicBezTo>
                  <a:pt x="1570563" y="1931785"/>
                  <a:pt x="1554970" y="1915262"/>
                  <a:pt x="1543547" y="1896224"/>
                </a:cubicBezTo>
                <a:cubicBezTo>
                  <a:pt x="1522845" y="1861722"/>
                  <a:pt x="1525232" y="1859916"/>
                  <a:pt x="1515837" y="1822335"/>
                </a:cubicBezTo>
                <a:cubicBezTo>
                  <a:pt x="1480279" y="1786775"/>
                  <a:pt x="1495374" y="1805493"/>
                  <a:pt x="1469655" y="1766916"/>
                </a:cubicBezTo>
                <a:cubicBezTo>
                  <a:pt x="1408339" y="1674944"/>
                  <a:pt x="1391646" y="1737564"/>
                  <a:pt x="1377291" y="1619135"/>
                </a:cubicBezTo>
                <a:cubicBezTo>
                  <a:pt x="1368392" y="1545717"/>
                  <a:pt x="1371134" y="1471353"/>
                  <a:pt x="1368055" y="1397462"/>
                </a:cubicBezTo>
                <a:cubicBezTo>
                  <a:pt x="1364976" y="1385147"/>
                  <a:pt x="1365860" y="1371078"/>
                  <a:pt x="1358819" y="1360516"/>
                </a:cubicBezTo>
                <a:cubicBezTo>
                  <a:pt x="1352662" y="1351280"/>
                  <a:pt x="1339638" y="1349150"/>
                  <a:pt x="1331110" y="1342044"/>
                </a:cubicBezTo>
                <a:cubicBezTo>
                  <a:pt x="1321075" y="1333682"/>
                  <a:pt x="1312637" y="1323571"/>
                  <a:pt x="1303400" y="1314335"/>
                </a:cubicBezTo>
                <a:cubicBezTo>
                  <a:pt x="1280864" y="1306823"/>
                  <a:pt x="1265886" y="1304530"/>
                  <a:pt x="1247982" y="1286625"/>
                </a:cubicBezTo>
                <a:cubicBezTo>
                  <a:pt x="1240133" y="1278776"/>
                  <a:pt x="1235667" y="1268152"/>
                  <a:pt x="1229510" y="1258916"/>
                </a:cubicBezTo>
                <a:lnTo>
                  <a:pt x="1201800" y="1240444"/>
                </a:lnTo>
                <a:lnTo>
                  <a:pt x="1146382" y="1203498"/>
                </a:lnTo>
                <a:cubicBezTo>
                  <a:pt x="1135514" y="1196252"/>
                  <a:pt x="1127909" y="1185025"/>
                  <a:pt x="1118673" y="1175789"/>
                </a:cubicBezTo>
                <a:cubicBezTo>
                  <a:pt x="1055406" y="1112522"/>
                  <a:pt x="1084992" y="1134862"/>
                  <a:pt x="1035546" y="1101898"/>
                </a:cubicBezTo>
                <a:cubicBezTo>
                  <a:pt x="1026310" y="1098819"/>
                  <a:pt x="1016786" y="1096497"/>
                  <a:pt x="1007837" y="1092662"/>
                </a:cubicBezTo>
                <a:cubicBezTo>
                  <a:pt x="989237" y="1084690"/>
                  <a:pt x="959552" y="1069358"/>
                  <a:pt x="943182" y="1055716"/>
                </a:cubicBezTo>
                <a:cubicBezTo>
                  <a:pt x="933147" y="1047354"/>
                  <a:pt x="924709" y="1037243"/>
                  <a:pt x="915473" y="1028007"/>
                </a:cubicBezTo>
                <a:cubicBezTo>
                  <a:pt x="906237" y="1024928"/>
                  <a:pt x="896472" y="1023124"/>
                  <a:pt x="887764" y="1018771"/>
                </a:cubicBezTo>
                <a:cubicBezTo>
                  <a:pt x="862047" y="1005912"/>
                  <a:pt x="852772" y="993015"/>
                  <a:pt x="832346" y="972589"/>
                </a:cubicBezTo>
                <a:cubicBezTo>
                  <a:pt x="790451" y="964210"/>
                  <a:pt x="788498" y="969916"/>
                  <a:pt x="758455" y="944880"/>
                </a:cubicBezTo>
                <a:cubicBezTo>
                  <a:pt x="733266" y="923889"/>
                  <a:pt x="710647" y="886315"/>
                  <a:pt x="675328" y="880225"/>
                </a:cubicBezTo>
                <a:cubicBezTo>
                  <a:pt x="605479" y="868182"/>
                  <a:pt x="533703" y="874068"/>
                  <a:pt x="462891" y="870989"/>
                </a:cubicBezTo>
                <a:cubicBezTo>
                  <a:pt x="414262" y="895304"/>
                  <a:pt x="435683" y="879726"/>
                  <a:pt x="398237" y="917171"/>
                </a:cubicBezTo>
                <a:cubicBezTo>
                  <a:pt x="376685" y="938722"/>
                  <a:pt x="361434" y="969447"/>
                  <a:pt x="333582" y="981824"/>
                </a:cubicBezTo>
                <a:cubicBezTo>
                  <a:pt x="223960" y="1030546"/>
                  <a:pt x="235137" y="1006837"/>
                  <a:pt x="222746" y="944880"/>
                </a:cubicBezTo>
                <a:cubicBezTo>
                  <a:pt x="138815" y="932890"/>
                  <a:pt x="178744" y="942528"/>
                  <a:pt x="102673" y="917171"/>
                </a:cubicBezTo>
                <a:cubicBezTo>
                  <a:pt x="112692" y="887114"/>
                  <a:pt x="124179" y="858166"/>
                  <a:pt x="121146" y="824806"/>
                </a:cubicBezTo>
                <a:cubicBezTo>
                  <a:pt x="119899" y="811095"/>
                  <a:pt x="108831" y="800177"/>
                  <a:pt x="102673" y="787862"/>
                </a:cubicBezTo>
                <a:cubicBezTo>
                  <a:pt x="94998" y="785942"/>
                  <a:pt x="31546" y="776811"/>
                  <a:pt x="38019" y="750916"/>
                </a:cubicBezTo>
                <a:cubicBezTo>
                  <a:pt x="41098" y="738601"/>
                  <a:pt x="69287" y="753034"/>
                  <a:pt x="74964" y="741680"/>
                </a:cubicBezTo>
                <a:cubicBezTo>
                  <a:pt x="87432" y="716744"/>
                  <a:pt x="81121" y="686262"/>
                  <a:pt x="84200" y="658553"/>
                </a:cubicBezTo>
                <a:cubicBezTo>
                  <a:pt x="62649" y="655474"/>
                  <a:pt x="39440" y="658158"/>
                  <a:pt x="19546" y="649316"/>
                </a:cubicBezTo>
                <a:cubicBezTo>
                  <a:pt x="9402" y="644807"/>
                  <a:pt x="-3891" y="631536"/>
                  <a:pt x="1073" y="621607"/>
                </a:cubicBezTo>
                <a:cubicBezTo>
                  <a:pt x="9102" y="605550"/>
                  <a:pt x="31861" y="603134"/>
                  <a:pt x="47255" y="593898"/>
                </a:cubicBezTo>
                <a:cubicBezTo>
                  <a:pt x="59570" y="590819"/>
                  <a:pt x="71953" y="588002"/>
                  <a:pt x="84200" y="584662"/>
                </a:cubicBezTo>
                <a:cubicBezTo>
                  <a:pt x="105824" y="578764"/>
                  <a:pt x="126533" y="568218"/>
                  <a:pt x="148855" y="566189"/>
                </a:cubicBezTo>
                <a:cubicBezTo>
                  <a:pt x="371812" y="545920"/>
                  <a:pt x="451780" y="560877"/>
                  <a:pt x="684564" y="575425"/>
                </a:cubicBezTo>
                <a:cubicBezTo>
                  <a:pt x="771373" y="564574"/>
                  <a:pt x="778401" y="564404"/>
                  <a:pt x="878528" y="547716"/>
                </a:cubicBezTo>
                <a:cubicBezTo>
                  <a:pt x="894013" y="545135"/>
                  <a:pt x="909044" y="539491"/>
                  <a:pt x="924710" y="538480"/>
                </a:cubicBezTo>
                <a:cubicBezTo>
                  <a:pt x="1004651" y="533323"/>
                  <a:pt x="1084807" y="532323"/>
                  <a:pt x="1164855" y="529244"/>
                </a:cubicBezTo>
                <a:cubicBezTo>
                  <a:pt x="1174781" y="535861"/>
                  <a:pt x="1181897" y="540660"/>
                  <a:pt x="1186898" y="544065"/>
                </a:cubicBezTo>
                <a:lnTo>
                  <a:pt x="1195899" y="550280"/>
                </a:lnTo>
                <a:lnTo>
                  <a:pt x="1197121" y="551192"/>
                </a:lnTo>
                <a:cubicBezTo>
                  <a:pt x="1197786" y="551654"/>
                  <a:pt x="1197731" y="551575"/>
                  <a:pt x="1196260" y="550529"/>
                </a:cubicBezTo>
                <a:lnTo>
                  <a:pt x="1195899" y="550280"/>
                </a:lnTo>
                <a:lnTo>
                  <a:pt x="1193662" y="548610"/>
                </a:lnTo>
                <a:cubicBezTo>
                  <a:pt x="1188031" y="544140"/>
                  <a:pt x="1182033" y="537833"/>
                  <a:pt x="1220273" y="556953"/>
                </a:cubicBezTo>
                <a:lnTo>
                  <a:pt x="1229099" y="562837"/>
                </a:lnTo>
                <a:lnTo>
                  <a:pt x="1247405" y="537209"/>
                </a:lnTo>
                <a:cubicBezTo>
                  <a:pt x="1260506" y="524108"/>
                  <a:pt x="1267322" y="522950"/>
                  <a:pt x="1281695" y="518159"/>
                </a:cubicBezTo>
                <a:cubicBezTo>
                  <a:pt x="1344560" y="519429"/>
                  <a:pt x="1407457" y="519780"/>
                  <a:pt x="1470338" y="520590"/>
                </a:cubicBezTo>
                <a:lnTo>
                  <a:pt x="1652437" y="525602"/>
                </a:lnTo>
                <a:lnTo>
                  <a:pt x="1632505" y="488281"/>
                </a:lnTo>
                <a:cubicBezTo>
                  <a:pt x="1622565" y="477005"/>
                  <a:pt x="1610680" y="467068"/>
                  <a:pt x="1598964" y="455353"/>
                </a:cubicBezTo>
                <a:cubicBezTo>
                  <a:pt x="1565097" y="452274"/>
                  <a:pt x="1531183" y="449676"/>
                  <a:pt x="1497364" y="446116"/>
                </a:cubicBezTo>
                <a:cubicBezTo>
                  <a:pt x="1472678" y="443517"/>
                  <a:pt x="1443066" y="452119"/>
                  <a:pt x="1423473" y="436880"/>
                </a:cubicBezTo>
                <a:cubicBezTo>
                  <a:pt x="1408690" y="425382"/>
                  <a:pt x="1396561" y="387649"/>
                  <a:pt x="1414237" y="381462"/>
                </a:cubicBezTo>
                <a:cubicBezTo>
                  <a:pt x="1444784" y="370771"/>
                  <a:pt x="1477111" y="369231"/>
                  <a:pt x="1509884" y="369980"/>
                </a:cubicBezTo>
                <a:cubicBezTo>
                  <a:pt x="1542656" y="370728"/>
                  <a:pt x="1575873" y="373765"/>
                  <a:pt x="1608200" y="372225"/>
                </a:cubicBezTo>
                <a:cubicBezTo>
                  <a:pt x="1617438" y="375304"/>
                  <a:pt x="1627202" y="377108"/>
                  <a:pt x="1635911" y="381462"/>
                </a:cubicBezTo>
                <a:cubicBezTo>
                  <a:pt x="1661628" y="394321"/>
                  <a:pt x="1670901" y="407217"/>
                  <a:pt x="1691328" y="427644"/>
                </a:cubicBezTo>
                <a:cubicBezTo>
                  <a:pt x="1700564" y="430723"/>
                  <a:pt x="1710330" y="432526"/>
                  <a:pt x="1719038" y="436880"/>
                </a:cubicBezTo>
                <a:cubicBezTo>
                  <a:pt x="1790657" y="472690"/>
                  <a:pt x="1704809" y="441374"/>
                  <a:pt x="1774456" y="464589"/>
                </a:cubicBezTo>
                <a:cubicBezTo>
                  <a:pt x="1826795" y="467668"/>
                  <a:pt x="1879305" y="468931"/>
                  <a:pt x="1931729" y="471102"/>
                </a:cubicBezTo>
                <a:lnTo>
                  <a:pt x="1973378" y="474280"/>
                </a:lnTo>
                <a:lnTo>
                  <a:pt x="1959875" y="468629"/>
                </a:lnTo>
                <a:cubicBezTo>
                  <a:pt x="1961145" y="464820"/>
                  <a:pt x="1962531" y="461047"/>
                  <a:pt x="1963685" y="457199"/>
                </a:cubicBezTo>
                <a:cubicBezTo>
                  <a:pt x="1966342" y="448343"/>
                  <a:pt x="1968521" y="439346"/>
                  <a:pt x="1971305" y="430529"/>
                </a:cubicBezTo>
                <a:cubicBezTo>
                  <a:pt x="1976142" y="415210"/>
                  <a:pt x="1981465" y="400049"/>
                  <a:pt x="1986545" y="384809"/>
                </a:cubicBezTo>
                <a:cubicBezTo>
                  <a:pt x="1952255" y="383539"/>
                  <a:pt x="1917917" y="383208"/>
                  <a:pt x="1883675" y="380999"/>
                </a:cubicBezTo>
                <a:cubicBezTo>
                  <a:pt x="1878450" y="380662"/>
                  <a:pt x="1872138" y="380892"/>
                  <a:pt x="1868435" y="377189"/>
                </a:cubicBezTo>
                <a:cubicBezTo>
                  <a:pt x="1861819" y="370573"/>
                  <a:pt x="1870858" y="348961"/>
                  <a:pt x="1849385" y="354329"/>
                </a:cubicBezTo>
                <a:cubicBezTo>
                  <a:pt x="1842415" y="356071"/>
                  <a:pt x="1839225" y="364489"/>
                  <a:pt x="1834145" y="369569"/>
                </a:cubicBezTo>
                <a:cubicBezTo>
                  <a:pt x="1830335" y="370839"/>
                  <a:pt x="1823985" y="369569"/>
                  <a:pt x="1822715" y="373379"/>
                </a:cubicBezTo>
                <a:cubicBezTo>
                  <a:pt x="1818279" y="386687"/>
                  <a:pt x="1831358" y="408832"/>
                  <a:pt x="1818905" y="415290"/>
                </a:cubicBezTo>
                <a:cubicBezTo>
                  <a:pt x="1789397" y="430590"/>
                  <a:pt x="1752865" y="422909"/>
                  <a:pt x="1719845" y="426719"/>
                </a:cubicBezTo>
                <a:cubicBezTo>
                  <a:pt x="1714765" y="407669"/>
                  <a:pt x="1720287" y="381518"/>
                  <a:pt x="1704605" y="369569"/>
                </a:cubicBezTo>
                <a:cubicBezTo>
                  <a:pt x="1614219" y="300704"/>
                  <a:pt x="1650686" y="398313"/>
                  <a:pt x="1636024" y="354329"/>
                </a:cubicBezTo>
                <a:cubicBezTo>
                  <a:pt x="1644710" y="345644"/>
                  <a:pt x="1655075" y="338281"/>
                  <a:pt x="1655075" y="323849"/>
                </a:cubicBezTo>
                <a:cubicBezTo>
                  <a:pt x="1655075" y="319270"/>
                  <a:pt x="1649995" y="316229"/>
                  <a:pt x="1647455" y="312419"/>
                </a:cubicBezTo>
                <a:cubicBezTo>
                  <a:pt x="1643645" y="313689"/>
                  <a:pt x="1639784" y="314819"/>
                  <a:pt x="1636024" y="316229"/>
                </a:cubicBezTo>
                <a:cubicBezTo>
                  <a:pt x="1629621" y="318630"/>
                  <a:pt x="1623526" y="321884"/>
                  <a:pt x="1616975" y="323849"/>
                </a:cubicBezTo>
                <a:cubicBezTo>
                  <a:pt x="1610772" y="325710"/>
                  <a:pt x="1604234" y="326203"/>
                  <a:pt x="1597925" y="327659"/>
                </a:cubicBezTo>
                <a:lnTo>
                  <a:pt x="1567445" y="335279"/>
                </a:lnTo>
                <a:cubicBezTo>
                  <a:pt x="1536965" y="342899"/>
                  <a:pt x="1554110" y="346074"/>
                  <a:pt x="1533155" y="339089"/>
                </a:cubicBezTo>
                <a:cubicBezTo>
                  <a:pt x="1515375" y="337819"/>
                  <a:pt x="1497038" y="339872"/>
                  <a:pt x="1479815" y="335279"/>
                </a:cubicBezTo>
                <a:cubicBezTo>
                  <a:pt x="1475935" y="334244"/>
                  <a:pt x="1474209" y="327441"/>
                  <a:pt x="1476005" y="323849"/>
                </a:cubicBezTo>
                <a:cubicBezTo>
                  <a:pt x="1481241" y="313376"/>
                  <a:pt x="1491245" y="306069"/>
                  <a:pt x="1498865" y="297179"/>
                </a:cubicBezTo>
                <a:cubicBezTo>
                  <a:pt x="1506485" y="297179"/>
                  <a:pt x="1537012" y="296338"/>
                  <a:pt x="1544585" y="297179"/>
                </a:cubicBezTo>
                <a:cubicBezTo>
                  <a:pt x="1548577" y="297623"/>
                  <a:pt x="1552005" y="300760"/>
                  <a:pt x="1556015" y="300989"/>
                </a:cubicBezTo>
                <a:cubicBezTo>
                  <a:pt x="1693755" y="308860"/>
                  <a:pt x="1638196" y="291553"/>
                  <a:pt x="1689365" y="308609"/>
                </a:cubicBezTo>
                <a:cubicBezTo>
                  <a:pt x="1705805" y="311138"/>
                  <a:pt x="1771266" y="322490"/>
                  <a:pt x="1788425" y="320039"/>
                </a:cubicBezTo>
                <a:cubicBezTo>
                  <a:pt x="1792401" y="319471"/>
                  <a:pt x="1790965" y="312419"/>
                  <a:pt x="1792235" y="308609"/>
                </a:cubicBezTo>
                <a:cubicBezTo>
                  <a:pt x="1798585" y="307339"/>
                  <a:pt x="1805493" y="307695"/>
                  <a:pt x="1811285" y="304799"/>
                </a:cubicBezTo>
                <a:cubicBezTo>
                  <a:pt x="1816104" y="302389"/>
                  <a:pt x="1818330" y="296501"/>
                  <a:pt x="1822715" y="293369"/>
                </a:cubicBezTo>
                <a:cubicBezTo>
                  <a:pt x="1827337" y="290068"/>
                  <a:pt x="1832875" y="288289"/>
                  <a:pt x="1837955" y="285749"/>
                </a:cubicBezTo>
                <a:cubicBezTo>
                  <a:pt x="1897255" y="256099"/>
                  <a:pt x="1848550" y="273327"/>
                  <a:pt x="1879865" y="262889"/>
                </a:cubicBezTo>
                <a:cubicBezTo>
                  <a:pt x="1887111" y="266512"/>
                  <a:pt x="1905849" y="274745"/>
                  <a:pt x="1910345" y="281939"/>
                </a:cubicBezTo>
                <a:cubicBezTo>
                  <a:pt x="1913777" y="287430"/>
                  <a:pt x="1911475" y="295094"/>
                  <a:pt x="1914155" y="300989"/>
                </a:cubicBezTo>
                <a:cubicBezTo>
                  <a:pt x="1925072" y="325007"/>
                  <a:pt x="1923579" y="321910"/>
                  <a:pt x="1940825" y="327659"/>
                </a:cubicBezTo>
                <a:cubicBezTo>
                  <a:pt x="1958605" y="330199"/>
                  <a:pt x="1976239" y="336399"/>
                  <a:pt x="1994165" y="335279"/>
                </a:cubicBezTo>
                <a:cubicBezTo>
                  <a:pt x="1998735" y="334993"/>
                  <a:pt x="1997361" y="325029"/>
                  <a:pt x="2001785" y="323849"/>
                </a:cubicBezTo>
                <a:cubicBezTo>
                  <a:pt x="2017785" y="319582"/>
                  <a:pt x="2034805" y="321309"/>
                  <a:pt x="2051315" y="320039"/>
                </a:cubicBezTo>
                <a:cubicBezTo>
                  <a:pt x="2060525" y="322342"/>
                  <a:pt x="2082789" y="327494"/>
                  <a:pt x="2089415" y="331469"/>
                </a:cubicBezTo>
                <a:cubicBezTo>
                  <a:pt x="2107144" y="342107"/>
                  <a:pt x="2108465" y="353288"/>
                  <a:pt x="2108465" y="373379"/>
                </a:cubicBezTo>
                <a:cubicBezTo>
                  <a:pt x="2108465" y="417847"/>
                  <a:pt x="2105925" y="462279"/>
                  <a:pt x="2104655" y="506729"/>
                </a:cubicBezTo>
                <a:cubicBezTo>
                  <a:pt x="2107194" y="510539"/>
                  <a:pt x="2110003" y="514183"/>
                  <a:pt x="2112275" y="518159"/>
                </a:cubicBezTo>
                <a:cubicBezTo>
                  <a:pt x="2115093" y="523091"/>
                  <a:pt x="2116885" y="528584"/>
                  <a:pt x="2119895" y="533400"/>
                </a:cubicBezTo>
                <a:lnTo>
                  <a:pt x="2124981" y="540180"/>
                </a:lnTo>
                <a:lnTo>
                  <a:pt x="2112275" y="544829"/>
                </a:lnTo>
                <a:cubicBezTo>
                  <a:pt x="2108465" y="542289"/>
                  <a:pt x="2104821" y="539481"/>
                  <a:pt x="2100845" y="537209"/>
                </a:cubicBezTo>
                <a:cubicBezTo>
                  <a:pt x="2083265" y="527164"/>
                  <a:pt x="2075774" y="529064"/>
                  <a:pt x="2062744" y="506729"/>
                </a:cubicBezTo>
                <a:lnTo>
                  <a:pt x="2061771" y="500882"/>
                </a:lnTo>
                <a:lnTo>
                  <a:pt x="2060783" y="501535"/>
                </a:lnTo>
                <a:cubicBezTo>
                  <a:pt x="2050781" y="534038"/>
                  <a:pt x="2054626" y="569268"/>
                  <a:pt x="2051546" y="603135"/>
                </a:cubicBezTo>
                <a:cubicBezTo>
                  <a:pt x="2385047" y="613893"/>
                  <a:pt x="2310127" y="704864"/>
                  <a:pt x="2347110" y="575425"/>
                </a:cubicBezTo>
                <a:cubicBezTo>
                  <a:pt x="2349785" y="566064"/>
                  <a:pt x="2353268" y="556952"/>
                  <a:pt x="2356346" y="547716"/>
                </a:cubicBezTo>
                <a:cubicBezTo>
                  <a:pt x="2371044" y="525670"/>
                  <a:pt x="2388050" y="496237"/>
                  <a:pt x="2411764" y="483062"/>
                </a:cubicBezTo>
                <a:cubicBezTo>
                  <a:pt x="2425487" y="475438"/>
                  <a:pt x="2442552" y="476904"/>
                  <a:pt x="2457946" y="473825"/>
                </a:cubicBezTo>
                <a:lnTo>
                  <a:pt x="2485655" y="483062"/>
                </a:lnTo>
                <a:cubicBezTo>
                  <a:pt x="2488555" y="484029"/>
                  <a:pt x="2491192" y="486536"/>
                  <a:pt x="2493602" y="490231"/>
                </a:cubicBezTo>
                <a:lnTo>
                  <a:pt x="2499412" y="502856"/>
                </a:lnTo>
                <a:lnTo>
                  <a:pt x="2500454" y="520996"/>
                </a:lnTo>
                <a:lnTo>
                  <a:pt x="2512986" y="564865"/>
                </a:lnTo>
                <a:lnTo>
                  <a:pt x="2516990" y="590713"/>
                </a:lnTo>
                <a:cubicBezTo>
                  <a:pt x="2518985" y="604245"/>
                  <a:pt x="2520763" y="615483"/>
                  <a:pt x="2522600" y="621607"/>
                </a:cubicBezTo>
                <a:cubicBezTo>
                  <a:pt x="2526556" y="634795"/>
                  <a:pt x="2528363" y="653257"/>
                  <a:pt x="2541074" y="658553"/>
                </a:cubicBezTo>
                <a:cubicBezTo>
                  <a:pt x="2569634" y="670454"/>
                  <a:pt x="2602649" y="664710"/>
                  <a:pt x="2633438" y="667789"/>
                </a:cubicBezTo>
                <a:cubicBezTo>
                  <a:pt x="2667049" y="600566"/>
                  <a:pt x="2656292" y="651507"/>
                  <a:pt x="2596491" y="621607"/>
                </a:cubicBezTo>
                <a:cubicBezTo>
                  <a:pt x="2586562" y="616643"/>
                  <a:pt x="2584176" y="603134"/>
                  <a:pt x="2578019" y="593898"/>
                </a:cubicBezTo>
                <a:cubicBezTo>
                  <a:pt x="2567438" y="591253"/>
                  <a:pt x="2519163" y="583586"/>
                  <a:pt x="2513364" y="566189"/>
                </a:cubicBezTo>
                <a:lnTo>
                  <a:pt x="2512986" y="564865"/>
                </a:lnTo>
                <a:lnTo>
                  <a:pt x="2510071" y="546049"/>
                </a:lnTo>
                <a:cubicBezTo>
                  <a:pt x="2507362" y="530745"/>
                  <a:pt x="2504158" y="515965"/>
                  <a:pt x="2500182" y="504528"/>
                </a:cubicBezTo>
                <a:lnTo>
                  <a:pt x="2499412" y="502856"/>
                </a:lnTo>
                <a:lnTo>
                  <a:pt x="2498798" y="492174"/>
                </a:lnTo>
                <a:cubicBezTo>
                  <a:pt x="2499937" y="483996"/>
                  <a:pt x="2502675" y="476598"/>
                  <a:pt x="2506734" y="468032"/>
                </a:cubicBezTo>
                <a:lnTo>
                  <a:pt x="2519477" y="443012"/>
                </a:lnTo>
                <a:lnTo>
                  <a:pt x="2507465" y="445164"/>
                </a:lnTo>
                <a:cubicBezTo>
                  <a:pt x="2493845" y="445366"/>
                  <a:pt x="2479940" y="444499"/>
                  <a:pt x="2466605" y="445769"/>
                </a:cubicBezTo>
                <a:lnTo>
                  <a:pt x="2453709" y="439322"/>
                </a:lnTo>
                <a:lnTo>
                  <a:pt x="2458985" y="438149"/>
                </a:lnTo>
                <a:cubicBezTo>
                  <a:pt x="2458985" y="438149"/>
                  <a:pt x="2449387" y="415767"/>
                  <a:pt x="2447555" y="403860"/>
                </a:cubicBezTo>
                <a:cubicBezTo>
                  <a:pt x="2446759" y="398684"/>
                  <a:pt x="2450095" y="393699"/>
                  <a:pt x="2451365" y="388619"/>
                </a:cubicBezTo>
                <a:cubicBezTo>
                  <a:pt x="2455175" y="386079"/>
                  <a:pt x="2458699" y="383047"/>
                  <a:pt x="2462795" y="380999"/>
                </a:cubicBezTo>
                <a:cubicBezTo>
                  <a:pt x="2466387" y="379203"/>
                  <a:pt x="2471385" y="380029"/>
                  <a:pt x="2474225" y="377189"/>
                </a:cubicBezTo>
                <a:cubicBezTo>
                  <a:pt x="2478241" y="373173"/>
                  <a:pt x="2479305" y="367029"/>
                  <a:pt x="2481845" y="361949"/>
                </a:cubicBezTo>
                <a:cubicBezTo>
                  <a:pt x="2481845" y="361949"/>
                  <a:pt x="2497476" y="352332"/>
                  <a:pt x="2504705" y="346710"/>
                </a:cubicBezTo>
                <a:cubicBezTo>
                  <a:pt x="2509386" y="343068"/>
                  <a:pt x="2520139" y="328897"/>
                  <a:pt x="2527565" y="327659"/>
                </a:cubicBezTo>
                <a:cubicBezTo>
                  <a:pt x="2531526" y="326999"/>
                  <a:pt x="2535185" y="330199"/>
                  <a:pt x="2538995" y="331469"/>
                </a:cubicBezTo>
                <a:cubicBezTo>
                  <a:pt x="2607575" y="332739"/>
                  <a:pt x="2676183" y="332955"/>
                  <a:pt x="2744735" y="335279"/>
                </a:cubicBezTo>
                <a:cubicBezTo>
                  <a:pt x="2778121" y="336411"/>
                  <a:pt x="2751193" y="343286"/>
                  <a:pt x="2775215" y="335279"/>
                </a:cubicBezTo>
                <a:cubicBezTo>
                  <a:pt x="2803155" y="334009"/>
                  <a:pt x="2831782" y="337758"/>
                  <a:pt x="2859035" y="331469"/>
                </a:cubicBezTo>
                <a:cubicBezTo>
                  <a:pt x="2862997" y="330555"/>
                  <a:pt x="2865588" y="327419"/>
                  <a:pt x="2867797" y="323698"/>
                </a:cubicBezTo>
                <a:lnTo>
                  <a:pt x="2873346" y="314036"/>
                </a:lnTo>
                <a:lnTo>
                  <a:pt x="2813315" y="320039"/>
                </a:lnTo>
                <a:cubicBezTo>
                  <a:pt x="2786359" y="313300"/>
                  <a:pt x="2809468" y="318647"/>
                  <a:pt x="2775215" y="312419"/>
                </a:cubicBezTo>
                <a:cubicBezTo>
                  <a:pt x="2768844" y="311261"/>
                  <a:pt x="2762227" y="310883"/>
                  <a:pt x="2756164" y="308609"/>
                </a:cubicBezTo>
                <a:cubicBezTo>
                  <a:pt x="2751878" y="307001"/>
                  <a:pt x="2748545" y="303529"/>
                  <a:pt x="2744735" y="300989"/>
                </a:cubicBezTo>
                <a:cubicBezTo>
                  <a:pt x="2737115" y="299719"/>
                  <a:pt x="2726961" y="302993"/>
                  <a:pt x="2721875" y="297179"/>
                </a:cubicBezTo>
                <a:cubicBezTo>
                  <a:pt x="2715961" y="290421"/>
                  <a:pt x="2725077" y="276119"/>
                  <a:pt x="2718064" y="270509"/>
                </a:cubicBezTo>
                <a:cubicBezTo>
                  <a:pt x="2709085" y="263325"/>
                  <a:pt x="2695204" y="267969"/>
                  <a:pt x="2683775" y="266699"/>
                </a:cubicBezTo>
                <a:cubicBezTo>
                  <a:pt x="2608845" y="264159"/>
                  <a:pt x="2533870" y="262702"/>
                  <a:pt x="2458985" y="259079"/>
                </a:cubicBezTo>
                <a:cubicBezTo>
                  <a:pt x="2454974" y="258885"/>
                  <a:pt x="2451147" y="257065"/>
                  <a:pt x="2447555" y="255269"/>
                </a:cubicBezTo>
                <a:cubicBezTo>
                  <a:pt x="2443459" y="253221"/>
                  <a:pt x="2439934" y="250189"/>
                  <a:pt x="2436125" y="247649"/>
                </a:cubicBezTo>
                <a:cubicBezTo>
                  <a:pt x="2426100" y="240966"/>
                  <a:pt x="2412774" y="241268"/>
                  <a:pt x="2401835" y="236219"/>
                </a:cubicBezTo>
                <a:cubicBezTo>
                  <a:pt x="2396069" y="233558"/>
                  <a:pt x="2391879" y="228311"/>
                  <a:pt x="2386595" y="224789"/>
                </a:cubicBezTo>
                <a:cubicBezTo>
                  <a:pt x="2380433" y="220681"/>
                  <a:pt x="2372780" y="218595"/>
                  <a:pt x="2367545" y="213359"/>
                </a:cubicBezTo>
                <a:cubicBezTo>
                  <a:pt x="2364705" y="210519"/>
                  <a:pt x="2365531" y="205521"/>
                  <a:pt x="2363735" y="201929"/>
                </a:cubicBezTo>
                <a:cubicBezTo>
                  <a:pt x="2348736" y="171931"/>
                  <a:pt x="2359132" y="217652"/>
                  <a:pt x="2352305" y="156209"/>
                </a:cubicBezTo>
                <a:lnTo>
                  <a:pt x="2405645" y="163829"/>
                </a:lnTo>
                <a:cubicBezTo>
                  <a:pt x="2413723" y="157097"/>
                  <a:pt x="2422999" y="153247"/>
                  <a:pt x="2432315" y="148589"/>
                </a:cubicBezTo>
                <a:cubicBezTo>
                  <a:pt x="2439934" y="147319"/>
                  <a:pt x="2447722" y="146812"/>
                  <a:pt x="2455175" y="144779"/>
                </a:cubicBezTo>
                <a:cubicBezTo>
                  <a:pt x="2461773" y="142979"/>
                  <a:pt x="2467736" y="139322"/>
                  <a:pt x="2474225" y="137159"/>
                </a:cubicBezTo>
                <a:cubicBezTo>
                  <a:pt x="2479193" y="135503"/>
                  <a:pt x="2484384" y="134619"/>
                  <a:pt x="2489465" y="133349"/>
                </a:cubicBezTo>
                <a:cubicBezTo>
                  <a:pt x="2498350" y="131128"/>
                  <a:pt x="2504705" y="123189"/>
                  <a:pt x="2512324" y="118109"/>
                </a:cubicBezTo>
                <a:cubicBezTo>
                  <a:pt x="2517404" y="116839"/>
                  <a:pt x="2522529" y="115738"/>
                  <a:pt x="2527565" y="114299"/>
                </a:cubicBezTo>
                <a:cubicBezTo>
                  <a:pt x="2531427" y="113196"/>
                  <a:pt x="2535099" y="111463"/>
                  <a:pt x="2538995" y="110489"/>
                </a:cubicBezTo>
                <a:cubicBezTo>
                  <a:pt x="2545277" y="108918"/>
                  <a:pt x="2551763" y="108250"/>
                  <a:pt x="2558045" y="106679"/>
                </a:cubicBezTo>
                <a:cubicBezTo>
                  <a:pt x="2567015" y="104437"/>
                  <a:pt x="2575595" y="100579"/>
                  <a:pt x="2584714" y="99059"/>
                </a:cubicBezTo>
                <a:cubicBezTo>
                  <a:pt x="2598552" y="96753"/>
                  <a:pt x="2612654" y="96519"/>
                  <a:pt x="2626625" y="95249"/>
                </a:cubicBezTo>
                <a:lnTo>
                  <a:pt x="3083824" y="87629"/>
                </a:lnTo>
                <a:cubicBezTo>
                  <a:pt x="3097849" y="87308"/>
                  <a:pt x="3111816" y="85559"/>
                  <a:pt x="3125735" y="83819"/>
                </a:cubicBezTo>
                <a:cubicBezTo>
                  <a:pt x="3150383" y="80738"/>
                  <a:pt x="3142823" y="77472"/>
                  <a:pt x="3171455" y="76199"/>
                </a:cubicBezTo>
                <a:lnTo>
                  <a:pt x="3316235" y="72389"/>
                </a:lnTo>
                <a:cubicBezTo>
                  <a:pt x="3344175" y="74929"/>
                  <a:pt x="3372303" y="75898"/>
                  <a:pt x="3400055" y="80009"/>
                </a:cubicBezTo>
                <a:cubicBezTo>
                  <a:pt x="3406820" y="81011"/>
                  <a:pt x="3415002" y="82158"/>
                  <a:pt x="3419105" y="87629"/>
                </a:cubicBezTo>
                <a:cubicBezTo>
                  <a:pt x="3423740" y="93809"/>
                  <a:pt x="3421645" y="102869"/>
                  <a:pt x="3422915" y="110489"/>
                </a:cubicBezTo>
                <a:cubicBezTo>
                  <a:pt x="3400488" y="155344"/>
                  <a:pt x="3425521" y="102718"/>
                  <a:pt x="3417286" y="128444"/>
                </a:cubicBezTo>
                <a:lnTo>
                  <a:pt x="3413592" y="138845"/>
                </a:lnTo>
                <a:lnTo>
                  <a:pt x="3422915" y="133349"/>
                </a:lnTo>
                <a:cubicBezTo>
                  <a:pt x="3456885" y="122027"/>
                  <a:pt x="3403282" y="140142"/>
                  <a:pt x="3453395" y="121920"/>
                </a:cubicBezTo>
                <a:cubicBezTo>
                  <a:pt x="3460944" y="119174"/>
                  <a:pt x="3468635" y="116840"/>
                  <a:pt x="3476255" y="114299"/>
                </a:cubicBezTo>
                <a:cubicBezTo>
                  <a:pt x="3480065" y="110490"/>
                  <a:pt x="3483546" y="106319"/>
                  <a:pt x="3487685" y="102870"/>
                </a:cubicBezTo>
                <a:cubicBezTo>
                  <a:pt x="3532863" y="65222"/>
                  <a:pt x="3634141" y="92109"/>
                  <a:pt x="3662945" y="91440"/>
                </a:cubicBezTo>
                <a:cubicBezTo>
                  <a:pt x="3681994" y="88899"/>
                  <a:pt x="3701117" y="86856"/>
                  <a:pt x="3720094" y="83819"/>
                </a:cubicBezTo>
                <a:cubicBezTo>
                  <a:pt x="3732883" y="81773"/>
                  <a:pt x="3745251" y="76661"/>
                  <a:pt x="3758194" y="76199"/>
                </a:cubicBezTo>
                <a:cubicBezTo>
                  <a:pt x="3887676" y="71575"/>
                  <a:pt x="4017274" y="71119"/>
                  <a:pt x="4146814" y="68580"/>
                </a:cubicBezTo>
                <a:cubicBezTo>
                  <a:pt x="4160784" y="66040"/>
                  <a:pt x="4174682" y="63065"/>
                  <a:pt x="4188724" y="60960"/>
                </a:cubicBezTo>
                <a:cubicBezTo>
                  <a:pt x="4200097" y="59253"/>
                  <a:pt x="4212169" y="60977"/>
                  <a:pt x="4223014" y="57149"/>
                </a:cubicBezTo>
                <a:cubicBezTo>
                  <a:pt x="4234312" y="53161"/>
                  <a:pt x="4242517" y="42901"/>
                  <a:pt x="4253494" y="38099"/>
                </a:cubicBezTo>
                <a:cubicBezTo>
                  <a:pt x="4263089" y="33902"/>
                  <a:pt x="4273987" y="33634"/>
                  <a:pt x="4283975" y="30480"/>
                </a:cubicBezTo>
                <a:cubicBezTo>
                  <a:pt x="4298149" y="26004"/>
                  <a:pt x="4311782" y="19941"/>
                  <a:pt x="4325884" y="15239"/>
                </a:cubicBezTo>
                <a:cubicBezTo>
                  <a:pt x="4341630" y="9991"/>
                  <a:pt x="4367364" y="3917"/>
                  <a:pt x="4383035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3A6E0D-89B1-4963-86CB-03FE6E6BB8EB}"/>
              </a:ext>
            </a:extLst>
          </p:cNvPr>
          <p:cNvSpPr>
            <a:spLocks noChangeAspect="1"/>
          </p:cNvSpPr>
          <p:nvPr/>
        </p:nvSpPr>
        <p:spPr>
          <a:xfrm>
            <a:off x="2895599" y="228599"/>
            <a:ext cx="6400800" cy="64008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6CF82-49E7-4914-BE4C-8E82C670A71E}"/>
              </a:ext>
            </a:extLst>
          </p:cNvPr>
          <p:cNvSpPr>
            <a:spLocks noChangeAspect="1"/>
          </p:cNvSpPr>
          <p:nvPr/>
        </p:nvSpPr>
        <p:spPr>
          <a:xfrm>
            <a:off x="4450079" y="1783079"/>
            <a:ext cx="3291840" cy="329184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36B06-075F-4889-B859-A99DBC058B1C}"/>
              </a:ext>
            </a:extLst>
          </p:cNvPr>
          <p:cNvSpPr>
            <a:spLocks noChangeAspect="1"/>
          </p:cNvSpPr>
          <p:nvPr/>
        </p:nvSpPr>
        <p:spPr>
          <a:xfrm>
            <a:off x="3169919" y="502919"/>
            <a:ext cx="5852160" cy="585216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958FAB-3D42-4127-90BB-5B7B58FA3FAA}"/>
              </a:ext>
            </a:extLst>
          </p:cNvPr>
          <p:cNvSpPr>
            <a:spLocks noChangeAspect="1"/>
          </p:cNvSpPr>
          <p:nvPr/>
        </p:nvSpPr>
        <p:spPr>
          <a:xfrm>
            <a:off x="4724400" y="2057400"/>
            <a:ext cx="2743200" cy="27432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AE1187-22DC-4FB7-B96D-8C791C4FE775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1918762 w 12191999"/>
              <a:gd name="connsiteY0" fmla="*/ 6732214 h 6857999"/>
              <a:gd name="connsiteX1" fmla="*/ 1922342 w 12191999"/>
              <a:gd name="connsiteY1" fmla="*/ 6733946 h 6857999"/>
              <a:gd name="connsiteX2" fmla="*/ 1919439 w 12191999"/>
              <a:gd name="connsiteY2" fmla="*/ 6732637 h 6857999"/>
              <a:gd name="connsiteX3" fmla="*/ 4523114 w 12191999"/>
              <a:gd name="connsiteY3" fmla="*/ 3551025 h 6857999"/>
              <a:gd name="connsiteX4" fmla="*/ 4514952 w 12191999"/>
              <a:gd name="connsiteY4" fmla="*/ 3553496 h 6857999"/>
              <a:gd name="connsiteX5" fmla="*/ 4519681 w 12191999"/>
              <a:gd name="connsiteY5" fmla="*/ 3552007 h 6857999"/>
              <a:gd name="connsiteX6" fmla="*/ 10769326 w 12191999"/>
              <a:gd name="connsiteY6" fmla="*/ 3518702 h 6857999"/>
              <a:gd name="connsiteX7" fmla="*/ 10765043 w 12191999"/>
              <a:gd name="connsiteY7" fmla="*/ 3521825 h 6857999"/>
              <a:gd name="connsiteX8" fmla="*/ 10765043 w 12191999"/>
              <a:gd name="connsiteY8" fmla="*/ 3789680 h 6857999"/>
              <a:gd name="connsiteX9" fmla="*/ 10658181 w 12191999"/>
              <a:gd name="connsiteY9" fmla="*/ 3771207 h 6857999"/>
              <a:gd name="connsiteX10" fmla="*/ 10609608 w 12191999"/>
              <a:gd name="connsiteY10" fmla="*/ 3752735 h 6857999"/>
              <a:gd name="connsiteX11" fmla="*/ 10561034 w 12191999"/>
              <a:gd name="connsiteY11" fmla="*/ 3743498 h 6857999"/>
              <a:gd name="connsiteX12" fmla="*/ 10570749 w 12191999"/>
              <a:gd name="connsiteY12" fmla="*/ 3614189 h 6857999"/>
              <a:gd name="connsiteX13" fmla="*/ 10599893 w 12191999"/>
              <a:gd name="connsiteY13" fmla="*/ 3586480 h 6857999"/>
              <a:gd name="connsiteX14" fmla="*/ 10551320 w 12191999"/>
              <a:gd name="connsiteY14" fmla="*/ 3604953 h 6857999"/>
              <a:gd name="connsiteX15" fmla="*/ 10512461 w 12191999"/>
              <a:gd name="connsiteY15" fmla="*/ 3614189 h 6857999"/>
              <a:gd name="connsiteX16" fmla="*/ 10483317 w 12191999"/>
              <a:gd name="connsiteY16" fmla="*/ 3623425 h 6857999"/>
              <a:gd name="connsiteX17" fmla="*/ 10444458 w 12191999"/>
              <a:gd name="connsiteY17" fmla="*/ 3632662 h 6857999"/>
              <a:gd name="connsiteX18" fmla="*/ 10415313 w 12191999"/>
              <a:gd name="connsiteY18" fmla="*/ 3641898 h 6857999"/>
              <a:gd name="connsiteX19" fmla="*/ 10366740 w 12191999"/>
              <a:gd name="connsiteY19" fmla="*/ 3651135 h 6857999"/>
              <a:gd name="connsiteX20" fmla="*/ 10289022 w 12191999"/>
              <a:gd name="connsiteY20" fmla="*/ 3678844 h 6857999"/>
              <a:gd name="connsiteX21" fmla="*/ 10240448 w 12191999"/>
              <a:gd name="connsiteY21" fmla="*/ 3734262 h 6857999"/>
              <a:gd name="connsiteX22" fmla="*/ 10036439 w 12191999"/>
              <a:gd name="connsiteY22" fmla="*/ 3761971 h 6857999"/>
              <a:gd name="connsiteX23" fmla="*/ 10007295 w 12191999"/>
              <a:gd name="connsiteY23" fmla="*/ 3808153 h 6857999"/>
              <a:gd name="connsiteX24" fmla="*/ 9997580 w 12191999"/>
              <a:gd name="connsiteY24" fmla="*/ 3845098 h 6857999"/>
              <a:gd name="connsiteX25" fmla="*/ 9958722 w 12191999"/>
              <a:gd name="connsiteY25" fmla="*/ 3900516 h 6857999"/>
              <a:gd name="connsiteX26" fmla="*/ 9939292 w 12191999"/>
              <a:gd name="connsiteY26" fmla="*/ 3937462 h 6857999"/>
              <a:gd name="connsiteX27" fmla="*/ 9910148 w 12191999"/>
              <a:gd name="connsiteY27" fmla="*/ 3965171 h 6857999"/>
              <a:gd name="connsiteX28" fmla="*/ 9851860 w 12191999"/>
              <a:gd name="connsiteY28" fmla="*/ 4039062 h 6857999"/>
              <a:gd name="connsiteX29" fmla="*/ 9842145 w 12191999"/>
              <a:gd name="connsiteY29" fmla="*/ 4066771 h 6857999"/>
              <a:gd name="connsiteX30" fmla="*/ 9822715 w 12191999"/>
              <a:gd name="connsiteY30" fmla="*/ 4103716 h 6857999"/>
              <a:gd name="connsiteX31" fmla="*/ 9832430 w 12191999"/>
              <a:gd name="connsiteY31" fmla="*/ 4288444 h 6857999"/>
              <a:gd name="connsiteX32" fmla="*/ 9871289 w 12191999"/>
              <a:gd name="connsiteY32" fmla="*/ 4380807 h 6857999"/>
              <a:gd name="connsiteX33" fmla="*/ 9919862 w 12191999"/>
              <a:gd name="connsiteY33" fmla="*/ 4436225 h 6857999"/>
              <a:gd name="connsiteX34" fmla="*/ 10026724 w 12191999"/>
              <a:gd name="connsiteY34" fmla="*/ 4454698 h 6857999"/>
              <a:gd name="connsiteX35" fmla="*/ 10123872 w 12191999"/>
              <a:gd name="connsiteY35" fmla="*/ 4445462 h 6857999"/>
              <a:gd name="connsiteX36" fmla="*/ 10143301 w 12191999"/>
              <a:gd name="connsiteY36" fmla="*/ 4417753 h 6857999"/>
              <a:gd name="connsiteX37" fmla="*/ 10172445 w 12191999"/>
              <a:gd name="connsiteY37" fmla="*/ 4390044 h 6857999"/>
              <a:gd name="connsiteX38" fmla="*/ 10230734 w 12191999"/>
              <a:gd name="connsiteY38" fmla="*/ 4325389 h 6857999"/>
              <a:gd name="connsiteX39" fmla="*/ 10318166 w 12191999"/>
              <a:gd name="connsiteY39" fmla="*/ 4297680 h 6857999"/>
              <a:gd name="connsiteX40" fmla="*/ 10415313 w 12191999"/>
              <a:gd name="connsiteY40" fmla="*/ 4306916 h 6857999"/>
              <a:gd name="connsiteX41" fmla="*/ 10434743 w 12191999"/>
              <a:gd name="connsiteY41" fmla="*/ 4343862 h 6857999"/>
              <a:gd name="connsiteX42" fmla="*/ 10493031 w 12191999"/>
              <a:gd name="connsiteY42" fmla="*/ 4380807 h 6857999"/>
              <a:gd name="connsiteX43" fmla="*/ 10531890 w 12191999"/>
              <a:gd name="connsiteY43" fmla="*/ 4417753 h 6857999"/>
              <a:gd name="connsiteX44" fmla="*/ 10541605 w 12191999"/>
              <a:gd name="connsiteY44" fmla="*/ 4445462 h 6857999"/>
              <a:gd name="connsiteX45" fmla="*/ 10609608 w 12191999"/>
              <a:gd name="connsiteY45" fmla="*/ 4510116 h 6857999"/>
              <a:gd name="connsiteX46" fmla="*/ 10667896 w 12191999"/>
              <a:gd name="connsiteY46" fmla="*/ 4547062 h 6857999"/>
              <a:gd name="connsiteX47" fmla="*/ 10706755 w 12191999"/>
              <a:gd name="connsiteY47" fmla="*/ 4574771 h 6857999"/>
              <a:gd name="connsiteX48" fmla="*/ 10803903 w 12191999"/>
              <a:gd name="connsiteY48" fmla="*/ 4593244 h 6857999"/>
              <a:gd name="connsiteX49" fmla="*/ 10833047 w 12191999"/>
              <a:gd name="connsiteY49" fmla="*/ 4602480 h 6857999"/>
              <a:gd name="connsiteX50" fmla="*/ 10871905 w 12191999"/>
              <a:gd name="connsiteY50" fmla="*/ 4611716 h 6857999"/>
              <a:gd name="connsiteX51" fmla="*/ 10910765 w 12191999"/>
              <a:gd name="connsiteY51" fmla="*/ 4648662 h 6857999"/>
              <a:gd name="connsiteX52" fmla="*/ 10930194 w 12191999"/>
              <a:gd name="connsiteY52" fmla="*/ 4685607 h 6857999"/>
              <a:gd name="connsiteX53" fmla="*/ 10969053 w 12191999"/>
              <a:gd name="connsiteY53" fmla="*/ 4694844 h 6857999"/>
              <a:gd name="connsiteX54" fmla="*/ 11007911 w 12191999"/>
              <a:gd name="connsiteY54" fmla="*/ 4713316 h 6857999"/>
              <a:gd name="connsiteX55" fmla="*/ 11075915 w 12191999"/>
              <a:gd name="connsiteY55" fmla="*/ 4704080 h 6857999"/>
              <a:gd name="connsiteX56" fmla="*/ 11085629 w 12191999"/>
              <a:gd name="connsiteY56" fmla="*/ 4667135 h 6857999"/>
              <a:gd name="connsiteX57" fmla="*/ 11105059 w 12191999"/>
              <a:gd name="connsiteY57" fmla="*/ 4639425 h 6857999"/>
              <a:gd name="connsiteX58" fmla="*/ 11153633 w 12191999"/>
              <a:gd name="connsiteY58" fmla="*/ 4584007 h 6857999"/>
              <a:gd name="connsiteX59" fmla="*/ 11173062 w 12191999"/>
              <a:gd name="connsiteY59" fmla="*/ 4547062 h 6857999"/>
              <a:gd name="connsiteX60" fmla="*/ 11182777 w 12191999"/>
              <a:gd name="connsiteY60" fmla="*/ 4519353 h 6857999"/>
              <a:gd name="connsiteX61" fmla="*/ 11202206 w 12191999"/>
              <a:gd name="connsiteY61" fmla="*/ 4491644 h 6857999"/>
              <a:gd name="connsiteX62" fmla="*/ 11221635 w 12191999"/>
              <a:gd name="connsiteY62" fmla="*/ 4426989 h 6857999"/>
              <a:gd name="connsiteX63" fmla="*/ 11202206 w 12191999"/>
              <a:gd name="connsiteY63" fmla="*/ 4269971 h 6857999"/>
              <a:gd name="connsiteX64" fmla="*/ 11192491 w 12191999"/>
              <a:gd name="connsiteY64" fmla="*/ 4233025 h 6857999"/>
              <a:gd name="connsiteX65" fmla="*/ 11173062 w 12191999"/>
              <a:gd name="connsiteY65" fmla="*/ 4205316 h 6857999"/>
              <a:gd name="connsiteX66" fmla="*/ 11153633 w 12191999"/>
              <a:gd name="connsiteY66" fmla="*/ 4131425 h 6857999"/>
              <a:gd name="connsiteX67" fmla="*/ 11143918 w 12191999"/>
              <a:gd name="connsiteY67" fmla="*/ 4048298 h 6857999"/>
              <a:gd name="connsiteX68" fmla="*/ 11134203 w 12191999"/>
              <a:gd name="connsiteY68" fmla="*/ 4011353 h 6857999"/>
              <a:gd name="connsiteX69" fmla="*/ 11075915 w 12191999"/>
              <a:gd name="connsiteY69" fmla="*/ 3965171 h 6857999"/>
              <a:gd name="connsiteX70" fmla="*/ 11046771 w 12191999"/>
              <a:gd name="connsiteY70" fmla="*/ 3955935 h 6857999"/>
              <a:gd name="connsiteX71" fmla="*/ 10978767 w 12191999"/>
              <a:gd name="connsiteY71" fmla="*/ 3928225 h 6857999"/>
              <a:gd name="connsiteX72" fmla="*/ 10939909 w 12191999"/>
              <a:gd name="connsiteY72" fmla="*/ 3900516 h 6857999"/>
              <a:gd name="connsiteX73" fmla="*/ 10910765 w 12191999"/>
              <a:gd name="connsiteY73" fmla="*/ 3882044 h 6857999"/>
              <a:gd name="connsiteX74" fmla="*/ 10881620 w 12191999"/>
              <a:gd name="connsiteY74" fmla="*/ 3854335 h 6857999"/>
              <a:gd name="connsiteX75" fmla="*/ 10871905 w 12191999"/>
              <a:gd name="connsiteY75" fmla="*/ 3808153 h 6857999"/>
              <a:gd name="connsiteX76" fmla="*/ 10862191 w 12191999"/>
              <a:gd name="connsiteY76" fmla="*/ 3706553 h 6857999"/>
              <a:gd name="connsiteX77" fmla="*/ 10823332 w 12191999"/>
              <a:gd name="connsiteY77" fmla="*/ 3623425 h 6857999"/>
              <a:gd name="connsiteX78" fmla="*/ 10803903 w 12191999"/>
              <a:gd name="connsiteY78" fmla="*/ 3586480 h 6857999"/>
              <a:gd name="connsiteX79" fmla="*/ 10794188 w 12191999"/>
              <a:gd name="connsiteY79" fmla="*/ 3540298 h 6857999"/>
              <a:gd name="connsiteX80" fmla="*/ 10769326 w 12191999"/>
              <a:gd name="connsiteY80" fmla="*/ 3518702 h 6857999"/>
              <a:gd name="connsiteX81" fmla="*/ 9653589 w 12191999"/>
              <a:gd name="connsiteY81" fmla="*/ 3159323 h 6857999"/>
              <a:gd name="connsiteX82" fmla="*/ 9645950 w 12191999"/>
              <a:gd name="connsiteY82" fmla="*/ 3160790 h 6857999"/>
              <a:gd name="connsiteX83" fmla="*/ 9643666 w 12191999"/>
              <a:gd name="connsiteY83" fmla="*/ 3160987 h 6857999"/>
              <a:gd name="connsiteX84" fmla="*/ 5718176 w 12191999"/>
              <a:gd name="connsiteY84" fmla="*/ 3081425 h 6857999"/>
              <a:gd name="connsiteX85" fmla="*/ 5714982 w 12191999"/>
              <a:gd name="connsiteY85" fmla="*/ 3083404 h 6857999"/>
              <a:gd name="connsiteX86" fmla="*/ 5717622 w 12191999"/>
              <a:gd name="connsiteY86" fmla="*/ 3081751 h 6857999"/>
              <a:gd name="connsiteX87" fmla="*/ 3109843 w 12191999"/>
              <a:gd name="connsiteY87" fmla="*/ 2902989 h 6857999"/>
              <a:gd name="connsiteX88" fmla="*/ 3109961 w 12191999"/>
              <a:gd name="connsiteY88" fmla="*/ 2903537 h 6857999"/>
              <a:gd name="connsiteX89" fmla="*/ 3107292 w 12191999"/>
              <a:gd name="connsiteY89" fmla="*/ 2903220 h 6857999"/>
              <a:gd name="connsiteX90" fmla="*/ 3107184 w 12191999"/>
              <a:gd name="connsiteY90" fmla="*/ 2903117 h 6857999"/>
              <a:gd name="connsiteX91" fmla="*/ 10055869 w 12191999"/>
              <a:gd name="connsiteY91" fmla="*/ 2487353 h 6857999"/>
              <a:gd name="connsiteX92" fmla="*/ 10065583 w 12191999"/>
              <a:gd name="connsiteY92" fmla="*/ 2653607 h 6857999"/>
              <a:gd name="connsiteX93" fmla="*/ 10143301 w 12191999"/>
              <a:gd name="connsiteY93" fmla="*/ 2727498 h 6857999"/>
              <a:gd name="connsiteX94" fmla="*/ 10172445 w 12191999"/>
              <a:gd name="connsiteY94" fmla="*/ 2755207 h 6857999"/>
              <a:gd name="connsiteX95" fmla="*/ 10221019 w 12191999"/>
              <a:gd name="connsiteY95" fmla="*/ 2829098 h 6857999"/>
              <a:gd name="connsiteX96" fmla="*/ 10259878 w 12191999"/>
              <a:gd name="connsiteY96" fmla="*/ 2893753 h 6857999"/>
              <a:gd name="connsiteX97" fmla="*/ 10221019 w 12191999"/>
              <a:gd name="connsiteY97" fmla="*/ 2884516 h 6857999"/>
              <a:gd name="connsiteX98" fmla="*/ 10162731 w 12191999"/>
              <a:gd name="connsiteY98" fmla="*/ 2902989 h 6857999"/>
              <a:gd name="connsiteX99" fmla="*/ 10114157 w 12191999"/>
              <a:gd name="connsiteY99" fmla="*/ 2930698 h 6857999"/>
              <a:gd name="connsiteX100" fmla="*/ 10055869 w 12191999"/>
              <a:gd name="connsiteY100" fmla="*/ 2958407 h 6857999"/>
              <a:gd name="connsiteX101" fmla="*/ 10051444 w 12191999"/>
              <a:gd name="connsiteY101" fmla="*/ 2975417 h 6857999"/>
              <a:gd name="connsiteX102" fmla="*/ 10036439 w 12191999"/>
              <a:gd name="connsiteY102" fmla="*/ 2986116 h 6857999"/>
              <a:gd name="connsiteX103" fmla="*/ 10012615 w 12191999"/>
              <a:gd name="connsiteY103" fmla="*/ 3001217 h 6857999"/>
              <a:gd name="connsiteX104" fmla="*/ 10012058 w 12191999"/>
              <a:gd name="connsiteY104" fmla="*/ 2999731 h 6857999"/>
              <a:gd name="connsiteX105" fmla="*/ 9997580 w 12191999"/>
              <a:gd name="connsiteY105" fmla="*/ 2986116 h 6857999"/>
              <a:gd name="connsiteX106" fmla="*/ 9992859 w 12191999"/>
              <a:gd name="connsiteY106" fmla="*/ 2984002 h 6857999"/>
              <a:gd name="connsiteX107" fmla="*/ 9987866 w 12191999"/>
              <a:gd name="connsiteY107" fmla="*/ 2976880 h 6857999"/>
              <a:gd name="connsiteX108" fmla="*/ 9949007 w 12191999"/>
              <a:gd name="connsiteY108" fmla="*/ 2958407 h 6857999"/>
              <a:gd name="connsiteX109" fmla="*/ 9861574 w 12191999"/>
              <a:gd name="connsiteY109" fmla="*/ 2930698 h 6857999"/>
              <a:gd name="connsiteX110" fmla="*/ 9735283 w 12191999"/>
              <a:gd name="connsiteY110" fmla="*/ 2986116 h 6857999"/>
              <a:gd name="connsiteX111" fmla="*/ 9725568 w 12191999"/>
              <a:gd name="connsiteY111" fmla="*/ 3023062 h 6857999"/>
              <a:gd name="connsiteX112" fmla="*/ 9715853 w 12191999"/>
              <a:gd name="connsiteY112" fmla="*/ 3133898 h 6857999"/>
              <a:gd name="connsiteX113" fmla="*/ 9667280 w 12191999"/>
              <a:gd name="connsiteY113" fmla="*/ 3143135 h 6857999"/>
              <a:gd name="connsiteX114" fmla="*/ 9634914 w 12191999"/>
              <a:gd name="connsiteY114" fmla="*/ 3161741 h 6857999"/>
              <a:gd name="connsiteX115" fmla="*/ 9643666 w 12191999"/>
              <a:gd name="connsiteY115" fmla="*/ 3160987 h 6857999"/>
              <a:gd name="connsiteX116" fmla="*/ 9634465 w 12191999"/>
              <a:gd name="connsiteY116" fmla="*/ 3162530 h 6857999"/>
              <a:gd name="connsiteX117" fmla="*/ 9589562 w 12191999"/>
              <a:gd name="connsiteY117" fmla="*/ 3170844 h 6857999"/>
              <a:gd name="connsiteX118" fmla="*/ 9599276 w 12191999"/>
              <a:gd name="connsiteY118" fmla="*/ 3226262 h 6857999"/>
              <a:gd name="connsiteX119" fmla="*/ 9628421 w 12191999"/>
              <a:gd name="connsiteY119" fmla="*/ 3235498 h 6857999"/>
              <a:gd name="connsiteX120" fmla="*/ 9667280 w 12191999"/>
              <a:gd name="connsiteY120" fmla="*/ 3244735 h 6857999"/>
              <a:gd name="connsiteX121" fmla="*/ 9910148 w 12191999"/>
              <a:gd name="connsiteY121" fmla="*/ 3281680 h 6857999"/>
              <a:gd name="connsiteX122" fmla="*/ 9997580 w 12191999"/>
              <a:gd name="connsiteY122" fmla="*/ 3281680 h 6857999"/>
              <a:gd name="connsiteX123" fmla="*/ 9978151 w 12191999"/>
              <a:gd name="connsiteY123" fmla="*/ 3253971 h 6857999"/>
              <a:gd name="connsiteX124" fmla="*/ 9968436 w 12191999"/>
              <a:gd name="connsiteY124" fmla="*/ 3226262 h 6857999"/>
              <a:gd name="connsiteX125" fmla="*/ 9949007 w 12191999"/>
              <a:gd name="connsiteY125" fmla="*/ 3198553 h 6857999"/>
              <a:gd name="connsiteX126" fmla="*/ 9929577 w 12191999"/>
              <a:gd name="connsiteY126" fmla="*/ 3143135 h 6857999"/>
              <a:gd name="connsiteX127" fmla="*/ 9919862 w 12191999"/>
              <a:gd name="connsiteY127" fmla="*/ 3115425 h 6857999"/>
              <a:gd name="connsiteX128" fmla="*/ 9929577 w 12191999"/>
              <a:gd name="connsiteY128" fmla="*/ 3069244 h 6857999"/>
              <a:gd name="connsiteX129" fmla="*/ 9939292 w 12191999"/>
              <a:gd name="connsiteY129" fmla="*/ 3041535 h 6857999"/>
              <a:gd name="connsiteX130" fmla="*/ 9949007 w 12191999"/>
              <a:gd name="connsiteY130" fmla="*/ 2967644 h 6857999"/>
              <a:gd name="connsiteX131" fmla="*/ 9974044 w 12191999"/>
              <a:gd name="connsiteY131" fmla="*/ 2975575 h 6857999"/>
              <a:gd name="connsiteX132" fmla="*/ 9992859 w 12191999"/>
              <a:gd name="connsiteY132" fmla="*/ 2984002 h 6857999"/>
              <a:gd name="connsiteX133" fmla="*/ 10007295 w 12191999"/>
              <a:gd name="connsiteY133" fmla="*/ 3004589 h 6857999"/>
              <a:gd name="connsiteX134" fmla="*/ 10012615 w 12191999"/>
              <a:gd name="connsiteY134" fmla="*/ 3001217 h 6857999"/>
              <a:gd name="connsiteX135" fmla="*/ 10016729 w 12191999"/>
              <a:gd name="connsiteY135" fmla="*/ 3012177 h 6857999"/>
              <a:gd name="connsiteX136" fmla="*/ 10026724 w 12191999"/>
              <a:gd name="connsiteY136" fmla="*/ 3041535 h 6857999"/>
              <a:gd name="connsiteX137" fmla="*/ 10048895 w 12191999"/>
              <a:gd name="connsiteY137" fmla="*/ 3062614 h 6857999"/>
              <a:gd name="connsiteX138" fmla="*/ 10049484 w 12191999"/>
              <a:gd name="connsiteY138" fmla="*/ 3069705 h 6857999"/>
              <a:gd name="connsiteX139" fmla="*/ 10054846 w 12191999"/>
              <a:gd name="connsiteY139" fmla="*/ 3092588 h 6857999"/>
              <a:gd name="connsiteX140" fmla="*/ 10046154 w 12191999"/>
              <a:gd name="connsiteY140" fmla="*/ 3290916 h 6857999"/>
              <a:gd name="connsiteX141" fmla="*/ 10055869 w 12191999"/>
              <a:gd name="connsiteY141" fmla="*/ 3374044 h 6857999"/>
              <a:gd name="connsiteX142" fmla="*/ 10085013 w 12191999"/>
              <a:gd name="connsiteY142" fmla="*/ 3392516 h 6857999"/>
              <a:gd name="connsiteX143" fmla="*/ 10153016 w 12191999"/>
              <a:gd name="connsiteY143" fmla="*/ 3420225 h 6857999"/>
              <a:gd name="connsiteX144" fmla="*/ 10230734 w 12191999"/>
              <a:gd name="connsiteY144" fmla="*/ 3410989 h 6857999"/>
              <a:gd name="connsiteX145" fmla="*/ 10221019 w 12191999"/>
              <a:gd name="connsiteY145" fmla="*/ 3355571 h 6857999"/>
              <a:gd name="connsiteX146" fmla="*/ 10191875 w 12191999"/>
              <a:gd name="connsiteY146" fmla="*/ 3337098 h 6857999"/>
              <a:gd name="connsiteX147" fmla="*/ 10133586 w 12191999"/>
              <a:gd name="connsiteY147" fmla="*/ 3272444 h 6857999"/>
              <a:gd name="connsiteX148" fmla="*/ 10104442 w 12191999"/>
              <a:gd name="connsiteY148" fmla="*/ 3253971 h 6857999"/>
              <a:gd name="connsiteX149" fmla="*/ 10162731 w 12191999"/>
              <a:gd name="connsiteY149" fmla="*/ 3226262 h 6857999"/>
              <a:gd name="connsiteX150" fmla="*/ 10298737 w 12191999"/>
              <a:gd name="connsiteY150" fmla="*/ 3253971 h 6857999"/>
              <a:gd name="connsiteX151" fmla="*/ 10327881 w 12191999"/>
              <a:gd name="connsiteY151" fmla="*/ 3272444 h 6857999"/>
              <a:gd name="connsiteX152" fmla="*/ 10357025 w 12191999"/>
              <a:gd name="connsiteY152" fmla="*/ 3420225 h 6857999"/>
              <a:gd name="connsiteX153" fmla="*/ 10434743 w 12191999"/>
              <a:gd name="connsiteY153" fmla="*/ 3410989 h 6857999"/>
              <a:gd name="connsiteX154" fmla="*/ 10425028 w 12191999"/>
              <a:gd name="connsiteY154" fmla="*/ 3355571 h 6857999"/>
              <a:gd name="connsiteX155" fmla="*/ 10395884 w 12191999"/>
              <a:gd name="connsiteY155" fmla="*/ 3327862 h 6857999"/>
              <a:gd name="connsiteX156" fmla="*/ 10376455 w 12191999"/>
              <a:gd name="connsiteY156" fmla="*/ 3300153 h 6857999"/>
              <a:gd name="connsiteX157" fmla="*/ 10415313 w 12191999"/>
              <a:gd name="connsiteY157" fmla="*/ 3281680 h 6857999"/>
              <a:gd name="connsiteX158" fmla="*/ 10483317 w 12191999"/>
              <a:gd name="connsiteY158" fmla="*/ 3272444 h 6857999"/>
              <a:gd name="connsiteX159" fmla="*/ 10522175 w 12191999"/>
              <a:gd name="connsiteY159" fmla="*/ 3263207 h 6857999"/>
              <a:gd name="connsiteX160" fmla="*/ 10648467 w 12191999"/>
              <a:gd name="connsiteY160" fmla="*/ 3272444 h 6857999"/>
              <a:gd name="connsiteX161" fmla="*/ 10658181 w 12191999"/>
              <a:gd name="connsiteY161" fmla="*/ 3429462 h 6857999"/>
              <a:gd name="connsiteX162" fmla="*/ 10871905 w 12191999"/>
              <a:gd name="connsiteY162" fmla="*/ 3438698 h 6857999"/>
              <a:gd name="connsiteX163" fmla="*/ 10862191 w 12191999"/>
              <a:gd name="connsiteY163" fmla="*/ 3300153 h 6857999"/>
              <a:gd name="connsiteX164" fmla="*/ 10842761 w 12191999"/>
              <a:gd name="connsiteY164" fmla="*/ 3263207 h 6857999"/>
              <a:gd name="connsiteX165" fmla="*/ 10687326 w 12191999"/>
              <a:gd name="connsiteY165" fmla="*/ 3253971 h 6857999"/>
              <a:gd name="connsiteX166" fmla="*/ 10599893 w 12191999"/>
              <a:gd name="connsiteY166" fmla="*/ 3235498 h 6857999"/>
              <a:gd name="connsiteX167" fmla="*/ 10541605 w 12191999"/>
              <a:gd name="connsiteY167" fmla="*/ 3207789 h 6857999"/>
              <a:gd name="connsiteX168" fmla="*/ 10386169 w 12191999"/>
              <a:gd name="connsiteY168" fmla="*/ 3207789 h 6857999"/>
              <a:gd name="connsiteX169" fmla="*/ 10376455 w 12191999"/>
              <a:gd name="connsiteY169" fmla="*/ 3161607 h 6857999"/>
              <a:gd name="connsiteX170" fmla="*/ 10366740 w 12191999"/>
              <a:gd name="connsiteY170" fmla="*/ 3133898 h 6857999"/>
              <a:gd name="connsiteX171" fmla="*/ 10337596 w 12191999"/>
              <a:gd name="connsiteY171" fmla="*/ 3115425 h 6857999"/>
              <a:gd name="connsiteX172" fmla="*/ 10085013 w 12191999"/>
              <a:gd name="connsiteY172" fmla="*/ 3106189 h 6857999"/>
              <a:gd name="connsiteX173" fmla="*/ 10055869 w 12191999"/>
              <a:gd name="connsiteY173" fmla="*/ 3096953 h 6857999"/>
              <a:gd name="connsiteX174" fmla="*/ 10054846 w 12191999"/>
              <a:gd name="connsiteY174" fmla="*/ 3092588 h 6857999"/>
              <a:gd name="connsiteX175" fmla="*/ 10055869 w 12191999"/>
              <a:gd name="connsiteY175" fmla="*/ 3069244 h 6857999"/>
              <a:gd name="connsiteX176" fmla="*/ 10048895 w 12191999"/>
              <a:gd name="connsiteY176" fmla="*/ 3062614 h 6857999"/>
              <a:gd name="connsiteX177" fmla="*/ 10046213 w 12191999"/>
              <a:gd name="connsiteY177" fmla="*/ 3030270 h 6857999"/>
              <a:gd name="connsiteX178" fmla="*/ 10047770 w 12191999"/>
              <a:gd name="connsiteY178" fmla="*/ 2989540 h 6857999"/>
              <a:gd name="connsiteX179" fmla="*/ 10051444 w 12191999"/>
              <a:gd name="connsiteY179" fmla="*/ 2975417 h 6857999"/>
              <a:gd name="connsiteX180" fmla="*/ 10075298 w 12191999"/>
              <a:gd name="connsiteY180" fmla="*/ 2958407 h 6857999"/>
              <a:gd name="connsiteX181" fmla="*/ 10114157 w 12191999"/>
              <a:gd name="connsiteY181" fmla="*/ 2939935 h 6857999"/>
              <a:gd name="connsiteX182" fmla="*/ 10211304 w 12191999"/>
              <a:gd name="connsiteY182" fmla="*/ 2976880 h 6857999"/>
              <a:gd name="connsiteX183" fmla="*/ 10250163 w 12191999"/>
              <a:gd name="connsiteY183" fmla="*/ 2967644 h 6857999"/>
              <a:gd name="connsiteX184" fmla="*/ 10259878 w 12191999"/>
              <a:gd name="connsiteY184" fmla="*/ 2893753 h 6857999"/>
              <a:gd name="connsiteX185" fmla="*/ 10289022 w 12191999"/>
              <a:gd name="connsiteY185" fmla="*/ 3050771 h 6857999"/>
              <a:gd name="connsiteX186" fmla="*/ 10347310 w 12191999"/>
              <a:gd name="connsiteY186" fmla="*/ 3060007 h 6857999"/>
              <a:gd name="connsiteX187" fmla="*/ 10376455 w 12191999"/>
              <a:gd name="connsiteY187" fmla="*/ 3050771 h 6857999"/>
              <a:gd name="connsiteX188" fmla="*/ 10337596 w 12191999"/>
              <a:gd name="connsiteY188" fmla="*/ 2995353 h 6857999"/>
              <a:gd name="connsiteX189" fmla="*/ 10327881 w 12191999"/>
              <a:gd name="connsiteY189" fmla="*/ 2958407 h 6857999"/>
              <a:gd name="connsiteX190" fmla="*/ 10318166 w 12191999"/>
              <a:gd name="connsiteY190" fmla="*/ 2847571 h 6857999"/>
              <a:gd name="connsiteX191" fmla="*/ 10298737 w 12191999"/>
              <a:gd name="connsiteY191" fmla="*/ 2810625 h 6857999"/>
              <a:gd name="connsiteX192" fmla="*/ 10279307 w 12191999"/>
              <a:gd name="connsiteY192" fmla="*/ 2755207 h 6857999"/>
              <a:gd name="connsiteX193" fmla="*/ 10259878 w 12191999"/>
              <a:gd name="connsiteY193" fmla="*/ 2709025 h 6857999"/>
              <a:gd name="connsiteX194" fmla="*/ 10230734 w 12191999"/>
              <a:gd name="connsiteY194" fmla="*/ 2625898 h 6857999"/>
              <a:gd name="connsiteX195" fmla="*/ 10191875 w 12191999"/>
              <a:gd name="connsiteY195" fmla="*/ 2598189 h 6857999"/>
              <a:gd name="connsiteX196" fmla="*/ 10143301 w 12191999"/>
              <a:gd name="connsiteY196" fmla="*/ 2542771 h 6857999"/>
              <a:gd name="connsiteX197" fmla="*/ 10114157 w 12191999"/>
              <a:gd name="connsiteY197" fmla="*/ 2533535 h 6857999"/>
              <a:gd name="connsiteX198" fmla="*/ 10094728 w 12191999"/>
              <a:gd name="connsiteY198" fmla="*/ 2496589 h 6857999"/>
              <a:gd name="connsiteX199" fmla="*/ 10055869 w 12191999"/>
              <a:gd name="connsiteY199" fmla="*/ 2487353 h 6857999"/>
              <a:gd name="connsiteX200" fmla="*/ 8853976 w 12191999"/>
              <a:gd name="connsiteY200" fmla="*/ 2417265 h 6857999"/>
              <a:gd name="connsiteX201" fmla="*/ 8853466 w 12191999"/>
              <a:gd name="connsiteY201" fmla="*/ 2418304 h 6857999"/>
              <a:gd name="connsiteX202" fmla="*/ 8853222 w 12191999"/>
              <a:gd name="connsiteY202" fmla="*/ 2418683 h 6857999"/>
              <a:gd name="connsiteX203" fmla="*/ 5462687 w 12191999"/>
              <a:gd name="connsiteY203" fmla="*/ 1976059 h 6857999"/>
              <a:gd name="connsiteX204" fmla="*/ 5460805 w 12191999"/>
              <a:gd name="connsiteY204" fmla="*/ 1988589 h 6857999"/>
              <a:gd name="connsiteX205" fmla="*/ 5459637 w 12191999"/>
              <a:gd name="connsiteY205" fmla="*/ 2070113 h 6857999"/>
              <a:gd name="connsiteX206" fmla="*/ 5459449 w 12191999"/>
              <a:gd name="connsiteY206" fmla="*/ 2083745 h 6857999"/>
              <a:gd name="connsiteX207" fmla="*/ 5356123 w 12191999"/>
              <a:gd name="connsiteY207" fmla="*/ 2155786 h 6857999"/>
              <a:gd name="connsiteX208" fmla="*/ 5363657 w 12191999"/>
              <a:gd name="connsiteY208" fmla="*/ 2127135 h 6857999"/>
              <a:gd name="connsiteX209" fmla="*/ 5367780 w 12191999"/>
              <a:gd name="connsiteY209" fmla="*/ 2118989 h 6857999"/>
              <a:gd name="connsiteX210" fmla="*/ 5372869 w 12191999"/>
              <a:gd name="connsiteY210" fmla="*/ 2109052 h 6857999"/>
              <a:gd name="connsiteX211" fmla="*/ 5401057 w 12191999"/>
              <a:gd name="connsiteY211" fmla="*/ 2109862 h 6857999"/>
              <a:gd name="connsiteX212" fmla="*/ 5431661 w 12191999"/>
              <a:gd name="connsiteY212" fmla="*/ 2099425 h 6857999"/>
              <a:gd name="connsiteX213" fmla="*/ 5445146 w 12191999"/>
              <a:gd name="connsiteY213" fmla="*/ 2057928 h 6857999"/>
              <a:gd name="connsiteX214" fmla="*/ 5441433 w 12191999"/>
              <a:gd name="connsiteY214" fmla="*/ 2007841 h 6857999"/>
              <a:gd name="connsiteX215" fmla="*/ 5451089 w 12191999"/>
              <a:gd name="connsiteY215" fmla="*/ 1997825 h 6857999"/>
              <a:gd name="connsiteX216" fmla="*/ 5452997 w 12191999"/>
              <a:gd name="connsiteY216" fmla="*/ 1990576 h 6857999"/>
              <a:gd name="connsiteX217" fmla="*/ 5457419 w 12191999"/>
              <a:gd name="connsiteY217" fmla="*/ 1984302 h 6857999"/>
              <a:gd name="connsiteX218" fmla="*/ 5465334 w 12191999"/>
              <a:gd name="connsiteY218" fmla="*/ 1958454 h 6857999"/>
              <a:gd name="connsiteX219" fmla="*/ 5465265 w 12191999"/>
              <a:gd name="connsiteY219" fmla="*/ 1958901 h 6857999"/>
              <a:gd name="connsiteX220" fmla="*/ 5465270 w 12191999"/>
              <a:gd name="connsiteY220" fmla="*/ 1958488 h 6857999"/>
              <a:gd name="connsiteX221" fmla="*/ 10833047 w 12191999"/>
              <a:gd name="connsiteY221" fmla="*/ 1157317 h 6857999"/>
              <a:gd name="connsiteX222" fmla="*/ 10803903 w 12191999"/>
              <a:gd name="connsiteY222" fmla="*/ 1194263 h 6857999"/>
              <a:gd name="connsiteX223" fmla="*/ 10794188 w 12191999"/>
              <a:gd name="connsiteY223" fmla="*/ 1277390 h 6857999"/>
              <a:gd name="connsiteX224" fmla="*/ 10813617 w 12191999"/>
              <a:gd name="connsiteY224" fmla="*/ 1480590 h 6857999"/>
              <a:gd name="connsiteX225" fmla="*/ 10852476 w 12191999"/>
              <a:gd name="connsiteY225" fmla="*/ 1268154 h 6857999"/>
              <a:gd name="connsiteX226" fmla="*/ 10881620 w 12191999"/>
              <a:gd name="connsiteY226" fmla="*/ 1249681 h 6857999"/>
              <a:gd name="connsiteX227" fmla="*/ 10833047 w 12191999"/>
              <a:gd name="connsiteY227" fmla="*/ 1157317 h 6857999"/>
              <a:gd name="connsiteX228" fmla="*/ 3150393 w 12191999"/>
              <a:gd name="connsiteY228" fmla="*/ 802377 h 6857999"/>
              <a:gd name="connsiteX229" fmla="*/ 3157712 w 12191999"/>
              <a:gd name="connsiteY229" fmla="*/ 805764 h 6857999"/>
              <a:gd name="connsiteX230" fmla="*/ 3169033 w 12191999"/>
              <a:gd name="connsiteY230" fmla="*/ 810776 h 6857999"/>
              <a:gd name="connsiteX231" fmla="*/ 3177111 w 12191999"/>
              <a:gd name="connsiteY231" fmla="*/ 815400 h 6857999"/>
              <a:gd name="connsiteX232" fmla="*/ 3163076 w 12191999"/>
              <a:gd name="connsiteY232" fmla="*/ 812109 h 6857999"/>
              <a:gd name="connsiteX233" fmla="*/ 3148701 w 12191999"/>
              <a:gd name="connsiteY233" fmla="*/ 806336 h 6857999"/>
              <a:gd name="connsiteX234" fmla="*/ 1770730 w 12191999"/>
              <a:gd name="connsiteY234" fmla="*/ 620992 h 6857999"/>
              <a:gd name="connsiteX235" fmla="*/ 1775876 w 12191999"/>
              <a:gd name="connsiteY235" fmla="*/ 621588 h 6857999"/>
              <a:gd name="connsiteX236" fmla="*/ 1808070 w 12191999"/>
              <a:gd name="connsiteY236" fmla="*/ 621608 h 6857999"/>
              <a:gd name="connsiteX237" fmla="*/ 1798355 w 12191999"/>
              <a:gd name="connsiteY237" fmla="*/ 649317 h 6857999"/>
              <a:gd name="connsiteX238" fmla="*/ 1777130 w 12191999"/>
              <a:gd name="connsiteY238" fmla="*/ 678570 h 6857999"/>
              <a:gd name="connsiteX239" fmla="*/ 1775461 w 12191999"/>
              <a:gd name="connsiteY239" fmla="*/ 679898 h 6857999"/>
              <a:gd name="connsiteX240" fmla="*/ 1774313 w 12191999"/>
              <a:gd name="connsiteY240" fmla="*/ 665849 h 6857999"/>
              <a:gd name="connsiteX241" fmla="*/ 1772489 w 12191999"/>
              <a:gd name="connsiteY241" fmla="*/ 645873 h 6857999"/>
              <a:gd name="connsiteX242" fmla="*/ 3012695 w 12191999"/>
              <a:gd name="connsiteY242" fmla="*/ 566190 h 6857999"/>
              <a:gd name="connsiteX243" fmla="*/ 3187560 w 12191999"/>
              <a:gd name="connsiteY243" fmla="*/ 584663 h 6857999"/>
              <a:gd name="connsiteX244" fmla="*/ 3197275 w 12191999"/>
              <a:gd name="connsiteY244" fmla="*/ 640081 h 6857999"/>
              <a:gd name="connsiteX245" fmla="*/ 3216704 w 12191999"/>
              <a:gd name="connsiteY245" fmla="*/ 723208 h 6857999"/>
              <a:gd name="connsiteX246" fmla="*/ 3197275 w 12191999"/>
              <a:gd name="connsiteY246" fmla="*/ 760154 h 6857999"/>
              <a:gd name="connsiteX247" fmla="*/ 3168131 w 12191999"/>
              <a:gd name="connsiteY247" fmla="*/ 769390 h 6857999"/>
              <a:gd name="connsiteX248" fmla="*/ 3157005 w 12191999"/>
              <a:gd name="connsiteY248" fmla="*/ 786896 h 6857999"/>
              <a:gd name="connsiteX249" fmla="*/ 3150393 w 12191999"/>
              <a:gd name="connsiteY249" fmla="*/ 802377 h 6857999"/>
              <a:gd name="connsiteX250" fmla="*/ 3138987 w 12191999"/>
              <a:gd name="connsiteY250" fmla="*/ 797099 h 6857999"/>
              <a:gd name="connsiteX251" fmla="*/ 3051553 w 12191999"/>
              <a:gd name="connsiteY251" fmla="*/ 815572 h 6857999"/>
              <a:gd name="connsiteX252" fmla="*/ 3041839 w 12191999"/>
              <a:gd name="connsiteY252" fmla="*/ 843281 h 6857999"/>
              <a:gd name="connsiteX253" fmla="*/ 3051553 w 12191999"/>
              <a:gd name="connsiteY253" fmla="*/ 991062 h 6857999"/>
              <a:gd name="connsiteX254" fmla="*/ 3080697 w 12191999"/>
              <a:gd name="connsiteY254" fmla="*/ 1018772 h 6857999"/>
              <a:gd name="connsiteX255" fmla="*/ 3168131 w 12191999"/>
              <a:gd name="connsiteY255" fmla="*/ 1046481 h 6857999"/>
              <a:gd name="connsiteX256" fmla="*/ 3138987 w 12191999"/>
              <a:gd name="connsiteY256" fmla="*/ 1175790 h 6857999"/>
              <a:gd name="connsiteX257" fmla="*/ 3070983 w 12191999"/>
              <a:gd name="connsiteY257" fmla="*/ 1240445 h 6857999"/>
              <a:gd name="connsiteX258" fmla="*/ 2964121 w 12191999"/>
              <a:gd name="connsiteY258" fmla="*/ 1231208 h 6857999"/>
              <a:gd name="connsiteX259" fmla="*/ 2925263 w 12191999"/>
              <a:gd name="connsiteY259" fmla="*/ 1185026 h 6857999"/>
              <a:gd name="connsiteX260" fmla="*/ 2915547 w 12191999"/>
              <a:gd name="connsiteY260" fmla="*/ 1148081 h 6857999"/>
              <a:gd name="connsiteX261" fmla="*/ 2857259 w 12191999"/>
              <a:gd name="connsiteY261" fmla="*/ 1120372 h 6857999"/>
              <a:gd name="connsiteX262" fmla="*/ 2789257 w 12191999"/>
              <a:gd name="connsiteY262" fmla="*/ 1092663 h 6857999"/>
              <a:gd name="connsiteX263" fmla="*/ 2750397 w 12191999"/>
              <a:gd name="connsiteY263" fmla="*/ 1074190 h 6857999"/>
              <a:gd name="connsiteX264" fmla="*/ 2662965 w 12191999"/>
              <a:gd name="connsiteY264" fmla="*/ 1064954 h 6857999"/>
              <a:gd name="connsiteX265" fmla="*/ 2624106 w 12191999"/>
              <a:gd name="connsiteY265" fmla="*/ 1046481 h 6857999"/>
              <a:gd name="connsiteX266" fmla="*/ 2556103 w 12191999"/>
              <a:gd name="connsiteY266" fmla="*/ 1028008 h 6857999"/>
              <a:gd name="connsiteX267" fmla="*/ 2497816 w 12191999"/>
              <a:gd name="connsiteY267" fmla="*/ 1000299 h 6857999"/>
              <a:gd name="connsiteX268" fmla="*/ 2507530 w 12191999"/>
              <a:gd name="connsiteY268" fmla="*/ 880226 h 6857999"/>
              <a:gd name="connsiteX269" fmla="*/ 2536673 w 12191999"/>
              <a:gd name="connsiteY269" fmla="*/ 861754 h 6857999"/>
              <a:gd name="connsiteX270" fmla="*/ 2594961 w 12191999"/>
              <a:gd name="connsiteY270" fmla="*/ 815572 h 6857999"/>
              <a:gd name="connsiteX271" fmla="*/ 2624106 w 12191999"/>
              <a:gd name="connsiteY271" fmla="*/ 778626 h 6857999"/>
              <a:gd name="connsiteX272" fmla="*/ 2692109 w 12191999"/>
              <a:gd name="connsiteY272" fmla="*/ 732445 h 6857999"/>
              <a:gd name="connsiteX273" fmla="*/ 2760111 w 12191999"/>
              <a:gd name="connsiteY273" fmla="*/ 686263 h 6857999"/>
              <a:gd name="connsiteX274" fmla="*/ 2779541 w 12191999"/>
              <a:gd name="connsiteY274" fmla="*/ 713972 h 6857999"/>
              <a:gd name="connsiteX275" fmla="*/ 2789257 w 12191999"/>
              <a:gd name="connsiteY275" fmla="*/ 760154 h 6857999"/>
              <a:gd name="connsiteX276" fmla="*/ 2847545 w 12191999"/>
              <a:gd name="connsiteY276" fmla="*/ 797099 h 6857999"/>
              <a:gd name="connsiteX277" fmla="*/ 2876689 w 12191999"/>
              <a:gd name="connsiteY277" fmla="*/ 824807 h 6857999"/>
              <a:gd name="connsiteX278" fmla="*/ 2915547 w 12191999"/>
              <a:gd name="connsiteY278" fmla="*/ 834045 h 6857999"/>
              <a:gd name="connsiteX279" fmla="*/ 2973835 w 12191999"/>
              <a:gd name="connsiteY279" fmla="*/ 824807 h 6857999"/>
              <a:gd name="connsiteX280" fmla="*/ 2954407 w 12191999"/>
              <a:gd name="connsiteY280" fmla="*/ 787863 h 6857999"/>
              <a:gd name="connsiteX281" fmla="*/ 2905833 w 12191999"/>
              <a:gd name="connsiteY281" fmla="*/ 741681 h 6857999"/>
              <a:gd name="connsiteX282" fmla="*/ 2905833 w 12191999"/>
              <a:gd name="connsiteY282" fmla="*/ 640081 h 6857999"/>
              <a:gd name="connsiteX283" fmla="*/ 2934977 w 12191999"/>
              <a:gd name="connsiteY283" fmla="*/ 630845 h 6857999"/>
              <a:gd name="connsiteX284" fmla="*/ 2954407 w 12191999"/>
              <a:gd name="connsiteY284" fmla="*/ 603136 h 6857999"/>
              <a:gd name="connsiteX285" fmla="*/ 3012695 w 12191999"/>
              <a:gd name="connsiteY285" fmla="*/ 566190 h 6857999"/>
              <a:gd name="connsiteX286" fmla="*/ 2643138 w 12191999"/>
              <a:gd name="connsiteY286" fmla="*/ 564866 h 6857999"/>
              <a:gd name="connsiteX287" fmla="*/ 2643535 w 12191999"/>
              <a:gd name="connsiteY287" fmla="*/ 566190 h 6857999"/>
              <a:gd name="connsiteX288" fmla="*/ 2711539 w 12191999"/>
              <a:gd name="connsiteY288" fmla="*/ 593899 h 6857999"/>
              <a:gd name="connsiteX289" fmla="*/ 2730967 w 12191999"/>
              <a:gd name="connsiteY289" fmla="*/ 621608 h 6857999"/>
              <a:gd name="connsiteX290" fmla="*/ 2769828 w 12191999"/>
              <a:gd name="connsiteY290" fmla="*/ 667790 h 6857999"/>
              <a:gd name="connsiteX291" fmla="*/ 2672680 w 12191999"/>
              <a:gd name="connsiteY291" fmla="*/ 658554 h 6857999"/>
              <a:gd name="connsiteX292" fmla="*/ 2653249 w 12191999"/>
              <a:gd name="connsiteY292" fmla="*/ 621608 h 6857999"/>
              <a:gd name="connsiteX293" fmla="*/ 2647349 w 12191999"/>
              <a:gd name="connsiteY293" fmla="*/ 590714 h 6857999"/>
              <a:gd name="connsiteX294" fmla="*/ 1295097 w 12191999"/>
              <a:gd name="connsiteY294" fmla="*/ 564320 h 6857999"/>
              <a:gd name="connsiteX295" fmla="*/ 1317606 w 12191999"/>
              <a:gd name="connsiteY295" fmla="*/ 567493 h 6857999"/>
              <a:gd name="connsiteX296" fmla="*/ 1340062 w 12191999"/>
              <a:gd name="connsiteY296" fmla="*/ 571500 h 6857999"/>
              <a:gd name="connsiteX297" fmla="*/ 1368113 w 12191999"/>
              <a:gd name="connsiteY297" fmla="*/ 594360 h 6857999"/>
              <a:gd name="connsiteX298" fmla="*/ 1383722 w 12191999"/>
              <a:gd name="connsiteY298" fmla="*/ 615983 h 6857999"/>
              <a:gd name="connsiteX299" fmla="*/ 1386469 w 12191999"/>
              <a:gd name="connsiteY299" fmla="*/ 623832 h 6857999"/>
              <a:gd name="connsiteX300" fmla="*/ 1380621 w 12191999"/>
              <a:gd name="connsiteY300" fmla="*/ 621608 h 6857999"/>
              <a:gd name="connsiteX301" fmla="*/ 1341762 w 12191999"/>
              <a:gd name="connsiteY301" fmla="*/ 584663 h 6857999"/>
              <a:gd name="connsiteX302" fmla="*/ 1312618 w 12191999"/>
              <a:gd name="connsiteY302" fmla="*/ 575426 h 6857999"/>
              <a:gd name="connsiteX303" fmla="*/ 1257837 w 12191999"/>
              <a:gd name="connsiteY303" fmla="*/ 550281 h 6857999"/>
              <a:gd name="connsiteX304" fmla="*/ 1258217 w 12191999"/>
              <a:gd name="connsiteY304" fmla="*/ 550530 h 6857999"/>
              <a:gd name="connsiteX305" fmla="*/ 1259122 w 12191999"/>
              <a:gd name="connsiteY305" fmla="*/ 551193 h 6857999"/>
              <a:gd name="connsiteX306" fmla="*/ 5030347 w 12191999"/>
              <a:gd name="connsiteY306" fmla="*/ 528413 h 6857999"/>
              <a:gd name="connsiteX307" fmla="*/ 5022418 w 12191999"/>
              <a:gd name="connsiteY307" fmla="*/ 533241 h 6857999"/>
              <a:gd name="connsiteX308" fmla="*/ 5029020 w 12191999"/>
              <a:gd name="connsiteY308" fmla="*/ 529032 h 6857999"/>
              <a:gd name="connsiteX309" fmla="*/ 2628861 w 12191999"/>
              <a:gd name="connsiteY309" fmla="*/ 502857 h 6857999"/>
              <a:gd name="connsiteX310" fmla="*/ 2629670 w 12191999"/>
              <a:gd name="connsiteY310" fmla="*/ 504529 h 6857999"/>
              <a:gd name="connsiteX311" fmla="*/ 2640072 w 12191999"/>
              <a:gd name="connsiteY311" fmla="*/ 546050 h 6857999"/>
              <a:gd name="connsiteX312" fmla="*/ 2643138 w 12191999"/>
              <a:gd name="connsiteY312" fmla="*/ 564866 h 6857999"/>
              <a:gd name="connsiteX313" fmla="*/ 2629956 w 12191999"/>
              <a:gd name="connsiteY313" fmla="*/ 520997 h 6857999"/>
              <a:gd name="connsiteX314" fmla="*/ 8357904 w 12191999"/>
              <a:gd name="connsiteY314" fmla="*/ 479665 h 6857999"/>
              <a:gd name="connsiteX315" fmla="*/ 8397852 w 12191999"/>
              <a:gd name="connsiteY315" fmla="*/ 482438 h 6857999"/>
              <a:gd name="connsiteX316" fmla="*/ 8403378 w 12191999"/>
              <a:gd name="connsiteY316" fmla="*/ 482571 h 6857999"/>
              <a:gd name="connsiteX317" fmla="*/ 8414080 w 12191999"/>
              <a:gd name="connsiteY317" fmla="*/ 501536 h 6857999"/>
              <a:gd name="connsiteX318" fmla="*/ 8404366 w 12191999"/>
              <a:gd name="connsiteY318" fmla="*/ 529245 h 6857999"/>
              <a:gd name="connsiteX319" fmla="*/ 8375222 w 12191999"/>
              <a:gd name="connsiteY319" fmla="*/ 556954 h 6857999"/>
              <a:gd name="connsiteX320" fmla="*/ 8365507 w 12191999"/>
              <a:gd name="connsiteY320" fmla="*/ 584663 h 6857999"/>
              <a:gd name="connsiteX321" fmla="*/ 8346078 w 12191999"/>
              <a:gd name="connsiteY321" fmla="*/ 621608 h 6857999"/>
              <a:gd name="connsiteX322" fmla="*/ 8326648 w 12191999"/>
              <a:gd name="connsiteY322" fmla="*/ 492299 h 6857999"/>
              <a:gd name="connsiteX323" fmla="*/ 8357904 w 12191999"/>
              <a:gd name="connsiteY323" fmla="*/ 479665 h 6857999"/>
              <a:gd name="connsiteX324" fmla="*/ 2463200 w 12191999"/>
              <a:gd name="connsiteY324" fmla="*/ 472521 h 6857999"/>
              <a:gd name="connsiteX325" fmla="*/ 2462913 w 12191999"/>
              <a:gd name="connsiteY325" fmla="*/ 500727 h 6857999"/>
              <a:gd name="connsiteX326" fmla="*/ 2465425 w 12191999"/>
              <a:gd name="connsiteY326" fmla="*/ 516360 h 6857999"/>
              <a:gd name="connsiteX327" fmla="*/ 2456222 w 12191999"/>
              <a:gd name="connsiteY327" fmla="*/ 522510 h 6857999"/>
              <a:gd name="connsiteX328" fmla="*/ 2434061 w 12191999"/>
              <a:gd name="connsiteY328" fmla="*/ 525780 h 6857999"/>
              <a:gd name="connsiteX329" fmla="*/ 2430054 w 12191999"/>
              <a:gd name="connsiteY329" fmla="*/ 537210 h 6857999"/>
              <a:gd name="connsiteX330" fmla="*/ 2418032 w 12191999"/>
              <a:gd name="connsiteY330" fmla="*/ 541020 h 6857999"/>
              <a:gd name="connsiteX331" fmla="*/ 2414025 w 12191999"/>
              <a:gd name="connsiteY331" fmla="*/ 539750 h 6857999"/>
              <a:gd name="connsiteX332" fmla="*/ 2410017 w 12191999"/>
              <a:gd name="connsiteY332" fmla="*/ 537210 h 6857999"/>
              <a:gd name="connsiteX333" fmla="*/ 2407226 w 12191999"/>
              <a:gd name="connsiteY333" fmla="*/ 533672 h 6857999"/>
              <a:gd name="connsiteX334" fmla="*/ 2409558 w 12191999"/>
              <a:gd name="connsiteY334" fmla="*/ 526890 h 6857999"/>
              <a:gd name="connsiteX335" fmla="*/ 2426047 w 12191999"/>
              <a:gd name="connsiteY335" fmla="*/ 506730 h 6857999"/>
              <a:gd name="connsiteX336" fmla="*/ 2434061 w 12191999"/>
              <a:gd name="connsiteY336" fmla="*/ 491490 h 6857999"/>
              <a:gd name="connsiteX337" fmla="*/ 2450091 w 12191999"/>
              <a:gd name="connsiteY337" fmla="*/ 480060 h 6857999"/>
              <a:gd name="connsiteX338" fmla="*/ 2137520 w 12191999"/>
              <a:gd name="connsiteY338" fmla="*/ 457200 h 6857999"/>
              <a:gd name="connsiteX339" fmla="*/ 2149541 w 12191999"/>
              <a:gd name="connsiteY339" fmla="*/ 461010 h 6857999"/>
              <a:gd name="connsiteX340" fmla="*/ 2153549 w 12191999"/>
              <a:gd name="connsiteY340" fmla="*/ 472440 h 6857999"/>
              <a:gd name="connsiteX341" fmla="*/ 2162084 w 12191999"/>
              <a:gd name="connsiteY341" fmla="*/ 480555 h 6857999"/>
              <a:gd name="connsiteX342" fmla="*/ 2104464 w 12191999"/>
              <a:gd name="connsiteY342" fmla="*/ 476375 h 6857999"/>
              <a:gd name="connsiteX343" fmla="*/ 2125498 w 12191999"/>
              <a:gd name="connsiteY343" fmla="*/ 472440 h 6857999"/>
              <a:gd name="connsiteX344" fmla="*/ 2137520 w 12191999"/>
              <a:gd name="connsiteY344" fmla="*/ 457200 h 6857999"/>
              <a:gd name="connsiteX345" fmla="*/ 2467108 w 12191999"/>
              <a:gd name="connsiteY345" fmla="*/ 448415 h 6857999"/>
              <a:gd name="connsiteX346" fmla="*/ 2478142 w 12191999"/>
              <a:gd name="connsiteY346" fmla="*/ 449580 h 6857999"/>
              <a:gd name="connsiteX347" fmla="*/ 2494171 w 12191999"/>
              <a:gd name="connsiteY347" fmla="*/ 453391 h 6857999"/>
              <a:gd name="connsiteX348" fmla="*/ 2492850 w 12191999"/>
              <a:gd name="connsiteY348" fmla="*/ 457159 h 6857999"/>
              <a:gd name="connsiteX349" fmla="*/ 2490059 w 12191999"/>
              <a:gd name="connsiteY349" fmla="*/ 461129 h 6857999"/>
              <a:gd name="connsiteX350" fmla="*/ 2489033 w 12191999"/>
              <a:gd name="connsiteY350" fmla="*/ 465101 h 6857999"/>
              <a:gd name="connsiteX351" fmla="*/ 2466268 w 12191999"/>
              <a:gd name="connsiteY351" fmla="*/ 470757 h 6857999"/>
              <a:gd name="connsiteX352" fmla="*/ 2463200 w 12191999"/>
              <a:gd name="connsiteY352" fmla="*/ 472521 h 6857999"/>
              <a:gd name="connsiteX353" fmla="*/ 2463211 w 12191999"/>
              <a:gd name="connsiteY353" fmla="*/ 471497 h 6857999"/>
              <a:gd name="connsiteX354" fmla="*/ 2580790 w 12191999"/>
              <a:gd name="connsiteY354" fmla="*/ 439323 h 6857999"/>
              <a:gd name="connsiteX355" fmla="*/ 2594354 w 12191999"/>
              <a:gd name="connsiteY355" fmla="*/ 445770 h 6857999"/>
              <a:gd name="connsiteX356" fmla="*/ 2637330 w 12191999"/>
              <a:gd name="connsiteY356" fmla="*/ 445165 h 6857999"/>
              <a:gd name="connsiteX357" fmla="*/ 2649965 w 12191999"/>
              <a:gd name="connsiteY357" fmla="*/ 443013 h 6857999"/>
              <a:gd name="connsiteX358" fmla="*/ 2636562 w 12191999"/>
              <a:gd name="connsiteY358" fmla="*/ 468033 h 6857999"/>
              <a:gd name="connsiteX359" fmla="*/ 2628215 w 12191999"/>
              <a:gd name="connsiteY359" fmla="*/ 492175 h 6857999"/>
              <a:gd name="connsiteX360" fmla="*/ 2628861 w 12191999"/>
              <a:gd name="connsiteY360" fmla="*/ 502857 h 6857999"/>
              <a:gd name="connsiteX361" fmla="*/ 2622750 w 12191999"/>
              <a:gd name="connsiteY361" fmla="*/ 490232 h 6857999"/>
              <a:gd name="connsiteX362" fmla="*/ 2614391 w 12191999"/>
              <a:gd name="connsiteY362" fmla="*/ 483063 h 6857999"/>
              <a:gd name="connsiteX363" fmla="*/ 2585247 w 12191999"/>
              <a:gd name="connsiteY363" fmla="*/ 473826 h 6857999"/>
              <a:gd name="connsiteX364" fmla="*/ 2536673 w 12191999"/>
              <a:gd name="connsiteY364" fmla="*/ 483063 h 6857999"/>
              <a:gd name="connsiteX365" fmla="*/ 2478385 w 12191999"/>
              <a:gd name="connsiteY365" fmla="*/ 547717 h 6857999"/>
              <a:gd name="connsiteX366" fmla="*/ 2468671 w 12191999"/>
              <a:gd name="connsiteY366" fmla="*/ 575426 h 6857999"/>
              <a:gd name="connsiteX367" fmla="*/ 2157799 w 12191999"/>
              <a:gd name="connsiteY367" fmla="*/ 603136 h 6857999"/>
              <a:gd name="connsiteX368" fmla="*/ 2167514 w 12191999"/>
              <a:gd name="connsiteY368" fmla="*/ 501536 h 6857999"/>
              <a:gd name="connsiteX369" fmla="*/ 2168554 w 12191999"/>
              <a:gd name="connsiteY369" fmla="*/ 500883 h 6857999"/>
              <a:gd name="connsiteX370" fmla="*/ 2169577 w 12191999"/>
              <a:gd name="connsiteY370" fmla="*/ 506730 h 6857999"/>
              <a:gd name="connsiteX371" fmla="*/ 2209651 w 12191999"/>
              <a:gd name="connsiteY371" fmla="*/ 537210 h 6857999"/>
              <a:gd name="connsiteX372" fmla="*/ 2221673 w 12191999"/>
              <a:gd name="connsiteY372" fmla="*/ 544830 h 6857999"/>
              <a:gd name="connsiteX373" fmla="*/ 2235037 w 12191999"/>
              <a:gd name="connsiteY373" fmla="*/ 540181 h 6857999"/>
              <a:gd name="connsiteX374" fmla="*/ 2241710 w 12191999"/>
              <a:gd name="connsiteY374" fmla="*/ 548640 h 6857999"/>
              <a:gd name="connsiteX375" fmla="*/ 2273769 w 12191999"/>
              <a:gd name="connsiteY375" fmla="*/ 560070 h 6857999"/>
              <a:gd name="connsiteX376" fmla="*/ 2284569 w 12191999"/>
              <a:gd name="connsiteY376" fmla="*/ 516765 h 6857999"/>
              <a:gd name="connsiteX377" fmla="*/ 2300165 w 12191999"/>
              <a:gd name="connsiteY377" fmla="*/ 508956 h 6857999"/>
              <a:gd name="connsiteX378" fmla="*/ 2321856 w 12191999"/>
              <a:gd name="connsiteY378" fmla="*/ 495300 h 6857999"/>
              <a:gd name="connsiteX379" fmla="*/ 2337886 w 12191999"/>
              <a:gd name="connsiteY379" fmla="*/ 510540 h 6857999"/>
              <a:gd name="connsiteX380" fmla="*/ 2345900 w 12191999"/>
              <a:gd name="connsiteY380" fmla="*/ 521971 h 6857999"/>
              <a:gd name="connsiteX381" fmla="*/ 2377959 w 12191999"/>
              <a:gd name="connsiteY381" fmla="*/ 518160 h 6857999"/>
              <a:gd name="connsiteX382" fmla="*/ 2397995 w 12191999"/>
              <a:gd name="connsiteY382" fmla="*/ 521971 h 6857999"/>
              <a:gd name="connsiteX383" fmla="*/ 2407226 w 12191999"/>
              <a:gd name="connsiteY383" fmla="*/ 533672 h 6857999"/>
              <a:gd name="connsiteX384" fmla="*/ 2406010 w 12191999"/>
              <a:gd name="connsiteY384" fmla="*/ 537210 h 6857999"/>
              <a:gd name="connsiteX385" fmla="*/ 2414025 w 12191999"/>
              <a:gd name="connsiteY385" fmla="*/ 539750 h 6857999"/>
              <a:gd name="connsiteX386" fmla="*/ 2422040 w 12191999"/>
              <a:gd name="connsiteY386" fmla="*/ 544830 h 6857999"/>
              <a:gd name="connsiteX387" fmla="*/ 2466055 w 12191999"/>
              <a:gd name="connsiteY387" fmla="*/ 520277 h 6857999"/>
              <a:gd name="connsiteX388" fmla="*/ 2465425 w 12191999"/>
              <a:gd name="connsiteY388" fmla="*/ 516360 h 6857999"/>
              <a:gd name="connsiteX389" fmla="*/ 2474135 w 12191999"/>
              <a:gd name="connsiteY389" fmla="*/ 510540 h 6857999"/>
              <a:gd name="connsiteX390" fmla="*/ 2486157 w 12191999"/>
              <a:gd name="connsiteY390" fmla="*/ 476250 h 6857999"/>
              <a:gd name="connsiteX391" fmla="*/ 2489033 w 12191999"/>
              <a:gd name="connsiteY391" fmla="*/ 465101 h 6857999"/>
              <a:gd name="connsiteX392" fmla="*/ 2490164 w 12191999"/>
              <a:gd name="connsiteY392" fmla="*/ 464821 h 6857999"/>
              <a:gd name="connsiteX393" fmla="*/ 2492850 w 12191999"/>
              <a:gd name="connsiteY393" fmla="*/ 457159 h 6857999"/>
              <a:gd name="connsiteX394" fmla="*/ 2498179 w 12191999"/>
              <a:gd name="connsiteY394" fmla="*/ 449580 h 6857999"/>
              <a:gd name="connsiteX395" fmla="*/ 2550274 w 12191999"/>
              <a:gd name="connsiteY395" fmla="*/ 445770 h 6857999"/>
              <a:gd name="connsiteX396" fmla="*/ 9631015 w 12191999"/>
              <a:gd name="connsiteY396" fmla="*/ 267639 h 6857999"/>
              <a:gd name="connsiteX397" fmla="*/ 9375838 w 12191999"/>
              <a:gd name="connsiteY397" fmla="*/ 279863 h 6857999"/>
              <a:gd name="connsiteX398" fmla="*/ 9317550 w 12191999"/>
              <a:gd name="connsiteY398" fmla="*/ 298336 h 6857999"/>
              <a:gd name="connsiteX399" fmla="*/ 9288406 w 12191999"/>
              <a:gd name="connsiteY399" fmla="*/ 307572 h 6857999"/>
              <a:gd name="connsiteX400" fmla="*/ 9249546 w 12191999"/>
              <a:gd name="connsiteY400" fmla="*/ 335281 h 6857999"/>
              <a:gd name="connsiteX401" fmla="*/ 9064966 w 12191999"/>
              <a:gd name="connsiteY401" fmla="*/ 344517 h 6857999"/>
              <a:gd name="connsiteX402" fmla="*/ 8812384 w 12191999"/>
              <a:gd name="connsiteY402" fmla="*/ 353754 h 6857999"/>
              <a:gd name="connsiteX403" fmla="*/ 8773525 w 12191999"/>
              <a:gd name="connsiteY403" fmla="*/ 362990 h 6857999"/>
              <a:gd name="connsiteX404" fmla="*/ 8724952 w 12191999"/>
              <a:gd name="connsiteY404" fmla="*/ 427645 h 6857999"/>
              <a:gd name="connsiteX405" fmla="*/ 8705522 w 12191999"/>
              <a:gd name="connsiteY405" fmla="*/ 492299 h 6857999"/>
              <a:gd name="connsiteX406" fmla="*/ 8676378 w 12191999"/>
              <a:gd name="connsiteY406" fmla="*/ 510772 h 6857999"/>
              <a:gd name="connsiteX407" fmla="*/ 8647234 w 12191999"/>
              <a:gd name="connsiteY407" fmla="*/ 520008 h 6857999"/>
              <a:gd name="connsiteX408" fmla="*/ 8598660 w 12191999"/>
              <a:gd name="connsiteY408" fmla="*/ 538481 h 6857999"/>
              <a:gd name="connsiteX409" fmla="*/ 8472368 w 12191999"/>
              <a:gd name="connsiteY409" fmla="*/ 529245 h 6857999"/>
              <a:gd name="connsiteX410" fmla="*/ 8452940 w 12191999"/>
              <a:gd name="connsiteY410" fmla="*/ 501536 h 6857999"/>
              <a:gd name="connsiteX411" fmla="*/ 8423794 w 12191999"/>
              <a:gd name="connsiteY411" fmla="*/ 483063 h 6857999"/>
              <a:gd name="connsiteX412" fmla="*/ 8403378 w 12191999"/>
              <a:gd name="connsiteY412" fmla="*/ 482571 h 6857999"/>
              <a:gd name="connsiteX413" fmla="*/ 8400463 w 12191999"/>
              <a:gd name="connsiteY413" fmla="*/ 477404 h 6857999"/>
              <a:gd name="connsiteX414" fmla="*/ 8336362 w 12191999"/>
              <a:gd name="connsiteY414" fmla="*/ 436881 h 6857999"/>
              <a:gd name="connsiteX415" fmla="*/ 8307218 w 12191999"/>
              <a:gd name="connsiteY415" fmla="*/ 427645 h 6857999"/>
              <a:gd name="connsiteX416" fmla="*/ 8258645 w 12191999"/>
              <a:gd name="connsiteY416" fmla="*/ 436881 h 6857999"/>
              <a:gd name="connsiteX417" fmla="*/ 8248930 w 12191999"/>
              <a:gd name="connsiteY417" fmla="*/ 464590 h 6857999"/>
              <a:gd name="connsiteX418" fmla="*/ 8219786 w 12191999"/>
              <a:gd name="connsiteY418" fmla="*/ 483063 h 6857999"/>
              <a:gd name="connsiteX419" fmla="*/ 8171212 w 12191999"/>
              <a:gd name="connsiteY419" fmla="*/ 547717 h 6857999"/>
              <a:gd name="connsiteX420" fmla="*/ 8122639 w 12191999"/>
              <a:gd name="connsiteY420" fmla="*/ 593899 h 6857999"/>
              <a:gd name="connsiteX421" fmla="*/ 7734050 w 12191999"/>
              <a:gd name="connsiteY421" fmla="*/ 593899 h 6857999"/>
              <a:gd name="connsiteX422" fmla="*/ 7394034 w 12191999"/>
              <a:gd name="connsiteY422" fmla="*/ 640081 h 6857999"/>
              <a:gd name="connsiteX423" fmla="*/ 7364890 w 12191999"/>
              <a:gd name="connsiteY423" fmla="*/ 649317 h 6857999"/>
              <a:gd name="connsiteX424" fmla="*/ 7335746 w 12191999"/>
              <a:gd name="connsiteY424" fmla="*/ 667790 h 6857999"/>
              <a:gd name="connsiteX425" fmla="*/ 7277458 w 12191999"/>
              <a:gd name="connsiteY425" fmla="*/ 677026 h 6857999"/>
              <a:gd name="connsiteX426" fmla="*/ 7190025 w 12191999"/>
              <a:gd name="connsiteY426" fmla="*/ 704736 h 6857999"/>
              <a:gd name="connsiteX427" fmla="*/ 7102593 w 12191999"/>
              <a:gd name="connsiteY427" fmla="*/ 741681 h 6857999"/>
              <a:gd name="connsiteX428" fmla="*/ 7073449 w 12191999"/>
              <a:gd name="connsiteY428" fmla="*/ 723208 h 6857999"/>
              <a:gd name="connsiteX429" fmla="*/ 7073449 w 12191999"/>
              <a:gd name="connsiteY429" fmla="*/ 612372 h 6857999"/>
              <a:gd name="connsiteX430" fmla="*/ 7112307 w 12191999"/>
              <a:gd name="connsiteY430" fmla="*/ 603136 h 6857999"/>
              <a:gd name="connsiteX431" fmla="*/ 7190025 w 12191999"/>
              <a:gd name="connsiteY431" fmla="*/ 593899 h 6857999"/>
              <a:gd name="connsiteX432" fmla="*/ 7131737 w 12191999"/>
              <a:gd name="connsiteY432" fmla="*/ 556954 h 6857999"/>
              <a:gd name="connsiteX433" fmla="*/ 7092878 w 12191999"/>
              <a:gd name="connsiteY433" fmla="*/ 529245 h 6857999"/>
              <a:gd name="connsiteX434" fmla="*/ 7063734 w 12191999"/>
              <a:gd name="connsiteY434" fmla="*/ 520008 h 6857999"/>
              <a:gd name="connsiteX435" fmla="*/ 7005445 w 12191999"/>
              <a:gd name="connsiteY435" fmla="*/ 483063 h 6857999"/>
              <a:gd name="connsiteX436" fmla="*/ 6772292 w 12191999"/>
              <a:gd name="connsiteY436" fmla="*/ 492299 h 6857999"/>
              <a:gd name="connsiteX437" fmla="*/ 6743148 w 12191999"/>
              <a:gd name="connsiteY437" fmla="*/ 501536 h 6857999"/>
              <a:gd name="connsiteX438" fmla="*/ 6684859 w 12191999"/>
              <a:gd name="connsiteY438" fmla="*/ 510772 h 6857999"/>
              <a:gd name="connsiteX439" fmla="*/ 6577997 w 12191999"/>
              <a:gd name="connsiteY439" fmla="*/ 538481 h 6857999"/>
              <a:gd name="connsiteX440" fmla="*/ 6509995 w 12191999"/>
              <a:gd name="connsiteY440" fmla="*/ 556954 h 6857999"/>
              <a:gd name="connsiteX441" fmla="*/ 6461421 w 12191999"/>
              <a:gd name="connsiteY441" fmla="*/ 566190 h 6857999"/>
              <a:gd name="connsiteX442" fmla="*/ 6412847 w 12191999"/>
              <a:gd name="connsiteY442" fmla="*/ 603136 h 6857999"/>
              <a:gd name="connsiteX443" fmla="*/ 6383703 w 12191999"/>
              <a:gd name="connsiteY443" fmla="*/ 621608 h 6857999"/>
              <a:gd name="connsiteX444" fmla="*/ 6354559 w 12191999"/>
              <a:gd name="connsiteY444" fmla="*/ 649317 h 6857999"/>
              <a:gd name="connsiteX445" fmla="*/ 6237983 w 12191999"/>
              <a:gd name="connsiteY445" fmla="*/ 667790 h 6857999"/>
              <a:gd name="connsiteX446" fmla="*/ 6208838 w 12191999"/>
              <a:gd name="connsiteY446" fmla="*/ 677026 h 6857999"/>
              <a:gd name="connsiteX447" fmla="*/ 6160265 w 12191999"/>
              <a:gd name="connsiteY447" fmla="*/ 686263 h 6857999"/>
              <a:gd name="connsiteX448" fmla="*/ 6072831 w 12191999"/>
              <a:gd name="connsiteY448" fmla="*/ 732445 h 6857999"/>
              <a:gd name="connsiteX449" fmla="*/ 6033974 w 12191999"/>
              <a:gd name="connsiteY449" fmla="*/ 760154 h 6857999"/>
              <a:gd name="connsiteX450" fmla="*/ 5985399 w 12191999"/>
              <a:gd name="connsiteY450" fmla="*/ 843281 h 6857999"/>
              <a:gd name="connsiteX451" fmla="*/ 6033974 w 12191999"/>
              <a:gd name="connsiteY451" fmla="*/ 944881 h 6857999"/>
              <a:gd name="connsiteX452" fmla="*/ 6063117 w 12191999"/>
              <a:gd name="connsiteY452" fmla="*/ 954117 h 6857999"/>
              <a:gd name="connsiteX453" fmla="*/ 6092261 w 12191999"/>
              <a:gd name="connsiteY453" fmla="*/ 972590 h 6857999"/>
              <a:gd name="connsiteX454" fmla="*/ 6228267 w 12191999"/>
              <a:gd name="connsiteY454" fmla="*/ 991062 h 6857999"/>
              <a:gd name="connsiteX455" fmla="*/ 6208838 w 12191999"/>
              <a:gd name="connsiteY455" fmla="*/ 1092663 h 6857999"/>
              <a:gd name="connsiteX456" fmla="*/ 6179693 w 12191999"/>
              <a:gd name="connsiteY456" fmla="*/ 1101899 h 6857999"/>
              <a:gd name="connsiteX457" fmla="*/ 6140835 w 12191999"/>
              <a:gd name="connsiteY457" fmla="*/ 1111136 h 6857999"/>
              <a:gd name="connsiteX458" fmla="*/ 6014543 w 12191999"/>
              <a:gd name="connsiteY458" fmla="*/ 1120372 h 6857999"/>
              <a:gd name="connsiteX459" fmla="*/ 5985399 w 12191999"/>
              <a:gd name="connsiteY459" fmla="*/ 1129608 h 6857999"/>
              <a:gd name="connsiteX460" fmla="*/ 5936825 w 12191999"/>
              <a:gd name="connsiteY460" fmla="*/ 1166554 h 6857999"/>
              <a:gd name="connsiteX461" fmla="*/ 5859107 w 12191999"/>
              <a:gd name="connsiteY461" fmla="*/ 1175790 h 6857999"/>
              <a:gd name="connsiteX462" fmla="*/ 5829964 w 12191999"/>
              <a:gd name="connsiteY462" fmla="*/ 1185026 h 6857999"/>
              <a:gd name="connsiteX463" fmla="*/ 5791105 w 12191999"/>
              <a:gd name="connsiteY463" fmla="*/ 1138845 h 6857999"/>
              <a:gd name="connsiteX464" fmla="*/ 5781391 w 12191999"/>
              <a:gd name="connsiteY464" fmla="*/ 1064954 h 6857999"/>
              <a:gd name="connsiteX465" fmla="*/ 5761961 w 12191999"/>
              <a:gd name="connsiteY465" fmla="*/ 1028008 h 6857999"/>
              <a:gd name="connsiteX466" fmla="*/ 5752246 w 12191999"/>
              <a:gd name="connsiteY466" fmla="*/ 963354 h 6857999"/>
              <a:gd name="connsiteX467" fmla="*/ 5713387 w 12191999"/>
              <a:gd name="connsiteY467" fmla="*/ 907936 h 6857999"/>
              <a:gd name="connsiteX468" fmla="*/ 5703674 w 12191999"/>
              <a:gd name="connsiteY468" fmla="*/ 870990 h 6857999"/>
              <a:gd name="connsiteX469" fmla="*/ 5635669 w 12191999"/>
              <a:gd name="connsiteY469" fmla="*/ 907936 h 6857999"/>
              <a:gd name="connsiteX470" fmla="*/ 5606526 w 12191999"/>
              <a:gd name="connsiteY470" fmla="*/ 935645 h 6857999"/>
              <a:gd name="connsiteX471" fmla="*/ 5596811 w 12191999"/>
              <a:gd name="connsiteY471" fmla="*/ 972590 h 6857999"/>
              <a:gd name="connsiteX472" fmla="*/ 5587095 w 12191999"/>
              <a:gd name="connsiteY472" fmla="*/ 1083426 h 6857999"/>
              <a:gd name="connsiteX473" fmla="*/ 5557951 w 12191999"/>
              <a:gd name="connsiteY473" fmla="*/ 1092663 h 6857999"/>
              <a:gd name="connsiteX474" fmla="*/ 5528807 w 12191999"/>
              <a:gd name="connsiteY474" fmla="*/ 1120372 h 6857999"/>
              <a:gd name="connsiteX475" fmla="*/ 5480233 w 12191999"/>
              <a:gd name="connsiteY475" fmla="*/ 1166554 h 6857999"/>
              <a:gd name="connsiteX476" fmla="*/ 5441375 w 12191999"/>
              <a:gd name="connsiteY476" fmla="*/ 1175790 h 6857999"/>
              <a:gd name="connsiteX477" fmla="*/ 5451089 w 12191999"/>
              <a:gd name="connsiteY477" fmla="*/ 1240445 h 6857999"/>
              <a:gd name="connsiteX478" fmla="*/ 5480233 w 12191999"/>
              <a:gd name="connsiteY478" fmla="*/ 1286626 h 6857999"/>
              <a:gd name="connsiteX479" fmla="*/ 5509377 w 12191999"/>
              <a:gd name="connsiteY479" fmla="*/ 1314336 h 6857999"/>
              <a:gd name="connsiteX480" fmla="*/ 5538521 w 12191999"/>
              <a:gd name="connsiteY480" fmla="*/ 1323572 h 6857999"/>
              <a:gd name="connsiteX481" fmla="*/ 5635669 w 12191999"/>
              <a:gd name="connsiteY481" fmla="*/ 1332808 h 6857999"/>
              <a:gd name="connsiteX482" fmla="*/ 5645383 w 12191999"/>
              <a:gd name="connsiteY482" fmla="*/ 1369754 h 6857999"/>
              <a:gd name="connsiteX483" fmla="*/ 5732817 w 12191999"/>
              <a:gd name="connsiteY483" fmla="*/ 1323572 h 6857999"/>
              <a:gd name="connsiteX484" fmla="*/ 5752246 w 12191999"/>
              <a:gd name="connsiteY484" fmla="*/ 1351281 h 6857999"/>
              <a:gd name="connsiteX485" fmla="*/ 5499664 w 12191999"/>
              <a:gd name="connsiteY485" fmla="*/ 1536008 h 6857999"/>
              <a:gd name="connsiteX486" fmla="*/ 5489949 w 12191999"/>
              <a:gd name="connsiteY486" fmla="*/ 1785390 h 6857999"/>
              <a:gd name="connsiteX487" fmla="*/ 5470520 w 12191999"/>
              <a:gd name="connsiteY487" fmla="*/ 1813099 h 6857999"/>
              <a:gd name="connsiteX488" fmla="*/ 5465274 w 12191999"/>
              <a:gd name="connsiteY488" fmla="*/ 1957740 h 6857999"/>
              <a:gd name="connsiteX489" fmla="*/ 5465270 w 12191999"/>
              <a:gd name="connsiteY489" fmla="*/ 1958488 h 6857999"/>
              <a:gd name="connsiteX490" fmla="*/ 5460805 w 12191999"/>
              <a:gd name="connsiteY490" fmla="*/ 1960880 h 6857999"/>
              <a:gd name="connsiteX491" fmla="*/ 5452997 w 12191999"/>
              <a:gd name="connsiteY491" fmla="*/ 1990576 h 6857999"/>
              <a:gd name="connsiteX492" fmla="*/ 5441375 w 12191999"/>
              <a:gd name="connsiteY492" fmla="*/ 2007062 h 6857999"/>
              <a:gd name="connsiteX493" fmla="*/ 5441433 w 12191999"/>
              <a:gd name="connsiteY493" fmla="*/ 2007841 h 6857999"/>
              <a:gd name="connsiteX494" fmla="*/ 5437259 w 12191999"/>
              <a:gd name="connsiteY494" fmla="*/ 2012170 h 6857999"/>
              <a:gd name="connsiteX495" fmla="*/ 5421946 w 12191999"/>
              <a:gd name="connsiteY495" fmla="*/ 2025535 h 6857999"/>
              <a:gd name="connsiteX496" fmla="*/ 5402515 w 12191999"/>
              <a:gd name="connsiteY496" fmla="*/ 2053244 h 6857999"/>
              <a:gd name="connsiteX497" fmla="*/ 5377887 w 12191999"/>
              <a:gd name="connsiteY497" fmla="*/ 2099255 h 6857999"/>
              <a:gd name="connsiteX498" fmla="*/ 5372869 w 12191999"/>
              <a:gd name="connsiteY498" fmla="*/ 2109052 h 6857999"/>
              <a:gd name="connsiteX499" fmla="*/ 5366203 w 12191999"/>
              <a:gd name="connsiteY499" fmla="*/ 2108861 h 6857999"/>
              <a:gd name="connsiteX500" fmla="*/ 5330079 w 12191999"/>
              <a:gd name="connsiteY500" fmla="*/ 2105451 h 6857999"/>
              <a:gd name="connsiteX501" fmla="*/ 5295653 w 12191999"/>
              <a:gd name="connsiteY501" fmla="*/ 2108662 h 6857999"/>
              <a:gd name="connsiteX502" fmla="*/ 5305369 w 12191999"/>
              <a:gd name="connsiteY502" fmla="*/ 2136371 h 6857999"/>
              <a:gd name="connsiteX503" fmla="*/ 5334514 w 12191999"/>
              <a:gd name="connsiteY503" fmla="*/ 2154844 h 6857999"/>
              <a:gd name="connsiteX504" fmla="*/ 5344227 w 12191999"/>
              <a:gd name="connsiteY504" fmla="*/ 2164080 h 6857999"/>
              <a:gd name="connsiteX505" fmla="*/ 5356123 w 12191999"/>
              <a:gd name="connsiteY505" fmla="*/ 2155786 h 6857999"/>
              <a:gd name="connsiteX506" fmla="*/ 5344227 w 12191999"/>
              <a:gd name="connsiteY506" fmla="*/ 2201025 h 6857999"/>
              <a:gd name="connsiteX507" fmla="*/ 5334514 w 12191999"/>
              <a:gd name="connsiteY507" fmla="*/ 2228735 h 6857999"/>
              <a:gd name="connsiteX508" fmla="*/ 5315083 w 12191999"/>
              <a:gd name="connsiteY508" fmla="*/ 2256444 h 6857999"/>
              <a:gd name="connsiteX509" fmla="*/ 5285941 w 12191999"/>
              <a:gd name="connsiteY509" fmla="*/ 2348807 h 6857999"/>
              <a:gd name="connsiteX510" fmla="*/ 5256795 w 12191999"/>
              <a:gd name="connsiteY510" fmla="*/ 2450407 h 6857999"/>
              <a:gd name="connsiteX511" fmla="*/ 5237366 w 12191999"/>
              <a:gd name="connsiteY511" fmla="*/ 2515062 h 6857999"/>
              <a:gd name="connsiteX512" fmla="*/ 5217936 w 12191999"/>
              <a:gd name="connsiteY512" fmla="*/ 2542771 h 6857999"/>
              <a:gd name="connsiteX513" fmla="*/ 5227651 w 12191999"/>
              <a:gd name="connsiteY513" fmla="*/ 2690553 h 6857999"/>
              <a:gd name="connsiteX514" fmla="*/ 5247082 w 12191999"/>
              <a:gd name="connsiteY514" fmla="*/ 2718262 h 6857999"/>
              <a:gd name="connsiteX515" fmla="*/ 5256795 w 12191999"/>
              <a:gd name="connsiteY515" fmla="*/ 2745971 h 6857999"/>
              <a:gd name="connsiteX516" fmla="*/ 5276225 w 12191999"/>
              <a:gd name="connsiteY516" fmla="*/ 2792153 h 6857999"/>
              <a:gd name="connsiteX517" fmla="*/ 5334514 w 12191999"/>
              <a:gd name="connsiteY517" fmla="*/ 2829098 h 6857999"/>
              <a:gd name="connsiteX518" fmla="*/ 5402515 w 12191999"/>
              <a:gd name="connsiteY518" fmla="*/ 2884516 h 6857999"/>
              <a:gd name="connsiteX519" fmla="*/ 5460805 w 12191999"/>
              <a:gd name="connsiteY519" fmla="*/ 3004589 h 6857999"/>
              <a:gd name="connsiteX520" fmla="*/ 5519094 w 12191999"/>
              <a:gd name="connsiteY520" fmla="*/ 3078480 h 6857999"/>
              <a:gd name="connsiteX521" fmla="*/ 5538521 w 12191999"/>
              <a:gd name="connsiteY521" fmla="*/ 3106189 h 6857999"/>
              <a:gd name="connsiteX522" fmla="*/ 5567668 w 12191999"/>
              <a:gd name="connsiteY522" fmla="*/ 3115425 h 6857999"/>
              <a:gd name="connsiteX523" fmla="*/ 5635669 w 12191999"/>
              <a:gd name="connsiteY523" fmla="*/ 3143135 h 6857999"/>
              <a:gd name="connsiteX524" fmla="*/ 5693957 w 12191999"/>
              <a:gd name="connsiteY524" fmla="*/ 3106189 h 6857999"/>
              <a:gd name="connsiteX525" fmla="*/ 5726123 w 12191999"/>
              <a:gd name="connsiteY525" fmla="*/ 3076739 h 6857999"/>
              <a:gd name="connsiteX526" fmla="*/ 5718176 w 12191999"/>
              <a:gd name="connsiteY526" fmla="*/ 3081425 h 6857999"/>
              <a:gd name="connsiteX527" fmla="*/ 5724443 w 12191999"/>
              <a:gd name="connsiteY527" fmla="*/ 3077541 h 6857999"/>
              <a:gd name="connsiteX528" fmla="*/ 5752246 w 12191999"/>
              <a:gd name="connsiteY528" fmla="*/ 3060007 h 6857999"/>
              <a:gd name="connsiteX529" fmla="*/ 5800819 w 12191999"/>
              <a:gd name="connsiteY529" fmla="*/ 2976880 h 6857999"/>
              <a:gd name="connsiteX530" fmla="*/ 5839679 w 12191999"/>
              <a:gd name="connsiteY530" fmla="*/ 2930698 h 6857999"/>
              <a:gd name="connsiteX531" fmla="*/ 5897967 w 12191999"/>
              <a:gd name="connsiteY531" fmla="*/ 2912225 h 6857999"/>
              <a:gd name="connsiteX532" fmla="*/ 6082547 w 12191999"/>
              <a:gd name="connsiteY532" fmla="*/ 2986116 h 6857999"/>
              <a:gd name="connsiteX533" fmla="*/ 6101976 w 12191999"/>
              <a:gd name="connsiteY533" fmla="*/ 3050771 h 6857999"/>
              <a:gd name="connsiteX534" fmla="*/ 6111691 w 12191999"/>
              <a:gd name="connsiteY534" fmla="*/ 3189316 h 6857999"/>
              <a:gd name="connsiteX535" fmla="*/ 6131121 w 12191999"/>
              <a:gd name="connsiteY535" fmla="*/ 3217025 h 6857999"/>
              <a:gd name="connsiteX536" fmla="*/ 6150549 w 12191999"/>
              <a:gd name="connsiteY536" fmla="*/ 3300153 h 6857999"/>
              <a:gd name="connsiteX537" fmla="*/ 6169979 w 12191999"/>
              <a:gd name="connsiteY537" fmla="*/ 3355571 h 6857999"/>
              <a:gd name="connsiteX538" fmla="*/ 6199123 w 12191999"/>
              <a:gd name="connsiteY538" fmla="*/ 3420225 h 6857999"/>
              <a:gd name="connsiteX539" fmla="*/ 6208838 w 12191999"/>
              <a:gd name="connsiteY539" fmla="*/ 3540298 h 6857999"/>
              <a:gd name="connsiteX540" fmla="*/ 6237983 w 12191999"/>
              <a:gd name="connsiteY540" fmla="*/ 3577244 h 6857999"/>
              <a:gd name="connsiteX541" fmla="*/ 6247697 w 12191999"/>
              <a:gd name="connsiteY541" fmla="*/ 3641898 h 6857999"/>
              <a:gd name="connsiteX542" fmla="*/ 6286555 w 12191999"/>
              <a:gd name="connsiteY542" fmla="*/ 3780444 h 6857999"/>
              <a:gd name="connsiteX543" fmla="*/ 6296271 w 12191999"/>
              <a:gd name="connsiteY543" fmla="*/ 4076007 h 6857999"/>
              <a:gd name="connsiteX544" fmla="*/ 6315700 w 12191999"/>
              <a:gd name="connsiteY544" fmla="*/ 4131425 h 6857999"/>
              <a:gd name="connsiteX545" fmla="*/ 6335129 w 12191999"/>
              <a:gd name="connsiteY545" fmla="*/ 4288444 h 6857999"/>
              <a:gd name="connsiteX546" fmla="*/ 6364273 w 12191999"/>
              <a:gd name="connsiteY546" fmla="*/ 4343862 h 6857999"/>
              <a:gd name="connsiteX547" fmla="*/ 6393417 w 12191999"/>
              <a:gd name="connsiteY547" fmla="*/ 4408516 h 6857999"/>
              <a:gd name="connsiteX548" fmla="*/ 6412847 w 12191999"/>
              <a:gd name="connsiteY548" fmla="*/ 4436225 h 6857999"/>
              <a:gd name="connsiteX549" fmla="*/ 6471135 w 12191999"/>
              <a:gd name="connsiteY549" fmla="*/ 4454698 h 6857999"/>
              <a:gd name="connsiteX550" fmla="*/ 6646001 w 12191999"/>
              <a:gd name="connsiteY550" fmla="*/ 4445462 h 6857999"/>
              <a:gd name="connsiteX551" fmla="*/ 6675145 w 12191999"/>
              <a:gd name="connsiteY551" fmla="*/ 4417753 h 6857999"/>
              <a:gd name="connsiteX552" fmla="*/ 6704289 w 12191999"/>
              <a:gd name="connsiteY552" fmla="*/ 4408516 h 6857999"/>
              <a:gd name="connsiteX553" fmla="*/ 6733433 w 12191999"/>
              <a:gd name="connsiteY553" fmla="*/ 4353098 h 6857999"/>
              <a:gd name="connsiteX554" fmla="*/ 6743148 w 12191999"/>
              <a:gd name="connsiteY554" fmla="*/ 4325389 h 6857999"/>
              <a:gd name="connsiteX555" fmla="*/ 6801436 w 12191999"/>
              <a:gd name="connsiteY555" fmla="*/ 4269971 h 6857999"/>
              <a:gd name="connsiteX556" fmla="*/ 6850010 w 12191999"/>
              <a:gd name="connsiteY556" fmla="*/ 4205316 h 6857999"/>
              <a:gd name="connsiteX557" fmla="*/ 6869439 w 12191999"/>
              <a:gd name="connsiteY557" fmla="*/ 4140662 h 6857999"/>
              <a:gd name="connsiteX558" fmla="*/ 6927727 w 12191999"/>
              <a:gd name="connsiteY558" fmla="*/ 4094480 h 6857999"/>
              <a:gd name="connsiteX559" fmla="*/ 6947157 w 12191999"/>
              <a:gd name="connsiteY559" fmla="*/ 4066771 h 6857999"/>
              <a:gd name="connsiteX560" fmla="*/ 6976301 w 12191999"/>
              <a:gd name="connsiteY560" fmla="*/ 4057535 h 6857999"/>
              <a:gd name="connsiteX561" fmla="*/ 6995731 w 12191999"/>
              <a:gd name="connsiteY561" fmla="*/ 4011353 h 6857999"/>
              <a:gd name="connsiteX562" fmla="*/ 7054019 w 12191999"/>
              <a:gd name="connsiteY562" fmla="*/ 3955935 h 6857999"/>
              <a:gd name="connsiteX563" fmla="*/ 7063734 w 12191999"/>
              <a:gd name="connsiteY563" fmla="*/ 3900516 h 6857999"/>
              <a:gd name="connsiteX564" fmla="*/ 7092878 w 12191999"/>
              <a:gd name="connsiteY564" fmla="*/ 3882044 h 6857999"/>
              <a:gd name="connsiteX565" fmla="*/ 7102593 w 12191999"/>
              <a:gd name="connsiteY565" fmla="*/ 3845098 h 6857999"/>
              <a:gd name="connsiteX566" fmla="*/ 7151166 w 12191999"/>
              <a:gd name="connsiteY566" fmla="*/ 3789680 h 6857999"/>
              <a:gd name="connsiteX567" fmla="*/ 7170596 w 12191999"/>
              <a:gd name="connsiteY567" fmla="*/ 3761971 h 6857999"/>
              <a:gd name="connsiteX568" fmla="*/ 7199740 w 12191999"/>
              <a:gd name="connsiteY568" fmla="*/ 3752735 h 6857999"/>
              <a:gd name="connsiteX569" fmla="*/ 7238599 w 12191999"/>
              <a:gd name="connsiteY569" fmla="*/ 3697316 h 6857999"/>
              <a:gd name="connsiteX570" fmla="*/ 7248313 w 12191999"/>
              <a:gd name="connsiteY570" fmla="*/ 3290916 h 6857999"/>
              <a:gd name="connsiteX571" fmla="*/ 7258028 w 12191999"/>
              <a:gd name="connsiteY571" fmla="*/ 3133898 h 6857999"/>
              <a:gd name="connsiteX572" fmla="*/ 7267743 w 12191999"/>
              <a:gd name="connsiteY572" fmla="*/ 3106189 h 6857999"/>
              <a:gd name="connsiteX573" fmla="*/ 7335746 w 12191999"/>
              <a:gd name="connsiteY573" fmla="*/ 3069244 h 6857999"/>
              <a:gd name="connsiteX574" fmla="*/ 7374605 w 12191999"/>
              <a:gd name="connsiteY574" fmla="*/ 3041535 h 6857999"/>
              <a:gd name="connsiteX575" fmla="*/ 7442608 w 12191999"/>
              <a:gd name="connsiteY575" fmla="*/ 3023062 h 6857999"/>
              <a:gd name="connsiteX576" fmla="*/ 7491182 w 12191999"/>
              <a:gd name="connsiteY576" fmla="*/ 3004589 h 6857999"/>
              <a:gd name="connsiteX577" fmla="*/ 7530041 w 12191999"/>
              <a:gd name="connsiteY577" fmla="*/ 2986116 h 6857999"/>
              <a:gd name="connsiteX578" fmla="*/ 7598044 w 12191999"/>
              <a:gd name="connsiteY578" fmla="*/ 2976880 h 6857999"/>
              <a:gd name="connsiteX579" fmla="*/ 7636902 w 12191999"/>
              <a:gd name="connsiteY579" fmla="*/ 2967644 h 6857999"/>
              <a:gd name="connsiteX580" fmla="*/ 7666047 w 12191999"/>
              <a:gd name="connsiteY580" fmla="*/ 2939935 h 6857999"/>
              <a:gd name="connsiteX581" fmla="*/ 7675761 w 12191999"/>
              <a:gd name="connsiteY581" fmla="*/ 2773680 h 6857999"/>
              <a:gd name="connsiteX582" fmla="*/ 7636902 w 12191999"/>
              <a:gd name="connsiteY582" fmla="*/ 2764444 h 6857999"/>
              <a:gd name="connsiteX583" fmla="*/ 7500896 w 12191999"/>
              <a:gd name="connsiteY583" fmla="*/ 2755207 h 6857999"/>
              <a:gd name="connsiteX584" fmla="*/ 7462037 w 12191999"/>
              <a:gd name="connsiteY584" fmla="*/ 2745971 h 6857999"/>
              <a:gd name="connsiteX585" fmla="*/ 7432893 w 12191999"/>
              <a:gd name="connsiteY585" fmla="*/ 2736735 h 6857999"/>
              <a:gd name="connsiteX586" fmla="*/ 7316317 w 12191999"/>
              <a:gd name="connsiteY586" fmla="*/ 2727498 h 6857999"/>
              <a:gd name="connsiteX587" fmla="*/ 7277458 w 12191999"/>
              <a:gd name="connsiteY587" fmla="*/ 2718262 h 6857999"/>
              <a:gd name="connsiteX588" fmla="*/ 7228884 w 12191999"/>
              <a:gd name="connsiteY588" fmla="*/ 2662844 h 6857999"/>
              <a:gd name="connsiteX589" fmla="*/ 7219169 w 12191999"/>
              <a:gd name="connsiteY589" fmla="*/ 2625898 h 6857999"/>
              <a:gd name="connsiteX590" fmla="*/ 7209455 w 12191999"/>
              <a:gd name="connsiteY590" fmla="*/ 2579716 h 6857999"/>
              <a:gd name="connsiteX591" fmla="*/ 7180311 w 12191999"/>
              <a:gd name="connsiteY591" fmla="*/ 2561244 h 6857999"/>
              <a:gd name="connsiteX592" fmla="*/ 7170596 w 12191999"/>
              <a:gd name="connsiteY592" fmla="*/ 2515062 h 6857999"/>
              <a:gd name="connsiteX593" fmla="*/ 7151166 w 12191999"/>
              <a:gd name="connsiteY593" fmla="*/ 2487353 h 6857999"/>
              <a:gd name="connsiteX594" fmla="*/ 7131737 w 12191999"/>
              <a:gd name="connsiteY594" fmla="*/ 2450407 h 6857999"/>
              <a:gd name="connsiteX595" fmla="*/ 7092878 w 12191999"/>
              <a:gd name="connsiteY595" fmla="*/ 2376516 h 6857999"/>
              <a:gd name="connsiteX596" fmla="*/ 7054019 w 12191999"/>
              <a:gd name="connsiteY596" fmla="*/ 2321098 h 6857999"/>
              <a:gd name="connsiteX597" fmla="*/ 7073449 w 12191999"/>
              <a:gd name="connsiteY597" fmla="*/ 2080953 h 6857999"/>
              <a:gd name="connsiteX598" fmla="*/ 7112307 w 12191999"/>
              <a:gd name="connsiteY598" fmla="*/ 2136371 h 6857999"/>
              <a:gd name="connsiteX599" fmla="*/ 7131737 w 12191999"/>
              <a:gd name="connsiteY599" fmla="*/ 2182553 h 6857999"/>
              <a:gd name="connsiteX600" fmla="*/ 7160881 w 12191999"/>
              <a:gd name="connsiteY600" fmla="*/ 2256444 h 6857999"/>
              <a:gd name="connsiteX601" fmla="*/ 7180311 w 12191999"/>
              <a:gd name="connsiteY601" fmla="*/ 2321098 h 6857999"/>
              <a:gd name="connsiteX602" fmla="*/ 7199740 w 12191999"/>
              <a:gd name="connsiteY602" fmla="*/ 2358044 h 6857999"/>
              <a:gd name="connsiteX603" fmla="*/ 7228884 w 12191999"/>
              <a:gd name="connsiteY603" fmla="*/ 2422698 h 6857999"/>
              <a:gd name="connsiteX604" fmla="*/ 7237658 w 12191999"/>
              <a:gd name="connsiteY604" fmla="*/ 2449308 h 6857999"/>
              <a:gd name="connsiteX605" fmla="*/ 7235903 w 12191999"/>
              <a:gd name="connsiteY605" fmla="*/ 2447073 h 6857999"/>
              <a:gd name="connsiteX606" fmla="*/ 7235640 w 12191999"/>
              <a:gd name="connsiteY606" fmla="*/ 2446711 h 6857999"/>
              <a:gd name="connsiteX607" fmla="*/ 7234943 w 12191999"/>
              <a:gd name="connsiteY607" fmla="*/ 2445850 h 6857999"/>
              <a:gd name="connsiteX608" fmla="*/ 7235903 w 12191999"/>
              <a:gd name="connsiteY608" fmla="*/ 2447073 h 6857999"/>
              <a:gd name="connsiteX609" fmla="*/ 7242439 w 12191999"/>
              <a:gd name="connsiteY609" fmla="*/ 2456072 h 6857999"/>
              <a:gd name="connsiteX610" fmla="*/ 7258028 w 12191999"/>
              <a:gd name="connsiteY610" fmla="*/ 2478116 h 6857999"/>
              <a:gd name="connsiteX611" fmla="*/ 7287172 w 12191999"/>
              <a:gd name="connsiteY611" fmla="*/ 2552007 h 6857999"/>
              <a:gd name="connsiteX612" fmla="*/ 7326031 w 12191999"/>
              <a:gd name="connsiteY612" fmla="*/ 2570480 h 6857999"/>
              <a:gd name="connsiteX613" fmla="*/ 7355175 w 12191999"/>
              <a:gd name="connsiteY613" fmla="*/ 2598189 h 6857999"/>
              <a:gd name="connsiteX614" fmla="*/ 7452323 w 12191999"/>
              <a:gd name="connsiteY614" fmla="*/ 2616662 h 6857999"/>
              <a:gd name="connsiteX615" fmla="*/ 7578614 w 12191999"/>
              <a:gd name="connsiteY615" fmla="*/ 2635135 h 6857999"/>
              <a:gd name="connsiteX616" fmla="*/ 7763194 w 12191999"/>
              <a:gd name="connsiteY616" fmla="*/ 2625898 h 6857999"/>
              <a:gd name="connsiteX617" fmla="*/ 7811768 w 12191999"/>
              <a:gd name="connsiteY617" fmla="*/ 2579716 h 6857999"/>
              <a:gd name="connsiteX618" fmla="*/ 7840912 w 12191999"/>
              <a:gd name="connsiteY618" fmla="*/ 2552007 h 6857999"/>
              <a:gd name="connsiteX619" fmla="*/ 7879770 w 12191999"/>
              <a:gd name="connsiteY619" fmla="*/ 2367280 h 6857999"/>
              <a:gd name="connsiteX620" fmla="*/ 7860341 w 12191999"/>
              <a:gd name="connsiteY620" fmla="*/ 2302625 h 6857999"/>
              <a:gd name="connsiteX621" fmla="*/ 7840912 w 12191999"/>
              <a:gd name="connsiteY621" fmla="*/ 2274916 h 6857999"/>
              <a:gd name="connsiteX622" fmla="*/ 7811768 w 12191999"/>
              <a:gd name="connsiteY622" fmla="*/ 2228735 h 6857999"/>
              <a:gd name="connsiteX623" fmla="*/ 7772909 w 12191999"/>
              <a:gd name="connsiteY623" fmla="*/ 2201025 h 6857999"/>
              <a:gd name="connsiteX624" fmla="*/ 7646617 w 12191999"/>
              <a:gd name="connsiteY624" fmla="*/ 2164080 h 6857999"/>
              <a:gd name="connsiteX625" fmla="*/ 7559185 w 12191999"/>
              <a:gd name="connsiteY625" fmla="*/ 2154844 h 6857999"/>
              <a:gd name="connsiteX626" fmla="*/ 7539755 w 12191999"/>
              <a:gd name="connsiteY626" fmla="*/ 2034771 h 6857999"/>
              <a:gd name="connsiteX627" fmla="*/ 7578614 w 12191999"/>
              <a:gd name="connsiteY627" fmla="*/ 2025535 h 6857999"/>
              <a:gd name="connsiteX628" fmla="*/ 7695191 w 12191999"/>
              <a:gd name="connsiteY628" fmla="*/ 2044007 h 6857999"/>
              <a:gd name="connsiteX629" fmla="*/ 7724335 w 12191999"/>
              <a:gd name="connsiteY629" fmla="*/ 2062480 h 6857999"/>
              <a:gd name="connsiteX630" fmla="*/ 7772909 w 12191999"/>
              <a:gd name="connsiteY630" fmla="*/ 2071716 h 6857999"/>
              <a:gd name="connsiteX631" fmla="*/ 7802053 w 12191999"/>
              <a:gd name="connsiteY631" fmla="*/ 2080953 h 6857999"/>
              <a:gd name="connsiteX632" fmla="*/ 7879770 w 12191999"/>
              <a:gd name="connsiteY632" fmla="*/ 2127135 h 6857999"/>
              <a:gd name="connsiteX633" fmla="*/ 7938059 w 12191999"/>
              <a:gd name="connsiteY633" fmla="*/ 2164080 h 6857999"/>
              <a:gd name="connsiteX634" fmla="*/ 8006062 w 12191999"/>
              <a:gd name="connsiteY634" fmla="*/ 2182553 h 6857999"/>
              <a:gd name="connsiteX635" fmla="*/ 8054636 w 12191999"/>
              <a:gd name="connsiteY635" fmla="*/ 2201025 h 6857999"/>
              <a:gd name="connsiteX636" fmla="*/ 8083780 w 12191999"/>
              <a:gd name="connsiteY636" fmla="*/ 2210262 h 6857999"/>
              <a:gd name="connsiteX637" fmla="*/ 8180927 w 12191999"/>
              <a:gd name="connsiteY637" fmla="*/ 2284153 h 6857999"/>
              <a:gd name="connsiteX638" fmla="*/ 8229500 w 12191999"/>
              <a:gd name="connsiteY638" fmla="*/ 2348807 h 6857999"/>
              <a:gd name="connsiteX639" fmla="*/ 8239216 w 12191999"/>
              <a:gd name="connsiteY639" fmla="*/ 2376516 h 6857999"/>
              <a:gd name="connsiteX640" fmla="*/ 8278074 w 12191999"/>
              <a:gd name="connsiteY640" fmla="*/ 2394989 h 6857999"/>
              <a:gd name="connsiteX641" fmla="*/ 8365507 w 12191999"/>
              <a:gd name="connsiteY641" fmla="*/ 2385753 h 6857999"/>
              <a:gd name="connsiteX642" fmla="*/ 8375222 w 12191999"/>
              <a:gd name="connsiteY642" fmla="*/ 2413462 h 6857999"/>
              <a:gd name="connsiteX643" fmla="*/ 8404366 w 12191999"/>
              <a:gd name="connsiteY643" fmla="*/ 2478116 h 6857999"/>
              <a:gd name="connsiteX644" fmla="*/ 8414080 w 12191999"/>
              <a:gd name="connsiteY644" fmla="*/ 2533535 h 6857999"/>
              <a:gd name="connsiteX645" fmla="*/ 8452940 w 12191999"/>
              <a:gd name="connsiteY645" fmla="*/ 2736735 h 6857999"/>
              <a:gd name="connsiteX646" fmla="*/ 8482084 w 12191999"/>
              <a:gd name="connsiteY646" fmla="*/ 2745971 h 6857999"/>
              <a:gd name="connsiteX647" fmla="*/ 8520942 w 12191999"/>
              <a:gd name="connsiteY647" fmla="*/ 2782916 h 6857999"/>
              <a:gd name="connsiteX648" fmla="*/ 8559802 w 12191999"/>
              <a:gd name="connsiteY648" fmla="*/ 2819862 h 6857999"/>
              <a:gd name="connsiteX649" fmla="*/ 8579230 w 12191999"/>
              <a:gd name="connsiteY649" fmla="*/ 2819862 h 6857999"/>
              <a:gd name="connsiteX650" fmla="*/ 8647234 w 12191999"/>
              <a:gd name="connsiteY650" fmla="*/ 2782916 h 6857999"/>
              <a:gd name="connsiteX651" fmla="*/ 8627804 w 12191999"/>
              <a:gd name="connsiteY651" fmla="*/ 2921462 h 6857999"/>
              <a:gd name="connsiteX652" fmla="*/ 8637518 w 12191999"/>
              <a:gd name="connsiteY652" fmla="*/ 2949171 h 6857999"/>
              <a:gd name="connsiteX653" fmla="*/ 8705522 w 12191999"/>
              <a:gd name="connsiteY653" fmla="*/ 2930698 h 6857999"/>
              <a:gd name="connsiteX654" fmla="*/ 8676378 w 12191999"/>
              <a:gd name="connsiteY654" fmla="*/ 2792153 h 6857999"/>
              <a:gd name="connsiteX655" fmla="*/ 8637518 w 12191999"/>
              <a:gd name="connsiteY655" fmla="*/ 2736735 h 6857999"/>
              <a:gd name="connsiteX656" fmla="*/ 8666664 w 12191999"/>
              <a:gd name="connsiteY656" fmla="*/ 2561244 h 6857999"/>
              <a:gd name="connsiteX657" fmla="*/ 8715236 w 12191999"/>
              <a:gd name="connsiteY657" fmla="*/ 2533535 h 6857999"/>
              <a:gd name="connsiteX658" fmla="*/ 8773525 w 12191999"/>
              <a:gd name="connsiteY658" fmla="*/ 2487353 h 6857999"/>
              <a:gd name="connsiteX659" fmla="*/ 8831814 w 12191999"/>
              <a:gd name="connsiteY659" fmla="*/ 2450407 h 6857999"/>
              <a:gd name="connsiteX660" fmla="*/ 8847137 w 12191999"/>
              <a:gd name="connsiteY660" fmla="*/ 2428112 h 6857999"/>
              <a:gd name="connsiteX661" fmla="*/ 8853222 w 12191999"/>
              <a:gd name="connsiteY661" fmla="*/ 2418683 h 6857999"/>
              <a:gd name="connsiteX662" fmla="*/ 8851842 w 12191999"/>
              <a:gd name="connsiteY662" fmla="*/ 2421276 h 6857999"/>
              <a:gd name="connsiteX663" fmla="*/ 8880387 w 12191999"/>
              <a:gd name="connsiteY663" fmla="*/ 2413462 h 6857999"/>
              <a:gd name="connsiteX664" fmla="*/ 8899816 w 12191999"/>
              <a:gd name="connsiteY664" fmla="*/ 2385753 h 6857999"/>
              <a:gd name="connsiteX665" fmla="*/ 8987249 w 12191999"/>
              <a:gd name="connsiteY665" fmla="*/ 2339571 h 6857999"/>
              <a:gd name="connsiteX666" fmla="*/ 9016394 w 12191999"/>
              <a:gd name="connsiteY666" fmla="*/ 2321098 h 6857999"/>
              <a:gd name="connsiteX667" fmla="*/ 9035822 w 12191999"/>
              <a:gd name="connsiteY667" fmla="*/ 2348807 h 6857999"/>
              <a:gd name="connsiteX668" fmla="*/ 9064966 w 12191999"/>
              <a:gd name="connsiteY668" fmla="*/ 2376516 h 6857999"/>
              <a:gd name="connsiteX669" fmla="*/ 9074682 w 12191999"/>
              <a:gd name="connsiteY669" fmla="*/ 2431935 h 6857999"/>
              <a:gd name="connsiteX670" fmla="*/ 9103826 w 12191999"/>
              <a:gd name="connsiteY670" fmla="*/ 2450407 h 6857999"/>
              <a:gd name="connsiteX671" fmla="*/ 9113540 w 12191999"/>
              <a:gd name="connsiteY671" fmla="*/ 2487353 h 6857999"/>
              <a:gd name="connsiteX672" fmla="*/ 9142684 w 12191999"/>
              <a:gd name="connsiteY672" fmla="*/ 2496589 h 6857999"/>
              <a:gd name="connsiteX673" fmla="*/ 9181544 w 12191999"/>
              <a:gd name="connsiteY673" fmla="*/ 2505825 h 6857999"/>
              <a:gd name="connsiteX674" fmla="*/ 9210688 w 12191999"/>
              <a:gd name="connsiteY674" fmla="*/ 2533535 h 6857999"/>
              <a:gd name="connsiteX675" fmla="*/ 9239832 w 12191999"/>
              <a:gd name="connsiteY675" fmla="*/ 2616662 h 6857999"/>
              <a:gd name="connsiteX676" fmla="*/ 9259262 w 12191999"/>
              <a:gd name="connsiteY676" fmla="*/ 2644371 h 6857999"/>
              <a:gd name="connsiteX677" fmla="*/ 9268976 w 12191999"/>
              <a:gd name="connsiteY677" fmla="*/ 2690553 h 6857999"/>
              <a:gd name="connsiteX678" fmla="*/ 9288406 w 12191999"/>
              <a:gd name="connsiteY678" fmla="*/ 2764444 h 6857999"/>
              <a:gd name="connsiteX679" fmla="*/ 9278690 w 12191999"/>
              <a:gd name="connsiteY679" fmla="*/ 2930698 h 6857999"/>
              <a:gd name="connsiteX680" fmla="*/ 9239832 w 12191999"/>
              <a:gd name="connsiteY680" fmla="*/ 2986116 h 6857999"/>
              <a:gd name="connsiteX681" fmla="*/ 9191258 w 12191999"/>
              <a:gd name="connsiteY681" fmla="*/ 3004589 h 6857999"/>
              <a:gd name="connsiteX682" fmla="*/ 9210688 w 12191999"/>
              <a:gd name="connsiteY682" fmla="*/ 3032298 h 6857999"/>
              <a:gd name="connsiteX683" fmla="*/ 9239832 w 12191999"/>
              <a:gd name="connsiteY683" fmla="*/ 3096953 h 6857999"/>
              <a:gd name="connsiteX684" fmla="*/ 9298120 w 12191999"/>
              <a:gd name="connsiteY684" fmla="*/ 3152371 h 6857999"/>
              <a:gd name="connsiteX685" fmla="*/ 9327264 w 12191999"/>
              <a:gd name="connsiteY685" fmla="*/ 3180080 h 6857999"/>
              <a:gd name="connsiteX686" fmla="*/ 9346694 w 12191999"/>
              <a:gd name="connsiteY686" fmla="*/ 3207789 h 6857999"/>
              <a:gd name="connsiteX687" fmla="*/ 9395268 w 12191999"/>
              <a:gd name="connsiteY687" fmla="*/ 3253971 h 6857999"/>
              <a:gd name="connsiteX688" fmla="*/ 9414697 w 12191999"/>
              <a:gd name="connsiteY688" fmla="*/ 3318625 h 6857999"/>
              <a:gd name="connsiteX689" fmla="*/ 9453556 w 12191999"/>
              <a:gd name="connsiteY689" fmla="*/ 3337098 h 6857999"/>
              <a:gd name="connsiteX690" fmla="*/ 9482700 w 12191999"/>
              <a:gd name="connsiteY690" fmla="*/ 3383280 h 6857999"/>
              <a:gd name="connsiteX691" fmla="*/ 9511844 w 12191999"/>
              <a:gd name="connsiteY691" fmla="*/ 3401753 h 6857999"/>
              <a:gd name="connsiteX692" fmla="*/ 9540988 w 12191999"/>
              <a:gd name="connsiteY692" fmla="*/ 3429462 h 6857999"/>
              <a:gd name="connsiteX693" fmla="*/ 9579847 w 12191999"/>
              <a:gd name="connsiteY693" fmla="*/ 3447935 h 6857999"/>
              <a:gd name="connsiteX694" fmla="*/ 9793571 w 12191999"/>
              <a:gd name="connsiteY694" fmla="*/ 3475644 h 6857999"/>
              <a:gd name="connsiteX695" fmla="*/ 9822715 w 12191999"/>
              <a:gd name="connsiteY695" fmla="*/ 3494116 h 6857999"/>
              <a:gd name="connsiteX696" fmla="*/ 9929577 w 12191999"/>
              <a:gd name="connsiteY696" fmla="*/ 3512589 h 6857999"/>
              <a:gd name="connsiteX697" fmla="*/ 10017010 w 12191999"/>
              <a:gd name="connsiteY697" fmla="*/ 3558771 h 6857999"/>
              <a:gd name="connsiteX698" fmla="*/ 10085013 w 12191999"/>
              <a:gd name="connsiteY698" fmla="*/ 3568007 h 6857999"/>
              <a:gd name="connsiteX699" fmla="*/ 10104442 w 12191999"/>
              <a:gd name="connsiteY699" fmla="*/ 3540298 h 6857999"/>
              <a:gd name="connsiteX700" fmla="*/ 10075298 w 12191999"/>
              <a:gd name="connsiteY700" fmla="*/ 3531062 h 6857999"/>
              <a:gd name="connsiteX701" fmla="*/ 10055869 w 12191999"/>
              <a:gd name="connsiteY701" fmla="*/ 3503353 h 6857999"/>
              <a:gd name="connsiteX702" fmla="*/ 10007295 w 12191999"/>
              <a:gd name="connsiteY702" fmla="*/ 3494116 h 6857999"/>
              <a:gd name="connsiteX703" fmla="*/ 9949007 w 12191999"/>
              <a:gd name="connsiteY703" fmla="*/ 3475644 h 6857999"/>
              <a:gd name="connsiteX704" fmla="*/ 9890718 w 12191999"/>
              <a:gd name="connsiteY704" fmla="*/ 3457171 h 6857999"/>
              <a:gd name="connsiteX705" fmla="*/ 9861574 w 12191999"/>
              <a:gd name="connsiteY705" fmla="*/ 3447935 h 6857999"/>
              <a:gd name="connsiteX706" fmla="*/ 9832430 w 12191999"/>
              <a:gd name="connsiteY706" fmla="*/ 3420225 h 6857999"/>
              <a:gd name="connsiteX707" fmla="*/ 9793571 w 12191999"/>
              <a:gd name="connsiteY707" fmla="*/ 3410989 h 6857999"/>
              <a:gd name="connsiteX708" fmla="*/ 9686709 w 12191999"/>
              <a:gd name="connsiteY708" fmla="*/ 3383280 h 6857999"/>
              <a:gd name="connsiteX709" fmla="*/ 9618706 w 12191999"/>
              <a:gd name="connsiteY709" fmla="*/ 3374044 h 6857999"/>
              <a:gd name="connsiteX710" fmla="*/ 9589562 w 12191999"/>
              <a:gd name="connsiteY710" fmla="*/ 3355571 h 6857999"/>
              <a:gd name="connsiteX711" fmla="*/ 9560418 w 12191999"/>
              <a:gd name="connsiteY711" fmla="*/ 3346335 h 6857999"/>
              <a:gd name="connsiteX712" fmla="*/ 9540988 w 12191999"/>
              <a:gd name="connsiteY712" fmla="*/ 3318625 h 6857999"/>
              <a:gd name="connsiteX713" fmla="*/ 9560418 w 12191999"/>
              <a:gd name="connsiteY713" fmla="*/ 3180080 h 6857999"/>
              <a:gd name="connsiteX714" fmla="*/ 9579847 w 12191999"/>
              <a:gd name="connsiteY714" fmla="*/ 3152371 h 6857999"/>
              <a:gd name="connsiteX715" fmla="*/ 9521559 w 12191999"/>
              <a:gd name="connsiteY715" fmla="*/ 3115425 h 6857999"/>
              <a:gd name="connsiteX716" fmla="*/ 9492414 w 12191999"/>
              <a:gd name="connsiteY716" fmla="*/ 3096953 h 6857999"/>
              <a:gd name="connsiteX717" fmla="*/ 9472985 w 12191999"/>
              <a:gd name="connsiteY717" fmla="*/ 3069244 h 6857999"/>
              <a:gd name="connsiteX718" fmla="*/ 9443841 w 12191999"/>
              <a:gd name="connsiteY718" fmla="*/ 3041535 h 6857999"/>
              <a:gd name="connsiteX719" fmla="*/ 9434126 w 12191999"/>
              <a:gd name="connsiteY719" fmla="*/ 3013825 h 6857999"/>
              <a:gd name="connsiteX720" fmla="*/ 9404982 w 12191999"/>
              <a:gd name="connsiteY720" fmla="*/ 2829098 h 6857999"/>
              <a:gd name="connsiteX721" fmla="*/ 9385552 w 12191999"/>
              <a:gd name="connsiteY721" fmla="*/ 2801389 h 6857999"/>
              <a:gd name="connsiteX722" fmla="*/ 9375838 w 12191999"/>
              <a:gd name="connsiteY722" fmla="*/ 2773680 h 6857999"/>
              <a:gd name="connsiteX723" fmla="*/ 9356408 w 12191999"/>
              <a:gd name="connsiteY723" fmla="*/ 2745971 h 6857999"/>
              <a:gd name="connsiteX724" fmla="*/ 9346694 w 12191999"/>
              <a:gd name="connsiteY724" fmla="*/ 2699789 h 6857999"/>
              <a:gd name="connsiteX725" fmla="*/ 9356408 w 12191999"/>
              <a:gd name="connsiteY725" fmla="*/ 2616662 h 6857999"/>
              <a:gd name="connsiteX726" fmla="*/ 9385552 w 12191999"/>
              <a:gd name="connsiteY726" fmla="*/ 2625898 h 6857999"/>
              <a:gd name="connsiteX727" fmla="*/ 9404982 w 12191999"/>
              <a:gd name="connsiteY727" fmla="*/ 2662844 h 6857999"/>
              <a:gd name="connsiteX728" fmla="*/ 9414697 w 12191999"/>
              <a:gd name="connsiteY728" fmla="*/ 2736735 h 6857999"/>
              <a:gd name="connsiteX729" fmla="*/ 9424412 w 12191999"/>
              <a:gd name="connsiteY729" fmla="*/ 2764444 h 6857999"/>
              <a:gd name="connsiteX730" fmla="*/ 9463270 w 12191999"/>
              <a:gd name="connsiteY730" fmla="*/ 2782916 h 6857999"/>
              <a:gd name="connsiteX731" fmla="*/ 9492414 w 12191999"/>
              <a:gd name="connsiteY731" fmla="*/ 2810625 h 6857999"/>
              <a:gd name="connsiteX732" fmla="*/ 9599276 w 12191999"/>
              <a:gd name="connsiteY732" fmla="*/ 2810625 h 6857999"/>
              <a:gd name="connsiteX733" fmla="*/ 9608992 w 12191999"/>
              <a:gd name="connsiteY733" fmla="*/ 2598189 h 6857999"/>
              <a:gd name="connsiteX734" fmla="*/ 9589562 w 12191999"/>
              <a:gd name="connsiteY734" fmla="*/ 2570480 h 6857999"/>
              <a:gd name="connsiteX735" fmla="*/ 9550703 w 12191999"/>
              <a:gd name="connsiteY735" fmla="*/ 2552007 h 6857999"/>
              <a:gd name="connsiteX736" fmla="*/ 9511844 w 12191999"/>
              <a:gd name="connsiteY736" fmla="*/ 2468880 h 6857999"/>
              <a:gd name="connsiteX737" fmla="*/ 9521559 w 12191999"/>
              <a:gd name="connsiteY737" fmla="*/ 2367280 h 6857999"/>
              <a:gd name="connsiteX738" fmla="*/ 9579847 w 12191999"/>
              <a:gd name="connsiteY738" fmla="*/ 2339571 h 6857999"/>
              <a:gd name="connsiteX739" fmla="*/ 9939292 w 12191999"/>
              <a:gd name="connsiteY739" fmla="*/ 2321098 h 6857999"/>
              <a:gd name="connsiteX740" fmla="*/ 10007295 w 12191999"/>
              <a:gd name="connsiteY740" fmla="*/ 2284153 h 6857999"/>
              <a:gd name="connsiteX741" fmla="*/ 10065583 w 12191999"/>
              <a:gd name="connsiteY741" fmla="*/ 2247207 h 6857999"/>
              <a:gd name="connsiteX742" fmla="*/ 10075298 w 12191999"/>
              <a:gd name="connsiteY742" fmla="*/ 2201025 h 6857999"/>
              <a:gd name="connsiteX743" fmla="*/ 10104442 w 12191999"/>
              <a:gd name="connsiteY743" fmla="*/ 2182553 h 6857999"/>
              <a:gd name="connsiteX744" fmla="*/ 10123872 w 12191999"/>
              <a:gd name="connsiteY744" fmla="*/ 2154844 h 6857999"/>
              <a:gd name="connsiteX745" fmla="*/ 10133586 w 12191999"/>
              <a:gd name="connsiteY745" fmla="*/ 2108662 h 6857999"/>
              <a:gd name="connsiteX746" fmla="*/ 10172445 w 12191999"/>
              <a:gd name="connsiteY746" fmla="*/ 2044007 h 6857999"/>
              <a:gd name="connsiteX747" fmla="*/ 10162731 w 12191999"/>
              <a:gd name="connsiteY747" fmla="*/ 1933171 h 6857999"/>
              <a:gd name="connsiteX748" fmla="*/ 10133586 w 12191999"/>
              <a:gd name="connsiteY748" fmla="*/ 1905462 h 6857999"/>
              <a:gd name="connsiteX749" fmla="*/ 10123872 w 12191999"/>
              <a:gd name="connsiteY749" fmla="*/ 1877753 h 6857999"/>
              <a:gd name="connsiteX750" fmla="*/ 10075298 w 12191999"/>
              <a:gd name="connsiteY750" fmla="*/ 1831571 h 6857999"/>
              <a:gd name="connsiteX751" fmla="*/ 10046154 w 12191999"/>
              <a:gd name="connsiteY751" fmla="*/ 1665317 h 6857999"/>
              <a:gd name="connsiteX752" fmla="*/ 10017010 w 12191999"/>
              <a:gd name="connsiteY752" fmla="*/ 1656081 h 6857999"/>
              <a:gd name="connsiteX753" fmla="*/ 9949007 w 12191999"/>
              <a:gd name="connsiteY753" fmla="*/ 1619136 h 6857999"/>
              <a:gd name="connsiteX754" fmla="*/ 9919862 w 12191999"/>
              <a:gd name="connsiteY754" fmla="*/ 1609899 h 6857999"/>
              <a:gd name="connsiteX755" fmla="*/ 9958722 w 12191999"/>
              <a:gd name="connsiteY755" fmla="*/ 1591426 h 6857999"/>
              <a:gd name="connsiteX756" fmla="*/ 10017010 w 12191999"/>
              <a:gd name="connsiteY756" fmla="*/ 1628372 h 6857999"/>
              <a:gd name="connsiteX757" fmla="*/ 10133586 w 12191999"/>
              <a:gd name="connsiteY757" fmla="*/ 1656081 h 6857999"/>
              <a:gd name="connsiteX758" fmla="*/ 10162731 w 12191999"/>
              <a:gd name="connsiteY758" fmla="*/ 1683790 h 6857999"/>
              <a:gd name="connsiteX759" fmla="*/ 10191875 w 12191999"/>
              <a:gd name="connsiteY759" fmla="*/ 1702263 h 6857999"/>
              <a:gd name="connsiteX760" fmla="*/ 10230734 w 12191999"/>
              <a:gd name="connsiteY760" fmla="*/ 1757681 h 6857999"/>
              <a:gd name="connsiteX761" fmla="*/ 10240448 w 12191999"/>
              <a:gd name="connsiteY761" fmla="*/ 1794626 h 6857999"/>
              <a:gd name="connsiteX762" fmla="*/ 10259878 w 12191999"/>
              <a:gd name="connsiteY762" fmla="*/ 1822336 h 6857999"/>
              <a:gd name="connsiteX763" fmla="*/ 10327881 w 12191999"/>
              <a:gd name="connsiteY763" fmla="*/ 1933171 h 6857999"/>
              <a:gd name="connsiteX764" fmla="*/ 10427764 w 12191999"/>
              <a:gd name="connsiteY764" fmla="*/ 1936920 h 6857999"/>
              <a:gd name="connsiteX765" fmla="*/ 10452707 w 12191999"/>
              <a:gd name="connsiteY765" fmla="*/ 1924656 h 6857999"/>
              <a:gd name="connsiteX766" fmla="*/ 10465976 w 12191999"/>
              <a:gd name="connsiteY766" fmla="*/ 1934082 h 6857999"/>
              <a:gd name="connsiteX767" fmla="*/ 10502746 w 12191999"/>
              <a:gd name="connsiteY767" fmla="*/ 1942407 h 6857999"/>
              <a:gd name="connsiteX768" fmla="*/ 10638752 w 12191999"/>
              <a:gd name="connsiteY768" fmla="*/ 1951644 h 6857999"/>
              <a:gd name="connsiteX769" fmla="*/ 10667896 w 12191999"/>
              <a:gd name="connsiteY769" fmla="*/ 1914698 h 6857999"/>
              <a:gd name="connsiteX770" fmla="*/ 10706755 w 12191999"/>
              <a:gd name="connsiteY770" fmla="*/ 1877753 h 6857999"/>
              <a:gd name="connsiteX771" fmla="*/ 10716470 w 12191999"/>
              <a:gd name="connsiteY771" fmla="*/ 1850044 h 6857999"/>
              <a:gd name="connsiteX772" fmla="*/ 10755329 w 12191999"/>
              <a:gd name="connsiteY772" fmla="*/ 1794626 h 6857999"/>
              <a:gd name="connsiteX773" fmla="*/ 10765043 w 12191999"/>
              <a:gd name="connsiteY773" fmla="*/ 1757681 h 6857999"/>
              <a:gd name="connsiteX774" fmla="*/ 10774758 w 12191999"/>
              <a:gd name="connsiteY774" fmla="*/ 1729972 h 6857999"/>
              <a:gd name="connsiteX775" fmla="*/ 10784473 w 12191999"/>
              <a:gd name="connsiteY775" fmla="*/ 1554481 h 6857999"/>
              <a:gd name="connsiteX776" fmla="*/ 10881620 w 12191999"/>
              <a:gd name="connsiteY776" fmla="*/ 1545245 h 6857999"/>
              <a:gd name="connsiteX777" fmla="*/ 10862191 w 12191999"/>
              <a:gd name="connsiteY777" fmla="*/ 1517536 h 6857999"/>
              <a:gd name="connsiteX778" fmla="*/ 10842761 w 12191999"/>
              <a:gd name="connsiteY778" fmla="*/ 1489826 h 6857999"/>
              <a:gd name="connsiteX779" fmla="*/ 10765043 w 12191999"/>
              <a:gd name="connsiteY779" fmla="*/ 1526772 h 6857999"/>
              <a:gd name="connsiteX780" fmla="*/ 10755329 w 12191999"/>
              <a:gd name="connsiteY780" fmla="*/ 1563717 h 6857999"/>
              <a:gd name="connsiteX781" fmla="*/ 10735899 w 12191999"/>
              <a:gd name="connsiteY781" fmla="*/ 1628372 h 6857999"/>
              <a:gd name="connsiteX782" fmla="*/ 10706755 w 12191999"/>
              <a:gd name="connsiteY782" fmla="*/ 1729972 h 6857999"/>
              <a:gd name="connsiteX783" fmla="*/ 10687326 w 12191999"/>
              <a:gd name="connsiteY783" fmla="*/ 1757681 h 6857999"/>
              <a:gd name="connsiteX784" fmla="*/ 10667896 w 12191999"/>
              <a:gd name="connsiteY784" fmla="*/ 1794626 h 6857999"/>
              <a:gd name="connsiteX785" fmla="*/ 10599893 w 12191999"/>
              <a:gd name="connsiteY785" fmla="*/ 1840807 h 6857999"/>
              <a:gd name="connsiteX786" fmla="*/ 10570749 w 12191999"/>
              <a:gd name="connsiteY786" fmla="*/ 1850044 h 6857999"/>
              <a:gd name="connsiteX787" fmla="*/ 10541605 w 12191999"/>
              <a:gd name="connsiteY787" fmla="*/ 1868516 h 6857999"/>
              <a:gd name="connsiteX788" fmla="*/ 10498149 w 12191999"/>
              <a:gd name="connsiteY788" fmla="*/ 1874516 h 6857999"/>
              <a:gd name="connsiteX789" fmla="*/ 10455494 w 12191999"/>
              <a:gd name="connsiteY789" fmla="*/ 1877656 h 6857999"/>
              <a:gd name="connsiteX790" fmla="*/ 10434743 w 12191999"/>
              <a:gd name="connsiteY790" fmla="*/ 1831571 h 6857999"/>
              <a:gd name="connsiteX791" fmla="*/ 10415313 w 12191999"/>
              <a:gd name="connsiteY791" fmla="*/ 1803863 h 6857999"/>
              <a:gd name="connsiteX792" fmla="*/ 10366740 w 12191999"/>
              <a:gd name="connsiteY792" fmla="*/ 1794626 h 6857999"/>
              <a:gd name="connsiteX793" fmla="*/ 10318166 w 12191999"/>
              <a:gd name="connsiteY793" fmla="*/ 1729972 h 6857999"/>
              <a:gd name="connsiteX794" fmla="*/ 10308451 w 12191999"/>
              <a:gd name="connsiteY794" fmla="*/ 1674554 h 6857999"/>
              <a:gd name="connsiteX795" fmla="*/ 10298737 w 12191999"/>
              <a:gd name="connsiteY795" fmla="*/ 1646845 h 6857999"/>
              <a:gd name="connsiteX796" fmla="*/ 10318166 w 12191999"/>
              <a:gd name="connsiteY796" fmla="*/ 1600663 h 6857999"/>
              <a:gd name="connsiteX797" fmla="*/ 10386169 w 12191999"/>
              <a:gd name="connsiteY797" fmla="*/ 1545245 h 6857999"/>
              <a:gd name="connsiteX798" fmla="*/ 10463887 w 12191999"/>
              <a:gd name="connsiteY798" fmla="*/ 1526772 h 6857999"/>
              <a:gd name="connsiteX799" fmla="*/ 10531890 w 12191999"/>
              <a:gd name="connsiteY799" fmla="*/ 1489826 h 6857999"/>
              <a:gd name="connsiteX800" fmla="*/ 10570749 w 12191999"/>
              <a:gd name="connsiteY800" fmla="*/ 1462117 h 6857999"/>
              <a:gd name="connsiteX801" fmla="*/ 10599893 w 12191999"/>
              <a:gd name="connsiteY801" fmla="*/ 1443645 h 6857999"/>
              <a:gd name="connsiteX802" fmla="*/ 10638752 w 12191999"/>
              <a:gd name="connsiteY802" fmla="*/ 1415936 h 6857999"/>
              <a:gd name="connsiteX803" fmla="*/ 10716470 w 12191999"/>
              <a:gd name="connsiteY803" fmla="*/ 1369754 h 6857999"/>
              <a:gd name="connsiteX804" fmla="*/ 10745614 w 12191999"/>
              <a:gd name="connsiteY804" fmla="*/ 1342045 h 6857999"/>
              <a:gd name="connsiteX805" fmla="*/ 10755329 w 12191999"/>
              <a:gd name="connsiteY805" fmla="*/ 1314336 h 6857999"/>
              <a:gd name="connsiteX806" fmla="*/ 10774758 w 12191999"/>
              <a:gd name="connsiteY806" fmla="*/ 1286626 h 6857999"/>
              <a:gd name="connsiteX807" fmla="*/ 10726185 w 12191999"/>
              <a:gd name="connsiteY807" fmla="*/ 1194263 h 6857999"/>
              <a:gd name="connsiteX808" fmla="*/ 10706755 w 12191999"/>
              <a:gd name="connsiteY808" fmla="*/ 1166554 h 6857999"/>
              <a:gd name="connsiteX809" fmla="*/ 10619323 w 12191999"/>
              <a:gd name="connsiteY809" fmla="*/ 1120372 h 6857999"/>
              <a:gd name="connsiteX810" fmla="*/ 10570749 w 12191999"/>
              <a:gd name="connsiteY810" fmla="*/ 1111136 h 6857999"/>
              <a:gd name="connsiteX811" fmla="*/ 10580464 w 12191999"/>
              <a:gd name="connsiteY811" fmla="*/ 1028008 h 6857999"/>
              <a:gd name="connsiteX812" fmla="*/ 10667896 w 12191999"/>
              <a:gd name="connsiteY812" fmla="*/ 1018772 h 6857999"/>
              <a:gd name="connsiteX813" fmla="*/ 10706755 w 12191999"/>
              <a:gd name="connsiteY813" fmla="*/ 1009536 h 6857999"/>
              <a:gd name="connsiteX814" fmla="*/ 10735899 w 12191999"/>
              <a:gd name="connsiteY814" fmla="*/ 991062 h 6857999"/>
              <a:gd name="connsiteX815" fmla="*/ 10910765 w 12191999"/>
              <a:gd name="connsiteY815" fmla="*/ 991062 h 6857999"/>
              <a:gd name="connsiteX816" fmla="*/ 11124489 w 12191999"/>
              <a:gd name="connsiteY816" fmla="*/ 981825 h 6857999"/>
              <a:gd name="connsiteX817" fmla="*/ 11182777 w 12191999"/>
              <a:gd name="connsiteY817" fmla="*/ 954117 h 6857999"/>
              <a:gd name="connsiteX818" fmla="*/ 11250779 w 12191999"/>
              <a:gd name="connsiteY818" fmla="*/ 935645 h 6857999"/>
              <a:gd name="connsiteX819" fmla="*/ 11338213 w 12191999"/>
              <a:gd name="connsiteY819" fmla="*/ 870990 h 6857999"/>
              <a:gd name="connsiteX820" fmla="*/ 11367357 w 12191999"/>
              <a:gd name="connsiteY820" fmla="*/ 861754 h 6857999"/>
              <a:gd name="connsiteX821" fmla="*/ 11396501 w 12191999"/>
              <a:gd name="connsiteY821" fmla="*/ 834045 h 6857999"/>
              <a:gd name="connsiteX822" fmla="*/ 11493648 w 12191999"/>
              <a:gd name="connsiteY822" fmla="*/ 834045 h 6857999"/>
              <a:gd name="connsiteX823" fmla="*/ 11483933 w 12191999"/>
              <a:gd name="connsiteY823" fmla="*/ 991062 h 6857999"/>
              <a:gd name="connsiteX824" fmla="*/ 11357641 w 12191999"/>
              <a:gd name="connsiteY824" fmla="*/ 1018772 h 6857999"/>
              <a:gd name="connsiteX825" fmla="*/ 11318783 w 12191999"/>
              <a:gd name="connsiteY825" fmla="*/ 1028008 h 6857999"/>
              <a:gd name="connsiteX826" fmla="*/ 11299353 w 12191999"/>
              <a:gd name="connsiteY826" fmla="*/ 1055717 h 6857999"/>
              <a:gd name="connsiteX827" fmla="*/ 11270209 w 12191999"/>
              <a:gd name="connsiteY827" fmla="*/ 1074190 h 6857999"/>
              <a:gd name="connsiteX828" fmla="*/ 11260495 w 12191999"/>
              <a:gd name="connsiteY828" fmla="*/ 1101899 h 6857999"/>
              <a:gd name="connsiteX829" fmla="*/ 11241065 w 12191999"/>
              <a:gd name="connsiteY829" fmla="*/ 1166554 h 6857999"/>
              <a:gd name="connsiteX830" fmla="*/ 11435359 w 12191999"/>
              <a:gd name="connsiteY830" fmla="*/ 1175790 h 6857999"/>
              <a:gd name="connsiteX831" fmla="*/ 11464503 w 12191999"/>
              <a:gd name="connsiteY831" fmla="*/ 1138845 h 6857999"/>
              <a:gd name="connsiteX832" fmla="*/ 11493648 w 12191999"/>
              <a:gd name="connsiteY832" fmla="*/ 1111136 h 6857999"/>
              <a:gd name="connsiteX833" fmla="*/ 11513077 w 12191999"/>
              <a:gd name="connsiteY833" fmla="*/ 1083426 h 6857999"/>
              <a:gd name="connsiteX834" fmla="*/ 11571365 w 12191999"/>
              <a:gd name="connsiteY834" fmla="*/ 1055717 h 6857999"/>
              <a:gd name="connsiteX835" fmla="*/ 11619939 w 12191999"/>
              <a:gd name="connsiteY835" fmla="*/ 1028008 h 6857999"/>
              <a:gd name="connsiteX836" fmla="*/ 11687943 w 12191999"/>
              <a:gd name="connsiteY836" fmla="*/ 981825 h 6857999"/>
              <a:gd name="connsiteX837" fmla="*/ 11717087 w 12191999"/>
              <a:gd name="connsiteY837" fmla="*/ 972590 h 6857999"/>
              <a:gd name="connsiteX838" fmla="*/ 11746231 w 12191999"/>
              <a:gd name="connsiteY838" fmla="*/ 954117 h 6857999"/>
              <a:gd name="connsiteX839" fmla="*/ 11804519 w 12191999"/>
              <a:gd name="connsiteY839" fmla="*/ 926408 h 6857999"/>
              <a:gd name="connsiteX840" fmla="*/ 11833663 w 12191999"/>
              <a:gd name="connsiteY840" fmla="*/ 898699 h 6857999"/>
              <a:gd name="connsiteX841" fmla="*/ 11872523 w 12191999"/>
              <a:gd name="connsiteY841" fmla="*/ 880226 h 6857999"/>
              <a:gd name="connsiteX842" fmla="*/ 11901667 w 12191999"/>
              <a:gd name="connsiteY842" fmla="*/ 861754 h 6857999"/>
              <a:gd name="connsiteX843" fmla="*/ 11940525 w 12191999"/>
              <a:gd name="connsiteY843" fmla="*/ 852517 h 6857999"/>
              <a:gd name="connsiteX844" fmla="*/ 12037673 w 12191999"/>
              <a:gd name="connsiteY844" fmla="*/ 834045 h 6857999"/>
              <a:gd name="connsiteX845" fmla="*/ 12066817 w 12191999"/>
              <a:gd name="connsiteY845" fmla="*/ 806336 h 6857999"/>
              <a:gd name="connsiteX846" fmla="*/ 12095961 w 12191999"/>
              <a:gd name="connsiteY846" fmla="*/ 797099 h 6857999"/>
              <a:gd name="connsiteX847" fmla="*/ 12115391 w 12191999"/>
              <a:gd name="connsiteY847" fmla="*/ 769390 h 6857999"/>
              <a:gd name="connsiteX848" fmla="*/ 12115391 w 12191999"/>
              <a:gd name="connsiteY848" fmla="*/ 603136 h 6857999"/>
              <a:gd name="connsiteX849" fmla="*/ 12057101 w 12191999"/>
              <a:gd name="connsiteY849" fmla="*/ 566190 h 6857999"/>
              <a:gd name="connsiteX850" fmla="*/ 11979385 w 12191999"/>
              <a:gd name="connsiteY850" fmla="*/ 547717 h 6857999"/>
              <a:gd name="connsiteX851" fmla="*/ 11921095 w 12191999"/>
              <a:gd name="connsiteY851" fmla="*/ 529245 h 6857999"/>
              <a:gd name="connsiteX852" fmla="*/ 11804519 w 12191999"/>
              <a:gd name="connsiteY852" fmla="*/ 510772 h 6857999"/>
              <a:gd name="connsiteX853" fmla="*/ 11765661 w 12191999"/>
              <a:gd name="connsiteY853" fmla="*/ 492299 h 6857999"/>
              <a:gd name="connsiteX854" fmla="*/ 11678227 w 12191999"/>
              <a:gd name="connsiteY854" fmla="*/ 510772 h 6857999"/>
              <a:gd name="connsiteX855" fmla="*/ 11581081 w 12191999"/>
              <a:gd name="connsiteY855" fmla="*/ 538481 h 6857999"/>
              <a:gd name="connsiteX856" fmla="*/ 10862191 w 12191999"/>
              <a:gd name="connsiteY856" fmla="*/ 501536 h 6857999"/>
              <a:gd name="connsiteX857" fmla="*/ 10774758 w 12191999"/>
              <a:gd name="connsiteY857" fmla="*/ 473826 h 6857999"/>
              <a:gd name="connsiteX858" fmla="*/ 10745614 w 12191999"/>
              <a:gd name="connsiteY858" fmla="*/ 446117 h 6857999"/>
              <a:gd name="connsiteX859" fmla="*/ 10658181 w 12191999"/>
              <a:gd name="connsiteY859" fmla="*/ 427645 h 6857999"/>
              <a:gd name="connsiteX860" fmla="*/ 10405599 w 12191999"/>
              <a:gd name="connsiteY860" fmla="*/ 427645 h 6857999"/>
              <a:gd name="connsiteX861" fmla="*/ 10386169 w 12191999"/>
              <a:gd name="connsiteY861" fmla="*/ 455354 h 6857999"/>
              <a:gd name="connsiteX862" fmla="*/ 10308451 w 12191999"/>
              <a:gd name="connsiteY862" fmla="*/ 483063 h 6857999"/>
              <a:gd name="connsiteX863" fmla="*/ 10085013 w 12191999"/>
              <a:gd name="connsiteY863" fmla="*/ 473826 h 6857999"/>
              <a:gd name="connsiteX864" fmla="*/ 10026724 w 12191999"/>
              <a:gd name="connsiteY864" fmla="*/ 464590 h 6857999"/>
              <a:gd name="connsiteX865" fmla="*/ 9997580 w 12191999"/>
              <a:gd name="connsiteY865" fmla="*/ 446117 h 6857999"/>
              <a:gd name="connsiteX866" fmla="*/ 9900433 w 12191999"/>
              <a:gd name="connsiteY866" fmla="*/ 427645 h 6857999"/>
              <a:gd name="connsiteX867" fmla="*/ 9861574 w 12191999"/>
              <a:gd name="connsiteY867" fmla="*/ 399936 h 6857999"/>
              <a:gd name="connsiteX868" fmla="*/ 9754712 w 12191999"/>
              <a:gd name="connsiteY868" fmla="*/ 390699 h 6857999"/>
              <a:gd name="connsiteX869" fmla="*/ 9725568 w 12191999"/>
              <a:gd name="connsiteY869" fmla="*/ 381463 h 6857999"/>
              <a:gd name="connsiteX870" fmla="*/ 9715853 w 12191999"/>
              <a:gd name="connsiteY870" fmla="*/ 353754 h 6857999"/>
              <a:gd name="connsiteX871" fmla="*/ 9706138 w 12191999"/>
              <a:gd name="connsiteY871" fmla="*/ 307572 h 6857999"/>
              <a:gd name="connsiteX872" fmla="*/ 9715853 w 12191999"/>
              <a:gd name="connsiteY872" fmla="*/ 270626 h 6857999"/>
              <a:gd name="connsiteX873" fmla="*/ 9631015 w 12191999"/>
              <a:gd name="connsiteY873" fmla="*/ 267639 h 6857999"/>
              <a:gd name="connsiteX874" fmla="*/ 1944277 w 12191999"/>
              <a:gd name="connsiteY874" fmla="*/ 178432 h 6857999"/>
              <a:gd name="connsiteX875" fmla="*/ 1893072 w 12191999"/>
              <a:gd name="connsiteY875" fmla="*/ 209550 h 6857999"/>
              <a:gd name="connsiteX876" fmla="*/ 1848991 w 12191999"/>
              <a:gd name="connsiteY876" fmla="*/ 240030 h 6857999"/>
              <a:gd name="connsiteX877" fmla="*/ 1901087 w 12191999"/>
              <a:gd name="connsiteY877" fmla="*/ 270510 h 6857999"/>
              <a:gd name="connsiteX878" fmla="*/ 1957189 w 12191999"/>
              <a:gd name="connsiteY878" fmla="*/ 266700 h 6857999"/>
              <a:gd name="connsiteX879" fmla="*/ 1965205 w 12191999"/>
              <a:gd name="connsiteY879" fmla="*/ 255270 h 6857999"/>
              <a:gd name="connsiteX880" fmla="*/ 1977226 w 12191999"/>
              <a:gd name="connsiteY880" fmla="*/ 247650 h 6857999"/>
              <a:gd name="connsiteX881" fmla="*/ 1981234 w 12191999"/>
              <a:gd name="connsiteY881" fmla="*/ 236220 h 6857999"/>
              <a:gd name="connsiteX882" fmla="*/ 2021306 w 12191999"/>
              <a:gd name="connsiteY882" fmla="*/ 236220 h 6857999"/>
              <a:gd name="connsiteX883" fmla="*/ 2033328 w 12191999"/>
              <a:gd name="connsiteY883" fmla="*/ 243840 h 6857999"/>
              <a:gd name="connsiteX884" fmla="*/ 2045351 w 12191999"/>
              <a:gd name="connsiteY884" fmla="*/ 247650 h 6857999"/>
              <a:gd name="connsiteX885" fmla="*/ 2065387 w 12191999"/>
              <a:gd name="connsiteY885" fmla="*/ 262890 h 6857999"/>
              <a:gd name="connsiteX886" fmla="*/ 2077408 w 12191999"/>
              <a:gd name="connsiteY886" fmla="*/ 274320 h 6857999"/>
              <a:gd name="connsiteX887" fmla="*/ 2113476 w 12191999"/>
              <a:gd name="connsiteY887" fmla="*/ 281940 h 6857999"/>
              <a:gd name="connsiteX888" fmla="*/ 2129504 w 12191999"/>
              <a:gd name="connsiteY888" fmla="*/ 285750 h 6857999"/>
              <a:gd name="connsiteX889" fmla="*/ 2201636 w 12191999"/>
              <a:gd name="connsiteY889" fmla="*/ 297180 h 6857999"/>
              <a:gd name="connsiteX890" fmla="*/ 2221672 w 12191999"/>
              <a:gd name="connsiteY890" fmla="*/ 312420 h 6857999"/>
              <a:gd name="connsiteX891" fmla="*/ 2245717 w 12191999"/>
              <a:gd name="connsiteY891" fmla="*/ 331470 h 6857999"/>
              <a:gd name="connsiteX892" fmla="*/ 2257738 w 12191999"/>
              <a:gd name="connsiteY892" fmla="*/ 342900 h 6857999"/>
              <a:gd name="connsiteX893" fmla="*/ 2261747 w 12191999"/>
              <a:gd name="connsiteY893" fmla="*/ 361950 h 6857999"/>
              <a:gd name="connsiteX894" fmla="*/ 2277775 w 12191999"/>
              <a:gd name="connsiteY894" fmla="*/ 369570 h 6857999"/>
              <a:gd name="connsiteX895" fmla="*/ 2289797 w 12191999"/>
              <a:gd name="connsiteY895" fmla="*/ 373380 h 6857999"/>
              <a:gd name="connsiteX896" fmla="*/ 2313842 w 12191999"/>
              <a:gd name="connsiteY896" fmla="*/ 384810 h 6857999"/>
              <a:gd name="connsiteX897" fmla="*/ 2361929 w 12191999"/>
              <a:gd name="connsiteY897" fmla="*/ 377190 h 6857999"/>
              <a:gd name="connsiteX898" fmla="*/ 2373951 w 12191999"/>
              <a:gd name="connsiteY898" fmla="*/ 369570 h 6857999"/>
              <a:gd name="connsiteX899" fmla="*/ 2389981 w 12191999"/>
              <a:gd name="connsiteY899" fmla="*/ 365760 h 6857999"/>
              <a:gd name="connsiteX900" fmla="*/ 2406009 w 12191999"/>
              <a:gd name="connsiteY900" fmla="*/ 358140 h 6857999"/>
              <a:gd name="connsiteX901" fmla="*/ 2410016 w 12191999"/>
              <a:gd name="connsiteY901" fmla="*/ 346710 h 6857999"/>
              <a:gd name="connsiteX902" fmla="*/ 2462344 w 12191999"/>
              <a:gd name="connsiteY902" fmla="*/ 344464 h 6857999"/>
              <a:gd name="connsiteX903" fmla="*/ 2514207 w 12191999"/>
              <a:gd name="connsiteY903" fmla="*/ 339090 h 6857999"/>
              <a:gd name="connsiteX904" fmla="*/ 2526229 w 12191999"/>
              <a:gd name="connsiteY904" fmla="*/ 323850 h 6857999"/>
              <a:gd name="connsiteX905" fmla="*/ 2510200 w 12191999"/>
              <a:gd name="connsiteY905" fmla="*/ 266700 h 6857999"/>
              <a:gd name="connsiteX906" fmla="*/ 2470126 w 12191999"/>
              <a:gd name="connsiteY906" fmla="*/ 274320 h 6857999"/>
              <a:gd name="connsiteX907" fmla="*/ 2430053 w 12191999"/>
              <a:gd name="connsiteY907" fmla="*/ 278130 h 6857999"/>
              <a:gd name="connsiteX908" fmla="*/ 2418031 w 12191999"/>
              <a:gd name="connsiteY908" fmla="*/ 281940 h 6857999"/>
              <a:gd name="connsiteX909" fmla="*/ 2406009 w 12191999"/>
              <a:gd name="connsiteY909" fmla="*/ 293370 h 6857999"/>
              <a:gd name="connsiteX910" fmla="*/ 2397995 w 12191999"/>
              <a:gd name="connsiteY910" fmla="*/ 304800 h 6857999"/>
              <a:gd name="connsiteX911" fmla="*/ 2393473 w 12191999"/>
              <a:gd name="connsiteY911" fmla="*/ 323534 h 6857999"/>
              <a:gd name="connsiteX912" fmla="*/ 2394965 w 12191999"/>
              <a:gd name="connsiteY912" fmla="*/ 329931 h 6857999"/>
              <a:gd name="connsiteX913" fmla="*/ 2385974 w 12191999"/>
              <a:gd name="connsiteY913" fmla="*/ 323850 h 6857999"/>
              <a:gd name="connsiteX914" fmla="*/ 2365936 w 12191999"/>
              <a:gd name="connsiteY914" fmla="*/ 320040 h 6857999"/>
              <a:gd name="connsiteX915" fmla="*/ 2349906 w 12191999"/>
              <a:gd name="connsiteY915" fmla="*/ 312420 h 6857999"/>
              <a:gd name="connsiteX916" fmla="*/ 2337885 w 12191999"/>
              <a:gd name="connsiteY916" fmla="*/ 304800 h 6857999"/>
              <a:gd name="connsiteX917" fmla="*/ 2317849 w 12191999"/>
              <a:gd name="connsiteY917" fmla="*/ 300990 h 6857999"/>
              <a:gd name="connsiteX918" fmla="*/ 2292396 w 12191999"/>
              <a:gd name="connsiteY918" fmla="*/ 299890 h 6857999"/>
              <a:gd name="connsiteX919" fmla="*/ 2301819 w 12191999"/>
              <a:gd name="connsiteY919" fmla="*/ 289560 h 6857999"/>
              <a:gd name="connsiteX920" fmla="*/ 2325863 w 12191999"/>
              <a:gd name="connsiteY920" fmla="*/ 270510 h 6857999"/>
              <a:gd name="connsiteX921" fmla="*/ 2341892 w 12191999"/>
              <a:gd name="connsiteY921" fmla="*/ 262890 h 6857999"/>
              <a:gd name="connsiteX922" fmla="*/ 2361929 w 12191999"/>
              <a:gd name="connsiteY922" fmla="*/ 259080 h 6857999"/>
              <a:gd name="connsiteX923" fmla="*/ 2373951 w 12191999"/>
              <a:gd name="connsiteY923" fmla="*/ 255270 h 6857999"/>
              <a:gd name="connsiteX924" fmla="*/ 2369943 w 12191999"/>
              <a:gd name="connsiteY924" fmla="*/ 220980 h 6857999"/>
              <a:gd name="connsiteX925" fmla="*/ 2337885 w 12191999"/>
              <a:gd name="connsiteY925" fmla="*/ 217170 h 6857999"/>
              <a:gd name="connsiteX926" fmla="*/ 2289797 w 12191999"/>
              <a:gd name="connsiteY926" fmla="*/ 224790 h 6857999"/>
              <a:gd name="connsiteX927" fmla="*/ 2253731 w 12191999"/>
              <a:gd name="connsiteY927" fmla="*/ 220980 h 6857999"/>
              <a:gd name="connsiteX928" fmla="*/ 2245716 w 12191999"/>
              <a:gd name="connsiteY928" fmla="*/ 232410 h 6857999"/>
              <a:gd name="connsiteX929" fmla="*/ 2248853 w 12191999"/>
              <a:gd name="connsiteY929" fmla="*/ 298008 h 6857999"/>
              <a:gd name="connsiteX930" fmla="*/ 2229687 w 12191999"/>
              <a:gd name="connsiteY930" fmla="*/ 297180 h 6857999"/>
              <a:gd name="connsiteX931" fmla="*/ 2201636 w 12191999"/>
              <a:gd name="connsiteY931" fmla="*/ 270510 h 6857999"/>
              <a:gd name="connsiteX932" fmla="*/ 2193621 w 12191999"/>
              <a:gd name="connsiteY932" fmla="*/ 243840 h 6857999"/>
              <a:gd name="connsiteX933" fmla="*/ 2181600 w 12191999"/>
              <a:gd name="connsiteY933" fmla="*/ 236220 h 6857999"/>
              <a:gd name="connsiteX934" fmla="*/ 2153548 w 12191999"/>
              <a:gd name="connsiteY934" fmla="*/ 217170 h 6857999"/>
              <a:gd name="connsiteX935" fmla="*/ 2137518 w 12191999"/>
              <a:gd name="connsiteY935" fmla="*/ 209550 h 6857999"/>
              <a:gd name="connsiteX936" fmla="*/ 2081416 w 12191999"/>
              <a:gd name="connsiteY936" fmla="*/ 205740 h 6857999"/>
              <a:gd name="connsiteX937" fmla="*/ 2069394 w 12191999"/>
              <a:gd name="connsiteY937" fmla="*/ 198120 h 6857999"/>
              <a:gd name="connsiteX938" fmla="*/ 2053365 w 12191999"/>
              <a:gd name="connsiteY938" fmla="*/ 194310 h 6857999"/>
              <a:gd name="connsiteX939" fmla="*/ 2041344 w 12191999"/>
              <a:gd name="connsiteY939" fmla="*/ 190500 h 6857999"/>
              <a:gd name="connsiteX940" fmla="*/ 1944277 w 12191999"/>
              <a:gd name="connsiteY940" fmla="*/ 178432 h 6857999"/>
              <a:gd name="connsiteX941" fmla="*/ 4610038 w 12191999"/>
              <a:gd name="connsiteY941" fmla="*/ 1 h 6857999"/>
              <a:gd name="connsiteX942" fmla="*/ 4549927 w 12191999"/>
              <a:gd name="connsiteY942" fmla="*/ 15240 h 6857999"/>
              <a:gd name="connsiteX943" fmla="*/ 4505848 w 12191999"/>
              <a:gd name="connsiteY943" fmla="*/ 30481 h 6857999"/>
              <a:gd name="connsiteX944" fmla="*/ 4473788 w 12191999"/>
              <a:gd name="connsiteY944" fmla="*/ 38100 h 6857999"/>
              <a:gd name="connsiteX945" fmla="*/ 4441730 w 12191999"/>
              <a:gd name="connsiteY945" fmla="*/ 57150 h 6857999"/>
              <a:gd name="connsiteX946" fmla="*/ 4405664 w 12191999"/>
              <a:gd name="connsiteY946" fmla="*/ 60961 h 6857999"/>
              <a:gd name="connsiteX947" fmla="*/ 4361583 w 12191999"/>
              <a:gd name="connsiteY947" fmla="*/ 68581 h 6857999"/>
              <a:gd name="connsiteX948" fmla="*/ 3952836 w 12191999"/>
              <a:gd name="connsiteY948" fmla="*/ 76200 h 6857999"/>
              <a:gd name="connsiteX949" fmla="*/ 3912763 w 12191999"/>
              <a:gd name="connsiteY949" fmla="*/ 83820 h 6857999"/>
              <a:gd name="connsiteX950" fmla="*/ 3852654 w 12191999"/>
              <a:gd name="connsiteY950" fmla="*/ 91441 h 6857999"/>
              <a:gd name="connsiteX951" fmla="*/ 3668317 w 12191999"/>
              <a:gd name="connsiteY951" fmla="*/ 102871 h 6857999"/>
              <a:gd name="connsiteX952" fmla="*/ 3656295 w 12191999"/>
              <a:gd name="connsiteY952" fmla="*/ 114300 h 6857999"/>
              <a:gd name="connsiteX953" fmla="*/ 3632251 w 12191999"/>
              <a:gd name="connsiteY953" fmla="*/ 121921 h 6857999"/>
              <a:gd name="connsiteX954" fmla="*/ 3600193 w 12191999"/>
              <a:gd name="connsiteY954" fmla="*/ 133350 h 6857999"/>
              <a:gd name="connsiteX955" fmla="*/ 3590387 w 12191999"/>
              <a:gd name="connsiteY955" fmla="*/ 138846 h 6857999"/>
              <a:gd name="connsiteX956" fmla="*/ 3594272 w 12191999"/>
              <a:gd name="connsiteY956" fmla="*/ 128445 h 6857999"/>
              <a:gd name="connsiteX957" fmla="*/ 3600193 w 12191999"/>
              <a:gd name="connsiteY957" fmla="*/ 110490 h 6857999"/>
              <a:gd name="connsiteX958" fmla="*/ 3596185 w 12191999"/>
              <a:gd name="connsiteY958" fmla="*/ 87630 h 6857999"/>
              <a:gd name="connsiteX959" fmla="*/ 3576149 w 12191999"/>
              <a:gd name="connsiteY959" fmla="*/ 80010 h 6857999"/>
              <a:gd name="connsiteX960" fmla="*/ 3487988 w 12191999"/>
              <a:gd name="connsiteY960" fmla="*/ 72390 h 6857999"/>
              <a:gd name="connsiteX961" fmla="*/ 3335709 w 12191999"/>
              <a:gd name="connsiteY961" fmla="*/ 76200 h 6857999"/>
              <a:gd name="connsiteX962" fmla="*/ 3287621 w 12191999"/>
              <a:gd name="connsiteY962" fmla="*/ 83820 h 6857999"/>
              <a:gd name="connsiteX963" fmla="*/ 3243540 w 12191999"/>
              <a:gd name="connsiteY963" fmla="*/ 87630 h 6857999"/>
              <a:gd name="connsiteX964" fmla="*/ 2762662 w 12191999"/>
              <a:gd name="connsiteY964" fmla="*/ 95250 h 6857999"/>
              <a:gd name="connsiteX965" fmla="*/ 2718580 w 12191999"/>
              <a:gd name="connsiteY965" fmla="*/ 99060 h 6857999"/>
              <a:gd name="connsiteX966" fmla="*/ 2690530 w 12191999"/>
              <a:gd name="connsiteY966" fmla="*/ 106680 h 6857999"/>
              <a:gd name="connsiteX967" fmla="*/ 2670494 w 12191999"/>
              <a:gd name="connsiteY967" fmla="*/ 110490 h 6857999"/>
              <a:gd name="connsiteX968" fmla="*/ 2658472 w 12191999"/>
              <a:gd name="connsiteY968" fmla="*/ 114300 h 6857999"/>
              <a:gd name="connsiteX969" fmla="*/ 2642441 w 12191999"/>
              <a:gd name="connsiteY969" fmla="*/ 118110 h 6857999"/>
              <a:gd name="connsiteX970" fmla="*/ 2618398 w 12191999"/>
              <a:gd name="connsiteY970" fmla="*/ 133350 h 6857999"/>
              <a:gd name="connsiteX971" fmla="*/ 2602369 w 12191999"/>
              <a:gd name="connsiteY971" fmla="*/ 137160 h 6857999"/>
              <a:gd name="connsiteX972" fmla="*/ 2582332 w 12191999"/>
              <a:gd name="connsiteY972" fmla="*/ 144780 h 6857999"/>
              <a:gd name="connsiteX973" fmla="*/ 2558289 w 12191999"/>
              <a:gd name="connsiteY973" fmla="*/ 148590 h 6857999"/>
              <a:gd name="connsiteX974" fmla="*/ 2530237 w 12191999"/>
              <a:gd name="connsiteY974" fmla="*/ 163830 h 6857999"/>
              <a:gd name="connsiteX975" fmla="*/ 2474135 w 12191999"/>
              <a:gd name="connsiteY975" fmla="*/ 156210 h 6857999"/>
              <a:gd name="connsiteX976" fmla="*/ 2486157 w 12191999"/>
              <a:gd name="connsiteY976" fmla="*/ 201930 h 6857999"/>
              <a:gd name="connsiteX977" fmla="*/ 2490164 w 12191999"/>
              <a:gd name="connsiteY977" fmla="*/ 213360 h 6857999"/>
              <a:gd name="connsiteX978" fmla="*/ 2510201 w 12191999"/>
              <a:gd name="connsiteY978" fmla="*/ 224790 h 6857999"/>
              <a:gd name="connsiteX979" fmla="*/ 2526230 w 12191999"/>
              <a:gd name="connsiteY979" fmla="*/ 236220 h 6857999"/>
              <a:gd name="connsiteX980" fmla="*/ 2562296 w 12191999"/>
              <a:gd name="connsiteY980" fmla="*/ 247650 h 6857999"/>
              <a:gd name="connsiteX981" fmla="*/ 2574318 w 12191999"/>
              <a:gd name="connsiteY981" fmla="*/ 255270 h 6857999"/>
              <a:gd name="connsiteX982" fmla="*/ 2586340 w 12191999"/>
              <a:gd name="connsiteY982" fmla="*/ 259080 h 6857999"/>
              <a:gd name="connsiteX983" fmla="*/ 2822772 w 12191999"/>
              <a:gd name="connsiteY983" fmla="*/ 266700 h 6857999"/>
              <a:gd name="connsiteX984" fmla="*/ 2858837 w 12191999"/>
              <a:gd name="connsiteY984" fmla="*/ 270510 h 6857999"/>
              <a:gd name="connsiteX985" fmla="*/ 2862845 w 12191999"/>
              <a:gd name="connsiteY985" fmla="*/ 297180 h 6857999"/>
              <a:gd name="connsiteX986" fmla="*/ 2886889 w 12191999"/>
              <a:gd name="connsiteY986" fmla="*/ 300990 h 6857999"/>
              <a:gd name="connsiteX987" fmla="*/ 2898910 w 12191999"/>
              <a:gd name="connsiteY987" fmla="*/ 308610 h 6857999"/>
              <a:gd name="connsiteX988" fmla="*/ 2918948 w 12191999"/>
              <a:gd name="connsiteY988" fmla="*/ 312420 h 6857999"/>
              <a:gd name="connsiteX989" fmla="*/ 2959021 w 12191999"/>
              <a:gd name="connsiteY989" fmla="*/ 320040 h 6857999"/>
              <a:gd name="connsiteX990" fmla="*/ 3022161 w 12191999"/>
              <a:gd name="connsiteY990" fmla="*/ 314037 h 6857999"/>
              <a:gd name="connsiteX991" fmla="*/ 3016324 w 12191999"/>
              <a:gd name="connsiteY991" fmla="*/ 323699 h 6857999"/>
              <a:gd name="connsiteX992" fmla="*/ 3007109 w 12191999"/>
              <a:gd name="connsiteY992" fmla="*/ 331470 h 6857999"/>
              <a:gd name="connsiteX993" fmla="*/ 2918948 w 12191999"/>
              <a:gd name="connsiteY993" fmla="*/ 335280 h 6857999"/>
              <a:gd name="connsiteX994" fmla="*/ 2886889 w 12191999"/>
              <a:gd name="connsiteY994" fmla="*/ 335280 h 6857999"/>
              <a:gd name="connsiteX995" fmla="*/ 2670494 w 12191999"/>
              <a:gd name="connsiteY995" fmla="*/ 331470 h 6857999"/>
              <a:gd name="connsiteX996" fmla="*/ 2658472 w 12191999"/>
              <a:gd name="connsiteY996" fmla="*/ 327660 h 6857999"/>
              <a:gd name="connsiteX997" fmla="*/ 2634427 w 12191999"/>
              <a:gd name="connsiteY997" fmla="*/ 346711 h 6857999"/>
              <a:gd name="connsiteX998" fmla="*/ 2610384 w 12191999"/>
              <a:gd name="connsiteY998" fmla="*/ 361950 h 6857999"/>
              <a:gd name="connsiteX999" fmla="*/ 2602369 w 12191999"/>
              <a:gd name="connsiteY999" fmla="*/ 377190 h 6857999"/>
              <a:gd name="connsiteX1000" fmla="*/ 2590347 w 12191999"/>
              <a:gd name="connsiteY1000" fmla="*/ 381000 h 6857999"/>
              <a:gd name="connsiteX1001" fmla="*/ 2578325 w 12191999"/>
              <a:gd name="connsiteY1001" fmla="*/ 388620 h 6857999"/>
              <a:gd name="connsiteX1002" fmla="*/ 2574318 w 12191999"/>
              <a:gd name="connsiteY1002" fmla="*/ 403861 h 6857999"/>
              <a:gd name="connsiteX1003" fmla="*/ 2586340 w 12191999"/>
              <a:gd name="connsiteY1003" fmla="*/ 438150 h 6857999"/>
              <a:gd name="connsiteX1004" fmla="*/ 2580790 w 12191999"/>
              <a:gd name="connsiteY1004" fmla="*/ 439323 h 6857999"/>
              <a:gd name="connsiteX1005" fmla="*/ 2578325 w 12191999"/>
              <a:gd name="connsiteY1005" fmla="*/ 438150 h 6857999"/>
              <a:gd name="connsiteX1006" fmla="*/ 2566303 w 12191999"/>
              <a:gd name="connsiteY1006" fmla="*/ 426720 h 6857999"/>
              <a:gd name="connsiteX1007" fmla="*/ 2542259 w 12191999"/>
              <a:gd name="connsiteY1007" fmla="*/ 415291 h 6857999"/>
              <a:gd name="connsiteX1008" fmla="*/ 2494171 w 12191999"/>
              <a:gd name="connsiteY1008" fmla="*/ 422910 h 6857999"/>
              <a:gd name="connsiteX1009" fmla="*/ 2470127 w 12191999"/>
              <a:gd name="connsiteY1009" fmla="*/ 430530 h 6857999"/>
              <a:gd name="connsiteX1010" fmla="*/ 2467108 w 12191999"/>
              <a:gd name="connsiteY1010" fmla="*/ 448415 h 6857999"/>
              <a:gd name="connsiteX1011" fmla="*/ 2442076 w 12191999"/>
              <a:gd name="connsiteY1011" fmla="*/ 445770 h 6857999"/>
              <a:gd name="connsiteX1012" fmla="*/ 2430054 w 12191999"/>
              <a:gd name="connsiteY1012" fmla="*/ 434340 h 6857999"/>
              <a:gd name="connsiteX1013" fmla="*/ 2406010 w 12191999"/>
              <a:gd name="connsiteY1013" fmla="*/ 426720 h 6857999"/>
              <a:gd name="connsiteX1014" fmla="*/ 2393988 w 12191999"/>
              <a:gd name="connsiteY1014" fmla="*/ 415291 h 6857999"/>
              <a:gd name="connsiteX1015" fmla="*/ 2343247 w 12191999"/>
              <a:gd name="connsiteY1015" fmla="*/ 407548 h 6857999"/>
              <a:gd name="connsiteX1016" fmla="*/ 2293805 w 12191999"/>
              <a:gd name="connsiteY1016" fmla="*/ 411480 h 6857999"/>
              <a:gd name="connsiteX1017" fmla="*/ 2288402 w 12191999"/>
              <a:gd name="connsiteY1017" fmla="*/ 501396 h 6857999"/>
              <a:gd name="connsiteX1018" fmla="*/ 2284569 w 12191999"/>
              <a:gd name="connsiteY1018" fmla="*/ 516765 h 6857999"/>
              <a:gd name="connsiteX1019" fmla="*/ 2281783 w 12191999"/>
              <a:gd name="connsiteY1019" fmla="*/ 518160 h 6857999"/>
              <a:gd name="connsiteX1020" fmla="*/ 2269761 w 12191999"/>
              <a:gd name="connsiteY1020" fmla="*/ 525780 h 6857999"/>
              <a:gd name="connsiteX1021" fmla="*/ 2246741 w 12191999"/>
              <a:gd name="connsiteY1021" fmla="*/ 536110 h 6857999"/>
              <a:gd name="connsiteX1022" fmla="*/ 2235037 w 12191999"/>
              <a:gd name="connsiteY1022" fmla="*/ 540181 h 6857999"/>
              <a:gd name="connsiteX1023" fmla="*/ 2229688 w 12191999"/>
              <a:gd name="connsiteY1023" fmla="*/ 533401 h 6857999"/>
              <a:gd name="connsiteX1024" fmla="*/ 2221673 w 12191999"/>
              <a:gd name="connsiteY1024" fmla="*/ 518160 h 6857999"/>
              <a:gd name="connsiteX1025" fmla="*/ 2213659 w 12191999"/>
              <a:gd name="connsiteY1025" fmla="*/ 506730 h 6857999"/>
              <a:gd name="connsiteX1026" fmla="*/ 2217666 w 12191999"/>
              <a:gd name="connsiteY1026" fmla="*/ 373380 h 6857999"/>
              <a:gd name="connsiteX1027" fmla="*/ 2197629 w 12191999"/>
              <a:gd name="connsiteY1027" fmla="*/ 331470 h 6857999"/>
              <a:gd name="connsiteX1028" fmla="*/ 2157556 w 12191999"/>
              <a:gd name="connsiteY1028" fmla="*/ 320040 h 6857999"/>
              <a:gd name="connsiteX1029" fmla="*/ 2105461 w 12191999"/>
              <a:gd name="connsiteY1029" fmla="*/ 323850 h 6857999"/>
              <a:gd name="connsiteX1030" fmla="*/ 2097446 w 12191999"/>
              <a:gd name="connsiteY1030" fmla="*/ 335280 h 6857999"/>
              <a:gd name="connsiteX1031" fmla="*/ 2041344 w 12191999"/>
              <a:gd name="connsiteY1031" fmla="*/ 327660 h 6857999"/>
              <a:gd name="connsiteX1032" fmla="*/ 2013292 w 12191999"/>
              <a:gd name="connsiteY1032" fmla="*/ 300990 h 6857999"/>
              <a:gd name="connsiteX1033" fmla="*/ 2009285 w 12191999"/>
              <a:gd name="connsiteY1033" fmla="*/ 281940 h 6857999"/>
              <a:gd name="connsiteX1034" fmla="*/ 1977226 w 12191999"/>
              <a:gd name="connsiteY1034" fmla="*/ 262890 h 6857999"/>
              <a:gd name="connsiteX1035" fmla="*/ 1933146 w 12191999"/>
              <a:gd name="connsiteY1035" fmla="*/ 285750 h 6857999"/>
              <a:gd name="connsiteX1036" fmla="*/ 1917117 w 12191999"/>
              <a:gd name="connsiteY1036" fmla="*/ 293370 h 6857999"/>
              <a:gd name="connsiteX1037" fmla="*/ 1905095 w 12191999"/>
              <a:gd name="connsiteY1037" fmla="*/ 304800 h 6857999"/>
              <a:gd name="connsiteX1038" fmla="*/ 1885058 w 12191999"/>
              <a:gd name="connsiteY1038" fmla="*/ 308610 h 6857999"/>
              <a:gd name="connsiteX1039" fmla="*/ 1881051 w 12191999"/>
              <a:gd name="connsiteY1039" fmla="*/ 320040 h 6857999"/>
              <a:gd name="connsiteX1040" fmla="*/ 1776860 w 12191999"/>
              <a:gd name="connsiteY1040" fmla="*/ 308610 h 6857999"/>
              <a:gd name="connsiteX1041" fmla="*/ 1636604 w 12191999"/>
              <a:gd name="connsiteY1041" fmla="*/ 300990 h 6857999"/>
              <a:gd name="connsiteX1042" fmla="*/ 1624582 w 12191999"/>
              <a:gd name="connsiteY1042" fmla="*/ 297180 h 6857999"/>
              <a:gd name="connsiteX1043" fmla="*/ 1576494 w 12191999"/>
              <a:gd name="connsiteY1043" fmla="*/ 297180 h 6857999"/>
              <a:gd name="connsiteX1044" fmla="*/ 1552450 w 12191999"/>
              <a:gd name="connsiteY1044" fmla="*/ 323850 h 6857999"/>
              <a:gd name="connsiteX1045" fmla="*/ 1556457 w 12191999"/>
              <a:gd name="connsiteY1045" fmla="*/ 335280 h 6857999"/>
              <a:gd name="connsiteX1046" fmla="*/ 1612560 w 12191999"/>
              <a:gd name="connsiteY1046" fmla="*/ 339090 h 6857999"/>
              <a:gd name="connsiteX1047" fmla="*/ 1648626 w 12191999"/>
              <a:gd name="connsiteY1047" fmla="*/ 335280 h 6857999"/>
              <a:gd name="connsiteX1048" fmla="*/ 1680684 w 12191999"/>
              <a:gd name="connsiteY1048" fmla="*/ 327660 h 6857999"/>
              <a:gd name="connsiteX1049" fmla="*/ 1700721 w 12191999"/>
              <a:gd name="connsiteY1049" fmla="*/ 323850 h 6857999"/>
              <a:gd name="connsiteX1050" fmla="*/ 1720757 w 12191999"/>
              <a:gd name="connsiteY1050" fmla="*/ 316230 h 6857999"/>
              <a:gd name="connsiteX1051" fmla="*/ 1732780 w 12191999"/>
              <a:gd name="connsiteY1051" fmla="*/ 312420 h 6857999"/>
              <a:gd name="connsiteX1052" fmla="*/ 1740794 w 12191999"/>
              <a:gd name="connsiteY1052" fmla="*/ 323850 h 6857999"/>
              <a:gd name="connsiteX1053" fmla="*/ 1720757 w 12191999"/>
              <a:gd name="connsiteY1053" fmla="*/ 354330 h 6857999"/>
              <a:gd name="connsiteX1054" fmla="*/ 1792889 w 12191999"/>
              <a:gd name="connsiteY1054" fmla="*/ 369570 h 6857999"/>
              <a:gd name="connsiteX1055" fmla="*/ 1808919 w 12191999"/>
              <a:gd name="connsiteY1055" fmla="*/ 426720 h 6857999"/>
              <a:gd name="connsiteX1056" fmla="*/ 1913109 w 12191999"/>
              <a:gd name="connsiteY1056" fmla="*/ 415291 h 6857999"/>
              <a:gd name="connsiteX1057" fmla="*/ 1917117 w 12191999"/>
              <a:gd name="connsiteY1057" fmla="*/ 373380 h 6857999"/>
              <a:gd name="connsiteX1058" fmla="*/ 1929138 w 12191999"/>
              <a:gd name="connsiteY1058" fmla="*/ 369570 h 6857999"/>
              <a:gd name="connsiteX1059" fmla="*/ 1945168 w 12191999"/>
              <a:gd name="connsiteY1059" fmla="*/ 354330 h 6857999"/>
              <a:gd name="connsiteX1060" fmla="*/ 1965205 w 12191999"/>
              <a:gd name="connsiteY1060" fmla="*/ 377190 h 6857999"/>
              <a:gd name="connsiteX1061" fmla="*/ 1981234 w 12191999"/>
              <a:gd name="connsiteY1061" fmla="*/ 381000 h 6857999"/>
              <a:gd name="connsiteX1062" fmla="*/ 2089432 w 12191999"/>
              <a:gd name="connsiteY1062" fmla="*/ 384810 h 6857999"/>
              <a:gd name="connsiteX1063" fmla="*/ 2073402 w 12191999"/>
              <a:gd name="connsiteY1063" fmla="*/ 430530 h 6857999"/>
              <a:gd name="connsiteX1064" fmla="*/ 2065387 w 12191999"/>
              <a:gd name="connsiteY1064" fmla="*/ 457200 h 6857999"/>
              <a:gd name="connsiteX1065" fmla="*/ 2061380 w 12191999"/>
              <a:gd name="connsiteY1065" fmla="*/ 468630 h 6857999"/>
              <a:gd name="connsiteX1066" fmla="*/ 2075583 w 12191999"/>
              <a:gd name="connsiteY1066" fmla="*/ 474281 h 6857999"/>
              <a:gd name="connsiteX1067" fmla="*/ 2031776 w 12191999"/>
              <a:gd name="connsiteY1067" fmla="*/ 471103 h 6857999"/>
              <a:gd name="connsiteX1068" fmla="*/ 1866358 w 12191999"/>
              <a:gd name="connsiteY1068" fmla="*/ 464590 h 6857999"/>
              <a:gd name="connsiteX1069" fmla="*/ 1808070 w 12191999"/>
              <a:gd name="connsiteY1069" fmla="*/ 436881 h 6857999"/>
              <a:gd name="connsiteX1070" fmla="*/ 1778925 w 12191999"/>
              <a:gd name="connsiteY1070" fmla="*/ 427645 h 6857999"/>
              <a:gd name="connsiteX1071" fmla="*/ 1720638 w 12191999"/>
              <a:gd name="connsiteY1071" fmla="*/ 381463 h 6857999"/>
              <a:gd name="connsiteX1072" fmla="*/ 1691492 w 12191999"/>
              <a:gd name="connsiteY1072" fmla="*/ 372226 h 6857999"/>
              <a:gd name="connsiteX1073" fmla="*/ 1588084 w 12191999"/>
              <a:gd name="connsiteY1073" fmla="*/ 369981 h 6857999"/>
              <a:gd name="connsiteX1074" fmla="*/ 1487483 w 12191999"/>
              <a:gd name="connsiteY1074" fmla="*/ 381463 h 6857999"/>
              <a:gd name="connsiteX1075" fmla="*/ 1497197 w 12191999"/>
              <a:gd name="connsiteY1075" fmla="*/ 436881 h 6857999"/>
              <a:gd name="connsiteX1076" fmla="*/ 1574915 w 12191999"/>
              <a:gd name="connsiteY1076" fmla="*/ 446117 h 6857999"/>
              <a:gd name="connsiteX1077" fmla="*/ 1681777 w 12191999"/>
              <a:gd name="connsiteY1077" fmla="*/ 455354 h 6857999"/>
              <a:gd name="connsiteX1078" fmla="*/ 1717055 w 12191999"/>
              <a:gd name="connsiteY1078" fmla="*/ 488282 h 6857999"/>
              <a:gd name="connsiteX1079" fmla="*/ 1738020 w 12191999"/>
              <a:gd name="connsiteY1079" fmla="*/ 525603 h 6857999"/>
              <a:gd name="connsiteX1080" fmla="*/ 1546490 w 12191999"/>
              <a:gd name="connsiteY1080" fmla="*/ 520591 h 6857999"/>
              <a:gd name="connsiteX1081" fmla="*/ 1348077 w 12191999"/>
              <a:gd name="connsiteY1081" fmla="*/ 518160 h 6857999"/>
              <a:gd name="connsiteX1082" fmla="*/ 1312011 w 12191999"/>
              <a:gd name="connsiteY1082" fmla="*/ 537210 h 6857999"/>
              <a:gd name="connsiteX1083" fmla="*/ 1292757 w 12191999"/>
              <a:gd name="connsiteY1083" fmla="*/ 562838 h 6857999"/>
              <a:gd name="connsiteX1084" fmla="*/ 1283474 w 12191999"/>
              <a:gd name="connsiteY1084" fmla="*/ 556954 h 6857999"/>
              <a:gd name="connsiteX1085" fmla="*/ 1255484 w 12191999"/>
              <a:gd name="connsiteY1085" fmla="*/ 548611 h 6857999"/>
              <a:gd name="connsiteX1086" fmla="*/ 1257837 w 12191999"/>
              <a:gd name="connsiteY1086" fmla="*/ 550281 h 6857999"/>
              <a:gd name="connsiteX1087" fmla="*/ 1248370 w 12191999"/>
              <a:gd name="connsiteY1087" fmla="*/ 544066 h 6857999"/>
              <a:gd name="connsiteX1088" fmla="*/ 1225185 w 12191999"/>
              <a:gd name="connsiteY1088" fmla="*/ 529245 h 6857999"/>
              <a:gd name="connsiteX1089" fmla="*/ 972603 w 12191999"/>
              <a:gd name="connsiteY1089" fmla="*/ 538481 h 6857999"/>
              <a:gd name="connsiteX1090" fmla="*/ 924029 w 12191999"/>
              <a:gd name="connsiteY1090" fmla="*/ 547717 h 6857999"/>
              <a:gd name="connsiteX1091" fmla="*/ 720019 w 12191999"/>
              <a:gd name="connsiteY1091" fmla="*/ 575426 h 6857999"/>
              <a:gd name="connsiteX1092" fmla="*/ 156566 w 12191999"/>
              <a:gd name="connsiteY1092" fmla="*/ 566190 h 6857999"/>
              <a:gd name="connsiteX1093" fmla="*/ 88562 w 12191999"/>
              <a:gd name="connsiteY1093" fmla="*/ 584663 h 6857999"/>
              <a:gd name="connsiteX1094" fmla="*/ 49704 w 12191999"/>
              <a:gd name="connsiteY1094" fmla="*/ 593899 h 6857999"/>
              <a:gd name="connsiteX1095" fmla="*/ 1130 w 12191999"/>
              <a:gd name="connsiteY1095" fmla="*/ 621608 h 6857999"/>
              <a:gd name="connsiteX1096" fmla="*/ 20560 w 12191999"/>
              <a:gd name="connsiteY1096" fmla="*/ 649317 h 6857999"/>
              <a:gd name="connsiteX1097" fmla="*/ 88562 w 12191999"/>
              <a:gd name="connsiteY1097" fmla="*/ 658554 h 6857999"/>
              <a:gd name="connsiteX1098" fmla="*/ 78848 w 12191999"/>
              <a:gd name="connsiteY1098" fmla="*/ 741681 h 6857999"/>
              <a:gd name="connsiteX1099" fmla="*/ 39989 w 12191999"/>
              <a:gd name="connsiteY1099" fmla="*/ 750917 h 6857999"/>
              <a:gd name="connsiteX1100" fmla="*/ 107992 w 12191999"/>
              <a:gd name="connsiteY1100" fmla="*/ 787863 h 6857999"/>
              <a:gd name="connsiteX1101" fmla="*/ 127421 w 12191999"/>
              <a:gd name="connsiteY1101" fmla="*/ 824807 h 6857999"/>
              <a:gd name="connsiteX1102" fmla="*/ 107992 w 12191999"/>
              <a:gd name="connsiteY1102" fmla="*/ 917172 h 6857999"/>
              <a:gd name="connsiteX1103" fmla="*/ 234283 w 12191999"/>
              <a:gd name="connsiteY1103" fmla="*/ 944881 h 6857999"/>
              <a:gd name="connsiteX1104" fmla="*/ 350860 w 12191999"/>
              <a:gd name="connsiteY1104" fmla="*/ 981825 h 6857999"/>
              <a:gd name="connsiteX1105" fmla="*/ 418863 w 12191999"/>
              <a:gd name="connsiteY1105" fmla="*/ 917172 h 6857999"/>
              <a:gd name="connsiteX1106" fmla="*/ 486866 w 12191999"/>
              <a:gd name="connsiteY1106" fmla="*/ 870990 h 6857999"/>
              <a:gd name="connsiteX1107" fmla="*/ 710305 w 12191999"/>
              <a:gd name="connsiteY1107" fmla="*/ 880226 h 6857999"/>
              <a:gd name="connsiteX1108" fmla="*/ 797737 w 12191999"/>
              <a:gd name="connsiteY1108" fmla="*/ 944881 h 6857999"/>
              <a:gd name="connsiteX1109" fmla="*/ 875455 w 12191999"/>
              <a:gd name="connsiteY1109" fmla="*/ 972590 h 6857999"/>
              <a:gd name="connsiteX1110" fmla="*/ 933743 w 12191999"/>
              <a:gd name="connsiteY1110" fmla="*/ 1018772 h 6857999"/>
              <a:gd name="connsiteX1111" fmla="*/ 962888 w 12191999"/>
              <a:gd name="connsiteY1111" fmla="*/ 1028008 h 6857999"/>
              <a:gd name="connsiteX1112" fmla="*/ 992032 w 12191999"/>
              <a:gd name="connsiteY1112" fmla="*/ 1055717 h 6857999"/>
              <a:gd name="connsiteX1113" fmla="*/ 1060035 w 12191999"/>
              <a:gd name="connsiteY1113" fmla="*/ 1092663 h 6857999"/>
              <a:gd name="connsiteX1114" fmla="*/ 1089179 w 12191999"/>
              <a:gd name="connsiteY1114" fmla="*/ 1101899 h 6857999"/>
              <a:gd name="connsiteX1115" fmla="*/ 1176611 w 12191999"/>
              <a:gd name="connsiteY1115" fmla="*/ 1175790 h 6857999"/>
              <a:gd name="connsiteX1116" fmla="*/ 1205756 w 12191999"/>
              <a:gd name="connsiteY1116" fmla="*/ 1203499 h 6857999"/>
              <a:gd name="connsiteX1117" fmla="*/ 1264044 w 12191999"/>
              <a:gd name="connsiteY1117" fmla="*/ 1240445 h 6857999"/>
              <a:gd name="connsiteX1118" fmla="*/ 1293189 w 12191999"/>
              <a:gd name="connsiteY1118" fmla="*/ 1258917 h 6857999"/>
              <a:gd name="connsiteX1119" fmla="*/ 1312618 w 12191999"/>
              <a:gd name="connsiteY1119" fmla="*/ 1286626 h 6857999"/>
              <a:gd name="connsiteX1120" fmla="*/ 1370906 w 12191999"/>
              <a:gd name="connsiteY1120" fmla="*/ 1314336 h 6857999"/>
              <a:gd name="connsiteX1121" fmla="*/ 1400051 w 12191999"/>
              <a:gd name="connsiteY1121" fmla="*/ 1342045 h 6857999"/>
              <a:gd name="connsiteX1122" fmla="*/ 1429195 w 12191999"/>
              <a:gd name="connsiteY1122" fmla="*/ 1360517 h 6857999"/>
              <a:gd name="connsiteX1123" fmla="*/ 1438909 w 12191999"/>
              <a:gd name="connsiteY1123" fmla="*/ 1397463 h 6857999"/>
              <a:gd name="connsiteX1124" fmla="*/ 1448624 w 12191999"/>
              <a:gd name="connsiteY1124" fmla="*/ 1619136 h 6857999"/>
              <a:gd name="connsiteX1125" fmla="*/ 1545771 w 12191999"/>
              <a:gd name="connsiteY1125" fmla="*/ 1766917 h 6857999"/>
              <a:gd name="connsiteX1126" fmla="*/ 1594345 w 12191999"/>
              <a:gd name="connsiteY1126" fmla="*/ 1822336 h 6857999"/>
              <a:gd name="connsiteX1127" fmla="*/ 1623490 w 12191999"/>
              <a:gd name="connsiteY1127" fmla="*/ 1896225 h 6857999"/>
              <a:gd name="connsiteX1128" fmla="*/ 1662349 w 12191999"/>
              <a:gd name="connsiteY1128" fmla="*/ 1951644 h 6857999"/>
              <a:gd name="connsiteX1129" fmla="*/ 1701208 w 12191999"/>
              <a:gd name="connsiteY1129" fmla="*/ 2025535 h 6857999"/>
              <a:gd name="connsiteX1130" fmla="*/ 1720638 w 12191999"/>
              <a:gd name="connsiteY1130" fmla="*/ 2090189 h 6857999"/>
              <a:gd name="connsiteX1131" fmla="*/ 1740065 w 12191999"/>
              <a:gd name="connsiteY1131" fmla="*/ 2117898 h 6857999"/>
              <a:gd name="connsiteX1132" fmla="*/ 1778925 w 12191999"/>
              <a:gd name="connsiteY1132" fmla="*/ 2182553 h 6857999"/>
              <a:gd name="connsiteX1133" fmla="*/ 1798355 w 12191999"/>
              <a:gd name="connsiteY1133" fmla="*/ 2210262 h 6857999"/>
              <a:gd name="connsiteX1134" fmla="*/ 1837213 w 12191999"/>
              <a:gd name="connsiteY1134" fmla="*/ 2237971 h 6857999"/>
              <a:gd name="connsiteX1135" fmla="*/ 1905215 w 12191999"/>
              <a:gd name="connsiteY1135" fmla="*/ 2311862 h 6857999"/>
              <a:gd name="connsiteX1136" fmla="*/ 1944076 w 12191999"/>
              <a:gd name="connsiteY1136" fmla="*/ 2330335 h 6857999"/>
              <a:gd name="connsiteX1137" fmla="*/ 1992650 w 12191999"/>
              <a:gd name="connsiteY1137" fmla="*/ 2330335 h 6857999"/>
              <a:gd name="connsiteX1138" fmla="*/ 1769211 w 12191999"/>
              <a:gd name="connsiteY1138" fmla="*/ 1970116 h 6857999"/>
              <a:gd name="connsiteX1139" fmla="*/ 2109226 w 12191999"/>
              <a:gd name="connsiteY1139" fmla="*/ 2330335 h 6857999"/>
              <a:gd name="connsiteX1140" fmla="*/ 2089797 w 12191999"/>
              <a:gd name="connsiteY1140" fmla="*/ 2450407 h 6857999"/>
              <a:gd name="connsiteX1141" fmla="*/ 2157799 w 12191999"/>
              <a:gd name="connsiteY1141" fmla="*/ 2524298 h 6857999"/>
              <a:gd name="connsiteX1142" fmla="*/ 2235518 w 12191999"/>
              <a:gd name="connsiteY1142" fmla="*/ 2552007 h 6857999"/>
              <a:gd name="connsiteX1143" fmla="*/ 2342379 w 12191999"/>
              <a:gd name="connsiteY1143" fmla="*/ 2579716 h 6857999"/>
              <a:gd name="connsiteX1144" fmla="*/ 2381237 w 12191999"/>
              <a:gd name="connsiteY1144" fmla="*/ 2607425 h 6857999"/>
              <a:gd name="connsiteX1145" fmla="*/ 2497816 w 12191999"/>
              <a:gd name="connsiteY1145" fmla="*/ 2662844 h 6857999"/>
              <a:gd name="connsiteX1146" fmla="*/ 2630637 w 12191999"/>
              <a:gd name="connsiteY1146" fmla="*/ 2764870 h 6857999"/>
              <a:gd name="connsiteX1147" fmla="*/ 2628419 w 12191999"/>
              <a:gd name="connsiteY1147" fmla="*/ 2764512 h 6857999"/>
              <a:gd name="connsiteX1148" fmla="*/ 2628375 w 12191999"/>
              <a:gd name="connsiteY1148" fmla="*/ 2764495 h 6857999"/>
              <a:gd name="connsiteX1149" fmla="*/ 2612030 w 12191999"/>
              <a:gd name="connsiteY1149" fmla="*/ 2759625 h 6857999"/>
              <a:gd name="connsiteX1150" fmla="*/ 2619205 w 12191999"/>
              <a:gd name="connsiteY1150" fmla="*/ 2763025 h 6857999"/>
              <a:gd name="connsiteX1151" fmla="*/ 2628419 w 12191999"/>
              <a:gd name="connsiteY1151" fmla="*/ 2764512 h 6857999"/>
              <a:gd name="connsiteX1152" fmla="*/ 2651386 w 12191999"/>
              <a:gd name="connsiteY1152" fmla="*/ 2773100 h 6857999"/>
              <a:gd name="connsiteX1153" fmla="*/ 2739136 w 12191999"/>
              <a:gd name="connsiteY1153" fmla="*/ 2808793 h 6857999"/>
              <a:gd name="connsiteX1154" fmla="*/ 2768528 w 12191999"/>
              <a:gd name="connsiteY1154" fmla="*/ 2821278 h 6857999"/>
              <a:gd name="connsiteX1155" fmla="*/ 2768806 w 12191999"/>
              <a:gd name="connsiteY1155" fmla="*/ 2821962 h 6857999"/>
              <a:gd name="connsiteX1156" fmla="*/ 2778691 w 12191999"/>
              <a:gd name="connsiteY1156" fmla="*/ 2832735 h 6857999"/>
              <a:gd name="connsiteX1157" fmla="*/ 2790713 w 12191999"/>
              <a:gd name="connsiteY1157" fmla="*/ 2846070 h 6857999"/>
              <a:gd name="connsiteX1158" fmla="*/ 2802735 w 12191999"/>
              <a:gd name="connsiteY1158" fmla="*/ 2861310 h 6857999"/>
              <a:gd name="connsiteX1159" fmla="*/ 2806743 w 12191999"/>
              <a:gd name="connsiteY1159" fmla="*/ 2867025 h 6857999"/>
              <a:gd name="connsiteX1160" fmla="*/ 2812753 w 12191999"/>
              <a:gd name="connsiteY1160" fmla="*/ 2874645 h 6857999"/>
              <a:gd name="connsiteX1161" fmla="*/ 2816761 w 12191999"/>
              <a:gd name="connsiteY1161" fmla="*/ 2880360 h 6857999"/>
              <a:gd name="connsiteX1162" fmla="*/ 2822772 w 12191999"/>
              <a:gd name="connsiteY1162" fmla="*/ 2886075 h 6857999"/>
              <a:gd name="connsiteX1163" fmla="*/ 2828783 w 12191999"/>
              <a:gd name="connsiteY1163" fmla="*/ 2895600 h 6857999"/>
              <a:gd name="connsiteX1164" fmla="*/ 2836798 w 12191999"/>
              <a:gd name="connsiteY1164" fmla="*/ 2899410 h 6857999"/>
              <a:gd name="connsiteX1165" fmla="*/ 2848819 w 12191999"/>
              <a:gd name="connsiteY1165" fmla="*/ 2912745 h 6857999"/>
              <a:gd name="connsiteX1166" fmla="*/ 2854830 w 12191999"/>
              <a:gd name="connsiteY1166" fmla="*/ 2916555 h 6857999"/>
              <a:gd name="connsiteX1167" fmla="*/ 2866852 w 12191999"/>
              <a:gd name="connsiteY1167" fmla="*/ 2929890 h 6857999"/>
              <a:gd name="connsiteX1168" fmla="*/ 2878875 w 12191999"/>
              <a:gd name="connsiteY1168" fmla="*/ 2939415 h 6857999"/>
              <a:gd name="connsiteX1169" fmla="*/ 2890896 w 12191999"/>
              <a:gd name="connsiteY1169" fmla="*/ 2954655 h 6857999"/>
              <a:gd name="connsiteX1170" fmla="*/ 2898911 w 12191999"/>
              <a:gd name="connsiteY1170" fmla="*/ 2962275 h 6857999"/>
              <a:gd name="connsiteX1171" fmla="*/ 2902918 w 12191999"/>
              <a:gd name="connsiteY1171" fmla="*/ 2967990 h 6857999"/>
              <a:gd name="connsiteX1172" fmla="*/ 2914940 w 12191999"/>
              <a:gd name="connsiteY1172" fmla="*/ 2979420 h 6857999"/>
              <a:gd name="connsiteX1173" fmla="*/ 2916944 w 12191999"/>
              <a:gd name="connsiteY1173" fmla="*/ 2987040 h 6857999"/>
              <a:gd name="connsiteX1174" fmla="*/ 2928966 w 12191999"/>
              <a:gd name="connsiteY1174" fmla="*/ 2998470 h 6857999"/>
              <a:gd name="connsiteX1175" fmla="*/ 2934977 w 12191999"/>
              <a:gd name="connsiteY1175" fmla="*/ 3009900 h 6857999"/>
              <a:gd name="connsiteX1176" fmla="*/ 2942993 w 12191999"/>
              <a:gd name="connsiteY1176" fmla="*/ 3015615 h 6857999"/>
              <a:gd name="connsiteX1177" fmla="*/ 2949003 w 12191999"/>
              <a:gd name="connsiteY1177" fmla="*/ 3023235 h 6857999"/>
              <a:gd name="connsiteX1178" fmla="*/ 2953011 w 12191999"/>
              <a:gd name="connsiteY1178" fmla="*/ 3028950 h 6857999"/>
              <a:gd name="connsiteX1179" fmla="*/ 2955014 w 12191999"/>
              <a:gd name="connsiteY1179" fmla="*/ 3034665 h 6857999"/>
              <a:gd name="connsiteX1180" fmla="*/ 2963028 w 12191999"/>
              <a:gd name="connsiteY1180" fmla="*/ 3042285 h 6857999"/>
              <a:gd name="connsiteX1181" fmla="*/ 2965033 w 12191999"/>
              <a:gd name="connsiteY1181" fmla="*/ 3049905 h 6857999"/>
              <a:gd name="connsiteX1182" fmla="*/ 2977054 w 12191999"/>
              <a:gd name="connsiteY1182" fmla="*/ 3070860 h 6857999"/>
              <a:gd name="connsiteX1183" fmla="*/ 2985069 w 12191999"/>
              <a:gd name="connsiteY1183" fmla="*/ 3088005 h 6857999"/>
              <a:gd name="connsiteX1184" fmla="*/ 2989076 w 12191999"/>
              <a:gd name="connsiteY1184" fmla="*/ 3099435 h 6857999"/>
              <a:gd name="connsiteX1185" fmla="*/ 2996102 w 12191999"/>
              <a:gd name="connsiteY1185" fmla="*/ 3106115 h 6857999"/>
              <a:gd name="connsiteX1186" fmla="*/ 3000552 w 12191999"/>
              <a:gd name="connsiteY1186" fmla="*/ 3120489 h 6857999"/>
              <a:gd name="connsiteX1187" fmla="*/ 3008091 w 12191999"/>
              <a:gd name="connsiteY1187" fmla="*/ 3134551 h 6857999"/>
              <a:gd name="connsiteX1188" fmla="*/ 3009112 w 12191999"/>
              <a:gd name="connsiteY1188" fmla="*/ 3141345 h 6857999"/>
              <a:gd name="connsiteX1189" fmla="*/ 3013120 w 12191999"/>
              <a:gd name="connsiteY1189" fmla="*/ 3147060 h 6857999"/>
              <a:gd name="connsiteX1190" fmla="*/ 3017128 w 12191999"/>
              <a:gd name="connsiteY1190" fmla="*/ 3156585 h 6857999"/>
              <a:gd name="connsiteX1191" fmla="*/ 3018138 w 12191999"/>
              <a:gd name="connsiteY1191" fmla="*/ 3159383 h 6857999"/>
              <a:gd name="connsiteX1192" fmla="*/ 3002981 w 12191999"/>
              <a:gd name="connsiteY1192" fmla="*/ 3217025 h 6857999"/>
              <a:gd name="connsiteX1193" fmla="*/ 2983551 w 12191999"/>
              <a:gd name="connsiteY1193" fmla="*/ 3309389 h 6857999"/>
              <a:gd name="connsiteX1194" fmla="*/ 2993265 w 12191999"/>
              <a:gd name="connsiteY1194" fmla="*/ 3512589 h 6857999"/>
              <a:gd name="connsiteX1195" fmla="*/ 3022409 w 12191999"/>
              <a:gd name="connsiteY1195" fmla="*/ 3549535 h 6857999"/>
              <a:gd name="connsiteX1196" fmla="*/ 3041839 w 12191999"/>
              <a:gd name="connsiteY1196" fmla="*/ 3577244 h 6857999"/>
              <a:gd name="connsiteX1197" fmla="*/ 3061270 w 12191999"/>
              <a:gd name="connsiteY1197" fmla="*/ 3614189 h 6857999"/>
              <a:gd name="connsiteX1198" fmla="*/ 3119557 w 12191999"/>
              <a:gd name="connsiteY1198" fmla="*/ 3669607 h 6857999"/>
              <a:gd name="connsiteX1199" fmla="*/ 3129271 w 12191999"/>
              <a:gd name="connsiteY1199" fmla="*/ 3697316 h 6857999"/>
              <a:gd name="connsiteX1200" fmla="*/ 3187560 w 12191999"/>
              <a:gd name="connsiteY1200" fmla="*/ 3761971 h 6857999"/>
              <a:gd name="connsiteX1201" fmla="*/ 3207726 w 12191999"/>
              <a:gd name="connsiteY1201" fmla="*/ 3790249 h 6857999"/>
              <a:gd name="connsiteX1202" fmla="*/ 3202795 w 12191999"/>
              <a:gd name="connsiteY1202" fmla="*/ 3786111 h 6857999"/>
              <a:gd name="connsiteX1203" fmla="*/ 3197891 w 12191999"/>
              <a:gd name="connsiteY1203" fmla="*/ 3781566 h 6857999"/>
              <a:gd name="connsiteX1204" fmla="*/ 3195606 w 12191999"/>
              <a:gd name="connsiteY1204" fmla="*/ 3779644 h 6857999"/>
              <a:gd name="connsiteX1205" fmla="*/ 3200664 w 12191999"/>
              <a:gd name="connsiteY1205" fmla="*/ 3784323 h 6857999"/>
              <a:gd name="connsiteX1206" fmla="*/ 3202795 w 12191999"/>
              <a:gd name="connsiteY1206" fmla="*/ 3786111 h 6857999"/>
              <a:gd name="connsiteX1207" fmla="*/ 3212859 w 12191999"/>
              <a:gd name="connsiteY1207" fmla="*/ 3795441 h 6857999"/>
              <a:gd name="connsiteX1208" fmla="*/ 3245849 w 12191999"/>
              <a:gd name="connsiteY1208" fmla="*/ 3826625 h 6857999"/>
              <a:gd name="connsiteX1209" fmla="*/ 3284708 w 12191999"/>
              <a:gd name="connsiteY1209" fmla="*/ 3900516 h 6857999"/>
              <a:gd name="connsiteX1210" fmla="*/ 3304137 w 12191999"/>
              <a:gd name="connsiteY1210" fmla="*/ 3965171 h 6857999"/>
              <a:gd name="connsiteX1211" fmla="*/ 3294421 w 12191999"/>
              <a:gd name="connsiteY1211" fmla="*/ 4630189 h 6857999"/>
              <a:gd name="connsiteX1212" fmla="*/ 3274993 w 12191999"/>
              <a:gd name="connsiteY1212" fmla="*/ 4685607 h 6857999"/>
              <a:gd name="connsiteX1213" fmla="*/ 3245849 w 12191999"/>
              <a:gd name="connsiteY1213" fmla="*/ 4741025 h 6857999"/>
              <a:gd name="connsiteX1214" fmla="*/ 3206989 w 12191999"/>
              <a:gd name="connsiteY1214" fmla="*/ 4898044 h 6857999"/>
              <a:gd name="connsiteX1215" fmla="*/ 3187560 w 12191999"/>
              <a:gd name="connsiteY1215" fmla="*/ 4925753 h 6857999"/>
              <a:gd name="connsiteX1216" fmla="*/ 3197275 w 12191999"/>
              <a:gd name="connsiteY1216" fmla="*/ 5045825 h 6857999"/>
              <a:gd name="connsiteX1217" fmla="*/ 3255563 w 12191999"/>
              <a:gd name="connsiteY1217" fmla="*/ 5110480 h 6857999"/>
              <a:gd name="connsiteX1218" fmla="*/ 3294421 w 12191999"/>
              <a:gd name="connsiteY1218" fmla="*/ 5165898 h 6857999"/>
              <a:gd name="connsiteX1219" fmla="*/ 3304137 w 12191999"/>
              <a:gd name="connsiteY1219" fmla="*/ 5193607 h 6857999"/>
              <a:gd name="connsiteX1220" fmla="*/ 3333282 w 12191999"/>
              <a:gd name="connsiteY1220" fmla="*/ 5212080 h 6857999"/>
              <a:gd name="connsiteX1221" fmla="*/ 3342995 w 12191999"/>
              <a:gd name="connsiteY1221" fmla="*/ 5239789 h 6857999"/>
              <a:gd name="connsiteX1222" fmla="*/ 3372139 w 12191999"/>
              <a:gd name="connsiteY1222" fmla="*/ 5258262 h 6857999"/>
              <a:gd name="connsiteX1223" fmla="*/ 3410999 w 12191999"/>
              <a:gd name="connsiteY1223" fmla="*/ 5285971 h 6857999"/>
              <a:gd name="connsiteX1224" fmla="*/ 3498431 w 12191999"/>
              <a:gd name="connsiteY1224" fmla="*/ 5276735 h 6857999"/>
              <a:gd name="connsiteX1225" fmla="*/ 3479001 w 12191999"/>
              <a:gd name="connsiteY1225" fmla="*/ 5230553 h 6857999"/>
              <a:gd name="connsiteX1226" fmla="*/ 3459572 w 12191999"/>
              <a:gd name="connsiteY1226" fmla="*/ 5193607 h 6857999"/>
              <a:gd name="connsiteX1227" fmla="*/ 3410999 w 12191999"/>
              <a:gd name="connsiteY1227" fmla="*/ 5138189 h 6857999"/>
              <a:gd name="connsiteX1228" fmla="*/ 3391569 w 12191999"/>
              <a:gd name="connsiteY1228" fmla="*/ 5092007 h 6857999"/>
              <a:gd name="connsiteX1229" fmla="*/ 3362425 w 12191999"/>
              <a:gd name="connsiteY1229" fmla="*/ 5027353 h 6857999"/>
              <a:gd name="connsiteX1230" fmla="*/ 3372139 w 12191999"/>
              <a:gd name="connsiteY1230" fmla="*/ 4981171 h 6857999"/>
              <a:gd name="connsiteX1231" fmla="*/ 3410999 w 12191999"/>
              <a:gd name="connsiteY1231" fmla="*/ 4962698 h 6857999"/>
              <a:gd name="connsiteX1232" fmla="*/ 3498431 w 12191999"/>
              <a:gd name="connsiteY1232" fmla="*/ 4944225 h 6857999"/>
              <a:gd name="connsiteX1233" fmla="*/ 3469287 w 12191999"/>
              <a:gd name="connsiteY1233" fmla="*/ 4925753 h 6857999"/>
              <a:gd name="connsiteX1234" fmla="*/ 3440143 w 12191999"/>
              <a:gd name="connsiteY1234" fmla="*/ 4851862 h 6857999"/>
              <a:gd name="connsiteX1235" fmla="*/ 3449857 w 12191999"/>
              <a:gd name="connsiteY1235" fmla="*/ 4814916 h 6857999"/>
              <a:gd name="connsiteX1236" fmla="*/ 3566434 w 12191999"/>
              <a:gd name="connsiteY1236" fmla="*/ 4787207 h 6857999"/>
              <a:gd name="connsiteX1237" fmla="*/ 3595579 w 12191999"/>
              <a:gd name="connsiteY1237" fmla="*/ 4759498 h 6857999"/>
              <a:gd name="connsiteX1238" fmla="*/ 3547005 w 12191999"/>
              <a:gd name="connsiteY1238" fmla="*/ 4722553 h 6857999"/>
              <a:gd name="connsiteX1239" fmla="*/ 3508145 w 12191999"/>
              <a:gd name="connsiteY1239" fmla="*/ 4685607 h 6857999"/>
              <a:gd name="connsiteX1240" fmla="*/ 3517861 w 12191999"/>
              <a:gd name="connsiteY1240" fmla="*/ 4657898 h 6857999"/>
              <a:gd name="connsiteX1241" fmla="*/ 3692725 w 12191999"/>
              <a:gd name="connsiteY1241" fmla="*/ 4648662 h 6857999"/>
              <a:gd name="connsiteX1242" fmla="*/ 3702440 w 12191999"/>
              <a:gd name="connsiteY1242" fmla="*/ 4620953 h 6857999"/>
              <a:gd name="connsiteX1243" fmla="*/ 3721869 w 12191999"/>
              <a:gd name="connsiteY1243" fmla="*/ 4593244 h 6857999"/>
              <a:gd name="connsiteX1244" fmla="*/ 3731586 w 12191999"/>
              <a:gd name="connsiteY1244" fmla="*/ 4500880 h 6857999"/>
              <a:gd name="connsiteX1245" fmla="*/ 3760729 w 12191999"/>
              <a:gd name="connsiteY1245" fmla="*/ 4482407 h 6857999"/>
              <a:gd name="connsiteX1246" fmla="*/ 3887020 w 12191999"/>
              <a:gd name="connsiteY1246" fmla="*/ 4473171 h 6857999"/>
              <a:gd name="connsiteX1247" fmla="*/ 3916163 w 12191999"/>
              <a:gd name="connsiteY1247" fmla="*/ 4408516 h 6857999"/>
              <a:gd name="connsiteX1248" fmla="*/ 3974453 w 12191999"/>
              <a:gd name="connsiteY1248" fmla="*/ 4399280 h 6857999"/>
              <a:gd name="connsiteX1249" fmla="*/ 3984166 w 12191999"/>
              <a:gd name="connsiteY1249" fmla="*/ 4371571 h 6857999"/>
              <a:gd name="connsiteX1250" fmla="*/ 4042454 w 12191999"/>
              <a:gd name="connsiteY1250" fmla="*/ 4297680 h 6857999"/>
              <a:gd name="connsiteX1251" fmla="*/ 4061884 w 12191999"/>
              <a:gd name="connsiteY1251" fmla="*/ 4242262 h 6857999"/>
              <a:gd name="connsiteX1252" fmla="*/ 4081314 w 12191999"/>
              <a:gd name="connsiteY1252" fmla="*/ 4214553 h 6857999"/>
              <a:gd name="connsiteX1253" fmla="*/ 4100743 w 12191999"/>
              <a:gd name="connsiteY1253" fmla="*/ 4029825 h 6857999"/>
              <a:gd name="connsiteX1254" fmla="*/ 4129887 w 12191999"/>
              <a:gd name="connsiteY1254" fmla="*/ 4002116 h 6857999"/>
              <a:gd name="connsiteX1255" fmla="*/ 4236750 w 12191999"/>
              <a:gd name="connsiteY1255" fmla="*/ 3992880 h 6857999"/>
              <a:gd name="connsiteX1256" fmla="*/ 4275608 w 12191999"/>
              <a:gd name="connsiteY1256" fmla="*/ 3955935 h 6857999"/>
              <a:gd name="connsiteX1257" fmla="*/ 4314468 w 12191999"/>
              <a:gd name="connsiteY1257" fmla="*/ 3946698 h 6857999"/>
              <a:gd name="connsiteX1258" fmla="*/ 4431043 w 12191999"/>
              <a:gd name="connsiteY1258" fmla="*/ 3928225 h 6857999"/>
              <a:gd name="connsiteX1259" fmla="*/ 4469902 w 12191999"/>
              <a:gd name="connsiteY1259" fmla="*/ 3891280 h 6857999"/>
              <a:gd name="connsiteX1260" fmla="*/ 4450473 w 12191999"/>
              <a:gd name="connsiteY1260" fmla="*/ 3678844 h 6857999"/>
              <a:gd name="connsiteX1261" fmla="*/ 4460187 w 12191999"/>
              <a:gd name="connsiteY1261" fmla="*/ 3577244 h 6857999"/>
              <a:gd name="connsiteX1262" fmla="*/ 4499047 w 12191999"/>
              <a:gd name="connsiteY1262" fmla="*/ 3568007 h 6857999"/>
              <a:gd name="connsiteX1263" fmla="*/ 4531575 w 12191999"/>
              <a:gd name="connsiteY1263" fmla="*/ 3548605 h 6857999"/>
              <a:gd name="connsiteX1264" fmla="*/ 4523114 w 12191999"/>
              <a:gd name="connsiteY1264" fmla="*/ 3551025 h 6857999"/>
              <a:gd name="connsiteX1265" fmla="*/ 4524975 w 12191999"/>
              <a:gd name="connsiteY1265" fmla="*/ 3550462 h 6857999"/>
              <a:gd name="connsiteX1266" fmla="*/ 4557336 w 12191999"/>
              <a:gd name="connsiteY1266" fmla="*/ 3540298 h 6857999"/>
              <a:gd name="connsiteX1267" fmla="*/ 4596193 w 12191999"/>
              <a:gd name="connsiteY1267" fmla="*/ 3503353 h 6857999"/>
              <a:gd name="connsiteX1268" fmla="*/ 4615623 w 12191999"/>
              <a:gd name="connsiteY1268" fmla="*/ 3355571 h 6857999"/>
              <a:gd name="connsiteX1269" fmla="*/ 4567050 w 12191999"/>
              <a:gd name="connsiteY1269" fmla="*/ 3346335 h 6857999"/>
              <a:gd name="connsiteX1270" fmla="*/ 4537905 w 12191999"/>
              <a:gd name="connsiteY1270" fmla="*/ 3337098 h 6857999"/>
              <a:gd name="connsiteX1271" fmla="*/ 4499047 w 12191999"/>
              <a:gd name="connsiteY1271" fmla="*/ 3327862 h 6857999"/>
              <a:gd name="connsiteX1272" fmla="*/ 4469902 w 12191999"/>
              <a:gd name="connsiteY1272" fmla="*/ 3309389 h 6857999"/>
              <a:gd name="connsiteX1273" fmla="*/ 4411614 w 12191999"/>
              <a:gd name="connsiteY1273" fmla="*/ 3290916 h 6857999"/>
              <a:gd name="connsiteX1274" fmla="*/ 4353325 w 12191999"/>
              <a:gd name="connsiteY1274" fmla="*/ 3253971 h 6857999"/>
              <a:gd name="connsiteX1275" fmla="*/ 4324182 w 12191999"/>
              <a:gd name="connsiteY1275" fmla="*/ 3226262 h 6857999"/>
              <a:gd name="connsiteX1276" fmla="*/ 4275608 w 12191999"/>
              <a:gd name="connsiteY1276" fmla="*/ 3217025 h 6857999"/>
              <a:gd name="connsiteX1277" fmla="*/ 4246464 w 12191999"/>
              <a:gd name="connsiteY1277" fmla="*/ 3198553 h 6857999"/>
              <a:gd name="connsiteX1278" fmla="*/ 4207605 w 12191999"/>
              <a:gd name="connsiteY1278" fmla="*/ 3189316 h 6857999"/>
              <a:gd name="connsiteX1279" fmla="*/ 4081314 w 12191999"/>
              <a:gd name="connsiteY1279" fmla="*/ 3170844 h 6857999"/>
              <a:gd name="connsiteX1280" fmla="*/ 4042454 w 12191999"/>
              <a:gd name="connsiteY1280" fmla="*/ 3161607 h 6857999"/>
              <a:gd name="connsiteX1281" fmla="*/ 4023026 w 12191999"/>
              <a:gd name="connsiteY1281" fmla="*/ 3106189 h 6857999"/>
              <a:gd name="connsiteX1282" fmla="*/ 3974453 w 12191999"/>
              <a:gd name="connsiteY1282" fmla="*/ 3041535 h 6857999"/>
              <a:gd name="connsiteX1283" fmla="*/ 3955022 w 12191999"/>
              <a:gd name="connsiteY1283" fmla="*/ 2958407 h 6857999"/>
              <a:gd name="connsiteX1284" fmla="*/ 3916163 w 12191999"/>
              <a:gd name="connsiteY1284" fmla="*/ 2949171 h 6857999"/>
              <a:gd name="connsiteX1285" fmla="*/ 3789873 w 12191999"/>
              <a:gd name="connsiteY1285" fmla="*/ 2939935 h 6857999"/>
              <a:gd name="connsiteX1286" fmla="*/ 3731586 w 12191999"/>
              <a:gd name="connsiteY1286" fmla="*/ 2838335 h 6857999"/>
              <a:gd name="connsiteX1287" fmla="*/ 3702440 w 12191999"/>
              <a:gd name="connsiteY1287" fmla="*/ 2819862 h 6857999"/>
              <a:gd name="connsiteX1288" fmla="*/ 3566434 w 12191999"/>
              <a:gd name="connsiteY1288" fmla="*/ 2810625 h 6857999"/>
              <a:gd name="connsiteX1289" fmla="*/ 3459572 w 12191999"/>
              <a:gd name="connsiteY1289" fmla="*/ 2782916 h 6857999"/>
              <a:gd name="connsiteX1290" fmla="*/ 3430428 w 12191999"/>
              <a:gd name="connsiteY1290" fmla="*/ 2764444 h 6857999"/>
              <a:gd name="connsiteX1291" fmla="*/ 3401283 w 12191999"/>
              <a:gd name="connsiteY1291" fmla="*/ 2755207 h 6857999"/>
              <a:gd name="connsiteX1292" fmla="*/ 3342995 w 12191999"/>
              <a:gd name="connsiteY1292" fmla="*/ 2699789 h 6857999"/>
              <a:gd name="connsiteX1293" fmla="*/ 3138987 w 12191999"/>
              <a:gd name="connsiteY1293" fmla="*/ 2745971 h 6857999"/>
              <a:gd name="connsiteX1294" fmla="*/ 3119557 w 12191999"/>
              <a:gd name="connsiteY1294" fmla="*/ 2773680 h 6857999"/>
              <a:gd name="connsiteX1295" fmla="*/ 3109843 w 12191999"/>
              <a:gd name="connsiteY1295" fmla="*/ 2801389 h 6857999"/>
              <a:gd name="connsiteX1296" fmla="*/ 3070983 w 12191999"/>
              <a:gd name="connsiteY1296" fmla="*/ 2810625 h 6857999"/>
              <a:gd name="connsiteX1297" fmla="*/ 3041839 w 12191999"/>
              <a:gd name="connsiteY1297" fmla="*/ 2819862 h 6857999"/>
              <a:gd name="connsiteX1298" fmla="*/ 2944691 w 12191999"/>
              <a:gd name="connsiteY1298" fmla="*/ 2801389 h 6857999"/>
              <a:gd name="connsiteX1299" fmla="*/ 2896118 w 12191999"/>
              <a:gd name="connsiteY1299" fmla="*/ 2727498 h 6857999"/>
              <a:gd name="connsiteX1300" fmla="*/ 2866973 w 12191999"/>
              <a:gd name="connsiteY1300" fmla="*/ 2662844 h 6857999"/>
              <a:gd name="connsiteX1301" fmla="*/ 2876689 w 12191999"/>
              <a:gd name="connsiteY1301" fmla="*/ 2570480 h 6857999"/>
              <a:gd name="connsiteX1302" fmla="*/ 2886403 w 12191999"/>
              <a:gd name="connsiteY1302" fmla="*/ 2542771 h 6857999"/>
              <a:gd name="connsiteX1303" fmla="*/ 2847545 w 12191999"/>
              <a:gd name="connsiteY1303" fmla="*/ 2524298 h 6857999"/>
              <a:gd name="connsiteX1304" fmla="*/ 2818402 w 12191999"/>
              <a:gd name="connsiteY1304" fmla="*/ 2505825 h 6857999"/>
              <a:gd name="connsiteX1305" fmla="*/ 2760111 w 12191999"/>
              <a:gd name="connsiteY1305" fmla="*/ 2450407 h 6857999"/>
              <a:gd name="connsiteX1306" fmla="*/ 2750397 w 12191999"/>
              <a:gd name="connsiteY1306" fmla="*/ 2422698 h 6857999"/>
              <a:gd name="connsiteX1307" fmla="*/ 2740683 w 12191999"/>
              <a:gd name="connsiteY1307" fmla="*/ 2367280 h 6857999"/>
              <a:gd name="connsiteX1308" fmla="*/ 2692109 w 12191999"/>
              <a:gd name="connsiteY1308" fmla="*/ 2376516 h 6857999"/>
              <a:gd name="connsiteX1309" fmla="*/ 2633821 w 12191999"/>
              <a:gd name="connsiteY1309" fmla="*/ 2385753 h 6857999"/>
              <a:gd name="connsiteX1310" fmla="*/ 2614391 w 12191999"/>
              <a:gd name="connsiteY1310" fmla="*/ 2413462 h 6857999"/>
              <a:gd name="connsiteX1311" fmla="*/ 2585247 w 12191999"/>
              <a:gd name="connsiteY1311" fmla="*/ 2478116 h 6857999"/>
              <a:gd name="connsiteX1312" fmla="*/ 2420097 w 12191999"/>
              <a:gd name="connsiteY1312" fmla="*/ 2459644 h 6857999"/>
              <a:gd name="connsiteX1313" fmla="*/ 2410383 w 12191999"/>
              <a:gd name="connsiteY1313" fmla="*/ 2431935 h 6857999"/>
              <a:gd name="connsiteX1314" fmla="*/ 2420097 w 12191999"/>
              <a:gd name="connsiteY1314" fmla="*/ 2182553 h 6857999"/>
              <a:gd name="connsiteX1315" fmla="*/ 2458956 w 12191999"/>
              <a:gd name="connsiteY1315" fmla="*/ 2127135 h 6857999"/>
              <a:gd name="connsiteX1316" fmla="*/ 2497816 w 12191999"/>
              <a:gd name="connsiteY1316" fmla="*/ 2090189 h 6857999"/>
              <a:gd name="connsiteX1317" fmla="*/ 2507530 w 12191999"/>
              <a:gd name="connsiteY1317" fmla="*/ 2044007 h 6857999"/>
              <a:gd name="connsiteX1318" fmla="*/ 2575533 w 12191999"/>
              <a:gd name="connsiteY1318" fmla="*/ 1997825 h 6857999"/>
              <a:gd name="connsiteX1319" fmla="*/ 2643535 w 12191999"/>
              <a:gd name="connsiteY1319" fmla="*/ 2007062 h 6857999"/>
              <a:gd name="connsiteX1320" fmla="*/ 2740683 w 12191999"/>
              <a:gd name="connsiteY1320" fmla="*/ 2016298 h 6857999"/>
              <a:gd name="connsiteX1321" fmla="*/ 2847545 w 12191999"/>
              <a:gd name="connsiteY1321" fmla="*/ 2044007 h 6857999"/>
              <a:gd name="connsiteX1322" fmla="*/ 2896118 w 12191999"/>
              <a:gd name="connsiteY1322" fmla="*/ 2090189 h 6857999"/>
              <a:gd name="connsiteX1323" fmla="*/ 2964121 w 12191999"/>
              <a:gd name="connsiteY1323" fmla="*/ 2154844 h 6857999"/>
              <a:gd name="connsiteX1324" fmla="*/ 2993265 w 12191999"/>
              <a:gd name="connsiteY1324" fmla="*/ 2210262 h 6857999"/>
              <a:gd name="connsiteX1325" fmla="*/ 3032125 w 12191999"/>
              <a:gd name="connsiteY1325" fmla="*/ 2228735 h 6857999"/>
              <a:gd name="connsiteX1326" fmla="*/ 3012695 w 12191999"/>
              <a:gd name="connsiteY1326" fmla="*/ 2053244 h 6857999"/>
              <a:gd name="connsiteX1327" fmla="*/ 2993265 w 12191999"/>
              <a:gd name="connsiteY1327" fmla="*/ 2025535 h 6857999"/>
              <a:gd name="connsiteX1328" fmla="*/ 3002981 w 12191999"/>
              <a:gd name="connsiteY1328" fmla="*/ 1886989 h 6857999"/>
              <a:gd name="connsiteX1329" fmla="*/ 3041839 w 12191999"/>
              <a:gd name="connsiteY1329" fmla="*/ 1905462 h 6857999"/>
              <a:gd name="connsiteX1330" fmla="*/ 3138987 w 12191999"/>
              <a:gd name="connsiteY1330" fmla="*/ 1896225 h 6857999"/>
              <a:gd name="connsiteX1331" fmla="*/ 3158415 w 12191999"/>
              <a:gd name="connsiteY1331" fmla="*/ 1868516 h 6857999"/>
              <a:gd name="connsiteX1332" fmla="*/ 3187560 w 12191999"/>
              <a:gd name="connsiteY1332" fmla="*/ 1850044 h 6857999"/>
              <a:gd name="connsiteX1333" fmla="*/ 3206989 w 12191999"/>
              <a:gd name="connsiteY1333" fmla="*/ 1646845 h 6857999"/>
              <a:gd name="connsiteX1334" fmla="*/ 3333282 w 12191999"/>
              <a:gd name="connsiteY1334" fmla="*/ 1637608 h 6857999"/>
              <a:gd name="connsiteX1335" fmla="*/ 3352711 w 12191999"/>
              <a:gd name="connsiteY1335" fmla="*/ 1609899 h 6857999"/>
              <a:gd name="connsiteX1336" fmla="*/ 3372139 w 12191999"/>
              <a:gd name="connsiteY1336" fmla="*/ 1554481 h 6857999"/>
              <a:gd name="connsiteX1337" fmla="*/ 3420713 w 12191999"/>
              <a:gd name="connsiteY1337" fmla="*/ 1499063 h 6857999"/>
              <a:gd name="connsiteX1338" fmla="*/ 3449857 w 12191999"/>
              <a:gd name="connsiteY1338" fmla="*/ 1489826 h 6857999"/>
              <a:gd name="connsiteX1339" fmla="*/ 3537290 w 12191999"/>
              <a:gd name="connsiteY1339" fmla="*/ 1480590 h 6857999"/>
              <a:gd name="connsiteX1340" fmla="*/ 3576149 w 12191999"/>
              <a:gd name="connsiteY1340" fmla="*/ 1471354 h 6857999"/>
              <a:gd name="connsiteX1341" fmla="*/ 3751014 w 12191999"/>
              <a:gd name="connsiteY1341" fmla="*/ 1462117 h 6857999"/>
              <a:gd name="connsiteX1342" fmla="*/ 3741299 w 12191999"/>
              <a:gd name="connsiteY1342" fmla="*/ 1397463 h 6857999"/>
              <a:gd name="connsiteX1343" fmla="*/ 3595579 w 12191999"/>
              <a:gd name="connsiteY1343" fmla="*/ 1360517 h 6857999"/>
              <a:gd name="connsiteX1344" fmla="*/ 3605293 w 12191999"/>
              <a:gd name="connsiteY1344" fmla="*/ 1286626 h 6857999"/>
              <a:gd name="connsiteX1345" fmla="*/ 3634437 w 12191999"/>
              <a:gd name="connsiteY1345" fmla="*/ 1277390 h 6857999"/>
              <a:gd name="connsiteX1346" fmla="*/ 3741299 w 12191999"/>
              <a:gd name="connsiteY1346" fmla="*/ 1268154 h 6857999"/>
              <a:gd name="connsiteX1347" fmla="*/ 3770443 w 12191999"/>
              <a:gd name="connsiteY1347" fmla="*/ 1249681 h 6857999"/>
              <a:gd name="connsiteX1348" fmla="*/ 3780159 w 12191999"/>
              <a:gd name="connsiteY1348" fmla="*/ 1332808 h 6857999"/>
              <a:gd name="connsiteX1349" fmla="*/ 3789873 w 12191999"/>
              <a:gd name="connsiteY1349" fmla="*/ 1360517 h 6857999"/>
              <a:gd name="connsiteX1350" fmla="*/ 3799587 w 12191999"/>
              <a:gd name="connsiteY1350" fmla="*/ 1397463 h 6857999"/>
              <a:gd name="connsiteX1351" fmla="*/ 3838447 w 12191999"/>
              <a:gd name="connsiteY1351" fmla="*/ 1415936 h 6857999"/>
              <a:gd name="connsiteX1352" fmla="*/ 3925878 w 12191999"/>
              <a:gd name="connsiteY1352" fmla="*/ 1406699 h 6857999"/>
              <a:gd name="connsiteX1353" fmla="*/ 3974453 w 12191999"/>
              <a:gd name="connsiteY1353" fmla="*/ 1388226 h 6857999"/>
              <a:gd name="connsiteX1354" fmla="*/ 4003596 w 12191999"/>
              <a:gd name="connsiteY1354" fmla="*/ 1378990 h 6857999"/>
              <a:gd name="connsiteX1355" fmla="*/ 3993881 w 12191999"/>
              <a:gd name="connsiteY1355" fmla="*/ 1286626 h 6857999"/>
              <a:gd name="connsiteX1356" fmla="*/ 3935592 w 12191999"/>
              <a:gd name="connsiteY1356" fmla="*/ 1268154 h 6857999"/>
              <a:gd name="connsiteX1357" fmla="*/ 3877304 w 12191999"/>
              <a:gd name="connsiteY1357" fmla="*/ 1240445 h 6857999"/>
              <a:gd name="connsiteX1358" fmla="*/ 3848160 w 12191999"/>
              <a:gd name="connsiteY1358" fmla="*/ 1231208 h 6857999"/>
              <a:gd name="connsiteX1359" fmla="*/ 3838447 w 12191999"/>
              <a:gd name="connsiteY1359" fmla="*/ 1203499 h 6857999"/>
              <a:gd name="connsiteX1360" fmla="*/ 3819017 w 12191999"/>
              <a:gd name="connsiteY1360" fmla="*/ 1111136 h 6857999"/>
              <a:gd name="connsiteX1361" fmla="*/ 3731586 w 12191999"/>
              <a:gd name="connsiteY1361" fmla="*/ 1074190 h 6857999"/>
              <a:gd name="connsiteX1362" fmla="*/ 3702440 w 12191999"/>
              <a:gd name="connsiteY1362" fmla="*/ 1064954 h 6857999"/>
              <a:gd name="connsiteX1363" fmla="*/ 3673296 w 12191999"/>
              <a:gd name="connsiteY1363" fmla="*/ 1055717 h 6857999"/>
              <a:gd name="connsiteX1364" fmla="*/ 3624723 w 12191999"/>
              <a:gd name="connsiteY1364" fmla="*/ 1046481 h 6857999"/>
              <a:gd name="connsiteX1365" fmla="*/ 3585863 w 12191999"/>
              <a:gd name="connsiteY1365" fmla="*/ 991062 h 6857999"/>
              <a:gd name="connsiteX1366" fmla="*/ 3566434 w 12191999"/>
              <a:gd name="connsiteY1366" fmla="*/ 963354 h 6857999"/>
              <a:gd name="connsiteX1367" fmla="*/ 3537290 w 12191999"/>
              <a:gd name="connsiteY1367" fmla="*/ 926408 h 6857999"/>
              <a:gd name="connsiteX1368" fmla="*/ 3517861 w 12191999"/>
              <a:gd name="connsiteY1368" fmla="*/ 898699 h 6857999"/>
              <a:gd name="connsiteX1369" fmla="*/ 3479001 w 12191999"/>
              <a:gd name="connsiteY1369" fmla="*/ 880226 h 6857999"/>
              <a:gd name="connsiteX1370" fmla="*/ 3420713 w 12191999"/>
              <a:gd name="connsiteY1370" fmla="*/ 861754 h 6857999"/>
              <a:gd name="connsiteX1371" fmla="*/ 3371127 w 12191999"/>
              <a:gd name="connsiteY1371" fmla="*/ 879069 h 6857999"/>
              <a:gd name="connsiteX1372" fmla="*/ 3367264 w 12191999"/>
              <a:gd name="connsiteY1372" fmla="*/ 879993 h 6857999"/>
              <a:gd name="connsiteX1373" fmla="*/ 3367235 w 12191999"/>
              <a:gd name="connsiteY1373" fmla="*/ 879981 h 6857999"/>
              <a:gd name="connsiteX1374" fmla="*/ 3365564 w 12191999"/>
              <a:gd name="connsiteY1374" fmla="*/ 880398 h 6857999"/>
              <a:gd name="connsiteX1375" fmla="*/ 3367264 w 12191999"/>
              <a:gd name="connsiteY1375" fmla="*/ 879993 h 6857999"/>
              <a:gd name="connsiteX1376" fmla="*/ 3375509 w 12191999"/>
              <a:gd name="connsiteY1376" fmla="*/ 883325 h 6857999"/>
              <a:gd name="connsiteX1377" fmla="*/ 3362425 w 12191999"/>
              <a:gd name="connsiteY1377" fmla="*/ 907936 h 6857999"/>
              <a:gd name="connsiteX1378" fmla="*/ 3333282 w 12191999"/>
              <a:gd name="connsiteY1378" fmla="*/ 926408 h 6857999"/>
              <a:gd name="connsiteX1379" fmla="*/ 3265277 w 12191999"/>
              <a:gd name="connsiteY1379" fmla="*/ 944881 h 6857999"/>
              <a:gd name="connsiteX1380" fmla="*/ 3255563 w 12191999"/>
              <a:gd name="connsiteY1380" fmla="*/ 907936 h 6857999"/>
              <a:gd name="connsiteX1381" fmla="*/ 3206989 w 12191999"/>
              <a:gd name="connsiteY1381" fmla="*/ 852517 h 6857999"/>
              <a:gd name="connsiteX1382" fmla="*/ 3178429 w 12191999"/>
              <a:gd name="connsiteY1382" fmla="*/ 816154 h 6857999"/>
              <a:gd name="connsiteX1383" fmla="*/ 3177111 w 12191999"/>
              <a:gd name="connsiteY1383" fmla="*/ 815400 h 6857999"/>
              <a:gd name="connsiteX1384" fmla="*/ 3177845 w 12191999"/>
              <a:gd name="connsiteY1384" fmla="*/ 815572 h 6857999"/>
              <a:gd name="connsiteX1385" fmla="*/ 3294421 w 12191999"/>
              <a:gd name="connsiteY1385" fmla="*/ 797099 h 6857999"/>
              <a:gd name="connsiteX1386" fmla="*/ 3391569 w 12191999"/>
              <a:gd name="connsiteY1386" fmla="*/ 806336 h 6857999"/>
              <a:gd name="connsiteX1387" fmla="*/ 3430428 w 12191999"/>
              <a:gd name="connsiteY1387" fmla="*/ 815572 h 6857999"/>
              <a:gd name="connsiteX1388" fmla="*/ 3547005 w 12191999"/>
              <a:gd name="connsiteY1388" fmla="*/ 852517 h 6857999"/>
              <a:gd name="connsiteX1389" fmla="*/ 3683011 w 12191999"/>
              <a:gd name="connsiteY1389" fmla="*/ 880226 h 6857999"/>
              <a:gd name="connsiteX1390" fmla="*/ 3702440 w 12191999"/>
              <a:gd name="connsiteY1390" fmla="*/ 852517 h 6857999"/>
              <a:gd name="connsiteX1391" fmla="*/ 3673296 w 12191999"/>
              <a:gd name="connsiteY1391" fmla="*/ 732445 h 6857999"/>
              <a:gd name="connsiteX1392" fmla="*/ 3644152 w 12191999"/>
              <a:gd name="connsiteY1392" fmla="*/ 704736 h 6857999"/>
              <a:gd name="connsiteX1393" fmla="*/ 3595579 w 12191999"/>
              <a:gd name="connsiteY1393" fmla="*/ 640081 h 6857999"/>
              <a:gd name="connsiteX1394" fmla="*/ 3566434 w 12191999"/>
              <a:gd name="connsiteY1394" fmla="*/ 630845 h 6857999"/>
              <a:gd name="connsiteX1395" fmla="*/ 3547005 w 12191999"/>
              <a:gd name="connsiteY1395" fmla="*/ 603136 h 6857999"/>
              <a:gd name="connsiteX1396" fmla="*/ 3517861 w 12191999"/>
              <a:gd name="connsiteY1396" fmla="*/ 584663 h 6857999"/>
              <a:gd name="connsiteX1397" fmla="*/ 3401283 w 12191999"/>
              <a:gd name="connsiteY1397" fmla="*/ 566190 h 6857999"/>
              <a:gd name="connsiteX1398" fmla="*/ 3333282 w 12191999"/>
              <a:gd name="connsiteY1398" fmla="*/ 547717 h 6857999"/>
              <a:gd name="connsiteX1399" fmla="*/ 3304137 w 12191999"/>
              <a:gd name="connsiteY1399" fmla="*/ 529245 h 6857999"/>
              <a:gd name="connsiteX1400" fmla="*/ 3274993 w 12191999"/>
              <a:gd name="connsiteY1400" fmla="*/ 520008 h 6857999"/>
              <a:gd name="connsiteX1401" fmla="*/ 3245849 w 12191999"/>
              <a:gd name="connsiteY1401" fmla="*/ 501536 h 6857999"/>
              <a:gd name="connsiteX1402" fmla="*/ 3206989 w 12191999"/>
              <a:gd name="connsiteY1402" fmla="*/ 492299 h 6857999"/>
              <a:gd name="connsiteX1403" fmla="*/ 3100127 w 12191999"/>
              <a:gd name="connsiteY1403" fmla="*/ 464590 h 6857999"/>
              <a:gd name="connsiteX1404" fmla="*/ 3012695 w 12191999"/>
              <a:gd name="connsiteY1404" fmla="*/ 427645 h 6857999"/>
              <a:gd name="connsiteX1405" fmla="*/ 2857259 w 12191999"/>
              <a:gd name="connsiteY1405" fmla="*/ 409172 h 6857999"/>
              <a:gd name="connsiteX1406" fmla="*/ 2747781 w 12191999"/>
              <a:gd name="connsiteY1406" fmla="*/ 396217 h 6857999"/>
              <a:gd name="connsiteX1407" fmla="*/ 2682595 w 12191999"/>
              <a:gd name="connsiteY1407" fmla="*/ 409132 h 6857999"/>
              <a:gd name="connsiteX1408" fmla="*/ 2682516 w 12191999"/>
              <a:gd name="connsiteY1408" fmla="*/ 407670 h 6857999"/>
              <a:gd name="connsiteX1409" fmla="*/ 2686523 w 12191999"/>
              <a:gd name="connsiteY1409" fmla="*/ 396240 h 6857999"/>
              <a:gd name="connsiteX1410" fmla="*/ 2802735 w 12191999"/>
              <a:gd name="connsiteY1410" fmla="*/ 384810 h 6857999"/>
              <a:gd name="connsiteX1411" fmla="*/ 2898911 w 12191999"/>
              <a:gd name="connsiteY1411" fmla="*/ 381000 h 6857999"/>
              <a:gd name="connsiteX1412" fmla="*/ 2922955 w 12191999"/>
              <a:gd name="connsiteY1412" fmla="*/ 377190 h 6857999"/>
              <a:gd name="connsiteX1413" fmla="*/ 2983065 w 12191999"/>
              <a:gd name="connsiteY1413" fmla="*/ 369570 h 6857999"/>
              <a:gd name="connsiteX1414" fmla="*/ 2991079 w 12191999"/>
              <a:gd name="connsiteY1414" fmla="*/ 358140 h 6857999"/>
              <a:gd name="connsiteX1415" fmla="*/ 3003101 w 12191999"/>
              <a:gd name="connsiteY1415" fmla="*/ 346711 h 6857999"/>
              <a:gd name="connsiteX1416" fmla="*/ 3027145 w 12191999"/>
              <a:gd name="connsiteY1416" fmla="*/ 342900 h 6857999"/>
              <a:gd name="connsiteX1417" fmla="*/ 3039167 w 12191999"/>
              <a:gd name="connsiteY1417" fmla="*/ 339090 h 6857999"/>
              <a:gd name="connsiteX1418" fmla="*/ 3051189 w 12191999"/>
              <a:gd name="connsiteY1418" fmla="*/ 327660 h 6857999"/>
              <a:gd name="connsiteX1419" fmla="*/ 3063211 w 12191999"/>
              <a:gd name="connsiteY1419" fmla="*/ 323850 h 6857999"/>
              <a:gd name="connsiteX1420" fmla="*/ 3070643 w 12191999"/>
              <a:gd name="connsiteY1420" fmla="*/ 299120 h 6857999"/>
              <a:gd name="connsiteX1421" fmla="*/ 3075233 w 12191999"/>
              <a:gd name="connsiteY1421" fmla="*/ 297180 h 6857999"/>
              <a:gd name="connsiteX1422" fmla="*/ 3107292 w 12191999"/>
              <a:gd name="connsiteY1422" fmla="*/ 266700 h 6857999"/>
              <a:gd name="connsiteX1423" fmla="*/ 3115305 w 12191999"/>
              <a:gd name="connsiteY1423" fmla="*/ 255270 h 6857999"/>
              <a:gd name="connsiteX1424" fmla="*/ 3147365 w 12191999"/>
              <a:gd name="connsiteY1424" fmla="*/ 251460 h 6857999"/>
              <a:gd name="connsiteX1425" fmla="*/ 3167400 w 12191999"/>
              <a:gd name="connsiteY1425" fmla="*/ 247650 h 6857999"/>
              <a:gd name="connsiteX1426" fmla="*/ 3211482 w 12191999"/>
              <a:gd name="connsiteY1426" fmla="*/ 232410 h 6857999"/>
              <a:gd name="connsiteX1427" fmla="*/ 3231519 w 12191999"/>
              <a:gd name="connsiteY1427" fmla="*/ 228600 h 6857999"/>
              <a:gd name="connsiteX1428" fmla="*/ 3247548 w 12191999"/>
              <a:gd name="connsiteY1428" fmla="*/ 224790 h 6857999"/>
              <a:gd name="connsiteX1429" fmla="*/ 3279607 w 12191999"/>
              <a:gd name="connsiteY1429" fmla="*/ 201930 h 6857999"/>
              <a:gd name="connsiteX1430" fmla="*/ 3291629 w 12191999"/>
              <a:gd name="connsiteY1430" fmla="*/ 198120 h 6857999"/>
              <a:gd name="connsiteX1431" fmla="*/ 3315673 w 12191999"/>
              <a:gd name="connsiteY1431" fmla="*/ 175260 h 6857999"/>
              <a:gd name="connsiteX1432" fmla="*/ 3327694 w 12191999"/>
              <a:gd name="connsiteY1432" fmla="*/ 163830 h 6857999"/>
              <a:gd name="connsiteX1433" fmla="*/ 3355746 w 12191999"/>
              <a:gd name="connsiteY1433" fmla="*/ 156210 h 6857999"/>
              <a:gd name="connsiteX1434" fmla="*/ 3391812 w 12191999"/>
              <a:gd name="connsiteY1434" fmla="*/ 152400 h 6857999"/>
              <a:gd name="connsiteX1435" fmla="*/ 3431885 w 12191999"/>
              <a:gd name="connsiteY1435" fmla="*/ 144780 h 6857999"/>
              <a:gd name="connsiteX1436" fmla="*/ 3447914 w 12191999"/>
              <a:gd name="connsiteY1436" fmla="*/ 148590 h 6857999"/>
              <a:gd name="connsiteX1437" fmla="*/ 3459936 w 12191999"/>
              <a:gd name="connsiteY1437" fmla="*/ 152400 h 6857999"/>
              <a:gd name="connsiteX1438" fmla="*/ 3491995 w 12191999"/>
              <a:gd name="connsiteY1438" fmla="*/ 160020 h 6857999"/>
              <a:gd name="connsiteX1439" fmla="*/ 3536214 w 12191999"/>
              <a:gd name="connsiteY1439" fmla="*/ 159363 h 6857999"/>
              <a:gd name="connsiteX1440" fmla="*/ 3567011 w 12191999"/>
              <a:gd name="connsiteY1440" fmla="*/ 157154 h 6857999"/>
              <a:gd name="connsiteX1441" fmla="*/ 3564127 w 12191999"/>
              <a:gd name="connsiteY1441" fmla="*/ 160021 h 6857999"/>
              <a:gd name="connsiteX1442" fmla="*/ 3528061 w 12191999"/>
              <a:gd name="connsiteY1442" fmla="*/ 179071 h 6857999"/>
              <a:gd name="connsiteX1443" fmla="*/ 3487988 w 12191999"/>
              <a:gd name="connsiteY1443" fmla="*/ 182880 h 6857999"/>
              <a:gd name="connsiteX1444" fmla="*/ 3467951 w 12191999"/>
              <a:gd name="connsiteY1444" fmla="*/ 190501 h 6857999"/>
              <a:gd name="connsiteX1445" fmla="*/ 3439900 w 12191999"/>
              <a:gd name="connsiteY1445" fmla="*/ 198121 h 6857999"/>
              <a:gd name="connsiteX1446" fmla="*/ 3327694 w 12191999"/>
              <a:gd name="connsiteY1446" fmla="*/ 209551 h 6857999"/>
              <a:gd name="connsiteX1447" fmla="*/ 3315673 w 12191999"/>
              <a:gd name="connsiteY1447" fmla="*/ 217171 h 6857999"/>
              <a:gd name="connsiteX1448" fmla="*/ 3299643 w 12191999"/>
              <a:gd name="connsiteY1448" fmla="*/ 224790 h 6857999"/>
              <a:gd name="connsiteX1449" fmla="*/ 3295636 w 12191999"/>
              <a:gd name="connsiteY1449" fmla="*/ 251460 h 6857999"/>
              <a:gd name="connsiteX1450" fmla="*/ 3439900 w 12191999"/>
              <a:gd name="connsiteY1450" fmla="*/ 262890 h 6857999"/>
              <a:gd name="connsiteX1451" fmla="*/ 3467951 w 12191999"/>
              <a:gd name="connsiteY1451" fmla="*/ 270511 h 6857999"/>
              <a:gd name="connsiteX1452" fmla="*/ 3500010 w 12191999"/>
              <a:gd name="connsiteY1452" fmla="*/ 274321 h 6857999"/>
              <a:gd name="connsiteX1453" fmla="*/ 3504017 w 12191999"/>
              <a:gd name="connsiteY1453" fmla="*/ 285751 h 6857999"/>
              <a:gd name="connsiteX1454" fmla="*/ 3516039 w 12191999"/>
              <a:gd name="connsiteY1454" fmla="*/ 293371 h 6857999"/>
              <a:gd name="connsiteX1455" fmla="*/ 3528061 w 12191999"/>
              <a:gd name="connsiteY1455" fmla="*/ 304801 h 6857999"/>
              <a:gd name="connsiteX1456" fmla="*/ 3544090 w 12191999"/>
              <a:gd name="connsiteY1456" fmla="*/ 312421 h 6857999"/>
              <a:gd name="connsiteX1457" fmla="*/ 3616222 w 12191999"/>
              <a:gd name="connsiteY1457" fmla="*/ 323851 h 6857999"/>
              <a:gd name="connsiteX1458" fmla="*/ 3628244 w 12191999"/>
              <a:gd name="connsiteY1458" fmla="*/ 335281 h 6857999"/>
              <a:gd name="connsiteX1459" fmla="*/ 3696368 w 12191999"/>
              <a:gd name="connsiteY1459" fmla="*/ 346711 h 6857999"/>
              <a:gd name="connsiteX1460" fmla="*/ 3712398 w 12191999"/>
              <a:gd name="connsiteY1460" fmla="*/ 350521 h 6857999"/>
              <a:gd name="connsiteX1461" fmla="*/ 3856660 w 12191999"/>
              <a:gd name="connsiteY1461" fmla="*/ 373381 h 6857999"/>
              <a:gd name="connsiteX1462" fmla="*/ 3868682 w 12191999"/>
              <a:gd name="connsiteY1462" fmla="*/ 384811 h 6857999"/>
              <a:gd name="connsiteX1463" fmla="*/ 3880704 w 12191999"/>
              <a:gd name="connsiteY1463" fmla="*/ 392431 h 6857999"/>
              <a:gd name="connsiteX1464" fmla="*/ 3888719 w 12191999"/>
              <a:gd name="connsiteY1464" fmla="*/ 426721 h 6857999"/>
              <a:gd name="connsiteX1465" fmla="*/ 3904748 w 12191999"/>
              <a:gd name="connsiteY1465" fmla="*/ 464821 h 6857999"/>
              <a:gd name="connsiteX1466" fmla="*/ 3932800 w 12191999"/>
              <a:gd name="connsiteY1466" fmla="*/ 491491 h 6857999"/>
              <a:gd name="connsiteX1467" fmla="*/ 3952836 w 12191999"/>
              <a:gd name="connsiteY1467" fmla="*/ 521971 h 6857999"/>
              <a:gd name="connsiteX1468" fmla="*/ 4024968 w 12191999"/>
              <a:gd name="connsiteY1468" fmla="*/ 525780 h 6857999"/>
              <a:gd name="connsiteX1469" fmla="*/ 4049012 w 12191999"/>
              <a:gd name="connsiteY1469" fmla="*/ 533401 h 6857999"/>
              <a:gd name="connsiteX1470" fmla="*/ 4057027 w 12191999"/>
              <a:gd name="connsiteY1470" fmla="*/ 575310 h 6857999"/>
              <a:gd name="connsiteX1471" fmla="*/ 3972874 w 12191999"/>
              <a:gd name="connsiteY1471" fmla="*/ 590551 h 6857999"/>
              <a:gd name="connsiteX1472" fmla="*/ 3960851 w 12191999"/>
              <a:gd name="connsiteY1472" fmla="*/ 601981 h 6857999"/>
              <a:gd name="connsiteX1473" fmla="*/ 3948829 w 12191999"/>
              <a:gd name="connsiteY1473" fmla="*/ 689611 h 6857999"/>
              <a:gd name="connsiteX1474" fmla="*/ 3960851 w 12191999"/>
              <a:gd name="connsiteY1474" fmla="*/ 701041 h 6857999"/>
              <a:gd name="connsiteX1475" fmla="*/ 3972874 w 12191999"/>
              <a:gd name="connsiteY1475" fmla="*/ 708661 h 6857999"/>
              <a:gd name="connsiteX1476" fmla="*/ 4012946 w 12191999"/>
              <a:gd name="connsiteY1476" fmla="*/ 731520 h 6857999"/>
              <a:gd name="connsiteX1477" fmla="*/ 4028975 w 12191999"/>
              <a:gd name="connsiteY1477" fmla="*/ 746761 h 6857999"/>
              <a:gd name="connsiteX1478" fmla="*/ 4040997 w 12191999"/>
              <a:gd name="connsiteY1478" fmla="*/ 754380 h 6857999"/>
              <a:gd name="connsiteX1479" fmla="*/ 4077063 w 12191999"/>
              <a:gd name="connsiteY1479" fmla="*/ 781050 h 6857999"/>
              <a:gd name="connsiteX1480" fmla="*/ 4081070 w 12191999"/>
              <a:gd name="connsiteY1480" fmla="*/ 796291 h 6857999"/>
              <a:gd name="connsiteX1481" fmla="*/ 4093093 w 12191999"/>
              <a:gd name="connsiteY1481" fmla="*/ 834391 h 6857999"/>
              <a:gd name="connsiteX1482" fmla="*/ 4105114 w 12191999"/>
              <a:gd name="connsiteY1482" fmla="*/ 861060 h 6857999"/>
              <a:gd name="connsiteX1483" fmla="*/ 4113129 w 12191999"/>
              <a:gd name="connsiteY1483" fmla="*/ 872491 h 6857999"/>
              <a:gd name="connsiteX1484" fmla="*/ 4117136 w 12191999"/>
              <a:gd name="connsiteY1484" fmla="*/ 883921 h 6857999"/>
              <a:gd name="connsiteX1485" fmla="*/ 4133166 w 12191999"/>
              <a:gd name="connsiteY1485" fmla="*/ 895351 h 6857999"/>
              <a:gd name="connsiteX1486" fmla="*/ 4145188 w 12191999"/>
              <a:gd name="connsiteY1486" fmla="*/ 906781 h 6857999"/>
              <a:gd name="connsiteX1487" fmla="*/ 4241364 w 12191999"/>
              <a:gd name="connsiteY1487" fmla="*/ 914401 h 6857999"/>
              <a:gd name="connsiteX1488" fmla="*/ 4253385 w 12191999"/>
              <a:gd name="connsiteY1488" fmla="*/ 906781 h 6857999"/>
              <a:gd name="connsiteX1489" fmla="*/ 4257393 w 12191999"/>
              <a:gd name="connsiteY1489" fmla="*/ 895351 h 6857999"/>
              <a:gd name="connsiteX1490" fmla="*/ 4281437 w 12191999"/>
              <a:gd name="connsiteY1490" fmla="*/ 880110 h 6857999"/>
              <a:gd name="connsiteX1491" fmla="*/ 4289451 w 12191999"/>
              <a:gd name="connsiteY1491" fmla="*/ 868680 h 6857999"/>
              <a:gd name="connsiteX1492" fmla="*/ 4301473 w 12191999"/>
              <a:gd name="connsiteY1492" fmla="*/ 857251 h 6857999"/>
              <a:gd name="connsiteX1493" fmla="*/ 4305481 w 12191999"/>
              <a:gd name="connsiteY1493" fmla="*/ 845821 h 6857999"/>
              <a:gd name="connsiteX1494" fmla="*/ 4321510 w 12191999"/>
              <a:gd name="connsiteY1494" fmla="*/ 830580 h 6857999"/>
              <a:gd name="connsiteX1495" fmla="*/ 4333532 w 12191999"/>
              <a:gd name="connsiteY1495" fmla="*/ 826771 h 6857999"/>
              <a:gd name="connsiteX1496" fmla="*/ 4369598 w 12191999"/>
              <a:gd name="connsiteY1496" fmla="*/ 788671 h 6857999"/>
              <a:gd name="connsiteX1497" fmla="*/ 4389635 w 12191999"/>
              <a:gd name="connsiteY1497" fmla="*/ 781050 h 6857999"/>
              <a:gd name="connsiteX1498" fmla="*/ 4405664 w 12191999"/>
              <a:gd name="connsiteY1498" fmla="*/ 773430 h 6857999"/>
              <a:gd name="connsiteX1499" fmla="*/ 4433715 w 12191999"/>
              <a:gd name="connsiteY1499" fmla="*/ 765810 h 6857999"/>
              <a:gd name="connsiteX1500" fmla="*/ 4449744 w 12191999"/>
              <a:gd name="connsiteY1500" fmla="*/ 758191 h 6857999"/>
              <a:gd name="connsiteX1501" fmla="*/ 4473788 w 12191999"/>
              <a:gd name="connsiteY1501" fmla="*/ 750571 h 6857999"/>
              <a:gd name="connsiteX1502" fmla="*/ 4485810 w 12191999"/>
              <a:gd name="connsiteY1502" fmla="*/ 742950 h 6857999"/>
              <a:gd name="connsiteX1503" fmla="*/ 4501839 w 12191999"/>
              <a:gd name="connsiteY1503" fmla="*/ 735330 h 6857999"/>
              <a:gd name="connsiteX1504" fmla="*/ 4513861 w 12191999"/>
              <a:gd name="connsiteY1504" fmla="*/ 731520 h 6857999"/>
              <a:gd name="connsiteX1505" fmla="*/ 4525883 w 12191999"/>
              <a:gd name="connsiteY1505" fmla="*/ 723900 h 6857999"/>
              <a:gd name="connsiteX1506" fmla="*/ 4561949 w 12191999"/>
              <a:gd name="connsiteY1506" fmla="*/ 697231 h 6857999"/>
              <a:gd name="connsiteX1507" fmla="*/ 4585994 w 12191999"/>
              <a:gd name="connsiteY1507" fmla="*/ 678181 h 6857999"/>
              <a:gd name="connsiteX1508" fmla="*/ 4630074 w 12191999"/>
              <a:gd name="connsiteY1508" fmla="*/ 670561 h 6857999"/>
              <a:gd name="connsiteX1509" fmla="*/ 4662132 w 12191999"/>
              <a:gd name="connsiteY1509" fmla="*/ 662940 h 6857999"/>
              <a:gd name="connsiteX1510" fmla="*/ 4674154 w 12191999"/>
              <a:gd name="connsiteY1510" fmla="*/ 655320 h 6857999"/>
              <a:gd name="connsiteX1511" fmla="*/ 4710220 w 12191999"/>
              <a:gd name="connsiteY1511" fmla="*/ 647701 h 6857999"/>
              <a:gd name="connsiteX1512" fmla="*/ 4722242 w 12191999"/>
              <a:gd name="connsiteY1512" fmla="*/ 643890 h 6857999"/>
              <a:gd name="connsiteX1513" fmla="*/ 4750295 w 12191999"/>
              <a:gd name="connsiteY1513" fmla="*/ 640081 h 6857999"/>
              <a:gd name="connsiteX1514" fmla="*/ 4782352 w 12191999"/>
              <a:gd name="connsiteY1514" fmla="*/ 628651 h 6857999"/>
              <a:gd name="connsiteX1515" fmla="*/ 4815764 w 12191999"/>
              <a:gd name="connsiteY1515" fmla="*/ 623876 h 6857999"/>
              <a:gd name="connsiteX1516" fmla="*/ 4814992 w 12191999"/>
              <a:gd name="connsiteY1516" fmla="*/ 624385 h 6857999"/>
              <a:gd name="connsiteX1517" fmla="*/ 4812810 w 12191999"/>
              <a:gd name="connsiteY1517" fmla="*/ 624908 h 6857999"/>
              <a:gd name="connsiteX1518" fmla="*/ 4814247 w 12191999"/>
              <a:gd name="connsiteY1518" fmla="*/ 624878 h 6857999"/>
              <a:gd name="connsiteX1519" fmla="*/ 4814992 w 12191999"/>
              <a:gd name="connsiteY1519" fmla="*/ 624385 h 6857999"/>
              <a:gd name="connsiteX1520" fmla="*/ 4823064 w 12191999"/>
              <a:gd name="connsiteY1520" fmla="*/ 622451 h 6857999"/>
              <a:gd name="connsiteX1521" fmla="*/ 4846469 w 12191999"/>
              <a:gd name="connsiteY1521" fmla="*/ 617220 h 6857999"/>
              <a:gd name="connsiteX1522" fmla="*/ 4866506 w 12191999"/>
              <a:gd name="connsiteY1522" fmla="*/ 613411 h 6857999"/>
              <a:gd name="connsiteX1523" fmla="*/ 4894557 w 12191999"/>
              <a:gd name="connsiteY1523" fmla="*/ 598171 h 6857999"/>
              <a:gd name="connsiteX1524" fmla="*/ 4922608 w 12191999"/>
              <a:gd name="connsiteY1524" fmla="*/ 579121 h 6857999"/>
              <a:gd name="connsiteX1525" fmla="*/ 4950660 w 12191999"/>
              <a:gd name="connsiteY1525" fmla="*/ 567691 h 6857999"/>
              <a:gd name="connsiteX1526" fmla="*/ 4982718 w 12191999"/>
              <a:gd name="connsiteY1526" fmla="*/ 552451 h 6857999"/>
              <a:gd name="connsiteX1527" fmla="*/ 5022792 w 12191999"/>
              <a:gd name="connsiteY1527" fmla="*/ 541021 h 6857999"/>
              <a:gd name="connsiteX1528" fmla="*/ 5041523 w 12191999"/>
              <a:gd name="connsiteY1528" fmla="*/ 523197 h 6857999"/>
              <a:gd name="connsiteX1529" fmla="*/ 5030347 w 12191999"/>
              <a:gd name="connsiteY1529" fmla="*/ 528413 h 6857999"/>
              <a:gd name="connsiteX1530" fmla="*/ 5032936 w 12191999"/>
              <a:gd name="connsiteY1530" fmla="*/ 526835 h 6857999"/>
              <a:gd name="connsiteX1531" fmla="*/ 5058858 w 12191999"/>
              <a:gd name="connsiteY1531" fmla="*/ 510541 h 6857999"/>
              <a:gd name="connsiteX1532" fmla="*/ 5086909 w 12191999"/>
              <a:gd name="connsiteY1532" fmla="*/ 483871 h 6857999"/>
              <a:gd name="connsiteX1533" fmla="*/ 5098931 w 12191999"/>
              <a:gd name="connsiteY1533" fmla="*/ 270511 h 6857999"/>
              <a:gd name="connsiteX1534" fmla="*/ 5102938 w 12191999"/>
              <a:gd name="connsiteY1534" fmla="*/ 259081 h 6857999"/>
              <a:gd name="connsiteX1535" fmla="*/ 5114960 w 12191999"/>
              <a:gd name="connsiteY1535" fmla="*/ 251460 h 6857999"/>
              <a:gd name="connsiteX1536" fmla="*/ 5126982 w 12191999"/>
              <a:gd name="connsiteY1536" fmla="*/ 240031 h 6857999"/>
              <a:gd name="connsiteX1537" fmla="*/ 5151026 w 12191999"/>
              <a:gd name="connsiteY1537" fmla="*/ 232410 h 6857999"/>
              <a:gd name="connsiteX1538" fmla="*/ 5163048 w 12191999"/>
              <a:gd name="connsiteY1538" fmla="*/ 224790 h 6857999"/>
              <a:gd name="connsiteX1539" fmla="*/ 5179078 w 12191999"/>
              <a:gd name="connsiteY1539" fmla="*/ 220981 h 6857999"/>
              <a:gd name="connsiteX1540" fmla="*/ 5211136 w 12191999"/>
              <a:gd name="connsiteY1540" fmla="*/ 209551 h 6857999"/>
              <a:gd name="connsiteX1541" fmla="*/ 5307312 w 12191999"/>
              <a:gd name="connsiteY1541" fmla="*/ 217171 h 6857999"/>
              <a:gd name="connsiteX1542" fmla="*/ 5347386 w 12191999"/>
              <a:gd name="connsiteY1542" fmla="*/ 186690 h 6857999"/>
              <a:gd name="connsiteX1543" fmla="*/ 5351392 w 12191999"/>
              <a:gd name="connsiteY1543" fmla="*/ 175260 h 6857999"/>
              <a:gd name="connsiteX1544" fmla="*/ 5363414 w 12191999"/>
              <a:gd name="connsiteY1544" fmla="*/ 156210 h 6857999"/>
              <a:gd name="connsiteX1545" fmla="*/ 5371429 w 12191999"/>
              <a:gd name="connsiteY1545" fmla="*/ 140971 h 6857999"/>
              <a:gd name="connsiteX1546" fmla="*/ 5399481 w 12191999"/>
              <a:gd name="connsiteY1546" fmla="*/ 102871 h 6857999"/>
              <a:gd name="connsiteX1547" fmla="*/ 5347386 w 12191999"/>
              <a:gd name="connsiteY1547" fmla="*/ 110491 h 6857999"/>
              <a:gd name="connsiteX1548" fmla="*/ 5335363 w 12191999"/>
              <a:gd name="connsiteY1548" fmla="*/ 114300 h 6857999"/>
              <a:gd name="connsiteX1549" fmla="*/ 5299297 w 12191999"/>
              <a:gd name="connsiteY1549" fmla="*/ 118111 h 6857999"/>
              <a:gd name="connsiteX1550" fmla="*/ 5191099 w 12191999"/>
              <a:gd name="connsiteY1550" fmla="*/ 110491 h 6857999"/>
              <a:gd name="connsiteX1551" fmla="*/ 5167055 w 12191999"/>
              <a:gd name="connsiteY1551" fmla="*/ 99061 h 6857999"/>
              <a:gd name="connsiteX1552" fmla="*/ 5143011 w 12191999"/>
              <a:gd name="connsiteY1552" fmla="*/ 91441 h 6857999"/>
              <a:gd name="connsiteX1553" fmla="*/ 5106945 w 12191999"/>
              <a:gd name="connsiteY1553" fmla="*/ 80011 h 6857999"/>
              <a:gd name="connsiteX1554" fmla="*/ 4814411 w 12191999"/>
              <a:gd name="connsiteY1554" fmla="*/ 76200 h 6857999"/>
              <a:gd name="connsiteX1555" fmla="*/ 4798381 w 12191999"/>
              <a:gd name="connsiteY1555" fmla="*/ 68581 h 6857999"/>
              <a:gd name="connsiteX1556" fmla="*/ 4778345 w 12191999"/>
              <a:gd name="connsiteY1556" fmla="*/ 60961 h 6857999"/>
              <a:gd name="connsiteX1557" fmla="*/ 4750295 w 12191999"/>
              <a:gd name="connsiteY1557" fmla="*/ 49531 h 6857999"/>
              <a:gd name="connsiteX1558" fmla="*/ 4714228 w 12191999"/>
              <a:gd name="connsiteY1558" fmla="*/ 38100 h 6857999"/>
              <a:gd name="connsiteX1559" fmla="*/ 4698199 w 12191999"/>
              <a:gd name="connsiteY1559" fmla="*/ 22861 h 6857999"/>
              <a:gd name="connsiteX1560" fmla="*/ 4686177 w 12191999"/>
              <a:gd name="connsiteY1560" fmla="*/ 19051 h 6857999"/>
              <a:gd name="connsiteX1561" fmla="*/ 4650110 w 12191999"/>
              <a:gd name="connsiteY1561" fmla="*/ 3811 h 6857999"/>
              <a:gd name="connsiteX1562" fmla="*/ 4610038 w 12191999"/>
              <a:gd name="connsiteY1562" fmla="*/ 1 h 6857999"/>
              <a:gd name="connsiteX1563" fmla="*/ 0 w 12191999"/>
              <a:gd name="connsiteY1563" fmla="*/ 0 h 6857999"/>
              <a:gd name="connsiteX1564" fmla="*/ 12191999 w 12191999"/>
              <a:gd name="connsiteY1564" fmla="*/ 0 h 6857999"/>
              <a:gd name="connsiteX1565" fmla="*/ 12191999 w 12191999"/>
              <a:gd name="connsiteY1565" fmla="*/ 6857999 h 6857999"/>
              <a:gd name="connsiteX1566" fmla="*/ 12191980 w 12191999"/>
              <a:gd name="connsiteY1566" fmla="*/ 6857999 h 6857999"/>
              <a:gd name="connsiteX1567" fmla="*/ 12190094 w 12191999"/>
              <a:gd name="connsiteY1567" fmla="*/ 6848931 h 6857999"/>
              <a:gd name="connsiteX1568" fmla="*/ 12172551 w 12191999"/>
              <a:gd name="connsiteY1568" fmla="*/ 6835081 h 6857999"/>
              <a:gd name="connsiteX1569" fmla="*/ 12094833 w 12191999"/>
              <a:gd name="connsiteY1569" fmla="*/ 6793826 h 6857999"/>
              <a:gd name="connsiteX1570" fmla="*/ 11842250 w 12191999"/>
              <a:gd name="connsiteY1570" fmla="*/ 6789242 h 6857999"/>
              <a:gd name="connsiteX1571" fmla="*/ 11813106 w 12191999"/>
              <a:gd name="connsiteY1571" fmla="*/ 6784658 h 6857999"/>
              <a:gd name="connsiteX1572" fmla="*/ 11774247 w 12191999"/>
              <a:gd name="connsiteY1572" fmla="*/ 6780074 h 6857999"/>
              <a:gd name="connsiteX1573" fmla="*/ 11745103 w 12191999"/>
              <a:gd name="connsiteY1573" fmla="*/ 6775490 h 6857999"/>
              <a:gd name="connsiteX1574" fmla="*/ 11434232 w 12191999"/>
              <a:gd name="connsiteY1574" fmla="*/ 6770906 h 6857999"/>
              <a:gd name="connsiteX1575" fmla="*/ 11405088 w 12191999"/>
              <a:gd name="connsiteY1575" fmla="*/ 6775490 h 6857999"/>
              <a:gd name="connsiteX1576" fmla="*/ 11375944 w 12191999"/>
              <a:gd name="connsiteY1576" fmla="*/ 6789242 h 6857999"/>
              <a:gd name="connsiteX1577" fmla="*/ 11239938 w 12191999"/>
              <a:gd name="connsiteY1577" fmla="*/ 6793826 h 6857999"/>
              <a:gd name="connsiteX1578" fmla="*/ 11201078 w 12191999"/>
              <a:gd name="connsiteY1578" fmla="*/ 6780074 h 6857999"/>
              <a:gd name="connsiteX1579" fmla="*/ 11171934 w 12191999"/>
              <a:gd name="connsiteY1579" fmla="*/ 6770906 h 6857999"/>
              <a:gd name="connsiteX1580" fmla="*/ 11162220 w 12191999"/>
              <a:gd name="connsiteY1580" fmla="*/ 6757155 h 6857999"/>
              <a:gd name="connsiteX1581" fmla="*/ 11123360 w 12191999"/>
              <a:gd name="connsiteY1581" fmla="*/ 6738819 h 6857999"/>
              <a:gd name="connsiteX1582" fmla="*/ 11103932 w 12191999"/>
              <a:gd name="connsiteY1582" fmla="*/ 6725067 h 6857999"/>
              <a:gd name="connsiteX1583" fmla="*/ 11055358 w 12191999"/>
              <a:gd name="connsiteY1583" fmla="*/ 6697563 h 6857999"/>
              <a:gd name="connsiteX1584" fmla="*/ 10958210 w 12191999"/>
              <a:gd name="connsiteY1584" fmla="*/ 6692980 h 6857999"/>
              <a:gd name="connsiteX1585" fmla="*/ 10909636 w 12191999"/>
              <a:gd name="connsiteY1585" fmla="*/ 6711315 h 6857999"/>
              <a:gd name="connsiteX1586" fmla="*/ 10880492 w 12191999"/>
              <a:gd name="connsiteY1586" fmla="*/ 6720483 h 6857999"/>
              <a:gd name="connsiteX1587" fmla="*/ 10812490 w 12191999"/>
              <a:gd name="connsiteY1587" fmla="*/ 6725067 h 6857999"/>
              <a:gd name="connsiteX1588" fmla="*/ 10793060 w 12191999"/>
              <a:gd name="connsiteY1588" fmla="*/ 6738819 h 6857999"/>
              <a:gd name="connsiteX1589" fmla="*/ 10763916 w 12191999"/>
              <a:gd name="connsiteY1589" fmla="*/ 6747987 h 6857999"/>
              <a:gd name="connsiteX1590" fmla="*/ 10686198 w 12191999"/>
              <a:gd name="connsiteY1590" fmla="*/ 6757155 h 6857999"/>
              <a:gd name="connsiteX1591" fmla="*/ 10657054 w 12191999"/>
              <a:gd name="connsiteY1591" fmla="*/ 6747987 h 6857999"/>
              <a:gd name="connsiteX1592" fmla="*/ 10550192 w 12191999"/>
              <a:gd name="connsiteY1592" fmla="*/ 6734235 h 6857999"/>
              <a:gd name="connsiteX1593" fmla="*/ 10540478 w 12191999"/>
              <a:gd name="connsiteY1593" fmla="*/ 6720483 h 6857999"/>
              <a:gd name="connsiteX1594" fmla="*/ 10462760 w 12191999"/>
              <a:gd name="connsiteY1594" fmla="*/ 6711315 h 6857999"/>
              <a:gd name="connsiteX1595" fmla="*/ 10394756 w 12191999"/>
              <a:gd name="connsiteY1595" fmla="*/ 6679228 h 6857999"/>
              <a:gd name="connsiteX1596" fmla="*/ 10278180 w 12191999"/>
              <a:gd name="connsiteY1596" fmla="*/ 6674644 h 6857999"/>
              <a:gd name="connsiteX1597" fmla="*/ 10200462 w 12191999"/>
              <a:gd name="connsiteY1597" fmla="*/ 6665476 h 6857999"/>
              <a:gd name="connsiteX1598" fmla="*/ 10093600 w 12191999"/>
              <a:gd name="connsiteY1598" fmla="*/ 6688395 h 6857999"/>
              <a:gd name="connsiteX1599" fmla="*/ 10045026 w 12191999"/>
              <a:gd name="connsiteY1599" fmla="*/ 6697563 h 6857999"/>
              <a:gd name="connsiteX1600" fmla="*/ 9860446 w 12191999"/>
              <a:gd name="connsiteY1600" fmla="*/ 6711315 h 6857999"/>
              <a:gd name="connsiteX1601" fmla="*/ 9831302 w 12191999"/>
              <a:gd name="connsiteY1601" fmla="*/ 6729651 h 6857999"/>
              <a:gd name="connsiteX1602" fmla="*/ 9773014 w 12191999"/>
              <a:gd name="connsiteY1602" fmla="*/ 6738819 h 6857999"/>
              <a:gd name="connsiteX1603" fmla="*/ 9510716 w 12191999"/>
              <a:gd name="connsiteY1603" fmla="*/ 6743403 h 6857999"/>
              <a:gd name="connsiteX1604" fmla="*/ 9481572 w 12191999"/>
              <a:gd name="connsiteY1604" fmla="*/ 6738819 h 6857999"/>
              <a:gd name="connsiteX1605" fmla="*/ 9462143 w 12191999"/>
              <a:gd name="connsiteY1605" fmla="*/ 6725067 h 6857999"/>
              <a:gd name="connsiteX1606" fmla="*/ 9423284 w 12191999"/>
              <a:gd name="connsiteY1606" fmla="*/ 6702147 h 6857999"/>
              <a:gd name="connsiteX1607" fmla="*/ 9248419 w 12191999"/>
              <a:gd name="connsiteY1607" fmla="*/ 6688395 h 6857999"/>
              <a:gd name="connsiteX1608" fmla="*/ 9219275 w 12191999"/>
              <a:gd name="connsiteY1608" fmla="*/ 6683812 h 6857999"/>
              <a:gd name="connsiteX1609" fmla="*/ 9190130 w 12191999"/>
              <a:gd name="connsiteY1609" fmla="*/ 6656308 h 6857999"/>
              <a:gd name="connsiteX1610" fmla="*/ 9102698 w 12191999"/>
              <a:gd name="connsiteY1610" fmla="*/ 6660892 h 6857999"/>
              <a:gd name="connsiteX1611" fmla="*/ 9015266 w 12191999"/>
              <a:gd name="connsiteY1611" fmla="*/ 6665476 h 6857999"/>
              <a:gd name="connsiteX1612" fmla="*/ 8976407 w 12191999"/>
              <a:gd name="connsiteY1612" fmla="*/ 6660892 h 6857999"/>
              <a:gd name="connsiteX1613" fmla="*/ 8927833 w 12191999"/>
              <a:gd name="connsiteY1613" fmla="*/ 6633388 h 6857999"/>
              <a:gd name="connsiteX1614" fmla="*/ 8616962 w 12191999"/>
              <a:gd name="connsiteY1614" fmla="*/ 6628805 h 6857999"/>
              <a:gd name="connsiteX1615" fmla="*/ 8578103 w 12191999"/>
              <a:gd name="connsiteY1615" fmla="*/ 6624220 h 6857999"/>
              <a:gd name="connsiteX1616" fmla="*/ 8374094 w 12191999"/>
              <a:gd name="connsiteY1616" fmla="*/ 6615052 h 6857999"/>
              <a:gd name="connsiteX1617" fmla="*/ 8296377 w 12191999"/>
              <a:gd name="connsiteY1617" fmla="*/ 6592133 h 6857999"/>
              <a:gd name="connsiteX1618" fmla="*/ 8276947 w 12191999"/>
              <a:gd name="connsiteY1618" fmla="*/ 6578381 h 6857999"/>
              <a:gd name="connsiteX1619" fmla="*/ 8218659 w 12191999"/>
              <a:gd name="connsiteY1619" fmla="*/ 6555462 h 6857999"/>
              <a:gd name="connsiteX1620" fmla="*/ 8179799 w 12191999"/>
              <a:gd name="connsiteY1620" fmla="*/ 6537126 h 6857999"/>
              <a:gd name="connsiteX1621" fmla="*/ 8140941 w 12191999"/>
              <a:gd name="connsiteY1621" fmla="*/ 6509622 h 6857999"/>
              <a:gd name="connsiteX1622" fmla="*/ 8043793 w 12191999"/>
              <a:gd name="connsiteY1622" fmla="*/ 6505038 h 6857999"/>
              <a:gd name="connsiteX1623" fmla="*/ 7975791 w 12191999"/>
              <a:gd name="connsiteY1623" fmla="*/ 6518790 h 6857999"/>
              <a:gd name="connsiteX1624" fmla="*/ 7966075 w 12191999"/>
              <a:gd name="connsiteY1624" fmla="*/ 6537126 h 6857999"/>
              <a:gd name="connsiteX1625" fmla="*/ 7635775 w 12191999"/>
              <a:gd name="connsiteY1625" fmla="*/ 6541710 h 6857999"/>
              <a:gd name="connsiteX1626" fmla="*/ 7606631 w 12191999"/>
              <a:gd name="connsiteY1626" fmla="*/ 6537126 h 6857999"/>
              <a:gd name="connsiteX1627" fmla="*/ 7499769 w 12191999"/>
              <a:gd name="connsiteY1627" fmla="*/ 6550877 h 6857999"/>
              <a:gd name="connsiteX1628" fmla="*/ 7392907 w 12191999"/>
              <a:gd name="connsiteY1628" fmla="*/ 6560045 h 6857999"/>
              <a:gd name="connsiteX1629" fmla="*/ 7354047 w 12191999"/>
              <a:gd name="connsiteY1629" fmla="*/ 6569213 h 6857999"/>
              <a:gd name="connsiteX1630" fmla="*/ 7334619 w 12191999"/>
              <a:gd name="connsiteY1630" fmla="*/ 6582965 h 6857999"/>
              <a:gd name="connsiteX1631" fmla="*/ 7140324 w 12191999"/>
              <a:gd name="connsiteY1631" fmla="*/ 6596717 h 6857999"/>
              <a:gd name="connsiteX1632" fmla="*/ 7120895 w 12191999"/>
              <a:gd name="connsiteY1632" fmla="*/ 6582965 h 6857999"/>
              <a:gd name="connsiteX1633" fmla="*/ 7014033 w 12191999"/>
              <a:gd name="connsiteY1633" fmla="*/ 6569213 h 6857999"/>
              <a:gd name="connsiteX1634" fmla="*/ 6984889 w 12191999"/>
              <a:gd name="connsiteY1634" fmla="*/ 6573797 h 6857999"/>
              <a:gd name="connsiteX1635" fmla="*/ 6965459 w 12191999"/>
              <a:gd name="connsiteY1635" fmla="*/ 6587549 h 6857999"/>
              <a:gd name="connsiteX1636" fmla="*/ 6946029 w 12191999"/>
              <a:gd name="connsiteY1636" fmla="*/ 6619637 h 6857999"/>
              <a:gd name="connsiteX1637" fmla="*/ 6926600 w 12191999"/>
              <a:gd name="connsiteY1637" fmla="*/ 6637972 h 6857999"/>
              <a:gd name="connsiteX1638" fmla="*/ 6897456 w 12191999"/>
              <a:gd name="connsiteY1638" fmla="*/ 6642556 h 6857999"/>
              <a:gd name="connsiteX1639" fmla="*/ 6518581 w 12191999"/>
              <a:gd name="connsiteY1639" fmla="*/ 6647140 h 6857999"/>
              <a:gd name="connsiteX1640" fmla="*/ 6479723 w 12191999"/>
              <a:gd name="connsiteY1640" fmla="*/ 6615052 h 6857999"/>
              <a:gd name="connsiteX1641" fmla="*/ 6440864 w 12191999"/>
              <a:gd name="connsiteY1641" fmla="*/ 6564629 h 6857999"/>
              <a:gd name="connsiteX1642" fmla="*/ 6372861 w 12191999"/>
              <a:gd name="connsiteY1642" fmla="*/ 6527958 h 6857999"/>
              <a:gd name="connsiteX1643" fmla="*/ 5955128 w 12191999"/>
              <a:gd name="connsiteY1643" fmla="*/ 6505038 h 6857999"/>
              <a:gd name="connsiteX1644" fmla="*/ 5925983 w 12191999"/>
              <a:gd name="connsiteY1644" fmla="*/ 6495870 h 6857999"/>
              <a:gd name="connsiteX1645" fmla="*/ 5877410 w 12191999"/>
              <a:gd name="connsiteY1645" fmla="*/ 6459199 h 6857999"/>
              <a:gd name="connsiteX1646" fmla="*/ 5789977 w 12191999"/>
              <a:gd name="connsiteY1646" fmla="*/ 6427112 h 6857999"/>
              <a:gd name="connsiteX1647" fmla="*/ 5770548 w 12191999"/>
              <a:gd name="connsiteY1647" fmla="*/ 6413359 h 6857999"/>
              <a:gd name="connsiteX1648" fmla="*/ 5692830 w 12191999"/>
              <a:gd name="connsiteY1648" fmla="*/ 6399608 h 6857999"/>
              <a:gd name="connsiteX1649" fmla="*/ 5634542 w 12191999"/>
              <a:gd name="connsiteY1649" fmla="*/ 6381272 h 6857999"/>
              <a:gd name="connsiteX1650" fmla="*/ 5585968 w 12191999"/>
              <a:gd name="connsiteY1650" fmla="*/ 6358352 h 6857999"/>
              <a:gd name="connsiteX1651" fmla="*/ 5517099 w 12191999"/>
              <a:gd name="connsiteY1651" fmla="*/ 6350343 h 6857999"/>
              <a:gd name="connsiteX1652" fmla="*/ 5469391 w 12191999"/>
              <a:gd name="connsiteY1652" fmla="*/ 6362936 h 6857999"/>
              <a:gd name="connsiteX1653" fmla="*/ 5362530 w 12191999"/>
              <a:gd name="connsiteY1653" fmla="*/ 6376688 h 6857999"/>
              <a:gd name="connsiteX1654" fmla="*/ 5294526 w 12191999"/>
              <a:gd name="connsiteY1654" fmla="*/ 6385856 h 6857999"/>
              <a:gd name="connsiteX1655" fmla="*/ 5284812 w 12191999"/>
              <a:gd name="connsiteY1655" fmla="*/ 6422527 h 6857999"/>
              <a:gd name="connsiteX1656" fmla="*/ 5275097 w 12191999"/>
              <a:gd name="connsiteY1656" fmla="*/ 6445447 h 6857999"/>
              <a:gd name="connsiteX1657" fmla="*/ 5255668 w 12191999"/>
              <a:gd name="connsiteY1657" fmla="*/ 6463783 h 6857999"/>
              <a:gd name="connsiteX1658" fmla="*/ 5216808 w 12191999"/>
              <a:gd name="connsiteY1658" fmla="*/ 6486702 h 6857999"/>
              <a:gd name="connsiteX1659" fmla="*/ 5187664 w 12191999"/>
              <a:gd name="connsiteY1659" fmla="*/ 6495870 h 6857999"/>
              <a:gd name="connsiteX1660" fmla="*/ 5129376 w 12191999"/>
              <a:gd name="connsiteY1660" fmla="*/ 6527958 h 6857999"/>
              <a:gd name="connsiteX1661" fmla="*/ 5032228 w 12191999"/>
              <a:gd name="connsiteY1661" fmla="*/ 6569213 h 6857999"/>
              <a:gd name="connsiteX1662" fmla="*/ 5012800 w 12191999"/>
              <a:gd name="connsiteY1662" fmla="*/ 6582965 h 6857999"/>
              <a:gd name="connsiteX1663" fmla="*/ 4731072 w 12191999"/>
              <a:gd name="connsiteY1663" fmla="*/ 6592133 h 6857999"/>
              <a:gd name="connsiteX1664" fmla="*/ 4633925 w 12191999"/>
              <a:gd name="connsiteY1664" fmla="*/ 6587549 h 6857999"/>
              <a:gd name="connsiteX1665" fmla="*/ 4604781 w 12191999"/>
              <a:gd name="connsiteY1665" fmla="*/ 6601301 h 6857999"/>
              <a:gd name="connsiteX1666" fmla="*/ 4546493 w 12191999"/>
              <a:gd name="connsiteY1666" fmla="*/ 6651724 h 6857999"/>
              <a:gd name="connsiteX1667" fmla="*/ 4536779 w 12191999"/>
              <a:gd name="connsiteY1667" fmla="*/ 6665476 h 6857999"/>
              <a:gd name="connsiteX1668" fmla="*/ 4245336 w 12191999"/>
              <a:gd name="connsiteY1668" fmla="*/ 6674644 h 6857999"/>
              <a:gd name="connsiteX1669" fmla="*/ 4187048 w 12191999"/>
              <a:gd name="connsiteY1669" fmla="*/ 6651724 h 6857999"/>
              <a:gd name="connsiteX1670" fmla="*/ 4148188 w 12191999"/>
              <a:gd name="connsiteY1670" fmla="*/ 6637972 h 6857999"/>
              <a:gd name="connsiteX1671" fmla="*/ 4119044 w 12191999"/>
              <a:gd name="connsiteY1671" fmla="*/ 6633388 h 6857999"/>
              <a:gd name="connsiteX1672" fmla="*/ 3885892 w 12191999"/>
              <a:gd name="connsiteY1672" fmla="*/ 6619637 h 6857999"/>
              <a:gd name="connsiteX1673" fmla="*/ 3827603 w 12191999"/>
              <a:gd name="connsiteY1673" fmla="*/ 6601301 h 6857999"/>
              <a:gd name="connsiteX1674" fmla="*/ 3817888 w 12191999"/>
              <a:gd name="connsiteY1674" fmla="*/ 6578381 h 6857999"/>
              <a:gd name="connsiteX1675" fmla="*/ 3769314 w 12191999"/>
              <a:gd name="connsiteY1675" fmla="*/ 6546294 h 6857999"/>
              <a:gd name="connsiteX1676" fmla="*/ 3711026 w 12191999"/>
              <a:gd name="connsiteY1676" fmla="*/ 6537126 h 6857999"/>
              <a:gd name="connsiteX1677" fmla="*/ 3691597 w 12191999"/>
              <a:gd name="connsiteY1677" fmla="*/ 6518790 h 6857999"/>
              <a:gd name="connsiteX1678" fmla="*/ 3652738 w 12191999"/>
              <a:gd name="connsiteY1678" fmla="*/ 6482119 h 6857999"/>
              <a:gd name="connsiteX1679" fmla="*/ 3613879 w 12191999"/>
              <a:gd name="connsiteY1679" fmla="*/ 6495870 h 6857999"/>
              <a:gd name="connsiteX1680" fmla="*/ 3575020 w 12191999"/>
              <a:gd name="connsiteY1680" fmla="*/ 6500454 h 6857999"/>
              <a:gd name="connsiteX1681" fmla="*/ 3526446 w 12191999"/>
              <a:gd name="connsiteY1681" fmla="*/ 6560045 h 6857999"/>
              <a:gd name="connsiteX1682" fmla="*/ 3507017 w 12191999"/>
              <a:gd name="connsiteY1682" fmla="*/ 6573797 h 6857999"/>
              <a:gd name="connsiteX1683" fmla="*/ 3477872 w 12191999"/>
              <a:gd name="connsiteY1683" fmla="*/ 6592133 h 6857999"/>
              <a:gd name="connsiteX1684" fmla="*/ 3468158 w 12191999"/>
              <a:gd name="connsiteY1684" fmla="*/ 6605885 h 6857999"/>
              <a:gd name="connsiteX1685" fmla="*/ 3400155 w 12191999"/>
              <a:gd name="connsiteY1685" fmla="*/ 6605885 h 6857999"/>
              <a:gd name="connsiteX1686" fmla="*/ 3390440 w 12191999"/>
              <a:gd name="connsiteY1686" fmla="*/ 6587549 h 6857999"/>
              <a:gd name="connsiteX1687" fmla="*/ 3283578 w 12191999"/>
              <a:gd name="connsiteY1687" fmla="*/ 6592133 h 6857999"/>
              <a:gd name="connsiteX1688" fmla="*/ 3273864 w 12191999"/>
              <a:gd name="connsiteY1688" fmla="*/ 6610469 h 6857999"/>
              <a:gd name="connsiteX1689" fmla="*/ 3254434 w 12191999"/>
              <a:gd name="connsiteY1689" fmla="*/ 6624220 h 6857999"/>
              <a:gd name="connsiteX1690" fmla="*/ 3235005 w 12191999"/>
              <a:gd name="connsiteY1690" fmla="*/ 6642556 h 6857999"/>
              <a:gd name="connsiteX1691" fmla="*/ 3167002 w 12191999"/>
              <a:gd name="connsiteY1691" fmla="*/ 6651724 h 6857999"/>
              <a:gd name="connsiteX1692" fmla="*/ 3137858 w 12191999"/>
              <a:gd name="connsiteY1692" fmla="*/ 6656308 h 6857999"/>
              <a:gd name="connsiteX1693" fmla="*/ 3001851 w 12191999"/>
              <a:gd name="connsiteY1693" fmla="*/ 6660892 h 6857999"/>
              <a:gd name="connsiteX1694" fmla="*/ 2700695 w 12191999"/>
              <a:gd name="connsiteY1694" fmla="*/ 6651724 h 6857999"/>
              <a:gd name="connsiteX1695" fmla="*/ 2525830 w 12191999"/>
              <a:gd name="connsiteY1695" fmla="*/ 6647140 h 6857999"/>
              <a:gd name="connsiteX1696" fmla="*/ 2467541 w 12191999"/>
              <a:gd name="connsiteY1696" fmla="*/ 6665476 h 6857999"/>
              <a:gd name="connsiteX1697" fmla="*/ 2409253 w 12191999"/>
              <a:gd name="connsiteY1697" fmla="*/ 6692980 h 6857999"/>
              <a:gd name="connsiteX1698" fmla="*/ 2331535 w 12191999"/>
              <a:gd name="connsiteY1698" fmla="*/ 6711315 h 6857999"/>
              <a:gd name="connsiteX1699" fmla="*/ 2292677 w 12191999"/>
              <a:gd name="connsiteY1699" fmla="*/ 6725067 h 6857999"/>
              <a:gd name="connsiteX1700" fmla="*/ 2185815 w 12191999"/>
              <a:gd name="connsiteY1700" fmla="*/ 6734235 h 6857999"/>
              <a:gd name="connsiteX1701" fmla="*/ 2127526 w 12191999"/>
              <a:gd name="connsiteY1701" fmla="*/ 6752570 h 6857999"/>
              <a:gd name="connsiteX1702" fmla="*/ 2010949 w 12191999"/>
              <a:gd name="connsiteY1702" fmla="*/ 6761738 h 6857999"/>
              <a:gd name="connsiteX1703" fmla="*/ 1942946 w 12191999"/>
              <a:gd name="connsiteY1703" fmla="*/ 6738819 h 6857999"/>
              <a:gd name="connsiteX1704" fmla="*/ 1911290 w 12191999"/>
              <a:gd name="connsiteY1704" fmla="*/ 6727543 h 6857999"/>
              <a:gd name="connsiteX1705" fmla="*/ 1918762 w 12191999"/>
              <a:gd name="connsiteY1705" fmla="*/ 6732214 h 6857999"/>
              <a:gd name="connsiteX1706" fmla="*/ 1907746 w 12191999"/>
              <a:gd name="connsiteY1706" fmla="*/ 6726883 h 6857999"/>
              <a:gd name="connsiteX1707" fmla="*/ 1874943 w 12191999"/>
              <a:gd name="connsiteY1707" fmla="*/ 6711315 h 6857999"/>
              <a:gd name="connsiteX1708" fmla="*/ 1661219 w 12191999"/>
              <a:gd name="connsiteY1708" fmla="*/ 6697563 h 6857999"/>
              <a:gd name="connsiteX1709" fmla="*/ 1573787 w 12191999"/>
              <a:gd name="connsiteY1709" fmla="*/ 6683812 h 6857999"/>
              <a:gd name="connsiteX1710" fmla="*/ 1515499 w 12191999"/>
              <a:gd name="connsiteY1710" fmla="*/ 6674644 h 6857999"/>
              <a:gd name="connsiteX1711" fmla="*/ 1476639 w 12191999"/>
              <a:gd name="connsiteY1711" fmla="*/ 6656308 h 6857999"/>
              <a:gd name="connsiteX1712" fmla="*/ 1428066 w 12191999"/>
              <a:gd name="connsiteY1712" fmla="*/ 6647140 h 6857999"/>
              <a:gd name="connsiteX1713" fmla="*/ 1369777 w 12191999"/>
              <a:gd name="connsiteY1713" fmla="*/ 6637972 h 6857999"/>
              <a:gd name="connsiteX1714" fmla="*/ 1272630 w 12191999"/>
              <a:gd name="connsiteY1714" fmla="*/ 6628805 h 6857999"/>
              <a:gd name="connsiteX1715" fmla="*/ 1253201 w 12191999"/>
              <a:gd name="connsiteY1715" fmla="*/ 6642556 h 6857999"/>
              <a:gd name="connsiteX1716" fmla="*/ 1165769 w 12191999"/>
              <a:gd name="connsiteY1716" fmla="*/ 6674644 h 6857999"/>
              <a:gd name="connsiteX1717" fmla="*/ 1078335 w 12191999"/>
              <a:gd name="connsiteY1717" fmla="*/ 6715899 h 6857999"/>
              <a:gd name="connsiteX1718" fmla="*/ 971473 w 12191999"/>
              <a:gd name="connsiteY1718" fmla="*/ 6738819 h 6857999"/>
              <a:gd name="connsiteX1719" fmla="*/ 961759 w 12191999"/>
              <a:gd name="connsiteY1719" fmla="*/ 6752570 h 6857999"/>
              <a:gd name="connsiteX1720" fmla="*/ 757749 w 12191999"/>
              <a:gd name="connsiteY1720" fmla="*/ 6757155 h 6857999"/>
              <a:gd name="connsiteX1721" fmla="*/ 699461 w 12191999"/>
              <a:gd name="connsiteY1721" fmla="*/ 6752570 h 6857999"/>
              <a:gd name="connsiteX1722" fmla="*/ 670317 w 12191999"/>
              <a:gd name="connsiteY1722" fmla="*/ 6734235 h 6857999"/>
              <a:gd name="connsiteX1723" fmla="*/ 330301 w 12191999"/>
              <a:gd name="connsiteY1723" fmla="*/ 6725067 h 6857999"/>
              <a:gd name="connsiteX1724" fmla="*/ 301157 w 12191999"/>
              <a:gd name="connsiteY1724" fmla="*/ 6729651 h 6857999"/>
              <a:gd name="connsiteX1725" fmla="*/ 223439 w 12191999"/>
              <a:gd name="connsiteY1725" fmla="*/ 6752570 h 6857999"/>
              <a:gd name="connsiteX1726" fmla="*/ 145723 w 12191999"/>
              <a:gd name="connsiteY1726" fmla="*/ 6766322 h 6857999"/>
              <a:gd name="connsiteX1727" fmla="*/ 136007 w 12191999"/>
              <a:gd name="connsiteY1727" fmla="*/ 6807578 h 6857999"/>
              <a:gd name="connsiteX1728" fmla="*/ 58289 w 12191999"/>
              <a:gd name="connsiteY1728" fmla="*/ 6830498 h 6857999"/>
              <a:gd name="connsiteX1729" fmla="*/ 5 w 12191999"/>
              <a:gd name="connsiteY1729" fmla="*/ 6857999 h 6857999"/>
              <a:gd name="connsiteX1730" fmla="*/ 0 w 12191999"/>
              <a:gd name="connsiteY173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</a:cxnLst>
            <a:rect l="l" t="t" r="r" b="b"/>
            <a:pathLst>
              <a:path w="12191999" h="6857999">
                <a:moveTo>
                  <a:pt x="1918762" y="6732214"/>
                </a:moveTo>
                <a:lnTo>
                  <a:pt x="1922342" y="6733946"/>
                </a:lnTo>
                <a:cubicBezTo>
                  <a:pt x="1927255" y="6736380"/>
                  <a:pt x="1923784" y="6734824"/>
                  <a:pt x="1919439" y="6732637"/>
                </a:cubicBezTo>
                <a:close/>
                <a:moveTo>
                  <a:pt x="4523114" y="3551025"/>
                </a:moveTo>
                <a:lnTo>
                  <a:pt x="4514952" y="3553496"/>
                </a:lnTo>
                <a:cubicBezTo>
                  <a:pt x="4514492" y="3553608"/>
                  <a:pt x="4516489" y="3552967"/>
                  <a:pt x="4519681" y="3552007"/>
                </a:cubicBezTo>
                <a:close/>
                <a:moveTo>
                  <a:pt x="10769326" y="3518702"/>
                </a:moveTo>
                <a:cubicBezTo>
                  <a:pt x="10766986" y="3518240"/>
                  <a:pt x="10765366" y="3519067"/>
                  <a:pt x="10765043" y="3521825"/>
                </a:cubicBezTo>
                <a:cubicBezTo>
                  <a:pt x="10754673" y="3610564"/>
                  <a:pt x="10765043" y="3745038"/>
                  <a:pt x="10765043" y="3789680"/>
                </a:cubicBezTo>
                <a:cubicBezTo>
                  <a:pt x="10729422" y="3783522"/>
                  <a:pt x="10693305" y="3779555"/>
                  <a:pt x="10658181" y="3771207"/>
                </a:cubicBezTo>
                <a:cubicBezTo>
                  <a:pt x="10641263" y="3767186"/>
                  <a:pt x="10626311" y="3757499"/>
                  <a:pt x="10609608" y="3752735"/>
                </a:cubicBezTo>
                <a:cubicBezTo>
                  <a:pt x="10593792" y="3748224"/>
                  <a:pt x="10577225" y="3746577"/>
                  <a:pt x="10561034" y="3743498"/>
                </a:cubicBezTo>
                <a:cubicBezTo>
                  <a:pt x="10564272" y="3700395"/>
                  <a:pt x="10560339" y="3656253"/>
                  <a:pt x="10570749" y="3614189"/>
                </a:cubicBezTo>
                <a:cubicBezTo>
                  <a:pt x="10573896" y="3601474"/>
                  <a:pt x="10612181" y="3592321"/>
                  <a:pt x="10599893" y="3586480"/>
                </a:cubicBezTo>
                <a:cubicBezTo>
                  <a:pt x="10584295" y="3579066"/>
                  <a:pt x="10567863" y="3599710"/>
                  <a:pt x="10551320" y="3604953"/>
                </a:cubicBezTo>
                <a:cubicBezTo>
                  <a:pt x="10538653" y="3608967"/>
                  <a:pt x="10525299" y="3610702"/>
                  <a:pt x="10512461" y="3614189"/>
                </a:cubicBezTo>
                <a:cubicBezTo>
                  <a:pt x="10502615" y="3616864"/>
                  <a:pt x="10493163" y="3620750"/>
                  <a:pt x="10483317" y="3623425"/>
                </a:cubicBezTo>
                <a:cubicBezTo>
                  <a:pt x="10470479" y="3626912"/>
                  <a:pt x="10457296" y="3629175"/>
                  <a:pt x="10444458" y="3632662"/>
                </a:cubicBezTo>
                <a:cubicBezTo>
                  <a:pt x="10434612" y="3635337"/>
                  <a:pt x="10425248" y="3639537"/>
                  <a:pt x="10415313" y="3641898"/>
                </a:cubicBezTo>
                <a:cubicBezTo>
                  <a:pt x="10399295" y="3645706"/>
                  <a:pt x="10382931" y="3648056"/>
                  <a:pt x="10366740" y="3651135"/>
                </a:cubicBezTo>
                <a:cubicBezTo>
                  <a:pt x="10247450" y="3726743"/>
                  <a:pt x="10457102" y="3598941"/>
                  <a:pt x="10289022" y="3678844"/>
                </a:cubicBezTo>
                <a:cubicBezTo>
                  <a:pt x="10178412" y="3731426"/>
                  <a:pt x="10329714" y="3681217"/>
                  <a:pt x="10240448" y="3734262"/>
                </a:cubicBezTo>
                <a:cubicBezTo>
                  <a:pt x="10190550" y="3763913"/>
                  <a:pt x="10072876" y="3759662"/>
                  <a:pt x="10036439" y="3761971"/>
                </a:cubicBezTo>
                <a:cubicBezTo>
                  <a:pt x="10026725" y="3777365"/>
                  <a:pt x="10014964" y="3791748"/>
                  <a:pt x="10007295" y="3808153"/>
                </a:cubicBezTo>
                <a:cubicBezTo>
                  <a:pt x="10001872" y="3819753"/>
                  <a:pt x="10003551" y="3833744"/>
                  <a:pt x="9997580" y="3845098"/>
                </a:cubicBezTo>
                <a:cubicBezTo>
                  <a:pt x="9987137" y="3864955"/>
                  <a:pt x="9969165" y="3880659"/>
                  <a:pt x="9958722" y="3900516"/>
                </a:cubicBezTo>
                <a:cubicBezTo>
                  <a:pt x="9952245" y="3912831"/>
                  <a:pt x="9947709" y="3926258"/>
                  <a:pt x="9939292" y="3937462"/>
                </a:cubicBezTo>
                <a:cubicBezTo>
                  <a:pt x="9931307" y="3948091"/>
                  <a:pt x="9918391" y="3954721"/>
                  <a:pt x="9910148" y="3965171"/>
                </a:cubicBezTo>
                <a:cubicBezTo>
                  <a:pt x="9837722" y="4056983"/>
                  <a:pt x="9920703" y="3973608"/>
                  <a:pt x="9851860" y="4039062"/>
                </a:cubicBezTo>
                <a:cubicBezTo>
                  <a:pt x="9848621" y="4048298"/>
                  <a:pt x="9846179" y="4057822"/>
                  <a:pt x="9842145" y="4066771"/>
                </a:cubicBezTo>
                <a:cubicBezTo>
                  <a:pt x="9836440" y="4079426"/>
                  <a:pt x="9823318" y="4089959"/>
                  <a:pt x="9822715" y="4103716"/>
                </a:cubicBezTo>
                <a:cubicBezTo>
                  <a:pt x="9820016" y="4165315"/>
                  <a:pt x="9824997" y="4227197"/>
                  <a:pt x="9832430" y="4288444"/>
                </a:cubicBezTo>
                <a:cubicBezTo>
                  <a:pt x="9835307" y="4312157"/>
                  <a:pt x="9857642" y="4358101"/>
                  <a:pt x="9871289" y="4380807"/>
                </a:cubicBezTo>
                <a:cubicBezTo>
                  <a:pt x="9880217" y="4395661"/>
                  <a:pt x="9903786" y="4428583"/>
                  <a:pt x="9919862" y="4436225"/>
                </a:cubicBezTo>
                <a:cubicBezTo>
                  <a:pt x="9926654" y="4439454"/>
                  <a:pt x="10025031" y="4454430"/>
                  <a:pt x="10026724" y="4454698"/>
                </a:cubicBezTo>
                <a:cubicBezTo>
                  <a:pt x="10059107" y="4451619"/>
                  <a:pt x="10092997" y="4455246"/>
                  <a:pt x="10123872" y="4445462"/>
                </a:cubicBezTo>
                <a:cubicBezTo>
                  <a:pt x="10134948" y="4441952"/>
                  <a:pt x="10135826" y="4426281"/>
                  <a:pt x="10143301" y="4417753"/>
                </a:cubicBezTo>
                <a:cubicBezTo>
                  <a:pt x="10152096" y="4407718"/>
                  <a:pt x="10163504" y="4399962"/>
                  <a:pt x="10172445" y="4390044"/>
                </a:cubicBezTo>
                <a:cubicBezTo>
                  <a:pt x="10183301" y="4378003"/>
                  <a:pt x="10212653" y="4333984"/>
                  <a:pt x="10230734" y="4325389"/>
                </a:cubicBezTo>
                <a:cubicBezTo>
                  <a:pt x="10258211" y="4312327"/>
                  <a:pt x="10318166" y="4297680"/>
                  <a:pt x="10318166" y="4297680"/>
                </a:cubicBezTo>
                <a:cubicBezTo>
                  <a:pt x="10350548" y="4300759"/>
                  <a:pt x="10385273" y="4295015"/>
                  <a:pt x="10415313" y="4306916"/>
                </a:cubicBezTo>
                <a:cubicBezTo>
                  <a:pt x="10428682" y="4312212"/>
                  <a:pt x="10426326" y="4332658"/>
                  <a:pt x="10434743" y="4343862"/>
                </a:cubicBezTo>
                <a:cubicBezTo>
                  <a:pt x="10457484" y="4374131"/>
                  <a:pt x="10461023" y="4370663"/>
                  <a:pt x="10493031" y="4380807"/>
                </a:cubicBezTo>
                <a:cubicBezTo>
                  <a:pt x="10505984" y="4393122"/>
                  <a:pt x="10521242" y="4403581"/>
                  <a:pt x="10531890" y="4417753"/>
                </a:cubicBezTo>
                <a:cubicBezTo>
                  <a:pt x="10537842" y="4425676"/>
                  <a:pt x="10535208" y="4437859"/>
                  <a:pt x="10541605" y="4445462"/>
                </a:cubicBezTo>
                <a:cubicBezTo>
                  <a:pt x="10561631" y="4469261"/>
                  <a:pt x="10586941" y="4488565"/>
                  <a:pt x="10609608" y="4510116"/>
                </a:cubicBezTo>
                <a:cubicBezTo>
                  <a:pt x="10645992" y="4544709"/>
                  <a:pt x="10625718" y="4533694"/>
                  <a:pt x="10667896" y="4547062"/>
                </a:cubicBezTo>
                <a:cubicBezTo>
                  <a:pt x="10680849" y="4556298"/>
                  <a:pt x="10692697" y="4567134"/>
                  <a:pt x="10706755" y="4574771"/>
                </a:cubicBezTo>
                <a:cubicBezTo>
                  <a:pt x="10729361" y="4587052"/>
                  <a:pt x="10788957" y="4591214"/>
                  <a:pt x="10803903" y="4593244"/>
                </a:cubicBezTo>
                <a:cubicBezTo>
                  <a:pt x="10813617" y="4596323"/>
                  <a:pt x="10823201" y="4599805"/>
                  <a:pt x="10833047" y="4602480"/>
                </a:cubicBezTo>
                <a:cubicBezTo>
                  <a:pt x="10845885" y="4605967"/>
                  <a:pt x="10860584" y="4604988"/>
                  <a:pt x="10871905" y="4611716"/>
                </a:cubicBezTo>
                <a:cubicBezTo>
                  <a:pt x="10887439" y="4620947"/>
                  <a:pt x="10897812" y="4636347"/>
                  <a:pt x="10910765" y="4648662"/>
                </a:cubicBezTo>
                <a:cubicBezTo>
                  <a:pt x="10917241" y="4660977"/>
                  <a:pt x="10919069" y="4676793"/>
                  <a:pt x="10930194" y="4685607"/>
                </a:cubicBezTo>
                <a:cubicBezTo>
                  <a:pt x="10940451" y="4693734"/>
                  <a:pt x="10956551" y="4690387"/>
                  <a:pt x="10969053" y="4694844"/>
                </a:cubicBezTo>
                <a:cubicBezTo>
                  <a:pt x="10982613" y="4699678"/>
                  <a:pt x="10994959" y="4707159"/>
                  <a:pt x="11007911" y="4713316"/>
                </a:cubicBezTo>
                <a:cubicBezTo>
                  <a:pt x="11030580" y="4710237"/>
                  <a:pt x="11056498" y="4715618"/>
                  <a:pt x="11075915" y="4704080"/>
                </a:cubicBezTo>
                <a:cubicBezTo>
                  <a:pt x="11087238" y="4697352"/>
                  <a:pt x="11080370" y="4678803"/>
                  <a:pt x="11085629" y="4667135"/>
                </a:cubicBezTo>
                <a:cubicBezTo>
                  <a:pt x="11090229" y="4656932"/>
                  <a:pt x="11097584" y="4647953"/>
                  <a:pt x="11105059" y="4639425"/>
                </a:cubicBezTo>
                <a:cubicBezTo>
                  <a:pt x="11141590" y="4597746"/>
                  <a:pt x="11127321" y="4627786"/>
                  <a:pt x="11153633" y="4584007"/>
                </a:cubicBezTo>
                <a:cubicBezTo>
                  <a:pt x="11160818" y="4572053"/>
                  <a:pt x="11167357" y="4559717"/>
                  <a:pt x="11173062" y="4547062"/>
                </a:cubicBezTo>
                <a:cubicBezTo>
                  <a:pt x="11177095" y="4538113"/>
                  <a:pt x="11178197" y="4528061"/>
                  <a:pt x="11182777" y="4519353"/>
                </a:cubicBezTo>
                <a:cubicBezTo>
                  <a:pt x="11187998" y="4509424"/>
                  <a:pt x="11195730" y="4500880"/>
                  <a:pt x="11202206" y="4491644"/>
                </a:cubicBezTo>
                <a:cubicBezTo>
                  <a:pt x="11208683" y="4470092"/>
                  <a:pt x="11220514" y="4449378"/>
                  <a:pt x="11221635" y="4426989"/>
                </a:cubicBezTo>
                <a:cubicBezTo>
                  <a:pt x="11228295" y="4294036"/>
                  <a:pt x="11222441" y="4337308"/>
                  <a:pt x="11202206" y="4269971"/>
                </a:cubicBezTo>
                <a:cubicBezTo>
                  <a:pt x="11198538" y="4257765"/>
                  <a:pt x="11197750" y="4244693"/>
                  <a:pt x="11192491" y="4233025"/>
                </a:cubicBezTo>
                <a:cubicBezTo>
                  <a:pt x="11187892" y="4222822"/>
                  <a:pt x="11179539" y="4214552"/>
                  <a:pt x="11173062" y="4205316"/>
                </a:cubicBezTo>
                <a:cubicBezTo>
                  <a:pt x="11166586" y="4180686"/>
                  <a:pt x="11156582" y="4156658"/>
                  <a:pt x="11153633" y="4131425"/>
                </a:cubicBezTo>
                <a:cubicBezTo>
                  <a:pt x="11150394" y="4103716"/>
                  <a:pt x="11148376" y="4075853"/>
                  <a:pt x="11143918" y="4048298"/>
                </a:cubicBezTo>
                <a:cubicBezTo>
                  <a:pt x="11141888" y="4035752"/>
                  <a:pt x="11140827" y="4022374"/>
                  <a:pt x="11134203" y="4011353"/>
                </a:cubicBezTo>
                <a:cubicBezTo>
                  <a:pt x="11125610" y="3997055"/>
                  <a:pt x="11092010" y="3972822"/>
                  <a:pt x="11075915" y="3965171"/>
                </a:cubicBezTo>
                <a:cubicBezTo>
                  <a:pt x="11066756" y="3960817"/>
                  <a:pt x="11056183" y="3959770"/>
                  <a:pt x="11046771" y="3955935"/>
                </a:cubicBezTo>
                <a:cubicBezTo>
                  <a:pt x="10962725" y="3921689"/>
                  <a:pt x="11047125" y="3949890"/>
                  <a:pt x="10978767" y="3928225"/>
                </a:cubicBezTo>
                <a:cubicBezTo>
                  <a:pt x="10965815" y="3918989"/>
                  <a:pt x="10953084" y="3909463"/>
                  <a:pt x="10939909" y="3900516"/>
                </a:cubicBezTo>
                <a:cubicBezTo>
                  <a:pt x="10930408" y="3894064"/>
                  <a:pt x="10919735" y="3889150"/>
                  <a:pt x="10910765" y="3882044"/>
                </a:cubicBezTo>
                <a:cubicBezTo>
                  <a:pt x="10900210" y="3873682"/>
                  <a:pt x="10891335" y="3863571"/>
                  <a:pt x="10881620" y="3854335"/>
                </a:cubicBezTo>
                <a:cubicBezTo>
                  <a:pt x="10878381" y="3838941"/>
                  <a:pt x="10873953" y="3823731"/>
                  <a:pt x="10871905" y="3808153"/>
                </a:cubicBezTo>
                <a:cubicBezTo>
                  <a:pt x="10867469" y="3774409"/>
                  <a:pt x="10868407" y="3740042"/>
                  <a:pt x="10862191" y="3706553"/>
                </a:cubicBezTo>
                <a:cubicBezTo>
                  <a:pt x="10851365" y="3648225"/>
                  <a:pt x="10847112" y="3662992"/>
                  <a:pt x="10823332" y="3623425"/>
                </a:cubicBezTo>
                <a:cubicBezTo>
                  <a:pt x="10816147" y="3611471"/>
                  <a:pt x="10810379" y="3598795"/>
                  <a:pt x="10803903" y="3586480"/>
                </a:cubicBezTo>
                <a:cubicBezTo>
                  <a:pt x="10800664" y="3571086"/>
                  <a:pt x="10802380" y="3553928"/>
                  <a:pt x="10794188" y="3540298"/>
                </a:cubicBezTo>
                <a:cubicBezTo>
                  <a:pt x="10789843" y="3533070"/>
                  <a:pt x="10776347" y="3520087"/>
                  <a:pt x="10769326" y="3518702"/>
                </a:cubicBezTo>
                <a:close/>
                <a:moveTo>
                  <a:pt x="9653589" y="3159323"/>
                </a:moveTo>
                <a:cubicBezTo>
                  <a:pt x="9659492" y="3158475"/>
                  <a:pt x="9653452" y="3159791"/>
                  <a:pt x="9645950" y="3160790"/>
                </a:cubicBezTo>
                <a:lnTo>
                  <a:pt x="9643666" y="3160987"/>
                </a:lnTo>
                <a:close/>
                <a:moveTo>
                  <a:pt x="5718176" y="3081425"/>
                </a:moveTo>
                <a:lnTo>
                  <a:pt x="5714982" y="3083404"/>
                </a:lnTo>
                <a:cubicBezTo>
                  <a:pt x="5714191" y="3083875"/>
                  <a:pt x="5715417" y="3083093"/>
                  <a:pt x="5717622" y="3081751"/>
                </a:cubicBezTo>
                <a:close/>
                <a:moveTo>
                  <a:pt x="3109843" y="2902989"/>
                </a:moveTo>
                <a:lnTo>
                  <a:pt x="3109961" y="2903537"/>
                </a:lnTo>
                <a:lnTo>
                  <a:pt x="3107292" y="2903220"/>
                </a:lnTo>
                <a:lnTo>
                  <a:pt x="3107184" y="2903117"/>
                </a:lnTo>
                <a:close/>
                <a:moveTo>
                  <a:pt x="10055869" y="2487353"/>
                </a:moveTo>
                <a:cubicBezTo>
                  <a:pt x="10059108" y="2542771"/>
                  <a:pt x="10046487" y="2601157"/>
                  <a:pt x="10065583" y="2653607"/>
                </a:cubicBezTo>
                <a:cubicBezTo>
                  <a:pt x="10077568" y="2686523"/>
                  <a:pt x="10117396" y="2702868"/>
                  <a:pt x="10143301" y="2727498"/>
                </a:cubicBezTo>
                <a:cubicBezTo>
                  <a:pt x="10153016" y="2736734"/>
                  <a:pt x="10164824" y="2744339"/>
                  <a:pt x="10172445" y="2755207"/>
                </a:cubicBezTo>
                <a:cubicBezTo>
                  <a:pt x="10192689" y="2784076"/>
                  <a:pt x="10201491" y="2795677"/>
                  <a:pt x="10221019" y="2829098"/>
                </a:cubicBezTo>
                <a:cubicBezTo>
                  <a:pt x="10262103" y="2899410"/>
                  <a:pt x="10219165" y="2835692"/>
                  <a:pt x="10259878" y="2893753"/>
                </a:cubicBezTo>
                <a:cubicBezTo>
                  <a:pt x="10249621" y="2885626"/>
                  <a:pt x="10233972" y="2887595"/>
                  <a:pt x="10221019" y="2884516"/>
                </a:cubicBezTo>
                <a:cubicBezTo>
                  <a:pt x="10221019" y="2884516"/>
                  <a:pt x="10181376" y="2894931"/>
                  <a:pt x="10162731" y="2902989"/>
                </a:cubicBezTo>
                <a:cubicBezTo>
                  <a:pt x="10145542" y="2910418"/>
                  <a:pt x="10131046" y="2922669"/>
                  <a:pt x="10114157" y="2930698"/>
                </a:cubicBezTo>
                <a:cubicBezTo>
                  <a:pt x="10098833" y="2937983"/>
                  <a:pt x="10065148" y="2940763"/>
                  <a:pt x="10055869" y="2958407"/>
                </a:cubicBezTo>
                <a:lnTo>
                  <a:pt x="10051444" y="2975417"/>
                </a:lnTo>
                <a:lnTo>
                  <a:pt x="10036439" y="2986116"/>
                </a:lnTo>
                <a:lnTo>
                  <a:pt x="10012615" y="3001217"/>
                </a:lnTo>
                <a:lnTo>
                  <a:pt x="10012058" y="2999731"/>
                </a:lnTo>
                <a:cubicBezTo>
                  <a:pt x="10009284" y="2995499"/>
                  <a:pt x="10004876" y="2991071"/>
                  <a:pt x="9997580" y="2986116"/>
                </a:cubicBezTo>
                <a:lnTo>
                  <a:pt x="9992859" y="2984002"/>
                </a:lnTo>
                <a:lnTo>
                  <a:pt x="9987866" y="2976880"/>
                </a:lnTo>
                <a:cubicBezTo>
                  <a:pt x="9976741" y="2968065"/>
                  <a:pt x="9961581" y="2965238"/>
                  <a:pt x="9949007" y="2958407"/>
                </a:cubicBezTo>
                <a:cubicBezTo>
                  <a:pt x="9892762" y="2927850"/>
                  <a:pt x="9949448" y="2944624"/>
                  <a:pt x="9861574" y="2930698"/>
                </a:cubicBezTo>
                <a:cubicBezTo>
                  <a:pt x="9818791" y="2942901"/>
                  <a:pt x="9760893" y="2943505"/>
                  <a:pt x="9735283" y="2986116"/>
                </a:cubicBezTo>
                <a:cubicBezTo>
                  <a:pt x="9728659" y="2997138"/>
                  <a:pt x="9728806" y="3010747"/>
                  <a:pt x="9725568" y="3023062"/>
                </a:cubicBezTo>
                <a:cubicBezTo>
                  <a:pt x="9722329" y="3060007"/>
                  <a:pt x="9732194" y="3100237"/>
                  <a:pt x="9715853" y="3133898"/>
                </a:cubicBezTo>
                <a:cubicBezTo>
                  <a:pt x="9708934" y="3148152"/>
                  <a:pt x="9682740" y="3137623"/>
                  <a:pt x="9667280" y="3143135"/>
                </a:cubicBezTo>
                <a:cubicBezTo>
                  <a:pt x="9624396" y="3158424"/>
                  <a:pt x="9625402" y="3161835"/>
                  <a:pt x="9634914" y="3161741"/>
                </a:cubicBezTo>
                <a:lnTo>
                  <a:pt x="9643666" y="3160987"/>
                </a:lnTo>
                <a:lnTo>
                  <a:pt x="9634465" y="3162530"/>
                </a:lnTo>
                <a:cubicBezTo>
                  <a:pt x="9624230" y="3164347"/>
                  <a:pt x="9609699" y="3167015"/>
                  <a:pt x="9589562" y="3170844"/>
                </a:cubicBezTo>
                <a:cubicBezTo>
                  <a:pt x="9592800" y="3189317"/>
                  <a:pt x="9589503" y="3210002"/>
                  <a:pt x="9599276" y="3226262"/>
                </a:cubicBezTo>
                <a:cubicBezTo>
                  <a:pt x="9604357" y="3234715"/>
                  <a:pt x="9618574" y="3232823"/>
                  <a:pt x="9628421" y="3235498"/>
                </a:cubicBezTo>
                <a:cubicBezTo>
                  <a:pt x="9641259" y="3238985"/>
                  <a:pt x="9654491" y="3241087"/>
                  <a:pt x="9667280" y="3244735"/>
                </a:cubicBezTo>
                <a:cubicBezTo>
                  <a:pt x="9804275" y="3283810"/>
                  <a:pt x="9644737" y="3255117"/>
                  <a:pt x="9910148" y="3281680"/>
                </a:cubicBezTo>
                <a:cubicBezTo>
                  <a:pt x="9937421" y="3298967"/>
                  <a:pt x="9961389" y="3324691"/>
                  <a:pt x="9997580" y="3281680"/>
                </a:cubicBezTo>
                <a:cubicBezTo>
                  <a:pt x="10004874" y="3273012"/>
                  <a:pt x="9983372" y="3263900"/>
                  <a:pt x="9978151" y="3253971"/>
                </a:cubicBezTo>
                <a:cubicBezTo>
                  <a:pt x="9973572" y="3245263"/>
                  <a:pt x="9973015" y="3234970"/>
                  <a:pt x="9968436" y="3226262"/>
                </a:cubicBezTo>
                <a:cubicBezTo>
                  <a:pt x="9963215" y="3216333"/>
                  <a:pt x="9953749" y="3208697"/>
                  <a:pt x="9949007" y="3198553"/>
                </a:cubicBezTo>
                <a:cubicBezTo>
                  <a:pt x="9940690" y="3180759"/>
                  <a:pt x="9936054" y="3161608"/>
                  <a:pt x="9929577" y="3143135"/>
                </a:cubicBezTo>
                <a:lnTo>
                  <a:pt x="9919862" y="3115425"/>
                </a:lnTo>
                <a:cubicBezTo>
                  <a:pt x="9923100" y="3100031"/>
                  <a:pt x="9925572" y="3084474"/>
                  <a:pt x="9929577" y="3069244"/>
                </a:cubicBezTo>
                <a:cubicBezTo>
                  <a:pt x="9932061" y="3059799"/>
                  <a:pt x="9937460" y="3051114"/>
                  <a:pt x="9939292" y="3041535"/>
                </a:cubicBezTo>
                <a:cubicBezTo>
                  <a:pt x="9943962" y="3017113"/>
                  <a:pt x="9945769" y="2992274"/>
                  <a:pt x="9949007" y="2967644"/>
                </a:cubicBezTo>
                <a:cubicBezTo>
                  <a:pt x="9957103" y="2970723"/>
                  <a:pt x="9965699" y="2972931"/>
                  <a:pt x="9974044" y="2975575"/>
                </a:cubicBezTo>
                <a:lnTo>
                  <a:pt x="9992859" y="2984002"/>
                </a:lnTo>
                <a:lnTo>
                  <a:pt x="10007295" y="3004589"/>
                </a:lnTo>
                <a:lnTo>
                  <a:pt x="10012615" y="3001217"/>
                </a:lnTo>
                <a:lnTo>
                  <a:pt x="10016729" y="3012177"/>
                </a:lnTo>
                <a:cubicBezTo>
                  <a:pt x="10018243" y="3020527"/>
                  <a:pt x="10018234" y="3029427"/>
                  <a:pt x="10026724" y="3041535"/>
                </a:cubicBezTo>
                <a:lnTo>
                  <a:pt x="10048895" y="3062614"/>
                </a:lnTo>
                <a:lnTo>
                  <a:pt x="10049484" y="3069705"/>
                </a:lnTo>
                <a:lnTo>
                  <a:pt x="10054846" y="3092588"/>
                </a:lnTo>
                <a:lnTo>
                  <a:pt x="10046154" y="3290916"/>
                </a:lnTo>
                <a:cubicBezTo>
                  <a:pt x="10046154" y="3318796"/>
                  <a:pt x="10045848" y="3347843"/>
                  <a:pt x="10055869" y="3374044"/>
                </a:cubicBezTo>
                <a:cubicBezTo>
                  <a:pt x="10059860" y="3384476"/>
                  <a:pt x="10074570" y="3387552"/>
                  <a:pt x="10085013" y="3392516"/>
                </a:cubicBezTo>
                <a:cubicBezTo>
                  <a:pt x="10107071" y="3403002"/>
                  <a:pt x="10130349" y="3410989"/>
                  <a:pt x="10153016" y="3420225"/>
                </a:cubicBezTo>
                <a:cubicBezTo>
                  <a:pt x="10178921" y="3417146"/>
                  <a:pt x="10212273" y="3428541"/>
                  <a:pt x="10230734" y="3410989"/>
                </a:cubicBezTo>
                <a:cubicBezTo>
                  <a:pt x="10244661" y="3397747"/>
                  <a:pt x="10229828" y="3372321"/>
                  <a:pt x="10221019" y="3355571"/>
                </a:cubicBezTo>
                <a:cubicBezTo>
                  <a:pt x="10215798" y="3345642"/>
                  <a:pt x="10200845" y="3344205"/>
                  <a:pt x="10191875" y="3337098"/>
                </a:cubicBezTo>
                <a:cubicBezTo>
                  <a:pt x="10128428" y="3286829"/>
                  <a:pt x="10197908" y="3333598"/>
                  <a:pt x="10133586" y="3272444"/>
                </a:cubicBezTo>
                <a:cubicBezTo>
                  <a:pt x="10125330" y="3264595"/>
                  <a:pt x="10114156" y="3260129"/>
                  <a:pt x="10104442" y="3253971"/>
                </a:cubicBezTo>
                <a:cubicBezTo>
                  <a:pt x="10116960" y="3246036"/>
                  <a:pt x="10144565" y="3225028"/>
                  <a:pt x="10162731" y="3226262"/>
                </a:cubicBezTo>
                <a:cubicBezTo>
                  <a:pt x="10230378" y="3230856"/>
                  <a:pt x="10249187" y="3238268"/>
                  <a:pt x="10298737" y="3253971"/>
                </a:cubicBezTo>
                <a:cubicBezTo>
                  <a:pt x="10308451" y="3260129"/>
                  <a:pt x="10320407" y="3263916"/>
                  <a:pt x="10327881" y="3272444"/>
                </a:cubicBezTo>
                <a:cubicBezTo>
                  <a:pt x="10362017" y="3311390"/>
                  <a:pt x="10353462" y="3379566"/>
                  <a:pt x="10357025" y="3420225"/>
                </a:cubicBezTo>
                <a:cubicBezTo>
                  <a:pt x="10382931" y="3417146"/>
                  <a:pt x="10416282" y="3428541"/>
                  <a:pt x="10434743" y="3410989"/>
                </a:cubicBezTo>
                <a:cubicBezTo>
                  <a:pt x="10448671" y="3397747"/>
                  <a:pt x="10433028" y="3372684"/>
                  <a:pt x="10425028" y="3355571"/>
                </a:cubicBezTo>
                <a:cubicBezTo>
                  <a:pt x="10419448" y="3343635"/>
                  <a:pt x="10404679" y="3337897"/>
                  <a:pt x="10395884" y="3327862"/>
                </a:cubicBezTo>
                <a:cubicBezTo>
                  <a:pt x="10388410" y="3319334"/>
                  <a:pt x="10382931" y="3309389"/>
                  <a:pt x="10376455" y="3300153"/>
                </a:cubicBezTo>
                <a:cubicBezTo>
                  <a:pt x="10389408" y="3293995"/>
                  <a:pt x="10401341" y="3285303"/>
                  <a:pt x="10415313" y="3281680"/>
                </a:cubicBezTo>
                <a:cubicBezTo>
                  <a:pt x="10437404" y="3275952"/>
                  <a:pt x="10460789" y="3276338"/>
                  <a:pt x="10483317" y="3272444"/>
                </a:cubicBezTo>
                <a:cubicBezTo>
                  <a:pt x="10496453" y="3270173"/>
                  <a:pt x="10509223" y="3266286"/>
                  <a:pt x="10522175" y="3263207"/>
                </a:cubicBezTo>
                <a:cubicBezTo>
                  <a:pt x="10564272" y="3266286"/>
                  <a:pt x="10622546" y="3240757"/>
                  <a:pt x="10648467" y="3272444"/>
                </a:cubicBezTo>
                <a:cubicBezTo>
                  <a:pt x="10682323" y="3313830"/>
                  <a:pt x="10614754" y="3397149"/>
                  <a:pt x="10658181" y="3429462"/>
                </a:cubicBezTo>
                <a:cubicBezTo>
                  <a:pt x="10714342" y="3471250"/>
                  <a:pt x="10800664" y="3435619"/>
                  <a:pt x="10871905" y="3438698"/>
                </a:cubicBezTo>
                <a:cubicBezTo>
                  <a:pt x="10868667" y="3392516"/>
                  <a:pt x="10869784" y="3345871"/>
                  <a:pt x="10862191" y="3300153"/>
                </a:cubicBezTo>
                <a:cubicBezTo>
                  <a:pt x="10859933" y="3286553"/>
                  <a:pt x="10856715" y="3266892"/>
                  <a:pt x="10842761" y="3263207"/>
                </a:cubicBezTo>
                <a:cubicBezTo>
                  <a:pt x="10792742" y="3249997"/>
                  <a:pt x="10739138" y="3257050"/>
                  <a:pt x="10687326" y="3253971"/>
                </a:cubicBezTo>
                <a:cubicBezTo>
                  <a:pt x="10664933" y="3250423"/>
                  <a:pt x="10623811" y="3246868"/>
                  <a:pt x="10599893" y="3235498"/>
                </a:cubicBezTo>
                <a:cubicBezTo>
                  <a:pt x="10524572" y="3199691"/>
                  <a:pt x="10614852" y="3231002"/>
                  <a:pt x="10541605" y="3207789"/>
                </a:cubicBezTo>
                <a:cubicBezTo>
                  <a:pt x="10488232" y="3241619"/>
                  <a:pt x="10483107" y="3253871"/>
                  <a:pt x="10386169" y="3207789"/>
                </a:cubicBezTo>
                <a:cubicBezTo>
                  <a:pt x="10371401" y="3200768"/>
                  <a:pt x="10380460" y="3176837"/>
                  <a:pt x="10376455" y="3161607"/>
                </a:cubicBezTo>
                <a:cubicBezTo>
                  <a:pt x="10373972" y="3152162"/>
                  <a:pt x="10373137" y="3141501"/>
                  <a:pt x="10366740" y="3133898"/>
                </a:cubicBezTo>
                <a:cubicBezTo>
                  <a:pt x="10359445" y="3125230"/>
                  <a:pt x="10349209" y="3116567"/>
                  <a:pt x="10337596" y="3115425"/>
                </a:cubicBezTo>
                <a:cubicBezTo>
                  <a:pt x="10253787" y="3107182"/>
                  <a:pt x="10169207" y="3109268"/>
                  <a:pt x="10085013" y="3106189"/>
                </a:cubicBezTo>
                <a:cubicBezTo>
                  <a:pt x="10075299" y="3103110"/>
                  <a:pt x="10059672" y="3105993"/>
                  <a:pt x="10055869" y="3096953"/>
                </a:cubicBezTo>
                <a:lnTo>
                  <a:pt x="10054846" y="3092588"/>
                </a:lnTo>
                <a:lnTo>
                  <a:pt x="10055869" y="3069244"/>
                </a:lnTo>
                <a:lnTo>
                  <a:pt x="10048895" y="3062614"/>
                </a:lnTo>
                <a:lnTo>
                  <a:pt x="10046213" y="3030270"/>
                </a:lnTo>
                <a:cubicBezTo>
                  <a:pt x="10045832" y="3016304"/>
                  <a:pt x="10046256" y="3002122"/>
                  <a:pt x="10047770" y="2989540"/>
                </a:cubicBezTo>
                <a:lnTo>
                  <a:pt x="10051444" y="2975417"/>
                </a:lnTo>
                <a:lnTo>
                  <a:pt x="10075298" y="2958407"/>
                </a:lnTo>
                <a:cubicBezTo>
                  <a:pt x="10087579" y="2951110"/>
                  <a:pt x="10101204" y="2946092"/>
                  <a:pt x="10114157" y="2939935"/>
                </a:cubicBezTo>
                <a:cubicBezTo>
                  <a:pt x="10141624" y="2952992"/>
                  <a:pt x="10181295" y="2974027"/>
                  <a:pt x="10211304" y="2976880"/>
                </a:cubicBezTo>
                <a:cubicBezTo>
                  <a:pt x="10224589" y="2978143"/>
                  <a:pt x="10243679" y="2978741"/>
                  <a:pt x="10250163" y="2967644"/>
                </a:cubicBezTo>
                <a:cubicBezTo>
                  <a:pt x="10262843" y="2945946"/>
                  <a:pt x="10256639" y="2918383"/>
                  <a:pt x="10259878" y="2893753"/>
                </a:cubicBezTo>
                <a:cubicBezTo>
                  <a:pt x="10294889" y="2921492"/>
                  <a:pt x="10287821" y="3048488"/>
                  <a:pt x="10289022" y="3050771"/>
                </a:cubicBezTo>
                <a:cubicBezTo>
                  <a:pt x="10297831" y="3067521"/>
                  <a:pt x="10327880" y="3056928"/>
                  <a:pt x="10347310" y="3060007"/>
                </a:cubicBezTo>
                <a:cubicBezTo>
                  <a:pt x="10357025" y="3056928"/>
                  <a:pt x="10377903" y="3060409"/>
                  <a:pt x="10376455" y="3050771"/>
                </a:cubicBezTo>
                <a:cubicBezTo>
                  <a:pt x="10373152" y="3028793"/>
                  <a:pt x="10337596" y="2995353"/>
                  <a:pt x="10337596" y="2995353"/>
                </a:cubicBezTo>
                <a:cubicBezTo>
                  <a:pt x="10334357" y="2983038"/>
                  <a:pt x="10329538" y="2971003"/>
                  <a:pt x="10327881" y="2958407"/>
                </a:cubicBezTo>
                <a:cubicBezTo>
                  <a:pt x="10323045" y="2921620"/>
                  <a:pt x="10325352" y="2884009"/>
                  <a:pt x="10318166" y="2847571"/>
                </a:cubicBezTo>
                <a:cubicBezTo>
                  <a:pt x="10315497" y="2834038"/>
                  <a:pt x="10304116" y="2823409"/>
                  <a:pt x="10298737" y="2810625"/>
                </a:cubicBezTo>
                <a:cubicBezTo>
                  <a:pt x="10291131" y="2792546"/>
                  <a:pt x="10286914" y="2773286"/>
                  <a:pt x="10279307" y="2755207"/>
                </a:cubicBezTo>
                <a:cubicBezTo>
                  <a:pt x="10272830" y="2739813"/>
                  <a:pt x="10265392" y="2724754"/>
                  <a:pt x="10259878" y="2709025"/>
                </a:cubicBezTo>
                <a:cubicBezTo>
                  <a:pt x="10250637" y="2682668"/>
                  <a:pt x="10248979" y="2649027"/>
                  <a:pt x="10230734" y="2625898"/>
                </a:cubicBezTo>
                <a:cubicBezTo>
                  <a:pt x="10221019" y="2613583"/>
                  <a:pt x="10203324" y="2609074"/>
                  <a:pt x="10191875" y="2598189"/>
                </a:cubicBezTo>
                <a:cubicBezTo>
                  <a:pt x="10156035" y="2564114"/>
                  <a:pt x="10191043" y="2573031"/>
                  <a:pt x="10143301" y="2542771"/>
                </a:cubicBezTo>
                <a:cubicBezTo>
                  <a:pt x="10134781" y="2537371"/>
                  <a:pt x="10123872" y="2536614"/>
                  <a:pt x="10114157" y="2533535"/>
                </a:cubicBezTo>
                <a:cubicBezTo>
                  <a:pt x="10107680" y="2521220"/>
                  <a:pt x="10101912" y="2508544"/>
                  <a:pt x="10094728" y="2496589"/>
                </a:cubicBezTo>
                <a:cubicBezTo>
                  <a:pt x="10088934" y="2486951"/>
                  <a:pt x="10062345" y="2488892"/>
                  <a:pt x="10055869" y="2487353"/>
                </a:cubicBezTo>
                <a:close/>
                <a:moveTo>
                  <a:pt x="8853976" y="2417265"/>
                </a:moveTo>
                <a:cubicBezTo>
                  <a:pt x="8854423" y="2416563"/>
                  <a:pt x="8854429" y="2416703"/>
                  <a:pt x="8853466" y="2418304"/>
                </a:cubicBezTo>
                <a:lnTo>
                  <a:pt x="8853222" y="2418683"/>
                </a:lnTo>
                <a:close/>
                <a:moveTo>
                  <a:pt x="5462687" y="1976059"/>
                </a:moveTo>
                <a:lnTo>
                  <a:pt x="5460805" y="1988589"/>
                </a:lnTo>
                <a:cubicBezTo>
                  <a:pt x="5460805" y="2020598"/>
                  <a:pt x="5460187" y="2047523"/>
                  <a:pt x="5459637" y="2070113"/>
                </a:cubicBezTo>
                <a:lnTo>
                  <a:pt x="5459449" y="2083745"/>
                </a:lnTo>
                <a:lnTo>
                  <a:pt x="5356123" y="2155786"/>
                </a:lnTo>
                <a:lnTo>
                  <a:pt x="5363657" y="2127135"/>
                </a:lnTo>
                <a:cubicBezTo>
                  <a:pt x="5363657" y="2127135"/>
                  <a:pt x="5365219" y="2124028"/>
                  <a:pt x="5367780" y="2118989"/>
                </a:cubicBezTo>
                <a:lnTo>
                  <a:pt x="5372869" y="2109052"/>
                </a:lnTo>
                <a:lnTo>
                  <a:pt x="5401057" y="2109862"/>
                </a:lnTo>
                <a:cubicBezTo>
                  <a:pt x="5412130" y="2108791"/>
                  <a:pt x="5422497" y="2105814"/>
                  <a:pt x="5431661" y="2099425"/>
                </a:cubicBezTo>
                <a:cubicBezTo>
                  <a:pt x="5444782" y="2090277"/>
                  <a:pt x="5446400" y="2074883"/>
                  <a:pt x="5445146" y="2057928"/>
                </a:cubicBezTo>
                <a:lnTo>
                  <a:pt x="5441433" y="2007841"/>
                </a:lnTo>
                <a:lnTo>
                  <a:pt x="5451089" y="1997825"/>
                </a:lnTo>
                <a:lnTo>
                  <a:pt x="5452997" y="1990576"/>
                </a:lnTo>
                <a:lnTo>
                  <a:pt x="5457419" y="1984302"/>
                </a:lnTo>
                <a:close/>
                <a:moveTo>
                  <a:pt x="5465334" y="1958454"/>
                </a:moveTo>
                <a:lnTo>
                  <a:pt x="5465265" y="1958901"/>
                </a:lnTo>
                <a:lnTo>
                  <a:pt x="5465270" y="1958488"/>
                </a:lnTo>
                <a:close/>
                <a:moveTo>
                  <a:pt x="10833047" y="1157317"/>
                </a:moveTo>
                <a:lnTo>
                  <a:pt x="10803903" y="1194263"/>
                </a:lnTo>
                <a:cubicBezTo>
                  <a:pt x="10800664" y="1221972"/>
                  <a:pt x="10794188" y="1249510"/>
                  <a:pt x="10794188" y="1277390"/>
                </a:cubicBezTo>
                <a:cubicBezTo>
                  <a:pt x="10794188" y="1300988"/>
                  <a:pt x="10810387" y="1449880"/>
                  <a:pt x="10813617" y="1480590"/>
                </a:cubicBezTo>
                <a:cubicBezTo>
                  <a:pt x="10904691" y="1422863"/>
                  <a:pt x="10811396" y="1492734"/>
                  <a:pt x="10852476" y="1268154"/>
                </a:cubicBezTo>
                <a:cubicBezTo>
                  <a:pt x="10854476" y="1257217"/>
                  <a:pt x="10871905" y="1255839"/>
                  <a:pt x="10881620" y="1249681"/>
                </a:cubicBezTo>
                <a:cubicBezTo>
                  <a:pt x="10870109" y="1162129"/>
                  <a:pt x="10895256" y="1186890"/>
                  <a:pt x="10833047" y="1157317"/>
                </a:cubicBezTo>
                <a:close/>
                <a:moveTo>
                  <a:pt x="3150393" y="802377"/>
                </a:moveTo>
                <a:lnTo>
                  <a:pt x="3157712" y="805764"/>
                </a:lnTo>
                <a:cubicBezTo>
                  <a:pt x="3162596" y="807955"/>
                  <a:pt x="3166245" y="809538"/>
                  <a:pt x="3169033" y="810776"/>
                </a:cubicBezTo>
                <a:lnTo>
                  <a:pt x="3177111" y="815400"/>
                </a:lnTo>
                <a:lnTo>
                  <a:pt x="3163076" y="812109"/>
                </a:lnTo>
                <a:cubicBezTo>
                  <a:pt x="3158284" y="810184"/>
                  <a:pt x="3153558" y="807874"/>
                  <a:pt x="3148701" y="806336"/>
                </a:cubicBezTo>
                <a:close/>
                <a:moveTo>
                  <a:pt x="1770730" y="620992"/>
                </a:moveTo>
                <a:lnTo>
                  <a:pt x="1775876" y="621588"/>
                </a:lnTo>
                <a:cubicBezTo>
                  <a:pt x="1786606" y="621595"/>
                  <a:pt x="1798355" y="620068"/>
                  <a:pt x="1808070" y="621608"/>
                </a:cubicBezTo>
                <a:cubicBezTo>
                  <a:pt x="1804830" y="630844"/>
                  <a:pt x="1803434" y="640864"/>
                  <a:pt x="1798355" y="649317"/>
                </a:cubicBezTo>
                <a:cubicBezTo>
                  <a:pt x="1791081" y="661418"/>
                  <a:pt x="1784100" y="671029"/>
                  <a:pt x="1777130" y="678570"/>
                </a:cubicBezTo>
                <a:lnTo>
                  <a:pt x="1775461" y="679898"/>
                </a:lnTo>
                <a:lnTo>
                  <a:pt x="1774313" y="665849"/>
                </a:lnTo>
                <a:cubicBezTo>
                  <a:pt x="1773783" y="660216"/>
                  <a:pt x="1773148" y="653711"/>
                  <a:pt x="1772489" y="645873"/>
                </a:cubicBezTo>
                <a:close/>
                <a:moveTo>
                  <a:pt x="3012695" y="566190"/>
                </a:moveTo>
                <a:cubicBezTo>
                  <a:pt x="3070983" y="572348"/>
                  <a:pt x="3133508" y="563025"/>
                  <a:pt x="3187560" y="584663"/>
                </a:cubicBezTo>
                <a:cubicBezTo>
                  <a:pt x="3205713" y="591930"/>
                  <a:pt x="3193752" y="621656"/>
                  <a:pt x="3197275" y="640081"/>
                </a:cubicBezTo>
                <a:cubicBezTo>
                  <a:pt x="3205500" y="683090"/>
                  <a:pt x="3206306" y="683664"/>
                  <a:pt x="3216704" y="723208"/>
                </a:cubicBezTo>
                <a:cubicBezTo>
                  <a:pt x="3210229" y="735523"/>
                  <a:pt x="3207515" y="750418"/>
                  <a:pt x="3197275" y="760154"/>
                </a:cubicBezTo>
                <a:cubicBezTo>
                  <a:pt x="3190034" y="767038"/>
                  <a:pt x="3175371" y="762506"/>
                  <a:pt x="3168131" y="769390"/>
                </a:cubicBezTo>
                <a:cubicBezTo>
                  <a:pt x="3163010" y="774257"/>
                  <a:pt x="3159772" y="780416"/>
                  <a:pt x="3157005" y="786896"/>
                </a:cubicBezTo>
                <a:lnTo>
                  <a:pt x="3150393" y="802377"/>
                </a:lnTo>
                <a:lnTo>
                  <a:pt x="3138987" y="797099"/>
                </a:lnTo>
                <a:cubicBezTo>
                  <a:pt x="3109843" y="803257"/>
                  <a:pt x="3078257" y="802878"/>
                  <a:pt x="3051553" y="815572"/>
                </a:cubicBezTo>
                <a:cubicBezTo>
                  <a:pt x="3042394" y="819926"/>
                  <a:pt x="3041839" y="833545"/>
                  <a:pt x="3041839" y="843281"/>
                </a:cubicBezTo>
                <a:cubicBezTo>
                  <a:pt x="3041839" y="892638"/>
                  <a:pt x="3040859" y="942765"/>
                  <a:pt x="3051553" y="991062"/>
                </a:cubicBezTo>
                <a:cubicBezTo>
                  <a:pt x="3054384" y="1003845"/>
                  <a:pt x="3068409" y="1012930"/>
                  <a:pt x="3080697" y="1018772"/>
                </a:cubicBezTo>
                <a:cubicBezTo>
                  <a:pt x="3108175" y="1031834"/>
                  <a:pt x="3168131" y="1046481"/>
                  <a:pt x="3168131" y="1046481"/>
                </a:cubicBezTo>
                <a:cubicBezTo>
                  <a:pt x="3162090" y="1109653"/>
                  <a:pt x="3176710" y="1135938"/>
                  <a:pt x="3138987" y="1175790"/>
                </a:cubicBezTo>
                <a:cubicBezTo>
                  <a:pt x="3117543" y="1198445"/>
                  <a:pt x="3070983" y="1240445"/>
                  <a:pt x="3070983" y="1240445"/>
                </a:cubicBezTo>
                <a:cubicBezTo>
                  <a:pt x="3035362" y="1237366"/>
                  <a:pt x="2999094" y="1238333"/>
                  <a:pt x="2964121" y="1231208"/>
                </a:cubicBezTo>
                <a:cubicBezTo>
                  <a:pt x="2933966" y="1225065"/>
                  <a:pt x="2932081" y="1207717"/>
                  <a:pt x="2925263" y="1185026"/>
                </a:cubicBezTo>
                <a:cubicBezTo>
                  <a:pt x="2921595" y="1172820"/>
                  <a:pt x="2922953" y="1158643"/>
                  <a:pt x="2915547" y="1148081"/>
                </a:cubicBezTo>
                <a:cubicBezTo>
                  <a:pt x="2904785" y="1132733"/>
                  <a:pt x="2873886" y="1125641"/>
                  <a:pt x="2857259" y="1120372"/>
                </a:cubicBezTo>
                <a:cubicBezTo>
                  <a:pt x="2798198" y="1082936"/>
                  <a:pt x="2860950" y="1118224"/>
                  <a:pt x="2789257" y="1092663"/>
                </a:cubicBezTo>
                <a:cubicBezTo>
                  <a:pt x="2775697" y="1087828"/>
                  <a:pt x="2764508" y="1077286"/>
                  <a:pt x="2750397" y="1074190"/>
                </a:cubicBezTo>
                <a:cubicBezTo>
                  <a:pt x="2721824" y="1067921"/>
                  <a:pt x="2692109" y="1068033"/>
                  <a:pt x="2662965" y="1064954"/>
                </a:cubicBezTo>
                <a:cubicBezTo>
                  <a:pt x="2650012" y="1058796"/>
                  <a:pt x="2637665" y="1051316"/>
                  <a:pt x="2624106" y="1046481"/>
                </a:cubicBezTo>
                <a:cubicBezTo>
                  <a:pt x="2599191" y="1037598"/>
                  <a:pt x="2579600" y="1039178"/>
                  <a:pt x="2556103" y="1028008"/>
                </a:cubicBezTo>
                <a:cubicBezTo>
                  <a:pt x="2480774" y="992198"/>
                  <a:pt x="2571071" y="1023517"/>
                  <a:pt x="2497816" y="1000299"/>
                </a:cubicBezTo>
                <a:cubicBezTo>
                  <a:pt x="2501053" y="960275"/>
                  <a:pt x="2496651" y="919012"/>
                  <a:pt x="2507530" y="880226"/>
                </a:cubicBezTo>
                <a:cubicBezTo>
                  <a:pt x="2510537" y="869500"/>
                  <a:pt x="2528418" y="869603"/>
                  <a:pt x="2536673" y="861754"/>
                </a:cubicBezTo>
                <a:cubicBezTo>
                  <a:pt x="2591601" y="809532"/>
                  <a:pt x="2511595" y="855204"/>
                  <a:pt x="2594961" y="815572"/>
                </a:cubicBezTo>
                <a:cubicBezTo>
                  <a:pt x="2604675" y="803257"/>
                  <a:pt x="2612656" y="789511"/>
                  <a:pt x="2624106" y="778626"/>
                </a:cubicBezTo>
                <a:cubicBezTo>
                  <a:pt x="2659106" y="745349"/>
                  <a:pt x="2659011" y="758668"/>
                  <a:pt x="2692109" y="732445"/>
                </a:cubicBezTo>
                <a:cubicBezTo>
                  <a:pt x="2751188" y="685637"/>
                  <a:pt x="2688205" y="720447"/>
                  <a:pt x="2760111" y="686263"/>
                </a:cubicBezTo>
                <a:cubicBezTo>
                  <a:pt x="2766588" y="695499"/>
                  <a:pt x="2775441" y="703578"/>
                  <a:pt x="2779541" y="713972"/>
                </a:cubicBezTo>
                <a:cubicBezTo>
                  <a:pt x="2785339" y="728671"/>
                  <a:pt x="2779119" y="747762"/>
                  <a:pt x="2789257" y="760154"/>
                </a:cubicBezTo>
                <a:cubicBezTo>
                  <a:pt x="2803592" y="777678"/>
                  <a:pt x="2831033" y="781400"/>
                  <a:pt x="2847545" y="797099"/>
                </a:cubicBezTo>
                <a:cubicBezTo>
                  <a:pt x="2857259" y="806335"/>
                  <a:pt x="2864760" y="818327"/>
                  <a:pt x="2876689" y="824807"/>
                </a:cubicBezTo>
                <a:cubicBezTo>
                  <a:pt x="2888280" y="831105"/>
                  <a:pt x="2902594" y="830966"/>
                  <a:pt x="2915547" y="834045"/>
                </a:cubicBezTo>
                <a:cubicBezTo>
                  <a:pt x="2934977" y="830966"/>
                  <a:pt x="2961530" y="839432"/>
                  <a:pt x="2973835" y="824807"/>
                </a:cubicBezTo>
                <a:cubicBezTo>
                  <a:pt x="2982882" y="814057"/>
                  <a:pt x="2961591" y="799817"/>
                  <a:pt x="2954407" y="787863"/>
                </a:cubicBezTo>
                <a:cubicBezTo>
                  <a:pt x="2934479" y="754708"/>
                  <a:pt x="2938713" y="762522"/>
                  <a:pt x="2905833" y="741681"/>
                </a:cubicBezTo>
                <a:cubicBezTo>
                  <a:pt x="2892581" y="703884"/>
                  <a:pt x="2882818" y="689316"/>
                  <a:pt x="2905833" y="640081"/>
                </a:cubicBezTo>
                <a:cubicBezTo>
                  <a:pt x="2909992" y="631184"/>
                  <a:pt x="2925263" y="633924"/>
                  <a:pt x="2934977" y="630845"/>
                </a:cubicBezTo>
                <a:cubicBezTo>
                  <a:pt x="2941455" y="621609"/>
                  <a:pt x="2945620" y="610446"/>
                  <a:pt x="2954407" y="603136"/>
                </a:cubicBezTo>
                <a:cubicBezTo>
                  <a:pt x="2971980" y="588516"/>
                  <a:pt x="3012695" y="566190"/>
                  <a:pt x="3012695" y="566190"/>
                </a:cubicBezTo>
                <a:close/>
                <a:moveTo>
                  <a:pt x="2643138" y="564866"/>
                </a:moveTo>
                <a:lnTo>
                  <a:pt x="2643535" y="566190"/>
                </a:lnTo>
                <a:cubicBezTo>
                  <a:pt x="2649634" y="583587"/>
                  <a:pt x="2700409" y="591254"/>
                  <a:pt x="2711539" y="593899"/>
                </a:cubicBezTo>
                <a:cubicBezTo>
                  <a:pt x="2718015" y="603135"/>
                  <a:pt x="2720524" y="616644"/>
                  <a:pt x="2730967" y="621608"/>
                </a:cubicBezTo>
                <a:cubicBezTo>
                  <a:pt x="2793866" y="651508"/>
                  <a:pt x="2805180" y="600567"/>
                  <a:pt x="2769828" y="667790"/>
                </a:cubicBezTo>
                <a:cubicBezTo>
                  <a:pt x="2737444" y="664711"/>
                  <a:pt x="2702719" y="670455"/>
                  <a:pt x="2672680" y="658554"/>
                </a:cubicBezTo>
                <a:cubicBezTo>
                  <a:pt x="2659311" y="653258"/>
                  <a:pt x="2657410" y="634796"/>
                  <a:pt x="2653249" y="621608"/>
                </a:cubicBezTo>
                <a:cubicBezTo>
                  <a:pt x="2651317" y="615484"/>
                  <a:pt x="2649447" y="604246"/>
                  <a:pt x="2647349" y="590714"/>
                </a:cubicBezTo>
                <a:close/>
                <a:moveTo>
                  <a:pt x="1295097" y="564320"/>
                </a:moveTo>
                <a:lnTo>
                  <a:pt x="1317606" y="567493"/>
                </a:lnTo>
                <a:cubicBezTo>
                  <a:pt x="1328155" y="569015"/>
                  <a:pt x="1338172" y="570602"/>
                  <a:pt x="1340062" y="571500"/>
                </a:cubicBezTo>
                <a:cubicBezTo>
                  <a:pt x="1352268" y="577303"/>
                  <a:pt x="1358253" y="584986"/>
                  <a:pt x="1368113" y="594360"/>
                </a:cubicBezTo>
                <a:cubicBezTo>
                  <a:pt x="1378110" y="603866"/>
                  <a:pt x="1381514" y="609718"/>
                  <a:pt x="1383722" y="615983"/>
                </a:cubicBezTo>
                <a:lnTo>
                  <a:pt x="1386469" y="623832"/>
                </a:lnTo>
                <a:lnTo>
                  <a:pt x="1380621" y="621608"/>
                </a:lnTo>
                <a:cubicBezTo>
                  <a:pt x="1367668" y="609293"/>
                  <a:pt x="1356668" y="594786"/>
                  <a:pt x="1341762" y="584663"/>
                </a:cubicBezTo>
                <a:cubicBezTo>
                  <a:pt x="1333428" y="579004"/>
                  <a:pt x="1321776" y="579780"/>
                  <a:pt x="1312618" y="575426"/>
                </a:cubicBezTo>
                <a:close/>
                <a:moveTo>
                  <a:pt x="1257837" y="550281"/>
                </a:moveTo>
                <a:lnTo>
                  <a:pt x="1258217" y="550530"/>
                </a:lnTo>
                <a:cubicBezTo>
                  <a:pt x="1259764" y="551576"/>
                  <a:pt x="1259822" y="551655"/>
                  <a:pt x="1259122" y="551193"/>
                </a:cubicBezTo>
                <a:close/>
                <a:moveTo>
                  <a:pt x="5030347" y="528413"/>
                </a:moveTo>
                <a:lnTo>
                  <a:pt x="5022418" y="533241"/>
                </a:lnTo>
                <a:cubicBezTo>
                  <a:pt x="5019509" y="534918"/>
                  <a:pt x="5023772" y="532111"/>
                  <a:pt x="5029020" y="529032"/>
                </a:cubicBezTo>
                <a:close/>
                <a:moveTo>
                  <a:pt x="2628861" y="502857"/>
                </a:moveTo>
                <a:lnTo>
                  <a:pt x="2629670" y="504529"/>
                </a:lnTo>
                <a:cubicBezTo>
                  <a:pt x="2633852" y="515966"/>
                  <a:pt x="2637222" y="530746"/>
                  <a:pt x="2640072" y="546050"/>
                </a:cubicBezTo>
                <a:lnTo>
                  <a:pt x="2643138" y="564866"/>
                </a:lnTo>
                <a:lnTo>
                  <a:pt x="2629956" y="520997"/>
                </a:lnTo>
                <a:close/>
                <a:moveTo>
                  <a:pt x="8357904" y="479665"/>
                </a:moveTo>
                <a:cubicBezTo>
                  <a:pt x="8370392" y="479122"/>
                  <a:pt x="8384329" y="481147"/>
                  <a:pt x="8397852" y="482438"/>
                </a:cubicBezTo>
                <a:lnTo>
                  <a:pt x="8403378" y="482571"/>
                </a:lnTo>
                <a:lnTo>
                  <a:pt x="8414080" y="501536"/>
                </a:lnTo>
                <a:cubicBezTo>
                  <a:pt x="8417675" y="510652"/>
                  <a:pt x="8407604" y="520009"/>
                  <a:pt x="8404366" y="529245"/>
                </a:cubicBezTo>
                <a:cubicBezTo>
                  <a:pt x="8394651" y="538481"/>
                  <a:pt x="8382843" y="546086"/>
                  <a:pt x="8375222" y="556954"/>
                </a:cubicBezTo>
                <a:cubicBezTo>
                  <a:pt x="8369541" y="565055"/>
                  <a:pt x="8369540" y="575714"/>
                  <a:pt x="8365507" y="584663"/>
                </a:cubicBezTo>
                <a:cubicBezTo>
                  <a:pt x="8359802" y="597318"/>
                  <a:pt x="8352554" y="609293"/>
                  <a:pt x="8346078" y="621608"/>
                </a:cubicBezTo>
                <a:cubicBezTo>
                  <a:pt x="8338205" y="591671"/>
                  <a:pt x="8313958" y="507045"/>
                  <a:pt x="8326648" y="492299"/>
                </a:cubicBezTo>
                <a:cubicBezTo>
                  <a:pt x="8334376" y="483319"/>
                  <a:pt x="8345416" y="480208"/>
                  <a:pt x="8357904" y="479665"/>
                </a:cubicBezTo>
                <a:close/>
                <a:moveTo>
                  <a:pt x="2463200" y="472521"/>
                </a:moveTo>
                <a:lnTo>
                  <a:pt x="2462913" y="500727"/>
                </a:lnTo>
                <a:lnTo>
                  <a:pt x="2465425" y="516360"/>
                </a:lnTo>
                <a:lnTo>
                  <a:pt x="2456222" y="522510"/>
                </a:lnTo>
                <a:cubicBezTo>
                  <a:pt x="2449727" y="524200"/>
                  <a:pt x="2442525" y="524440"/>
                  <a:pt x="2434061" y="525780"/>
                </a:cubicBezTo>
                <a:cubicBezTo>
                  <a:pt x="2432726" y="529590"/>
                  <a:pt x="2433041" y="534370"/>
                  <a:pt x="2430054" y="537210"/>
                </a:cubicBezTo>
                <a:cubicBezTo>
                  <a:pt x="2426047" y="541020"/>
                  <a:pt x="2422040" y="541655"/>
                  <a:pt x="2418032" y="541020"/>
                </a:cubicBezTo>
                <a:lnTo>
                  <a:pt x="2414025" y="539750"/>
                </a:lnTo>
                <a:lnTo>
                  <a:pt x="2410017" y="537210"/>
                </a:lnTo>
                <a:lnTo>
                  <a:pt x="2407226" y="533672"/>
                </a:lnTo>
                <a:lnTo>
                  <a:pt x="2409558" y="526890"/>
                </a:lnTo>
                <a:cubicBezTo>
                  <a:pt x="2411248" y="522289"/>
                  <a:pt x="2409713" y="530025"/>
                  <a:pt x="2426047" y="506730"/>
                </a:cubicBezTo>
                <a:cubicBezTo>
                  <a:pt x="2429360" y="502004"/>
                  <a:pt x="2430174" y="495802"/>
                  <a:pt x="2434061" y="491490"/>
                </a:cubicBezTo>
                <a:cubicBezTo>
                  <a:pt x="2438409" y="486669"/>
                  <a:pt x="2444656" y="483751"/>
                  <a:pt x="2450091" y="480060"/>
                </a:cubicBezTo>
                <a:close/>
                <a:moveTo>
                  <a:pt x="2137520" y="457200"/>
                </a:moveTo>
                <a:cubicBezTo>
                  <a:pt x="2141527" y="458470"/>
                  <a:pt x="2146554" y="458170"/>
                  <a:pt x="2149541" y="461010"/>
                </a:cubicBezTo>
                <a:cubicBezTo>
                  <a:pt x="2152529" y="463850"/>
                  <a:pt x="2151205" y="469098"/>
                  <a:pt x="2153549" y="472440"/>
                </a:cubicBezTo>
                <a:lnTo>
                  <a:pt x="2162084" y="480555"/>
                </a:lnTo>
                <a:lnTo>
                  <a:pt x="2104464" y="476375"/>
                </a:lnTo>
                <a:lnTo>
                  <a:pt x="2125498" y="472440"/>
                </a:lnTo>
                <a:cubicBezTo>
                  <a:pt x="2131833" y="470432"/>
                  <a:pt x="2133512" y="462280"/>
                  <a:pt x="2137520" y="457200"/>
                </a:cubicBezTo>
                <a:close/>
                <a:moveTo>
                  <a:pt x="2467108" y="448415"/>
                </a:moveTo>
                <a:lnTo>
                  <a:pt x="2478142" y="449580"/>
                </a:lnTo>
                <a:cubicBezTo>
                  <a:pt x="2483585" y="450376"/>
                  <a:pt x="2490866" y="449201"/>
                  <a:pt x="2494171" y="453391"/>
                </a:cubicBezTo>
                <a:lnTo>
                  <a:pt x="2492850" y="457159"/>
                </a:lnTo>
                <a:lnTo>
                  <a:pt x="2490059" y="461129"/>
                </a:lnTo>
                <a:lnTo>
                  <a:pt x="2489033" y="465101"/>
                </a:lnTo>
                <a:lnTo>
                  <a:pt x="2466268" y="470757"/>
                </a:lnTo>
                <a:lnTo>
                  <a:pt x="2463200" y="472521"/>
                </a:lnTo>
                <a:lnTo>
                  <a:pt x="2463211" y="471497"/>
                </a:lnTo>
                <a:close/>
                <a:moveTo>
                  <a:pt x="2580790" y="439323"/>
                </a:moveTo>
                <a:lnTo>
                  <a:pt x="2594354" y="445770"/>
                </a:lnTo>
                <a:cubicBezTo>
                  <a:pt x="2608380" y="444500"/>
                  <a:pt x="2623005" y="445367"/>
                  <a:pt x="2637330" y="445165"/>
                </a:cubicBezTo>
                <a:lnTo>
                  <a:pt x="2649965" y="443013"/>
                </a:lnTo>
                <a:lnTo>
                  <a:pt x="2636562" y="468033"/>
                </a:lnTo>
                <a:cubicBezTo>
                  <a:pt x="2632293" y="476599"/>
                  <a:pt x="2629413" y="483997"/>
                  <a:pt x="2628215" y="492175"/>
                </a:cubicBezTo>
                <a:lnTo>
                  <a:pt x="2628861" y="502857"/>
                </a:lnTo>
                <a:lnTo>
                  <a:pt x="2622750" y="490232"/>
                </a:lnTo>
                <a:cubicBezTo>
                  <a:pt x="2620215" y="486537"/>
                  <a:pt x="2617441" y="484030"/>
                  <a:pt x="2614391" y="483063"/>
                </a:cubicBezTo>
                <a:lnTo>
                  <a:pt x="2585247" y="473826"/>
                </a:lnTo>
                <a:cubicBezTo>
                  <a:pt x="2569056" y="476905"/>
                  <a:pt x="2551107" y="475439"/>
                  <a:pt x="2536673" y="483063"/>
                </a:cubicBezTo>
                <a:cubicBezTo>
                  <a:pt x="2511731" y="496238"/>
                  <a:pt x="2493844" y="525671"/>
                  <a:pt x="2478385" y="547717"/>
                </a:cubicBezTo>
                <a:cubicBezTo>
                  <a:pt x="2475148" y="556953"/>
                  <a:pt x="2471484" y="566065"/>
                  <a:pt x="2468671" y="575426"/>
                </a:cubicBezTo>
                <a:cubicBezTo>
                  <a:pt x="2429772" y="704865"/>
                  <a:pt x="2508572" y="613894"/>
                  <a:pt x="2157799" y="603136"/>
                </a:cubicBezTo>
                <a:cubicBezTo>
                  <a:pt x="2161039" y="569269"/>
                  <a:pt x="2156994" y="534039"/>
                  <a:pt x="2167514" y="501536"/>
                </a:cubicBezTo>
                <a:lnTo>
                  <a:pt x="2168554" y="500883"/>
                </a:lnTo>
                <a:lnTo>
                  <a:pt x="2169577" y="506730"/>
                </a:lnTo>
                <a:cubicBezTo>
                  <a:pt x="2183282" y="529065"/>
                  <a:pt x="2191161" y="527165"/>
                  <a:pt x="2209651" y="537210"/>
                </a:cubicBezTo>
                <a:cubicBezTo>
                  <a:pt x="2213833" y="539482"/>
                  <a:pt x="2217666" y="542290"/>
                  <a:pt x="2221673" y="544830"/>
                </a:cubicBezTo>
                <a:lnTo>
                  <a:pt x="2235037" y="540181"/>
                </a:lnTo>
                <a:lnTo>
                  <a:pt x="2241710" y="548640"/>
                </a:lnTo>
                <a:cubicBezTo>
                  <a:pt x="2252396" y="552451"/>
                  <a:pt x="2270678" y="570517"/>
                  <a:pt x="2273769" y="560070"/>
                </a:cubicBezTo>
                <a:lnTo>
                  <a:pt x="2284569" y="516765"/>
                </a:lnTo>
                <a:lnTo>
                  <a:pt x="2300165" y="508956"/>
                </a:lnTo>
                <a:cubicBezTo>
                  <a:pt x="2309929" y="504605"/>
                  <a:pt x="2299664" y="511125"/>
                  <a:pt x="2321856" y="495300"/>
                </a:cubicBezTo>
                <a:cubicBezTo>
                  <a:pt x="2327199" y="500380"/>
                  <a:pt x="2332969" y="505085"/>
                  <a:pt x="2337886" y="510540"/>
                </a:cubicBezTo>
                <a:cubicBezTo>
                  <a:pt x="2341020" y="514018"/>
                  <a:pt x="2341178" y="521072"/>
                  <a:pt x="2345900" y="521971"/>
                </a:cubicBezTo>
                <a:cubicBezTo>
                  <a:pt x="2356460" y="523978"/>
                  <a:pt x="2367273" y="519430"/>
                  <a:pt x="2377959" y="518160"/>
                </a:cubicBezTo>
                <a:cubicBezTo>
                  <a:pt x="2384638" y="519430"/>
                  <a:pt x="2392220" y="518538"/>
                  <a:pt x="2397995" y="521971"/>
                </a:cubicBezTo>
                <a:lnTo>
                  <a:pt x="2407226" y="533672"/>
                </a:lnTo>
                <a:lnTo>
                  <a:pt x="2406010" y="537210"/>
                </a:lnTo>
                <a:lnTo>
                  <a:pt x="2414025" y="539750"/>
                </a:lnTo>
                <a:lnTo>
                  <a:pt x="2422040" y="544830"/>
                </a:lnTo>
                <a:cubicBezTo>
                  <a:pt x="2479801" y="539838"/>
                  <a:pt x="2472388" y="545938"/>
                  <a:pt x="2466055" y="520277"/>
                </a:cubicBezTo>
                <a:lnTo>
                  <a:pt x="2465425" y="516360"/>
                </a:lnTo>
                <a:lnTo>
                  <a:pt x="2474135" y="510540"/>
                </a:lnTo>
                <a:cubicBezTo>
                  <a:pt x="2482538" y="499886"/>
                  <a:pt x="2481673" y="487974"/>
                  <a:pt x="2486157" y="476250"/>
                </a:cubicBezTo>
                <a:lnTo>
                  <a:pt x="2489033" y="465101"/>
                </a:lnTo>
                <a:lnTo>
                  <a:pt x="2490164" y="464821"/>
                </a:lnTo>
                <a:lnTo>
                  <a:pt x="2492850" y="457159"/>
                </a:lnTo>
                <a:lnTo>
                  <a:pt x="2498179" y="449580"/>
                </a:lnTo>
                <a:cubicBezTo>
                  <a:pt x="2513757" y="442175"/>
                  <a:pt x="2533017" y="448007"/>
                  <a:pt x="2550274" y="445770"/>
                </a:cubicBezTo>
                <a:close/>
                <a:moveTo>
                  <a:pt x="9631015" y="267639"/>
                </a:moveTo>
                <a:cubicBezTo>
                  <a:pt x="9546067" y="268183"/>
                  <a:pt x="9460841" y="277554"/>
                  <a:pt x="9375838" y="279863"/>
                </a:cubicBezTo>
                <a:lnTo>
                  <a:pt x="9317550" y="298336"/>
                </a:lnTo>
                <a:lnTo>
                  <a:pt x="9288406" y="307572"/>
                </a:lnTo>
                <a:cubicBezTo>
                  <a:pt x="9275453" y="316808"/>
                  <a:pt x="9265498" y="332643"/>
                  <a:pt x="9249546" y="335281"/>
                </a:cubicBezTo>
                <a:cubicBezTo>
                  <a:pt x="9188845" y="345318"/>
                  <a:pt x="9126517" y="341916"/>
                  <a:pt x="9064966" y="344517"/>
                </a:cubicBezTo>
                <a:lnTo>
                  <a:pt x="8812384" y="353754"/>
                </a:lnTo>
                <a:cubicBezTo>
                  <a:pt x="8799431" y="356833"/>
                  <a:pt x="8784390" y="355612"/>
                  <a:pt x="8773525" y="362990"/>
                </a:cubicBezTo>
                <a:cubicBezTo>
                  <a:pt x="8765854" y="368200"/>
                  <a:pt x="8732825" y="416415"/>
                  <a:pt x="8724952" y="427645"/>
                </a:cubicBezTo>
                <a:cubicBezTo>
                  <a:pt x="8718475" y="449196"/>
                  <a:pt x="8716971" y="472706"/>
                  <a:pt x="8705522" y="492299"/>
                </a:cubicBezTo>
                <a:cubicBezTo>
                  <a:pt x="8699852" y="502003"/>
                  <a:pt x="8686821" y="505808"/>
                  <a:pt x="8676378" y="510772"/>
                </a:cubicBezTo>
                <a:cubicBezTo>
                  <a:pt x="8667219" y="515126"/>
                  <a:pt x="8656822" y="516590"/>
                  <a:pt x="8647234" y="520008"/>
                </a:cubicBezTo>
                <a:cubicBezTo>
                  <a:pt x="8630906" y="525830"/>
                  <a:pt x="8614851" y="532323"/>
                  <a:pt x="8598660" y="538481"/>
                </a:cubicBezTo>
                <a:cubicBezTo>
                  <a:pt x="8556563" y="535402"/>
                  <a:pt x="8513164" y="539588"/>
                  <a:pt x="8472368" y="529245"/>
                </a:cubicBezTo>
                <a:cubicBezTo>
                  <a:pt x="8461087" y="526385"/>
                  <a:pt x="8461195" y="509385"/>
                  <a:pt x="8452940" y="501536"/>
                </a:cubicBezTo>
                <a:cubicBezTo>
                  <a:pt x="8444683" y="493686"/>
                  <a:pt x="8433510" y="489221"/>
                  <a:pt x="8423794" y="483063"/>
                </a:cubicBezTo>
                <a:lnTo>
                  <a:pt x="8403378" y="482571"/>
                </a:lnTo>
                <a:lnTo>
                  <a:pt x="8400463" y="477404"/>
                </a:lnTo>
                <a:cubicBezTo>
                  <a:pt x="8384562" y="457171"/>
                  <a:pt x="8362159" y="447392"/>
                  <a:pt x="8336362" y="436881"/>
                </a:cubicBezTo>
                <a:cubicBezTo>
                  <a:pt x="8326950" y="433046"/>
                  <a:pt x="8316933" y="430724"/>
                  <a:pt x="8307218" y="427645"/>
                </a:cubicBezTo>
                <a:cubicBezTo>
                  <a:pt x="8291027" y="430724"/>
                  <a:pt x="8272383" y="428173"/>
                  <a:pt x="8258645" y="436881"/>
                </a:cubicBezTo>
                <a:cubicBezTo>
                  <a:pt x="8250124" y="442281"/>
                  <a:pt x="8255327" y="456987"/>
                  <a:pt x="8248930" y="464590"/>
                </a:cubicBezTo>
                <a:cubicBezTo>
                  <a:pt x="8241636" y="473258"/>
                  <a:pt x="8229500" y="476905"/>
                  <a:pt x="8219786" y="483063"/>
                </a:cubicBezTo>
                <a:cubicBezTo>
                  <a:pt x="8183834" y="551426"/>
                  <a:pt x="8220442" y="491550"/>
                  <a:pt x="8171212" y="547717"/>
                </a:cubicBezTo>
                <a:cubicBezTo>
                  <a:pt x="8130734" y="593899"/>
                  <a:pt x="8176070" y="560032"/>
                  <a:pt x="8122639" y="593899"/>
                </a:cubicBezTo>
                <a:cubicBezTo>
                  <a:pt x="7983368" y="588603"/>
                  <a:pt x="7869139" y="576061"/>
                  <a:pt x="7734050" y="593899"/>
                </a:cubicBezTo>
                <a:cubicBezTo>
                  <a:pt x="7295245" y="651843"/>
                  <a:pt x="7723933" y="617678"/>
                  <a:pt x="7394034" y="640081"/>
                </a:cubicBezTo>
                <a:cubicBezTo>
                  <a:pt x="7384320" y="643160"/>
                  <a:pt x="7374049" y="644963"/>
                  <a:pt x="7364890" y="649317"/>
                </a:cubicBezTo>
                <a:cubicBezTo>
                  <a:pt x="7354447" y="654281"/>
                  <a:pt x="7346823" y="664280"/>
                  <a:pt x="7335746" y="667790"/>
                </a:cubicBezTo>
                <a:cubicBezTo>
                  <a:pt x="7317060" y="673712"/>
                  <a:pt x="7296888" y="673947"/>
                  <a:pt x="7277458" y="677026"/>
                </a:cubicBezTo>
                <a:cubicBezTo>
                  <a:pt x="7196306" y="715604"/>
                  <a:pt x="7284181" y="677880"/>
                  <a:pt x="7190025" y="704736"/>
                </a:cubicBezTo>
                <a:cubicBezTo>
                  <a:pt x="7159008" y="713583"/>
                  <a:pt x="7131302" y="728033"/>
                  <a:pt x="7102593" y="741681"/>
                </a:cubicBezTo>
                <a:cubicBezTo>
                  <a:pt x="7092878" y="735523"/>
                  <a:pt x="7079925" y="732444"/>
                  <a:pt x="7073449" y="723208"/>
                </a:cubicBezTo>
                <a:cubicBezTo>
                  <a:pt x="7056171" y="698568"/>
                  <a:pt x="7064486" y="627710"/>
                  <a:pt x="7073449" y="612372"/>
                </a:cubicBezTo>
                <a:cubicBezTo>
                  <a:pt x="7079933" y="601275"/>
                  <a:pt x="7099137" y="605223"/>
                  <a:pt x="7112307" y="603136"/>
                </a:cubicBezTo>
                <a:cubicBezTo>
                  <a:pt x="7138059" y="599055"/>
                  <a:pt x="7164119" y="596978"/>
                  <a:pt x="7190025" y="593899"/>
                </a:cubicBezTo>
                <a:cubicBezTo>
                  <a:pt x="7152219" y="539981"/>
                  <a:pt x="7194470" y="586775"/>
                  <a:pt x="7131737" y="556954"/>
                </a:cubicBezTo>
                <a:cubicBezTo>
                  <a:pt x="7117255" y="550070"/>
                  <a:pt x="7106935" y="536883"/>
                  <a:pt x="7092878" y="529245"/>
                </a:cubicBezTo>
                <a:cubicBezTo>
                  <a:pt x="7083987" y="524414"/>
                  <a:pt x="7072686" y="524736"/>
                  <a:pt x="7063734" y="520008"/>
                </a:cubicBezTo>
                <a:cubicBezTo>
                  <a:pt x="7043321" y="509226"/>
                  <a:pt x="7005445" y="483063"/>
                  <a:pt x="7005445" y="483063"/>
                </a:cubicBezTo>
                <a:cubicBezTo>
                  <a:pt x="6927727" y="486142"/>
                  <a:pt x="6849865" y="486836"/>
                  <a:pt x="6772292" y="492299"/>
                </a:cubicBezTo>
                <a:cubicBezTo>
                  <a:pt x="6762081" y="493018"/>
                  <a:pt x="6753145" y="499424"/>
                  <a:pt x="6743148" y="501536"/>
                </a:cubicBezTo>
                <a:cubicBezTo>
                  <a:pt x="6723919" y="505599"/>
                  <a:pt x="6704289" y="507693"/>
                  <a:pt x="6684859" y="510772"/>
                </a:cubicBezTo>
                <a:cubicBezTo>
                  <a:pt x="6619144" y="542012"/>
                  <a:pt x="6670418" y="522505"/>
                  <a:pt x="6577997" y="538481"/>
                </a:cubicBezTo>
                <a:cubicBezTo>
                  <a:pt x="6511357" y="550000"/>
                  <a:pt x="6565493" y="543762"/>
                  <a:pt x="6509995" y="556954"/>
                </a:cubicBezTo>
                <a:cubicBezTo>
                  <a:pt x="6493976" y="560762"/>
                  <a:pt x="6477612" y="563111"/>
                  <a:pt x="6461421" y="566190"/>
                </a:cubicBezTo>
                <a:cubicBezTo>
                  <a:pt x="6428669" y="612898"/>
                  <a:pt x="6459771" y="580830"/>
                  <a:pt x="6412847" y="603136"/>
                </a:cubicBezTo>
                <a:cubicBezTo>
                  <a:pt x="6402404" y="608100"/>
                  <a:pt x="6392673" y="614502"/>
                  <a:pt x="6383703" y="621608"/>
                </a:cubicBezTo>
                <a:cubicBezTo>
                  <a:pt x="6373148" y="629970"/>
                  <a:pt x="6367593" y="645186"/>
                  <a:pt x="6354559" y="649317"/>
                </a:cubicBezTo>
                <a:cubicBezTo>
                  <a:pt x="6317186" y="661161"/>
                  <a:pt x="6276613" y="660444"/>
                  <a:pt x="6237983" y="667790"/>
                </a:cubicBezTo>
                <a:cubicBezTo>
                  <a:pt x="6227941" y="669699"/>
                  <a:pt x="6218773" y="674665"/>
                  <a:pt x="6208838" y="677026"/>
                </a:cubicBezTo>
                <a:cubicBezTo>
                  <a:pt x="6192820" y="680834"/>
                  <a:pt x="6176456" y="683184"/>
                  <a:pt x="6160265" y="686263"/>
                </a:cubicBezTo>
                <a:cubicBezTo>
                  <a:pt x="6123230" y="703869"/>
                  <a:pt x="6109425" y="709250"/>
                  <a:pt x="6072831" y="732445"/>
                </a:cubicBezTo>
                <a:cubicBezTo>
                  <a:pt x="6059361" y="740984"/>
                  <a:pt x="6044730" y="748648"/>
                  <a:pt x="6033974" y="760154"/>
                </a:cubicBezTo>
                <a:cubicBezTo>
                  <a:pt x="5998344" y="798264"/>
                  <a:pt x="5998593" y="805653"/>
                  <a:pt x="5985399" y="843281"/>
                </a:cubicBezTo>
                <a:cubicBezTo>
                  <a:pt x="5995616" y="930693"/>
                  <a:pt x="5969430" y="918581"/>
                  <a:pt x="6033974" y="944881"/>
                </a:cubicBezTo>
                <a:cubicBezTo>
                  <a:pt x="6043385" y="948716"/>
                  <a:pt x="6053403" y="951038"/>
                  <a:pt x="6063117" y="954117"/>
                </a:cubicBezTo>
                <a:cubicBezTo>
                  <a:pt x="6072831" y="960275"/>
                  <a:pt x="6081185" y="969080"/>
                  <a:pt x="6092261" y="972590"/>
                </a:cubicBezTo>
                <a:cubicBezTo>
                  <a:pt x="6109064" y="977915"/>
                  <a:pt x="6220123" y="990094"/>
                  <a:pt x="6228267" y="991062"/>
                </a:cubicBezTo>
                <a:cubicBezTo>
                  <a:pt x="6221791" y="1024930"/>
                  <a:pt x="6222763" y="1060889"/>
                  <a:pt x="6208838" y="1092663"/>
                </a:cubicBezTo>
                <a:cubicBezTo>
                  <a:pt x="6204899" y="1101650"/>
                  <a:pt x="6189540" y="1099224"/>
                  <a:pt x="6179693" y="1101899"/>
                </a:cubicBezTo>
                <a:cubicBezTo>
                  <a:pt x="6166855" y="1105386"/>
                  <a:pt x="6154095" y="1109653"/>
                  <a:pt x="6140835" y="1111136"/>
                </a:cubicBezTo>
                <a:cubicBezTo>
                  <a:pt x="6098902" y="1115826"/>
                  <a:pt x="6056640" y="1117293"/>
                  <a:pt x="6014543" y="1120372"/>
                </a:cubicBezTo>
                <a:cubicBezTo>
                  <a:pt x="6004829" y="1123451"/>
                  <a:pt x="5994083" y="1124448"/>
                  <a:pt x="5985399" y="1129608"/>
                </a:cubicBezTo>
                <a:cubicBezTo>
                  <a:pt x="5967816" y="1140056"/>
                  <a:pt x="5956179" y="1159477"/>
                  <a:pt x="5936825" y="1166554"/>
                </a:cubicBezTo>
                <a:cubicBezTo>
                  <a:pt x="5912460" y="1175465"/>
                  <a:pt x="5885013" y="1172711"/>
                  <a:pt x="5859107" y="1175790"/>
                </a:cubicBezTo>
                <a:cubicBezTo>
                  <a:pt x="5849393" y="1178869"/>
                  <a:pt x="5840064" y="1186627"/>
                  <a:pt x="5829964" y="1185026"/>
                </a:cubicBezTo>
                <a:cubicBezTo>
                  <a:pt x="5798945" y="1180111"/>
                  <a:pt x="5798682" y="1160458"/>
                  <a:pt x="5791105" y="1138845"/>
                </a:cubicBezTo>
                <a:cubicBezTo>
                  <a:pt x="5787867" y="1114215"/>
                  <a:pt x="5787722" y="1089035"/>
                  <a:pt x="5781391" y="1064954"/>
                </a:cubicBezTo>
                <a:cubicBezTo>
                  <a:pt x="5777879" y="1051596"/>
                  <a:pt x="5765774" y="1041292"/>
                  <a:pt x="5761961" y="1028008"/>
                </a:cubicBezTo>
                <a:cubicBezTo>
                  <a:pt x="5755936" y="1007005"/>
                  <a:pt x="5760466" y="983673"/>
                  <a:pt x="5752246" y="963354"/>
                </a:cubicBezTo>
                <a:cubicBezTo>
                  <a:pt x="5743864" y="942633"/>
                  <a:pt x="5713387" y="907936"/>
                  <a:pt x="5713387" y="907936"/>
                </a:cubicBezTo>
                <a:cubicBezTo>
                  <a:pt x="5710150" y="895621"/>
                  <a:pt x="5715945" y="875991"/>
                  <a:pt x="5703674" y="870990"/>
                </a:cubicBezTo>
                <a:cubicBezTo>
                  <a:pt x="5632537" y="842003"/>
                  <a:pt x="5653041" y="883162"/>
                  <a:pt x="5635669" y="907936"/>
                </a:cubicBezTo>
                <a:cubicBezTo>
                  <a:pt x="5628050" y="918804"/>
                  <a:pt x="5616239" y="926408"/>
                  <a:pt x="5606526" y="935645"/>
                </a:cubicBezTo>
                <a:cubicBezTo>
                  <a:pt x="5603287" y="947960"/>
                  <a:pt x="5598467" y="959994"/>
                  <a:pt x="5596811" y="972590"/>
                </a:cubicBezTo>
                <a:cubicBezTo>
                  <a:pt x="5591976" y="1009377"/>
                  <a:pt x="5598563" y="1047991"/>
                  <a:pt x="5587095" y="1083426"/>
                </a:cubicBezTo>
                <a:cubicBezTo>
                  <a:pt x="5584084" y="1092731"/>
                  <a:pt x="5567666" y="1089584"/>
                  <a:pt x="5557951" y="1092663"/>
                </a:cubicBezTo>
                <a:cubicBezTo>
                  <a:pt x="5548237" y="1101899"/>
                  <a:pt x="5537603" y="1110337"/>
                  <a:pt x="5528807" y="1120372"/>
                </a:cubicBezTo>
                <a:cubicBezTo>
                  <a:pt x="5504821" y="1147738"/>
                  <a:pt x="5517174" y="1151503"/>
                  <a:pt x="5480233" y="1166554"/>
                </a:cubicBezTo>
                <a:cubicBezTo>
                  <a:pt x="5467961" y="1171554"/>
                  <a:pt x="5454328" y="1172711"/>
                  <a:pt x="5441375" y="1175790"/>
                </a:cubicBezTo>
                <a:cubicBezTo>
                  <a:pt x="5444613" y="1197342"/>
                  <a:pt x="5443849" y="1219792"/>
                  <a:pt x="5451089" y="1240445"/>
                </a:cubicBezTo>
                <a:cubicBezTo>
                  <a:pt x="5457060" y="1257476"/>
                  <a:pt x="5468904" y="1272264"/>
                  <a:pt x="5480233" y="1286626"/>
                </a:cubicBezTo>
                <a:cubicBezTo>
                  <a:pt x="5488479" y="1297076"/>
                  <a:pt x="5497947" y="1307090"/>
                  <a:pt x="5509377" y="1314336"/>
                </a:cubicBezTo>
                <a:cubicBezTo>
                  <a:pt x="5517899" y="1319737"/>
                  <a:pt x="5528400" y="1322092"/>
                  <a:pt x="5538521" y="1323572"/>
                </a:cubicBezTo>
                <a:cubicBezTo>
                  <a:pt x="5570688" y="1328277"/>
                  <a:pt x="5603287" y="1329729"/>
                  <a:pt x="5635669" y="1332808"/>
                </a:cubicBezTo>
                <a:cubicBezTo>
                  <a:pt x="5638908" y="1345123"/>
                  <a:pt x="5632717" y="1365740"/>
                  <a:pt x="5645383" y="1369754"/>
                </a:cubicBezTo>
                <a:cubicBezTo>
                  <a:pt x="5726728" y="1395534"/>
                  <a:pt x="5721690" y="1365885"/>
                  <a:pt x="5732817" y="1323572"/>
                </a:cubicBezTo>
                <a:cubicBezTo>
                  <a:pt x="5739293" y="1332808"/>
                  <a:pt x="5752803" y="1340193"/>
                  <a:pt x="5752246" y="1351281"/>
                </a:cubicBezTo>
                <a:cubicBezTo>
                  <a:pt x="5740530" y="1585191"/>
                  <a:pt x="5744375" y="1515777"/>
                  <a:pt x="5499664" y="1536008"/>
                </a:cubicBezTo>
                <a:cubicBezTo>
                  <a:pt x="5496426" y="1619135"/>
                  <a:pt x="5498654" y="1702619"/>
                  <a:pt x="5489949" y="1785390"/>
                </a:cubicBezTo>
                <a:cubicBezTo>
                  <a:pt x="5488788" y="1796436"/>
                  <a:pt x="5472171" y="1802110"/>
                  <a:pt x="5470520" y="1813099"/>
                </a:cubicBezTo>
                <a:cubicBezTo>
                  <a:pt x="5454976" y="1916546"/>
                  <a:pt x="5461680" y="1945086"/>
                  <a:pt x="5465274" y="1957740"/>
                </a:cubicBezTo>
                <a:lnTo>
                  <a:pt x="5465270" y="1958488"/>
                </a:lnTo>
                <a:lnTo>
                  <a:pt x="5460805" y="1960880"/>
                </a:lnTo>
                <a:lnTo>
                  <a:pt x="5452997" y="1990576"/>
                </a:lnTo>
                <a:lnTo>
                  <a:pt x="5441375" y="2007062"/>
                </a:lnTo>
                <a:lnTo>
                  <a:pt x="5441433" y="2007841"/>
                </a:lnTo>
                <a:lnTo>
                  <a:pt x="5437259" y="2012170"/>
                </a:lnTo>
                <a:cubicBezTo>
                  <a:pt x="5431925" y="2016425"/>
                  <a:pt x="5426344" y="2020518"/>
                  <a:pt x="5421946" y="2025535"/>
                </a:cubicBezTo>
                <a:cubicBezTo>
                  <a:pt x="5414471" y="2034063"/>
                  <a:pt x="5408107" y="2043499"/>
                  <a:pt x="5402515" y="2053244"/>
                </a:cubicBezTo>
                <a:cubicBezTo>
                  <a:pt x="5395582" y="2065332"/>
                  <a:pt x="5385868" y="2083804"/>
                  <a:pt x="5377887" y="2099255"/>
                </a:cubicBezTo>
                <a:lnTo>
                  <a:pt x="5372869" y="2109052"/>
                </a:lnTo>
                <a:lnTo>
                  <a:pt x="5366203" y="2108861"/>
                </a:lnTo>
                <a:cubicBezTo>
                  <a:pt x="5354209" y="2107624"/>
                  <a:pt x="5342002" y="2105986"/>
                  <a:pt x="5330079" y="2105451"/>
                </a:cubicBezTo>
                <a:cubicBezTo>
                  <a:pt x="5318153" y="2104916"/>
                  <a:pt x="5306514" y="2105485"/>
                  <a:pt x="5295653" y="2108662"/>
                </a:cubicBezTo>
                <a:cubicBezTo>
                  <a:pt x="5285867" y="2111525"/>
                  <a:pt x="5298972" y="2128768"/>
                  <a:pt x="5305369" y="2136371"/>
                </a:cubicBezTo>
                <a:cubicBezTo>
                  <a:pt x="5312664" y="2145039"/>
                  <a:pt x="5325173" y="2148184"/>
                  <a:pt x="5334514" y="2154844"/>
                </a:cubicBezTo>
                <a:cubicBezTo>
                  <a:pt x="5338178" y="2157456"/>
                  <a:pt x="5340989" y="2161001"/>
                  <a:pt x="5344227" y="2164080"/>
                </a:cubicBezTo>
                <a:lnTo>
                  <a:pt x="5356123" y="2155786"/>
                </a:lnTo>
                <a:lnTo>
                  <a:pt x="5344227" y="2201025"/>
                </a:lnTo>
                <a:cubicBezTo>
                  <a:pt x="5340989" y="2210262"/>
                  <a:pt x="5339092" y="2220027"/>
                  <a:pt x="5334514" y="2228735"/>
                </a:cubicBezTo>
                <a:cubicBezTo>
                  <a:pt x="5329293" y="2238664"/>
                  <a:pt x="5321560" y="2247208"/>
                  <a:pt x="5315083" y="2256444"/>
                </a:cubicBezTo>
                <a:cubicBezTo>
                  <a:pt x="5304945" y="2285366"/>
                  <a:pt x="5291812" y="2318095"/>
                  <a:pt x="5285941" y="2348807"/>
                </a:cubicBezTo>
                <a:cubicBezTo>
                  <a:pt x="5269136" y="2436677"/>
                  <a:pt x="5289654" y="2387928"/>
                  <a:pt x="5256795" y="2450407"/>
                </a:cubicBezTo>
                <a:cubicBezTo>
                  <a:pt x="5253682" y="2462250"/>
                  <a:pt x="5244338" y="2501807"/>
                  <a:pt x="5237366" y="2515062"/>
                </a:cubicBezTo>
                <a:cubicBezTo>
                  <a:pt x="5232143" y="2524991"/>
                  <a:pt x="5224414" y="2533535"/>
                  <a:pt x="5217936" y="2542771"/>
                </a:cubicBezTo>
                <a:cubicBezTo>
                  <a:pt x="5221174" y="2592032"/>
                  <a:pt x="5219554" y="2641800"/>
                  <a:pt x="5227651" y="2690553"/>
                </a:cubicBezTo>
                <a:cubicBezTo>
                  <a:pt x="5229473" y="2701518"/>
                  <a:pt x="5241861" y="2708333"/>
                  <a:pt x="5247082" y="2718262"/>
                </a:cubicBezTo>
                <a:cubicBezTo>
                  <a:pt x="5251660" y="2726970"/>
                  <a:pt x="5253201" y="2736855"/>
                  <a:pt x="5256795" y="2745971"/>
                </a:cubicBezTo>
                <a:cubicBezTo>
                  <a:pt x="5262919" y="2761495"/>
                  <a:pt x="5264639" y="2779761"/>
                  <a:pt x="5276225" y="2792153"/>
                </a:cubicBezTo>
                <a:cubicBezTo>
                  <a:pt x="5291740" y="2808746"/>
                  <a:pt x="5318002" y="2813399"/>
                  <a:pt x="5334514" y="2829098"/>
                </a:cubicBezTo>
                <a:cubicBezTo>
                  <a:pt x="5375108" y="2867692"/>
                  <a:pt x="5352666" y="2848970"/>
                  <a:pt x="5402515" y="2884516"/>
                </a:cubicBezTo>
                <a:cubicBezTo>
                  <a:pt x="5445840" y="3028683"/>
                  <a:pt x="5391555" y="2872909"/>
                  <a:pt x="5460805" y="3004589"/>
                </a:cubicBezTo>
                <a:cubicBezTo>
                  <a:pt x="5495171" y="3069936"/>
                  <a:pt x="5471875" y="3048551"/>
                  <a:pt x="5519094" y="3078480"/>
                </a:cubicBezTo>
                <a:cubicBezTo>
                  <a:pt x="5525569" y="3087716"/>
                  <a:pt x="5529405" y="3099255"/>
                  <a:pt x="5538521" y="3106189"/>
                </a:cubicBezTo>
                <a:cubicBezTo>
                  <a:pt x="5546518" y="3112271"/>
                  <a:pt x="5558508" y="3111071"/>
                  <a:pt x="5567668" y="3115425"/>
                </a:cubicBezTo>
                <a:cubicBezTo>
                  <a:pt x="5634762" y="3147320"/>
                  <a:pt x="5554791" y="3123909"/>
                  <a:pt x="5635669" y="3143135"/>
                </a:cubicBezTo>
                <a:cubicBezTo>
                  <a:pt x="5655100" y="3130820"/>
                  <a:pt x="5675525" y="3119819"/>
                  <a:pt x="5693957" y="3106189"/>
                </a:cubicBezTo>
                <a:cubicBezTo>
                  <a:pt x="5750058" y="3064704"/>
                  <a:pt x="5738594" y="3069661"/>
                  <a:pt x="5726123" y="3076739"/>
                </a:cubicBezTo>
                <a:lnTo>
                  <a:pt x="5718176" y="3081425"/>
                </a:lnTo>
                <a:lnTo>
                  <a:pt x="5724443" y="3077541"/>
                </a:lnTo>
                <a:cubicBezTo>
                  <a:pt x="5730308" y="3073872"/>
                  <a:pt x="5739228" y="3068259"/>
                  <a:pt x="5752246" y="3060007"/>
                </a:cubicBezTo>
                <a:cubicBezTo>
                  <a:pt x="5776022" y="2992197"/>
                  <a:pt x="5757195" y="3018358"/>
                  <a:pt x="5800819" y="2976880"/>
                </a:cubicBezTo>
                <a:cubicBezTo>
                  <a:pt x="5811355" y="2946833"/>
                  <a:pt x="5805290" y="2945230"/>
                  <a:pt x="5839679" y="2930698"/>
                </a:cubicBezTo>
                <a:cubicBezTo>
                  <a:pt x="5858394" y="2922790"/>
                  <a:pt x="5897967" y="2912225"/>
                  <a:pt x="5897967" y="2912225"/>
                </a:cubicBezTo>
                <a:cubicBezTo>
                  <a:pt x="6115155" y="2935169"/>
                  <a:pt x="6055550" y="2874891"/>
                  <a:pt x="6082547" y="2986116"/>
                </a:cubicBezTo>
                <a:cubicBezTo>
                  <a:pt x="6087848" y="3007956"/>
                  <a:pt x="6095500" y="3029219"/>
                  <a:pt x="6101976" y="3050771"/>
                </a:cubicBezTo>
                <a:cubicBezTo>
                  <a:pt x="6105215" y="3096953"/>
                  <a:pt x="6103688" y="3143662"/>
                  <a:pt x="6111691" y="3189316"/>
                </a:cubicBezTo>
                <a:cubicBezTo>
                  <a:pt x="6113610" y="3200266"/>
                  <a:pt x="6126521" y="3206822"/>
                  <a:pt x="6131121" y="3217025"/>
                </a:cubicBezTo>
                <a:cubicBezTo>
                  <a:pt x="6137663" y="3231539"/>
                  <a:pt x="6147092" y="3288100"/>
                  <a:pt x="6150549" y="3300153"/>
                </a:cubicBezTo>
                <a:cubicBezTo>
                  <a:pt x="6155938" y="3318939"/>
                  <a:pt x="6160820" y="3338155"/>
                  <a:pt x="6169979" y="3355571"/>
                </a:cubicBezTo>
                <a:cubicBezTo>
                  <a:pt x="6193988" y="3401224"/>
                  <a:pt x="6184829" y="3379454"/>
                  <a:pt x="6199123" y="3420225"/>
                </a:cubicBezTo>
                <a:cubicBezTo>
                  <a:pt x="6202362" y="3460249"/>
                  <a:pt x="6199168" y="3501223"/>
                  <a:pt x="6208838" y="3540298"/>
                </a:cubicBezTo>
                <a:cubicBezTo>
                  <a:pt x="6212547" y="3555283"/>
                  <a:pt x="6232449" y="3562777"/>
                  <a:pt x="6237983" y="3577244"/>
                </a:cubicBezTo>
                <a:cubicBezTo>
                  <a:pt x="6245808" y="3597703"/>
                  <a:pt x="6243718" y="3620459"/>
                  <a:pt x="6247697" y="3641898"/>
                </a:cubicBezTo>
                <a:cubicBezTo>
                  <a:pt x="6265735" y="3739084"/>
                  <a:pt x="6257403" y="3711149"/>
                  <a:pt x="6286555" y="3780444"/>
                </a:cubicBezTo>
                <a:cubicBezTo>
                  <a:pt x="6289794" y="3878965"/>
                  <a:pt x="6288111" y="3977744"/>
                  <a:pt x="6296271" y="4076007"/>
                </a:cubicBezTo>
                <a:cubicBezTo>
                  <a:pt x="6297883" y="4095419"/>
                  <a:pt x="6312506" y="4112191"/>
                  <a:pt x="6315700" y="4131425"/>
                </a:cubicBezTo>
                <a:cubicBezTo>
                  <a:pt x="6340567" y="4281156"/>
                  <a:pt x="6310708" y="4207178"/>
                  <a:pt x="6335129" y="4288444"/>
                </a:cubicBezTo>
                <a:cubicBezTo>
                  <a:pt x="6351406" y="4342607"/>
                  <a:pt x="6335893" y="4289897"/>
                  <a:pt x="6364273" y="4343862"/>
                </a:cubicBezTo>
                <a:cubicBezTo>
                  <a:pt x="6418758" y="4447466"/>
                  <a:pt x="6312573" y="4274006"/>
                  <a:pt x="6393417" y="4408516"/>
                </a:cubicBezTo>
                <a:cubicBezTo>
                  <a:pt x="6399209" y="4418154"/>
                  <a:pt x="6402946" y="4430342"/>
                  <a:pt x="6412847" y="4436225"/>
                </a:cubicBezTo>
                <a:cubicBezTo>
                  <a:pt x="6430214" y="4446545"/>
                  <a:pt x="6471135" y="4454698"/>
                  <a:pt x="6471135" y="4454698"/>
                </a:cubicBezTo>
                <a:cubicBezTo>
                  <a:pt x="6529423" y="4451619"/>
                  <a:pt x="6588653" y="4455847"/>
                  <a:pt x="6646001" y="4445462"/>
                </a:cubicBezTo>
                <a:cubicBezTo>
                  <a:pt x="6659496" y="4443018"/>
                  <a:pt x="6663714" y="4424999"/>
                  <a:pt x="6675145" y="4417753"/>
                </a:cubicBezTo>
                <a:cubicBezTo>
                  <a:pt x="6683665" y="4412352"/>
                  <a:pt x="6694574" y="4411595"/>
                  <a:pt x="6704289" y="4408516"/>
                </a:cubicBezTo>
                <a:cubicBezTo>
                  <a:pt x="6728704" y="4338876"/>
                  <a:pt x="6695771" y="4424710"/>
                  <a:pt x="6733433" y="4353098"/>
                </a:cubicBezTo>
                <a:cubicBezTo>
                  <a:pt x="6738012" y="4344390"/>
                  <a:pt x="6736862" y="4333074"/>
                  <a:pt x="6743148" y="4325389"/>
                </a:cubicBezTo>
                <a:cubicBezTo>
                  <a:pt x="6760018" y="4304768"/>
                  <a:pt x="6786195" y="4291708"/>
                  <a:pt x="6801436" y="4269971"/>
                </a:cubicBezTo>
                <a:cubicBezTo>
                  <a:pt x="6829846" y="4229453"/>
                  <a:pt x="6813860" y="4251142"/>
                  <a:pt x="6850010" y="4205316"/>
                </a:cubicBezTo>
                <a:cubicBezTo>
                  <a:pt x="6851305" y="4200390"/>
                  <a:pt x="6863864" y="4148612"/>
                  <a:pt x="6869439" y="4140662"/>
                </a:cubicBezTo>
                <a:cubicBezTo>
                  <a:pt x="6884399" y="4119328"/>
                  <a:pt x="6906223" y="4108111"/>
                  <a:pt x="6927727" y="4094480"/>
                </a:cubicBezTo>
                <a:cubicBezTo>
                  <a:pt x="6934204" y="4085244"/>
                  <a:pt x="6938040" y="4073706"/>
                  <a:pt x="6947157" y="4066771"/>
                </a:cubicBezTo>
                <a:cubicBezTo>
                  <a:pt x="6955154" y="4060689"/>
                  <a:pt x="6969745" y="4065014"/>
                  <a:pt x="6976301" y="4057535"/>
                </a:cubicBezTo>
                <a:cubicBezTo>
                  <a:pt x="6987465" y="4044798"/>
                  <a:pt x="6985474" y="4024762"/>
                  <a:pt x="6995731" y="4011353"/>
                </a:cubicBezTo>
                <a:cubicBezTo>
                  <a:pt x="7011892" y="3990225"/>
                  <a:pt x="7054019" y="3955935"/>
                  <a:pt x="7054019" y="3955935"/>
                </a:cubicBezTo>
                <a:cubicBezTo>
                  <a:pt x="7057257" y="3937462"/>
                  <a:pt x="7054925" y="3917267"/>
                  <a:pt x="7063734" y="3900516"/>
                </a:cubicBezTo>
                <a:cubicBezTo>
                  <a:pt x="7068955" y="3890587"/>
                  <a:pt x="7086402" y="3891280"/>
                  <a:pt x="7092878" y="3882044"/>
                </a:cubicBezTo>
                <a:cubicBezTo>
                  <a:pt x="7100284" y="3871482"/>
                  <a:pt x="7097905" y="3856984"/>
                  <a:pt x="7102593" y="3845098"/>
                </a:cubicBezTo>
                <a:cubicBezTo>
                  <a:pt x="7119026" y="3803433"/>
                  <a:pt x="7116598" y="3811591"/>
                  <a:pt x="7151166" y="3789680"/>
                </a:cubicBezTo>
                <a:cubicBezTo>
                  <a:pt x="7157643" y="3780444"/>
                  <a:pt x="7161479" y="3768906"/>
                  <a:pt x="7170596" y="3761971"/>
                </a:cubicBezTo>
                <a:cubicBezTo>
                  <a:pt x="7178593" y="3755889"/>
                  <a:pt x="7193343" y="3760338"/>
                  <a:pt x="7199740" y="3752735"/>
                </a:cubicBezTo>
                <a:cubicBezTo>
                  <a:pt x="7271435" y="3667528"/>
                  <a:pt x="7146622" y="3755616"/>
                  <a:pt x="7238599" y="3697316"/>
                </a:cubicBezTo>
                <a:cubicBezTo>
                  <a:pt x="7332577" y="3563293"/>
                  <a:pt x="7248313" y="3694966"/>
                  <a:pt x="7248313" y="3290916"/>
                </a:cubicBezTo>
                <a:cubicBezTo>
                  <a:pt x="7248313" y="3238486"/>
                  <a:pt x="7252541" y="3186068"/>
                  <a:pt x="7258028" y="3133898"/>
                </a:cubicBezTo>
                <a:cubicBezTo>
                  <a:pt x="7259048" y="3124210"/>
                  <a:pt x="7261346" y="3113792"/>
                  <a:pt x="7267743" y="3106189"/>
                </a:cubicBezTo>
                <a:cubicBezTo>
                  <a:pt x="7278441" y="3093475"/>
                  <a:pt x="7324269" y="3076064"/>
                  <a:pt x="7335746" y="3069244"/>
                </a:cubicBezTo>
                <a:cubicBezTo>
                  <a:pt x="7349476" y="3061085"/>
                  <a:pt x="7360548" y="3049173"/>
                  <a:pt x="7374605" y="3041535"/>
                </a:cubicBezTo>
                <a:cubicBezTo>
                  <a:pt x="7387708" y="3034416"/>
                  <a:pt x="7431244" y="3026664"/>
                  <a:pt x="7442608" y="3023062"/>
                </a:cubicBezTo>
                <a:cubicBezTo>
                  <a:pt x="7459152" y="3017819"/>
                  <a:pt x="7475246" y="3011323"/>
                  <a:pt x="7491182" y="3004589"/>
                </a:cubicBezTo>
                <a:cubicBezTo>
                  <a:pt x="7504416" y="2998997"/>
                  <a:pt x="7516069" y="2989739"/>
                  <a:pt x="7530041" y="2986116"/>
                </a:cubicBezTo>
                <a:cubicBezTo>
                  <a:pt x="7552131" y="2980388"/>
                  <a:pt x="7575516" y="2980774"/>
                  <a:pt x="7598044" y="2976880"/>
                </a:cubicBezTo>
                <a:cubicBezTo>
                  <a:pt x="7611180" y="2974609"/>
                  <a:pt x="7623950" y="2970723"/>
                  <a:pt x="7636902" y="2967644"/>
                </a:cubicBezTo>
                <a:cubicBezTo>
                  <a:pt x="7646617" y="2958408"/>
                  <a:pt x="7657251" y="2949970"/>
                  <a:pt x="7666047" y="2939935"/>
                </a:cubicBezTo>
                <a:cubicBezTo>
                  <a:pt x="7708898" y="2891046"/>
                  <a:pt x="7701188" y="2851040"/>
                  <a:pt x="7675761" y="2773680"/>
                </a:cubicBezTo>
                <a:cubicBezTo>
                  <a:pt x="7671779" y="2761564"/>
                  <a:pt x="7650172" y="2765846"/>
                  <a:pt x="7636902" y="2764444"/>
                </a:cubicBezTo>
                <a:cubicBezTo>
                  <a:pt x="7591729" y="2759672"/>
                  <a:pt x="7546232" y="2758286"/>
                  <a:pt x="7500896" y="2755207"/>
                </a:cubicBezTo>
                <a:cubicBezTo>
                  <a:pt x="7487944" y="2752128"/>
                  <a:pt x="7474875" y="2749458"/>
                  <a:pt x="7462037" y="2745971"/>
                </a:cubicBezTo>
                <a:cubicBezTo>
                  <a:pt x="7452191" y="2743296"/>
                  <a:pt x="7443044" y="2738022"/>
                  <a:pt x="7432893" y="2736735"/>
                </a:cubicBezTo>
                <a:cubicBezTo>
                  <a:pt x="7394242" y="2731835"/>
                  <a:pt x="7355175" y="2730577"/>
                  <a:pt x="7316317" y="2727498"/>
                </a:cubicBezTo>
                <a:cubicBezTo>
                  <a:pt x="7303364" y="2724419"/>
                  <a:pt x="7289051" y="2724560"/>
                  <a:pt x="7277458" y="2718262"/>
                </a:cubicBezTo>
                <a:cubicBezTo>
                  <a:pt x="7257317" y="2707320"/>
                  <a:pt x="7241266" y="2680503"/>
                  <a:pt x="7228884" y="2662844"/>
                </a:cubicBezTo>
                <a:cubicBezTo>
                  <a:pt x="7225646" y="2650529"/>
                  <a:pt x="7222066" y="2638290"/>
                  <a:pt x="7219169" y="2625898"/>
                </a:cubicBezTo>
                <a:cubicBezTo>
                  <a:pt x="7215587" y="2610573"/>
                  <a:pt x="7217647" y="2593346"/>
                  <a:pt x="7209455" y="2579716"/>
                </a:cubicBezTo>
                <a:cubicBezTo>
                  <a:pt x="7203662" y="2570078"/>
                  <a:pt x="7190025" y="2567401"/>
                  <a:pt x="7180311" y="2561244"/>
                </a:cubicBezTo>
                <a:cubicBezTo>
                  <a:pt x="7177072" y="2545850"/>
                  <a:pt x="7176394" y="2529761"/>
                  <a:pt x="7170596" y="2515062"/>
                </a:cubicBezTo>
                <a:cubicBezTo>
                  <a:pt x="7166496" y="2504668"/>
                  <a:pt x="7156960" y="2496991"/>
                  <a:pt x="7151166" y="2487353"/>
                </a:cubicBezTo>
                <a:cubicBezTo>
                  <a:pt x="7143982" y="2475398"/>
                  <a:pt x="7137442" y="2463063"/>
                  <a:pt x="7131737" y="2450407"/>
                </a:cubicBezTo>
                <a:cubicBezTo>
                  <a:pt x="7104659" y="2390337"/>
                  <a:pt x="7148297" y="2459314"/>
                  <a:pt x="7092878" y="2376516"/>
                </a:cubicBezTo>
                <a:cubicBezTo>
                  <a:pt x="7080341" y="2357785"/>
                  <a:pt x="7054019" y="2321098"/>
                  <a:pt x="7054019" y="2321098"/>
                </a:cubicBezTo>
                <a:cubicBezTo>
                  <a:pt x="7024561" y="2237074"/>
                  <a:pt x="7013582" y="2219187"/>
                  <a:pt x="7073449" y="2080953"/>
                </a:cubicBezTo>
                <a:cubicBezTo>
                  <a:pt x="7082339" y="2060424"/>
                  <a:pt x="7103635" y="2115758"/>
                  <a:pt x="7112307" y="2136371"/>
                </a:cubicBezTo>
                <a:lnTo>
                  <a:pt x="7131737" y="2182553"/>
                </a:lnTo>
                <a:cubicBezTo>
                  <a:pt x="7150478" y="2271649"/>
                  <a:pt x="7127527" y="2193025"/>
                  <a:pt x="7160881" y="2256444"/>
                </a:cubicBezTo>
                <a:cubicBezTo>
                  <a:pt x="7172627" y="2278780"/>
                  <a:pt x="7170970" y="2297414"/>
                  <a:pt x="7180311" y="2321098"/>
                </a:cubicBezTo>
                <a:cubicBezTo>
                  <a:pt x="7185396" y="2333990"/>
                  <a:pt x="7193263" y="2345729"/>
                  <a:pt x="7199740" y="2358044"/>
                </a:cubicBezTo>
                <a:cubicBezTo>
                  <a:pt x="7219958" y="2434936"/>
                  <a:pt x="7195340" y="2358912"/>
                  <a:pt x="7228884" y="2422698"/>
                </a:cubicBezTo>
                <a:cubicBezTo>
                  <a:pt x="7248995" y="2460938"/>
                  <a:pt x="7242360" y="2454940"/>
                  <a:pt x="7237658" y="2449308"/>
                </a:cubicBezTo>
                <a:lnTo>
                  <a:pt x="7235903" y="2447073"/>
                </a:lnTo>
                <a:lnTo>
                  <a:pt x="7235640" y="2446711"/>
                </a:lnTo>
                <a:cubicBezTo>
                  <a:pt x="7234540" y="2445239"/>
                  <a:pt x="7234457" y="2445185"/>
                  <a:pt x="7234943" y="2445850"/>
                </a:cubicBezTo>
                <a:lnTo>
                  <a:pt x="7235903" y="2447073"/>
                </a:lnTo>
                <a:lnTo>
                  <a:pt x="7242439" y="2456072"/>
                </a:lnTo>
                <a:cubicBezTo>
                  <a:pt x="7246021" y="2461074"/>
                  <a:pt x="7251069" y="2468190"/>
                  <a:pt x="7258028" y="2478116"/>
                </a:cubicBezTo>
                <a:cubicBezTo>
                  <a:pt x="7263449" y="2498734"/>
                  <a:pt x="7270238" y="2535906"/>
                  <a:pt x="7287172" y="2552007"/>
                </a:cubicBezTo>
                <a:cubicBezTo>
                  <a:pt x="7297413" y="2561743"/>
                  <a:pt x="7314247" y="2562477"/>
                  <a:pt x="7326031" y="2570480"/>
                </a:cubicBezTo>
                <a:cubicBezTo>
                  <a:pt x="7337210" y="2578072"/>
                  <a:pt x="7342353" y="2593500"/>
                  <a:pt x="7355175" y="2598189"/>
                </a:cubicBezTo>
                <a:cubicBezTo>
                  <a:pt x="7385998" y="2609460"/>
                  <a:pt x="7420993" y="2606733"/>
                  <a:pt x="7452323" y="2616662"/>
                </a:cubicBezTo>
                <a:cubicBezTo>
                  <a:pt x="7512341" y="2635682"/>
                  <a:pt x="7471277" y="2624929"/>
                  <a:pt x="7578614" y="2635135"/>
                </a:cubicBezTo>
                <a:cubicBezTo>
                  <a:pt x="7640141" y="2632056"/>
                  <a:pt x="7702147" y="2633813"/>
                  <a:pt x="7763194" y="2625898"/>
                </a:cubicBezTo>
                <a:cubicBezTo>
                  <a:pt x="7789985" y="2622424"/>
                  <a:pt x="7797930" y="2595504"/>
                  <a:pt x="7811768" y="2579716"/>
                </a:cubicBezTo>
                <a:cubicBezTo>
                  <a:pt x="7820563" y="2569681"/>
                  <a:pt x="7831198" y="2561243"/>
                  <a:pt x="7840912" y="2552007"/>
                </a:cubicBezTo>
                <a:cubicBezTo>
                  <a:pt x="7874822" y="2455283"/>
                  <a:pt x="7857444" y="2515865"/>
                  <a:pt x="7879770" y="2367280"/>
                </a:cubicBezTo>
                <a:cubicBezTo>
                  <a:pt x="7873294" y="2345728"/>
                  <a:pt x="7869096" y="2323436"/>
                  <a:pt x="7860341" y="2302625"/>
                </a:cubicBezTo>
                <a:cubicBezTo>
                  <a:pt x="7856004" y="2292318"/>
                  <a:pt x="7847100" y="2284329"/>
                  <a:pt x="7840912" y="2274916"/>
                </a:cubicBezTo>
                <a:cubicBezTo>
                  <a:pt x="7830904" y="2259693"/>
                  <a:pt x="7824202" y="2242245"/>
                  <a:pt x="7811768" y="2228735"/>
                </a:cubicBezTo>
                <a:cubicBezTo>
                  <a:pt x="7801106" y="2217150"/>
                  <a:pt x="7786639" y="2209184"/>
                  <a:pt x="7772909" y="2201025"/>
                </a:cubicBezTo>
                <a:cubicBezTo>
                  <a:pt x="7731201" y="2176241"/>
                  <a:pt x="7699008" y="2172382"/>
                  <a:pt x="7646617" y="2164080"/>
                </a:cubicBezTo>
                <a:cubicBezTo>
                  <a:pt x="7617693" y="2159497"/>
                  <a:pt x="7588329" y="2157923"/>
                  <a:pt x="7559185" y="2154844"/>
                </a:cubicBezTo>
                <a:cubicBezTo>
                  <a:pt x="7501940" y="2136701"/>
                  <a:pt x="7495334" y="2144579"/>
                  <a:pt x="7539755" y="2034771"/>
                </a:cubicBezTo>
                <a:cubicBezTo>
                  <a:pt x="7544548" y="2022923"/>
                  <a:pt x="7565662" y="2028614"/>
                  <a:pt x="7578614" y="2025535"/>
                </a:cubicBezTo>
                <a:cubicBezTo>
                  <a:pt x="7606312" y="2028461"/>
                  <a:pt x="7662642" y="2028534"/>
                  <a:pt x="7695191" y="2044007"/>
                </a:cubicBezTo>
                <a:cubicBezTo>
                  <a:pt x="7705634" y="2048971"/>
                  <a:pt x="7713402" y="2058582"/>
                  <a:pt x="7724335" y="2062480"/>
                </a:cubicBezTo>
                <a:cubicBezTo>
                  <a:pt x="7739795" y="2067992"/>
                  <a:pt x="7756890" y="2067908"/>
                  <a:pt x="7772909" y="2071716"/>
                </a:cubicBezTo>
                <a:cubicBezTo>
                  <a:pt x="7782843" y="2074077"/>
                  <a:pt x="7792338" y="2077874"/>
                  <a:pt x="7802053" y="2080953"/>
                </a:cubicBezTo>
                <a:cubicBezTo>
                  <a:pt x="7839433" y="2134263"/>
                  <a:pt x="7798846" y="2088665"/>
                  <a:pt x="7879770" y="2127135"/>
                </a:cubicBezTo>
                <a:cubicBezTo>
                  <a:pt x="7900656" y="2137064"/>
                  <a:pt x="7915606" y="2157981"/>
                  <a:pt x="7938059" y="2164080"/>
                </a:cubicBezTo>
                <a:cubicBezTo>
                  <a:pt x="7960727" y="2170238"/>
                  <a:pt x="7983697" y="2175465"/>
                  <a:pt x="8006062" y="2182553"/>
                </a:cubicBezTo>
                <a:cubicBezTo>
                  <a:pt x="8022606" y="2187796"/>
                  <a:pt x="8038308" y="2195203"/>
                  <a:pt x="8054636" y="2201025"/>
                </a:cubicBezTo>
                <a:cubicBezTo>
                  <a:pt x="8064224" y="2204444"/>
                  <a:pt x="8074066" y="2207183"/>
                  <a:pt x="8083780" y="2210262"/>
                </a:cubicBezTo>
                <a:cubicBezTo>
                  <a:pt x="8159023" y="2281800"/>
                  <a:pt x="8121371" y="2265277"/>
                  <a:pt x="8180927" y="2284153"/>
                </a:cubicBezTo>
                <a:cubicBezTo>
                  <a:pt x="8214245" y="2315831"/>
                  <a:pt x="8210320" y="2306257"/>
                  <a:pt x="8229500" y="2348807"/>
                </a:cubicBezTo>
                <a:cubicBezTo>
                  <a:pt x="8233534" y="2357756"/>
                  <a:pt x="8231975" y="2369632"/>
                  <a:pt x="8239216" y="2376516"/>
                </a:cubicBezTo>
                <a:cubicBezTo>
                  <a:pt x="8249456" y="2386252"/>
                  <a:pt x="8265121" y="2388831"/>
                  <a:pt x="8278074" y="2394989"/>
                </a:cubicBezTo>
                <a:cubicBezTo>
                  <a:pt x="8307218" y="2391910"/>
                  <a:pt x="8336753" y="2380285"/>
                  <a:pt x="8365507" y="2385753"/>
                </a:cubicBezTo>
                <a:cubicBezTo>
                  <a:pt x="8375548" y="2387662"/>
                  <a:pt x="8372408" y="2404101"/>
                  <a:pt x="8375222" y="2413462"/>
                </a:cubicBezTo>
                <a:cubicBezTo>
                  <a:pt x="8390906" y="2465651"/>
                  <a:pt x="8374786" y="2435932"/>
                  <a:pt x="8404366" y="2478116"/>
                </a:cubicBezTo>
                <a:cubicBezTo>
                  <a:pt x="8407604" y="2496589"/>
                  <a:pt x="8412510" y="2514867"/>
                  <a:pt x="8414080" y="2533535"/>
                </a:cubicBezTo>
                <a:cubicBezTo>
                  <a:pt x="8421065" y="2616546"/>
                  <a:pt x="8380998" y="2691136"/>
                  <a:pt x="8452940" y="2736735"/>
                </a:cubicBezTo>
                <a:cubicBezTo>
                  <a:pt x="8461460" y="2742136"/>
                  <a:pt x="8472369" y="2742892"/>
                  <a:pt x="8482084" y="2745971"/>
                </a:cubicBezTo>
                <a:cubicBezTo>
                  <a:pt x="8495036" y="2758286"/>
                  <a:pt x="8510295" y="2768744"/>
                  <a:pt x="8520942" y="2782916"/>
                </a:cubicBezTo>
                <a:cubicBezTo>
                  <a:pt x="8553325" y="2826020"/>
                  <a:pt x="8501511" y="2801388"/>
                  <a:pt x="8559802" y="2819862"/>
                </a:cubicBezTo>
                <a:cubicBezTo>
                  <a:pt x="8579427" y="2913160"/>
                  <a:pt x="8559605" y="2849716"/>
                  <a:pt x="8579230" y="2819862"/>
                </a:cubicBezTo>
                <a:cubicBezTo>
                  <a:pt x="8594706" y="2796319"/>
                  <a:pt x="8622700" y="2790692"/>
                  <a:pt x="8647234" y="2782916"/>
                </a:cubicBezTo>
                <a:cubicBezTo>
                  <a:pt x="8640757" y="2829098"/>
                  <a:pt x="8630523" y="2874943"/>
                  <a:pt x="8627804" y="2921462"/>
                </a:cubicBezTo>
                <a:cubicBezTo>
                  <a:pt x="8627236" y="2931183"/>
                  <a:pt x="8627357" y="2947963"/>
                  <a:pt x="8637518" y="2949171"/>
                </a:cubicBezTo>
                <a:cubicBezTo>
                  <a:pt x="8660911" y="2951951"/>
                  <a:pt x="8682854" y="2936856"/>
                  <a:pt x="8705522" y="2930698"/>
                </a:cubicBezTo>
                <a:cubicBezTo>
                  <a:pt x="8701765" y="2898546"/>
                  <a:pt x="8699341" y="2824900"/>
                  <a:pt x="8676378" y="2792153"/>
                </a:cubicBezTo>
                <a:lnTo>
                  <a:pt x="8637518" y="2736735"/>
                </a:lnTo>
                <a:cubicBezTo>
                  <a:pt x="8638486" y="2723851"/>
                  <a:pt x="8634186" y="2596533"/>
                  <a:pt x="8666664" y="2561244"/>
                </a:cubicBezTo>
                <a:cubicBezTo>
                  <a:pt x="8679098" y="2547734"/>
                  <a:pt x="8699045" y="2542771"/>
                  <a:pt x="8715236" y="2533535"/>
                </a:cubicBezTo>
                <a:cubicBezTo>
                  <a:pt x="8733698" y="2480879"/>
                  <a:pt x="8709941" y="2525136"/>
                  <a:pt x="8773525" y="2487353"/>
                </a:cubicBezTo>
                <a:cubicBezTo>
                  <a:pt x="8856699" y="2437930"/>
                  <a:pt x="8754763" y="2474828"/>
                  <a:pt x="8831814" y="2450407"/>
                </a:cubicBezTo>
                <a:cubicBezTo>
                  <a:pt x="8838773" y="2440481"/>
                  <a:pt x="8843705" y="2433256"/>
                  <a:pt x="8847137" y="2428112"/>
                </a:cubicBezTo>
                <a:lnTo>
                  <a:pt x="8853222" y="2418683"/>
                </a:lnTo>
                <a:lnTo>
                  <a:pt x="8851842" y="2421276"/>
                </a:lnTo>
                <a:cubicBezTo>
                  <a:pt x="8848647" y="2428339"/>
                  <a:pt x="8846870" y="2438955"/>
                  <a:pt x="8880387" y="2413462"/>
                </a:cubicBezTo>
                <a:cubicBezTo>
                  <a:pt x="8889504" y="2406528"/>
                  <a:pt x="8891029" y="2393063"/>
                  <a:pt x="8899816" y="2385753"/>
                </a:cubicBezTo>
                <a:cubicBezTo>
                  <a:pt x="8940931" y="2351549"/>
                  <a:pt x="8947219" y="2352256"/>
                  <a:pt x="8987249" y="2339571"/>
                </a:cubicBezTo>
                <a:cubicBezTo>
                  <a:pt x="8996964" y="2333413"/>
                  <a:pt x="9004945" y="2318921"/>
                  <a:pt x="9016394" y="2321098"/>
                </a:cubicBezTo>
                <a:cubicBezTo>
                  <a:pt x="9027842" y="2323275"/>
                  <a:pt x="9028348" y="2340279"/>
                  <a:pt x="9035822" y="2348807"/>
                </a:cubicBezTo>
                <a:cubicBezTo>
                  <a:pt x="9044617" y="2358842"/>
                  <a:pt x="9055252" y="2367280"/>
                  <a:pt x="9064966" y="2376516"/>
                </a:cubicBezTo>
                <a:cubicBezTo>
                  <a:pt x="9068205" y="2394989"/>
                  <a:pt x="9065873" y="2415184"/>
                  <a:pt x="9074682" y="2431935"/>
                </a:cubicBezTo>
                <a:cubicBezTo>
                  <a:pt x="9079903" y="2441864"/>
                  <a:pt x="9097350" y="2441171"/>
                  <a:pt x="9103826" y="2450407"/>
                </a:cubicBezTo>
                <a:cubicBezTo>
                  <a:pt x="9111231" y="2460969"/>
                  <a:pt x="9105199" y="2477440"/>
                  <a:pt x="9113540" y="2487353"/>
                </a:cubicBezTo>
                <a:cubicBezTo>
                  <a:pt x="9119937" y="2494956"/>
                  <a:pt x="9132838" y="2493914"/>
                  <a:pt x="9142684" y="2496589"/>
                </a:cubicBezTo>
                <a:cubicBezTo>
                  <a:pt x="9155522" y="2500076"/>
                  <a:pt x="9168591" y="2502746"/>
                  <a:pt x="9181544" y="2505825"/>
                </a:cubicBezTo>
                <a:cubicBezTo>
                  <a:pt x="9191258" y="2515062"/>
                  <a:pt x="9204543" y="2521852"/>
                  <a:pt x="9210688" y="2533535"/>
                </a:cubicBezTo>
                <a:cubicBezTo>
                  <a:pt x="9224426" y="2559659"/>
                  <a:pt x="9222791" y="2592360"/>
                  <a:pt x="9239832" y="2616662"/>
                </a:cubicBezTo>
                <a:lnTo>
                  <a:pt x="9259262" y="2644371"/>
                </a:lnTo>
                <a:cubicBezTo>
                  <a:pt x="9262500" y="2659765"/>
                  <a:pt x="9265263" y="2675256"/>
                  <a:pt x="9268976" y="2690553"/>
                </a:cubicBezTo>
                <a:cubicBezTo>
                  <a:pt x="9274981" y="2715291"/>
                  <a:pt x="9288406" y="2764444"/>
                  <a:pt x="9288406" y="2764444"/>
                </a:cubicBezTo>
                <a:cubicBezTo>
                  <a:pt x="9285167" y="2819862"/>
                  <a:pt x="9290596" y="2876361"/>
                  <a:pt x="9278690" y="2930698"/>
                </a:cubicBezTo>
                <a:cubicBezTo>
                  <a:pt x="9273928" y="2952433"/>
                  <a:pt x="9261512" y="2977871"/>
                  <a:pt x="9239832" y="2986116"/>
                </a:cubicBezTo>
                <a:lnTo>
                  <a:pt x="9191258" y="3004589"/>
                </a:lnTo>
                <a:cubicBezTo>
                  <a:pt x="9197735" y="3013825"/>
                  <a:pt x="9205467" y="3022369"/>
                  <a:pt x="9210688" y="3032298"/>
                </a:cubicBezTo>
                <a:cubicBezTo>
                  <a:pt x="9227065" y="3063440"/>
                  <a:pt x="9212875" y="3064917"/>
                  <a:pt x="9239832" y="3096953"/>
                </a:cubicBezTo>
                <a:cubicBezTo>
                  <a:pt x="9256997" y="3117353"/>
                  <a:pt x="9278690" y="3133898"/>
                  <a:pt x="9298120" y="3152371"/>
                </a:cubicBezTo>
                <a:cubicBezTo>
                  <a:pt x="9307834" y="3161607"/>
                  <a:pt x="9319643" y="3169212"/>
                  <a:pt x="9327264" y="3180080"/>
                </a:cubicBezTo>
                <a:lnTo>
                  <a:pt x="9346694" y="3207789"/>
                </a:lnTo>
                <a:cubicBezTo>
                  <a:pt x="9369476" y="3272771"/>
                  <a:pt x="9335245" y="3196904"/>
                  <a:pt x="9395268" y="3253971"/>
                </a:cubicBezTo>
                <a:cubicBezTo>
                  <a:pt x="9400807" y="3259238"/>
                  <a:pt x="9413447" y="3317198"/>
                  <a:pt x="9414697" y="3318625"/>
                </a:cubicBezTo>
                <a:cubicBezTo>
                  <a:pt x="9423969" y="3329202"/>
                  <a:pt x="9440603" y="3330940"/>
                  <a:pt x="9453556" y="3337098"/>
                </a:cubicBezTo>
                <a:cubicBezTo>
                  <a:pt x="9463270" y="3352492"/>
                  <a:pt x="9470412" y="3369650"/>
                  <a:pt x="9482700" y="3383280"/>
                </a:cubicBezTo>
                <a:cubicBezTo>
                  <a:pt x="9490298" y="3391708"/>
                  <a:pt x="9502874" y="3394646"/>
                  <a:pt x="9511844" y="3401753"/>
                </a:cubicBezTo>
                <a:cubicBezTo>
                  <a:pt x="9522399" y="3410115"/>
                  <a:pt x="9529808" y="3421870"/>
                  <a:pt x="9540988" y="3429462"/>
                </a:cubicBezTo>
                <a:cubicBezTo>
                  <a:pt x="9552772" y="3437465"/>
                  <a:pt x="9566536" y="3442511"/>
                  <a:pt x="9579847" y="3447935"/>
                </a:cubicBezTo>
                <a:cubicBezTo>
                  <a:pt x="9641806" y="3473181"/>
                  <a:pt x="9755144" y="3471798"/>
                  <a:pt x="9793571" y="3475644"/>
                </a:cubicBezTo>
                <a:cubicBezTo>
                  <a:pt x="9803286" y="3481801"/>
                  <a:pt x="9812272" y="3489152"/>
                  <a:pt x="9822715" y="3494116"/>
                </a:cubicBezTo>
                <a:cubicBezTo>
                  <a:pt x="9852670" y="3508356"/>
                  <a:pt x="9902777" y="3509404"/>
                  <a:pt x="9929577" y="3512589"/>
                </a:cubicBezTo>
                <a:cubicBezTo>
                  <a:pt x="9962967" y="3533753"/>
                  <a:pt x="9980367" y="3551804"/>
                  <a:pt x="10017010" y="3558771"/>
                </a:cubicBezTo>
                <a:cubicBezTo>
                  <a:pt x="10039463" y="3563040"/>
                  <a:pt x="10062345" y="3564928"/>
                  <a:pt x="10085013" y="3568007"/>
                </a:cubicBezTo>
                <a:cubicBezTo>
                  <a:pt x="10091489" y="3558771"/>
                  <a:pt x="10107273" y="3551067"/>
                  <a:pt x="10104442" y="3540298"/>
                </a:cubicBezTo>
                <a:cubicBezTo>
                  <a:pt x="10101959" y="3530853"/>
                  <a:pt x="10083294" y="3537144"/>
                  <a:pt x="10075298" y="3531062"/>
                </a:cubicBezTo>
                <a:cubicBezTo>
                  <a:pt x="10066181" y="3524128"/>
                  <a:pt x="10066006" y="3508861"/>
                  <a:pt x="10055869" y="3503353"/>
                </a:cubicBezTo>
                <a:cubicBezTo>
                  <a:pt x="10041533" y="3495564"/>
                  <a:pt x="10023226" y="3498247"/>
                  <a:pt x="10007295" y="3494116"/>
                </a:cubicBezTo>
                <a:cubicBezTo>
                  <a:pt x="9987536" y="3488993"/>
                  <a:pt x="9968437" y="3481801"/>
                  <a:pt x="9949007" y="3475644"/>
                </a:cubicBezTo>
                <a:lnTo>
                  <a:pt x="9890718" y="3457171"/>
                </a:lnTo>
                <a:lnTo>
                  <a:pt x="9861574" y="3447935"/>
                </a:lnTo>
                <a:cubicBezTo>
                  <a:pt x="9851860" y="3438698"/>
                  <a:pt x="9844358" y="3426706"/>
                  <a:pt x="9832430" y="3420225"/>
                </a:cubicBezTo>
                <a:cubicBezTo>
                  <a:pt x="9820838" y="3413927"/>
                  <a:pt x="9806410" y="3414476"/>
                  <a:pt x="9793571" y="3410989"/>
                </a:cubicBezTo>
                <a:cubicBezTo>
                  <a:pt x="9746148" y="3398107"/>
                  <a:pt x="9755967" y="3392686"/>
                  <a:pt x="9686709" y="3383280"/>
                </a:cubicBezTo>
                <a:lnTo>
                  <a:pt x="9618706" y="3374044"/>
                </a:lnTo>
                <a:cubicBezTo>
                  <a:pt x="9608992" y="3367886"/>
                  <a:pt x="9600005" y="3360535"/>
                  <a:pt x="9589562" y="3355571"/>
                </a:cubicBezTo>
                <a:cubicBezTo>
                  <a:pt x="9580403" y="3351217"/>
                  <a:pt x="9568413" y="3352417"/>
                  <a:pt x="9560418" y="3346335"/>
                </a:cubicBezTo>
                <a:cubicBezTo>
                  <a:pt x="9551301" y="3339400"/>
                  <a:pt x="9547465" y="3327862"/>
                  <a:pt x="9540988" y="3318625"/>
                </a:cubicBezTo>
                <a:cubicBezTo>
                  <a:pt x="9547465" y="3272443"/>
                  <a:pt x="9549787" y="3225561"/>
                  <a:pt x="9560418" y="3180080"/>
                </a:cubicBezTo>
                <a:cubicBezTo>
                  <a:pt x="9562950" y="3169244"/>
                  <a:pt x="9581767" y="3163321"/>
                  <a:pt x="9579847" y="3152371"/>
                </a:cubicBezTo>
                <a:cubicBezTo>
                  <a:pt x="9574825" y="3123722"/>
                  <a:pt x="9540360" y="3124362"/>
                  <a:pt x="9521559" y="3115425"/>
                </a:cubicBezTo>
                <a:cubicBezTo>
                  <a:pt x="9511116" y="3110461"/>
                  <a:pt x="9502130" y="3103110"/>
                  <a:pt x="9492414" y="3096953"/>
                </a:cubicBezTo>
                <a:cubicBezTo>
                  <a:pt x="9485938" y="3087717"/>
                  <a:pt x="9480459" y="3077772"/>
                  <a:pt x="9472985" y="3069244"/>
                </a:cubicBezTo>
                <a:cubicBezTo>
                  <a:pt x="9464190" y="3059209"/>
                  <a:pt x="9451463" y="3052403"/>
                  <a:pt x="9443841" y="3041535"/>
                </a:cubicBezTo>
                <a:cubicBezTo>
                  <a:pt x="9438161" y="3033434"/>
                  <a:pt x="9437364" y="3023062"/>
                  <a:pt x="9434126" y="3013825"/>
                </a:cubicBezTo>
                <a:cubicBezTo>
                  <a:pt x="9427279" y="2916172"/>
                  <a:pt x="9441049" y="2897679"/>
                  <a:pt x="9404982" y="2829098"/>
                </a:cubicBezTo>
                <a:cubicBezTo>
                  <a:pt x="9399761" y="2819169"/>
                  <a:pt x="9392029" y="2810625"/>
                  <a:pt x="9385552" y="2801389"/>
                </a:cubicBezTo>
                <a:cubicBezTo>
                  <a:pt x="9382314" y="2792153"/>
                  <a:pt x="9380417" y="2782388"/>
                  <a:pt x="9375838" y="2773680"/>
                </a:cubicBezTo>
                <a:cubicBezTo>
                  <a:pt x="9370617" y="2763751"/>
                  <a:pt x="9360508" y="2756365"/>
                  <a:pt x="9356408" y="2745971"/>
                </a:cubicBezTo>
                <a:cubicBezTo>
                  <a:pt x="9350611" y="2731272"/>
                  <a:pt x="9349932" y="2715183"/>
                  <a:pt x="9346694" y="2699789"/>
                </a:cubicBezTo>
                <a:cubicBezTo>
                  <a:pt x="9349932" y="2672080"/>
                  <a:pt x="9343294" y="2641598"/>
                  <a:pt x="9356408" y="2616662"/>
                </a:cubicBezTo>
                <a:cubicBezTo>
                  <a:pt x="9360988" y="2607954"/>
                  <a:pt x="9378312" y="2619014"/>
                  <a:pt x="9385552" y="2625898"/>
                </a:cubicBezTo>
                <a:cubicBezTo>
                  <a:pt x="9395792" y="2635634"/>
                  <a:pt x="9398505" y="2650529"/>
                  <a:pt x="9404982" y="2662844"/>
                </a:cubicBezTo>
                <a:cubicBezTo>
                  <a:pt x="9408220" y="2687474"/>
                  <a:pt x="9410027" y="2712313"/>
                  <a:pt x="9414697" y="2736735"/>
                </a:cubicBezTo>
                <a:cubicBezTo>
                  <a:pt x="9416530" y="2746314"/>
                  <a:pt x="9417171" y="2757560"/>
                  <a:pt x="9424412" y="2764444"/>
                </a:cubicBezTo>
                <a:cubicBezTo>
                  <a:pt x="9434652" y="2774180"/>
                  <a:pt x="9450317" y="2776759"/>
                  <a:pt x="9463270" y="2782916"/>
                </a:cubicBezTo>
                <a:cubicBezTo>
                  <a:pt x="9472984" y="2792152"/>
                  <a:pt x="9480983" y="2803379"/>
                  <a:pt x="9492414" y="2810625"/>
                </a:cubicBezTo>
                <a:cubicBezTo>
                  <a:pt x="9523628" y="2830409"/>
                  <a:pt x="9569266" y="2814192"/>
                  <a:pt x="9599276" y="2810625"/>
                </a:cubicBezTo>
                <a:cubicBezTo>
                  <a:pt x="9652181" y="2735176"/>
                  <a:pt x="9633145" y="2774243"/>
                  <a:pt x="9608992" y="2598189"/>
                </a:cubicBezTo>
                <a:cubicBezTo>
                  <a:pt x="9607481" y="2587181"/>
                  <a:pt x="9598531" y="2577587"/>
                  <a:pt x="9589562" y="2570480"/>
                </a:cubicBezTo>
                <a:cubicBezTo>
                  <a:pt x="9578437" y="2561665"/>
                  <a:pt x="9563656" y="2558165"/>
                  <a:pt x="9550703" y="2552007"/>
                </a:cubicBezTo>
                <a:cubicBezTo>
                  <a:pt x="9527582" y="2486058"/>
                  <a:pt x="9542634" y="2512791"/>
                  <a:pt x="9511844" y="2468880"/>
                </a:cubicBezTo>
                <a:cubicBezTo>
                  <a:pt x="9515082" y="2435013"/>
                  <a:pt x="9511040" y="2399783"/>
                  <a:pt x="9521559" y="2367280"/>
                </a:cubicBezTo>
                <a:cubicBezTo>
                  <a:pt x="9524847" y="2357121"/>
                  <a:pt x="9569777" y="2340289"/>
                  <a:pt x="9579847" y="2339571"/>
                </a:cubicBezTo>
                <a:cubicBezTo>
                  <a:pt x="9699501" y="2331039"/>
                  <a:pt x="9819477" y="2327256"/>
                  <a:pt x="9939292" y="2321098"/>
                </a:cubicBezTo>
                <a:cubicBezTo>
                  <a:pt x="10004729" y="2258883"/>
                  <a:pt x="9929012" y="2321367"/>
                  <a:pt x="10007295" y="2284153"/>
                </a:cubicBezTo>
                <a:cubicBezTo>
                  <a:pt x="10028182" y="2274224"/>
                  <a:pt x="10065583" y="2247207"/>
                  <a:pt x="10065583" y="2247207"/>
                </a:cubicBezTo>
                <a:cubicBezTo>
                  <a:pt x="10068822" y="2231813"/>
                  <a:pt x="10067105" y="2214655"/>
                  <a:pt x="10075298" y="2201025"/>
                </a:cubicBezTo>
                <a:cubicBezTo>
                  <a:pt x="10081090" y="2191387"/>
                  <a:pt x="10096186" y="2190402"/>
                  <a:pt x="10104442" y="2182553"/>
                </a:cubicBezTo>
                <a:cubicBezTo>
                  <a:pt x="10112698" y="2174704"/>
                  <a:pt x="10117395" y="2164080"/>
                  <a:pt x="10123872" y="2154844"/>
                </a:cubicBezTo>
                <a:cubicBezTo>
                  <a:pt x="10127110" y="2139450"/>
                  <a:pt x="10128365" y="2123555"/>
                  <a:pt x="10133586" y="2108662"/>
                </a:cubicBezTo>
                <a:cubicBezTo>
                  <a:pt x="10141804" y="2085224"/>
                  <a:pt x="10158232" y="2064277"/>
                  <a:pt x="10172445" y="2044007"/>
                </a:cubicBezTo>
                <a:cubicBezTo>
                  <a:pt x="10169207" y="2007062"/>
                  <a:pt x="10172779" y="1968993"/>
                  <a:pt x="10162731" y="1933171"/>
                </a:cubicBezTo>
                <a:cubicBezTo>
                  <a:pt x="10159191" y="1920550"/>
                  <a:pt x="10141207" y="1916330"/>
                  <a:pt x="10133586" y="1905462"/>
                </a:cubicBezTo>
                <a:cubicBezTo>
                  <a:pt x="10127905" y="1897361"/>
                  <a:pt x="10128451" y="1886461"/>
                  <a:pt x="10123872" y="1877753"/>
                </a:cubicBezTo>
                <a:cubicBezTo>
                  <a:pt x="10107680" y="1846966"/>
                  <a:pt x="10104441" y="1850043"/>
                  <a:pt x="10075298" y="1831571"/>
                </a:cubicBezTo>
                <a:cubicBezTo>
                  <a:pt x="10017794" y="1749561"/>
                  <a:pt x="10102810" y="1880776"/>
                  <a:pt x="10046154" y="1665317"/>
                </a:cubicBezTo>
                <a:cubicBezTo>
                  <a:pt x="10043670" y="1655872"/>
                  <a:pt x="10026422" y="1659916"/>
                  <a:pt x="10017010" y="1656081"/>
                </a:cubicBezTo>
                <a:cubicBezTo>
                  <a:pt x="9897795" y="1607505"/>
                  <a:pt x="10046566" y="1665513"/>
                  <a:pt x="9949007" y="1619136"/>
                </a:cubicBezTo>
                <a:cubicBezTo>
                  <a:pt x="9939848" y="1614782"/>
                  <a:pt x="9929577" y="1612978"/>
                  <a:pt x="9919862" y="1609899"/>
                </a:cubicBezTo>
                <a:cubicBezTo>
                  <a:pt x="9932815" y="1603741"/>
                  <a:pt x="9944520" y="1588726"/>
                  <a:pt x="9958722" y="1591426"/>
                </a:cubicBezTo>
                <a:cubicBezTo>
                  <a:pt x="9981619" y="1595780"/>
                  <a:pt x="9995328" y="1620126"/>
                  <a:pt x="10017010" y="1628372"/>
                </a:cubicBezTo>
                <a:cubicBezTo>
                  <a:pt x="10086843" y="1654930"/>
                  <a:pt x="10048320" y="1644500"/>
                  <a:pt x="10133586" y="1656081"/>
                </a:cubicBezTo>
                <a:cubicBezTo>
                  <a:pt x="10143301" y="1665317"/>
                  <a:pt x="10152176" y="1675428"/>
                  <a:pt x="10162731" y="1683790"/>
                </a:cubicBezTo>
                <a:cubicBezTo>
                  <a:pt x="10171701" y="1690896"/>
                  <a:pt x="10184187" y="1693909"/>
                  <a:pt x="10191875" y="1702263"/>
                </a:cubicBezTo>
                <a:cubicBezTo>
                  <a:pt x="10207252" y="1718971"/>
                  <a:pt x="10230734" y="1757681"/>
                  <a:pt x="10230734" y="1757681"/>
                </a:cubicBezTo>
                <a:cubicBezTo>
                  <a:pt x="10233972" y="1769996"/>
                  <a:pt x="10235189" y="1782958"/>
                  <a:pt x="10240448" y="1794626"/>
                </a:cubicBezTo>
                <a:cubicBezTo>
                  <a:pt x="10245047" y="1804829"/>
                  <a:pt x="10256444" y="1811726"/>
                  <a:pt x="10259878" y="1822336"/>
                </a:cubicBezTo>
                <a:cubicBezTo>
                  <a:pt x="10296758" y="1936292"/>
                  <a:pt x="10241237" y="1900220"/>
                  <a:pt x="10327881" y="1933171"/>
                </a:cubicBezTo>
                <a:cubicBezTo>
                  <a:pt x="10359454" y="1930862"/>
                  <a:pt x="10397913" y="1942788"/>
                  <a:pt x="10427764" y="1936920"/>
                </a:cubicBezTo>
                <a:lnTo>
                  <a:pt x="10452707" y="1924656"/>
                </a:lnTo>
                <a:lnTo>
                  <a:pt x="10465976" y="1934082"/>
                </a:lnTo>
                <a:cubicBezTo>
                  <a:pt x="10476548" y="1938381"/>
                  <a:pt x="10489661" y="1939297"/>
                  <a:pt x="10502746" y="1942407"/>
                </a:cubicBezTo>
                <a:cubicBezTo>
                  <a:pt x="10554741" y="1967124"/>
                  <a:pt x="10563088" y="1979313"/>
                  <a:pt x="10638752" y="1951644"/>
                </a:cubicBezTo>
                <a:cubicBezTo>
                  <a:pt x="10653864" y="1946118"/>
                  <a:pt x="10657234" y="1926283"/>
                  <a:pt x="10667896" y="1914698"/>
                </a:cubicBezTo>
                <a:cubicBezTo>
                  <a:pt x="10679959" y="1901591"/>
                  <a:pt x="10693802" y="1890068"/>
                  <a:pt x="10706755" y="1877753"/>
                </a:cubicBezTo>
                <a:cubicBezTo>
                  <a:pt x="10709994" y="1868517"/>
                  <a:pt x="10711497" y="1858555"/>
                  <a:pt x="10716470" y="1850044"/>
                </a:cubicBezTo>
                <a:cubicBezTo>
                  <a:pt x="10727810" y="1830636"/>
                  <a:pt x="10755329" y="1794626"/>
                  <a:pt x="10755329" y="1794626"/>
                </a:cubicBezTo>
                <a:cubicBezTo>
                  <a:pt x="10758568" y="1782311"/>
                  <a:pt x="10761376" y="1769887"/>
                  <a:pt x="10765043" y="1757681"/>
                </a:cubicBezTo>
                <a:cubicBezTo>
                  <a:pt x="10767857" y="1748320"/>
                  <a:pt x="10773831" y="1739668"/>
                  <a:pt x="10774758" y="1729972"/>
                </a:cubicBezTo>
                <a:cubicBezTo>
                  <a:pt x="10780335" y="1671635"/>
                  <a:pt x="10754781" y="1605808"/>
                  <a:pt x="10784473" y="1554481"/>
                </a:cubicBezTo>
                <a:cubicBezTo>
                  <a:pt x="10800156" y="1527370"/>
                  <a:pt x="10849237" y="1548324"/>
                  <a:pt x="10881620" y="1545245"/>
                </a:cubicBezTo>
                <a:cubicBezTo>
                  <a:pt x="10875144" y="1536009"/>
                  <a:pt x="10871308" y="1524471"/>
                  <a:pt x="10862191" y="1517536"/>
                </a:cubicBezTo>
                <a:cubicBezTo>
                  <a:pt x="10847487" y="1506352"/>
                  <a:pt x="10846000" y="1494444"/>
                  <a:pt x="10842761" y="1489826"/>
                </a:cubicBezTo>
                <a:cubicBezTo>
                  <a:pt x="10816856" y="1502141"/>
                  <a:pt x="10786691" y="1508477"/>
                  <a:pt x="10765043" y="1526772"/>
                </a:cubicBezTo>
                <a:cubicBezTo>
                  <a:pt x="10755064" y="1535205"/>
                  <a:pt x="10758997" y="1551511"/>
                  <a:pt x="10755329" y="1563717"/>
                </a:cubicBezTo>
                <a:cubicBezTo>
                  <a:pt x="10739099" y="1617725"/>
                  <a:pt x="10751086" y="1563393"/>
                  <a:pt x="10735899" y="1628372"/>
                </a:cubicBezTo>
                <a:cubicBezTo>
                  <a:pt x="10729817" y="1654397"/>
                  <a:pt x="10721920" y="1708345"/>
                  <a:pt x="10706755" y="1729972"/>
                </a:cubicBezTo>
                <a:cubicBezTo>
                  <a:pt x="10700278" y="1739208"/>
                  <a:pt x="10693119" y="1748043"/>
                  <a:pt x="10687326" y="1757681"/>
                </a:cubicBezTo>
                <a:cubicBezTo>
                  <a:pt x="10680141" y="1769635"/>
                  <a:pt x="10676313" y="1783422"/>
                  <a:pt x="10667896" y="1794626"/>
                </a:cubicBezTo>
                <a:cubicBezTo>
                  <a:pt x="10648295" y="1820717"/>
                  <a:pt x="10630188" y="1828463"/>
                  <a:pt x="10599893" y="1840807"/>
                </a:cubicBezTo>
                <a:cubicBezTo>
                  <a:pt x="10590481" y="1844642"/>
                  <a:pt x="10579908" y="1845690"/>
                  <a:pt x="10570749" y="1850044"/>
                </a:cubicBezTo>
                <a:cubicBezTo>
                  <a:pt x="10560306" y="1855008"/>
                  <a:pt x="10552932" y="1865824"/>
                  <a:pt x="10541605" y="1868516"/>
                </a:cubicBezTo>
                <a:cubicBezTo>
                  <a:pt x="10527381" y="1871897"/>
                  <a:pt x="10512809" y="1873437"/>
                  <a:pt x="10498149" y="1874516"/>
                </a:cubicBezTo>
                <a:lnTo>
                  <a:pt x="10455494" y="1877656"/>
                </a:lnTo>
                <a:lnTo>
                  <a:pt x="10434743" y="1831571"/>
                </a:lnTo>
                <a:cubicBezTo>
                  <a:pt x="10431309" y="1820962"/>
                  <a:pt x="10425451" y="1809371"/>
                  <a:pt x="10415313" y="1803863"/>
                </a:cubicBezTo>
                <a:cubicBezTo>
                  <a:pt x="10400978" y="1796074"/>
                  <a:pt x="10382931" y="1797705"/>
                  <a:pt x="10366740" y="1794626"/>
                </a:cubicBezTo>
                <a:cubicBezTo>
                  <a:pt x="10366050" y="1793751"/>
                  <a:pt x="10321007" y="1738075"/>
                  <a:pt x="10318166" y="1729972"/>
                </a:cubicBezTo>
                <a:cubicBezTo>
                  <a:pt x="10311937" y="1712206"/>
                  <a:pt x="10312724" y="1692836"/>
                  <a:pt x="10308451" y="1674554"/>
                </a:cubicBezTo>
                <a:cubicBezTo>
                  <a:pt x="10306230" y="1665050"/>
                  <a:pt x="10301976" y="1656081"/>
                  <a:pt x="10298737" y="1646845"/>
                </a:cubicBezTo>
                <a:cubicBezTo>
                  <a:pt x="10305213" y="1631451"/>
                  <a:pt x="10308493" y="1614458"/>
                  <a:pt x="10318166" y="1600663"/>
                </a:cubicBezTo>
                <a:cubicBezTo>
                  <a:pt x="10325981" y="1589518"/>
                  <a:pt x="10366831" y="1551931"/>
                  <a:pt x="10386169" y="1545245"/>
                </a:cubicBezTo>
                <a:cubicBezTo>
                  <a:pt x="10411265" y="1536569"/>
                  <a:pt x="10463887" y="1526772"/>
                  <a:pt x="10463887" y="1526772"/>
                </a:cubicBezTo>
                <a:cubicBezTo>
                  <a:pt x="10502305" y="1471984"/>
                  <a:pt x="10457969" y="1521063"/>
                  <a:pt x="10531890" y="1489826"/>
                </a:cubicBezTo>
                <a:cubicBezTo>
                  <a:pt x="10546685" y="1483574"/>
                  <a:pt x="10557573" y="1471064"/>
                  <a:pt x="10570749" y="1462117"/>
                </a:cubicBezTo>
                <a:cubicBezTo>
                  <a:pt x="10580250" y="1455665"/>
                  <a:pt x="10590392" y="1450097"/>
                  <a:pt x="10599893" y="1443645"/>
                </a:cubicBezTo>
                <a:cubicBezTo>
                  <a:pt x="10613068" y="1434698"/>
                  <a:pt x="10625280" y="1424475"/>
                  <a:pt x="10638752" y="1415936"/>
                </a:cubicBezTo>
                <a:cubicBezTo>
                  <a:pt x="10648215" y="1409938"/>
                  <a:pt x="10701989" y="1381227"/>
                  <a:pt x="10716470" y="1369754"/>
                </a:cubicBezTo>
                <a:cubicBezTo>
                  <a:pt x="10727024" y="1361392"/>
                  <a:pt x="10735899" y="1351281"/>
                  <a:pt x="10745614" y="1342045"/>
                </a:cubicBezTo>
                <a:cubicBezTo>
                  <a:pt x="10748852" y="1332809"/>
                  <a:pt x="10750750" y="1323044"/>
                  <a:pt x="10755329" y="1314336"/>
                </a:cubicBezTo>
                <a:cubicBezTo>
                  <a:pt x="10760550" y="1304407"/>
                  <a:pt x="10773596" y="1297672"/>
                  <a:pt x="10774758" y="1286626"/>
                </a:cubicBezTo>
                <a:cubicBezTo>
                  <a:pt x="10783143" y="1206899"/>
                  <a:pt x="10768945" y="1234917"/>
                  <a:pt x="10726185" y="1194263"/>
                </a:cubicBezTo>
                <a:cubicBezTo>
                  <a:pt x="10717930" y="1186414"/>
                  <a:pt x="10715542" y="1173864"/>
                  <a:pt x="10706755" y="1166554"/>
                </a:cubicBezTo>
                <a:cubicBezTo>
                  <a:pt x="10677811" y="1142475"/>
                  <a:pt x="10654015" y="1128618"/>
                  <a:pt x="10619323" y="1120372"/>
                </a:cubicBezTo>
                <a:cubicBezTo>
                  <a:pt x="10603304" y="1116565"/>
                  <a:pt x="10586941" y="1114215"/>
                  <a:pt x="10570749" y="1111136"/>
                </a:cubicBezTo>
                <a:cubicBezTo>
                  <a:pt x="10573988" y="1083427"/>
                  <a:pt x="10559729" y="1047722"/>
                  <a:pt x="10580464" y="1028008"/>
                </a:cubicBezTo>
                <a:cubicBezTo>
                  <a:pt x="10601199" y="1008294"/>
                  <a:pt x="10638914" y="1023011"/>
                  <a:pt x="10667896" y="1018772"/>
                </a:cubicBezTo>
                <a:cubicBezTo>
                  <a:pt x="10681093" y="1016842"/>
                  <a:pt x="10693802" y="1012614"/>
                  <a:pt x="10706755" y="1009536"/>
                </a:cubicBezTo>
                <a:cubicBezTo>
                  <a:pt x="10716470" y="1003378"/>
                  <a:pt x="10725168" y="995436"/>
                  <a:pt x="10735899" y="991062"/>
                </a:cubicBezTo>
                <a:cubicBezTo>
                  <a:pt x="10789227" y="969333"/>
                  <a:pt x="10862287" y="987771"/>
                  <a:pt x="10910765" y="991062"/>
                </a:cubicBezTo>
                <a:cubicBezTo>
                  <a:pt x="10982006" y="987984"/>
                  <a:pt x="11053401" y="987233"/>
                  <a:pt x="11124489" y="981825"/>
                </a:cubicBezTo>
                <a:cubicBezTo>
                  <a:pt x="11153560" y="979615"/>
                  <a:pt x="11157825" y="965979"/>
                  <a:pt x="11182777" y="954117"/>
                </a:cubicBezTo>
                <a:cubicBezTo>
                  <a:pt x="11196712" y="947491"/>
                  <a:pt x="11238330" y="938603"/>
                  <a:pt x="11250779" y="935645"/>
                </a:cubicBezTo>
                <a:cubicBezTo>
                  <a:pt x="11275926" y="911737"/>
                  <a:pt x="11303353" y="882037"/>
                  <a:pt x="11338213" y="870990"/>
                </a:cubicBezTo>
                <a:lnTo>
                  <a:pt x="11367357" y="861754"/>
                </a:lnTo>
                <a:cubicBezTo>
                  <a:pt x="11377071" y="852518"/>
                  <a:pt x="11383947" y="839350"/>
                  <a:pt x="11396501" y="834045"/>
                </a:cubicBezTo>
                <a:cubicBezTo>
                  <a:pt x="11439377" y="815927"/>
                  <a:pt x="11455053" y="824871"/>
                  <a:pt x="11493648" y="834045"/>
                </a:cubicBezTo>
                <a:cubicBezTo>
                  <a:pt x="11490409" y="886384"/>
                  <a:pt x="11502997" y="941866"/>
                  <a:pt x="11483933" y="991062"/>
                </a:cubicBezTo>
                <a:cubicBezTo>
                  <a:pt x="11477932" y="1006551"/>
                  <a:pt x="11363174" y="1017816"/>
                  <a:pt x="11357641" y="1018772"/>
                </a:cubicBezTo>
                <a:cubicBezTo>
                  <a:pt x="11344506" y="1021043"/>
                  <a:pt x="11331736" y="1024929"/>
                  <a:pt x="11318783" y="1028008"/>
                </a:cubicBezTo>
                <a:cubicBezTo>
                  <a:pt x="11312306" y="1037244"/>
                  <a:pt x="11307609" y="1047867"/>
                  <a:pt x="11299353" y="1055717"/>
                </a:cubicBezTo>
                <a:cubicBezTo>
                  <a:pt x="11291098" y="1063566"/>
                  <a:pt x="11277503" y="1065522"/>
                  <a:pt x="11270209" y="1074190"/>
                </a:cubicBezTo>
                <a:cubicBezTo>
                  <a:pt x="11263812" y="1081793"/>
                  <a:pt x="11263308" y="1092538"/>
                  <a:pt x="11260495" y="1101899"/>
                </a:cubicBezTo>
                <a:cubicBezTo>
                  <a:pt x="11236098" y="1183083"/>
                  <a:pt x="11264357" y="1100118"/>
                  <a:pt x="11241065" y="1166554"/>
                </a:cubicBezTo>
                <a:cubicBezTo>
                  <a:pt x="11308286" y="1209160"/>
                  <a:pt x="11295428" y="1209050"/>
                  <a:pt x="11435359" y="1175790"/>
                </a:cubicBezTo>
                <a:cubicBezTo>
                  <a:pt x="11451067" y="1172057"/>
                  <a:pt x="11453967" y="1150533"/>
                  <a:pt x="11464503" y="1138845"/>
                </a:cubicBezTo>
                <a:cubicBezTo>
                  <a:pt x="11473445" y="1128927"/>
                  <a:pt x="11484852" y="1121171"/>
                  <a:pt x="11493648" y="1111136"/>
                </a:cubicBezTo>
                <a:cubicBezTo>
                  <a:pt x="11501123" y="1102608"/>
                  <a:pt x="11504821" y="1091276"/>
                  <a:pt x="11513077" y="1083426"/>
                </a:cubicBezTo>
                <a:cubicBezTo>
                  <a:pt x="11540914" y="1056960"/>
                  <a:pt x="11539764" y="1070740"/>
                  <a:pt x="11571365" y="1055717"/>
                </a:cubicBezTo>
                <a:cubicBezTo>
                  <a:pt x="11588254" y="1047688"/>
                  <a:pt x="11604229" y="1037966"/>
                  <a:pt x="11619939" y="1028008"/>
                </a:cubicBezTo>
                <a:cubicBezTo>
                  <a:pt x="11633134" y="1019645"/>
                  <a:pt x="11670569" y="990085"/>
                  <a:pt x="11687943" y="981825"/>
                </a:cubicBezTo>
                <a:cubicBezTo>
                  <a:pt x="11697102" y="977472"/>
                  <a:pt x="11707372" y="975669"/>
                  <a:pt x="11717087" y="972590"/>
                </a:cubicBezTo>
                <a:cubicBezTo>
                  <a:pt x="11726801" y="966432"/>
                  <a:pt x="11735788" y="959081"/>
                  <a:pt x="11746231" y="954117"/>
                </a:cubicBezTo>
                <a:cubicBezTo>
                  <a:pt x="11790047" y="933288"/>
                  <a:pt x="11762756" y="959498"/>
                  <a:pt x="11804519" y="926408"/>
                </a:cubicBezTo>
                <a:cubicBezTo>
                  <a:pt x="11815074" y="918046"/>
                  <a:pt x="11822484" y="906291"/>
                  <a:pt x="11833663" y="898699"/>
                </a:cubicBezTo>
                <a:cubicBezTo>
                  <a:pt x="11845447" y="890695"/>
                  <a:pt x="11859948" y="887057"/>
                  <a:pt x="11872523" y="880226"/>
                </a:cubicBezTo>
                <a:cubicBezTo>
                  <a:pt x="11882660" y="874719"/>
                  <a:pt x="11890935" y="866127"/>
                  <a:pt x="11901667" y="861754"/>
                </a:cubicBezTo>
                <a:cubicBezTo>
                  <a:pt x="11913939" y="856754"/>
                  <a:pt x="11927432" y="855006"/>
                  <a:pt x="11940525" y="852517"/>
                </a:cubicBezTo>
                <a:cubicBezTo>
                  <a:pt x="12059654" y="829864"/>
                  <a:pt x="11947390" y="855503"/>
                  <a:pt x="12037673" y="834045"/>
                </a:cubicBezTo>
                <a:cubicBezTo>
                  <a:pt x="12047387" y="824809"/>
                  <a:pt x="12055386" y="813582"/>
                  <a:pt x="12066817" y="806336"/>
                </a:cubicBezTo>
                <a:cubicBezTo>
                  <a:pt x="12075337" y="800935"/>
                  <a:pt x="12087964" y="803181"/>
                  <a:pt x="12095961" y="797099"/>
                </a:cubicBezTo>
                <a:cubicBezTo>
                  <a:pt x="12105078" y="790164"/>
                  <a:pt x="12108914" y="778626"/>
                  <a:pt x="12115391" y="769390"/>
                </a:cubicBezTo>
                <a:cubicBezTo>
                  <a:pt x="12132425" y="704605"/>
                  <a:pt x="12138662" y="697168"/>
                  <a:pt x="12115391" y="603136"/>
                </a:cubicBezTo>
                <a:cubicBezTo>
                  <a:pt x="12109599" y="579734"/>
                  <a:pt x="12076478" y="571214"/>
                  <a:pt x="12057101" y="566190"/>
                </a:cubicBezTo>
                <a:cubicBezTo>
                  <a:pt x="12031340" y="559510"/>
                  <a:pt x="12005060" y="554692"/>
                  <a:pt x="11979385" y="547717"/>
                </a:cubicBezTo>
                <a:cubicBezTo>
                  <a:pt x="11959692" y="542368"/>
                  <a:pt x="11941088" y="533469"/>
                  <a:pt x="11921095" y="529245"/>
                </a:cubicBezTo>
                <a:cubicBezTo>
                  <a:pt x="11882639" y="521120"/>
                  <a:pt x="11843377" y="516930"/>
                  <a:pt x="11804519" y="510772"/>
                </a:cubicBezTo>
                <a:cubicBezTo>
                  <a:pt x="11791566" y="504614"/>
                  <a:pt x="11780070" y="493669"/>
                  <a:pt x="11765661" y="492299"/>
                </a:cubicBezTo>
                <a:cubicBezTo>
                  <a:pt x="11739360" y="489798"/>
                  <a:pt x="11704178" y="502548"/>
                  <a:pt x="11678227" y="510772"/>
                </a:cubicBezTo>
                <a:cubicBezTo>
                  <a:pt x="11640402" y="534748"/>
                  <a:pt x="11640304" y="540566"/>
                  <a:pt x="11581081" y="538481"/>
                </a:cubicBezTo>
                <a:cubicBezTo>
                  <a:pt x="11341265" y="530036"/>
                  <a:pt x="11101821" y="513851"/>
                  <a:pt x="10862191" y="501536"/>
                </a:cubicBezTo>
                <a:cubicBezTo>
                  <a:pt x="10834424" y="494936"/>
                  <a:pt x="10799146" y="488318"/>
                  <a:pt x="10774758" y="473826"/>
                </a:cubicBezTo>
                <a:cubicBezTo>
                  <a:pt x="10763107" y="466903"/>
                  <a:pt x="10757045" y="453363"/>
                  <a:pt x="10745614" y="446117"/>
                </a:cubicBezTo>
                <a:cubicBezTo>
                  <a:pt x="10729671" y="436012"/>
                  <a:pt x="10665233" y="428762"/>
                  <a:pt x="10658181" y="427645"/>
                </a:cubicBezTo>
                <a:cubicBezTo>
                  <a:pt x="10565894" y="398395"/>
                  <a:pt x="10584081" y="400494"/>
                  <a:pt x="10405599" y="427645"/>
                </a:cubicBezTo>
                <a:cubicBezTo>
                  <a:pt x="10394070" y="429399"/>
                  <a:pt x="10395139" y="448248"/>
                  <a:pt x="10386169" y="455354"/>
                </a:cubicBezTo>
                <a:cubicBezTo>
                  <a:pt x="10364399" y="472602"/>
                  <a:pt x="10334594" y="476849"/>
                  <a:pt x="10308451" y="483063"/>
                </a:cubicBezTo>
                <a:cubicBezTo>
                  <a:pt x="10233972" y="479984"/>
                  <a:pt x="10159386" y="478703"/>
                  <a:pt x="10085013" y="473826"/>
                </a:cubicBezTo>
                <a:cubicBezTo>
                  <a:pt x="10065363" y="472537"/>
                  <a:pt x="10045411" y="470512"/>
                  <a:pt x="10026724" y="464590"/>
                </a:cubicBezTo>
                <a:cubicBezTo>
                  <a:pt x="10015648" y="461080"/>
                  <a:pt x="10008739" y="449382"/>
                  <a:pt x="9997580" y="446117"/>
                </a:cubicBezTo>
                <a:cubicBezTo>
                  <a:pt x="9966017" y="436884"/>
                  <a:pt x="9900433" y="427645"/>
                  <a:pt x="9900433" y="427645"/>
                </a:cubicBezTo>
                <a:cubicBezTo>
                  <a:pt x="9887481" y="418409"/>
                  <a:pt x="9877218" y="403903"/>
                  <a:pt x="9861574" y="399936"/>
                </a:cubicBezTo>
                <a:cubicBezTo>
                  <a:pt x="9827014" y="391174"/>
                  <a:pt x="9790120" y="395508"/>
                  <a:pt x="9754712" y="390699"/>
                </a:cubicBezTo>
                <a:cubicBezTo>
                  <a:pt x="9744575" y="389322"/>
                  <a:pt x="9735282" y="384542"/>
                  <a:pt x="9725568" y="381463"/>
                </a:cubicBezTo>
                <a:cubicBezTo>
                  <a:pt x="9722329" y="372227"/>
                  <a:pt x="9718337" y="363199"/>
                  <a:pt x="9715853" y="353754"/>
                </a:cubicBezTo>
                <a:cubicBezTo>
                  <a:pt x="9711848" y="338524"/>
                  <a:pt x="9706138" y="323271"/>
                  <a:pt x="9706138" y="307572"/>
                </a:cubicBezTo>
                <a:cubicBezTo>
                  <a:pt x="9706138" y="294878"/>
                  <a:pt x="9729153" y="271742"/>
                  <a:pt x="9715853" y="270626"/>
                </a:cubicBezTo>
                <a:cubicBezTo>
                  <a:pt x="9687617" y="268257"/>
                  <a:pt x="9659331" y="267458"/>
                  <a:pt x="9631015" y="267639"/>
                </a:cubicBezTo>
                <a:close/>
                <a:moveTo>
                  <a:pt x="1944277" y="178432"/>
                </a:moveTo>
                <a:cubicBezTo>
                  <a:pt x="1916414" y="175551"/>
                  <a:pt x="1896193" y="179869"/>
                  <a:pt x="1893072" y="209550"/>
                </a:cubicBezTo>
                <a:cubicBezTo>
                  <a:pt x="1892274" y="217132"/>
                  <a:pt x="1856339" y="234950"/>
                  <a:pt x="1848991" y="240030"/>
                </a:cubicBezTo>
                <a:cubicBezTo>
                  <a:pt x="1892526" y="269003"/>
                  <a:pt x="1873596" y="261798"/>
                  <a:pt x="1901087" y="270510"/>
                </a:cubicBezTo>
                <a:cubicBezTo>
                  <a:pt x="1919787" y="269240"/>
                  <a:pt x="1939001" y="271023"/>
                  <a:pt x="1957189" y="266700"/>
                </a:cubicBezTo>
                <a:cubicBezTo>
                  <a:pt x="1961861" y="265589"/>
                  <a:pt x="1961799" y="258508"/>
                  <a:pt x="1965205" y="255270"/>
                </a:cubicBezTo>
                <a:cubicBezTo>
                  <a:pt x="1968609" y="252032"/>
                  <a:pt x="1973219" y="250190"/>
                  <a:pt x="1977226" y="247650"/>
                </a:cubicBezTo>
                <a:cubicBezTo>
                  <a:pt x="1978561" y="243840"/>
                  <a:pt x="1978594" y="239356"/>
                  <a:pt x="1981234" y="236220"/>
                </a:cubicBezTo>
                <a:cubicBezTo>
                  <a:pt x="1993706" y="221396"/>
                  <a:pt x="2004050" y="231532"/>
                  <a:pt x="2021306" y="236220"/>
                </a:cubicBezTo>
                <a:cubicBezTo>
                  <a:pt x="2025313" y="238760"/>
                  <a:pt x="2029020" y="241792"/>
                  <a:pt x="2033328" y="243840"/>
                </a:cubicBezTo>
                <a:cubicBezTo>
                  <a:pt x="2037106" y="245636"/>
                  <a:pt x="2042051" y="245141"/>
                  <a:pt x="2045351" y="247650"/>
                </a:cubicBezTo>
                <a:cubicBezTo>
                  <a:pt x="2071245" y="267345"/>
                  <a:pt x="2035169" y="253313"/>
                  <a:pt x="2065387" y="262890"/>
                </a:cubicBezTo>
                <a:cubicBezTo>
                  <a:pt x="2069394" y="266700"/>
                  <a:pt x="2072693" y="271331"/>
                  <a:pt x="2077408" y="274320"/>
                </a:cubicBezTo>
                <a:cubicBezTo>
                  <a:pt x="2084095" y="278557"/>
                  <a:pt x="2110358" y="281347"/>
                  <a:pt x="2113476" y="281940"/>
                </a:cubicBezTo>
                <a:cubicBezTo>
                  <a:pt x="2118875" y="282967"/>
                  <a:pt x="2124071" y="284889"/>
                  <a:pt x="2129504" y="285750"/>
                </a:cubicBezTo>
                <a:cubicBezTo>
                  <a:pt x="2208647" y="298291"/>
                  <a:pt x="2162154" y="287795"/>
                  <a:pt x="2201636" y="297180"/>
                </a:cubicBezTo>
                <a:cubicBezTo>
                  <a:pt x="2226182" y="332185"/>
                  <a:pt x="2192638" y="289416"/>
                  <a:pt x="2221672" y="312420"/>
                </a:cubicBezTo>
                <a:cubicBezTo>
                  <a:pt x="2250785" y="335486"/>
                  <a:pt x="2218152" y="322734"/>
                  <a:pt x="2245717" y="331470"/>
                </a:cubicBezTo>
                <a:cubicBezTo>
                  <a:pt x="2249725" y="335280"/>
                  <a:pt x="2255203" y="338081"/>
                  <a:pt x="2257738" y="342900"/>
                </a:cubicBezTo>
                <a:cubicBezTo>
                  <a:pt x="2260784" y="348692"/>
                  <a:pt x="2257788" y="356680"/>
                  <a:pt x="2261747" y="361950"/>
                </a:cubicBezTo>
                <a:cubicBezTo>
                  <a:pt x="2265217" y="366572"/>
                  <a:pt x="2272284" y="367333"/>
                  <a:pt x="2277775" y="369570"/>
                </a:cubicBezTo>
                <a:cubicBezTo>
                  <a:pt x="2281657" y="371152"/>
                  <a:pt x="2286020" y="371584"/>
                  <a:pt x="2289797" y="373380"/>
                </a:cubicBezTo>
                <a:cubicBezTo>
                  <a:pt x="2320870" y="388152"/>
                  <a:pt x="2283623" y="375233"/>
                  <a:pt x="2313842" y="384810"/>
                </a:cubicBezTo>
                <a:cubicBezTo>
                  <a:pt x="2329871" y="382270"/>
                  <a:pt x="2346226" y="381171"/>
                  <a:pt x="2361929" y="377190"/>
                </a:cubicBezTo>
                <a:cubicBezTo>
                  <a:pt x="2366582" y="376010"/>
                  <a:pt x="2369524" y="371374"/>
                  <a:pt x="2373951" y="369570"/>
                </a:cubicBezTo>
                <a:cubicBezTo>
                  <a:pt x="2379013" y="367507"/>
                  <a:pt x="2384823" y="367599"/>
                  <a:pt x="2389981" y="365760"/>
                </a:cubicBezTo>
                <a:cubicBezTo>
                  <a:pt x="2395573" y="363766"/>
                  <a:pt x="2400666" y="360680"/>
                  <a:pt x="2406009" y="358140"/>
                </a:cubicBezTo>
                <a:cubicBezTo>
                  <a:pt x="2407346" y="354330"/>
                  <a:pt x="2411177" y="350572"/>
                  <a:pt x="2410016" y="346710"/>
                </a:cubicBezTo>
                <a:lnTo>
                  <a:pt x="2462344" y="344464"/>
                </a:lnTo>
                <a:cubicBezTo>
                  <a:pt x="2479787" y="343715"/>
                  <a:pt x="2497152" y="342445"/>
                  <a:pt x="2514207" y="339090"/>
                </a:cubicBezTo>
                <a:cubicBezTo>
                  <a:pt x="2520747" y="337803"/>
                  <a:pt x="2525448" y="330157"/>
                  <a:pt x="2526229" y="323850"/>
                </a:cubicBezTo>
                <a:cubicBezTo>
                  <a:pt x="2528886" y="302369"/>
                  <a:pt x="2534767" y="274486"/>
                  <a:pt x="2510200" y="266700"/>
                </a:cubicBezTo>
                <a:cubicBezTo>
                  <a:pt x="2506398" y="265495"/>
                  <a:pt x="2476805" y="273050"/>
                  <a:pt x="2470126" y="274320"/>
                </a:cubicBezTo>
                <a:cubicBezTo>
                  <a:pt x="2456769" y="275590"/>
                  <a:pt x="2443321" y="276189"/>
                  <a:pt x="2430053" y="278130"/>
                </a:cubicBezTo>
                <a:cubicBezTo>
                  <a:pt x="2425879" y="278741"/>
                  <a:pt x="2421546" y="279712"/>
                  <a:pt x="2418031" y="281940"/>
                </a:cubicBezTo>
                <a:cubicBezTo>
                  <a:pt x="2413316" y="284929"/>
                  <a:pt x="2409637" y="289231"/>
                  <a:pt x="2406009" y="293370"/>
                </a:cubicBezTo>
                <a:cubicBezTo>
                  <a:pt x="2402926" y="296888"/>
                  <a:pt x="2400666" y="300990"/>
                  <a:pt x="2397995" y="304800"/>
                </a:cubicBezTo>
                <a:cubicBezTo>
                  <a:pt x="2396237" y="311487"/>
                  <a:pt x="2394101" y="317458"/>
                  <a:pt x="2393473" y="323534"/>
                </a:cubicBezTo>
                <a:lnTo>
                  <a:pt x="2394965" y="329931"/>
                </a:lnTo>
                <a:lnTo>
                  <a:pt x="2385974" y="323850"/>
                </a:lnTo>
                <a:cubicBezTo>
                  <a:pt x="2379596" y="321576"/>
                  <a:pt x="2372616" y="321310"/>
                  <a:pt x="2365936" y="320040"/>
                </a:cubicBezTo>
                <a:cubicBezTo>
                  <a:pt x="2360594" y="317500"/>
                  <a:pt x="2355094" y="315238"/>
                  <a:pt x="2349906" y="312420"/>
                </a:cubicBezTo>
                <a:cubicBezTo>
                  <a:pt x="2345725" y="310148"/>
                  <a:pt x="2342393" y="306408"/>
                  <a:pt x="2337885" y="304800"/>
                </a:cubicBezTo>
                <a:cubicBezTo>
                  <a:pt x="2331509" y="302526"/>
                  <a:pt x="2324640" y="301468"/>
                  <a:pt x="2317849" y="300990"/>
                </a:cubicBezTo>
                <a:lnTo>
                  <a:pt x="2292396" y="299890"/>
                </a:lnTo>
                <a:lnTo>
                  <a:pt x="2301819" y="289560"/>
                </a:lnTo>
                <a:cubicBezTo>
                  <a:pt x="2312870" y="279053"/>
                  <a:pt x="2312845" y="277583"/>
                  <a:pt x="2325863" y="270510"/>
                </a:cubicBezTo>
                <a:cubicBezTo>
                  <a:pt x="2331049" y="267692"/>
                  <a:pt x="2336225" y="264686"/>
                  <a:pt x="2341892" y="262890"/>
                </a:cubicBezTo>
                <a:cubicBezTo>
                  <a:pt x="2348353" y="260842"/>
                  <a:pt x="2355321" y="260651"/>
                  <a:pt x="2361929" y="259080"/>
                </a:cubicBezTo>
                <a:cubicBezTo>
                  <a:pt x="2366026" y="258106"/>
                  <a:pt x="2369943" y="256540"/>
                  <a:pt x="2373951" y="255270"/>
                </a:cubicBezTo>
                <a:cubicBezTo>
                  <a:pt x="2372615" y="243840"/>
                  <a:pt x="2378034" y="229528"/>
                  <a:pt x="2369943" y="220980"/>
                </a:cubicBezTo>
                <a:cubicBezTo>
                  <a:pt x="2362738" y="213369"/>
                  <a:pt x="2348639" y="217708"/>
                  <a:pt x="2337885" y="217170"/>
                </a:cubicBezTo>
                <a:cubicBezTo>
                  <a:pt x="2323211" y="216436"/>
                  <a:pt x="2297811" y="223520"/>
                  <a:pt x="2289797" y="224790"/>
                </a:cubicBezTo>
                <a:cubicBezTo>
                  <a:pt x="2277775" y="223520"/>
                  <a:pt x="2265632" y="218923"/>
                  <a:pt x="2253731" y="220980"/>
                </a:cubicBezTo>
                <a:cubicBezTo>
                  <a:pt x="2248993" y="221799"/>
                  <a:pt x="2245909" y="227835"/>
                  <a:pt x="2245716" y="232410"/>
                </a:cubicBezTo>
                <a:lnTo>
                  <a:pt x="2248853" y="298008"/>
                </a:lnTo>
                <a:lnTo>
                  <a:pt x="2229687" y="297180"/>
                </a:lnTo>
                <a:cubicBezTo>
                  <a:pt x="2220338" y="288290"/>
                  <a:pt x="2204842" y="282707"/>
                  <a:pt x="2201636" y="270510"/>
                </a:cubicBezTo>
                <a:cubicBezTo>
                  <a:pt x="2201375" y="269514"/>
                  <a:pt x="2195712" y="246324"/>
                  <a:pt x="2193621" y="243840"/>
                </a:cubicBezTo>
                <a:cubicBezTo>
                  <a:pt x="2190612" y="240264"/>
                  <a:pt x="2185518" y="238882"/>
                  <a:pt x="2181600" y="236220"/>
                </a:cubicBezTo>
                <a:cubicBezTo>
                  <a:pt x="2173000" y="230379"/>
                  <a:pt x="2162992" y="222301"/>
                  <a:pt x="2153548" y="217170"/>
                </a:cubicBezTo>
                <a:cubicBezTo>
                  <a:pt x="2148362" y="214352"/>
                  <a:pt x="2143412" y="210484"/>
                  <a:pt x="2137518" y="209550"/>
                </a:cubicBezTo>
                <a:cubicBezTo>
                  <a:pt x="2119026" y="206620"/>
                  <a:pt x="2100117" y="207010"/>
                  <a:pt x="2081416" y="205740"/>
                </a:cubicBezTo>
                <a:cubicBezTo>
                  <a:pt x="2077408" y="203200"/>
                  <a:pt x="2073821" y="199924"/>
                  <a:pt x="2069394" y="198120"/>
                </a:cubicBezTo>
                <a:cubicBezTo>
                  <a:pt x="2064333" y="196057"/>
                  <a:pt x="2058660" y="195749"/>
                  <a:pt x="2053365" y="194310"/>
                </a:cubicBezTo>
                <a:cubicBezTo>
                  <a:pt x="2049302" y="193207"/>
                  <a:pt x="2045351" y="191770"/>
                  <a:pt x="2041344" y="190500"/>
                </a:cubicBezTo>
                <a:cubicBezTo>
                  <a:pt x="2007647" y="191390"/>
                  <a:pt x="1972141" y="181312"/>
                  <a:pt x="1944277" y="178432"/>
                </a:cubicBezTo>
                <a:close/>
                <a:moveTo>
                  <a:pt x="4610038" y="1"/>
                </a:moveTo>
                <a:cubicBezTo>
                  <a:pt x="4593556" y="3918"/>
                  <a:pt x="4566489" y="9992"/>
                  <a:pt x="4549927" y="15240"/>
                </a:cubicBezTo>
                <a:cubicBezTo>
                  <a:pt x="4535095" y="19942"/>
                  <a:pt x="4520756" y="26005"/>
                  <a:pt x="4505848" y="30481"/>
                </a:cubicBezTo>
                <a:cubicBezTo>
                  <a:pt x="4495343" y="33635"/>
                  <a:pt x="4483880" y="33903"/>
                  <a:pt x="4473788" y="38100"/>
                </a:cubicBezTo>
                <a:cubicBezTo>
                  <a:pt x="4462243" y="42902"/>
                  <a:pt x="4453613" y="53162"/>
                  <a:pt x="4441730" y="57150"/>
                </a:cubicBezTo>
                <a:cubicBezTo>
                  <a:pt x="4430323" y="60978"/>
                  <a:pt x="4417626" y="59254"/>
                  <a:pt x="4405664" y="60961"/>
                </a:cubicBezTo>
                <a:cubicBezTo>
                  <a:pt x="4390894" y="63066"/>
                  <a:pt x="4376277" y="66041"/>
                  <a:pt x="4361583" y="68581"/>
                </a:cubicBezTo>
                <a:cubicBezTo>
                  <a:pt x="4225335" y="71120"/>
                  <a:pt x="4089024" y="71576"/>
                  <a:pt x="3952836" y="76200"/>
                </a:cubicBezTo>
                <a:cubicBezTo>
                  <a:pt x="3939223" y="76662"/>
                  <a:pt x="3926214" y="81774"/>
                  <a:pt x="3912763" y="83820"/>
                </a:cubicBezTo>
                <a:cubicBezTo>
                  <a:pt x="3892803" y="86857"/>
                  <a:pt x="3872690" y="88900"/>
                  <a:pt x="3852654" y="91441"/>
                </a:cubicBezTo>
                <a:cubicBezTo>
                  <a:pt x="3822358" y="92110"/>
                  <a:pt x="3715835" y="65223"/>
                  <a:pt x="3668317" y="102871"/>
                </a:cubicBezTo>
                <a:cubicBezTo>
                  <a:pt x="3663964" y="106320"/>
                  <a:pt x="3660302" y="110491"/>
                  <a:pt x="3656295" y="114300"/>
                </a:cubicBezTo>
                <a:cubicBezTo>
                  <a:pt x="3648281" y="116841"/>
                  <a:pt x="3640191" y="119175"/>
                  <a:pt x="3632251" y="121921"/>
                </a:cubicBezTo>
                <a:cubicBezTo>
                  <a:pt x="3579543" y="140143"/>
                  <a:pt x="3635922" y="122028"/>
                  <a:pt x="3600193" y="133350"/>
                </a:cubicBezTo>
                <a:lnTo>
                  <a:pt x="3590387" y="138846"/>
                </a:lnTo>
                <a:lnTo>
                  <a:pt x="3594272" y="128445"/>
                </a:lnTo>
                <a:cubicBezTo>
                  <a:pt x="3602934" y="102719"/>
                  <a:pt x="3576604" y="155345"/>
                  <a:pt x="3600193" y="110490"/>
                </a:cubicBezTo>
                <a:cubicBezTo>
                  <a:pt x="3598857" y="102870"/>
                  <a:pt x="3601060" y="93810"/>
                  <a:pt x="3596185" y="87630"/>
                </a:cubicBezTo>
                <a:cubicBezTo>
                  <a:pt x="3591870" y="82159"/>
                  <a:pt x="3583264" y="81012"/>
                  <a:pt x="3576149" y="80010"/>
                </a:cubicBezTo>
                <a:cubicBezTo>
                  <a:pt x="3546959" y="75899"/>
                  <a:pt x="3517375" y="74930"/>
                  <a:pt x="3487988" y="72390"/>
                </a:cubicBezTo>
                <a:lnTo>
                  <a:pt x="3335709" y="76200"/>
                </a:lnTo>
                <a:cubicBezTo>
                  <a:pt x="3305594" y="77473"/>
                  <a:pt x="3313546" y="80739"/>
                  <a:pt x="3287621" y="83820"/>
                </a:cubicBezTo>
                <a:cubicBezTo>
                  <a:pt x="3272982" y="85560"/>
                  <a:pt x="3258291" y="87309"/>
                  <a:pt x="3243540" y="87630"/>
                </a:cubicBezTo>
                <a:lnTo>
                  <a:pt x="2762662" y="95250"/>
                </a:lnTo>
                <a:cubicBezTo>
                  <a:pt x="2747967" y="96520"/>
                  <a:pt x="2733135" y="96754"/>
                  <a:pt x="2718580" y="99060"/>
                </a:cubicBezTo>
                <a:cubicBezTo>
                  <a:pt x="2708989" y="100580"/>
                  <a:pt x="2699965" y="104438"/>
                  <a:pt x="2690530" y="106680"/>
                </a:cubicBezTo>
                <a:cubicBezTo>
                  <a:pt x="2683923" y="108251"/>
                  <a:pt x="2677101" y="108919"/>
                  <a:pt x="2670494" y="110490"/>
                </a:cubicBezTo>
                <a:cubicBezTo>
                  <a:pt x="2666396" y="111464"/>
                  <a:pt x="2662534" y="113197"/>
                  <a:pt x="2658472" y="114300"/>
                </a:cubicBezTo>
                <a:cubicBezTo>
                  <a:pt x="2653175" y="115739"/>
                  <a:pt x="2647784" y="116840"/>
                  <a:pt x="2642441" y="118110"/>
                </a:cubicBezTo>
                <a:cubicBezTo>
                  <a:pt x="2634427" y="123190"/>
                  <a:pt x="2627743" y="131129"/>
                  <a:pt x="2618398" y="133350"/>
                </a:cubicBezTo>
                <a:cubicBezTo>
                  <a:pt x="2613054" y="134620"/>
                  <a:pt x="2607594" y="135504"/>
                  <a:pt x="2602369" y="137160"/>
                </a:cubicBezTo>
                <a:cubicBezTo>
                  <a:pt x="2595544" y="139323"/>
                  <a:pt x="2589272" y="142980"/>
                  <a:pt x="2582332" y="144780"/>
                </a:cubicBezTo>
                <a:cubicBezTo>
                  <a:pt x="2574493" y="146813"/>
                  <a:pt x="2566302" y="147320"/>
                  <a:pt x="2558289" y="148590"/>
                </a:cubicBezTo>
                <a:cubicBezTo>
                  <a:pt x="2548490" y="153248"/>
                  <a:pt x="2538734" y="157098"/>
                  <a:pt x="2530237" y="163830"/>
                </a:cubicBezTo>
                <a:lnTo>
                  <a:pt x="2474135" y="156210"/>
                </a:lnTo>
                <a:cubicBezTo>
                  <a:pt x="2481315" y="217653"/>
                  <a:pt x="2470381" y="171932"/>
                  <a:pt x="2486157" y="201930"/>
                </a:cubicBezTo>
                <a:cubicBezTo>
                  <a:pt x="2488046" y="205522"/>
                  <a:pt x="2487177" y="210520"/>
                  <a:pt x="2490164" y="213360"/>
                </a:cubicBezTo>
                <a:cubicBezTo>
                  <a:pt x="2495670" y="218596"/>
                  <a:pt x="2503719" y="220682"/>
                  <a:pt x="2510201" y="224790"/>
                </a:cubicBezTo>
                <a:cubicBezTo>
                  <a:pt x="2515758" y="228312"/>
                  <a:pt x="2520165" y="233559"/>
                  <a:pt x="2526230" y="236220"/>
                </a:cubicBezTo>
                <a:cubicBezTo>
                  <a:pt x="2537735" y="241269"/>
                  <a:pt x="2551752" y="240967"/>
                  <a:pt x="2562296" y="247650"/>
                </a:cubicBezTo>
                <a:cubicBezTo>
                  <a:pt x="2566302" y="250190"/>
                  <a:pt x="2570010" y="253222"/>
                  <a:pt x="2574318" y="255270"/>
                </a:cubicBezTo>
                <a:cubicBezTo>
                  <a:pt x="2578096" y="257066"/>
                  <a:pt x="2582121" y="258886"/>
                  <a:pt x="2586340" y="259080"/>
                </a:cubicBezTo>
                <a:cubicBezTo>
                  <a:pt x="2665103" y="262703"/>
                  <a:pt x="2743961" y="264160"/>
                  <a:pt x="2822772" y="266700"/>
                </a:cubicBezTo>
                <a:cubicBezTo>
                  <a:pt x="2834793" y="267970"/>
                  <a:pt x="2849393" y="263326"/>
                  <a:pt x="2858837" y="270510"/>
                </a:cubicBezTo>
                <a:cubicBezTo>
                  <a:pt x="2866213" y="276120"/>
                  <a:pt x="2856625" y="290422"/>
                  <a:pt x="2862845" y="297180"/>
                </a:cubicBezTo>
                <a:cubicBezTo>
                  <a:pt x="2868194" y="302994"/>
                  <a:pt x="2878874" y="299720"/>
                  <a:pt x="2886889" y="300990"/>
                </a:cubicBezTo>
                <a:cubicBezTo>
                  <a:pt x="2890896" y="303530"/>
                  <a:pt x="2894402" y="307002"/>
                  <a:pt x="2898910" y="308610"/>
                </a:cubicBezTo>
                <a:cubicBezTo>
                  <a:pt x="2905287" y="310884"/>
                  <a:pt x="2912247" y="311262"/>
                  <a:pt x="2918948" y="312420"/>
                </a:cubicBezTo>
                <a:cubicBezTo>
                  <a:pt x="2954975" y="318648"/>
                  <a:pt x="2930669" y="313301"/>
                  <a:pt x="2959021" y="320040"/>
                </a:cubicBezTo>
                <a:lnTo>
                  <a:pt x="3022161" y="314037"/>
                </a:lnTo>
                <a:lnTo>
                  <a:pt x="3016324" y="323699"/>
                </a:lnTo>
                <a:cubicBezTo>
                  <a:pt x="3014001" y="327420"/>
                  <a:pt x="3011276" y="330556"/>
                  <a:pt x="3007109" y="331470"/>
                </a:cubicBezTo>
                <a:cubicBezTo>
                  <a:pt x="2978444" y="337759"/>
                  <a:pt x="2948335" y="334010"/>
                  <a:pt x="2918948" y="335280"/>
                </a:cubicBezTo>
                <a:cubicBezTo>
                  <a:pt x="2893682" y="343287"/>
                  <a:pt x="2922004" y="336412"/>
                  <a:pt x="2886889" y="335280"/>
                </a:cubicBezTo>
                <a:cubicBezTo>
                  <a:pt x="2814787" y="332956"/>
                  <a:pt x="2742625" y="332740"/>
                  <a:pt x="2670494" y="331470"/>
                </a:cubicBezTo>
                <a:cubicBezTo>
                  <a:pt x="2666486" y="330200"/>
                  <a:pt x="2662638" y="327000"/>
                  <a:pt x="2658472" y="327660"/>
                </a:cubicBezTo>
                <a:cubicBezTo>
                  <a:pt x="2650661" y="328898"/>
                  <a:pt x="2639351" y="343069"/>
                  <a:pt x="2634427" y="346711"/>
                </a:cubicBezTo>
                <a:cubicBezTo>
                  <a:pt x="2626824" y="352333"/>
                  <a:pt x="2610384" y="361950"/>
                  <a:pt x="2610384" y="361950"/>
                </a:cubicBezTo>
                <a:cubicBezTo>
                  <a:pt x="2607712" y="367030"/>
                  <a:pt x="2606593" y="373174"/>
                  <a:pt x="2602369" y="377190"/>
                </a:cubicBezTo>
                <a:cubicBezTo>
                  <a:pt x="2599382" y="380030"/>
                  <a:pt x="2594125" y="379204"/>
                  <a:pt x="2590347" y="381000"/>
                </a:cubicBezTo>
                <a:cubicBezTo>
                  <a:pt x="2586039" y="383048"/>
                  <a:pt x="2582332" y="386080"/>
                  <a:pt x="2578325" y="388620"/>
                </a:cubicBezTo>
                <a:cubicBezTo>
                  <a:pt x="2576989" y="393700"/>
                  <a:pt x="2573481" y="398685"/>
                  <a:pt x="2574318" y="403861"/>
                </a:cubicBezTo>
                <a:cubicBezTo>
                  <a:pt x="2576245" y="415768"/>
                  <a:pt x="2586340" y="438150"/>
                  <a:pt x="2586340" y="438150"/>
                </a:cubicBezTo>
                <a:lnTo>
                  <a:pt x="2580790" y="439323"/>
                </a:lnTo>
                <a:lnTo>
                  <a:pt x="2578325" y="438150"/>
                </a:lnTo>
                <a:cubicBezTo>
                  <a:pt x="2573713" y="435019"/>
                  <a:pt x="2570656" y="430169"/>
                  <a:pt x="2566303" y="426720"/>
                </a:cubicBezTo>
                <a:cubicBezTo>
                  <a:pt x="2555945" y="418514"/>
                  <a:pt x="2554309" y="419109"/>
                  <a:pt x="2542259" y="415291"/>
                </a:cubicBezTo>
                <a:lnTo>
                  <a:pt x="2494171" y="422910"/>
                </a:lnTo>
                <a:cubicBezTo>
                  <a:pt x="2485838" y="424230"/>
                  <a:pt x="2471988" y="422695"/>
                  <a:pt x="2470127" y="430530"/>
                </a:cubicBezTo>
                <a:lnTo>
                  <a:pt x="2467108" y="448415"/>
                </a:lnTo>
                <a:lnTo>
                  <a:pt x="2442076" y="445770"/>
                </a:lnTo>
                <a:cubicBezTo>
                  <a:pt x="2438069" y="441960"/>
                  <a:pt x="2435008" y="436957"/>
                  <a:pt x="2430054" y="434340"/>
                </a:cubicBezTo>
                <a:cubicBezTo>
                  <a:pt x="2422669" y="430439"/>
                  <a:pt x="2406010" y="426720"/>
                  <a:pt x="2406010" y="426720"/>
                </a:cubicBezTo>
                <a:cubicBezTo>
                  <a:pt x="2402003" y="422910"/>
                  <a:pt x="2399425" y="416810"/>
                  <a:pt x="2393988" y="415291"/>
                </a:cubicBezTo>
                <a:cubicBezTo>
                  <a:pt x="2372523" y="409288"/>
                  <a:pt x="2357777" y="407445"/>
                  <a:pt x="2343247" y="407548"/>
                </a:cubicBezTo>
                <a:cubicBezTo>
                  <a:pt x="2328718" y="407651"/>
                  <a:pt x="2314404" y="409700"/>
                  <a:pt x="2293805" y="411480"/>
                </a:cubicBezTo>
                <a:cubicBezTo>
                  <a:pt x="2243496" y="459312"/>
                  <a:pt x="2308905" y="391784"/>
                  <a:pt x="2288402" y="501396"/>
                </a:cubicBezTo>
                <a:lnTo>
                  <a:pt x="2284569" y="516765"/>
                </a:lnTo>
                <a:lnTo>
                  <a:pt x="2281783" y="518160"/>
                </a:lnTo>
                <a:cubicBezTo>
                  <a:pt x="2277573" y="520384"/>
                  <a:pt x="2273943" y="523509"/>
                  <a:pt x="2269761" y="525780"/>
                </a:cubicBezTo>
                <a:cubicBezTo>
                  <a:pt x="2261413" y="530316"/>
                  <a:pt x="2254247" y="533347"/>
                  <a:pt x="2246741" y="536110"/>
                </a:cubicBezTo>
                <a:lnTo>
                  <a:pt x="2235037" y="540181"/>
                </a:lnTo>
                <a:lnTo>
                  <a:pt x="2229688" y="533401"/>
                </a:lnTo>
                <a:cubicBezTo>
                  <a:pt x="2226522" y="528585"/>
                  <a:pt x="2224637" y="523092"/>
                  <a:pt x="2221673" y="518160"/>
                </a:cubicBezTo>
                <a:cubicBezTo>
                  <a:pt x="2219284" y="514184"/>
                  <a:pt x="2216329" y="510540"/>
                  <a:pt x="2213659" y="506730"/>
                </a:cubicBezTo>
                <a:cubicBezTo>
                  <a:pt x="2214994" y="462280"/>
                  <a:pt x="2217666" y="417848"/>
                  <a:pt x="2217666" y="373380"/>
                </a:cubicBezTo>
                <a:cubicBezTo>
                  <a:pt x="2217666" y="353289"/>
                  <a:pt x="2216277" y="342108"/>
                  <a:pt x="2197629" y="331470"/>
                </a:cubicBezTo>
                <a:cubicBezTo>
                  <a:pt x="2190660" y="327495"/>
                  <a:pt x="2167243" y="322343"/>
                  <a:pt x="2157556" y="320040"/>
                </a:cubicBezTo>
                <a:cubicBezTo>
                  <a:pt x="2140191" y="321310"/>
                  <a:pt x="2122290" y="319583"/>
                  <a:pt x="2105461" y="323850"/>
                </a:cubicBezTo>
                <a:cubicBezTo>
                  <a:pt x="2100808" y="325030"/>
                  <a:pt x="2102253" y="334994"/>
                  <a:pt x="2097446" y="335280"/>
                </a:cubicBezTo>
                <a:cubicBezTo>
                  <a:pt x="2078592" y="336400"/>
                  <a:pt x="2060045" y="330200"/>
                  <a:pt x="2041344" y="327660"/>
                </a:cubicBezTo>
                <a:cubicBezTo>
                  <a:pt x="2023204" y="321911"/>
                  <a:pt x="2024775" y="325008"/>
                  <a:pt x="2013292" y="300990"/>
                </a:cubicBezTo>
                <a:cubicBezTo>
                  <a:pt x="2010473" y="295095"/>
                  <a:pt x="2012895" y="287431"/>
                  <a:pt x="2009285" y="281940"/>
                </a:cubicBezTo>
                <a:cubicBezTo>
                  <a:pt x="2004556" y="274746"/>
                  <a:pt x="1984848" y="266513"/>
                  <a:pt x="1977226" y="262890"/>
                </a:cubicBezTo>
                <a:cubicBezTo>
                  <a:pt x="1944290" y="273328"/>
                  <a:pt x="1995517" y="256100"/>
                  <a:pt x="1933146" y="285750"/>
                </a:cubicBezTo>
                <a:cubicBezTo>
                  <a:pt x="1927803" y="288290"/>
                  <a:pt x="1921978" y="290069"/>
                  <a:pt x="1917117" y="293370"/>
                </a:cubicBezTo>
                <a:cubicBezTo>
                  <a:pt x="1912504" y="296502"/>
                  <a:pt x="1910163" y="302390"/>
                  <a:pt x="1905095" y="304800"/>
                </a:cubicBezTo>
                <a:cubicBezTo>
                  <a:pt x="1899003" y="307696"/>
                  <a:pt x="1891737" y="307340"/>
                  <a:pt x="1885058" y="308610"/>
                </a:cubicBezTo>
                <a:cubicBezTo>
                  <a:pt x="1883722" y="312420"/>
                  <a:pt x="1885233" y="319472"/>
                  <a:pt x="1881051" y="320040"/>
                </a:cubicBezTo>
                <a:cubicBezTo>
                  <a:pt x="1863003" y="322491"/>
                  <a:pt x="1794152" y="311139"/>
                  <a:pt x="1776860" y="308610"/>
                </a:cubicBezTo>
                <a:cubicBezTo>
                  <a:pt x="1723041" y="291554"/>
                  <a:pt x="1781478" y="308861"/>
                  <a:pt x="1636604" y="300990"/>
                </a:cubicBezTo>
                <a:cubicBezTo>
                  <a:pt x="1632386" y="300761"/>
                  <a:pt x="1628781" y="297624"/>
                  <a:pt x="1624582" y="297180"/>
                </a:cubicBezTo>
                <a:cubicBezTo>
                  <a:pt x="1616617" y="296339"/>
                  <a:pt x="1584509" y="297180"/>
                  <a:pt x="1576494" y="297180"/>
                </a:cubicBezTo>
                <a:cubicBezTo>
                  <a:pt x="1568479" y="306070"/>
                  <a:pt x="1557957" y="313377"/>
                  <a:pt x="1552450" y="323850"/>
                </a:cubicBezTo>
                <a:cubicBezTo>
                  <a:pt x="1550561" y="327442"/>
                  <a:pt x="1552377" y="334245"/>
                  <a:pt x="1556457" y="335280"/>
                </a:cubicBezTo>
                <a:cubicBezTo>
                  <a:pt x="1574572" y="339873"/>
                  <a:pt x="1593859" y="337820"/>
                  <a:pt x="1612560" y="339090"/>
                </a:cubicBezTo>
                <a:cubicBezTo>
                  <a:pt x="1634600" y="346075"/>
                  <a:pt x="1616567" y="342900"/>
                  <a:pt x="1648626" y="335280"/>
                </a:cubicBezTo>
                <a:lnTo>
                  <a:pt x="1680684" y="327660"/>
                </a:lnTo>
                <a:cubicBezTo>
                  <a:pt x="1687320" y="326204"/>
                  <a:pt x="1694197" y="325711"/>
                  <a:pt x="1700721" y="323850"/>
                </a:cubicBezTo>
                <a:cubicBezTo>
                  <a:pt x="1707611" y="321885"/>
                  <a:pt x="1714022" y="318631"/>
                  <a:pt x="1720757" y="316230"/>
                </a:cubicBezTo>
                <a:cubicBezTo>
                  <a:pt x="1724711" y="314820"/>
                  <a:pt x="1728772" y="313690"/>
                  <a:pt x="1732780" y="312420"/>
                </a:cubicBezTo>
                <a:cubicBezTo>
                  <a:pt x="1735451" y="316230"/>
                  <a:pt x="1740794" y="319271"/>
                  <a:pt x="1740794" y="323850"/>
                </a:cubicBezTo>
                <a:cubicBezTo>
                  <a:pt x="1740794" y="338282"/>
                  <a:pt x="1729892" y="345645"/>
                  <a:pt x="1720757" y="354330"/>
                </a:cubicBezTo>
                <a:cubicBezTo>
                  <a:pt x="1736178" y="398314"/>
                  <a:pt x="1697822" y="300705"/>
                  <a:pt x="1792889" y="369570"/>
                </a:cubicBezTo>
                <a:cubicBezTo>
                  <a:pt x="1809384" y="381519"/>
                  <a:pt x="1803576" y="407670"/>
                  <a:pt x="1808919" y="426720"/>
                </a:cubicBezTo>
                <a:cubicBezTo>
                  <a:pt x="1843649" y="422910"/>
                  <a:pt x="1882073" y="430591"/>
                  <a:pt x="1913109" y="415291"/>
                </a:cubicBezTo>
                <a:cubicBezTo>
                  <a:pt x="1926207" y="408833"/>
                  <a:pt x="1912451" y="386688"/>
                  <a:pt x="1917117" y="373380"/>
                </a:cubicBezTo>
                <a:cubicBezTo>
                  <a:pt x="1918452" y="369570"/>
                  <a:pt x="1925131" y="370840"/>
                  <a:pt x="1929138" y="369570"/>
                </a:cubicBezTo>
                <a:cubicBezTo>
                  <a:pt x="1934482" y="364490"/>
                  <a:pt x="1937837" y="356072"/>
                  <a:pt x="1945168" y="354330"/>
                </a:cubicBezTo>
                <a:cubicBezTo>
                  <a:pt x="1967753" y="348962"/>
                  <a:pt x="1958246" y="370574"/>
                  <a:pt x="1965205" y="377190"/>
                </a:cubicBezTo>
                <a:cubicBezTo>
                  <a:pt x="1969099" y="380893"/>
                  <a:pt x="1975738" y="380663"/>
                  <a:pt x="1981234" y="381000"/>
                </a:cubicBezTo>
                <a:cubicBezTo>
                  <a:pt x="2017249" y="383209"/>
                  <a:pt x="2053366" y="383540"/>
                  <a:pt x="2089432" y="384810"/>
                </a:cubicBezTo>
                <a:cubicBezTo>
                  <a:pt x="2084088" y="400050"/>
                  <a:pt x="2078490" y="415211"/>
                  <a:pt x="2073402" y="430530"/>
                </a:cubicBezTo>
                <a:cubicBezTo>
                  <a:pt x="2070474" y="439347"/>
                  <a:pt x="2068182" y="448344"/>
                  <a:pt x="2065387" y="457200"/>
                </a:cubicBezTo>
                <a:cubicBezTo>
                  <a:pt x="2064174" y="461048"/>
                  <a:pt x="2062716" y="464821"/>
                  <a:pt x="2061380" y="468630"/>
                </a:cubicBezTo>
                <a:lnTo>
                  <a:pt x="2075583" y="474281"/>
                </a:lnTo>
                <a:lnTo>
                  <a:pt x="2031776" y="471103"/>
                </a:lnTo>
                <a:cubicBezTo>
                  <a:pt x="1976637" y="468932"/>
                  <a:pt x="1921408" y="467669"/>
                  <a:pt x="1866358" y="464590"/>
                </a:cubicBezTo>
                <a:cubicBezTo>
                  <a:pt x="1793104" y="441375"/>
                  <a:pt x="1883398" y="472691"/>
                  <a:pt x="1808070" y="436881"/>
                </a:cubicBezTo>
                <a:cubicBezTo>
                  <a:pt x="1798911" y="432527"/>
                  <a:pt x="1788639" y="430724"/>
                  <a:pt x="1778925" y="427645"/>
                </a:cubicBezTo>
                <a:cubicBezTo>
                  <a:pt x="1757440" y="407218"/>
                  <a:pt x="1747687" y="394322"/>
                  <a:pt x="1720638" y="381463"/>
                </a:cubicBezTo>
                <a:cubicBezTo>
                  <a:pt x="1711478" y="377109"/>
                  <a:pt x="1701208" y="375305"/>
                  <a:pt x="1691492" y="372226"/>
                </a:cubicBezTo>
                <a:cubicBezTo>
                  <a:pt x="1657490" y="373766"/>
                  <a:pt x="1622553" y="370729"/>
                  <a:pt x="1588084" y="369981"/>
                </a:cubicBezTo>
                <a:cubicBezTo>
                  <a:pt x="1553613" y="369232"/>
                  <a:pt x="1519612" y="370772"/>
                  <a:pt x="1487483" y="381463"/>
                </a:cubicBezTo>
                <a:cubicBezTo>
                  <a:pt x="1468892" y="387650"/>
                  <a:pt x="1481649" y="425383"/>
                  <a:pt x="1497197" y="436881"/>
                </a:cubicBezTo>
                <a:cubicBezTo>
                  <a:pt x="1517805" y="452120"/>
                  <a:pt x="1548951" y="443518"/>
                  <a:pt x="1574915" y="446117"/>
                </a:cubicBezTo>
                <a:cubicBezTo>
                  <a:pt x="1610486" y="449677"/>
                  <a:pt x="1646156" y="452275"/>
                  <a:pt x="1681777" y="455354"/>
                </a:cubicBezTo>
                <a:cubicBezTo>
                  <a:pt x="1694100" y="467069"/>
                  <a:pt x="1706601" y="477006"/>
                  <a:pt x="1717055" y="488282"/>
                </a:cubicBezTo>
                <a:lnTo>
                  <a:pt x="1738020" y="525603"/>
                </a:lnTo>
                <a:lnTo>
                  <a:pt x="1546490" y="520591"/>
                </a:lnTo>
                <a:cubicBezTo>
                  <a:pt x="1480352" y="519781"/>
                  <a:pt x="1414197" y="519430"/>
                  <a:pt x="1348077" y="518160"/>
                </a:cubicBezTo>
                <a:cubicBezTo>
                  <a:pt x="1332959" y="522951"/>
                  <a:pt x="1325790" y="524109"/>
                  <a:pt x="1312011" y="537210"/>
                </a:cubicBezTo>
                <a:lnTo>
                  <a:pt x="1292757" y="562838"/>
                </a:lnTo>
                <a:lnTo>
                  <a:pt x="1283474" y="556954"/>
                </a:lnTo>
                <a:cubicBezTo>
                  <a:pt x="1243253" y="537834"/>
                  <a:pt x="1249562" y="544141"/>
                  <a:pt x="1255484" y="548611"/>
                </a:cubicBezTo>
                <a:lnTo>
                  <a:pt x="1257837" y="550281"/>
                </a:lnTo>
                <a:lnTo>
                  <a:pt x="1248370" y="544066"/>
                </a:lnTo>
                <a:cubicBezTo>
                  <a:pt x="1243110" y="540661"/>
                  <a:pt x="1235625" y="535862"/>
                  <a:pt x="1225185" y="529245"/>
                </a:cubicBezTo>
                <a:cubicBezTo>
                  <a:pt x="1140992" y="532324"/>
                  <a:pt x="1056684" y="533324"/>
                  <a:pt x="972603" y="538481"/>
                </a:cubicBezTo>
                <a:cubicBezTo>
                  <a:pt x="956126" y="539492"/>
                  <a:pt x="940316" y="545136"/>
                  <a:pt x="924029" y="547717"/>
                </a:cubicBezTo>
                <a:cubicBezTo>
                  <a:pt x="818716" y="564405"/>
                  <a:pt x="811324" y="564575"/>
                  <a:pt x="720019" y="575426"/>
                </a:cubicBezTo>
                <a:cubicBezTo>
                  <a:pt x="475179" y="560878"/>
                  <a:pt x="391070" y="545921"/>
                  <a:pt x="156566" y="566190"/>
                </a:cubicBezTo>
                <a:cubicBezTo>
                  <a:pt x="133088" y="568219"/>
                  <a:pt x="111306" y="578765"/>
                  <a:pt x="88562" y="584663"/>
                </a:cubicBezTo>
                <a:cubicBezTo>
                  <a:pt x="75681" y="588003"/>
                  <a:pt x="62656" y="590820"/>
                  <a:pt x="49704" y="593899"/>
                </a:cubicBezTo>
                <a:cubicBezTo>
                  <a:pt x="33512" y="603135"/>
                  <a:pt x="9575" y="605551"/>
                  <a:pt x="1130" y="621608"/>
                </a:cubicBezTo>
                <a:cubicBezTo>
                  <a:pt x="-4091" y="631537"/>
                  <a:pt x="9890" y="644808"/>
                  <a:pt x="20560" y="649317"/>
                </a:cubicBezTo>
                <a:cubicBezTo>
                  <a:pt x="41484" y="658159"/>
                  <a:pt x="65895" y="655475"/>
                  <a:pt x="88562" y="658554"/>
                </a:cubicBezTo>
                <a:cubicBezTo>
                  <a:pt x="85324" y="686263"/>
                  <a:pt x="91961" y="716745"/>
                  <a:pt x="78848" y="741681"/>
                </a:cubicBezTo>
                <a:cubicBezTo>
                  <a:pt x="72877" y="753035"/>
                  <a:pt x="43228" y="738602"/>
                  <a:pt x="39989" y="750917"/>
                </a:cubicBezTo>
                <a:cubicBezTo>
                  <a:pt x="33181" y="776812"/>
                  <a:pt x="99919" y="785943"/>
                  <a:pt x="107992" y="787863"/>
                </a:cubicBezTo>
                <a:cubicBezTo>
                  <a:pt x="114469" y="800178"/>
                  <a:pt x="126110" y="811096"/>
                  <a:pt x="127421" y="824807"/>
                </a:cubicBezTo>
                <a:cubicBezTo>
                  <a:pt x="130612" y="858167"/>
                  <a:pt x="118530" y="887115"/>
                  <a:pt x="107992" y="917172"/>
                </a:cubicBezTo>
                <a:cubicBezTo>
                  <a:pt x="188002" y="942529"/>
                  <a:pt x="146006" y="932891"/>
                  <a:pt x="234283" y="944881"/>
                </a:cubicBezTo>
                <a:cubicBezTo>
                  <a:pt x="247316" y="1006838"/>
                  <a:pt x="235560" y="1030547"/>
                  <a:pt x="350860" y="981825"/>
                </a:cubicBezTo>
                <a:cubicBezTo>
                  <a:pt x="380154" y="969448"/>
                  <a:pt x="396195" y="938723"/>
                  <a:pt x="418863" y="917172"/>
                </a:cubicBezTo>
                <a:cubicBezTo>
                  <a:pt x="458249" y="879727"/>
                  <a:pt x="435718" y="895305"/>
                  <a:pt x="486866" y="870990"/>
                </a:cubicBezTo>
                <a:cubicBezTo>
                  <a:pt x="561345" y="874069"/>
                  <a:pt x="636839" y="868183"/>
                  <a:pt x="710305" y="880226"/>
                </a:cubicBezTo>
                <a:cubicBezTo>
                  <a:pt x="747453" y="886316"/>
                  <a:pt x="771244" y="923890"/>
                  <a:pt x="797737" y="944881"/>
                </a:cubicBezTo>
                <a:cubicBezTo>
                  <a:pt x="829336" y="969917"/>
                  <a:pt x="831391" y="964211"/>
                  <a:pt x="875455" y="972590"/>
                </a:cubicBezTo>
                <a:cubicBezTo>
                  <a:pt x="896939" y="993016"/>
                  <a:pt x="906695" y="1005913"/>
                  <a:pt x="933743" y="1018772"/>
                </a:cubicBezTo>
                <a:cubicBezTo>
                  <a:pt x="942903" y="1023125"/>
                  <a:pt x="953173" y="1024929"/>
                  <a:pt x="962888" y="1028008"/>
                </a:cubicBezTo>
                <a:cubicBezTo>
                  <a:pt x="972602" y="1037244"/>
                  <a:pt x="981477" y="1047355"/>
                  <a:pt x="992032" y="1055717"/>
                </a:cubicBezTo>
                <a:cubicBezTo>
                  <a:pt x="1009249" y="1069359"/>
                  <a:pt x="1040472" y="1084691"/>
                  <a:pt x="1060035" y="1092663"/>
                </a:cubicBezTo>
                <a:cubicBezTo>
                  <a:pt x="1069448" y="1096498"/>
                  <a:pt x="1079465" y="1098820"/>
                  <a:pt x="1089179" y="1101899"/>
                </a:cubicBezTo>
                <a:cubicBezTo>
                  <a:pt x="1141186" y="1134863"/>
                  <a:pt x="1110068" y="1112523"/>
                  <a:pt x="1176611" y="1175790"/>
                </a:cubicBezTo>
                <a:cubicBezTo>
                  <a:pt x="1186326" y="1185026"/>
                  <a:pt x="1194325" y="1196253"/>
                  <a:pt x="1205756" y="1203499"/>
                </a:cubicBezTo>
                <a:lnTo>
                  <a:pt x="1264044" y="1240445"/>
                </a:lnTo>
                <a:lnTo>
                  <a:pt x="1293189" y="1258917"/>
                </a:lnTo>
                <a:cubicBezTo>
                  <a:pt x="1299665" y="1268153"/>
                  <a:pt x="1304362" y="1278777"/>
                  <a:pt x="1312618" y="1286626"/>
                </a:cubicBezTo>
                <a:cubicBezTo>
                  <a:pt x="1331449" y="1304531"/>
                  <a:pt x="1347202" y="1306824"/>
                  <a:pt x="1370906" y="1314336"/>
                </a:cubicBezTo>
                <a:cubicBezTo>
                  <a:pt x="1380621" y="1323572"/>
                  <a:pt x="1389496" y="1333683"/>
                  <a:pt x="1400051" y="1342045"/>
                </a:cubicBezTo>
                <a:cubicBezTo>
                  <a:pt x="1409020" y="1349151"/>
                  <a:pt x="1422719" y="1351281"/>
                  <a:pt x="1429195" y="1360517"/>
                </a:cubicBezTo>
                <a:cubicBezTo>
                  <a:pt x="1436601" y="1371079"/>
                  <a:pt x="1435671" y="1385148"/>
                  <a:pt x="1438909" y="1397463"/>
                </a:cubicBezTo>
                <a:cubicBezTo>
                  <a:pt x="1442148" y="1471354"/>
                  <a:pt x="1439264" y="1545718"/>
                  <a:pt x="1448624" y="1619136"/>
                </a:cubicBezTo>
                <a:cubicBezTo>
                  <a:pt x="1463722" y="1737565"/>
                  <a:pt x="1481280" y="1674945"/>
                  <a:pt x="1545771" y="1766917"/>
                </a:cubicBezTo>
                <a:cubicBezTo>
                  <a:pt x="1572822" y="1805494"/>
                  <a:pt x="1556945" y="1786776"/>
                  <a:pt x="1594345" y="1822336"/>
                </a:cubicBezTo>
                <a:cubicBezTo>
                  <a:pt x="1604227" y="1859917"/>
                  <a:pt x="1601716" y="1861723"/>
                  <a:pt x="1623490" y="1896225"/>
                </a:cubicBezTo>
                <a:cubicBezTo>
                  <a:pt x="1635505" y="1915263"/>
                  <a:pt x="1651905" y="1931786"/>
                  <a:pt x="1662349" y="1951644"/>
                </a:cubicBezTo>
                <a:lnTo>
                  <a:pt x="1701208" y="2025535"/>
                </a:lnTo>
                <a:cubicBezTo>
                  <a:pt x="1704321" y="2037379"/>
                  <a:pt x="1713666" y="2076934"/>
                  <a:pt x="1720638" y="2090189"/>
                </a:cubicBezTo>
                <a:cubicBezTo>
                  <a:pt x="1725859" y="2100118"/>
                  <a:pt x="1733589" y="2108662"/>
                  <a:pt x="1740065" y="2117898"/>
                </a:cubicBezTo>
                <a:cubicBezTo>
                  <a:pt x="1755792" y="2177704"/>
                  <a:pt x="1737583" y="2135385"/>
                  <a:pt x="1778925" y="2182553"/>
                </a:cubicBezTo>
                <a:cubicBezTo>
                  <a:pt x="1786399" y="2191081"/>
                  <a:pt x="1790098" y="2202413"/>
                  <a:pt x="1798355" y="2210262"/>
                </a:cubicBezTo>
                <a:cubicBezTo>
                  <a:pt x="1809802" y="2221147"/>
                  <a:pt x="1826456" y="2226465"/>
                  <a:pt x="1837213" y="2237971"/>
                </a:cubicBezTo>
                <a:cubicBezTo>
                  <a:pt x="1896547" y="2301433"/>
                  <a:pt x="1849643" y="2281670"/>
                  <a:pt x="1905215" y="2311862"/>
                </a:cubicBezTo>
                <a:cubicBezTo>
                  <a:pt x="1917790" y="2318693"/>
                  <a:pt x="1929938" y="2327348"/>
                  <a:pt x="1944076" y="2330335"/>
                </a:cubicBezTo>
                <a:cubicBezTo>
                  <a:pt x="1959881" y="2333674"/>
                  <a:pt x="1976458" y="2330335"/>
                  <a:pt x="1992650" y="2330335"/>
                </a:cubicBezTo>
                <a:lnTo>
                  <a:pt x="1769211" y="1970116"/>
                </a:lnTo>
                <a:lnTo>
                  <a:pt x="2109226" y="2330335"/>
                </a:lnTo>
                <a:lnTo>
                  <a:pt x="2089797" y="2450407"/>
                </a:lnTo>
                <a:cubicBezTo>
                  <a:pt x="2112465" y="2475037"/>
                  <a:pt x="2133460" y="2501156"/>
                  <a:pt x="2157799" y="2524298"/>
                </a:cubicBezTo>
                <a:cubicBezTo>
                  <a:pt x="2185273" y="2550419"/>
                  <a:pt x="2197286" y="2542094"/>
                  <a:pt x="2235518" y="2552007"/>
                </a:cubicBezTo>
                <a:cubicBezTo>
                  <a:pt x="2371097" y="2587163"/>
                  <a:pt x="2224038" y="2557214"/>
                  <a:pt x="2342379" y="2579716"/>
                </a:cubicBezTo>
                <a:cubicBezTo>
                  <a:pt x="2355332" y="2588952"/>
                  <a:pt x="2367125" y="2599878"/>
                  <a:pt x="2381237" y="2607425"/>
                </a:cubicBezTo>
                <a:cubicBezTo>
                  <a:pt x="2419104" y="2627676"/>
                  <a:pt x="2461889" y="2639617"/>
                  <a:pt x="2497816" y="2662844"/>
                </a:cubicBezTo>
                <a:cubicBezTo>
                  <a:pt x="2622397" y="2743390"/>
                  <a:pt x="2637774" y="2762663"/>
                  <a:pt x="2630637" y="2764870"/>
                </a:cubicBezTo>
                <a:lnTo>
                  <a:pt x="2628419" y="2764512"/>
                </a:lnTo>
                <a:lnTo>
                  <a:pt x="2628375" y="2764495"/>
                </a:lnTo>
                <a:cubicBezTo>
                  <a:pt x="2616866" y="2760402"/>
                  <a:pt x="2612487" y="2759325"/>
                  <a:pt x="2612030" y="2759625"/>
                </a:cubicBezTo>
                <a:cubicBezTo>
                  <a:pt x="2611571" y="2759926"/>
                  <a:pt x="2615034" y="2761605"/>
                  <a:pt x="2619205" y="2763025"/>
                </a:cubicBezTo>
                <a:lnTo>
                  <a:pt x="2628419" y="2764512"/>
                </a:lnTo>
                <a:lnTo>
                  <a:pt x="2651386" y="2773100"/>
                </a:lnTo>
                <a:cubicBezTo>
                  <a:pt x="2670829" y="2780618"/>
                  <a:pt x="2699009" y="2791970"/>
                  <a:pt x="2739136" y="2808793"/>
                </a:cubicBezTo>
                <a:lnTo>
                  <a:pt x="2768528" y="2821278"/>
                </a:lnTo>
                <a:lnTo>
                  <a:pt x="2768806" y="2821962"/>
                </a:lnTo>
                <a:cubicBezTo>
                  <a:pt x="2770502" y="2824667"/>
                  <a:pt x="2773155" y="2827471"/>
                  <a:pt x="2778691" y="2832735"/>
                </a:cubicBezTo>
                <a:cubicBezTo>
                  <a:pt x="2785217" y="2838939"/>
                  <a:pt x="2786645" y="2839300"/>
                  <a:pt x="2790713" y="2846070"/>
                </a:cubicBezTo>
                <a:cubicBezTo>
                  <a:pt x="2801140" y="2863417"/>
                  <a:pt x="2786627" y="2843442"/>
                  <a:pt x="2802735" y="2861310"/>
                </a:cubicBezTo>
                <a:cubicBezTo>
                  <a:pt x="2804302" y="2863048"/>
                  <a:pt x="2805343" y="2865162"/>
                  <a:pt x="2806743" y="2867025"/>
                </a:cubicBezTo>
                <a:cubicBezTo>
                  <a:pt x="2808683" y="2869609"/>
                  <a:pt x="2810813" y="2872061"/>
                  <a:pt x="2812753" y="2874645"/>
                </a:cubicBezTo>
                <a:cubicBezTo>
                  <a:pt x="2814154" y="2876508"/>
                  <a:pt x="2815219" y="2878601"/>
                  <a:pt x="2816761" y="2880360"/>
                </a:cubicBezTo>
                <a:cubicBezTo>
                  <a:pt x="2818575" y="2882430"/>
                  <a:pt x="2821072" y="2883920"/>
                  <a:pt x="2822772" y="2886075"/>
                </a:cubicBezTo>
                <a:cubicBezTo>
                  <a:pt x="2825109" y="2889037"/>
                  <a:pt x="2826029" y="2892982"/>
                  <a:pt x="2828783" y="2895600"/>
                </a:cubicBezTo>
                <a:cubicBezTo>
                  <a:pt x="2830895" y="2897608"/>
                  <a:pt x="2834408" y="2897706"/>
                  <a:pt x="2836798" y="2899410"/>
                </a:cubicBezTo>
                <a:cubicBezTo>
                  <a:pt x="2855949" y="2913066"/>
                  <a:pt x="2836704" y="2901226"/>
                  <a:pt x="2848819" y="2912745"/>
                </a:cubicBezTo>
                <a:cubicBezTo>
                  <a:pt x="2850522" y="2914364"/>
                  <a:pt x="2853127" y="2914936"/>
                  <a:pt x="2854830" y="2916555"/>
                </a:cubicBezTo>
                <a:cubicBezTo>
                  <a:pt x="2868097" y="2929168"/>
                  <a:pt x="2853766" y="2919522"/>
                  <a:pt x="2866852" y="2929890"/>
                </a:cubicBezTo>
                <a:cubicBezTo>
                  <a:pt x="2873641" y="2935268"/>
                  <a:pt x="2873021" y="2931994"/>
                  <a:pt x="2878875" y="2939415"/>
                </a:cubicBezTo>
                <a:cubicBezTo>
                  <a:pt x="2893812" y="2958351"/>
                  <a:pt x="2876698" y="2941155"/>
                  <a:pt x="2890896" y="2954655"/>
                </a:cubicBezTo>
                <a:cubicBezTo>
                  <a:pt x="2895268" y="2967124"/>
                  <a:pt x="2889196" y="2954886"/>
                  <a:pt x="2898911" y="2962275"/>
                </a:cubicBezTo>
                <a:cubicBezTo>
                  <a:pt x="2900792" y="2963705"/>
                  <a:pt x="2901518" y="2966127"/>
                  <a:pt x="2902918" y="2967990"/>
                </a:cubicBezTo>
                <a:cubicBezTo>
                  <a:pt x="2909696" y="2977012"/>
                  <a:pt x="2906639" y="2974159"/>
                  <a:pt x="2914940" y="2979420"/>
                </a:cubicBezTo>
                <a:cubicBezTo>
                  <a:pt x="2915608" y="2981960"/>
                  <a:pt x="2915859" y="2984634"/>
                  <a:pt x="2916944" y="2987040"/>
                </a:cubicBezTo>
                <a:cubicBezTo>
                  <a:pt x="2919720" y="2993198"/>
                  <a:pt x="2923302" y="2994431"/>
                  <a:pt x="2928966" y="2998470"/>
                </a:cubicBezTo>
                <a:cubicBezTo>
                  <a:pt x="2930970" y="3002280"/>
                  <a:pt x="2932227" y="3006538"/>
                  <a:pt x="2934977" y="3009900"/>
                </a:cubicBezTo>
                <a:cubicBezTo>
                  <a:pt x="2937027" y="3012406"/>
                  <a:pt x="2940630" y="3013370"/>
                  <a:pt x="2942993" y="3015615"/>
                </a:cubicBezTo>
                <a:cubicBezTo>
                  <a:pt x="2945354" y="3017860"/>
                  <a:pt x="2947062" y="3020651"/>
                  <a:pt x="2949003" y="3023235"/>
                </a:cubicBezTo>
                <a:cubicBezTo>
                  <a:pt x="2950403" y="3025098"/>
                  <a:pt x="2951933" y="3026902"/>
                  <a:pt x="2953011" y="3028950"/>
                </a:cubicBezTo>
                <a:cubicBezTo>
                  <a:pt x="2953954" y="3030746"/>
                  <a:pt x="2953786" y="3033031"/>
                  <a:pt x="2955014" y="3034665"/>
                </a:cubicBezTo>
                <a:cubicBezTo>
                  <a:pt x="2957210" y="3037588"/>
                  <a:pt x="2960357" y="3039745"/>
                  <a:pt x="2963028" y="3042285"/>
                </a:cubicBezTo>
                <a:cubicBezTo>
                  <a:pt x="2963696" y="3044825"/>
                  <a:pt x="2963973" y="3047488"/>
                  <a:pt x="2965033" y="3049905"/>
                </a:cubicBezTo>
                <a:cubicBezTo>
                  <a:pt x="2975514" y="3073823"/>
                  <a:pt x="2969173" y="3057747"/>
                  <a:pt x="2977054" y="3070860"/>
                </a:cubicBezTo>
                <a:cubicBezTo>
                  <a:pt x="2980203" y="3076100"/>
                  <a:pt x="2982922" y="3082392"/>
                  <a:pt x="2985069" y="3088005"/>
                </a:cubicBezTo>
                <a:cubicBezTo>
                  <a:pt x="2986512" y="3091779"/>
                  <a:pt x="2986903" y="3095991"/>
                  <a:pt x="2989076" y="3099435"/>
                </a:cubicBezTo>
                <a:lnTo>
                  <a:pt x="2996102" y="3106115"/>
                </a:lnTo>
                <a:lnTo>
                  <a:pt x="3000552" y="3120489"/>
                </a:lnTo>
                <a:lnTo>
                  <a:pt x="3008091" y="3134551"/>
                </a:lnTo>
                <a:lnTo>
                  <a:pt x="3009112" y="3141345"/>
                </a:lnTo>
                <a:cubicBezTo>
                  <a:pt x="3009805" y="3143538"/>
                  <a:pt x="3012043" y="3145012"/>
                  <a:pt x="3013120" y="3147060"/>
                </a:cubicBezTo>
                <a:cubicBezTo>
                  <a:pt x="3014728" y="3150119"/>
                  <a:pt x="3015918" y="3153365"/>
                  <a:pt x="3017128" y="3156585"/>
                </a:cubicBezTo>
                <a:lnTo>
                  <a:pt x="3018138" y="3159383"/>
                </a:lnTo>
                <a:lnTo>
                  <a:pt x="3002981" y="3217025"/>
                </a:lnTo>
                <a:cubicBezTo>
                  <a:pt x="2988486" y="3272148"/>
                  <a:pt x="2995462" y="3241436"/>
                  <a:pt x="2983551" y="3309389"/>
                </a:cubicBezTo>
                <a:cubicBezTo>
                  <a:pt x="2986789" y="3377122"/>
                  <a:pt x="2982421" y="3445574"/>
                  <a:pt x="2993265" y="3512589"/>
                </a:cubicBezTo>
                <a:cubicBezTo>
                  <a:pt x="2995727" y="3527804"/>
                  <a:pt x="3012999" y="3537008"/>
                  <a:pt x="3022409" y="3549535"/>
                </a:cubicBezTo>
                <a:cubicBezTo>
                  <a:pt x="3029196" y="3558568"/>
                  <a:pt x="3036045" y="3567606"/>
                  <a:pt x="3041839" y="3577244"/>
                </a:cubicBezTo>
                <a:cubicBezTo>
                  <a:pt x="3049024" y="3589198"/>
                  <a:pt x="3052222" y="3603438"/>
                  <a:pt x="3061270" y="3614189"/>
                </a:cubicBezTo>
                <a:cubicBezTo>
                  <a:pt x="3078434" y="3634589"/>
                  <a:pt x="3119557" y="3669607"/>
                  <a:pt x="3119557" y="3669607"/>
                </a:cubicBezTo>
                <a:cubicBezTo>
                  <a:pt x="3122795" y="3678843"/>
                  <a:pt x="3124191" y="3688863"/>
                  <a:pt x="3129271" y="3697316"/>
                </a:cubicBezTo>
                <a:cubicBezTo>
                  <a:pt x="3155731" y="3741341"/>
                  <a:pt x="3156239" y="3726237"/>
                  <a:pt x="3187560" y="3761971"/>
                </a:cubicBezTo>
                <a:cubicBezTo>
                  <a:pt x="3215298" y="3793618"/>
                  <a:pt x="3214013" y="3795014"/>
                  <a:pt x="3207726" y="3790249"/>
                </a:cubicBezTo>
                <a:lnTo>
                  <a:pt x="3202795" y="3786111"/>
                </a:lnTo>
                <a:lnTo>
                  <a:pt x="3197891" y="3781566"/>
                </a:lnTo>
                <a:cubicBezTo>
                  <a:pt x="3195312" y="3779230"/>
                  <a:pt x="3194847" y="3778887"/>
                  <a:pt x="3195606" y="3779644"/>
                </a:cubicBezTo>
                <a:cubicBezTo>
                  <a:pt x="3196364" y="3780401"/>
                  <a:pt x="3198346" y="3782258"/>
                  <a:pt x="3200664" y="3784323"/>
                </a:cubicBezTo>
                <a:lnTo>
                  <a:pt x="3202795" y="3786111"/>
                </a:lnTo>
                <a:lnTo>
                  <a:pt x="3212859" y="3795441"/>
                </a:lnTo>
                <a:cubicBezTo>
                  <a:pt x="3220557" y="3802654"/>
                  <a:pt x="3231256" y="3812751"/>
                  <a:pt x="3245849" y="3826625"/>
                </a:cubicBezTo>
                <a:cubicBezTo>
                  <a:pt x="3265164" y="3900084"/>
                  <a:pt x="3240672" y="3827248"/>
                  <a:pt x="3284708" y="3900516"/>
                </a:cubicBezTo>
                <a:cubicBezTo>
                  <a:pt x="3290900" y="3910819"/>
                  <a:pt x="3302034" y="3957177"/>
                  <a:pt x="3304137" y="3965171"/>
                </a:cubicBezTo>
                <a:cubicBezTo>
                  <a:pt x="3300898" y="4186844"/>
                  <a:pt x="3303383" y="4408659"/>
                  <a:pt x="3294421" y="4630189"/>
                </a:cubicBezTo>
                <a:cubicBezTo>
                  <a:pt x="3293635" y="4649646"/>
                  <a:pt x="3281471" y="4667134"/>
                  <a:pt x="3274993" y="4685607"/>
                </a:cubicBezTo>
                <a:cubicBezTo>
                  <a:pt x="3261588" y="4723844"/>
                  <a:pt x="3270955" y="4705218"/>
                  <a:pt x="3245849" y="4741025"/>
                </a:cubicBezTo>
                <a:cubicBezTo>
                  <a:pt x="3241925" y="4757812"/>
                  <a:pt x="3214610" y="4878120"/>
                  <a:pt x="3206989" y="4898044"/>
                </a:cubicBezTo>
                <a:cubicBezTo>
                  <a:pt x="3203000" y="4908476"/>
                  <a:pt x="3194036" y="4916517"/>
                  <a:pt x="3187560" y="4925753"/>
                </a:cubicBezTo>
                <a:cubicBezTo>
                  <a:pt x="3190798" y="4965777"/>
                  <a:pt x="3187605" y="5006750"/>
                  <a:pt x="3197275" y="5045825"/>
                </a:cubicBezTo>
                <a:cubicBezTo>
                  <a:pt x="3202486" y="5066885"/>
                  <a:pt x="3242271" y="5094232"/>
                  <a:pt x="3255563" y="5110480"/>
                </a:cubicBezTo>
                <a:cubicBezTo>
                  <a:pt x="3269899" y="5128005"/>
                  <a:pt x="3287037" y="5144836"/>
                  <a:pt x="3294421" y="5165898"/>
                </a:cubicBezTo>
                <a:cubicBezTo>
                  <a:pt x="3297660" y="5175134"/>
                  <a:pt x="3297740" y="5186004"/>
                  <a:pt x="3304137" y="5193607"/>
                </a:cubicBezTo>
                <a:cubicBezTo>
                  <a:pt x="3311432" y="5202275"/>
                  <a:pt x="3323566" y="5205922"/>
                  <a:pt x="3333282" y="5212080"/>
                </a:cubicBezTo>
                <a:cubicBezTo>
                  <a:pt x="3336519" y="5221316"/>
                  <a:pt x="3336598" y="5232186"/>
                  <a:pt x="3342995" y="5239789"/>
                </a:cubicBezTo>
                <a:cubicBezTo>
                  <a:pt x="3350289" y="5248457"/>
                  <a:pt x="3362638" y="5251810"/>
                  <a:pt x="3372139" y="5258262"/>
                </a:cubicBezTo>
                <a:cubicBezTo>
                  <a:pt x="3385315" y="5267210"/>
                  <a:pt x="3398046" y="5276735"/>
                  <a:pt x="3410999" y="5285971"/>
                </a:cubicBezTo>
                <a:cubicBezTo>
                  <a:pt x="3440143" y="5282892"/>
                  <a:pt x="3476167" y="5294879"/>
                  <a:pt x="3498431" y="5276735"/>
                </a:cubicBezTo>
                <a:cubicBezTo>
                  <a:pt x="3511671" y="5265945"/>
                  <a:pt x="3486084" y="5245704"/>
                  <a:pt x="3479001" y="5230553"/>
                </a:cubicBezTo>
                <a:cubicBezTo>
                  <a:pt x="3473121" y="5217971"/>
                  <a:pt x="3467990" y="5204811"/>
                  <a:pt x="3459572" y="5193607"/>
                </a:cubicBezTo>
                <a:cubicBezTo>
                  <a:pt x="3423763" y="5145940"/>
                  <a:pt x="3436698" y="5187056"/>
                  <a:pt x="3410999" y="5138189"/>
                </a:cubicBezTo>
                <a:cubicBezTo>
                  <a:pt x="3403200" y="5123360"/>
                  <a:pt x="3398653" y="5107158"/>
                  <a:pt x="3391569" y="5092007"/>
                </a:cubicBezTo>
                <a:cubicBezTo>
                  <a:pt x="3359558" y="5023529"/>
                  <a:pt x="3382377" y="5084264"/>
                  <a:pt x="3362425" y="5027353"/>
                </a:cubicBezTo>
                <a:cubicBezTo>
                  <a:pt x="3365663" y="5011959"/>
                  <a:pt x="3362542" y="4993946"/>
                  <a:pt x="3372139" y="4981171"/>
                </a:cubicBezTo>
                <a:cubicBezTo>
                  <a:pt x="3380557" y="4969967"/>
                  <a:pt x="3397687" y="4968122"/>
                  <a:pt x="3410999" y="4962698"/>
                </a:cubicBezTo>
                <a:cubicBezTo>
                  <a:pt x="3441434" y="4950297"/>
                  <a:pt x="3463503" y="4949760"/>
                  <a:pt x="3498431" y="4944225"/>
                </a:cubicBezTo>
                <a:cubicBezTo>
                  <a:pt x="3488716" y="4938068"/>
                  <a:pt x="3476761" y="4934281"/>
                  <a:pt x="3469287" y="4925753"/>
                </a:cubicBezTo>
                <a:cubicBezTo>
                  <a:pt x="3451143" y="4905053"/>
                  <a:pt x="3446679" y="4876720"/>
                  <a:pt x="3440143" y="4851862"/>
                </a:cubicBezTo>
                <a:cubicBezTo>
                  <a:pt x="3443381" y="4839547"/>
                  <a:pt x="3440416" y="4823892"/>
                  <a:pt x="3449857" y="4814916"/>
                </a:cubicBezTo>
                <a:cubicBezTo>
                  <a:pt x="3470806" y="4794999"/>
                  <a:pt x="3545359" y="4790070"/>
                  <a:pt x="3566434" y="4787207"/>
                </a:cubicBezTo>
                <a:cubicBezTo>
                  <a:pt x="3576149" y="4777971"/>
                  <a:pt x="3591235" y="4771890"/>
                  <a:pt x="3595579" y="4759498"/>
                </a:cubicBezTo>
                <a:cubicBezTo>
                  <a:pt x="3607372" y="4725862"/>
                  <a:pt x="3562250" y="4726177"/>
                  <a:pt x="3547005" y="4722553"/>
                </a:cubicBezTo>
                <a:cubicBezTo>
                  <a:pt x="3534052" y="4710238"/>
                  <a:pt x="3515361" y="4701615"/>
                  <a:pt x="3508145" y="4685607"/>
                </a:cubicBezTo>
                <a:cubicBezTo>
                  <a:pt x="3504112" y="4676658"/>
                  <a:pt x="3507840" y="4659904"/>
                  <a:pt x="3517861" y="4657898"/>
                </a:cubicBezTo>
                <a:cubicBezTo>
                  <a:pt x="3574986" y="4646464"/>
                  <a:pt x="3634437" y="4651741"/>
                  <a:pt x="3692725" y="4648662"/>
                </a:cubicBezTo>
                <a:cubicBezTo>
                  <a:pt x="3695963" y="4639426"/>
                  <a:pt x="3697861" y="4629661"/>
                  <a:pt x="3702440" y="4620953"/>
                </a:cubicBezTo>
                <a:cubicBezTo>
                  <a:pt x="3707662" y="4611024"/>
                  <a:pt x="3719244" y="4604060"/>
                  <a:pt x="3721869" y="4593244"/>
                </a:cubicBezTo>
                <a:cubicBezTo>
                  <a:pt x="3729186" y="4563095"/>
                  <a:pt x="3721293" y="4530234"/>
                  <a:pt x="3731586" y="4500880"/>
                </a:cubicBezTo>
                <a:cubicBezTo>
                  <a:pt x="3735276" y="4490349"/>
                  <a:pt x="3749253" y="4484453"/>
                  <a:pt x="3760729" y="4482407"/>
                </a:cubicBezTo>
                <a:cubicBezTo>
                  <a:pt x="3802227" y="4475009"/>
                  <a:pt x="3844922" y="4476250"/>
                  <a:pt x="3887020" y="4473171"/>
                </a:cubicBezTo>
                <a:cubicBezTo>
                  <a:pt x="3890798" y="4458800"/>
                  <a:pt x="3896994" y="4417629"/>
                  <a:pt x="3916163" y="4408516"/>
                </a:cubicBezTo>
                <a:cubicBezTo>
                  <a:pt x="3933781" y="4400141"/>
                  <a:pt x="3955022" y="4402359"/>
                  <a:pt x="3974453" y="4399280"/>
                </a:cubicBezTo>
                <a:cubicBezTo>
                  <a:pt x="3977690" y="4390044"/>
                  <a:pt x="3978668" y="4379785"/>
                  <a:pt x="3984166" y="4371571"/>
                </a:cubicBezTo>
                <a:cubicBezTo>
                  <a:pt x="4001551" y="4345596"/>
                  <a:pt x="4042454" y="4297680"/>
                  <a:pt x="4042454" y="4297680"/>
                </a:cubicBezTo>
                <a:cubicBezTo>
                  <a:pt x="4048932" y="4279207"/>
                  <a:pt x="4053566" y="4260056"/>
                  <a:pt x="4061884" y="4242262"/>
                </a:cubicBezTo>
                <a:cubicBezTo>
                  <a:pt x="4066627" y="4232118"/>
                  <a:pt x="4079313" y="4225490"/>
                  <a:pt x="4081314" y="4214553"/>
                </a:cubicBezTo>
                <a:cubicBezTo>
                  <a:pt x="4092465" y="4153585"/>
                  <a:pt x="4086916" y="4090296"/>
                  <a:pt x="4100743" y="4029825"/>
                </a:cubicBezTo>
                <a:cubicBezTo>
                  <a:pt x="4103662" y="4017061"/>
                  <a:pt x="4116677" y="4005704"/>
                  <a:pt x="4129887" y="4002116"/>
                </a:cubicBezTo>
                <a:cubicBezTo>
                  <a:pt x="4164279" y="3992774"/>
                  <a:pt x="4201129" y="3995959"/>
                  <a:pt x="4236750" y="3992880"/>
                </a:cubicBezTo>
                <a:cubicBezTo>
                  <a:pt x="4249702" y="3980565"/>
                  <a:pt x="4260074" y="3965166"/>
                  <a:pt x="4275608" y="3955935"/>
                </a:cubicBezTo>
                <a:cubicBezTo>
                  <a:pt x="4286931" y="3949207"/>
                  <a:pt x="4301629" y="3950185"/>
                  <a:pt x="4314468" y="3946698"/>
                </a:cubicBezTo>
                <a:cubicBezTo>
                  <a:pt x="4386961" y="3927005"/>
                  <a:pt x="4288959" y="3943236"/>
                  <a:pt x="4431043" y="3928225"/>
                </a:cubicBezTo>
                <a:cubicBezTo>
                  <a:pt x="4443996" y="3915910"/>
                  <a:pt x="4467533" y="3908550"/>
                  <a:pt x="4469902" y="3891280"/>
                </a:cubicBezTo>
                <a:cubicBezTo>
                  <a:pt x="4483294" y="3793660"/>
                  <a:pt x="4469972" y="3752996"/>
                  <a:pt x="4450473" y="3678844"/>
                </a:cubicBezTo>
                <a:cubicBezTo>
                  <a:pt x="4453712" y="3644977"/>
                  <a:pt x="4446432" y="3608634"/>
                  <a:pt x="4460187" y="3577244"/>
                </a:cubicBezTo>
                <a:cubicBezTo>
                  <a:pt x="4465322" y="3565526"/>
                  <a:pt x="4486775" y="3573008"/>
                  <a:pt x="4499047" y="3568007"/>
                </a:cubicBezTo>
                <a:cubicBezTo>
                  <a:pt x="4564970" y="3541146"/>
                  <a:pt x="4548836" y="3543950"/>
                  <a:pt x="4531575" y="3548605"/>
                </a:cubicBezTo>
                <a:lnTo>
                  <a:pt x="4523114" y="3551025"/>
                </a:lnTo>
                <a:lnTo>
                  <a:pt x="4524975" y="3550462"/>
                </a:lnTo>
                <a:cubicBezTo>
                  <a:pt x="4531617" y="3548407"/>
                  <a:pt x="4541983" y="3545164"/>
                  <a:pt x="4557336" y="3540298"/>
                </a:cubicBezTo>
                <a:cubicBezTo>
                  <a:pt x="4570288" y="3527983"/>
                  <a:pt x="4582286" y="3514687"/>
                  <a:pt x="4596193" y="3503353"/>
                </a:cubicBezTo>
                <a:cubicBezTo>
                  <a:pt x="4650075" y="3459443"/>
                  <a:pt x="4677086" y="3501662"/>
                  <a:pt x="4615623" y="3355571"/>
                </a:cubicBezTo>
                <a:cubicBezTo>
                  <a:pt x="4609491" y="3340995"/>
                  <a:pt x="4583068" y="3350143"/>
                  <a:pt x="4567050" y="3346335"/>
                </a:cubicBezTo>
                <a:cubicBezTo>
                  <a:pt x="4557115" y="3343974"/>
                  <a:pt x="4547751" y="3339773"/>
                  <a:pt x="4537905" y="3337098"/>
                </a:cubicBezTo>
                <a:cubicBezTo>
                  <a:pt x="4525067" y="3333611"/>
                  <a:pt x="4512000" y="3330941"/>
                  <a:pt x="4499047" y="3327862"/>
                </a:cubicBezTo>
                <a:cubicBezTo>
                  <a:pt x="4489332" y="3321704"/>
                  <a:pt x="4480572" y="3313898"/>
                  <a:pt x="4469902" y="3309389"/>
                </a:cubicBezTo>
                <a:cubicBezTo>
                  <a:pt x="4451186" y="3301481"/>
                  <a:pt x="4428655" y="3301717"/>
                  <a:pt x="4411614" y="3290916"/>
                </a:cubicBezTo>
                <a:cubicBezTo>
                  <a:pt x="4392184" y="3278601"/>
                  <a:pt x="4369838" y="3269670"/>
                  <a:pt x="4353325" y="3253971"/>
                </a:cubicBezTo>
                <a:cubicBezTo>
                  <a:pt x="4343611" y="3244735"/>
                  <a:pt x="4336469" y="3232104"/>
                  <a:pt x="4324182" y="3226262"/>
                </a:cubicBezTo>
                <a:cubicBezTo>
                  <a:pt x="4309414" y="3219241"/>
                  <a:pt x="4291799" y="3220104"/>
                  <a:pt x="4275608" y="3217025"/>
                </a:cubicBezTo>
                <a:cubicBezTo>
                  <a:pt x="4265893" y="3210868"/>
                  <a:pt x="4257196" y="3202926"/>
                  <a:pt x="4246464" y="3198553"/>
                </a:cubicBezTo>
                <a:cubicBezTo>
                  <a:pt x="4234191" y="3193553"/>
                  <a:pt x="4220443" y="3192803"/>
                  <a:pt x="4207605" y="3189316"/>
                </a:cubicBezTo>
                <a:cubicBezTo>
                  <a:pt x="4132204" y="3168833"/>
                  <a:pt x="4237537" y="3185696"/>
                  <a:pt x="4081314" y="3170844"/>
                </a:cubicBezTo>
                <a:cubicBezTo>
                  <a:pt x="4068360" y="3167765"/>
                  <a:pt x="4051143" y="3171245"/>
                  <a:pt x="4042454" y="3161607"/>
                </a:cubicBezTo>
                <a:cubicBezTo>
                  <a:pt x="4029126" y="3146823"/>
                  <a:pt x="4037507" y="3119958"/>
                  <a:pt x="4023026" y="3106189"/>
                </a:cubicBezTo>
                <a:cubicBezTo>
                  <a:pt x="3983641" y="3068744"/>
                  <a:pt x="4000027" y="3090163"/>
                  <a:pt x="3974453" y="3041535"/>
                </a:cubicBezTo>
                <a:cubicBezTo>
                  <a:pt x="3967975" y="3013826"/>
                  <a:pt x="3970382" y="2982747"/>
                  <a:pt x="3955022" y="2958407"/>
                </a:cubicBezTo>
                <a:cubicBezTo>
                  <a:pt x="3948153" y="2947522"/>
                  <a:pt x="3929423" y="2950654"/>
                  <a:pt x="3916163" y="2949171"/>
                </a:cubicBezTo>
                <a:cubicBezTo>
                  <a:pt x="3874232" y="2944481"/>
                  <a:pt x="3831969" y="2943014"/>
                  <a:pt x="3789873" y="2939935"/>
                </a:cubicBezTo>
                <a:cubicBezTo>
                  <a:pt x="3789817" y="2939828"/>
                  <a:pt x="3749334" y="2855210"/>
                  <a:pt x="3731586" y="2838335"/>
                </a:cubicBezTo>
                <a:cubicBezTo>
                  <a:pt x="3723329" y="2830486"/>
                  <a:pt x="3713939" y="2821791"/>
                  <a:pt x="3702440" y="2819862"/>
                </a:cubicBezTo>
                <a:cubicBezTo>
                  <a:pt x="3657681" y="2812352"/>
                  <a:pt x="3611770" y="2813704"/>
                  <a:pt x="3566434" y="2810625"/>
                </a:cubicBezTo>
                <a:cubicBezTo>
                  <a:pt x="3492481" y="2787189"/>
                  <a:pt x="3528228" y="2795972"/>
                  <a:pt x="3459572" y="2782916"/>
                </a:cubicBezTo>
                <a:cubicBezTo>
                  <a:pt x="3449858" y="2776759"/>
                  <a:pt x="3440872" y="2769408"/>
                  <a:pt x="3430428" y="2764444"/>
                </a:cubicBezTo>
                <a:cubicBezTo>
                  <a:pt x="3421269" y="2760090"/>
                  <a:pt x="3409366" y="2761185"/>
                  <a:pt x="3401283" y="2755207"/>
                </a:cubicBezTo>
                <a:cubicBezTo>
                  <a:pt x="3379594" y="2739168"/>
                  <a:pt x="3342995" y="2699789"/>
                  <a:pt x="3342995" y="2699789"/>
                </a:cubicBezTo>
                <a:cubicBezTo>
                  <a:pt x="3259485" y="2709714"/>
                  <a:pt x="3199549" y="2696616"/>
                  <a:pt x="3138987" y="2745971"/>
                </a:cubicBezTo>
                <a:cubicBezTo>
                  <a:pt x="3130122" y="2753195"/>
                  <a:pt x="3126034" y="2764444"/>
                  <a:pt x="3119557" y="2773680"/>
                </a:cubicBezTo>
                <a:cubicBezTo>
                  <a:pt x="3116318" y="2782916"/>
                  <a:pt x="3117839" y="2795307"/>
                  <a:pt x="3109843" y="2801389"/>
                </a:cubicBezTo>
                <a:cubicBezTo>
                  <a:pt x="3099417" y="2809319"/>
                  <a:pt x="3083821" y="2807138"/>
                  <a:pt x="3070983" y="2810625"/>
                </a:cubicBezTo>
                <a:cubicBezTo>
                  <a:pt x="3061137" y="2813300"/>
                  <a:pt x="3051553" y="2816783"/>
                  <a:pt x="3041839" y="2819862"/>
                </a:cubicBezTo>
                <a:cubicBezTo>
                  <a:pt x="3009456" y="2813704"/>
                  <a:pt x="2976255" y="2810623"/>
                  <a:pt x="2944691" y="2801389"/>
                </a:cubicBezTo>
                <a:cubicBezTo>
                  <a:pt x="2904664" y="2789679"/>
                  <a:pt x="2908438" y="2762637"/>
                  <a:pt x="2896118" y="2727498"/>
                </a:cubicBezTo>
                <a:cubicBezTo>
                  <a:pt x="2881827" y="2686733"/>
                  <a:pt x="2890978" y="2708489"/>
                  <a:pt x="2866973" y="2662844"/>
                </a:cubicBezTo>
                <a:cubicBezTo>
                  <a:pt x="2870213" y="2632056"/>
                  <a:pt x="2871740" y="2601062"/>
                  <a:pt x="2876689" y="2570480"/>
                </a:cubicBezTo>
                <a:cubicBezTo>
                  <a:pt x="2878245" y="2560857"/>
                  <a:pt x="2891672" y="2551119"/>
                  <a:pt x="2886403" y="2542771"/>
                </a:cubicBezTo>
                <a:cubicBezTo>
                  <a:pt x="2878952" y="2530964"/>
                  <a:pt x="2860118" y="2531129"/>
                  <a:pt x="2847545" y="2524298"/>
                </a:cubicBezTo>
                <a:cubicBezTo>
                  <a:pt x="2837407" y="2518790"/>
                  <a:pt x="2827127" y="2513200"/>
                  <a:pt x="2818402" y="2505825"/>
                </a:cubicBezTo>
                <a:cubicBezTo>
                  <a:pt x="2797863" y="2488469"/>
                  <a:pt x="2760111" y="2450407"/>
                  <a:pt x="2760111" y="2450407"/>
                </a:cubicBezTo>
                <a:cubicBezTo>
                  <a:pt x="2756873" y="2441171"/>
                  <a:pt x="2752620" y="2432202"/>
                  <a:pt x="2750397" y="2422698"/>
                </a:cubicBezTo>
                <a:cubicBezTo>
                  <a:pt x="2746125" y="2404416"/>
                  <a:pt x="2755815" y="2379269"/>
                  <a:pt x="2740683" y="2367280"/>
                </a:cubicBezTo>
                <a:cubicBezTo>
                  <a:pt x="2727998" y="2357230"/>
                  <a:pt x="2708355" y="2373708"/>
                  <a:pt x="2692109" y="2376516"/>
                </a:cubicBezTo>
                <a:cubicBezTo>
                  <a:pt x="2672729" y="2379866"/>
                  <a:pt x="2653250" y="2382674"/>
                  <a:pt x="2633821" y="2385753"/>
                </a:cubicBezTo>
                <a:cubicBezTo>
                  <a:pt x="2627344" y="2394989"/>
                  <a:pt x="2618991" y="2403259"/>
                  <a:pt x="2614391" y="2413462"/>
                </a:cubicBezTo>
                <a:cubicBezTo>
                  <a:pt x="2576751" y="2496962"/>
                  <a:pt x="2634028" y="2408551"/>
                  <a:pt x="2585247" y="2478116"/>
                </a:cubicBezTo>
                <a:cubicBezTo>
                  <a:pt x="2530197" y="2471959"/>
                  <a:pt x="2473506" y="2473749"/>
                  <a:pt x="2420097" y="2459644"/>
                </a:cubicBezTo>
                <a:cubicBezTo>
                  <a:pt x="2410230" y="2457038"/>
                  <a:pt x="2410383" y="2441671"/>
                  <a:pt x="2410383" y="2431935"/>
                </a:cubicBezTo>
                <a:cubicBezTo>
                  <a:pt x="2410383" y="2348751"/>
                  <a:pt x="2406989" y="2264799"/>
                  <a:pt x="2420097" y="2182553"/>
                </a:cubicBezTo>
                <a:cubicBezTo>
                  <a:pt x="2423595" y="2160602"/>
                  <a:pt x="2451571" y="2148197"/>
                  <a:pt x="2458956" y="2127135"/>
                </a:cubicBezTo>
                <a:cubicBezTo>
                  <a:pt x="2471910" y="2090189"/>
                  <a:pt x="2458956" y="2102504"/>
                  <a:pt x="2497816" y="2090189"/>
                </a:cubicBezTo>
                <a:cubicBezTo>
                  <a:pt x="2501053" y="2074795"/>
                  <a:pt x="2498779" y="2057320"/>
                  <a:pt x="2507530" y="2044007"/>
                </a:cubicBezTo>
                <a:cubicBezTo>
                  <a:pt x="2511833" y="2037459"/>
                  <a:pt x="2564570" y="2004774"/>
                  <a:pt x="2575533" y="1997825"/>
                </a:cubicBezTo>
                <a:cubicBezTo>
                  <a:pt x="2598201" y="2000904"/>
                  <a:pt x="2620794" y="2004518"/>
                  <a:pt x="2643535" y="2007062"/>
                </a:cubicBezTo>
                <a:cubicBezTo>
                  <a:pt x="2675856" y="2010677"/>
                  <a:pt x="2708581" y="2011211"/>
                  <a:pt x="2740683" y="2016298"/>
                </a:cubicBezTo>
                <a:cubicBezTo>
                  <a:pt x="2784504" y="2023242"/>
                  <a:pt x="2809876" y="2032069"/>
                  <a:pt x="2847545" y="2044007"/>
                </a:cubicBezTo>
                <a:cubicBezTo>
                  <a:pt x="2888561" y="2102504"/>
                  <a:pt x="2842147" y="2044006"/>
                  <a:pt x="2896118" y="2090189"/>
                </a:cubicBezTo>
                <a:cubicBezTo>
                  <a:pt x="2919946" y="2110578"/>
                  <a:pt x="2964121" y="2154844"/>
                  <a:pt x="2964121" y="2154844"/>
                </a:cubicBezTo>
                <a:cubicBezTo>
                  <a:pt x="2970751" y="2173757"/>
                  <a:pt x="2975882" y="2196488"/>
                  <a:pt x="2993265" y="2210262"/>
                </a:cubicBezTo>
                <a:cubicBezTo>
                  <a:pt x="3004391" y="2219077"/>
                  <a:pt x="3019172" y="2222577"/>
                  <a:pt x="3032125" y="2228735"/>
                </a:cubicBezTo>
                <a:cubicBezTo>
                  <a:pt x="3031234" y="2215191"/>
                  <a:pt x="3036959" y="2099381"/>
                  <a:pt x="3012695" y="2053244"/>
                </a:cubicBezTo>
                <a:cubicBezTo>
                  <a:pt x="3007474" y="2043315"/>
                  <a:pt x="2999742" y="2034771"/>
                  <a:pt x="2993265" y="2025535"/>
                </a:cubicBezTo>
                <a:cubicBezTo>
                  <a:pt x="2980623" y="1977449"/>
                  <a:pt x="2965296" y="1940733"/>
                  <a:pt x="3002981" y="1886989"/>
                </a:cubicBezTo>
                <a:cubicBezTo>
                  <a:pt x="3011013" y="1875533"/>
                  <a:pt x="3028886" y="1899304"/>
                  <a:pt x="3041839" y="1905462"/>
                </a:cubicBezTo>
                <a:cubicBezTo>
                  <a:pt x="3074221" y="1902383"/>
                  <a:pt x="3108112" y="1906010"/>
                  <a:pt x="3138987" y="1896225"/>
                </a:cubicBezTo>
                <a:cubicBezTo>
                  <a:pt x="3150063" y="1892715"/>
                  <a:pt x="3150161" y="1876365"/>
                  <a:pt x="3158415" y="1868516"/>
                </a:cubicBezTo>
                <a:cubicBezTo>
                  <a:pt x="3166671" y="1860667"/>
                  <a:pt x="3177845" y="1856201"/>
                  <a:pt x="3187560" y="1850044"/>
                </a:cubicBezTo>
                <a:cubicBezTo>
                  <a:pt x="3194036" y="1782312"/>
                  <a:pt x="3167912" y="1703813"/>
                  <a:pt x="3206989" y="1646845"/>
                </a:cubicBezTo>
                <a:cubicBezTo>
                  <a:pt x="3230054" y="1613221"/>
                  <a:pt x="3292485" y="1647951"/>
                  <a:pt x="3333282" y="1637608"/>
                </a:cubicBezTo>
                <a:cubicBezTo>
                  <a:pt x="3344562" y="1634748"/>
                  <a:pt x="3346234" y="1619135"/>
                  <a:pt x="3352711" y="1609899"/>
                </a:cubicBezTo>
                <a:cubicBezTo>
                  <a:pt x="3359186" y="1591426"/>
                  <a:pt x="3360779" y="1570682"/>
                  <a:pt x="3372139" y="1554481"/>
                </a:cubicBezTo>
                <a:cubicBezTo>
                  <a:pt x="3386476" y="1534035"/>
                  <a:pt x="3398273" y="1513287"/>
                  <a:pt x="3420713" y="1499063"/>
                </a:cubicBezTo>
                <a:cubicBezTo>
                  <a:pt x="3429235" y="1493662"/>
                  <a:pt x="3439756" y="1491427"/>
                  <a:pt x="3449857" y="1489826"/>
                </a:cubicBezTo>
                <a:cubicBezTo>
                  <a:pt x="3478781" y="1485243"/>
                  <a:pt x="3508146" y="1483669"/>
                  <a:pt x="3537290" y="1480590"/>
                </a:cubicBezTo>
                <a:cubicBezTo>
                  <a:pt x="3550243" y="1477511"/>
                  <a:pt x="3562852" y="1472503"/>
                  <a:pt x="3576149" y="1471354"/>
                </a:cubicBezTo>
                <a:cubicBezTo>
                  <a:pt x="3634288" y="1466329"/>
                  <a:pt x="3698192" y="1485750"/>
                  <a:pt x="3751014" y="1462117"/>
                </a:cubicBezTo>
                <a:cubicBezTo>
                  <a:pt x="3771732" y="1452847"/>
                  <a:pt x="3753080" y="1416131"/>
                  <a:pt x="3741299" y="1397463"/>
                </a:cubicBezTo>
                <a:cubicBezTo>
                  <a:pt x="3716890" y="1358786"/>
                  <a:pt x="3621767" y="1363007"/>
                  <a:pt x="3595579" y="1360517"/>
                </a:cubicBezTo>
                <a:cubicBezTo>
                  <a:pt x="3598817" y="1335887"/>
                  <a:pt x="3594690" y="1309309"/>
                  <a:pt x="3605293" y="1286626"/>
                </a:cubicBezTo>
                <a:cubicBezTo>
                  <a:pt x="3609451" y="1277729"/>
                  <a:pt x="3624300" y="1278767"/>
                  <a:pt x="3634437" y="1277390"/>
                </a:cubicBezTo>
                <a:cubicBezTo>
                  <a:pt x="3669845" y="1272581"/>
                  <a:pt x="3705678" y="1271233"/>
                  <a:pt x="3741299" y="1268154"/>
                </a:cubicBezTo>
                <a:cubicBezTo>
                  <a:pt x="3751013" y="1261996"/>
                  <a:pt x="3764651" y="1240043"/>
                  <a:pt x="3770443" y="1249681"/>
                </a:cubicBezTo>
                <a:cubicBezTo>
                  <a:pt x="3784992" y="1273887"/>
                  <a:pt x="3775338" y="1305308"/>
                  <a:pt x="3780159" y="1332808"/>
                </a:cubicBezTo>
                <a:cubicBezTo>
                  <a:pt x="3781842" y="1342411"/>
                  <a:pt x="3787059" y="1351156"/>
                  <a:pt x="3789873" y="1360517"/>
                </a:cubicBezTo>
                <a:cubicBezTo>
                  <a:pt x="3793540" y="1372723"/>
                  <a:pt x="3791039" y="1387711"/>
                  <a:pt x="3799587" y="1397463"/>
                </a:cubicBezTo>
                <a:cubicBezTo>
                  <a:pt x="3808858" y="1408041"/>
                  <a:pt x="3825492" y="1409778"/>
                  <a:pt x="3838447" y="1415936"/>
                </a:cubicBezTo>
                <a:cubicBezTo>
                  <a:pt x="3867589" y="1412857"/>
                  <a:pt x="3897205" y="1412541"/>
                  <a:pt x="3925878" y="1406699"/>
                </a:cubicBezTo>
                <a:cubicBezTo>
                  <a:pt x="3942929" y="1403225"/>
                  <a:pt x="3958124" y="1394048"/>
                  <a:pt x="3974453" y="1388226"/>
                </a:cubicBezTo>
                <a:cubicBezTo>
                  <a:pt x="3984039" y="1384808"/>
                  <a:pt x="3993881" y="1382069"/>
                  <a:pt x="4003596" y="1378990"/>
                </a:cubicBezTo>
                <a:cubicBezTo>
                  <a:pt x="4000358" y="1348202"/>
                  <a:pt x="4010280" y="1313353"/>
                  <a:pt x="3993881" y="1286626"/>
                </a:cubicBezTo>
                <a:cubicBezTo>
                  <a:pt x="3983561" y="1269806"/>
                  <a:pt x="3955022" y="1274312"/>
                  <a:pt x="3935592" y="1268154"/>
                </a:cubicBezTo>
                <a:cubicBezTo>
                  <a:pt x="3862351" y="1244942"/>
                  <a:pt x="3952620" y="1276248"/>
                  <a:pt x="3877304" y="1240445"/>
                </a:cubicBezTo>
                <a:cubicBezTo>
                  <a:pt x="3868145" y="1236091"/>
                  <a:pt x="3857874" y="1234287"/>
                  <a:pt x="3848160" y="1231208"/>
                </a:cubicBezTo>
                <a:cubicBezTo>
                  <a:pt x="3844921" y="1221972"/>
                  <a:pt x="3840748" y="1212986"/>
                  <a:pt x="3838447" y="1203499"/>
                </a:cubicBezTo>
                <a:cubicBezTo>
                  <a:pt x="3831020" y="1172906"/>
                  <a:pt x="3846494" y="1128552"/>
                  <a:pt x="3819017" y="1111136"/>
                </a:cubicBezTo>
                <a:cubicBezTo>
                  <a:pt x="3772833" y="1081862"/>
                  <a:pt x="3800948" y="1096173"/>
                  <a:pt x="3731586" y="1074190"/>
                </a:cubicBezTo>
                <a:lnTo>
                  <a:pt x="3702440" y="1064954"/>
                </a:lnTo>
                <a:cubicBezTo>
                  <a:pt x="3692726" y="1061875"/>
                  <a:pt x="3683338" y="1057626"/>
                  <a:pt x="3673296" y="1055717"/>
                </a:cubicBezTo>
                <a:lnTo>
                  <a:pt x="3624723" y="1046481"/>
                </a:lnTo>
                <a:lnTo>
                  <a:pt x="3585863" y="991062"/>
                </a:lnTo>
                <a:cubicBezTo>
                  <a:pt x="3579387" y="981827"/>
                  <a:pt x="3573439" y="972235"/>
                  <a:pt x="3566434" y="963354"/>
                </a:cubicBezTo>
                <a:cubicBezTo>
                  <a:pt x="3556720" y="951039"/>
                  <a:pt x="3546702" y="938935"/>
                  <a:pt x="3537290" y="926408"/>
                </a:cubicBezTo>
                <a:cubicBezTo>
                  <a:pt x="3530504" y="917375"/>
                  <a:pt x="3526830" y="905805"/>
                  <a:pt x="3517861" y="898699"/>
                </a:cubicBezTo>
                <a:cubicBezTo>
                  <a:pt x="3506735" y="889884"/>
                  <a:pt x="3492447" y="885340"/>
                  <a:pt x="3479001" y="880226"/>
                </a:cubicBezTo>
                <a:cubicBezTo>
                  <a:pt x="3459986" y="872994"/>
                  <a:pt x="3420713" y="861754"/>
                  <a:pt x="3420713" y="861754"/>
                </a:cubicBezTo>
                <a:cubicBezTo>
                  <a:pt x="3392845" y="872352"/>
                  <a:pt x="3378179" y="877077"/>
                  <a:pt x="3371127" y="879069"/>
                </a:cubicBezTo>
                <a:lnTo>
                  <a:pt x="3367264" y="879993"/>
                </a:lnTo>
                <a:lnTo>
                  <a:pt x="3367235" y="879981"/>
                </a:lnTo>
                <a:cubicBezTo>
                  <a:pt x="3365938" y="880149"/>
                  <a:pt x="3365149" y="880419"/>
                  <a:pt x="3365564" y="880398"/>
                </a:cubicBezTo>
                <a:lnTo>
                  <a:pt x="3367264" y="879993"/>
                </a:lnTo>
                <a:lnTo>
                  <a:pt x="3375509" y="883325"/>
                </a:lnTo>
                <a:cubicBezTo>
                  <a:pt x="3376570" y="886938"/>
                  <a:pt x="3374071" y="894094"/>
                  <a:pt x="3362425" y="907936"/>
                </a:cubicBezTo>
                <a:cubicBezTo>
                  <a:pt x="3355132" y="916604"/>
                  <a:pt x="3343724" y="921444"/>
                  <a:pt x="3333282" y="926408"/>
                </a:cubicBezTo>
                <a:cubicBezTo>
                  <a:pt x="3319338" y="933035"/>
                  <a:pt x="3277736" y="941920"/>
                  <a:pt x="3265277" y="944881"/>
                </a:cubicBezTo>
                <a:cubicBezTo>
                  <a:pt x="3262040" y="932566"/>
                  <a:pt x="3260822" y="919604"/>
                  <a:pt x="3255563" y="907936"/>
                </a:cubicBezTo>
                <a:cubicBezTo>
                  <a:pt x="3243294" y="880716"/>
                  <a:pt x="3226997" y="874710"/>
                  <a:pt x="3206989" y="852517"/>
                </a:cubicBezTo>
                <a:cubicBezTo>
                  <a:pt x="3183344" y="826289"/>
                  <a:pt x="3181793" y="819779"/>
                  <a:pt x="3178429" y="816154"/>
                </a:cubicBezTo>
                <a:lnTo>
                  <a:pt x="3177111" y="815400"/>
                </a:lnTo>
                <a:lnTo>
                  <a:pt x="3177845" y="815572"/>
                </a:lnTo>
                <a:cubicBezTo>
                  <a:pt x="3242922" y="815572"/>
                  <a:pt x="3248820" y="811552"/>
                  <a:pt x="3294421" y="797099"/>
                </a:cubicBezTo>
                <a:cubicBezTo>
                  <a:pt x="3326804" y="800178"/>
                  <a:pt x="3359352" y="801960"/>
                  <a:pt x="3391569" y="806336"/>
                </a:cubicBezTo>
                <a:cubicBezTo>
                  <a:pt x="3404787" y="808131"/>
                  <a:pt x="3417685" y="811786"/>
                  <a:pt x="3430428" y="815572"/>
                </a:cubicBezTo>
                <a:cubicBezTo>
                  <a:pt x="3469525" y="827188"/>
                  <a:pt x="3507370" y="842687"/>
                  <a:pt x="3547005" y="852517"/>
                </a:cubicBezTo>
                <a:cubicBezTo>
                  <a:pt x="3791525" y="913163"/>
                  <a:pt x="3583435" y="848669"/>
                  <a:pt x="3683011" y="880226"/>
                </a:cubicBezTo>
                <a:cubicBezTo>
                  <a:pt x="3689487" y="870990"/>
                  <a:pt x="3701545" y="863585"/>
                  <a:pt x="3702440" y="852517"/>
                </a:cubicBezTo>
                <a:cubicBezTo>
                  <a:pt x="3706974" y="796492"/>
                  <a:pt x="3705248" y="768900"/>
                  <a:pt x="3673296" y="732445"/>
                </a:cubicBezTo>
                <a:cubicBezTo>
                  <a:pt x="3664501" y="722410"/>
                  <a:pt x="3652947" y="714771"/>
                  <a:pt x="3644152" y="704736"/>
                </a:cubicBezTo>
                <a:cubicBezTo>
                  <a:pt x="3628044" y="686356"/>
                  <a:pt x="3614671" y="655207"/>
                  <a:pt x="3595579" y="640081"/>
                </a:cubicBezTo>
                <a:cubicBezTo>
                  <a:pt x="3587712" y="633848"/>
                  <a:pt x="3576149" y="633924"/>
                  <a:pt x="3566434" y="630845"/>
                </a:cubicBezTo>
                <a:cubicBezTo>
                  <a:pt x="3559958" y="621609"/>
                  <a:pt x="3555260" y="610985"/>
                  <a:pt x="3547005" y="603136"/>
                </a:cubicBezTo>
                <a:cubicBezTo>
                  <a:pt x="3538749" y="595287"/>
                  <a:pt x="3528304" y="589628"/>
                  <a:pt x="3517861" y="584663"/>
                </a:cubicBezTo>
                <a:cubicBezTo>
                  <a:pt x="3485308" y="569188"/>
                  <a:pt x="3428994" y="569117"/>
                  <a:pt x="3401283" y="566190"/>
                </a:cubicBezTo>
                <a:cubicBezTo>
                  <a:pt x="3388826" y="563229"/>
                  <a:pt x="3347222" y="554345"/>
                  <a:pt x="3333282" y="547717"/>
                </a:cubicBezTo>
                <a:cubicBezTo>
                  <a:pt x="3322838" y="542753"/>
                  <a:pt x="3314580" y="534209"/>
                  <a:pt x="3304137" y="529245"/>
                </a:cubicBezTo>
                <a:cubicBezTo>
                  <a:pt x="3294979" y="524891"/>
                  <a:pt x="3284152" y="524362"/>
                  <a:pt x="3274993" y="520008"/>
                </a:cubicBezTo>
                <a:cubicBezTo>
                  <a:pt x="3264549" y="515044"/>
                  <a:pt x="3256580" y="505909"/>
                  <a:pt x="3245849" y="501536"/>
                </a:cubicBezTo>
                <a:cubicBezTo>
                  <a:pt x="3233576" y="496535"/>
                  <a:pt x="3219657" y="496313"/>
                  <a:pt x="3206989" y="492299"/>
                </a:cubicBezTo>
                <a:cubicBezTo>
                  <a:pt x="3113386" y="462633"/>
                  <a:pt x="3205822" y="481338"/>
                  <a:pt x="3100127" y="464590"/>
                </a:cubicBezTo>
                <a:cubicBezTo>
                  <a:pt x="3074510" y="452411"/>
                  <a:pt x="3039990" y="434723"/>
                  <a:pt x="3012695" y="427645"/>
                </a:cubicBezTo>
                <a:cubicBezTo>
                  <a:pt x="2977800" y="418597"/>
                  <a:pt x="2882319" y="411554"/>
                  <a:pt x="2857259" y="409172"/>
                </a:cubicBezTo>
                <a:cubicBezTo>
                  <a:pt x="2807651" y="393451"/>
                  <a:pt x="2797249" y="387968"/>
                  <a:pt x="2747781" y="396217"/>
                </a:cubicBezTo>
                <a:lnTo>
                  <a:pt x="2682595" y="409132"/>
                </a:lnTo>
                <a:lnTo>
                  <a:pt x="2682516" y="407670"/>
                </a:lnTo>
                <a:cubicBezTo>
                  <a:pt x="2683271" y="403719"/>
                  <a:pt x="2682745" y="398036"/>
                  <a:pt x="2686523" y="396240"/>
                </a:cubicBezTo>
                <a:cubicBezTo>
                  <a:pt x="2710278" y="384948"/>
                  <a:pt x="2793745" y="385199"/>
                  <a:pt x="2802735" y="384810"/>
                </a:cubicBezTo>
                <a:lnTo>
                  <a:pt x="2898911" y="381000"/>
                </a:lnTo>
                <a:cubicBezTo>
                  <a:pt x="2906926" y="379730"/>
                  <a:pt x="2914912" y="378282"/>
                  <a:pt x="2922955" y="377190"/>
                </a:cubicBezTo>
                <a:cubicBezTo>
                  <a:pt x="2942965" y="374472"/>
                  <a:pt x="2963672" y="374993"/>
                  <a:pt x="2983065" y="369570"/>
                </a:cubicBezTo>
                <a:cubicBezTo>
                  <a:pt x="2987685" y="368278"/>
                  <a:pt x="2987997" y="361658"/>
                  <a:pt x="2991079" y="358140"/>
                </a:cubicBezTo>
                <a:cubicBezTo>
                  <a:pt x="2994707" y="354001"/>
                  <a:pt x="2997922" y="348898"/>
                  <a:pt x="3003101" y="346711"/>
                </a:cubicBezTo>
                <a:cubicBezTo>
                  <a:pt x="3010526" y="343573"/>
                  <a:pt x="3019214" y="344576"/>
                  <a:pt x="3027145" y="342900"/>
                </a:cubicBezTo>
                <a:cubicBezTo>
                  <a:pt x="3031268" y="342029"/>
                  <a:pt x="3035160" y="340360"/>
                  <a:pt x="3039167" y="339090"/>
                </a:cubicBezTo>
                <a:cubicBezTo>
                  <a:pt x="3043175" y="335280"/>
                  <a:pt x="3046474" y="330649"/>
                  <a:pt x="3051189" y="327660"/>
                </a:cubicBezTo>
                <a:cubicBezTo>
                  <a:pt x="3054704" y="325432"/>
                  <a:pt x="3060972" y="327256"/>
                  <a:pt x="3063211" y="323850"/>
                </a:cubicBezTo>
                <a:lnTo>
                  <a:pt x="3070643" y="299120"/>
                </a:lnTo>
                <a:lnTo>
                  <a:pt x="3075233" y="297180"/>
                </a:lnTo>
                <a:cubicBezTo>
                  <a:pt x="3086416" y="287515"/>
                  <a:pt x="3098909" y="278655"/>
                  <a:pt x="3107292" y="266700"/>
                </a:cubicBezTo>
                <a:cubicBezTo>
                  <a:pt x="3109963" y="262890"/>
                  <a:pt x="3110834" y="256971"/>
                  <a:pt x="3115305" y="255270"/>
                </a:cubicBezTo>
                <a:cubicBezTo>
                  <a:pt x="3125306" y="251467"/>
                  <a:pt x="3136720" y="253017"/>
                  <a:pt x="3147365" y="251460"/>
                </a:cubicBezTo>
                <a:cubicBezTo>
                  <a:pt x="3154097" y="250475"/>
                  <a:pt x="3160830" y="249354"/>
                  <a:pt x="3167400" y="247650"/>
                </a:cubicBezTo>
                <a:cubicBezTo>
                  <a:pt x="3249736" y="226301"/>
                  <a:pt x="3139781" y="252861"/>
                  <a:pt x="3211482" y="232410"/>
                </a:cubicBezTo>
                <a:cubicBezTo>
                  <a:pt x="3218005" y="230549"/>
                  <a:pt x="3224870" y="230005"/>
                  <a:pt x="3231519" y="228600"/>
                </a:cubicBezTo>
                <a:cubicBezTo>
                  <a:pt x="3236896" y="227464"/>
                  <a:pt x="3242205" y="226060"/>
                  <a:pt x="3247548" y="224790"/>
                </a:cubicBezTo>
                <a:cubicBezTo>
                  <a:pt x="3252463" y="221052"/>
                  <a:pt x="3271101" y="205974"/>
                  <a:pt x="3279607" y="201930"/>
                </a:cubicBezTo>
                <a:cubicBezTo>
                  <a:pt x="3283385" y="200134"/>
                  <a:pt x="3287621" y="199390"/>
                  <a:pt x="3291629" y="198120"/>
                </a:cubicBezTo>
                <a:cubicBezTo>
                  <a:pt x="3314666" y="168916"/>
                  <a:pt x="3292234" y="193831"/>
                  <a:pt x="3315673" y="175260"/>
                </a:cubicBezTo>
                <a:cubicBezTo>
                  <a:pt x="3320026" y="171811"/>
                  <a:pt x="3322979" y="166819"/>
                  <a:pt x="3327694" y="163830"/>
                </a:cubicBezTo>
                <a:cubicBezTo>
                  <a:pt x="3330836" y="161838"/>
                  <a:pt x="3354009" y="156464"/>
                  <a:pt x="3355746" y="156210"/>
                </a:cubicBezTo>
                <a:cubicBezTo>
                  <a:pt x="3367701" y="154461"/>
                  <a:pt x="3379822" y="153920"/>
                  <a:pt x="3391812" y="152400"/>
                </a:cubicBezTo>
                <a:cubicBezTo>
                  <a:pt x="3412867" y="149731"/>
                  <a:pt x="3413682" y="149107"/>
                  <a:pt x="3431885" y="144780"/>
                </a:cubicBezTo>
                <a:cubicBezTo>
                  <a:pt x="3437228" y="146050"/>
                  <a:pt x="3442619" y="147151"/>
                  <a:pt x="3447914" y="148590"/>
                </a:cubicBezTo>
                <a:cubicBezTo>
                  <a:pt x="3451976" y="149693"/>
                  <a:pt x="3455839" y="151426"/>
                  <a:pt x="3459936" y="152400"/>
                </a:cubicBezTo>
                <a:lnTo>
                  <a:pt x="3491995" y="160020"/>
                </a:lnTo>
                <a:cubicBezTo>
                  <a:pt x="3506688" y="159385"/>
                  <a:pt x="3521474" y="159582"/>
                  <a:pt x="3536214" y="159363"/>
                </a:cubicBezTo>
                <a:lnTo>
                  <a:pt x="3567011" y="157154"/>
                </a:lnTo>
                <a:lnTo>
                  <a:pt x="3564127" y="160021"/>
                </a:lnTo>
                <a:cubicBezTo>
                  <a:pt x="3554063" y="167196"/>
                  <a:pt x="3539479" y="173643"/>
                  <a:pt x="3528061" y="179071"/>
                </a:cubicBezTo>
                <a:cubicBezTo>
                  <a:pt x="3514703" y="180340"/>
                  <a:pt x="3501151" y="180378"/>
                  <a:pt x="3487988" y="182880"/>
                </a:cubicBezTo>
                <a:cubicBezTo>
                  <a:pt x="3480934" y="184222"/>
                  <a:pt x="3474687" y="188100"/>
                  <a:pt x="3467951" y="190501"/>
                </a:cubicBezTo>
                <a:cubicBezTo>
                  <a:pt x="3456453" y="194600"/>
                  <a:pt x="3452532" y="195118"/>
                  <a:pt x="3439900" y="198121"/>
                </a:cubicBezTo>
                <a:cubicBezTo>
                  <a:pt x="3408433" y="200422"/>
                  <a:pt x="3357734" y="203204"/>
                  <a:pt x="3327694" y="209551"/>
                </a:cubicBezTo>
                <a:cubicBezTo>
                  <a:pt x="3322993" y="210544"/>
                  <a:pt x="3319854" y="214898"/>
                  <a:pt x="3315673" y="217171"/>
                </a:cubicBezTo>
                <a:cubicBezTo>
                  <a:pt x="3310486" y="219988"/>
                  <a:pt x="3302544" y="219825"/>
                  <a:pt x="3299643" y="224790"/>
                </a:cubicBezTo>
                <a:cubicBezTo>
                  <a:pt x="3295057" y="232641"/>
                  <a:pt x="3286473" y="249283"/>
                  <a:pt x="3295636" y="251460"/>
                </a:cubicBezTo>
                <a:cubicBezTo>
                  <a:pt x="3504957" y="301215"/>
                  <a:pt x="3383291" y="227011"/>
                  <a:pt x="3439900" y="262890"/>
                </a:cubicBezTo>
                <a:cubicBezTo>
                  <a:pt x="3449250" y="265431"/>
                  <a:pt x="3458416" y="268698"/>
                  <a:pt x="3467951" y="270511"/>
                </a:cubicBezTo>
                <a:cubicBezTo>
                  <a:pt x="3478511" y="272519"/>
                  <a:pt x="3490168" y="270163"/>
                  <a:pt x="3500010" y="274321"/>
                </a:cubicBezTo>
                <a:cubicBezTo>
                  <a:pt x="3503870" y="275951"/>
                  <a:pt x="3502681" y="281941"/>
                  <a:pt x="3504017" y="285751"/>
                </a:cubicBezTo>
                <a:cubicBezTo>
                  <a:pt x="3508024" y="288291"/>
                  <a:pt x="3512339" y="290440"/>
                  <a:pt x="3516039" y="293371"/>
                </a:cubicBezTo>
                <a:cubicBezTo>
                  <a:pt x="3520392" y="296820"/>
                  <a:pt x="3523449" y="301669"/>
                  <a:pt x="3528061" y="304801"/>
                </a:cubicBezTo>
                <a:cubicBezTo>
                  <a:pt x="3532922" y="308102"/>
                  <a:pt x="3538747" y="309881"/>
                  <a:pt x="3544090" y="312421"/>
                </a:cubicBezTo>
                <a:cubicBezTo>
                  <a:pt x="3544090" y="312421"/>
                  <a:pt x="3592784" y="317484"/>
                  <a:pt x="3616222" y="323851"/>
                </a:cubicBezTo>
                <a:cubicBezTo>
                  <a:pt x="3621671" y="325331"/>
                  <a:pt x="3622816" y="333733"/>
                  <a:pt x="3628244" y="335281"/>
                </a:cubicBezTo>
                <a:cubicBezTo>
                  <a:pt x="3650331" y="341581"/>
                  <a:pt x="3673717" y="342609"/>
                  <a:pt x="3696368" y="346711"/>
                </a:cubicBezTo>
                <a:cubicBezTo>
                  <a:pt x="3701779" y="347691"/>
                  <a:pt x="3707055" y="349251"/>
                  <a:pt x="3712398" y="350521"/>
                </a:cubicBezTo>
                <a:cubicBezTo>
                  <a:pt x="3804794" y="356377"/>
                  <a:pt x="3808179" y="337529"/>
                  <a:pt x="3856660" y="373381"/>
                </a:cubicBezTo>
                <a:cubicBezTo>
                  <a:pt x="3861135" y="376689"/>
                  <a:pt x="3864329" y="381361"/>
                  <a:pt x="3868682" y="384811"/>
                </a:cubicBezTo>
                <a:cubicBezTo>
                  <a:pt x="3872383" y="387742"/>
                  <a:pt x="3878550" y="388335"/>
                  <a:pt x="3880704" y="392431"/>
                </a:cubicBezTo>
                <a:cubicBezTo>
                  <a:pt x="3880964" y="392924"/>
                  <a:pt x="3884452" y="421649"/>
                  <a:pt x="3888719" y="426721"/>
                </a:cubicBezTo>
                <a:cubicBezTo>
                  <a:pt x="3911514" y="453812"/>
                  <a:pt x="3896089" y="398957"/>
                  <a:pt x="3904748" y="464821"/>
                </a:cubicBezTo>
                <a:cubicBezTo>
                  <a:pt x="3904748" y="464821"/>
                  <a:pt x="3923905" y="482187"/>
                  <a:pt x="3932800" y="491491"/>
                </a:cubicBezTo>
                <a:cubicBezTo>
                  <a:pt x="3944360" y="503581"/>
                  <a:pt x="3945454" y="507932"/>
                  <a:pt x="3952836" y="521971"/>
                </a:cubicBezTo>
                <a:lnTo>
                  <a:pt x="4024968" y="525780"/>
                </a:lnTo>
                <a:cubicBezTo>
                  <a:pt x="4033403" y="526227"/>
                  <a:pt x="4044584" y="526559"/>
                  <a:pt x="4049012" y="533401"/>
                </a:cubicBezTo>
                <a:cubicBezTo>
                  <a:pt x="4056839" y="545494"/>
                  <a:pt x="4054355" y="561341"/>
                  <a:pt x="4057027" y="575310"/>
                </a:cubicBezTo>
                <a:cubicBezTo>
                  <a:pt x="4027279" y="578454"/>
                  <a:pt x="4001634" y="579613"/>
                  <a:pt x="3972874" y="590551"/>
                </a:cubicBezTo>
                <a:cubicBezTo>
                  <a:pt x="3967611" y="592552"/>
                  <a:pt x="3962125" y="596731"/>
                  <a:pt x="3960851" y="601981"/>
                </a:cubicBezTo>
                <a:cubicBezTo>
                  <a:pt x="3953884" y="630684"/>
                  <a:pt x="3952836" y="660401"/>
                  <a:pt x="3948829" y="689611"/>
                </a:cubicBezTo>
                <a:cubicBezTo>
                  <a:pt x="3952836" y="693420"/>
                  <a:pt x="3956497" y="697591"/>
                  <a:pt x="3960851" y="701041"/>
                </a:cubicBezTo>
                <a:cubicBezTo>
                  <a:pt x="3964551" y="703972"/>
                  <a:pt x="3968865" y="706120"/>
                  <a:pt x="3972874" y="708661"/>
                </a:cubicBezTo>
                <a:cubicBezTo>
                  <a:pt x="3985834" y="716875"/>
                  <a:pt x="4000270" y="722912"/>
                  <a:pt x="4012946" y="731520"/>
                </a:cubicBezTo>
                <a:cubicBezTo>
                  <a:pt x="4019095" y="735697"/>
                  <a:pt x="4023633" y="741680"/>
                  <a:pt x="4028975" y="746761"/>
                </a:cubicBezTo>
                <a:cubicBezTo>
                  <a:pt x="4032381" y="749998"/>
                  <a:pt x="4036991" y="751841"/>
                  <a:pt x="4040997" y="754380"/>
                </a:cubicBezTo>
                <a:cubicBezTo>
                  <a:pt x="4047596" y="758563"/>
                  <a:pt x="4071269" y="771409"/>
                  <a:pt x="4077063" y="781050"/>
                </a:cubicBezTo>
                <a:cubicBezTo>
                  <a:pt x="4079796" y="785597"/>
                  <a:pt x="4078901" y="791478"/>
                  <a:pt x="4081070" y="796291"/>
                </a:cubicBezTo>
                <a:cubicBezTo>
                  <a:pt x="4096692" y="830945"/>
                  <a:pt x="4083762" y="772296"/>
                  <a:pt x="4093093" y="834391"/>
                </a:cubicBezTo>
                <a:cubicBezTo>
                  <a:pt x="4097588" y="847213"/>
                  <a:pt x="4097191" y="847879"/>
                  <a:pt x="4105114" y="861060"/>
                </a:cubicBezTo>
                <a:cubicBezTo>
                  <a:pt x="4107504" y="865037"/>
                  <a:pt x="4110975" y="868394"/>
                  <a:pt x="4113129" y="872491"/>
                </a:cubicBezTo>
                <a:cubicBezTo>
                  <a:pt x="4115018" y="876083"/>
                  <a:pt x="4114432" y="880836"/>
                  <a:pt x="4117136" y="883921"/>
                </a:cubicBezTo>
                <a:cubicBezTo>
                  <a:pt x="4121412" y="888799"/>
                  <a:pt x="4128095" y="891217"/>
                  <a:pt x="4133166" y="895351"/>
                </a:cubicBezTo>
                <a:cubicBezTo>
                  <a:pt x="4137469" y="898857"/>
                  <a:pt x="4141180" y="902971"/>
                  <a:pt x="4145188" y="906781"/>
                </a:cubicBezTo>
                <a:cubicBezTo>
                  <a:pt x="4177246" y="909321"/>
                  <a:pt x="4209193" y="914401"/>
                  <a:pt x="4241364" y="914401"/>
                </a:cubicBezTo>
                <a:cubicBezTo>
                  <a:pt x="4246180" y="914401"/>
                  <a:pt x="4250376" y="910357"/>
                  <a:pt x="4253385" y="906781"/>
                </a:cubicBezTo>
                <a:cubicBezTo>
                  <a:pt x="4256025" y="903645"/>
                  <a:pt x="4256057" y="899160"/>
                  <a:pt x="4257393" y="895351"/>
                </a:cubicBezTo>
                <a:cubicBezTo>
                  <a:pt x="4257393" y="895351"/>
                  <a:pt x="4274188" y="886141"/>
                  <a:pt x="4281437" y="880110"/>
                </a:cubicBezTo>
                <a:cubicBezTo>
                  <a:pt x="4285061" y="877096"/>
                  <a:pt x="4286368" y="872199"/>
                  <a:pt x="4289451" y="868680"/>
                </a:cubicBezTo>
                <a:cubicBezTo>
                  <a:pt x="4293079" y="864542"/>
                  <a:pt x="4298329" y="861734"/>
                  <a:pt x="4301473" y="857251"/>
                </a:cubicBezTo>
                <a:cubicBezTo>
                  <a:pt x="4303817" y="853908"/>
                  <a:pt x="4303026" y="849089"/>
                  <a:pt x="4305481" y="845821"/>
                </a:cubicBezTo>
                <a:cubicBezTo>
                  <a:pt x="4309873" y="839975"/>
                  <a:pt x="4316167" y="835661"/>
                  <a:pt x="4321510" y="830580"/>
                </a:cubicBezTo>
                <a:lnTo>
                  <a:pt x="4333532" y="826771"/>
                </a:lnTo>
                <a:cubicBezTo>
                  <a:pt x="4347014" y="822497"/>
                  <a:pt x="4360795" y="801224"/>
                  <a:pt x="4369598" y="788671"/>
                </a:cubicBezTo>
                <a:cubicBezTo>
                  <a:pt x="4376277" y="786130"/>
                  <a:pt x="4383061" y="783829"/>
                  <a:pt x="4389635" y="781050"/>
                </a:cubicBezTo>
                <a:cubicBezTo>
                  <a:pt x="4395093" y="778743"/>
                  <a:pt x="4400070" y="775425"/>
                  <a:pt x="4405664" y="773430"/>
                </a:cubicBezTo>
                <a:cubicBezTo>
                  <a:pt x="4432778" y="763763"/>
                  <a:pt x="4411110" y="775022"/>
                  <a:pt x="4433715" y="765810"/>
                </a:cubicBezTo>
                <a:cubicBezTo>
                  <a:pt x="4439205" y="763574"/>
                  <a:pt x="4444198" y="760299"/>
                  <a:pt x="4449744" y="758191"/>
                </a:cubicBezTo>
                <a:cubicBezTo>
                  <a:pt x="4457588" y="755207"/>
                  <a:pt x="4466068" y="753832"/>
                  <a:pt x="4473788" y="750571"/>
                </a:cubicBezTo>
                <a:cubicBezTo>
                  <a:pt x="4478189" y="748710"/>
                  <a:pt x="4481628" y="745223"/>
                  <a:pt x="4485810" y="742950"/>
                </a:cubicBezTo>
                <a:cubicBezTo>
                  <a:pt x="4490997" y="740132"/>
                  <a:pt x="4496349" y="737567"/>
                  <a:pt x="4501839" y="735330"/>
                </a:cubicBezTo>
                <a:cubicBezTo>
                  <a:pt x="4505722" y="733749"/>
                  <a:pt x="4510083" y="733316"/>
                  <a:pt x="4513861" y="731520"/>
                </a:cubicBezTo>
                <a:cubicBezTo>
                  <a:pt x="4518170" y="729472"/>
                  <a:pt x="4521876" y="726441"/>
                  <a:pt x="4525883" y="723900"/>
                </a:cubicBezTo>
                <a:cubicBezTo>
                  <a:pt x="4538555" y="715868"/>
                  <a:pt x="4550249" y="706501"/>
                  <a:pt x="4561949" y="697231"/>
                </a:cubicBezTo>
                <a:cubicBezTo>
                  <a:pt x="4592805" y="672784"/>
                  <a:pt x="4556144" y="697099"/>
                  <a:pt x="4585994" y="678181"/>
                </a:cubicBezTo>
                <a:cubicBezTo>
                  <a:pt x="4645504" y="671108"/>
                  <a:pt x="4598711" y="678693"/>
                  <a:pt x="4630074" y="670561"/>
                </a:cubicBezTo>
                <a:cubicBezTo>
                  <a:pt x="4640701" y="667805"/>
                  <a:pt x="4651781" y="666520"/>
                  <a:pt x="4662132" y="662940"/>
                </a:cubicBezTo>
                <a:cubicBezTo>
                  <a:pt x="4666658" y="661376"/>
                  <a:pt x="4669585" y="656769"/>
                  <a:pt x="4674154" y="655320"/>
                </a:cubicBezTo>
                <a:cubicBezTo>
                  <a:pt x="4685838" y="651618"/>
                  <a:pt x="4698273" y="650540"/>
                  <a:pt x="4710220" y="647701"/>
                </a:cubicBezTo>
                <a:cubicBezTo>
                  <a:pt x="4714318" y="646727"/>
                  <a:pt x="4718235" y="645161"/>
                  <a:pt x="4722242" y="643890"/>
                </a:cubicBezTo>
                <a:cubicBezTo>
                  <a:pt x="4731593" y="642620"/>
                  <a:pt x="4741181" y="642444"/>
                  <a:pt x="4750295" y="640081"/>
                </a:cubicBezTo>
                <a:cubicBezTo>
                  <a:pt x="4797554" y="627827"/>
                  <a:pt x="4736275" y="635952"/>
                  <a:pt x="4782352" y="628651"/>
                </a:cubicBezTo>
                <a:cubicBezTo>
                  <a:pt x="4803202" y="625347"/>
                  <a:pt x="4812395" y="624130"/>
                  <a:pt x="4815764" y="623876"/>
                </a:cubicBezTo>
                <a:lnTo>
                  <a:pt x="4814992" y="624385"/>
                </a:lnTo>
                <a:lnTo>
                  <a:pt x="4812810" y="624908"/>
                </a:lnTo>
                <a:cubicBezTo>
                  <a:pt x="4809385" y="625810"/>
                  <a:pt x="4811809" y="625425"/>
                  <a:pt x="4814247" y="624878"/>
                </a:cubicBezTo>
                <a:lnTo>
                  <a:pt x="4814992" y="624385"/>
                </a:lnTo>
                <a:lnTo>
                  <a:pt x="4823064" y="622451"/>
                </a:lnTo>
                <a:cubicBezTo>
                  <a:pt x="4828431" y="621217"/>
                  <a:pt x="4835989" y="619520"/>
                  <a:pt x="4846469" y="617220"/>
                </a:cubicBezTo>
                <a:cubicBezTo>
                  <a:pt x="4853106" y="615765"/>
                  <a:pt x="4860045" y="615459"/>
                  <a:pt x="4866506" y="613411"/>
                </a:cubicBezTo>
                <a:cubicBezTo>
                  <a:pt x="4881037" y="608806"/>
                  <a:pt x="4882245" y="604860"/>
                  <a:pt x="4894557" y="598171"/>
                </a:cubicBezTo>
                <a:cubicBezTo>
                  <a:pt x="4919173" y="584798"/>
                  <a:pt x="4903027" y="597739"/>
                  <a:pt x="4922608" y="579121"/>
                </a:cubicBezTo>
                <a:cubicBezTo>
                  <a:pt x="4955970" y="571192"/>
                  <a:pt x="4922985" y="580846"/>
                  <a:pt x="4950660" y="567691"/>
                </a:cubicBezTo>
                <a:cubicBezTo>
                  <a:pt x="4989873" y="549050"/>
                  <a:pt x="4954866" y="570104"/>
                  <a:pt x="4982718" y="552451"/>
                </a:cubicBezTo>
                <a:cubicBezTo>
                  <a:pt x="4996265" y="550304"/>
                  <a:pt x="5011545" y="550186"/>
                  <a:pt x="5022792" y="541021"/>
                </a:cubicBezTo>
                <a:cubicBezTo>
                  <a:pt x="5038368" y="528327"/>
                  <a:pt x="5042548" y="523790"/>
                  <a:pt x="5041523" y="523197"/>
                </a:cubicBezTo>
                <a:lnTo>
                  <a:pt x="5030347" y="528413"/>
                </a:lnTo>
                <a:lnTo>
                  <a:pt x="5032936" y="526835"/>
                </a:lnTo>
                <a:cubicBezTo>
                  <a:pt x="5038752" y="523227"/>
                  <a:pt x="5047134" y="517971"/>
                  <a:pt x="5058858" y="510541"/>
                </a:cubicBezTo>
                <a:cubicBezTo>
                  <a:pt x="5069860" y="503566"/>
                  <a:pt x="5084837" y="496288"/>
                  <a:pt x="5086909" y="483871"/>
                </a:cubicBezTo>
                <a:cubicBezTo>
                  <a:pt x="5098652" y="413530"/>
                  <a:pt x="5093863" y="341570"/>
                  <a:pt x="5098931" y="270511"/>
                </a:cubicBezTo>
                <a:cubicBezTo>
                  <a:pt x="5099217" y="266503"/>
                  <a:pt x="5101603" y="262890"/>
                  <a:pt x="5102938" y="259081"/>
                </a:cubicBezTo>
                <a:cubicBezTo>
                  <a:pt x="5106945" y="256540"/>
                  <a:pt x="5111260" y="254391"/>
                  <a:pt x="5114960" y="251460"/>
                </a:cubicBezTo>
                <a:cubicBezTo>
                  <a:pt x="5119313" y="248011"/>
                  <a:pt x="5122028" y="242647"/>
                  <a:pt x="5126982" y="240031"/>
                </a:cubicBezTo>
                <a:cubicBezTo>
                  <a:pt x="5134367" y="236130"/>
                  <a:pt x="5143306" y="235672"/>
                  <a:pt x="5151026" y="232410"/>
                </a:cubicBezTo>
                <a:cubicBezTo>
                  <a:pt x="5155427" y="230550"/>
                  <a:pt x="5159041" y="227331"/>
                  <a:pt x="5163048" y="224790"/>
                </a:cubicBezTo>
                <a:cubicBezTo>
                  <a:pt x="5168391" y="223521"/>
                  <a:pt x="5174015" y="223043"/>
                  <a:pt x="5179078" y="220981"/>
                </a:cubicBezTo>
                <a:cubicBezTo>
                  <a:pt x="5196997" y="213679"/>
                  <a:pt x="5186052" y="208728"/>
                  <a:pt x="5211136" y="209551"/>
                </a:cubicBezTo>
                <a:cubicBezTo>
                  <a:pt x="5243286" y="210604"/>
                  <a:pt x="5275253" y="214630"/>
                  <a:pt x="5307312" y="217171"/>
                </a:cubicBezTo>
                <a:cubicBezTo>
                  <a:pt x="5328062" y="207306"/>
                  <a:pt x="5329396" y="208681"/>
                  <a:pt x="5347386" y="186690"/>
                </a:cubicBezTo>
                <a:cubicBezTo>
                  <a:pt x="5349980" y="183521"/>
                  <a:pt x="5349504" y="178853"/>
                  <a:pt x="5351392" y="175260"/>
                </a:cubicBezTo>
                <a:cubicBezTo>
                  <a:pt x="5354876" y="168636"/>
                  <a:pt x="5359632" y="162683"/>
                  <a:pt x="5363414" y="156210"/>
                </a:cubicBezTo>
                <a:cubicBezTo>
                  <a:pt x="5366315" y="151246"/>
                  <a:pt x="5368757" y="146050"/>
                  <a:pt x="5371429" y="140971"/>
                </a:cubicBezTo>
                <a:cubicBezTo>
                  <a:pt x="5378721" y="127105"/>
                  <a:pt x="5390130" y="115571"/>
                  <a:pt x="5399481" y="102871"/>
                </a:cubicBezTo>
                <a:cubicBezTo>
                  <a:pt x="5390797" y="104141"/>
                  <a:pt x="5358027" y="109570"/>
                  <a:pt x="5347386" y="110491"/>
                </a:cubicBezTo>
                <a:cubicBezTo>
                  <a:pt x="5343179" y="110854"/>
                  <a:pt x="5339530" y="113641"/>
                  <a:pt x="5335363" y="114300"/>
                </a:cubicBezTo>
                <a:cubicBezTo>
                  <a:pt x="5323432" y="116192"/>
                  <a:pt x="5311319" y="116841"/>
                  <a:pt x="5299297" y="118111"/>
                </a:cubicBezTo>
                <a:cubicBezTo>
                  <a:pt x="5263232" y="115571"/>
                  <a:pt x="5227084" y="113912"/>
                  <a:pt x="5191099" y="110491"/>
                </a:cubicBezTo>
                <a:cubicBezTo>
                  <a:pt x="5181341" y="109563"/>
                  <a:pt x="5174803" y="103972"/>
                  <a:pt x="5167055" y="99061"/>
                </a:cubicBezTo>
                <a:cubicBezTo>
                  <a:pt x="5160026" y="94605"/>
                  <a:pt x="5151026" y="93980"/>
                  <a:pt x="5143011" y="91441"/>
                </a:cubicBezTo>
                <a:lnTo>
                  <a:pt x="5106945" y="80011"/>
                </a:lnTo>
                <a:cubicBezTo>
                  <a:pt x="5009434" y="78741"/>
                  <a:pt x="4911857" y="79810"/>
                  <a:pt x="4814411" y="76200"/>
                </a:cubicBezTo>
                <a:cubicBezTo>
                  <a:pt x="4808442" y="75979"/>
                  <a:pt x="4803841" y="70888"/>
                  <a:pt x="4798381" y="68581"/>
                </a:cubicBezTo>
                <a:cubicBezTo>
                  <a:pt x="4791809" y="65803"/>
                  <a:pt x="4785169" y="63124"/>
                  <a:pt x="4778345" y="60961"/>
                </a:cubicBezTo>
                <a:cubicBezTo>
                  <a:pt x="4752468" y="52760"/>
                  <a:pt x="4771424" y="62923"/>
                  <a:pt x="4750295" y="49531"/>
                </a:cubicBezTo>
                <a:cubicBezTo>
                  <a:pt x="4735865" y="46786"/>
                  <a:pt x="4726294" y="46704"/>
                  <a:pt x="4714228" y="38100"/>
                </a:cubicBezTo>
                <a:cubicBezTo>
                  <a:pt x="4708183" y="33789"/>
                  <a:pt x="4703541" y="27941"/>
                  <a:pt x="4698199" y="22861"/>
                </a:cubicBezTo>
                <a:cubicBezTo>
                  <a:pt x="4694191" y="21591"/>
                  <a:pt x="4690058" y="20633"/>
                  <a:pt x="4686177" y="19051"/>
                </a:cubicBezTo>
                <a:cubicBezTo>
                  <a:pt x="4675283" y="14612"/>
                  <a:pt x="4661761" y="6026"/>
                  <a:pt x="4650110" y="3811"/>
                </a:cubicBezTo>
                <a:cubicBezTo>
                  <a:pt x="4636947" y="1308"/>
                  <a:pt x="4623395" y="1270"/>
                  <a:pt x="4610038" y="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12191980" y="6857999"/>
                </a:lnTo>
                <a:lnTo>
                  <a:pt x="12190094" y="6848931"/>
                </a:lnTo>
                <a:cubicBezTo>
                  <a:pt x="12187847" y="6846715"/>
                  <a:pt x="12182989" y="6843701"/>
                  <a:pt x="12172551" y="6835081"/>
                </a:cubicBezTo>
                <a:cubicBezTo>
                  <a:pt x="12149438" y="6815996"/>
                  <a:pt x="12134176" y="6812390"/>
                  <a:pt x="12094833" y="6793826"/>
                </a:cubicBezTo>
                <a:cubicBezTo>
                  <a:pt x="12010639" y="6792298"/>
                  <a:pt x="11926307" y="6791978"/>
                  <a:pt x="11842250" y="6789242"/>
                </a:cubicBezTo>
                <a:cubicBezTo>
                  <a:pt x="11832034" y="6788909"/>
                  <a:pt x="11822952" y="6785986"/>
                  <a:pt x="11813106" y="6784658"/>
                </a:cubicBezTo>
                <a:cubicBezTo>
                  <a:pt x="11800268" y="6782928"/>
                  <a:pt x="11787086" y="6781805"/>
                  <a:pt x="11774247" y="6780074"/>
                </a:cubicBezTo>
                <a:cubicBezTo>
                  <a:pt x="11764402" y="6778747"/>
                  <a:pt x="11755327" y="6775766"/>
                  <a:pt x="11745103" y="6775490"/>
                </a:cubicBezTo>
                <a:cubicBezTo>
                  <a:pt x="11641598" y="6772700"/>
                  <a:pt x="11537855" y="6772435"/>
                  <a:pt x="11434232" y="6770906"/>
                </a:cubicBezTo>
                <a:cubicBezTo>
                  <a:pt x="11424517" y="6772435"/>
                  <a:pt x="11413608" y="6772810"/>
                  <a:pt x="11405088" y="6775490"/>
                </a:cubicBezTo>
                <a:cubicBezTo>
                  <a:pt x="11393657" y="6779086"/>
                  <a:pt x="11389317" y="6787757"/>
                  <a:pt x="11375944" y="6789242"/>
                </a:cubicBezTo>
                <a:cubicBezTo>
                  <a:pt x="11331701" y="6794154"/>
                  <a:pt x="11285273" y="6792298"/>
                  <a:pt x="11239938" y="6793826"/>
                </a:cubicBezTo>
                <a:cubicBezTo>
                  <a:pt x="11226985" y="6789242"/>
                  <a:pt x="11214254" y="6784515"/>
                  <a:pt x="11201078" y="6780074"/>
                </a:cubicBezTo>
                <a:cubicBezTo>
                  <a:pt x="11191577" y="6776872"/>
                  <a:pt x="11179228" y="6775208"/>
                  <a:pt x="11171934" y="6770906"/>
                </a:cubicBezTo>
                <a:cubicBezTo>
                  <a:pt x="11165537" y="6767133"/>
                  <a:pt x="11165458" y="6761738"/>
                  <a:pt x="11162220" y="6757155"/>
                </a:cubicBezTo>
                <a:cubicBezTo>
                  <a:pt x="11149267" y="6751043"/>
                  <a:pt x="11135281" y="6745382"/>
                  <a:pt x="11123360" y="6738819"/>
                </a:cubicBezTo>
                <a:cubicBezTo>
                  <a:pt x="11115762" y="6734636"/>
                  <a:pt x="11113646" y="6728123"/>
                  <a:pt x="11103932" y="6725067"/>
                </a:cubicBezTo>
                <a:cubicBezTo>
                  <a:pt x="11043776" y="6706144"/>
                  <a:pt x="11074216" y="6742057"/>
                  <a:pt x="11055358" y="6697563"/>
                </a:cubicBezTo>
                <a:cubicBezTo>
                  <a:pt x="11022975" y="6696035"/>
                  <a:pt x="10990123" y="6689968"/>
                  <a:pt x="10958210" y="6692980"/>
                </a:cubicBezTo>
                <a:cubicBezTo>
                  <a:pt x="10937878" y="6694898"/>
                  <a:pt x="10926224" y="6705445"/>
                  <a:pt x="10909636" y="6711315"/>
                </a:cubicBezTo>
                <a:cubicBezTo>
                  <a:pt x="10900295" y="6714620"/>
                  <a:pt x="10890207" y="6717427"/>
                  <a:pt x="10880492" y="6720483"/>
                </a:cubicBezTo>
                <a:cubicBezTo>
                  <a:pt x="10857825" y="6722011"/>
                  <a:pt x="10833414" y="6720679"/>
                  <a:pt x="10812490" y="6725067"/>
                </a:cubicBezTo>
                <a:cubicBezTo>
                  <a:pt x="10801820" y="6727304"/>
                  <a:pt x="10801316" y="6734923"/>
                  <a:pt x="10793060" y="6738819"/>
                </a:cubicBezTo>
                <a:cubicBezTo>
                  <a:pt x="10784804" y="6742714"/>
                  <a:pt x="10774888" y="6746104"/>
                  <a:pt x="10763916" y="6747987"/>
                </a:cubicBezTo>
                <a:cubicBezTo>
                  <a:pt x="10738820" y="6752293"/>
                  <a:pt x="10712104" y="6754099"/>
                  <a:pt x="10686198" y="6757155"/>
                </a:cubicBezTo>
                <a:cubicBezTo>
                  <a:pt x="10676484" y="6754099"/>
                  <a:pt x="10668049" y="6749840"/>
                  <a:pt x="10657054" y="6747987"/>
                </a:cubicBezTo>
                <a:cubicBezTo>
                  <a:pt x="10622284" y="6742127"/>
                  <a:pt x="10583216" y="6742026"/>
                  <a:pt x="10550192" y="6734235"/>
                </a:cubicBezTo>
                <a:cubicBezTo>
                  <a:pt x="10541033" y="6732074"/>
                  <a:pt x="10543716" y="6725067"/>
                  <a:pt x="10540478" y="6720483"/>
                </a:cubicBezTo>
                <a:cubicBezTo>
                  <a:pt x="10481862" y="6714952"/>
                  <a:pt x="10507568" y="6718363"/>
                  <a:pt x="10462760" y="6711315"/>
                </a:cubicBezTo>
                <a:cubicBezTo>
                  <a:pt x="10432348" y="6706532"/>
                  <a:pt x="10424301" y="6685098"/>
                  <a:pt x="10394756" y="6679228"/>
                </a:cubicBezTo>
                <a:cubicBezTo>
                  <a:pt x="10358819" y="6672088"/>
                  <a:pt x="10316742" y="6677373"/>
                  <a:pt x="10278180" y="6674644"/>
                </a:cubicBezTo>
                <a:cubicBezTo>
                  <a:pt x="10251773" y="6672775"/>
                  <a:pt x="10226368" y="6668532"/>
                  <a:pt x="10200462" y="6665476"/>
                </a:cubicBezTo>
                <a:cubicBezTo>
                  <a:pt x="10134625" y="6675832"/>
                  <a:pt x="10206542" y="6663799"/>
                  <a:pt x="10093600" y="6688395"/>
                </a:cubicBezTo>
                <a:cubicBezTo>
                  <a:pt x="10077766" y="6691844"/>
                  <a:pt x="10061217" y="6694507"/>
                  <a:pt x="10045026" y="6697563"/>
                </a:cubicBezTo>
                <a:cubicBezTo>
                  <a:pt x="10011419" y="6699829"/>
                  <a:pt x="9873335" y="6708882"/>
                  <a:pt x="9860446" y="6711315"/>
                </a:cubicBezTo>
                <a:cubicBezTo>
                  <a:pt x="9845413" y="6714152"/>
                  <a:pt x="9841017" y="6723539"/>
                  <a:pt x="9831302" y="6729651"/>
                </a:cubicBezTo>
                <a:cubicBezTo>
                  <a:pt x="9831302" y="6729651"/>
                  <a:pt x="9793410" y="6737944"/>
                  <a:pt x="9773014" y="6738819"/>
                </a:cubicBezTo>
                <a:cubicBezTo>
                  <a:pt x="9685881" y="6742556"/>
                  <a:pt x="9598149" y="6741875"/>
                  <a:pt x="9510716" y="6743403"/>
                </a:cubicBezTo>
                <a:cubicBezTo>
                  <a:pt x="9501002" y="6741875"/>
                  <a:pt x="9489569" y="6741837"/>
                  <a:pt x="9481572" y="6738819"/>
                </a:cubicBezTo>
                <a:cubicBezTo>
                  <a:pt x="9472455" y="6735377"/>
                  <a:pt x="9469147" y="6729475"/>
                  <a:pt x="9462143" y="6725067"/>
                </a:cubicBezTo>
                <a:cubicBezTo>
                  <a:pt x="9449702" y="6717240"/>
                  <a:pt x="9436237" y="6709787"/>
                  <a:pt x="9423284" y="6702147"/>
                </a:cubicBezTo>
                <a:cubicBezTo>
                  <a:pt x="9364996" y="6697563"/>
                  <a:pt x="9306468" y="6693612"/>
                  <a:pt x="9248419" y="6688395"/>
                </a:cubicBezTo>
                <a:cubicBezTo>
                  <a:pt x="9238359" y="6687491"/>
                  <a:pt x="9225939" y="6687480"/>
                  <a:pt x="9219275" y="6683812"/>
                </a:cubicBezTo>
                <a:cubicBezTo>
                  <a:pt x="9205137" y="6676029"/>
                  <a:pt x="9199845" y="6665476"/>
                  <a:pt x="9190130" y="6656308"/>
                </a:cubicBezTo>
                <a:cubicBezTo>
                  <a:pt x="9092983" y="6619636"/>
                  <a:pt x="9186892" y="6642556"/>
                  <a:pt x="9102698" y="6660892"/>
                </a:cubicBezTo>
                <a:cubicBezTo>
                  <a:pt x="9076074" y="6666690"/>
                  <a:pt x="9044410" y="6663948"/>
                  <a:pt x="9015266" y="6665476"/>
                </a:cubicBezTo>
                <a:cubicBezTo>
                  <a:pt x="9002313" y="6663948"/>
                  <a:pt x="8987516" y="6664386"/>
                  <a:pt x="8976407" y="6660892"/>
                </a:cubicBezTo>
                <a:cubicBezTo>
                  <a:pt x="8959512" y="6655578"/>
                  <a:pt x="8953283" y="6634761"/>
                  <a:pt x="8927833" y="6633388"/>
                </a:cubicBezTo>
                <a:cubicBezTo>
                  <a:pt x="8824829" y="6627834"/>
                  <a:pt x="8720476" y="6631518"/>
                  <a:pt x="8616962" y="6628805"/>
                </a:cubicBezTo>
                <a:cubicBezTo>
                  <a:pt x="8603631" y="6628455"/>
                  <a:pt x="8591056" y="6625749"/>
                  <a:pt x="8578103" y="6624220"/>
                </a:cubicBezTo>
                <a:cubicBezTo>
                  <a:pt x="8406187" y="6619151"/>
                  <a:pt x="8473572" y="6624441"/>
                  <a:pt x="8374094" y="6615052"/>
                </a:cubicBezTo>
                <a:cubicBezTo>
                  <a:pt x="8344138" y="6612225"/>
                  <a:pt x="8320232" y="6601138"/>
                  <a:pt x="8296377" y="6592133"/>
                </a:cubicBezTo>
                <a:cubicBezTo>
                  <a:pt x="8287260" y="6588691"/>
                  <a:pt x="8284421" y="6582614"/>
                  <a:pt x="8276947" y="6578381"/>
                </a:cubicBezTo>
                <a:cubicBezTo>
                  <a:pt x="8234833" y="6554536"/>
                  <a:pt x="8263240" y="6573492"/>
                  <a:pt x="8218659" y="6555462"/>
                </a:cubicBezTo>
                <a:cubicBezTo>
                  <a:pt x="8204750" y="6549837"/>
                  <a:pt x="8192752" y="6543237"/>
                  <a:pt x="8179799" y="6537126"/>
                </a:cubicBezTo>
                <a:cubicBezTo>
                  <a:pt x="8163287" y="6529334"/>
                  <a:pt x="8161826" y="6514550"/>
                  <a:pt x="8140941" y="6509622"/>
                </a:cubicBezTo>
                <a:cubicBezTo>
                  <a:pt x="8111832" y="6502755"/>
                  <a:pt x="8076176" y="6506566"/>
                  <a:pt x="8043793" y="6505038"/>
                </a:cubicBezTo>
                <a:cubicBezTo>
                  <a:pt x="8024294" y="6507339"/>
                  <a:pt x="7989209" y="6509293"/>
                  <a:pt x="7975791" y="6518790"/>
                </a:cubicBezTo>
                <a:cubicBezTo>
                  <a:pt x="7968385" y="6524032"/>
                  <a:pt x="7979292" y="6536235"/>
                  <a:pt x="7966075" y="6537126"/>
                </a:cubicBezTo>
                <a:lnTo>
                  <a:pt x="7635775" y="6541710"/>
                </a:lnTo>
                <a:cubicBezTo>
                  <a:pt x="7626061" y="6540182"/>
                  <a:pt x="7616565" y="6538297"/>
                  <a:pt x="7606631" y="6537126"/>
                </a:cubicBezTo>
                <a:cubicBezTo>
                  <a:pt x="7539059" y="6529155"/>
                  <a:pt x="7566281" y="6529955"/>
                  <a:pt x="7499769" y="6550877"/>
                </a:cubicBezTo>
                <a:cubicBezTo>
                  <a:pt x="7464148" y="6553934"/>
                  <a:pt x="7427890" y="6555644"/>
                  <a:pt x="7392907" y="6560045"/>
                </a:cubicBezTo>
                <a:cubicBezTo>
                  <a:pt x="7378914" y="6561806"/>
                  <a:pt x="7365173" y="6564839"/>
                  <a:pt x="7354047" y="6569213"/>
                </a:cubicBezTo>
                <a:cubicBezTo>
                  <a:pt x="7345078" y="6572740"/>
                  <a:pt x="7345882" y="6581515"/>
                  <a:pt x="7334619" y="6582965"/>
                </a:cubicBezTo>
                <a:cubicBezTo>
                  <a:pt x="7271437" y="6591096"/>
                  <a:pt x="7205089" y="6592133"/>
                  <a:pt x="7140324" y="6596717"/>
                </a:cubicBezTo>
                <a:cubicBezTo>
                  <a:pt x="7133848" y="6592133"/>
                  <a:pt x="7129150" y="6586861"/>
                  <a:pt x="7120895" y="6582965"/>
                </a:cubicBezTo>
                <a:cubicBezTo>
                  <a:pt x="7089406" y="6568107"/>
                  <a:pt x="7060007" y="6571925"/>
                  <a:pt x="7014033" y="6569213"/>
                </a:cubicBezTo>
                <a:cubicBezTo>
                  <a:pt x="7004319" y="6570741"/>
                  <a:pt x="6992886" y="6570779"/>
                  <a:pt x="6984889" y="6573797"/>
                </a:cubicBezTo>
                <a:cubicBezTo>
                  <a:pt x="6975772" y="6577239"/>
                  <a:pt x="6970681" y="6582621"/>
                  <a:pt x="6965459" y="6587549"/>
                </a:cubicBezTo>
                <a:cubicBezTo>
                  <a:pt x="6958488" y="6594127"/>
                  <a:pt x="6949144" y="6613759"/>
                  <a:pt x="6946029" y="6619637"/>
                </a:cubicBezTo>
                <a:cubicBezTo>
                  <a:pt x="6939552" y="6625749"/>
                  <a:pt x="6936840" y="6633140"/>
                  <a:pt x="6926600" y="6637972"/>
                </a:cubicBezTo>
                <a:cubicBezTo>
                  <a:pt x="6919359" y="6641389"/>
                  <a:pt x="6907684" y="6642327"/>
                  <a:pt x="6897456" y="6642556"/>
                </a:cubicBezTo>
                <a:cubicBezTo>
                  <a:pt x="6771266" y="6645392"/>
                  <a:pt x="6644873" y="6645612"/>
                  <a:pt x="6518581" y="6647140"/>
                </a:cubicBezTo>
                <a:cubicBezTo>
                  <a:pt x="6503041" y="6636141"/>
                  <a:pt x="6489586" y="6627850"/>
                  <a:pt x="6479723" y="6615052"/>
                </a:cubicBezTo>
                <a:cubicBezTo>
                  <a:pt x="6461788" y="6591780"/>
                  <a:pt x="6467474" y="6583463"/>
                  <a:pt x="6440864" y="6564629"/>
                </a:cubicBezTo>
                <a:cubicBezTo>
                  <a:pt x="6417144" y="6547841"/>
                  <a:pt x="6400949" y="6541212"/>
                  <a:pt x="6372861" y="6527958"/>
                </a:cubicBezTo>
                <a:cubicBezTo>
                  <a:pt x="6351551" y="6527015"/>
                  <a:pt x="6051123" y="6517980"/>
                  <a:pt x="5955128" y="6505038"/>
                </a:cubicBezTo>
                <a:cubicBezTo>
                  <a:pt x="5943901" y="6503525"/>
                  <a:pt x="5934239" y="6499766"/>
                  <a:pt x="5925983" y="6495870"/>
                </a:cubicBezTo>
                <a:cubicBezTo>
                  <a:pt x="5900760" y="6483969"/>
                  <a:pt x="5892800" y="6473723"/>
                  <a:pt x="5877410" y="6459199"/>
                </a:cubicBezTo>
                <a:cubicBezTo>
                  <a:pt x="5808873" y="6394520"/>
                  <a:pt x="5846310" y="6448376"/>
                  <a:pt x="5789977" y="6427112"/>
                </a:cubicBezTo>
                <a:cubicBezTo>
                  <a:pt x="5780860" y="6423670"/>
                  <a:pt x="5777025" y="6417944"/>
                  <a:pt x="5770548" y="6413359"/>
                </a:cubicBezTo>
                <a:cubicBezTo>
                  <a:pt x="5712466" y="6402397"/>
                  <a:pt x="5738519" y="6406794"/>
                  <a:pt x="5692830" y="6399608"/>
                </a:cubicBezTo>
                <a:cubicBezTo>
                  <a:pt x="5670678" y="6396123"/>
                  <a:pt x="5652615" y="6388249"/>
                  <a:pt x="5634542" y="6381272"/>
                </a:cubicBezTo>
                <a:cubicBezTo>
                  <a:pt x="5616820" y="6374430"/>
                  <a:pt x="5607015" y="6362609"/>
                  <a:pt x="5585968" y="6358352"/>
                </a:cubicBezTo>
                <a:cubicBezTo>
                  <a:pt x="5550803" y="6351241"/>
                  <a:pt x="5532188" y="6349075"/>
                  <a:pt x="5517099" y="6350343"/>
                </a:cubicBezTo>
                <a:cubicBezTo>
                  <a:pt x="5502010" y="6351611"/>
                  <a:pt x="5490448" y="6356313"/>
                  <a:pt x="5469391" y="6362936"/>
                </a:cubicBezTo>
                <a:cubicBezTo>
                  <a:pt x="5386531" y="6370756"/>
                  <a:pt x="5454101" y="6363394"/>
                  <a:pt x="5362530" y="6376688"/>
                </a:cubicBezTo>
                <a:cubicBezTo>
                  <a:pt x="5339997" y="6379960"/>
                  <a:pt x="5309253" y="6377170"/>
                  <a:pt x="5294526" y="6385856"/>
                </a:cubicBezTo>
                <a:cubicBezTo>
                  <a:pt x="5278217" y="6395475"/>
                  <a:pt x="5288781" y="6410352"/>
                  <a:pt x="5284812" y="6422527"/>
                </a:cubicBezTo>
                <a:cubicBezTo>
                  <a:pt x="5282301" y="6430228"/>
                  <a:pt x="5278336" y="6437807"/>
                  <a:pt x="5275097" y="6445447"/>
                </a:cubicBezTo>
                <a:cubicBezTo>
                  <a:pt x="5268620" y="6451559"/>
                  <a:pt x="5264939" y="6458533"/>
                  <a:pt x="5255668" y="6463783"/>
                </a:cubicBezTo>
                <a:cubicBezTo>
                  <a:pt x="5206842" y="6491429"/>
                  <a:pt x="5240004" y="6453869"/>
                  <a:pt x="5216808" y="6486702"/>
                </a:cubicBezTo>
                <a:cubicBezTo>
                  <a:pt x="5207094" y="6489759"/>
                  <a:pt x="5196634" y="6492343"/>
                  <a:pt x="5187664" y="6495870"/>
                </a:cubicBezTo>
                <a:cubicBezTo>
                  <a:pt x="5160601" y="6506512"/>
                  <a:pt x="5150818" y="6514468"/>
                  <a:pt x="5129376" y="6527958"/>
                </a:cubicBezTo>
                <a:cubicBezTo>
                  <a:pt x="5080502" y="6543332"/>
                  <a:pt x="5089423" y="6539227"/>
                  <a:pt x="5032228" y="6569213"/>
                </a:cubicBezTo>
                <a:cubicBezTo>
                  <a:pt x="5024418" y="6573308"/>
                  <a:pt x="5019275" y="6578381"/>
                  <a:pt x="5012800" y="6582965"/>
                </a:cubicBezTo>
                <a:cubicBezTo>
                  <a:pt x="4906420" y="6588542"/>
                  <a:pt x="4854030" y="6592133"/>
                  <a:pt x="4731072" y="6592133"/>
                </a:cubicBezTo>
                <a:cubicBezTo>
                  <a:pt x="4698529" y="6592133"/>
                  <a:pt x="4666308" y="6589077"/>
                  <a:pt x="4633925" y="6587549"/>
                </a:cubicBezTo>
                <a:cubicBezTo>
                  <a:pt x="4624210" y="6592133"/>
                  <a:pt x="4613575" y="6596320"/>
                  <a:pt x="4604781" y="6601301"/>
                </a:cubicBezTo>
                <a:cubicBezTo>
                  <a:pt x="4583491" y="6613356"/>
                  <a:pt x="4555335" y="6642545"/>
                  <a:pt x="4546493" y="6651724"/>
                </a:cubicBezTo>
                <a:cubicBezTo>
                  <a:pt x="4542254" y="6656123"/>
                  <a:pt x="4546888" y="6664706"/>
                  <a:pt x="4536779" y="6665476"/>
                </a:cubicBezTo>
                <a:cubicBezTo>
                  <a:pt x="4440657" y="6672791"/>
                  <a:pt x="4342484" y="6671588"/>
                  <a:pt x="4245336" y="6674644"/>
                </a:cubicBezTo>
                <a:cubicBezTo>
                  <a:pt x="4199981" y="6653243"/>
                  <a:pt x="4234384" y="6667678"/>
                  <a:pt x="4187048" y="6651724"/>
                </a:cubicBezTo>
                <a:cubicBezTo>
                  <a:pt x="4173872" y="6647283"/>
                  <a:pt x="4162246" y="6641762"/>
                  <a:pt x="4148188" y="6637972"/>
                </a:cubicBezTo>
                <a:cubicBezTo>
                  <a:pt x="4139297" y="6635575"/>
                  <a:pt x="4128759" y="6634917"/>
                  <a:pt x="4119044" y="6633388"/>
                </a:cubicBezTo>
                <a:cubicBezTo>
                  <a:pt x="4041327" y="6628805"/>
                  <a:pt x="3963369" y="6625053"/>
                  <a:pt x="3885892" y="6619637"/>
                </a:cubicBezTo>
                <a:cubicBezTo>
                  <a:pt x="3862577" y="6618007"/>
                  <a:pt x="3838681" y="6611755"/>
                  <a:pt x="3827603" y="6601301"/>
                </a:cubicBezTo>
                <a:cubicBezTo>
                  <a:pt x="3820218" y="6594332"/>
                  <a:pt x="3823686" y="6585676"/>
                  <a:pt x="3817888" y="6578381"/>
                </a:cubicBezTo>
                <a:cubicBezTo>
                  <a:pt x="3814336" y="6573912"/>
                  <a:pt x="3770993" y="6547349"/>
                  <a:pt x="3769314" y="6546294"/>
                </a:cubicBezTo>
                <a:lnTo>
                  <a:pt x="3711026" y="6537126"/>
                </a:lnTo>
                <a:cubicBezTo>
                  <a:pt x="3697288" y="6534965"/>
                  <a:pt x="3698073" y="6524902"/>
                  <a:pt x="3691597" y="6518790"/>
                </a:cubicBezTo>
                <a:cubicBezTo>
                  <a:pt x="3678643" y="6506566"/>
                  <a:pt x="3677300" y="6489362"/>
                  <a:pt x="3652738" y="6482119"/>
                </a:cubicBezTo>
                <a:cubicBezTo>
                  <a:pt x="3639008" y="6478069"/>
                  <a:pt x="3626831" y="6491287"/>
                  <a:pt x="3613879" y="6495870"/>
                </a:cubicBezTo>
                <a:lnTo>
                  <a:pt x="3575020" y="6500454"/>
                </a:lnTo>
                <a:cubicBezTo>
                  <a:pt x="3533007" y="6505410"/>
                  <a:pt x="3530100" y="6547975"/>
                  <a:pt x="3526446" y="6560045"/>
                </a:cubicBezTo>
                <a:cubicBezTo>
                  <a:pt x="3519969" y="6564629"/>
                  <a:pt x="3513803" y="6569314"/>
                  <a:pt x="3507017" y="6573797"/>
                </a:cubicBezTo>
                <a:cubicBezTo>
                  <a:pt x="3497605" y="6580014"/>
                  <a:pt x="3485905" y="6585500"/>
                  <a:pt x="3477872" y="6592133"/>
                </a:cubicBezTo>
                <a:cubicBezTo>
                  <a:pt x="3472792" y="6596328"/>
                  <a:pt x="3471396" y="6601301"/>
                  <a:pt x="3468158" y="6605885"/>
                </a:cubicBezTo>
                <a:cubicBezTo>
                  <a:pt x="3452680" y="6607711"/>
                  <a:pt x="3416413" y="6615475"/>
                  <a:pt x="3400155" y="6605885"/>
                </a:cubicBezTo>
                <a:cubicBezTo>
                  <a:pt x="3391814" y="6600965"/>
                  <a:pt x="3393679" y="6593661"/>
                  <a:pt x="3390440" y="6587549"/>
                </a:cubicBezTo>
                <a:cubicBezTo>
                  <a:pt x="3334399" y="6580938"/>
                  <a:pt x="3313594" y="6567347"/>
                  <a:pt x="3283578" y="6592133"/>
                </a:cubicBezTo>
                <a:cubicBezTo>
                  <a:pt x="3276954" y="6597603"/>
                  <a:pt x="3277103" y="6604357"/>
                  <a:pt x="3273864" y="6610469"/>
                </a:cubicBezTo>
                <a:cubicBezTo>
                  <a:pt x="3267387" y="6615052"/>
                  <a:pt x="3260227" y="6619437"/>
                  <a:pt x="3254434" y="6624220"/>
                </a:cubicBezTo>
                <a:cubicBezTo>
                  <a:pt x="3247250" y="6630154"/>
                  <a:pt x="3247054" y="6638766"/>
                  <a:pt x="3235005" y="6642556"/>
                </a:cubicBezTo>
                <a:cubicBezTo>
                  <a:pt x="3215390" y="6648727"/>
                  <a:pt x="3189582" y="6648527"/>
                  <a:pt x="3167002" y="6651724"/>
                </a:cubicBezTo>
                <a:cubicBezTo>
                  <a:pt x="3157194" y="6653113"/>
                  <a:pt x="3147572" y="6654780"/>
                  <a:pt x="3137858" y="6656308"/>
                </a:cubicBezTo>
                <a:cubicBezTo>
                  <a:pt x="3092523" y="6657836"/>
                  <a:pt x="3047290" y="6661368"/>
                  <a:pt x="3001851" y="6660892"/>
                </a:cubicBezTo>
                <a:cubicBezTo>
                  <a:pt x="2901282" y="6659837"/>
                  <a:pt x="2801101" y="6654625"/>
                  <a:pt x="2700695" y="6651724"/>
                </a:cubicBezTo>
                <a:lnTo>
                  <a:pt x="2525830" y="6647140"/>
                </a:lnTo>
                <a:lnTo>
                  <a:pt x="2467541" y="6665476"/>
                </a:lnTo>
                <a:cubicBezTo>
                  <a:pt x="2444678" y="6672667"/>
                  <a:pt x="2429790" y="6684366"/>
                  <a:pt x="2409253" y="6692980"/>
                </a:cubicBezTo>
                <a:cubicBezTo>
                  <a:pt x="2376141" y="6706867"/>
                  <a:pt x="2375202" y="6699868"/>
                  <a:pt x="2331535" y="6711315"/>
                </a:cubicBezTo>
                <a:cubicBezTo>
                  <a:pt x="2317381" y="6715025"/>
                  <a:pt x="2305629" y="6720483"/>
                  <a:pt x="2292677" y="6725067"/>
                </a:cubicBezTo>
                <a:cubicBezTo>
                  <a:pt x="2224787" y="6731474"/>
                  <a:pt x="2260390" y="6728370"/>
                  <a:pt x="2185815" y="6734235"/>
                </a:cubicBezTo>
                <a:cubicBezTo>
                  <a:pt x="2162781" y="6736046"/>
                  <a:pt x="2149679" y="6749086"/>
                  <a:pt x="2127526" y="6752570"/>
                </a:cubicBezTo>
                <a:cubicBezTo>
                  <a:pt x="2090153" y="6758449"/>
                  <a:pt x="2049808" y="6758682"/>
                  <a:pt x="2010949" y="6761738"/>
                </a:cubicBezTo>
                <a:cubicBezTo>
                  <a:pt x="1939042" y="6744773"/>
                  <a:pt x="2002026" y="6762049"/>
                  <a:pt x="1942946" y="6738819"/>
                </a:cubicBezTo>
                <a:cubicBezTo>
                  <a:pt x="1920754" y="6730092"/>
                  <a:pt x="1912704" y="6727453"/>
                  <a:pt x="1911290" y="6727543"/>
                </a:cubicBezTo>
                <a:lnTo>
                  <a:pt x="1918762" y="6732214"/>
                </a:lnTo>
                <a:lnTo>
                  <a:pt x="1907746" y="6726883"/>
                </a:lnTo>
                <a:cubicBezTo>
                  <a:pt x="1900159" y="6723251"/>
                  <a:pt x="1889537" y="6718202"/>
                  <a:pt x="1874943" y="6711315"/>
                </a:cubicBezTo>
                <a:cubicBezTo>
                  <a:pt x="1577912" y="6702556"/>
                  <a:pt x="1816553" y="6715887"/>
                  <a:pt x="1661219" y="6697563"/>
                </a:cubicBezTo>
                <a:cubicBezTo>
                  <a:pt x="1577452" y="6687682"/>
                  <a:pt x="1627595" y="6700739"/>
                  <a:pt x="1573787" y="6683812"/>
                </a:cubicBezTo>
                <a:cubicBezTo>
                  <a:pt x="1573787" y="6683812"/>
                  <a:pt x="1533060" y="6679616"/>
                  <a:pt x="1515499" y="6674644"/>
                </a:cubicBezTo>
                <a:cubicBezTo>
                  <a:pt x="1499791" y="6670196"/>
                  <a:pt x="1489592" y="6662420"/>
                  <a:pt x="1476639" y="6656308"/>
                </a:cubicBezTo>
                <a:lnTo>
                  <a:pt x="1428066" y="6647140"/>
                </a:lnTo>
                <a:cubicBezTo>
                  <a:pt x="1409051" y="6643551"/>
                  <a:pt x="1388892" y="6641441"/>
                  <a:pt x="1369777" y="6637972"/>
                </a:cubicBezTo>
                <a:cubicBezTo>
                  <a:pt x="1339333" y="6632447"/>
                  <a:pt x="1305666" y="6616334"/>
                  <a:pt x="1272630" y="6628805"/>
                </a:cubicBezTo>
                <a:cubicBezTo>
                  <a:pt x="1263514" y="6632246"/>
                  <a:pt x="1259678" y="6637973"/>
                  <a:pt x="1253201" y="6642556"/>
                </a:cubicBezTo>
                <a:cubicBezTo>
                  <a:pt x="1203012" y="6658343"/>
                  <a:pt x="1233026" y="6648197"/>
                  <a:pt x="1165769" y="6674644"/>
                </a:cubicBezTo>
                <a:cubicBezTo>
                  <a:pt x="1134105" y="6687094"/>
                  <a:pt x="1109629" y="6703243"/>
                  <a:pt x="1078335" y="6715899"/>
                </a:cubicBezTo>
                <a:cubicBezTo>
                  <a:pt x="943898" y="6770272"/>
                  <a:pt x="1121762" y="6688167"/>
                  <a:pt x="971473" y="6738819"/>
                </a:cubicBezTo>
                <a:cubicBezTo>
                  <a:pt x="963140" y="6741627"/>
                  <a:pt x="971834" y="6751706"/>
                  <a:pt x="961759" y="6752570"/>
                </a:cubicBezTo>
                <a:cubicBezTo>
                  <a:pt x="894777" y="6758317"/>
                  <a:pt x="825753" y="6755627"/>
                  <a:pt x="757749" y="6757155"/>
                </a:cubicBezTo>
                <a:cubicBezTo>
                  <a:pt x="738320" y="6755627"/>
                  <a:pt x="716680" y="6757084"/>
                  <a:pt x="699461" y="6752570"/>
                </a:cubicBezTo>
                <a:cubicBezTo>
                  <a:pt x="685307" y="6748860"/>
                  <a:pt x="686310" y="6735427"/>
                  <a:pt x="670317" y="6734235"/>
                </a:cubicBezTo>
                <a:cubicBezTo>
                  <a:pt x="558183" y="6725880"/>
                  <a:pt x="443640" y="6728123"/>
                  <a:pt x="330301" y="6725067"/>
                </a:cubicBezTo>
                <a:lnTo>
                  <a:pt x="301157" y="6729651"/>
                </a:lnTo>
                <a:cubicBezTo>
                  <a:pt x="231792" y="6740561"/>
                  <a:pt x="254231" y="6730778"/>
                  <a:pt x="223439" y="6752570"/>
                </a:cubicBezTo>
                <a:cubicBezTo>
                  <a:pt x="212966" y="6753559"/>
                  <a:pt x="153570" y="6756140"/>
                  <a:pt x="145723" y="6766322"/>
                </a:cubicBezTo>
                <a:cubicBezTo>
                  <a:pt x="135701" y="6779326"/>
                  <a:pt x="151864" y="6795939"/>
                  <a:pt x="136007" y="6807578"/>
                </a:cubicBezTo>
                <a:cubicBezTo>
                  <a:pt x="119488" y="6819703"/>
                  <a:pt x="84195" y="6822858"/>
                  <a:pt x="58289" y="6830498"/>
                </a:cubicBezTo>
                <a:lnTo>
                  <a:pt x="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B5C66B-FD0F-48DC-B9CD-942BDD0DD27E}"/>
              </a:ext>
            </a:extLst>
          </p:cNvPr>
          <p:cNvGrpSpPr/>
          <p:nvPr/>
        </p:nvGrpSpPr>
        <p:grpSpPr>
          <a:xfrm>
            <a:off x="5218922" y="3075712"/>
            <a:ext cx="6120882" cy="1862048"/>
            <a:chOff x="1810139" y="813800"/>
            <a:chExt cx="6120882" cy="18620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16D786-1946-41E0-B23F-B0F3DD770B93}"/>
                </a:ext>
              </a:extLst>
            </p:cNvPr>
            <p:cNvSpPr/>
            <p:nvPr/>
          </p:nvSpPr>
          <p:spPr>
            <a:xfrm>
              <a:off x="1810139" y="1147665"/>
              <a:ext cx="3788228" cy="1194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78365B-7C89-4FDA-BA44-E9075D54F471}"/>
                </a:ext>
              </a:extLst>
            </p:cNvPr>
            <p:cNvSpPr txBox="1"/>
            <p:nvPr/>
          </p:nvSpPr>
          <p:spPr>
            <a:xfrm>
              <a:off x="4422709" y="1492898"/>
              <a:ext cx="12596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spc="600" dirty="0">
                  <a:latin typeface="Arial" panose="020B0604020202020204" pitchFamily="34" charset="0"/>
                  <a:cs typeface="Arial" panose="020B0604020202020204" pitchFamily="34" charset="0"/>
                </a:rPr>
                <a:t>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506F3-8057-4F43-8CDE-4708C0FE23C5}"/>
                </a:ext>
              </a:extLst>
            </p:cNvPr>
            <p:cNvSpPr txBox="1"/>
            <p:nvPr/>
          </p:nvSpPr>
          <p:spPr>
            <a:xfrm>
              <a:off x="5598367" y="813800"/>
              <a:ext cx="233265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59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E206B5-31F4-44B3-88B1-7A2B3F74094A}"/>
              </a:ext>
            </a:extLst>
          </p:cNvPr>
          <p:cNvSpPr/>
          <p:nvPr/>
        </p:nvSpPr>
        <p:spPr>
          <a:xfrm>
            <a:off x="-1" y="-1"/>
            <a:ext cx="12191999" cy="6857999"/>
          </a:xfrm>
          <a:custGeom>
            <a:avLst/>
            <a:gdLst>
              <a:gd name="connsiteX0" fmla="*/ 1918762 w 12191999"/>
              <a:gd name="connsiteY0" fmla="*/ 6732214 h 6857999"/>
              <a:gd name="connsiteX1" fmla="*/ 1922342 w 12191999"/>
              <a:gd name="connsiteY1" fmla="*/ 6733946 h 6857999"/>
              <a:gd name="connsiteX2" fmla="*/ 1919439 w 12191999"/>
              <a:gd name="connsiteY2" fmla="*/ 6732637 h 6857999"/>
              <a:gd name="connsiteX3" fmla="*/ 4523114 w 12191999"/>
              <a:gd name="connsiteY3" fmla="*/ 3551025 h 6857999"/>
              <a:gd name="connsiteX4" fmla="*/ 4514952 w 12191999"/>
              <a:gd name="connsiteY4" fmla="*/ 3553496 h 6857999"/>
              <a:gd name="connsiteX5" fmla="*/ 4519681 w 12191999"/>
              <a:gd name="connsiteY5" fmla="*/ 3552007 h 6857999"/>
              <a:gd name="connsiteX6" fmla="*/ 10769326 w 12191999"/>
              <a:gd name="connsiteY6" fmla="*/ 3518702 h 6857999"/>
              <a:gd name="connsiteX7" fmla="*/ 10765043 w 12191999"/>
              <a:gd name="connsiteY7" fmla="*/ 3521825 h 6857999"/>
              <a:gd name="connsiteX8" fmla="*/ 10765043 w 12191999"/>
              <a:gd name="connsiteY8" fmla="*/ 3789680 h 6857999"/>
              <a:gd name="connsiteX9" fmla="*/ 10658181 w 12191999"/>
              <a:gd name="connsiteY9" fmla="*/ 3771207 h 6857999"/>
              <a:gd name="connsiteX10" fmla="*/ 10609608 w 12191999"/>
              <a:gd name="connsiteY10" fmla="*/ 3752735 h 6857999"/>
              <a:gd name="connsiteX11" fmla="*/ 10561034 w 12191999"/>
              <a:gd name="connsiteY11" fmla="*/ 3743498 h 6857999"/>
              <a:gd name="connsiteX12" fmla="*/ 10570749 w 12191999"/>
              <a:gd name="connsiteY12" fmla="*/ 3614189 h 6857999"/>
              <a:gd name="connsiteX13" fmla="*/ 10599893 w 12191999"/>
              <a:gd name="connsiteY13" fmla="*/ 3586480 h 6857999"/>
              <a:gd name="connsiteX14" fmla="*/ 10551320 w 12191999"/>
              <a:gd name="connsiteY14" fmla="*/ 3604953 h 6857999"/>
              <a:gd name="connsiteX15" fmla="*/ 10512461 w 12191999"/>
              <a:gd name="connsiteY15" fmla="*/ 3614189 h 6857999"/>
              <a:gd name="connsiteX16" fmla="*/ 10483317 w 12191999"/>
              <a:gd name="connsiteY16" fmla="*/ 3623425 h 6857999"/>
              <a:gd name="connsiteX17" fmla="*/ 10444458 w 12191999"/>
              <a:gd name="connsiteY17" fmla="*/ 3632662 h 6857999"/>
              <a:gd name="connsiteX18" fmla="*/ 10415313 w 12191999"/>
              <a:gd name="connsiteY18" fmla="*/ 3641898 h 6857999"/>
              <a:gd name="connsiteX19" fmla="*/ 10366740 w 12191999"/>
              <a:gd name="connsiteY19" fmla="*/ 3651135 h 6857999"/>
              <a:gd name="connsiteX20" fmla="*/ 10289022 w 12191999"/>
              <a:gd name="connsiteY20" fmla="*/ 3678844 h 6857999"/>
              <a:gd name="connsiteX21" fmla="*/ 10240448 w 12191999"/>
              <a:gd name="connsiteY21" fmla="*/ 3734262 h 6857999"/>
              <a:gd name="connsiteX22" fmla="*/ 10036439 w 12191999"/>
              <a:gd name="connsiteY22" fmla="*/ 3761971 h 6857999"/>
              <a:gd name="connsiteX23" fmla="*/ 10007295 w 12191999"/>
              <a:gd name="connsiteY23" fmla="*/ 3808153 h 6857999"/>
              <a:gd name="connsiteX24" fmla="*/ 9997580 w 12191999"/>
              <a:gd name="connsiteY24" fmla="*/ 3845098 h 6857999"/>
              <a:gd name="connsiteX25" fmla="*/ 9958722 w 12191999"/>
              <a:gd name="connsiteY25" fmla="*/ 3900516 h 6857999"/>
              <a:gd name="connsiteX26" fmla="*/ 9939292 w 12191999"/>
              <a:gd name="connsiteY26" fmla="*/ 3937462 h 6857999"/>
              <a:gd name="connsiteX27" fmla="*/ 9910148 w 12191999"/>
              <a:gd name="connsiteY27" fmla="*/ 3965171 h 6857999"/>
              <a:gd name="connsiteX28" fmla="*/ 9851860 w 12191999"/>
              <a:gd name="connsiteY28" fmla="*/ 4039062 h 6857999"/>
              <a:gd name="connsiteX29" fmla="*/ 9842145 w 12191999"/>
              <a:gd name="connsiteY29" fmla="*/ 4066771 h 6857999"/>
              <a:gd name="connsiteX30" fmla="*/ 9822715 w 12191999"/>
              <a:gd name="connsiteY30" fmla="*/ 4103716 h 6857999"/>
              <a:gd name="connsiteX31" fmla="*/ 9832430 w 12191999"/>
              <a:gd name="connsiteY31" fmla="*/ 4288444 h 6857999"/>
              <a:gd name="connsiteX32" fmla="*/ 9871289 w 12191999"/>
              <a:gd name="connsiteY32" fmla="*/ 4380807 h 6857999"/>
              <a:gd name="connsiteX33" fmla="*/ 9919862 w 12191999"/>
              <a:gd name="connsiteY33" fmla="*/ 4436225 h 6857999"/>
              <a:gd name="connsiteX34" fmla="*/ 10026724 w 12191999"/>
              <a:gd name="connsiteY34" fmla="*/ 4454698 h 6857999"/>
              <a:gd name="connsiteX35" fmla="*/ 10123872 w 12191999"/>
              <a:gd name="connsiteY35" fmla="*/ 4445462 h 6857999"/>
              <a:gd name="connsiteX36" fmla="*/ 10143301 w 12191999"/>
              <a:gd name="connsiteY36" fmla="*/ 4417753 h 6857999"/>
              <a:gd name="connsiteX37" fmla="*/ 10172445 w 12191999"/>
              <a:gd name="connsiteY37" fmla="*/ 4390044 h 6857999"/>
              <a:gd name="connsiteX38" fmla="*/ 10230734 w 12191999"/>
              <a:gd name="connsiteY38" fmla="*/ 4325389 h 6857999"/>
              <a:gd name="connsiteX39" fmla="*/ 10318166 w 12191999"/>
              <a:gd name="connsiteY39" fmla="*/ 4297680 h 6857999"/>
              <a:gd name="connsiteX40" fmla="*/ 10415313 w 12191999"/>
              <a:gd name="connsiteY40" fmla="*/ 4306916 h 6857999"/>
              <a:gd name="connsiteX41" fmla="*/ 10434743 w 12191999"/>
              <a:gd name="connsiteY41" fmla="*/ 4343862 h 6857999"/>
              <a:gd name="connsiteX42" fmla="*/ 10493031 w 12191999"/>
              <a:gd name="connsiteY42" fmla="*/ 4380807 h 6857999"/>
              <a:gd name="connsiteX43" fmla="*/ 10531890 w 12191999"/>
              <a:gd name="connsiteY43" fmla="*/ 4417753 h 6857999"/>
              <a:gd name="connsiteX44" fmla="*/ 10541605 w 12191999"/>
              <a:gd name="connsiteY44" fmla="*/ 4445462 h 6857999"/>
              <a:gd name="connsiteX45" fmla="*/ 10609608 w 12191999"/>
              <a:gd name="connsiteY45" fmla="*/ 4510116 h 6857999"/>
              <a:gd name="connsiteX46" fmla="*/ 10667896 w 12191999"/>
              <a:gd name="connsiteY46" fmla="*/ 4547062 h 6857999"/>
              <a:gd name="connsiteX47" fmla="*/ 10706755 w 12191999"/>
              <a:gd name="connsiteY47" fmla="*/ 4574771 h 6857999"/>
              <a:gd name="connsiteX48" fmla="*/ 10803903 w 12191999"/>
              <a:gd name="connsiteY48" fmla="*/ 4593244 h 6857999"/>
              <a:gd name="connsiteX49" fmla="*/ 10833047 w 12191999"/>
              <a:gd name="connsiteY49" fmla="*/ 4602480 h 6857999"/>
              <a:gd name="connsiteX50" fmla="*/ 10871905 w 12191999"/>
              <a:gd name="connsiteY50" fmla="*/ 4611716 h 6857999"/>
              <a:gd name="connsiteX51" fmla="*/ 10910765 w 12191999"/>
              <a:gd name="connsiteY51" fmla="*/ 4648662 h 6857999"/>
              <a:gd name="connsiteX52" fmla="*/ 10930194 w 12191999"/>
              <a:gd name="connsiteY52" fmla="*/ 4685607 h 6857999"/>
              <a:gd name="connsiteX53" fmla="*/ 10969053 w 12191999"/>
              <a:gd name="connsiteY53" fmla="*/ 4694844 h 6857999"/>
              <a:gd name="connsiteX54" fmla="*/ 11007911 w 12191999"/>
              <a:gd name="connsiteY54" fmla="*/ 4713316 h 6857999"/>
              <a:gd name="connsiteX55" fmla="*/ 11075915 w 12191999"/>
              <a:gd name="connsiteY55" fmla="*/ 4704080 h 6857999"/>
              <a:gd name="connsiteX56" fmla="*/ 11085629 w 12191999"/>
              <a:gd name="connsiteY56" fmla="*/ 4667135 h 6857999"/>
              <a:gd name="connsiteX57" fmla="*/ 11105059 w 12191999"/>
              <a:gd name="connsiteY57" fmla="*/ 4639425 h 6857999"/>
              <a:gd name="connsiteX58" fmla="*/ 11153633 w 12191999"/>
              <a:gd name="connsiteY58" fmla="*/ 4584007 h 6857999"/>
              <a:gd name="connsiteX59" fmla="*/ 11173062 w 12191999"/>
              <a:gd name="connsiteY59" fmla="*/ 4547062 h 6857999"/>
              <a:gd name="connsiteX60" fmla="*/ 11182777 w 12191999"/>
              <a:gd name="connsiteY60" fmla="*/ 4519353 h 6857999"/>
              <a:gd name="connsiteX61" fmla="*/ 11202206 w 12191999"/>
              <a:gd name="connsiteY61" fmla="*/ 4491644 h 6857999"/>
              <a:gd name="connsiteX62" fmla="*/ 11221635 w 12191999"/>
              <a:gd name="connsiteY62" fmla="*/ 4426989 h 6857999"/>
              <a:gd name="connsiteX63" fmla="*/ 11202206 w 12191999"/>
              <a:gd name="connsiteY63" fmla="*/ 4269971 h 6857999"/>
              <a:gd name="connsiteX64" fmla="*/ 11192491 w 12191999"/>
              <a:gd name="connsiteY64" fmla="*/ 4233025 h 6857999"/>
              <a:gd name="connsiteX65" fmla="*/ 11173062 w 12191999"/>
              <a:gd name="connsiteY65" fmla="*/ 4205316 h 6857999"/>
              <a:gd name="connsiteX66" fmla="*/ 11153633 w 12191999"/>
              <a:gd name="connsiteY66" fmla="*/ 4131425 h 6857999"/>
              <a:gd name="connsiteX67" fmla="*/ 11143918 w 12191999"/>
              <a:gd name="connsiteY67" fmla="*/ 4048298 h 6857999"/>
              <a:gd name="connsiteX68" fmla="*/ 11134203 w 12191999"/>
              <a:gd name="connsiteY68" fmla="*/ 4011353 h 6857999"/>
              <a:gd name="connsiteX69" fmla="*/ 11075915 w 12191999"/>
              <a:gd name="connsiteY69" fmla="*/ 3965171 h 6857999"/>
              <a:gd name="connsiteX70" fmla="*/ 11046771 w 12191999"/>
              <a:gd name="connsiteY70" fmla="*/ 3955935 h 6857999"/>
              <a:gd name="connsiteX71" fmla="*/ 10978767 w 12191999"/>
              <a:gd name="connsiteY71" fmla="*/ 3928225 h 6857999"/>
              <a:gd name="connsiteX72" fmla="*/ 10939909 w 12191999"/>
              <a:gd name="connsiteY72" fmla="*/ 3900516 h 6857999"/>
              <a:gd name="connsiteX73" fmla="*/ 10910765 w 12191999"/>
              <a:gd name="connsiteY73" fmla="*/ 3882044 h 6857999"/>
              <a:gd name="connsiteX74" fmla="*/ 10881620 w 12191999"/>
              <a:gd name="connsiteY74" fmla="*/ 3854335 h 6857999"/>
              <a:gd name="connsiteX75" fmla="*/ 10871905 w 12191999"/>
              <a:gd name="connsiteY75" fmla="*/ 3808153 h 6857999"/>
              <a:gd name="connsiteX76" fmla="*/ 10862191 w 12191999"/>
              <a:gd name="connsiteY76" fmla="*/ 3706553 h 6857999"/>
              <a:gd name="connsiteX77" fmla="*/ 10823332 w 12191999"/>
              <a:gd name="connsiteY77" fmla="*/ 3623425 h 6857999"/>
              <a:gd name="connsiteX78" fmla="*/ 10803903 w 12191999"/>
              <a:gd name="connsiteY78" fmla="*/ 3586480 h 6857999"/>
              <a:gd name="connsiteX79" fmla="*/ 10794188 w 12191999"/>
              <a:gd name="connsiteY79" fmla="*/ 3540298 h 6857999"/>
              <a:gd name="connsiteX80" fmla="*/ 10769326 w 12191999"/>
              <a:gd name="connsiteY80" fmla="*/ 3518702 h 6857999"/>
              <a:gd name="connsiteX81" fmla="*/ 9653589 w 12191999"/>
              <a:gd name="connsiteY81" fmla="*/ 3159323 h 6857999"/>
              <a:gd name="connsiteX82" fmla="*/ 9645950 w 12191999"/>
              <a:gd name="connsiteY82" fmla="*/ 3160790 h 6857999"/>
              <a:gd name="connsiteX83" fmla="*/ 9643666 w 12191999"/>
              <a:gd name="connsiteY83" fmla="*/ 3160987 h 6857999"/>
              <a:gd name="connsiteX84" fmla="*/ 5718176 w 12191999"/>
              <a:gd name="connsiteY84" fmla="*/ 3081425 h 6857999"/>
              <a:gd name="connsiteX85" fmla="*/ 5714982 w 12191999"/>
              <a:gd name="connsiteY85" fmla="*/ 3083404 h 6857999"/>
              <a:gd name="connsiteX86" fmla="*/ 5717622 w 12191999"/>
              <a:gd name="connsiteY86" fmla="*/ 3081751 h 6857999"/>
              <a:gd name="connsiteX87" fmla="*/ 3109843 w 12191999"/>
              <a:gd name="connsiteY87" fmla="*/ 2902989 h 6857999"/>
              <a:gd name="connsiteX88" fmla="*/ 3109961 w 12191999"/>
              <a:gd name="connsiteY88" fmla="*/ 2903537 h 6857999"/>
              <a:gd name="connsiteX89" fmla="*/ 3107292 w 12191999"/>
              <a:gd name="connsiteY89" fmla="*/ 2903220 h 6857999"/>
              <a:gd name="connsiteX90" fmla="*/ 3107184 w 12191999"/>
              <a:gd name="connsiteY90" fmla="*/ 2903117 h 6857999"/>
              <a:gd name="connsiteX91" fmla="*/ 10055869 w 12191999"/>
              <a:gd name="connsiteY91" fmla="*/ 2487353 h 6857999"/>
              <a:gd name="connsiteX92" fmla="*/ 10065583 w 12191999"/>
              <a:gd name="connsiteY92" fmla="*/ 2653607 h 6857999"/>
              <a:gd name="connsiteX93" fmla="*/ 10143301 w 12191999"/>
              <a:gd name="connsiteY93" fmla="*/ 2727498 h 6857999"/>
              <a:gd name="connsiteX94" fmla="*/ 10172445 w 12191999"/>
              <a:gd name="connsiteY94" fmla="*/ 2755207 h 6857999"/>
              <a:gd name="connsiteX95" fmla="*/ 10221019 w 12191999"/>
              <a:gd name="connsiteY95" fmla="*/ 2829098 h 6857999"/>
              <a:gd name="connsiteX96" fmla="*/ 10259878 w 12191999"/>
              <a:gd name="connsiteY96" fmla="*/ 2893753 h 6857999"/>
              <a:gd name="connsiteX97" fmla="*/ 10221019 w 12191999"/>
              <a:gd name="connsiteY97" fmla="*/ 2884516 h 6857999"/>
              <a:gd name="connsiteX98" fmla="*/ 10162731 w 12191999"/>
              <a:gd name="connsiteY98" fmla="*/ 2902989 h 6857999"/>
              <a:gd name="connsiteX99" fmla="*/ 10114157 w 12191999"/>
              <a:gd name="connsiteY99" fmla="*/ 2930698 h 6857999"/>
              <a:gd name="connsiteX100" fmla="*/ 10055869 w 12191999"/>
              <a:gd name="connsiteY100" fmla="*/ 2958407 h 6857999"/>
              <a:gd name="connsiteX101" fmla="*/ 10051444 w 12191999"/>
              <a:gd name="connsiteY101" fmla="*/ 2975417 h 6857999"/>
              <a:gd name="connsiteX102" fmla="*/ 10036439 w 12191999"/>
              <a:gd name="connsiteY102" fmla="*/ 2986116 h 6857999"/>
              <a:gd name="connsiteX103" fmla="*/ 10012615 w 12191999"/>
              <a:gd name="connsiteY103" fmla="*/ 3001217 h 6857999"/>
              <a:gd name="connsiteX104" fmla="*/ 10012058 w 12191999"/>
              <a:gd name="connsiteY104" fmla="*/ 2999731 h 6857999"/>
              <a:gd name="connsiteX105" fmla="*/ 9997580 w 12191999"/>
              <a:gd name="connsiteY105" fmla="*/ 2986116 h 6857999"/>
              <a:gd name="connsiteX106" fmla="*/ 9992859 w 12191999"/>
              <a:gd name="connsiteY106" fmla="*/ 2984002 h 6857999"/>
              <a:gd name="connsiteX107" fmla="*/ 9987866 w 12191999"/>
              <a:gd name="connsiteY107" fmla="*/ 2976880 h 6857999"/>
              <a:gd name="connsiteX108" fmla="*/ 9949007 w 12191999"/>
              <a:gd name="connsiteY108" fmla="*/ 2958407 h 6857999"/>
              <a:gd name="connsiteX109" fmla="*/ 9861574 w 12191999"/>
              <a:gd name="connsiteY109" fmla="*/ 2930698 h 6857999"/>
              <a:gd name="connsiteX110" fmla="*/ 9735283 w 12191999"/>
              <a:gd name="connsiteY110" fmla="*/ 2986116 h 6857999"/>
              <a:gd name="connsiteX111" fmla="*/ 9725568 w 12191999"/>
              <a:gd name="connsiteY111" fmla="*/ 3023062 h 6857999"/>
              <a:gd name="connsiteX112" fmla="*/ 9715853 w 12191999"/>
              <a:gd name="connsiteY112" fmla="*/ 3133898 h 6857999"/>
              <a:gd name="connsiteX113" fmla="*/ 9667280 w 12191999"/>
              <a:gd name="connsiteY113" fmla="*/ 3143135 h 6857999"/>
              <a:gd name="connsiteX114" fmla="*/ 9634914 w 12191999"/>
              <a:gd name="connsiteY114" fmla="*/ 3161741 h 6857999"/>
              <a:gd name="connsiteX115" fmla="*/ 9643666 w 12191999"/>
              <a:gd name="connsiteY115" fmla="*/ 3160987 h 6857999"/>
              <a:gd name="connsiteX116" fmla="*/ 9634465 w 12191999"/>
              <a:gd name="connsiteY116" fmla="*/ 3162530 h 6857999"/>
              <a:gd name="connsiteX117" fmla="*/ 9589562 w 12191999"/>
              <a:gd name="connsiteY117" fmla="*/ 3170844 h 6857999"/>
              <a:gd name="connsiteX118" fmla="*/ 9599276 w 12191999"/>
              <a:gd name="connsiteY118" fmla="*/ 3226262 h 6857999"/>
              <a:gd name="connsiteX119" fmla="*/ 9628421 w 12191999"/>
              <a:gd name="connsiteY119" fmla="*/ 3235498 h 6857999"/>
              <a:gd name="connsiteX120" fmla="*/ 9667280 w 12191999"/>
              <a:gd name="connsiteY120" fmla="*/ 3244735 h 6857999"/>
              <a:gd name="connsiteX121" fmla="*/ 9910148 w 12191999"/>
              <a:gd name="connsiteY121" fmla="*/ 3281680 h 6857999"/>
              <a:gd name="connsiteX122" fmla="*/ 9997580 w 12191999"/>
              <a:gd name="connsiteY122" fmla="*/ 3281680 h 6857999"/>
              <a:gd name="connsiteX123" fmla="*/ 9978151 w 12191999"/>
              <a:gd name="connsiteY123" fmla="*/ 3253971 h 6857999"/>
              <a:gd name="connsiteX124" fmla="*/ 9968436 w 12191999"/>
              <a:gd name="connsiteY124" fmla="*/ 3226262 h 6857999"/>
              <a:gd name="connsiteX125" fmla="*/ 9949007 w 12191999"/>
              <a:gd name="connsiteY125" fmla="*/ 3198553 h 6857999"/>
              <a:gd name="connsiteX126" fmla="*/ 9929577 w 12191999"/>
              <a:gd name="connsiteY126" fmla="*/ 3143135 h 6857999"/>
              <a:gd name="connsiteX127" fmla="*/ 9919862 w 12191999"/>
              <a:gd name="connsiteY127" fmla="*/ 3115425 h 6857999"/>
              <a:gd name="connsiteX128" fmla="*/ 9929577 w 12191999"/>
              <a:gd name="connsiteY128" fmla="*/ 3069244 h 6857999"/>
              <a:gd name="connsiteX129" fmla="*/ 9939292 w 12191999"/>
              <a:gd name="connsiteY129" fmla="*/ 3041535 h 6857999"/>
              <a:gd name="connsiteX130" fmla="*/ 9949007 w 12191999"/>
              <a:gd name="connsiteY130" fmla="*/ 2967644 h 6857999"/>
              <a:gd name="connsiteX131" fmla="*/ 9974044 w 12191999"/>
              <a:gd name="connsiteY131" fmla="*/ 2975575 h 6857999"/>
              <a:gd name="connsiteX132" fmla="*/ 9992859 w 12191999"/>
              <a:gd name="connsiteY132" fmla="*/ 2984002 h 6857999"/>
              <a:gd name="connsiteX133" fmla="*/ 10007295 w 12191999"/>
              <a:gd name="connsiteY133" fmla="*/ 3004589 h 6857999"/>
              <a:gd name="connsiteX134" fmla="*/ 10012615 w 12191999"/>
              <a:gd name="connsiteY134" fmla="*/ 3001217 h 6857999"/>
              <a:gd name="connsiteX135" fmla="*/ 10016729 w 12191999"/>
              <a:gd name="connsiteY135" fmla="*/ 3012177 h 6857999"/>
              <a:gd name="connsiteX136" fmla="*/ 10026724 w 12191999"/>
              <a:gd name="connsiteY136" fmla="*/ 3041535 h 6857999"/>
              <a:gd name="connsiteX137" fmla="*/ 10048895 w 12191999"/>
              <a:gd name="connsiteY137" fmla="*/ 3062614 h 6857999"/>
              <a:gd name="connsiteX138" fmla="*/ 10049484 w 12191999"/>
              <a:gd name="connsiteY138" fmla="*/ 3069705 h 6857999"/>
              <a:gd name="connsiteX139" fmla="*/ 10054846 w 12191999"/>
              <a:gd name="connsiteY139" fmla="*/ 3092588 h 6857999"/>
              <a:gd name="connsiteX140" fmla="*/ 10046154 w 12191999"/>
              <a:gd name="connsiteY140" fmla="*/ 3290916 h 6857999"/>
              <a:gd name="connsiteX141" fmla="*/ 10055869 w 12191999"/>
              <a:gd name="connsiteY141" fmla="*/ 3374044 h 6857999"/>
              <a:gd name="connsiteX142" fmla="*/ 10085013 w 12191999"/>
              <a:gd name="connsiteY142" fmla="*/ 3392516 h 6857999"/>
              <a:gd name="connsiteX143" fmla="*/ 10153016 w 12191999"/>
              <a:gd name="connsiteY143" fmla="*/ 3420225 h 6857999"/>
              <a:gd name="connsiteX144" fmla="*/ 10230734 w 12191999"/>
              <a:gd name="connsiteY144" fmla="*/ 3410989 h 6857999"/>
              <a:gd name="connsiteX145" fmla="*/ 10221019 w 12191999"/>
              <a:gd name="connsiteY145" fmla="*/ 3355571 h 6857999"/>
              <a:gd name="connsiteX146" fmla="*/ 10191875 w 12191999"/>
              <a:gd name="connsiteY146" fmla="*/ 3337098 h 6857999"/>
              <a:gd name="connsiteX147" fmla="*/ 10133586 w 12191999"/>
              <a:gd name="connsiteY147" fmla="*/ 3272444 h 6857999"/>
              <a:gd name="connsiteX148" fmla="*/ 10104442 w 12191999"/>
              <a:gd name="connsiteY148" fmla="*/ 3253971 h 6857999"/>
              <a:gd name="connsiteX149" fmla="*/ 10162731 w 12191999"/>
              <a:gd name="connsiteY149" fmla="*/ 3226262 h 6857999"/>
              <a:gd name="connsiteX150" fmla="*/ 10298737 w 12191999"/>
              <a:gd name="connsiteY150" fmla="*/ 3253971 h 6857999"/>
              <a:gd name="connsiteX151" fmla="*/ 10327881 w 12191999"/>
              <a:gd name="connsiteY151" fmla="*/ 3272444 h 6857999"/>
              <a:gd name="connsiteX152" fmla="*/ 10357025 w 12191999"/>
              <a:gd name="connsiteY152" fmla="*/ 3420225 h 6857999"/>
              <a:gd name="connsiteX153" fmla="*/ 10434743 w 12191999"/>
              <a:gd name="connsiteY153" fmla="*/ 3410989 h 6857999"/>
              <a:gd name="connsiteX154" fmla="*/ 10425028 w 12191999"/>
              <a:gd name="connsiteY154" fmla="*/ 3355571 h 6857999"/>
              <a:gd name="connsiteX155" fmla="*/ 10395884 w 12191999"/>
              <a:gd name="connsiteY155" fmla="*/ 3327862 h 6857999"/>
              <a:gd name="connsiteX156" fmla="*/ 10376455 w 12191999"/>
              <a:gd name="connsiteY156" fmla="*/ 3300153 h 6857999"/>
              <a:gd name="connsiteX157" fmla="*/ 10415313 w 12191999"/>
              <a:gd name="connsiteY157" fmla="*/ 3281680 h 6857999"/>
              <a:gd name="connsiteX158" fmla="*/ 10483317 w 12191999"/>
              <a:gd name="connsiteY158" fmla="*/ 3272444 h 6857999"/>
              <a:gd name="connsiteX159" fmla="*/ 10522175 w 12191999"/>
              <a:gd name="connsiteY159" fmla="*/ 3263207 h 6857999"/>
              <a:gd name="connsiteX160" fmla="*/ 10648467 w 12191999"/>
              <a:gd name="connsiteY160" fmla="*/ 3272444 h 6857999"/>
              <a:gd name="connsiteX161" fmla="*/ 10658181 w 12191999"/>
              <a:gd name="connsiteY161" fmla="*/ 3429462 h 6857999"/>
              <a:gd name="connsiteX162" fmla="*/ 10871905 w 12191999"/>
              <a:gd name="connsiteY162" fmla="*/ 3438698 h 6857999"/>
              <a:gd name="connsiteX163" fmla="*/ 10862191 w 12191999"/>
              <a:gd name="connsiteY163" fmla="*/ 3300153 h 6857999"/>
              <a:gd name="connsiteX164" fmla="*/ 10842761 w 12191999"/>
              <a:gd name="connsiteY164" fmla="*/ 3263207 h 6857999"/>
              <a:gd name="connsiteX165" fmla="*/ 10687326 w 12191999"/>
              <a:gd name="connsiteY165" fmla="*/ 3253971 h 6857999"/>
              <a:gd name="connsiteX166" fmla="*/ 10599893 w 12191999"/>
              <a:gd name="connsiteY166" fmla="*/ 3235498 h 6857999"/>
              <a:gd name="connsiteX167" fmla="*/ 10541605 w 12191999"/>
              <a:gd name="connsiteY167" fmla="*/ 3207789 h 6857999"/>
              <a:gd name="connsiteX168" fmla="*/ 10386169 w 12191999"/>
              <a:gd name="connsiteY168" fmla="*/ 3207789 h 6857999"/>
              <a:gd name="connsiteX169" fmla="*/ 10376455 w 12191999"/>
              <a:gd name="connsiteY169" fmla="*/ 3161607 h 6857999"/>
              <a:gd name="connsiteX170" fmla="*/ 10366740 w 12191999"/>
              <a:gd name="connsiteY170" fmla="*/ 3133898 h 6857999"/>
              <a:gd name="connsiteX171" fmla="*/ 10337596 w 12191999"/>
              <a:gd name="connsiteY171" fmla="*/ 3115425 h 6857999"/>
              <a:gd name="connsiteX172" fmla="*/ 10085013 w 12191999"/>
              <a:gd name="connsiteY172" fmla="*/ 3106189 h 6857999"/>
              <a:gd name="connsiteX173" fmla="*/ 10055869 w 12191999"/>
              <a:gd name="connsiteY173" fmla="*/ 3096953 h 6857999"/>
              <a:gd name="connsiteX174" fmla="*/ 10054846 w 12191999"/>
              <a:gd name="connsiteY174" fmla="*/ 3092588 h 6857999"/>
              <a:gd name="connsiteX175" fmla="*/ 10055869 w 12191999"/>
              <a:gd name="connsiteY175" fmla="*/ 3069244 h 6857999"/>
              <a:gd name="connsiteX176" fmla="*/ 10048895 w 12191999"/>
              <a:gd name="connsiteY176" fmla="*/ 3062614 h 6857999"/>
              <a:gd name="connsiteX177" fmla="*/ 10046213 w 12191999"/>
              <a:gd name="connsiteY177" fmla="*/ 3030270 h 6857999"/>
              <a:gd name="connsiteX178" fmla="*/ 10047770 w 12191999"/>
              <a:gd name="connsiteY178" fmla="*/ 2989540 h 6857999"/>
              <a:gd name="connsiteX179" fmla="*/ 10051444 w 12191999"/>
              <a:gd name="connsiteY179" fmla="*/ 2975417 h 6857999"/>
              <a:gd name="connsiteX180" fmla="*/ 10075298 w 12191999"/>
              <a:gd name="connsiteY180" fmla="*/ 2958407 h 6857999"/>
              <a:gd name="connsiteX181" fmla="*/ 10114157 w 12191999"/>
              <a:gd name="connsiteY181" fmla="*/ 2939935 h 6857999"/>
              <a:gd name="connsiteX182" fmla="*/ 10211304 w 12191999"/>
              <a:gd name="connsiteY182" fmla="*/ 2976880 h 6857999"/>
              <a:gd name="connsiteX183" fmla="*/ 10250163 w 12191999"/>
              <a:gd name="connsiteY183" fmla="*/ 2967644 h 6857999"/>
              <a:gd name="connsiteX184" fmla="*/ 10259878 w 12191999"/>
              <a:gd name="connsiteY184" fmla="*/ 2893753 h 6857999"/>
              <a:gd name="connsiteX185" fmla="*/ 10289022 w 12191999"/>
              <a:gd name="connsiteY185" fmla="*/ 3050771 h 6857999"/>
              <a:gd name="connsiteX186" fmla="*/ 10347310 w 12191999"/>
              <a:gd name="connsiteY186" fmla="*/ 3060007 h 6857999"/>
              <a:gd name="connsiteX187" fmla="*/ 10376455 w 12191999"/>
              <a:gd name="connsiteY187" fmla="*/ 3050771 h 6857999"/>
              <a:gd name="connsiteX188" fmla="*/ 10337596 w 12191999"/>
              <a:gd name="connsiteY188" fmla="*/ 2995353 h 6857999"/>
              <a:gd name="connsiteX189" fmla="*/ 10327881 w 12191999"/>
              <a:gd name="connsiteY189" fmla="*/ 2958407 h 6857999"/>
              <a:gd name="connsiteX190" fmla="*/ 10318166 w 12191999"/>
              <a:gd name="connsiteY190" fmla="*/ 2847571 h 6857999"/>
              <a:gd name="connsiteX191" fmla="*/ 10298737 w 12191999"/>
              <a:gd name="connsiteY191" fmla="*/ 2810625 h 6857999"/>
              <a:gd name="connsiteX192" fmla="*/ 10279307 w 12191999"/>
              <a:gd name="connsiteY192" fmla="*/ 2755207 h 6857999"/>
              <a:gd name="connsiteX193" fmla="*/ 10259878 w 12191999"/>
              <a:gd name="connsiteY193" fmla="*/ 2709025 h 6857999"/>
              <a:gd name="connsiteX194" fmla="*/ 10230734 w 12191999"/>
              <a:gd name="connsiteY194" fmla="*/ 2625898 h 6857999"/>
              <a:gd name="connsiteX195" fmla="*/ 10191875 w 12191999"/>
              <a:gd name="connsiteY195" fmla="*/ 2598189 h 6857999"/>
              <a:gd name="connsiteX196" fmla="*/ 10143301 w 12191999"/>
              <a:gd name="connsiteY196" fmla="*/ 2542771 h 6857999"/>
              <a:gd name="connsiteX197" fmla="*/ 10114157 w 12191999"/>
              <a:gd name="connsiteY197" fmla="*/ 2533535 h 6857999"/>
              <a:gd name="connsiteX198" fmla="*/ 10094728 w 12191999"/>
              <a:gd name="connsiteY198" fmla="*/ 2496589 h 6857999"/>
              <a:gd name="connsiteX199" fmla="*/ 10055869 w 12191999"/>
              <a:gd name="connsiteY199" fmla="*/ 2487353 h 6857999"/>
              <a:gd name="connsiteX200" fmla="*/ 8853976 w 12191999"/>
              <a:gd name="connsiteY200" fmla="*/ 2417265 h 6857999"/>
              <a:gd name="connsiteX201" fmla="*/ 8853466 w 12191999"/>
              <a:gd name="connsiteY201" fmla="*/ 2418304 h 6857999"/>
              <a:gd name="connsiteX202" fmla="*/ 8853222 w 12191999"/>
              <a:gd name="connsiteY202" fmla="*/ 2418683 h 6857999"/>
              <a:gd name="connsiteX203" fmla="*/ 5462687 w 12191999"/>
              <a:gd name="connsiteY203" fmla="*/ 1976059 h 6857999"/>
              <a:gd name="connsiteX204" fmla="*/ 5460805 w 12191999"/>
              <a:gd name="connsiteY204" fmla="*/ 1988589 h 6857999"/>
              <a:gd name="connsiteX205" fmla="*/ 5459637 w 12191999"/>
              <a:gd name="connsiteY205" fmla="*/ 2070113 h 6857999"/>
              <a:gd name="connsiteX206" fmla="*/ 5459449 w 12191999"/>
              <a:gd name="connsiteY206" fmla="*/ 2083745 h 6857999"/>
              <a:gd name="connsiteX207" fmla="*/ 5356123 w 12191999"/>
              <a:gd name="connsiteY207" fmla="*/ 2155786 h 6857999"/>
              <a:gd name="connsiteX208" fmla="*/ 5363657 w 12191999"/>
              <a:gd name="connsiteY208" fmla="*/ 2127135 h 6857999"/>
              <a:gd name="connsiteX209" fmla="*/ 5367780 w 12191999"/>
              <a:gd name="connsiteY209" fmla="*/ 2118989 h 6857999"/>
              <a:gd name="connsiteX210" fmla="*/ 5372869 w 12191999"/>
              <a:gd name="connsiteY210" fmla="*/ 2109052 h 6857999"/>
              <a:gd name="connsiteX211" fmla="*/ 5401057 w 12191999"/>
              <a:gd name="connsiteY211" fmla="*/ 2109862 h 6857999"/>
              <a:gd name="connsiteX212" fmla="*/ 5431661 w 12191999"/>
              <a:gd name="connsiteY212" fmla="*/ 2099425 h 6857999"/>
              <a:gd name="connsiteX213" fmla="*/ 5445146 w 12191999"/>
              <a:gd name="connsiteY213" fmla="*/ 2057928 h 6857999"/>
              <a:gd name="connsiteX214" fmla="*/ 5441433 w 12191999"/>
              <a:gd name="connsiteY214" fmla="*/ 2007841 h 6857999"/>
              <a:gd name="connsiteX215" fmla="*/ 5451089 w 12191999"/>
              <a:gd name="connsiteY215" fmla="*/ 1997825 h 6857999"/>
              <a:gd name="connsiteX216" fmla="*/ 5452997 w 12191999"/>
              <a:gd name="connsiteY216" fmla="*/ 1990576 h 6857999"/>
              <a:gd name="connsiteX217" fmla="*/ 5457419 w 12191999"/>
              <a:gd name="connsiteY217" fmla="*/ 1984302 h 6857999"/>
              <a:gd name="connsiteX218" fmla="*/ 5465334 w 12191999"/>
              <a:gd name="connsiteY218" fmla="*/ 1958454 h 6857999"/>
              <a:gd name="connsiteX219" fmla="*/ 5465265 w 12191999"/>
              <a:gd name="connsiteY219" fmla="*/ 1958901 h 6857999"/>
              <a:gd name="connsiteX220" fmla="*/ 5465270 w 12191999"/>
              <a:gd name="connsiteY220" fmla="*/ 1958488 h 6857999"/>
              <a:gd name="connsiteX221" fmla="*/ 10833047 w 12191999"/>
              <a:gd name="connsiteY221" fmla="*/ 1157317 h 6857999"/>
              <a:gd name="connsiteX222" fmla="*/ 10803903 w 12191999"/>
              <a:gd name="connsiteY222" fmla="*/ 1194263 h 6857999"/>
              <a:gd name="connsiteX223" fmla="*/ 10794188 w 12191999"/>
              <a:gd name="connsiteY223" fmla="*/ 1277390 h 6857999"/>
              <a:gd name="connsiteX224" fmla="*/ 10813617 w 12191999"/>
              <a:gd name="connsiteY224" fmla="*/ 1480590 h 6857999"/>
              <a:gd name="connsiteX225" fmla="*/ 10852476 w 12191999"/>
              <a:gd name="connsiteY225" fmla="*/ 1268154 h 6857999"/>
              <a:gd name="connsiteX226" fmla="*/ 10881620 w 12191999"/>
              <a:gd name="connsiteY226" fmla="*/ 1249681 h 6857999"/>
              <a:gd name="connsiteX227" fmla="*/ 10833047 w 12191999"/>
              <a:gd name="connsiteY227" fmla="*/ 1157317 h 6857999"/>
              <a:gd name="connsiteX228" fmla="*/ 3150393 w 12191999"/>
              <a:gd name="connsiteY228" fmla="*/ 802377 h 6857999"/>
              <a:gd name="connsiteX229" fmla="*/ 3157712 w 12191999"/>
              <a:gd name="connsiteY229" fmla="*/ 805764 h 6857999"/>
              <a:gd name="connsiteX230" fmla="*/ 3169033 w 12191999"/>
              <a:gd name="connsiteY230" fmla="*/ 810776 h 6857999"/>
              <a:gd name="connsiteX231" fmla="*/ 3177111 w 12191999"/>
              <a:gd name="connsiteY231" fmla="*/ 815400 h 6857999"/>
              <a:gd name="connsiteX232" fmla="*/ 3163076 w 12191999"/>
              <a:gd name="connsiteY232" fmla="*/ 812109 h 6857999"/>
              <a:gd name="connsiteX233" fmla="*/ 3148701 w 12191999"/>
              <a:gd name="connsiteY233" fmla="*/ 806336 h 6857999"/>
              <a:gd name="connsiteX234" fmla="*/ 1770730 w 12191999"/>
              <a:gd name="connsiteY234" fmla="*/ 620992 h 6857999"/>
              <a:gd name="connsiteX235" fmla="*/ 1775876 w 12191999"/>
              <a:gd name="connsiteY235" fmla="*/ 621588 h 6857999"/>
              <a:gd name="connsiteX236" fmla="*/ 1808070 w 12191999"/>
              <a:gd name="connsiteY236" fmla="*/ 621608 h 6857999"/>
              <a:gd name="connsiteX237" fmla="*/ 1798355 w 12191999"/>
              <a:gd name="connsiteY237" fmla="*/ 649317 h 6857999"/>
              <a:gd name="connsiteX238" fmla="*/ 1777130 w 12191999"/>
              <a:gd name="connsiteY238" fmla="*/ 678570 h 6857999"/>
              <a:gd name="connsiteX239" fmla="*/ 1775461 w 12191999"/>
              <a:gd name="connsiteY239" fmla="*/ 679898 h 6857999"/>
              <a:gd name="connsiteX240" fmla="*/ 1774313 w 12191999"/>
              <a:gd name="connsiteY240" fmla="*/ 665849 h 6857999"/>
              <a:gd name="connsiteX241" fmla="*/ 1772489 w 12191999"/>
              <a:gd name="connsiteY241" fmla="*/ 645873 h 6857999"/>
              <a:gd name="connsiteX242" fmla="*/ 3012695 w 12191999"/>
              <a:gd name="connsiteY242" fmla="*/ 566190 h 6857999"/>
              <a:gd name="connsiteX243" fmla="*/ 3187560 w 12191999"/>
              <a:gd name="connsiteY243" fmla="*/ 584663 h 6857999"/>
              <a:gd name="connsiteX244" fmla="*/ 3197275 w 12191999"/>
              <a:gd name="connsiteY244" fmla="*/ 640081 h 6857999"/>
              <a:gd name="connsiteX245" fmla="*/ 3216704 w 12191999"/>
              <a:gd name="connsiteY245" fmla="*/ 723208 h 6857999"/>
              <a:gd name="connsiteX246" fmla="*/ 3197275 w 12191999"/>
              <a:gd name="connsiteY246" fmla="*/ 760154 h 6857999"/>
              <a:gd name="connsiteX247" fmla="*/ 3168131 w 12191999"/>
              <a:gd name="connsiteY247" fmla="*/ 769390 h 6857999"/>
              <a:gd name="connsiteX248" fmla="*/ 3157005 w 12191999"/>
              <a:gd name="connsiteY248" fmla="*/ 786896 h 6857999"/>
              <a:gd name="connsiteX249" fmla="*/ 3150393 w 12191999"/>
              <a:gd name="connsiteY249" fmla="*/ 802377 h 6857999"/>
              <a:gd name="connsiteX250" fmla="*/ 3138987 w 12191999"/>
              <a:gd name="connsiteY250" fmla="*/ 797099 h 6857999"/>
              <a:gd name="connsiteX251" fmla="*/ 3051553 w 12191999"/>
              <a:gd name="connsiteY251" fmla="*/ 815572 h 6857999"/>
              <a:gd name="connsiteX252" fmla="*/ 3041839 w 12191999"/>
              <a:gd name="connsiteY252" fmla="*/ 843281 h 6857999"/>
              <a:gd name="connsiteX253" fmla="*/ 3051553 w 12191999"/>
              <a:gd name="connsiteY253" fmla="*/ 991062 h 6857999"/>
              <a:gd name="connsiteX254" fmla="*/ 3080697 w 12191999"/>
              <a:gd name="connsiteY254" fmla="*/ 1018772 h 6857999"/>
              <a:gd name="connsiteX255" fmla="*/ 3168131 w 12191999"/>
              <a:gd name="connsiteY255" fmla="*/ 1046481 h 6857999"/>
              <a:gd name="connsiteX256" fmla="*/ 3138987 w 12191999"/>
              <a:gd name="connsiteY256" fmla="*/ 1175790 h 6857999"/>
              <a:gd name="connsiteX257" fmla="*/ 3070983 w 12191999"/>
              <a:gd name="connsiteY257" fmla="*/ 1240445 h 6857999"/>
              <a:gd name="connsiteX258" fmla="*/ 2964121 w 12191999"/>
              <a:gd name="connsiteY258" fmla="*/ 1231208 h 6857999"/>
              <a:gd name="connsiteX259" fmla="*/ 2925263 w 12191999"/>
              <a:gd name="connsiteY259" fmla="*/ 1185026 h 6857999"/>
              <a:gd name="connsiteX260" fmla="*/ 2915547 w 12191999"/>
              <a:gd name="connsiteY260" fmla="*/ 1148081 h 6857999"/>
              <a:gd name="connsiteX261" fmla="*/ 2857259 w 12191999"/>
              <a:gd name="connsiteY261" fmla="*/ 1120372 h 6857999"/>
              <a:gd name="connsiteX262" fmla="*/ 2789257 w 12191999"/>
              <a:gd name="connsiteY262" fmla="*/ 1092663 h 6857999"/>
              <a:gd name="connsiteX263" fmla="*/ 2750397 w 12191999"/>
              <a:gd name="connsiteY263" fmla="*/ 1074190 h 6857999"/>
              <a:gd name="connsiteX264" fmla="*/ 2662965 w 12191999"/>
              <a:gd name="connsiteY264" fmla="*/ 1064954 h 6857999"/>
              <a:gd name="connsiteX265" fmla="*/ 2624106 w 12191999"/>
              <a:gd name="connsiteY265" fmla="*/ 1046481 h 6857999"/>
              <a:gd name="connsiteX266" fmla="*/ 2556103 w 12191999"/>
              <a:gd name="connsiteY266" fmla="*/ 1028008 h 6857999"/>
              <a:gd name="connsiteX267" fmla="*/ 2497816 w 12191999"/>
              <a:gd name="connsiteY267" fmla="*/ 1000299 h 6857999"/>
              <a:gd name="connsiteX268" fmla="*/ 2507530 w 12191999"/>
              <a:gd name="connsiteY268" fmla="*/ 880226 h 6857999"/>
              <a:gd name="connsiteX269" fmla="*/ 2536673 w 12191999"/>
              <a:gd name="connsiteY269" fmla="*/ 861754 h 6857999"/>
              <a:gd name="connsiteX270" fmla="*/ 2594961 w 12191999"/>
              <a:gd name="connsiteY270" fmla="*/ 815572 h 6857999"/>
              <a:gd name="connsiteX271" fmla="*/ 2624106 w 12191999"/>
              <a:gd name="connsiteY271" fmla="*/ 778626 h 6857999"/>
              <a:gd name="connsiteX272" fmla="*/ 2692109 w 12191999"/>
              <a:gd name="connsiteY272" fmla="*/ 732445 h 6857999"/>
              <a:gd name="connsiteX273" fmla="*/ 2760111 w 12191999"/>
              <a:gd name="connsiteY273" fmla="*/ 686263 h 6857999"/>
              <a:gd name="connsiteX274" fmla="*/ 2779541 w 12191999"/>
              <a:gd name="connsiteY274" fmla="*/ 713972 h 6857999"/>
              <a:gd name="connsiteX275" fmla="*/ 2789257 w 12191999"/>
              <a:gd name="connsiteY275" fmla="*/ 760154 h 6857999"/>
              <a:gd name="connsiteX276" fmla="*/ 2847545 w 12191999"/>
              <a:gd name="connsiteY276" fmla="*/ 797099 h 6857999"/>
              <a:gd name="connsiteX277" fmla="*/ 2876689 w 12191999"/>
              <a:gd name="connsiteY277" fmla="*/ 824807 h 6857999"/>
              <a:gd name="connsiteX278" fmla="*/ 2915547 w 12191999"/>
              <a:gd name="connsiteY278" fmla="*/ 834045 h 6857999"/>
              <a:gd name="connsiteX279" fmla="*/ 2973835 w 12191999"/>
              <a:gd name="connsiteY279" fmla="*/ 824807 h 6857999"/>
              <a:gd name="connsiteX280" fmla="*/ 2954407 w 12191999"/>
              <a:gd name="connsiteY280" fmla="*/ 787863 h 6857999"/>
              <a:gd name="connsiteX281" fmla="*/ 2905833 w 12191999"/>
              <a:gd name="connsiteY281" fmla="*/ 741681 h 6857999"/>
              <a:gd name="connsiteX282" fmla="*/ 2905833 w 12191999"/>
              <a:gd name="connsiteY282" fmla="*/ 640081 h 6857999"/>
              <a:gd name="connsiteX283" fmla="*/ 2934977 w 12191999"/>
              <a:gd name="connsiteY283" fmla="*/ 630845 h 6857999"/>
              <a:gd name="connsiteX284" fmla="*/ 2954407 w 12191999"/>
              <a:gd name="connsiteY284" fmla="*/ 603136 h 6857999"/>
              <a:gd name="connsiteX285" fmla="*/ 3012695 w 12191999"/>
              <a:gd name="connsiteY285" fmla="*/ 566190 h 6857999"/>
              <a:gd name="connsiteX286" fmla="*/ 2643138 w 12191999"/>
              <a:gd name="connsiteY286" fmla="*/ 564866 h 6857999"/>
              <a:gd name="connsiteX287" fmla="*/ 2643535 w 12191999"/>
              <a:gd name="connsiteY287" fmla="*/ 566190 h 6857999"/>
              <a:gd name="connsiteX288" fmla="*/ 2711539 w 12191999"/>
              <a:gd name="connsiteY288" fmla="*/ 593899 h 6857999"/>
              <a:gd name="connsiteX289" fmla="*/ 2730967 w 12191999"/>
              <a:gd name="connsiteY289" fmla="*/ 621608 h 6857999"/>
              <a:gd name="connsiteX290" fmla="*/ 2769828 w 12191999"/>
              <a:gd name="connsiteY290" fmla="*/ 667790 h 6857999"/>
              <a:gd name="connsiteX291" fmla="*/ 2672680 w 12191999"/>
              <a:gd name="connsiteY291" fmla="*/ 658554 h 6857999"/>
              <a:gd name="connsiteX292" fmla="*/ 2653249 w 12191999"/>
              <a:gd name="connsiteY292" fmla="*/ 621608 h 6857999"/>
              <a:gd name="connsiteX293" fmla="*/ 2647349 w 12191999"/>
              <a:gd name="connsiteY293" fmla="*/ 590714 h 6857999"/>
              <a:gd name="connsiteX294" fmla="*/ 1295097 w 12191999"/>
              <a:gd name="connsiteY294" fmla="*/ 564320 h 6857999"/>
              <a:gd name="connsiteX295" fmla="*/ 1317606 w 12191999"/>
              <a:gd name="connsiteY295" fmla="*/ 567493 h 6857999"/>
              <a:gd name="connsiteX296" fmla="*/ 1340062 w 12191999"/>
              <a:gd name="connsiteY296" fmla="*/ 571500 h 6857999"/>
              <a:gd name="connsiteX297" fmla="*/ 1368113 w 12191999"/>
              <a:gd name="connsiteY297" fmla="*/ 594360 h 6857999"/>
              <a:gd name="connsiteX298" fmla="*/ 1383722 w 12191999"/>
              <a:gd name="connsiteY298" fmla="*/ 615983 h 6857999"/>
              <a:gd name="connsiteX299" fmla="*/ 1386469 w 12191999"/>
              <a:gd name="connsiteY299" fmla="*/ 623832 h 6857999"/>
              <a:gd name="connsiteX300" fmla="*/ 1380621 w 12191999"/>
              <a:gd name="connsiteY300" fmla="*/ 621608 h 6857999"/>
              <a:gd name="connsiteX301" fmla="*/ 1341762 w 12191999"/>
              <a:gd name="connsiteY301" fmla="*/ 584663 h 6857999"/>
              <a:gd name="connsiteX302" fmla="*/ 1312618 w 12191999"/>
              <a:gd name="connsiteY302" fmla="*/ 575426 h 6857999"/>
              <a:gd name="connsiteX303" fmla="*/ 1257837 w 12191999"/>
              <a:gd name="connsiteY303" fmla="*/ 550281 h 6857999"/>
              <a:gd name="connsiteX304" fmla="*/ 1258217 w 12191999"/>
              <a:gd name="connsiteY304" fmla="*/ 550530 h 6857999"/>
              <a:gd name="connsiteX305" fmla="*/ 1259122 w 12191999"/>
              <a:gd name="connsiteY305" fmla="*/ 551193 h 6857999"/>
              <a:gd name="connsiteX306" fmla="*/ 5030347 w 12191999"/>
              <a:gd name="connsiteY306" fmla="*/ 528413 h 6857999"/>
              <a:gd name="connsiteX307" fmla="*/ 5022418 w 12191999"/>
              <a:gd name="connsiteY307" fmla="*/ 533241 h 6857999"/>
              <a:gd name="connsiteX308" fmla="*/ 5029020 w 12191999"/>
              <a:gd name="connsiteY308" fmla="*/ 529032 h 6857999"/>
              <a:gd name="connsiteX309" fmla="*/ 2628861 w 12191999"/>
              <a:gd name="connsiteY309" fmla="*/ 502857 h 6857999"/>
              <a:gd name="connsiteX310" fmla="*/ 2629670 w 12191999"/>
              <a:gd name="connsiteY310" fmla="*/ 504529 h 6857999"/>
              <a:gd name="connsiteX311" fmla="*/ 2640072 w 12191999"/>
              <a:gd name="connsiteY311" fmla="*/ 546050 h 6857999"/>
              <a:gd name="connsiteX312" fmla="*/ 2643138 w 12191999"/>
              <a:gd name="connsiteY312" fmla="*/ 564866 h 6857999"/>
              <a:gd name="connsiteX313" fmla="*/ 2629956 w 12191999"/>
              <a:gd name="connsiteY313" fmla="*/ 520997 h 6857999"/>
              <a:gd name="connsiteX314" fmla="*/ 8357904 w 12191999"/>
              <a:gd name="connsiteY314" fmla="*/ 479665 h 6857999"/>
              <a:gd name="connsiteX315" fmla="*/ 8397852 w 12191999"/>
              <a:gd name="connsiteY315" fmla="*/ 482438 h 6857999"/>
              <a:gd name="connsiteX316" fmla="*/ 8403378 w 12191999"/>
              <a:gd name="connsiteY316" fmla="*/ 482571 h 6857999"/>
              <a:gd name="connsiteX317" fmla="*/ 8414080 w 12191999"/>
              <a:gd name="connsiteY317" fmla="*/ 501536 h 6857999"/>
              <a:gd name="connsiteX318" fmla="*/ 8404366 w 12191999"/>
              <a:gd name="connsiteY318" fmla="*/ 529245 h 6857999"/>
              <a:gd name="connsiteX319" fmla="*/ 8375222 w 12191999"/>
              <a:gd name="connsiteY319" fmla="*/ 556954 h 6857999"/>
              <a:gd name="connsiteX320" fmla="*/ 8365507 w 12191999"/>
              <a:gd name="connsiteY320" fmla="*/ 584663 h 6857999"/>
              <a:gd name="connsiteX321" fmla="*/ 8346078 w 12191999"/>
              <a:gd name="connsiteY321" fmla="*/ 621608 h 6857999"/>
              <a:gd name="connsiteX322" fmla="*/ 8326648 w 12191999"/>
              <a:gd name="connsiteY322" fmla="*/ 492299 h 6857999"/>
              <a:gd name="connsiteX323" fmla="*/ 8357904 w 12191999"/>
              <a:gd name="connsiteY323" fmla="*/ 479665 h 6857999"/>
              <a:gd name="connsiteX324" fmla="*/ 2463200 w 12191999"/>
              <a:gd name="connsiteY324" fmla="*/ 472521 h 6857999"/>
              <a:gd name="connsiteX325" fmla="*/ 2462913 w 12191999"/>
              <a:gd name="connsiteY325" fmla="*/ 500727 h 6857999"/>
              <a:gd name="connsiteX326" fmla="*/ 2465425 w 12191999"/>
              <a:gd name="connsiteY326" fmla="*/ 516360 h 6857999"/>
              <a:gd name="connsiteX327" fmla="*/ 2456222 w 12191999"/>
              <a:gd name="connsiteY327" fmla="*/ 522510 h 6857999"/>
              <a:gd name="connsiteX328" fmla="*/ 2434061 w 12191999"/>
              <a:gd name="connsiteY328" fmla="*/ 525780 h 6857999"/>
              <a:gd name="connsiteX329" fmla="*/ 2430054 w 12191999"/>
              <a:gd name="connsiteY329" fmla="*/ 537210 h 6857999"/>
              <a:gd name="connsiteX330" fmla="*/ 2418032 w 12191999"/>
              <a:gd name="connsiteY330" fmla="*/ 541020 h 6857999"/>
              <a:gd name="connsiteX331" fmla="*/ 2414025 w 12191999"/>
              <a:gd name="connsiteY331" fmla="*/ 539750 h 6857999"/>
              <a:gd name="connsiteX332" fmla="*/ 2410017 w 12191999"/>
              <a:gd name="connsiteY332" fmla="*/ 537210 h 6857999"/>
              <a:gd name="connsiteX333" fmla="*/ 2407226 w 12191999"/>
              <a:gd name="connsiteY333" fmla="*/ 533672 h 6857999"/>
              <a:gd name="connsiteX334" fmla="*/ 2409558 w 12191999"/>
              <a:gd name="connsiteY334" fmla="*/ 526890 h 6857999"/>
              <a:gd name="connsiteX335" fmla="*/ 2426047 w 12191999"/>
              <a:gd name="connsiteY335" fmla="*/ 506730 h 6857999"/>
              <a:gd name="connsiteX336" fmla="*/ 2434061 w 12191999"/>
              <a:gd name="connsiteY336" fmla="*/ 491490 h 6857999"/>
              <a:gd name="connsiteX337" fmla="*/ 2450091 w 12191999"/>
              <a:gd name="connsiteY337" fmla="*/ 480060 h 6857999"/>
              <a:gd name="connsiteX338" fmla="*/ 2137520 w 12191999"/>
              <a:gd name="connsiteY338" fmla="*/ 457200 h 6857999"/>
              <a:gd name="connsiteX339" fmla="*/ 2149541 w 12191999"/>
              <a:gd name="connsiteY339" fmla="*/ 461010 h 6857999"/>
              <a:gd name="connsiteX340" fmla="*/ 2153549 w 12191999"/>
              <a:gd name="connsiteY340" fmla="*/ 472440 h 6857999"/>
              <a:gd name="connsiteX341" fmla="*/ 2162084 w 12191999"/>
              <a:gd name="connsiteY341" fmla="*/ 480555 h 6857999"/>
              <a:gd name="connsiteX342" fmla="*/ 2104464 w 12191999"/>
              <a:gd name="connsiteY342" fmla="*/ 476375 h 6857999"/>
              <a:gd name="connsiteX343" fmla="*/ 2125498 w 12191999"/>
              <a:gd name="connsiteY343" fmla="*/ 472440 h 6857999"/>
              <a:gd name="connsiteX344" fmla="*/ 2137520 w 12191999"/>
              <a:gd name="connsiteY344" fmla="*/ 457200 h 6857999"/>
              <a:gd name="connsiteX345" fmla="*/ 2467108 w 12191999"/>
              <a:gd name="connsiteY345" fmla="*/ 448415 h 6857999"/>
              <a:gd name="connsiteX346" fmla="*/ 2478142 w 12191999"/>
              <a:gd name="connsiteY346" fmla="*/ 449580 h 6857999"/>
              <a:gd name="connsiteX347" fmla="*/ 2494171 w 12191999"/>
              <a:gd name="connsiteY347" fmla="*/ 453391 h 6857999"/>
              <a:gd name="connsiteX348" fmla="*/ 2492850 w 12191999"/>
              <a:gd name="connsiteY348" fmla="*/ 457159 h 6857999"/>
              <a:gd name="connsiteX349" fmla="*/ 2490059 w 12191999"/>
              <a:gd name="connsiteY349" fmla="*/ 461129 h 6857999"/>
              <a:gd name="connsiteX350" fmla="*/ 2489033 w 12191999"/>
              <a:gd name="connsiteY350" fmla="*/ 465101 h 6857999"/>
              <a:gd name="connsiteX351" fmla="*/ 2466268 w 12191999"/>
              <a:gd name="connsiteY351" fmla="*/ 470757 h 6857999"/>
              <a:gd name="connsiteX352" fmla="*/ 2463200 w 12191999"/>
              <a:gd name="connsiteY352" fmla="*/ 472521 h 6857999"/>
              <a:gd name="connsiteX353" fmla="*/ 2463211 w 12191999"/>
              <a:gd name="connsiteY353" fmla="*/ 471497 h 6857999"/>
              <a:gd name="connsiteX354" fmla="*/ 2580790 w 12191999"/>
              <a:gd name="connsiteY354" fmla="*/ 439323 h 6857999"/>
              <a:gd name="connsiteX355" fmla="*/ 2594354 w 12191999"/>
              <a:gd name="connsiteY355" fmla="*/ 445770 h 6857999"/>
              <a:gd name="connsiteX356" fmla="*/ 2637330 w 12191999"/>
              <a:gd name="connsiteY356" fmla="*/ 445165 h 6857999"/>
              <a:gd name="connsiteX357" fmla="*/ 2649965 w 12191999"/>
              <a:gd name="connsiteY357" fmla="*/ 443013 h 6857999"/>
              <a:gd name="connsiteX358" fmla="*/ 2636562 w 12191999"/>
              <a:gd name="connsiteY358" fmla="*/ 468033 h 6857999"/>
              <a:gd name="connsiteX359" fmla="*/ 2628215 w 12191999"/>
              <a:gd name="connsiteY359" fmla="*/ 492175 h 6857999"/>
              <a:gd name="connsiteX360" fmla="*/ 2628861 w 12191999"/>
              <a:gd name="connsiteY360" fmla="*/ 502857 h 6857999"/>
              <a:gd name="connsiteX361" fmla="*/ 2622750 w 12191999"/>
              <a:gd name="connsiteY361" fmla="*/ 490232 h 6857999"/>
              <a:gd name="connsiteX362" fmla="*/ 2614391 w 12191999"/>
              <a:gd name="connsiteY362" fmla="*/ 483063 h 6857999"/>
              <a:gd name="connsiteX363" fmla="*/ 2585247 w 12191999"/>
              <a:gd name="connsiteY363" fmla="*/ 473826 h 6857999"/>
              <a:gd name="connsiteX364" fmla="*/ 2536673 w 12191999"/>
              <a:gd name="connsiteY364" fmla="*/ 483063 h 6857999"/>
              <a:gd name="connsiteX365" fmla="*/ 2478385 w 12191999"/>
              <a:gd name="connsiteY365" fmla="*/ 547717 h 6857999"/>
              <a:gd name="connsiteX366" fmla="*/ 2468671 w 12191999"/>
              <a:gd name="connsiteY366" fmla="*/ 575426 h 6857999"/>
              <a:gd name="connsiteX367" fmla="*/ 2157799 w 12191999"/>
              <a:gd name="connsiteY367" fmla="*/ 603136 h 6857999"/>
              <a:gd name="connsiteX368" fmla="*/ 2167514 w 12191999"/>
              <a:gd name="connsiteY368" fmla="*/ 501536 h 6857999"/>
              <a:gd name="connsiteX369" fmla="*/ 2168554 w 12191999"/>
              <a:gd name="connsiteY369" fmla="*/ 500883 h 6857999"/>
              <a:gd name="connsiteX370" fmla="*/ 2169577 w 12191999"/>
              <a:gd name="connsiteY370" fmla="*/ 506730 h 6857999"/>
              <a:gd name="connsiteX371" fmla="*/ 2209651 w 12191999"/>
              <a:gd name="connsiteY371" fmla="*/ 537210 h 6857999"/>
              <a:gd name="connsiteX372" fmla="*/ 2221673 w 12191999"/>
              <a:gd name="connsiteY372" fmla="*/ 544830 h 6857999"/>
              <a:gd name="connsiteX373" fmla="*/ 2235037 w 12191999"/>
              <a:gd name="connsiteY373" fmla="*/ 540181 h 6857999"/>
              <a:gd name="connsiteX374" fmla="*/ 2241710 w 12191999"/>
              <a:gd name="connsiteY374" fmla="*/ 548640 h 6857999"/>
              <a:gd name="connsiteX375" fmla="*/ 2273769 w 12191999"/>
              <a:gd name="connsiteY375" fmla="*/ 560070 h 6857999"/>
              <a:gd name="connsiteX376" fmla="*/ 2284569 w 12191999"/>
              <a:gd name="connsiteY376" fmla="*/ 516765 h 6857999"/>
              <a:gd name="connsiteX377" fmla="*/ 2300165 w 12191999"/>
              <a:gd name="connsiteY377" fmla="*/ 508956 h 6857999"/>
              <a:gd name="connsiteX378" fmla="*/ 2321856 w 12191999"/>
              <a:gd name="connsiteY378" fmla="*/ 495300 h 6857999"/>
              <a:gd name="connsiteX379" fmla="*/ 2337886 w 12191999"/>
              <a:gd name="connsiteY379" fmla="*/ 510540 h 6857999"/>
              <a:gd name="connsiteX380" fmla="*/ 2345900 w 12191999"/>
              <a:gd name="connsiteY380" fmla="*/ 521971 h 6857999"/>
              <a:gd name="connsiteX381" fmla="*/ 2377959 w 12191999"/>
              <a:gd name="connsiteY381" fmla="*/ 518160 h 6857999"/>
              <a:gd name="connsiteX382" fmla="*/ 2397995 w 12191999"/>
              <a:gd name="connsiteY382" fmla="*/ 521971 h 6857999"/>
              <a:gd name="connsiteX383" fmla="*/ 2407226 w 12191999"/>
              <a:gd name="connsiteY383" fmla="*/ 533672 h 6857999"/>
              <a:gd name="connsiteX384" fmla="*/ 2406010 w 12191999"/>
              <a:gd name="connsiteY384" fmla="*/ 537210 h 6857999"/>
              <a:gd name="connsiteX385" fmla="*/ 2414025 w 12191999"/>
              <a:gd name="connsiteY385" fmla="*/ 539750 h 6857999"/>
              <a:gd name="connsiteX386" fmla="*/ 2422040 w 12191999"/>
              <a:gd name="connsiteY386" fmla="*/ 544830 h 6857999"/>
              <a:gd name="connsiteX387" fmla="*/ 2466055 w 12191999"/>
              <a:gd name="connsiteY387" fmla="*/ 520277 h 6857999"/>
              <a:gd name="connsiteX388" fmla="*/ 2465425 w 12191999"/>
              <a:gd name="connsiteY388" fmla="*/ 516360 h 6857999"/>
              <a:gd name="connsiteX389" fmla="*/ 2474135 w 12191999"/>
              <a:gd name="connsiteY389" fmla="*/ 510540 h 6857999"/>
              <a:gd name="connsiteX390" fmla="*/ 2486157 w 12191999"/>
              <a:gd name="connsiteY390" fmla="*/ 476250 h 6857999"/>
              <a:gd name="connsiteX391" fmla="*/ 2489033 w 12191999"/>
              <a:gd name="connsiteY391" fmla="*/ 465101 h 6857999"/>
              <a:gd name="connsiteX392" fmla="*/ 2490164 w 12191999"/>
              <a:gd name="connsiteY392" fmla="*/ 464821 h 6857999"/>
              <a:gd name="connsiteX393" fmla="*/ 2492850 w 12191999"/>
              <a:gd name="connsiteY393" fmla="*/ 457159 h 6857999"/>
              <a:gd name="connsiteX394" fmla="*/ 2498179 w 12191999"/>
              <a:gd name="connsiteY394" fmla="*/ 449580 h 6857999"/>
              <a:gd name="connsiteX395" fmla="*/ 2550274 w 12191999"/>
              <a:gd name="connsiteY395" fmla="*/ 445770 h 6857999"/>
              <a:gd name="connsiteX396" fmla="*/ 9631015 w 12191999"/>
              <a:gd name="connsiteY396" fmla="*/ 267639 h 6857999"/>
              <a:gd name="connsiteX397" fmla="*/ 9375838 w 12191999"/>
              <a:gd name="connsiteY397" fmla="*/ 279863 h 6857999"/>
              <a:gd name="connsiteX398" fmla="*/ 9317550 w 12191999"/>
              <a:gd name="connsiteY398" fmla="*/ 298336 h 6857999"/>
              <a:gd name="connsiteX399" fmla="*/ 9288406 w 12191999"/>
              <a:gd name="connsiteY399" fmla="*/ 307572 h 6857999"/>
              <a:gd name="connsiteX400" fmla="*/ 9249546 w 12191999"/>
              <a:gd name="connsiteY400" fmla="*/ 335281 h 6857999"/>
              <a:gd name="connsiteX401" fmla="*/ 9064966 w 12191999"/>
              <a:gd name="connsiteY401" fmla="*/ 344517 h 6857999"/>
              <a:gd name="connsiteX402" fmla="*/ 8812384 w 12191999"/>
              <a:gd name="connsiteY402" fmla="*/ 353754 h 6857999"/>
              <a:gd name="connsiteX403" fmla="*/ 8773525 w 12191999"/>
              <a:gd name="connsiteY403" fmla="*/ 362990 h 6857999"/>
              <a:gd name="connsiteX404" fmla="*/ 8724952 w 12191999"/>
              <a:gd name="connsiteY404" fmla="*/ 427645 h 6857999"/>
              <a:gd name="connsiteX405" fmla="*/ 8705522 w 12191999"/>
              <a:gd name="connsiteY405" fmla="*/ 492299 h 6857999"/>
              <a:gd name="connsiteX406" fmla="*/ 8676378 w 12191999"/>
              <a:gd name="connsiteY406" fmla="*/ 510772 h 6857999"/>
              <a:gd name="connsiteX407" fmla="*/ 8647234 w 12191999"/>
              <a:gd name="connsiteY407" fmla="*/ 520008 h 6857999"/>
              <a:gd name="connsiteX408" fmla="*/ 8598660 w 12191999"/>
              <a:gd name="connsiteY408" fmla="*/ 538481 h 6857999"/>
              <a:gd name="connsiteX409" fmla="*/ 8472368 w 12191999"/>
              <a:gd name="connsiteY409" fmla="*/ 529245 h 6857999"/>
              <a:gd name="connsiteX410" fmla="*/ 8452940 w 12191999"/>
              <a:gd name="connsiteY410" fmla="*/ 501536 h 6857999"/>
              <a:gd name="connsiteX411" fmla="*/ 8423794 w 12191999"/>
              <a:gd name="connsiteY411" fmla="*/ 483063 h 6857999"/>
              <a:gd name="connsiteX412" fmla="*/ 8403378 w 12191999"/>
              <a:gd name="connsiteY412" fmla="*/ 482571 h 6857999"/>
              <a:gd name="connsiteX413" fmla="*/ 8400463 w 12191999"/>
              <a:gd name="connsiteY413" fmla="*/ 477404 h 6857999"/>
              <a:gd name="connsiteX414" fmla="*/ 8336362 w 12191999"/>
              <a:gd name="connsiteY414" fmla="*/ 436881 h 6857999"/>
              <a:gd name="connsiteX415" fmla="*/ 8307218 w 12191999"/>
              <a:gd name="connsiteY415" fmla="*/ 427645 h 6857999"/>
              <a:gd name="connsiteX416" fmla="*/ 8258645 w 12191999"/>
              <a:gd name="connsiteY416" fmla="*/ 436881 h 6857999"/>
              <a:gd name="connsiteX417" fmla="*/ 8248930 w 12191999"/>
              <a:gd name="connsiteY417" fmla="*/ 464590 h 6857999"/>
              <a:gd name="connsiteX418" fmla="*/ 8219786 w 12191999"/>
              <a:gd name="connsiteY418" fmla="*/ 483063 h 6857999"/>
              <a:gd name="connsiteX419" fmla="*/ 8171212 w 12191999"/>
              <a:gd name="connsiteY419" fmla="*/ 547717 h 6857999"/>
              <a:gd name="connsiteX420" fmla="*/ 8122639 w 12191999"/>
              <a:gd name="connsiteY420" fmla="*/ 593899 h 6857999"/>
              <a:gd name="connsiteX421" fmla="*/ 7734050 w 12191999"/>
              <a:gd name="connsiteY421" fmla="*/ 593899 h 6857999"/>
              <a:gd name="connsiteX422" fmla="*/ 7394034 w 12191999"/>
              <a:gd name="connsiteY422" fmla="*/ 640081 h 6857999"/>
              <a:gd name="connsiteX423" fmla="*/ 7364890 w 12191999"/>
              <a:gd name="connsiteY423" fmla="*/ 649317 h 6857999"/>
              <a:gd name="connsiteX424" fmla="*/ 7335746 w 12191999"/>
              <a:gd name="connsiteY424" fmla="*/ 667790 h 6857999"/>
              <a:gd name="connsiteX425" fmla="*/ 7277458 w 12191999"/>
              <a:gd name="connsiteY425" fmla="*/ 677026 h 6857999"/>
              <a:gd name="connsiteX426" fmla="*/ 7190025 w 12191999"/>
              <a:gd name="connsiteY426" fmla="*/ 704736 h 6857999"/>
              <a:gd name="connsiteX427" fmla="*/ 7102593 w 12191999"/>
              <a:gd name="connsiteY427" fmla="*/ 741681 h 6857999"/>
              <a:gd name="connsiteX428" fmla="*/ 7073449 w 12191999"/>
              <a:gd name="connsiteY428" fmla="*/ 723208 h 6857999"/>
              <a:gd name="connsiteX429" fmla="*/ 7073449 w 12191999"/>
              <a:gd name="connsiteY429" fmla="*/ 612372 h 6857999"/>
              <a:gd name="connsiteX430" fmla="*/ 7112307 w 12191999"/>
              <a:gd name="connsiteY430" fmla="*/ 603136 h 6857999"/>
              <a:gd name="connsiteX431" fmla="*/ 7190025 w 12191999"/>
              <a:gd name="connsiteY431" fmla="*/ 593899 h 6857999"/>
              <a:gd name="connsiteX432" fmla="*/ 7131737 w 12191999"/>
              <a:gd name="connsiteY432" fmla="*/ 556954 h 6857999"/>
              <a:gd name="connsiteX433" fmla="*/ 7092878 w 12191999"/>
              <a:gd name="connsiteY433" fmla="*/ 529245 h 6857999"/>
              <a:gd name="connsiteX434" fmla="*/ 7063734 w 12191999"/>
              <a:gd name="connsiteY434" fmla="*/ 520008 h 6857999"/>
              <a:gd name="connsiteX435" fmla="*/ 7005445 w 12191999"/>
              <a:gd name="connsiteY435" fmla="*/ 483063 h 6857999"/>
              <a:gd name="connsiteX436" fmla="*/ 6772292 w 12191999"/>
              <a:gd name="connsiteY436" fmla="*/ 492299 h 6857999"/>
              <a:gd name="connsiteX437" fmla="*/ 6743148 w 12191999"/>
              <a:gd name="connsiteY437" fmla="*/ 501536 h 6857999"/>
              <a:gd name="connsiteX438" fmla="*/ 6684859 w 12191999"/>
              <a:gd name="connsiteY438" fmla="*/ 510772 h 6857999"/>
              <a:gd name="connsiteX439" fmla="*/ 6577997 w 12191999"/>
              <a:gd name="connsiteY439" fmla="*/ 538481 h 6857999"/>
              <a:gd name="connsiteX440" fmla="*/ 6509995 w 12191999"/>
              <a:gd name="connsiteY440" fmla="*/ 556954 h 6857999"/>
              <a:gd name="connsiteX441" fmla="*/ 6461421 w 12191999"/>
              <a:gd name="connsiteY441" fmla="*/ 566190 h 6857999"/>
              <a:gd name="connsiteX442" fmla="*/ 6412847 w 12191999"/>
              <a:gd name="connsiteY442" fmla="*/ 603136 h 6857999"/>
              <a:gd name="connsiteX443" fmla="*/ 6383703 w 12191999"/>
              <a:gd name="connsiteY443" fmla="*/ 621608 h 6857999"/>
              <a:gd name="connsiteX444" fmla="*/ 6354559 w 12191999"/>
              <a:gd name="connsiteY444" fmla="*/ 649317 h 6857999"/>
              <a:gd name="connsiteX445" fmla="*/ 6237983 w 12191999"/>
              <a:gd name="connsiteY445" fmla="*/ 667790 h 6857999"/>
              <a:gd name="connsiteX446" fmla="*/ 6208838 w 12191999"/>
              <a:gd name="connsiteY446" fmla="*/ 677026 h 6857999"/>
              <a:gd name="connsiteX447" fmla="*/ 6160265 w 12191999"/>
              <a:gd name="connsiteY447" fmla="*/ 686263 h 6857999"/>
              <a:gd name="connsiteX448" fmla="*/ 6072831 w 12191999"/>
              <a:gd name="connsiteY448" fmla="*/ 732445 h 6857999"/>
              <a:gd name="connsiteX449" fmla="*/ 6033974 w 12191999"/>
              <a:gd name="connsiteY449" fmla="*/ 760154 h 6857999"/>
              <a:gd name="connsiteX450" fmla="*/ 5985399 w 12191999"/>
              <a:gd name="connsiteY450" fmla="*/ 843281 h 6857999"/>
              <a:gd name="connsiteX451" fmla="*/ 6033974 w 12191999"/>
              <a:gd name="connsiteY451" fmla="*/ 944881 h 6857999"/>
              <a:gd name="connsiteX452" fmla="*/ 6063117 w 12191999"/>
              <a:gd name="connsiteY452" fmla="*/ 954117 h 6857999"/>
              <a:gd name="connsiteX453" fmla="*/ 6092261 w 12191999"/>
              <a:gd name="connsiteY453" fmla="*/ 972590 h 6857999"/>
              <a:gd name="connsiteX454" fmla="*/ 6228267 w 12191999"/>
              <a:gd name="connsiteY454" fmla="*/ 991062 h 6857999"/>
              <a:gd name="connsiteX455" fmla="*/ 6208838 w 12191999"/>
              <a:gd name="connsiteY455" fmla="*/ 1092663 h 6857999"/>
              <a:gd name="connsiteX456" fmla="*/ 6179693 w 12191999"/>
              <a:gd name="connsiteY456" fmla="*/ 1101899 h 6857999"/>
              <a:gd name="connsiteX457" fmla="*/ 6140835 w 12191999"/>
              <a:gd name="connsiteY457" fmla="*/ 1111136 h 6857999"/>
              <a:gd name="connsiteX458" fmla="*/ 6014543 w 12191999"/>
              <a:gd name="connsiteY458" fmla="*/ 1120372 h 6857999"/>
              <a:gd name="connsiteX459" fmla="*/ 5985399 w 12191999"/>
              <a:gd name="connsiteY459" fmla="*/ 1129608 h 6857999"/>
              <a:gd name="connsiteX460" fmla="*/ 5936825 w 12191999"/>
              <a:gd name="connsiteY460" fmla="*/ 1166554 h 6857999"/>
              <a:gd name="connsiteX461" fmla="*/ 5859107 w 12191999"/>
              <a:gd name="connsiteY461" fmla="*/ 1175790 h 6857999"/>
              <a:gd name="connsiteX462" fmla="*/ 5829964 w 12191999"/>
              <a:gd name="connsiteY462" fmla="*/ 1185026 h 6857999"/>
              <a:gd name="connsiteX463" fmla="*/ 5791105 w 12191999"/>
              <a:gd name="connsiteY463" fmla="*/ 1138845 h 6857999"/>
              <a:gd name="connsiteX464" fmla="*/ 5781391 w 12191999"/>
              <a:gd name="connsiteY464" fmla="*/ 1064954 h 6857999"/>
              <a:gd name="connsiteX465" fmla="*/ 5761961 w 12191999"/>
              <a:gd name="connsiteY465" fmla="*/ 1028008 h 6857999"/>
              <a:gd name="connsiteX466" fmla="*/ 5752246 w 12191999"/>
              <a:gd name="connsiteY466" fmla="*/ 963354 h 6857999"/>
              <a:gd name="connsiteX467" fmla="*/ 5713387 w 12191999"/>
              <a:gd name="connsiteY467" fmla="*/ 907936 h 6857999"/>
              <a:gd name="connsiteX468" fmla="*/ 5703674 w 12191999"/>
              <a:gd name="connsiteY468" fmla="*/ 870990 h 6857999"/>
              <a:gd name="connsiteX469" fmla="*/ 5635669 w 12191999"/>
              <a:gd name="connsiteY469" fmla="*/ 907936 h 6857999"/>
              <a:gd name="connsiteX470" fmla="*/ 5606526 w 12191999"/>
              <a:gd name="connsiteY470" fmla="*/ 935645 h 6857999"/>
              <a:gd name="connsiteX471" fmla="*/ 5596811 w 12191999"/>
              <a:gd name="connsiteY471" fmla="*/ 972590 h 6857999"/>
              <a:gd name="connsiteX472" fmla="*/ 5587095 w 12191999"/>
              <a:gd name="connsiteY472" fmla="*/ 1083426 h 6857999"/>
              <a:gd name="connsiteX473" fmla="*/ 5557951 w 12191999"/>
              <a:gd name="connsiteY473" fmla="*/ 1092663 h 6857999"/>
              <a:gd name="connsiteX474" fmla="*/ 5528807 w 12191999"/>
              <a:gd name="connsiteY474" fmla="*/ 1120372 h 6857999"/>
              <a:gd name="connsiteX475" fmla="*/ 5480233 w 12191999"/>
              <a:gd name="connsiteY475" fmla="*/ 1166554 h 6857999"/>
              <a:gd name="connsiteX476" fmla="*/ 5441375 w 12191999"/>
              <a:gd name="connsiteY476" fmla="*/ 1175790 h 6857999"/>
              <a:gd name="connsiteX477" fmla="*/ 5451089 w 12191999"/>
              <a:gd name="connsiteY477" fmla="*/ 1240445 h 6857999"/>
              <a:gd name="connsiteX478" fmla="*/ 5480233 w 12191999"/>
              <a:gd name="connsiteY478" fmla="*/ 1286626 h 6857999"/>
              <a:gd name="connsiteX479" fmla="*/ 5509377 w 12191999"/>
              <a:gd name="connsiteY479" fmla="*/ 1314336 h 6857999"/>
              <a:gd name="connsiteX480" fmla="*/ 5538521 w 12191999"/>
              <a:gd name="connsiteY480" fmla="*/ 1323572 h 6857999"/>
              <a:gd name="connsiteX481" fmla="*/ 5635669 w 12191999"/>
              <a:gd name="connsiteY481" fmla="*/ 1332808 h 6857999"/>
              <a:gd name="connsiteX482" fmla="*/ 5645383 w 12191999"/>
              <a:gd name="connsiteY482" fmla="*/ 1369754 h 6857999"/>
              <a:gd name="connsiteX483" fmla="*/ 5732817 w 12191999"/>
              <a:gd name="connsiteY483" fmla="*/ 1323572 h 6857999"/>
              <a:gd name="connsiteX484" fmla="*/ 5752246 w 12191999"/>
              <a:gd name="connsiteY484" fmla="*/ 1351281 h 6857999"/>
              <a:gd name="connsiteX485" fmla="*/ 5499664 w 12191999"/>
              <a:gd name="connsiteY485" fmla="*/ 1536008 h 6857999"/>
              <a:gd name="connsiteX486" fmla="*/ 5489949 w 12191999"/>
              <a:gd name="connsiteY486" fmla="*/ 1785390 h 6857999"/>
              <a:gd name="connsiteX487" fmla="*/ 5470520 w 12191999"/>
              <a:gd name="connsiteY487" fmla="*/ 1813099 h 6857999"/>
              <a:gd name="connsiteX488" fmla="*/ 5465274 w 12191999"/>
              <a:gd name="connsiteY488" fmla="*/ 1957740 h 6857999"/>
              <a:gd name="connsiteX489" fmla="*/ 5465270 w 12191999"/>
              <a:gd name="connsiteY489" fmla="*/ 1958488 h 6857999"/>
              <a:gd name="connsiteX490" fmla="*/ 5460805 w 12191999"/>
              <a:gd name="connsiteY490" fmla="*/ 1960880 h 6857999"/>
              <a:gd name="connsiteX491" fmla="*/ 5452997 w 12191999"/>
              <a:gd name="connsiteY491" fmla="*/ 1990576 h 6857999"/>
              <a:gd name="connsiteX492" fmla="*/ 5441375 w 12191999"/>
              <a:gd name="connsiteY492" fmla="*/ 2007062 h 6857999"/>
              <a:gd name="connsiteX493" fmla="*/ 5441433 w 12191999"/>
              <a:gd name="connsiteY493" fmla="*/ 2007841 h 6857999"/>
              <a:gd name="connsiteX494" fmla="*/ 5437259 w 12191999"/>
              <a:gd name="connsiteY494" fmla="*/ 2012170 h 6857999"/>
              <a:gd name="connsiteX495" fmla="*/ 5421946 w 12191999"/>
              <a:gd name="connsiteY495" fmla="*/ 2025535 h 6857999"/>
              <a:gd name="connsiteX496" fmla="*/ 5402515 w 12191999"/>
              <a:gd name="connsiteY496" fmla="*/ 2053244 h 6857999"/>
              <a:gd name="connsiteX497" fmla="*/ 5377887 w 12191999"/>
              <a:gd name="connsiteY497" fmla="*/ 2099255 h 6857999"/>
              <a:gd name="connsiteX498" fmla="*/ 5372869 w 12191999"/>
              <a:gd name="connsiteY498" fmla="*/ 2109052 h 6857999"/>
              <a:gd name="connsiteX499" fmla="*/ 5366203 w 12191999"/>
              <a:gd name="connsiteY499" fmla="*/ 2108861 h 6857999"/>
              <a:gd name="connsiteX500" fmla="*/ 5330079 w 12191999"/>
              <a:gd name="connsiteY500" fmla="*/ 2105451 h 6857999"/>
              <a:gd name="connsiteX501" fmla="*/ 5295653 w 12191999"/>
              <a:gd name="connsiteY501" fmla="*/ 2108662 h 6857999"/>
              <a:gd name="connsiteX502" fmla="*/ 5305369 w 12191999"/>
              <a:gd name="connsiteY502" fmla="*/ 2136371 h 6857999"/>
              <a:gd name="connsiteX503" fmla="*/ 5334514 w 12191999"/>
              <a:gd name="connsiteY503" fmla="*/ 2154844 h 6857999"/>
              <a:gd name="connsiteX504" fmla="*/ 5344227 w 12191999"/>
              <a:gd name="connsiteY504" fmla="*/ 2164080 h 6857999"/>
              <a:gd name="connsiteX505" fmla="*/ 5356123 w 12191999"/>
              <a:gd name="connsiteY505" fmla="*/ 2155786 h 6857999"/>
              <a:gd name="connsiteX506" fmla="*/ 5344227 w 12191999"/>
              <a:gd name="connsiteY506" fmla="*/ 2201025 h 6857999"/>
              <a:gd name="connsiteX507" fmla="*/ 5334514 w 12191999"/>
              <a:gd name="connsiteY507" fmla="*/ 2228735 h 6857999"/>
              <a:gd name="connsiteX508" fmla="*/ 5315083 w 12191999"/>
              <a:gd name="connsiteY508" fmla="*/ 2256444 h 6857999"/>
              <a:gd name="connsiteX509" fmla="*/ 5285941 w 12191999"/>
              <a:gd name="connsiteY509" fmla="*/ 2348807 h 6857999"/>
              <a:gd name="connsiteX510" fmla="*/ 5256795 w 12191999"/>
              <a:gd name="connsiteY510" fmla="*/ 2450407 h 6857999"/>
              <a:gd name="connsiteX511" fmla="*/ 5237366 w 12191999"/>
              <a:gd name="connsiteY511" fmla="*/ 2515062 h 6857999"/>
              <a:gd name="connsiteX512" fmla="*/ 5217936 w 12191999"/>
              <a:gd name="connsiteY512" fmla="*/ 2542771 h 6857999"/>
              <a:gd name="connsiteX513" fmla="*/ 5227651 w 12191999"/>
              <a:gd name="connsiteY513" fmla="*/ 2690553 h 6857999"/>
              <a:gd name="connsiteX514" fmla="*/ 5247082 w 12191999"/>
              <a:gd name="connsiteY514" fmla="*/ 2718262 h 6857999"/>
              <a:gd name="connsiteX515" fmla="*/ 5256795 w 12191999"/>
              <a:gd name="connsiteY515" fmla="*/ 2745971 h 6857999"/>
              <a:gd name="connsiteX516" fmla="*/ 5276225 w 12191999"/>
              <a:gd name="connsiteY516" fmla="*/ 2792153 h 6857999"/>
              <a:gd name="connsiteX517" fmla="*/ 5334514 w 12191999"/>
              <a:gd name="connsiteY517" fmla="*/ 2829098 h 6857999"/>
              <a:gd name="connsiteX518" fmla="*/ 5402515 w 12191999"/>
              <a:gd name="connsiteY518" fmla="*/ 2884516 h 6857999"/>
              <a:gd name="connsiteX519" fmla="*/ 5460805 w 12191999"/>
              <a:gd name="connsiteY519" fmla="*/ 3004589 h 6857999"/>
              <a:gd name="connsiteX520" fmla="*/ 5519094 w 12191999"/>
              <a:gd name="connsiteY520" fmla="*/ 3078480 h 6857999"/>
              <a:gd name="connsiteX521" fmla="*/ 5538521 w 12191999"/>
              <a:gd name="connsiteY521" fmla="*/ 3106189 h 6857999"/>
              <a:gd name="connsiteX522" fmla="*/ 5567668 w 12191999"/>
              <a:gd name="connsiteY522" fmla="*/ 3115425 h 6857999"/>
              <a:gd name="connsiteX523" fmla="*/ 5635669 w 12191999"/>
              <a:gd name="connsiteY523" fmla="*/ 3143135 h 6857999"/>
              <a:gd name="connsiteX524" fmla="*/ 5693957 w 12191999"/>
              <a:gd name="connsiteY524" fmla="*/ 3106189 h 6857999"/>
              <a:gd name="connsiteX525" fmla="*/ 5726123 w 12191999"/>
              <a:gd name="connsiteY525" fmla="*/ 3076739 h 6857999"/>
              <a:gd name="connsiteX526" fmla="*/ 5718176 w 12191999"/>
              <a:gd name="connsiteY526" fmla="*/ 3081425 h 6857999"/>
              <a:gd name="connsiteX527" fmla="*/ 5724443 w 12191999"/>
              <a:gd name="connsiteY527" fmla="*/ 3077541 h 6857999"/>
              <a:gd name="connsiteX528" fmla="*/ 5752246 w 12191999"/>
              <a:gd name="connsiteY528" fmla="*/ 3060007 h 6857999"/>
              <a:gd name="connsiteX529" fmla="*/ 5800819 w 12191999"/>
              <a:gd name="connsiteY529" fmla="*/ 2976880 h 6857999"/>
              <a:gd name="connsiteX530" fmla="*/ 5839679 w 12191999"/>
              <a:gd name="connsiteY530" fmla="*/ 2930698 h 6857999"/>
              <a:gd name="connsiteX531" fmla="*/ 5897967 w 12191999"/>
              <a:gd name="connsiteY531" fmla="*/ 2912225 h 6857999"/>
              <a:gd name="connsiteX532" fmla="*/ 6082547 w 12191999"/>
              <a:gd name="connsiteY532" fmla="*/ 2986116 h 6857999"/>
              <a:gd name="connsiteX533" fmla="*/ 6101976 w 12191999"/>
              <a:gd name="connsiteY533" fmla="*/ 3050771 h 6857999"/>
              <a:gd name="connsiteX534" fmla="*/ 6111691 w 12191999"/>
              <a:gd name="connsiteY534" fmla="*/ 3189316 h 6857999"/>
              <a:gd name="connsiteX535" fmla="*/ 6131121 w 12191999"/>
              <a:gd name="connsiteY535" fmla="*/ 3217025 h 6857999"/>
              <a:gd name="connsiteX536" fmla="*/ 6150549 w 12191999"/>
              <a:gd name="connsiteY536" fmla="*/ 3300153 h 6857999"/>
              <a:gd name="connsiteX537" fmla="*/ 6169979 w 12191999"/>
              <a:gd name="connsiteY537" fmla="*/ 3355571 h 6857999"/>
              <a:gd name="connsiteX538" fmla="*/ 6199123 w 12191999"/>
              <a:gd name="connsiteY538" fmla="*/ 3420225 h 6857999"/>
              <a:gd name="connsiteX539" fmla="*/ 6208838 w 12191999"/>
              <a:gd name="connsiteY539" fmla="*/ 3540298 h 6857999"/>
              <a:gd name="connsiteX540" fmla="*/ 6237983 w 12191999"/>
              <a:gd name="connsiteY540" fmla="*/ 3577244 h 6857999"/>
              <a:gd name="connsiteX541" fmla="*/ 6247697 w 12191999"/>
              <a:gd name="connsiteY541" fmla="*/ 3641898 h 6857999"/>
              <a:gd name="connsiteX542" fmla="*/ 6286555 w 12191999"/>
              <a:gd name="connsiteY542" fmla="*/ 3780444 h 6857999"/>
              <a:gd name="connsiteX543" fmla="*/ 6296271 w 12191999"/>
              <a:gd name="connsiteY543" fmla="*/ 4076007 h 6857999"/>
              <a:gd name="connsiteX544" fmla="*/ 6315700 w 12191999"/>
              <a:gd name="connsiteY544" fmla="*/ 4131425 h 6857999"/>
              <a:gd name="connsiteX545" fmla="*/ 6335129 w 12191999"/>
              <a:gd name="connsiteY545" fmla="*/ 4288444 h 6857999"/>
              <a:gd name="connsiteX546" fmla="*/ 6364273 w 12191999"/>
              <a:gd name="connsiteY546" fmla="*/ 4343862 h 6857999"/>
              <a:gd name="connsiteX547" fmla="*/ 6393417 w 12191999"/>
              <a:gd name="connsiteY547" fmla="*/ 4408516 h 6857999"/>
              <a:gd name="connsiteX548" fmla="*/ 6412847 w 12191999"/>
              <a:gd name="connsiteY548" fmla="*/ 4436225 h 6857999"/>
              <a:gd name="connsiteX549" fmla="*/ 6471135 w 12191999"/>
              <a:gd name="connsiteY549" fmla="*/ 4454698 h 6857999"/>
              <a:gd name="connsiteX550" fmla="*/ 6646001 w 12191999"/>
              <a:gd name="connsiteY550" fmla="*/ 4445462 h 6857999"/>
              <a:gd name="connsiteX551" fmla="*/ 6675145 w 12191999"/>
              <a:gd name="connsiteY551" fmla="*/ 4417753 h 6857999"/>
              <a:gd name="connsiteX552" fmla="*/ 6704289 w 12191999"/>
              <a:gd name="connsiteY552" fmla="*/ 4408516 h 6857999"/>
              <a:gd name="connsiteX553" fmla="*/ 6733433 w 12191999"/>
              <a:gd name="connsiteY553" fmla="*/ 4353098 h 6857999"/>
              <a:gd name="connsiteX554" fmla="*/ 6743148 w 12191999"/>
              <a:gd name="connsiteY554" fmla="*/ 4325389 h 6857999"/>
              <a:gd name="connsiteX555" fmla="*/ 6801436 w 12191999"/>
              <a:gd name="connsiteY555" fmla="*/ 4269971 h 6857999"/>
              <a:gd name="connsiteX556" fmla="*/ 6850010 w 12191999"/>
              <a:gd name="connsiteY556" fmla="*/ 4205316 h 6857999"/>
              <a:gd name="connsiteX557" fmla="*/ 6869439 w 12191999"/>
              <a:gd name="connsiteY557" fmla="*/ 4140662 h 6857999"/>
              <a:gd name="connsiteX558" fmla="*/ 6927727 w 12191999"/>
              <a:gd name="connsiteY558" fmla="*/ 4094480 h 6857999"/>
              <a:gd name="connsiteX559" fmla="*/ 6947157 w 12191999"/>
              <a:gd name="connsiteY559" fmla="*/ 4066771 h 6857999"/>
              <a:gd name="connsiteX560" fmla="*/ 6976301 w 12191999"/>
              <a:gd name="connsiteY560" fmla="*/ 4057535 h 6857999"/>
              <a:gd name="connsiteX561" fmla="*/ 6995731 w 12191999"/>
              <a:gd name="connsiteY561" fmla="*/ 4011353 h 6857999"/>
              <a:gd name="connsiteX562" fmla="*/ 7054019 w 12191999"/>
              <a:gd name="connsiteY562" fmla="*/ 3955935 h 6857999"/>
              <a:gd name="connsiteX563" fmla="*/ 7063734 w 12191999"/>
              <a:gd name="connsiteY563" fmla="*/ 3900516 h 6857999"/>
              <a:gd name="connsiteX564" fmla="*/ 7092878 w 12191999"/>
              <a:gd name="connsiteY564" fmla="*/ 3882044 h 6857999"/>
              <a:gd name="connsiteX565" fmla="*/ 7102593 w 12191999"/>
              <a:gd name="connsiteY565" fmla="*/ 3845098 h 6857999"/>
              <a:gd name="connsiteX566" fmla="*/ 7151166 w 12191999"/>
              <a:gd name="connsiteY566" fmla="*/ 3789680 h 6857999"/>
              <a:gd name="connsiteX567" fmla="*/ 7170596 w 12191999"/>
              <a:gd name="connsiteY567" fmla="*/ 3761971 h 6857999"/>
              <a:gd name="connsiteX568" fmla="*/ 7199740 w 12191999"/>
              <a:gd name="connsiteY568" fmla="*/ 3752735 h 6857999"/>
              <a:gd name="connsiteX569" fmla="*/ 7238599 w 12191999"/>
              <a:gd name="connsiteY569" fmla="*/ 3697316 h 6857999"/>
              <a:gd name="connsiteX570" fmla="*/ 7248313 w 12191999"/>
              <a:gd name="connsiteY570" fmla="*/ 3290916 h 6857999"/>
              <a:gd name="connsiteX571" fmla="*/ 7258028 w 12191999"/>
              <a:gd name="connsiteY571" fmla="*/ 3133898 h 6857999"/>
              <a:gd name="connsiteX572" fmla="*/ 7267743 w 12191999"/>
              <a:gd name="connsiteY572" fmla="*/ 3106189 h 6857999"/>
              <a:gd name="connsiteX573" fmla="*/ 7335746 w 12191999"/>
              <a:gd name="connsiteY573" fmla="*/ 3069244 h 6857999"/>
              <a:gd name="connsiteX574" fmla="*/ 7374605 w 12191999"/>
              <a:gd name="connsiteY574" fmla="*/ 3041535 h 6857999"/>
              <a:gd name="connsiteX575" fmla="*/ 7442608 w 12191999"/>
              <a:gd name="connsiteY575" fmla="*/ 3023062 h 6857999"/>
              <a:gd name="connsiteX576" fmla="*/ 7491182 w 12191999"/>
              <a:gd name="connsiteY576" fmla="*/ 3004589 h 6857999"/>
              <a:gd name="connsiteX577" fmla="*/ 7530041 w 12191999"/>
              <a:gd name="connsiteY577" fmla="*/ 2986116 h 6857999"/>
              <a:gd name="connsiteX578" fmla="*/ 7598044 w 12191999"/>
              <a:gd name="connsiteY578" fmla="*/ 2976880 h 6857999"/>
              <a:gd name="connsiteX579" fmla="*/ 7636902 w 12191999"/>
              <a:gd name="connsiteY579" fmla="*/ 2967644 h 6857999"/>
              <a:gd name="connsiteX580" fmla="*/ 7666047 w 12191999"/>
              <a:gd name="connsiteY580" fmla="*/ 2939935 h 6857999"/>
              <a:gd name="connsiteX581" fmla="*/ 7675761 w 12191999"/>
              <a:gd name="connsiteY581" fmla="*/ 2773680 h 6857999"/>
              <a:gd name="connsiteX582" fmla="*/ 7636902 w 12191999"/>
              <a:gd name="connsiteY582" fmla="*/ 2764444 h 6857999"/>
              <a:gd name="connsiteX583" fmla="*/ 7500896 w 12191999"/>
              <a:gd name="connsiteY583" fmla="*/ 2755207 h 6857999"/>
              <a:gd name="connsiteX584" fmla="*/ 7462037 w 12191999"/>
              <a:gd name="connsiteY584" fmla="*/ 2745971 h 6857999"/>
              <a:gd name="connsiteX585" fmla="*/ 7432893 w 12191999"/>
              <a:gd name="connsiteY585" fmla="*/ 2736735 h 6857999"/>
              <a:gd name="connsiteX586" fmla="*/ 7316317 w 12191999"/>
              <a:gd name="connsiteY586" fmla="*/ 2727498 h 6857999"/>
              <a:gd name="connsiteX587" fmla="*/ 7277458 w 12191999"/>
              <a:gd name="connsiteY587" fmla="*/ 2718262 h 6857999"/>
              <a:gd name="connsiteX588" fmla="*/ 7228884 w 12191999"/>
              <a:gd name="connsiteY588" fmla="*/ 2662844 h 6857999"/>
              <a:gd name="connsiteX589" fmla="*/ 7219169 w 12191999"/>
              <a:gd name="connsiteY589" fmla="*/ 2625898 h 6857999"/>
              <a:gd name="connsiteX590" fmla="*/ 7209455 w 12191999"/>
              <a:gd name="connsiteY590" fmla="*/ 2579716 h 6857999"/>
              <a:gd name="connsiteX591" fmla="*/ 7180311 w 12191999"/>
              <a:gd name="connsiteY591" fmla="*/ 2561244 h 6857999"/>
              <a:gd name="connsiteX592" fmla="*/ 7170596 w 12191999"/>
              <a:gd name="connsiteY592" fmla="*/ 2515062 h 6857999"/>
              <a:gd name="connsiteX593" fmla="*/ 7151166 w 12191999"/>
              <a:gd name="connsiteY593" fmla="*/ 2487353 h 6857999"/>
              <a:gd name="connsiteX594" fmla="*/ 7131737 w 12191999"/>
              <a:gd name="connsiteY594" fmla="*/ 2450407 h 6857999"/>
              <a:gd name="connsiteX595" fmla="*/ 7092878 w 12191999"/>
              <a:gd name="connsiteY595" fmla="*/ 2376516 h 6857999"/>
              <a:gd name="connsiteX596" fmla="*/ 7054019 w 12191999"/>
              <a:gd name="connsiteY596" fmla="*/ 2321098 h 6857999"/>
              <a:gd name="connsiteX597" fmla="*/ 7073449 w 12191999"/>
              <a:gd name="connsiteY597" fmla="*/ 2080953 h 6857999"/>
              <a:gd name="connsiteX598" fmla="*/ 7112307 w 12191999"/>
              <a:gd name="connsiteY598" fmla="*/ 2136371 h 6857999"/>
              <a:gd name="connsiteX599" fmla="*/ 7131737 w 12191999"/>
              <a:gd name="connsiteY599" fmla="*/ 2182553 h 6857999"/>
              <a:gd name="connsiteX600" fmla="*/ 7160881 w 12191999"/>
              <a:gd name="connsiteY600" fmla="*/ 2256444 h 6857999"/>
              <a:gd name="connsiteX601" fmla="*/ 7180311 w 12191999"/>
              <a:gd name="connsiteY601" fmla="*/ 2321098 h 6857999"/>
              <a:gd name="connsiteX602" fmla="*/ 7199740 w 12191999"/>
              <a:gd name="connsiteY602" fmla="*/ 2358044 h 6857999"/>
              <a:gd name="connsiteX603" fmla="*/ 7228884 w 12191999"/>
              <a:gd name="connsiteY603" fmla="*/ 2422698 h 6857999"/>
              <a:gd name="connsiteX604" fmla="*/ 7237658 w 12191999"/>
              <a:gd name="connsiteY604" fmla="*/ 2449308 h 6857999"/>
              <a:gd name="connsiteX605" fmla="*/ 7235903 w 12191999"/>
              <a:gd name="connsiteY605" fmla="*/ 2447073 h 6857999"/>
              <a:gd name="connsiteX606" fmla="*/ 7235640 w 12191999"/>
              <a:gd name="connsiteY606" fmla="*/ 2446711 h 6857999"/>
              <a:gd name="connsiteX607" fmla="*/ 7234943 w 12191999"/>
              <a:gd name="connsiteY607" fmla="*/ 2445850 h 6857999"/>
              <a:gd name="connsiteX608" fmla="*/ 7235903 w 12191999"/>
              <a:gd name="connsiteY608" fmla="*/ 2447073 h 6857999"/>
              <a:gd name="connsiteX609" fmla="*/ 7242439 w 12191999"/>
              <a:gd name="connsiteY609" fmla="*/ 2456072 h 6857999"/>
              <a:gd name="connsiteX610" fmla="*/ 7258028 w 12191999"/>
              <a:gd name="connsiteY610" fmla="*/ 2478116 h 6857999"/>
              <a:gd name="connsiteX611" fmla="*/ 7287172 w 12191999"/>
              <a:gd name="connsiteY611" fmla="*/ 2552007 h 6857999"/>
              <a:gd name="connsiteX612" fmla="*/ 7326031 w 12191999"/>
              <a:gd name="connsiteY612" fmla="*/ 2570480 h 6857999"/>
              <a:gd name="connsiteX613" fmla="*/ 7355175 w 12191999"/>
              <a:gd name="connsiteY613" fmla="*/ 2598189 h 6857999"/>
              <a:gd name="connsiteX614" fmla="*/ 7452323 w 12191999"/>
              <a:gd name="connsiteY614" fmla="*/ 2616662 h 6857999"/>
              <a:gd name="connsiteX615" fmla="*/ 7578614 w 12191999"/>
              <a:gd name="connsiteY615" fmla="*/ 2635135 h 6857999"/>
              <a:gd name="connsiteX616" fmla="*/ 7763194 w 12191999"/>
              <a:gd name="connsiteY616" fmla="*/ 2625898 h 6857999"/>
              <a:gd name="connsiteX617" fmla="*/ 7811768 w 12191999"/>
              <a:gd name="connsiteY617" fmla="*/ 2579716 h 6857999"/>
              <a:gd name="connsiteX618" fmla="*/ 7840912 w 12191999"/>
              <a:gd name="connsiteY618" fmla="*/ 2552007 h 6857999"/>
              <a:gd name="connsiteX619" fmla="*/ 7879770 w 12191999"/>
              <a:gd name="connsiteY619" fmla="*/ 2367280 h 6857999"/>
              <a:gd name="connsiteX620" fmla="*/ 7860341 w 12191999"/>
              <a:gd name="connsiteY620" fmla="*/ 2302625 h 6857999"/>
              <a:gd name="connsiteX621" fmla="*/ 7840912 w 12191999"/>
              <a:gd name="connsiteY621" fmla="*/ 2274916 h 6857999"/>
              <a:gd name="connsiteX622" fmla="*/ 7811768 w 12191999"/>
              <a:gd name="connsiteY622" fmla="*/ 2228735 h 6857999"/>
              <a:gd name="connsiteX623" fmla="*/ 7772909 w 12191999"/>
              <a:gd name="connsiteY623" fmla="*/ 2201025 h 6857999"/>
              <a:gd name="connsiteX624" fmla="*/ 7646617 w 12191999"/>
              <a:gd name="connsiteY624" fmla="*/ 2164080 h 6857999"/>
              <a:gd name="connsiteX625" fmla="*/ 7559185 w 12191999"/>
              <a:gd name="connsiteY625" fmla="*/ 2154844 h 6857999"/>
              <a:gd name="connsiteX626" fmla="*/ 7539755 w 12191999"/>
              <a:gd name="connsiteY626" fmla="*/ 2034771 h 6857999"/>
              <a:gd name="connsiteX627" fmla="*/ 7578614 w 12191999"/>
              <a:gd name="connsiteY627" fmla="*/ 2025535 h 6857999"/>
              <a:gd name="connsiteX628" fmla="*/ 7695191 w 12191999"/>
              <a:gd name="connsiteY628" fmla="*/ 2044007 h 6857999"/>
              <a:gd name="connsiteX629" fmla="*/ 7724335 w 12191999"/>
              <a:gd name="connsiteY629" fmla="*/ 2062480 h 6857999"/>
              <a:gd name="connsiteX630" fmla="*/ 7772909 w 12191999"/>
              <a:gd name="connsiteY630" fmla="*/ 2071716 h 6857999"/>
              <a:gd name="connsiteX631" fmla="*/ 7802053 w 12191999"/>
              <a:gd name="connsiteY631" fmla="*/ 2080953 h 6857999"/>
              <a:gd name="connsiteX632" fmla="*/ 7879770 w 12191999"/>
              <a:gd name="connsiteY632" fmla="*/ 2127135 h 6857999"/>
              <a:gd name="connsiteX633" fmla="*/ 7938059 w 12191999"/>
              <a:gd name="connsiteY633" fmla="*/ 2164080 h 6857999"/>
              <a:gd name="connsiteX634" fmla="*/ 8006062 w 12191999"/>
              <a:gd name="connsiteY634" fmla="*/ 2182553 h 6857999"/>
              <a:gd name="connsiteX635" fmla="*/ 8054636 w 12191999"/>
              <a:gd name="connsiteY635" fmla="*/ 2201025 h 6857999"/>
              <a:gd name="connsiteX636" fmla="*/ 8083780 w 12191999"/>
              <a:gd name="connsiteY636" fmla="*/ 2210262 h 6857999"/>
              <a:gd name="connsiteX637" fmla="*/ 8180927 w 12191999"/>
              <a:gd name="connsiteY637" fmla="*/ 2284153 h 6857999"/>
              <a:gd name="connsiteX638" fmla="*/ 8229500 w 12191999"/>
              <a:gd name="connsiteY638" fmla="*/ 2348807 h 6857999"/>
              <a:gd name="connsiteX639" fmla="*/ 8239216 w 12191999"/>
              <a:gd name="connsiteY639" fmla="*/ 2376516 h 6857999"/>
              <a:gd name="connsiteX640" fmla="*/ 8278074 w 12191999"/>
              <a:gd name="connsiteY640" fmla="*/ 2394989 h 6857999"/>
              <a:gd name="connsiteX641" fmla="*/ 8365507 w 12191999"/>
              <a:gd name="connsiteY641" fmla="*/ 2385753 h 6857999"/>
              <a:gd name="connsiteX642" fmla="*/ 8375222 w 12191999"/>
              <a:gd name="connsiteY642" fmla="*/ 2413462 h 6857999"/>
              <a:gd name="connsiteX643" fmla="*/ 8404366 w 12191999"/>
              <a:gd name="connsiteY643" fmla="*/ 2478116 h 6857999"/>
              <a:gd name="connsiteX644" fmla="*/ 8414080 w 12191999"/>
              <a:gd name="connsiteY644" fmla="*/ 2533535 h 6857999"/>
              <a:gd name="connsiteX645" fmla="*/ 8452940 w 12191999"/>
              <a:gd name="connsiteY645" fmla="*/ 2736735 h 6857999"/>
              <a:gd name="connsiteX646" fmla="*/ 8482084 w 12191999"/>
              <a:gd name="connsiteY646" fmla="*/ 2745971 h 6857999"/>
              <a:gd name="connsiteX647" fmla="*/ 8520942 w 12191999"/>
              <a:gd name="connsiteY647" fmla="*/ 2782916 h 6857999"/>
              <a:gd name="connsiteX648" fmla="*/ 8559802 w 12191999"/>
              <a:gd name="connsiteY648" fmla="*/ 2819862 h 6857999"/>
              <a:gd name="connsiteX649" fmla="*/ 8579230 w 12191999"/>
              <a:gd name="connsiteY649" fmla="*/ 2819862 h 6857999"/>
              <a:gd name="connsiteX650" fmla="*/ 8647234 w 12191999"/>
              <a:gd name="connsiteY650" fmla="*/ 2782916 h 6857999"/>
              <a:gd name="connsiteX651" fmla="*/ 8627804 w 12191999"/>
              <a:gd name="connsiteY651" fmla="*/ 2921462 h 6857999"/>
              <a:gd name="connsiteX652" fmla="*/ 8637518 w 12191999"/>
              <a:gd name="connsiteY652" fmla="*/ 2949171 h 6857999"/>
              <a:gd name="connsiteX653" fmla="*/ 8705522 w 12191999"/>
              <a:gd name="connsiteY653" fmla="*/ 2930698 h 6857999"/>
              <a:gd name="connsiteX654" fmla="*/ 8676378 w 12191999"/>
              <a:gd name="connsiteY654" fmla="*/ 2792153 h 6857999"/>
              <a:gd name="connsiteX655" fmla="*/ 8637518 w 12191999"/>
              <a:gd name="connsiteY655" fmla="*/ 2736735 h 6857999"/>
              <a:gd name="connsiteX656" fmla="*/ 8666664 w 12191999"/>
              <a:gd name="connsiteY656" fmla="*/ 2561244 h 6857999"/>
              <a:gd name="connsiteX657" fmla="*/ 8715236 w 12191999"/>
              <a:gd name="connsiteY657" fmla="*/ 2533535 h 6857999"/>
              <a:gd name="connsiteX658" fmla="*/ 8773525 w 12191999"/>
              <a:gd name="connsiteY658" fmla="*/ 2487353 h 6857999"/>
              <a:gd name="connsiteX659" fmla="*/ 8831814 w 12191999"/>
              <a:gd name="connsiteY659" fmla="*/ 2450407 h 6857999"/>
              <a:gd name="connsiteX660" fmla="*/ 8847137 w 12191999"/>
              <a:gd name="connsiteY660" fmla="*/ 2428112 h 6857999"/>
              <a:gd name="connsiteX661" fmla="*/ 8853222 w 12191999"/>
              <a:gd name="connsiteY661" fmla="*/ 2418683 h 6857999"/>
              <a:gd name="connsiteX662" fmla="*/ 8851842 w 12191999"/>
              <a:gd name="connsiteY662" fmla="*/ 2421276 h 6857999"/>
              <a:gd name="connsiteX663" fmla="*/ 8880387 w 12191999"/>
              <a:gd name="connsiteY663" fmla="*/ 2413462 h 6857999"/>
              <a:gd name="connsiteX664" fmla="*/ 8899816 w 12191999"/>
              <a:gd name="connsiteY664" fmla="*/ 2385753 h 6857999"/>
              <a:gd name="connsiteX665" fmla="*/ 8987249 w 12191999"/>
              <a:gd name="connsiteY665" fmla="*/ 2339571 h 6857999"/>
              <a:gd name="connsiteX666" fmla="*/ 9016394 w 12191999"/>
              <a:gd name="connsiteY666" fmla="*/ 2321098 h 6857999"/>
              <a:gd name="connsiteX667" fmla="*/ 9035822 w 12191999"/>
              <a:gd name="connsiteY667" fmla="*/ 2348807 h 6857999"/>
              <a:gd name="connsiteX668" fmla="*/ 9064966 w 12191999"/>
              <a:gd name="connsiteY668" fmla="*/ 2376516 h 6857999"/>
              <a:gd name="connsiteX669" fmla="*/ 9074682 w 12191999"/>
              <a:gd name="connsiteY669" fmla="*/ 2431935 h 6857999"/>
              <a:gd name="connsiteX670" fmla="*/ 9103826 w 12191999"/>
              <a:gd name="connsiteY670" fmla="*/ 2450407 h 6857999"/>
              <a:gd name="connsiteX671" fmla="*/ 9113540 w 12191999"/>
              <a:gd name="connsiteY671" fmla="*/ 2487353 h 6857999"/>
              <a:gd name="connsiteX672" fmla="*/ 9142684 w 12191999"/>
              <a:gd name="connsiteY672" fmla="*/ 2496589 h 6857999"/>
              <a:gd name="connsiteX673" fmla="*/ 9181544 w 12191999"/>
              <a:gd name="connsiteY673" fmla="*/ 2505825 h 6857999"/>
              <a:gd name="connsiteX674" fmla="*/ 9210688 w 12191999"/>
              <a:gd name="connsiteY674" fmla="*/ 2533535 h 6857999"/>
              <a:gd name="connsiteX675" fmla="*/ 9239832 w 12191999"/>
              <a:gd name="connsiteY675" fmla="*/ 2616662 h 6857999"/>
              <a:gd name="connsiteX676" fmla="*/ 9259262 w 12191999"/>
              <a:gd name="connsiteY676" fmla="*/ 2644371 h 6857999"/>
              <a:gd name="connsiteX677" fmla="*/ 9268976 w 12191999"/>
              <a:gd name="connsiteY677" fmla="*/ 2690553 h 6857999"/>
              <a:gd name="connsiteX678" fmla="*/ 9288406 w 12191999"/>
              <a:gd name="connsiteY678" fmla="*/ 2764444 h 6857999"/>
              <a:gd name="connsiteX679" fmla="*/ 9278690 w 12191999"/>
              <a:gd name="connsiteY679" fmla="*/ 2930698 h 6857999"/>
              <a:gd name="connsiteX680" fmla="*/ 9239832 w 12191999"/>
              <a:gd name="connsiteY680" fmla="*/ 2986116 h 6857999"/>
              <a:gd name="connsiteX681" fmla="*/ 9191258 w 12191999"/>
              <a:gd name="connsiteY681" fmla="*/ 3004589 h 6857999"/>
              <a:gd name="connsiteX682" fmla="*/ 9210688 w 12191999"/>
              <a:gd name="connsiteY682" fmla="*/ 3032298 h 6857999"/>
              <a:gd name="connsiteX683" fmla="*/ 9239832 w 12191999"/>
              <a:gd name="connsiteY683" fmla="*/ 3096953 h 6857999"/>
              <a:gd name="connsiteX684" fmla="*/ 9298120 w 12191999"/>
              <a:gd name="connsiteY684" fmla="*/ 3152371 h 6857999"/>
              <a:gd name="connsiteX685" fmla="*/ 9327264 w 12191999"/>
              <a:gd name="connsiteY685" fmla="*/ 3180080 h 6857999"/>
              <a:gd name="connsiteX686" fmla="*/ 9346694 w 12191999"/>
              <a:gd name="connsiteY686" fmla="*/ 3207789 h 6857999"/>
              <a:gd name="connsiteX687" fmla="*/ 9395268 w 12191999"/>
              <a:gd name="connsiteY687" fmla="*/ 3253971 h 6857999"/>
              <a:gd name="connsiteX688" fmla="*/ 9414697 w 12191999"/>
              <a:gd name="connsiteY688" fmla="*/ 3318625 h 6857999"/>
              <a:gd name="connsiteX689" fmla="*/ 9453556 w 12191999"/>
              <a:gd name="connsiteY689" fmla="*/ 3337098 h 6857999"/>
              <a:gd name="connsiteX690" fmla="*/ 9482700 w 12191999"/>
              <a:gd name="connsiteY690" fmla="*/ 3383280 h 6857999"/>
              <a:gd name="connsiteX691" fmla="*/ 9511844 w 12191999"/>
              <a:gd name="connsiteY691" fmla="*/ 3401753 h 6857999"/>
              <a:gd name="connsiteX692" fmla="*/ 9540988 w 12191999"/>
              <a:gd name="connsiteY692" fmla="*/ 3429462 h 6857999"/>
              <a:gd name="connsiteX693" fmla="*/ 9579847 w 12191999"/>
              <a:gd name="connsiteY693" fmla="*/ 3447935 h 6857999"/>
              <a:gd name="connsiteX694" fmla="*/ 9793571 w 12191999"/>
              <a:gd name="connsiteY694" fmla="*/ 3475644 h 6857999"/>
              <a:gd name="connsiteX695" fmla="*/ 9822715 w 12191999"/>
              <a:gd name="connsiteY695" fmla="*/ 3494116 h 6857999"/>
              <a:gd name="connsiteX696" fmla="*/ 9929577 w 12191999"/>
              <a:gd name="connsiteY696" fmla="*/ 3512589 h 6857999"/>
              <a:gd name="connsiteX697" fmla="*/ 10017010 w 12191999"/>
              <a:gd name="connsiteY697" fmla="*/ 3558771 h 6857999"/>
              <a:gd name="connsiteX698" fmla="*/ 10085013 w 12191999"/>
              <a:gd name="connsiteY698" fmla="*/ 3568007 h 6857999"/>
              <a:gd name="connsiteX699" fmla="*/ 10104442 w 12191999"/>
              <a:gd name="connsiteY699" fmla="*/ 3540298 h 6857999"/>
              <a:gd name="connsiteX700" fmla="*/ 10075298 w 12191999"/>
              <a:gd name="connsiteY700" fmla="*/ 3531062 h 6857999"/>
              <a:gd name="connsiteX701" fmla="*/ 10055869 w 12191999"/>
              <a:gd name="connsiteY701" fmla="*/ 3503353 h 6857999"/>
              <a:gd name="connsiteX702" fmla="*/ 10007295 w 12191999"/>
              <a:gd name="connsiteY702" fmla="*/ 3494116 h 6857999"/>
              <a:gd name="connsiteX703" fmla="*/ 9949007 w 12191999"/>
              <a:gd name="connsiteY703" fmla="*/ 3475644 h 6857999"/>
              <a:gd name="connsiteX704" fmla="*/ 9890718 w 12191999"/>
              <a:gd name="connsiteY704" fmla="*/ 3457171 h 6857999"/>
              <a:gd name="connsiteX705" fmla="*/ 9861574 w 12191999"/>
              <a:gd name="connsiteY705" fmla="*/ 3447935 h 6857999"/>
              <a:gd name="connsiteX706" fmla="*/ 9832430 w 12191999"/>
              <a:gd name="connsiteY706" fmla="*/ 3420225 h 6857999"/>
              <a:gd name="connsiteX707" fmla="*/ 9793571 w 12191999"/>
              <a:gd name="connsiteY707" fmla="*/ 3410989 h 6857999"/>
              <a:gd name="connsiteX708" fmla="*/ 9686709 w 12191999"/>
              <a:gd name="connsiteY708" fmla="*/ 3383280 h 6857999"/>
              <a:gd name="connsiteX709" fmla="*/ 9618706 w 12191999"/>
              <a:gd name="connsiteY709" fmla="*/ 3374044 h 6857999"/>
              <a:gd name="connsiteX710" fmla="*/ 9589562 w 12191999"/>
              <a:gd name="connsiteY710" fmla="*/ 3355571 h 6857999"/>
              <a:gd name="connsiteX711" fmla="*/ 9560418 w 12191999"/>
              <a:gd name="connsiteY711" fmla="*/ 3346335 h 6857999"/>
              <a:gd name="connsiteX712" fmla="*/ 9540988 w 12191999"/>
              <a:gd name="connsiteY712" fmla="*/ 3318625 h 6857999"/>
              <a:gd name="connsiteX713" fmla="*/ 9560418 w 12191999"/>
              <a:gd name="connsiteY713" fmla="*/ 3180080 h 6857999"/>
              <a:gd name="connsiteX714" fmla="*/ 9579847 w 12191999"/>
              <a:gd name="connsiteY714" fmla="*/ 3152371 h 6857999"/>
              <a:gd name="connsiteX715" fmla="*/ 9521559 w 12191999"/>
              <a:gd name="connsiteY715" fmla="*/ 3115425 h 6857999"/>
              <a:gd name="connsiteX716" fmla="*/ 9492414 w 12191999"/>
              <a:gd name="connsiteY716" fmla="*/ 3096953 h 6857999"/>
              <a:gd name="connsiteX717" fmla="*/ 9472985 w 12191999"/>
              <a:gd name="connsiteY717" fmla="*/ 3069244 h 6857999"/>
              <a:gd name="connsiteX718" fmla="*/ 9443841 w 12191999"/>
              <a:gd name="connsiteY718" fmla="*/ 3041535 h 6857999"/>
              <a:gd name="connsiteX719" fmla="*/ 9434126 w 12191999"/>
              <a:gd name="connsiteY719" fmla="*/ 3013825 h 6857999"/>
              <a:gd name="connsiteX720" fmla="*/ 9404982 w 12191999"/>
              <a:gd name="connsiteY720" fmla="*/ 2829098 h 6857999"/>
              <a:gd name="connsiteX721" fmla="*/ 9385552 w 12191999"/>
              <a:gd name="connsiteY721" fmla="*/ 2801389 h 6857999"/>
              <a:gd name="connsiteX722" fmla="*/ 9375838 w 12191999"/>
              <a:gd name="connsiteY722" fmla="*/ 2773680 h 6857999"/>
              <a:gd name="connsiteX723" fmla="*/ 9356408 w 12191999"/>
              <a:gd name="connsiteY723" fmla="*/ 2745971 h 6857999"/>
              <a:gd name="connsiteX724" fmla="*/ 9346694 w 12191999"/>
              <a:gd name="connsiteY724" fmla="*/ 2699789 h 6857999"/>
              <a:gd name="connsiteX725" fmla="*/ 9356408 w 12191999"/>
              <a:gd name="connsiteY725" fmla="*/ 2616662 h 6857999"/>
              <a:gd name="connsiteX726" fmla="*/ 9385552 w 12191999"/>
              <a:gd name="connsiteY726" fmla="*/ 2625898 h 6857999"/>
              <a:gd name="connsiteX727" fmla="*/ 9404982 w 12191999"/>
              <a:gd name="connsiteY727" fmla="*/ 2662844 h 6857999"/>
              <a:gd name="connsiteX728" fmla="*/ 9414697 w 12191999"/>
              <a:gd name="connsiteY728" fmla="*/ 2736735 h 6857999"/>
              <a:gd name="connsiteX729" fmla="*/ 9424412 w 12191999"/>
              <a:gd name="connsiteY729" fmla="*/ 2764444 h 6857999"/>
              <a:gd name="connsiteX730" fmla="*/ 9463270 w 12191999"/>
              <a:gd name="connsiteY730" fmla="*/ 2782916 h 6857999"/>
              <a:gd name="connsiteX731" fmla="*/ 9492414 w 12191999"/>
              <a:gd name="connsiteY731" fmla="*/ 2810625 h 6857999"/>
              <a:gd name="connsiteX732" fmla="*/ 9599276 w 12191999"/>
              <a:gd name="connsiteY732" fmla="*/ 2810625 h 6857999"/>
              <a:gd name="connsiteX733" fmla="*/ 9608992 w 12191999"/>
              <a:gd name="connsiteY733" fmla="*/ 2598189 h 6857999"/>
              <a:gd name="connsiteX734" fmla="*/ 9589562 w 12191999"/>
              <a:gd name="connsiteY734" fmla="*/ 2570480 h 6857999"/>
              <a:gd name="connsiteX735" fmla="*/ 9550703 w 12191999"/>
              <a:gd name="connsiteY735" fmla="*/ 2552007 h 6857999"/>
              <a:gd name="connsiteX736" fmla="*/ 9511844 w 12191999"/>
              <a:gd name="connsiteY736" fmla="*/ 2468880 h 6857999"/>
              <a:gd name="connsiteX737" fmla="*/ 9521559 w 12191999"/>
              <a:gd name="connsiteY737" fmla="*/ 2367280 h 6857999"/>
              <a:gd name="connsiteX738" fmla="*/ 9579847 w 12191999"/>
              <a:gd name="connsiteY738" fmla="*/ 2339571 h 6857999"/>
              <a:gd name="connsiteX739" fmla="*/ 9939292 w 12191999"/>
              <a:gd name="connsiteY739" fmla="*/ 2321098 h 6857999"/>
              <a:gd name="connsiteX740" fmla="*/ 10007295 w 12191999"/>
              <a:gd name="connsiteY740" fmla="*/ 2284153 h 6857999"/>
              <a:gd name="connsiteX741" fmla="*/ 10065583 w 12191999"/>
              <a:gd name="connsiteY741" fmla="*/ 2247207 h 6857999"/>
              <a:gd name="connsiteX742" fmla="*/ 10075298 w 12191999"/>
              <a:gd name="connsiteY742" fmla="*/ 2201025 h 6857999"/>
              <a:gd name="connsiteX743" fmla="*/ 10104442 w 12191999"/>
              <a:gd name="connsiteY743" fmla="*/ 2182553 h 6857999"/>
              <a:gd name="connsiteX744" fmla="*/ 10123872 w 12191999"/>
              <a:gd name="connsiteY744" fmla="*/ 2154844 h 6857999"/>
              <a:gd name="connsiteX745" fmla="*/ 10133586 w 12191999"/>
              <a:gd name="connsiteY745" fmla="*/ 2108662 h 6857999"/>
              <a:gd name="connsiteX746" fmla="*/ 10172445 w 12191999"/>
              <a:gd name="connsiteY746" fmla="*/ 2044007 h 6857999"/>
              <a:gd name="connsiteX747" fmla="*/ 10162731 w 12191999"/>
              <a:gd name="connsiteY747" fmla="*/ 1933171 h 6857999"/>
              <a:gd name="connsiteX748" fmla="*/ 10133586 w 12191999"/>
              <a:gd name="connsiteY748" fmla="*/ 1905462 h 6857999"/>
              <a:gd name="connsiteX749" fmla="*/ 10123872 w 12191999"/>
              <a:gd name="connsiteY749" fmla="*/ 1877753 h 6857999"/>
              <a:gd name="connsiteX750" fmla="*/ 10075298 w 12191999"/>
              <a:gd name="connsiteY750" fmla="*/ 1831571 h 6857999"/>
              <a:gd name="connsiteX751" fmla="*/ 10046154 w 12191999"/>
              <a:gd name="connsiteY751" fmla="*/ 1665317 h 6857999"/>
              <a:gd name="connsiteX752" fmla="*/ 10017010 w 12191999"/>
              <a:gd name="connsiteY752" fmla="*/ 1656081 h 6857999"/>
              <a:gd name="connsiteX753" fmla="*/ 9949007 w 12191999"/>
              <a:gd name="connsiteY753" fmla="*/ 1619136 h 6857999"/>
              <a:gd name="connsiteX754" fmla="*/ 9919862 w 12191999"/>
              <a:gd name="connsiteY754" fmla="*/ 1609899 h 6857999"/>
              <a:gd name="connsiteX755" fmla="*/ 9958722 w 12191999"/>
              <a:gd name="connsiteY755" fmla="*/ 1591426 h 6857999"/>
              <a:gd name="connsiteX756" fmla="*/ 10017010 w 12191999"/>
              <a:gd name="connsiteY756" fmla="*/ 1628372 h 6857999"/>
              <a:gd name="connsiteX757" fmla="*/ 10133586 w 12191999"/>
              <a:gd name="connsiteY757" fmla="*/ 1656081 h 6857999"/>
              <a:gd name="connsiteX758" fmla="*/ 10162731 w 12191999"/>
              <a:gd name="connsiteY758" fmla="*/ 1683790 h 6857999"/>
              <a:gd name="connsiteX759" fmla="*/ 10191875 w 12191999"/>
              <a:gd name="connsiteY759" fmla="*/ 1702263 h 6857999"/>
              <a:gd name="connsiteX760" fmla="*/ 10230734 w 12191999"/>
              <a:gd name="connsiteY760" fmla="*/ 1757681 h 6857999"/>
              <a:gd name="connsiteX761" fmla="*/ 10240448 w 12191999"/>
              <a:gd name="connsiteY761" fmla="*/ 1794626 h 6857999"/>
              <a:gd name="connsiteX762" fmla="*/ 10259878 w 12191999"/>
              <a:gd name="connsiteY762" fmla="*/ 1822336 h 6857999"/>
              <a:gd name="connsiteX763" fmla="*/ 10327881 w 12191999"/>
              <a:gd name="connsiteY763" fmla="*/ 1933171 h 6857999"/>
              <a:gd name="connsiteX764" fmla="*/ 10427764 w 12191999"/>
              <a:gd name="connsiteY764" fmla="*/ 1936920 h 6857999"/>
              <a:gd name="connsiteX765" fmla="*/ 10452707 w 12191999"/>
              <a:gd name="connsiteY765" fmla="*/ 1924656 h 6857999"/>
              <a:gd name="connsiteX766" fmla="*/ 10465976 w 12191999"/>
              <a:gd name="connsiteY766" fmla="*/ 1934082 h 6857999"/>
              <a:gd name="connsiteX767" fmla="*/ 10502746 w 12191999"/>
              <a:gd name="connsiteY767" fmla="*/ 1942407 h 6857999"/>
              <a:gd name="connsiteX768" fmla="*/ 10638752 w 12191999"/>
              <a:gd name="connsiteY768" fmla="*/ 1951644 h 6857999"/>
              <a:gd name="connsiteX769" fmla="*/ 10667896 w 12191999"/>
              <a:gd name="connsiteY769" fmla="*/ 1914698 h 6857999"/>
              <a:gd name="connsiteX770" fmla="*/ 10706755 w 12191999"/>
              <a:gd name="connsiteY770" fmla="*/ 1877753 h 6857999"/>
              <a:gd name="connsiteX771" fmla="*/ 10716470 w 12191999"/>
              <a:gd name="connsiteY771" fmla="*/ 1850044 h 6857999"/>
              <a:gd name="connsiteX772" fmla="*/ 10755329 w 12191999"/>
              <a:gd name="connsiteY772" fmla="*/ 1794626 h 6857999"/>
              <a:gd name="connsiteX773" fmla="*/ 10765043 w 12191999"/>
              <a:gd name="connsiteY773" fmla="*/ 1757681 h 6857999"/>
              <a:gd name="connsiteX774" fmla="*/ 10774758 w 12191999"/>
              <a:gd name="connsiteY774" fmla="*/ 1729972 h 6857999"/>
              <a:gd name="connsiteX775" fmla="*/ 10784473 w 12191999"/>
              <a:gd name="connsiteY775" fmla="*/ 1554481 h 6857999"/>
              <a:gd name="connsiteX776" fmla="*/ 10881620 w 12191999"/>
              <a:gd name="connsiteY776" fmla="*/ 1545245 h 6857999"/>
              <a:gd name="connsiteX777" fmla="*/ 10862191 w 12191999"/>
              <a:gd name="connsiteY777" fmla="*/ 1517536 h 6857999"/>
              <a:gd name="connsiteX778" fmla="*/ 10842761 w 12191999"/>
              <a:gd name="connsiteY778" fmla="*/ 1489826 h 6857999"/>
              <a:gd name="connsiteX779" fmla="*/ 10765043 w 12191999"/>
              <a:gd name="connsiteY779" fmla="*/ 1526772 h 6857999"/>
              <a:gd name="connsiteX780" fmla="*/ 10755329 w 12191999"/>
              <a:gd name="connsiteY780" fmla="*/ 1563717 h 6857999"/>
              <a:gd name="connsiteX781" fmla="*/ 10735899 w 12191999"/>
              <a:gd name="connsiteY781" fmla="*/ 1628372 h 6857999"/>
              <a:gd name="connsiteX782" fmla="*/ 10706755 w 12191999"/>
              <a:gd name="connsiteY782" fmla="*/ 1729972 h 6857999"/>
              <a:gd name="connsiteX783" fmla="*/ 10687326 w 12191999"/>
              <a:gd name="connsiteY783" fmla="*/ 1757681 h 6857999"/>
              <a:gd name="connsiteX784" fmla="*/ 10667896 w 12191999"/>
              <a:gd name="connsiteY784" fmla="*/ 1794626 h 6857999"/>
              <a:gd name="connsiteX785" fmla="*/ 10599893 w 12191999"/>
              <a:gd name="connsiteY785" fmla="*/ 1840807 h 6857999"/>
              <a:gd name="connsiteX786" fmla="*/ 10570749 w 12191999"/>
              <a:gd name="connsiteY786" fmla="*/ 1850044 h 6857999"/>
              <a:gd name="connsiteX787" fmla="*/ 10541605 w 12191999"/>
              <a:gd name="connsiteY787" fmla="*/ 1868516 h 6857999"/>
              <a:gd name="connsiteX788" fmla="*/ 10498149 w 12191999"/>
              <a:gd name="connsiteY788" fmla="*/ 1874516 h 6857999"/>
              <a:gd name="connsiteX789" fmla="*/ 10455494 w 12191999"/>
              <a:gd name="connsiteY789" fmla="*/ 1877656 h 6857999"/>
              <a:gd name="connsiteX790" fmla="*/ 10434743 w 12191999"/>
              <a:gd name="connsiteY790" fmla="*/ 1831571 h 6857999"/>
              <a:gd name="connsiteX791" fmla="*/ 10415313 w 12191999"/>
              <a:gd name="connsiteY791" fmla="*/ 1803863 h 6857999"/>
              <a:gd name="connsiteX792" fmla="*/ 10366740 w 12191999"/>
              <a:gd name="connsiteY792" fmla="*/ 1794626 h 6857999"/>
              <a:gd name="connsiteX793" fmla="*/ 10318166 w 12191999"/>
              <a:gd name="connsiteY793" fmla="*/ 1729972 h 6857999"/>
              <a:gd name="connsiteX794" fmla="*/ 10308451 w 12191999"/>
              <a:gd name="connsiteY794" fmla="*/ 1674554 h 6857999"/>
              <a:gd name="connsiteX795" fmla="*/ 10298737 w 12191999"/>
              <a:gd name="connsiteY795" fmla="*/ 1646845 h 6857999"/>
              <a:gd name="connsiteX796" fmla="*/ 10318166 w 12191999"/>
              <a:gd name="connsiteY796" fmla="*/ 1600663 h 6857999"/>
              <a:gd name="connsiteX797" fmla="*/ 10386169 w 12191999"/>
              <a:gd name="connsiteY797" fmla="*/ 1545245 h 6857999"/>
              <a:gd name="connsiteX798" fmla="*/ 10463887 w 12191999"/>
              <a:gd name="connsiteY798" fmla="*/ 1526772 h 6857999"/>
              <a:gd name="connsiteX799" fmla="*/ 10531890 w 12191999"/>
              <a:gd name="connsiteY799" fmla="*/ 1489826 h 6857999"/>
              <a:gd name="connsiteX800" fmla="*/ 10570749 w 12191999"/>
              <a:gd name="connsiteY800" fmla="*/ 1462117 h 6857999"/>
              <a:gd name="connsiteX801" fmla="*/ 10599893 w 12191999"/>
              <a:gd name="connsiteY801" fmla="*/ 1443645 h 6857999"/>
              <a:gd name="connsiteX802" fmla="*/ 10638752 w 12191999"/>
              <a:gd name="connsiteY802" fmla="*/ 1415936 h 6857999"/>
              <a:gd name="connsiteX803" fmla="*/ 10716470 w 12191999"/>
              <a:gd name="connsiteY803" fmla="*/ 1369754 h 6857999"/>
              <a:gd name="connsiteX804" fmla="*/ 10745614 w 12191999"/>
              <a:gd name="connsiteY804" fmla="*/ 1342045 h 6857999"/>
              <a:gd name="connsiteX805" fmla="*/ 10755329 w 12191999"/>
              <a:gd name="connsiteY805" fmla="*/ 1314336 h 6857999"/>
              <a:gd name="connsiteX806" fmla="*/ 10774758 w 12191999"/>
              <a:gd name="connsiteY806" fmla="*/ 1286626 h 6857999"/>
              <a:gd name="connsiteX807" fmla="*/ 10726185 w 12191999"/>
              <a:gd name="connsiteY807" fmla="*/ 1194263 h 6857999"/>
              <a:gd name="connsiteX808" fmla="*/ 10706755 w 12191999"/>
              <a:gd name="connsiteY808" fmla="*/ 1166554 h 6857999"/>
              <a:gd name="connsiteX809" fmla="*/ 10619323 w 12191999"/>
              <a:gd name="connsiteY809" fmla="*/ 1120372 h 6857999"/>
              <a:gd name="connsiteX810" fmla="*/ 10570749 w 12191999"/>
              <a:gd name="connsiteY810" fmla="*/ 1111136 h 6857999"/>
              <a:gd name="connsiteX811" fmla="*/ 10580464 w 12191999"/>
              <a:gd name="connsiteY811" fmla="*/ 1028008 h 6857999"/>
              <a:gd name="connsiteX812" fmla="*/ 10667896 w 12191999"/>
              <a:gd name="connsiteY812" fmla="*/ 1018772 h 6857999"/>
              <a:gd name="connsiteX813" fmla="*/ 10706755 w 12191999"/>
              <a:gd name="connsiteY813" fmla="*/ 1009536 h 6857999"/>
              <a:gd name="connsiteX814" fmla="*/ 10735899 w 12191999"/>
              <a:gd name="connsiteY814" fmla="*/ 991062 h 6857999"/>
              <a:gd name="connsiteX815" fmla="*/ 10910765 w 12191999"/>
              <a:gd name="connsiteY815" fmla="*/ 991062 h 6857999"/>
              <a:gd name="connsiteX816" fmla="*/ 11124489 w 12191999"/>
              <a:gd name="connsiteY816" fmla="*/ 981825 h 6857999"/>
              <a:gd name="connsiteX817" fmla="*/ 11182777 w 12191999"/>
              <a:gd name="connsiteY817" fmla="*/ 954117 h 6857999"/>
              <a:gd name="connsiteX818" fmla="*/ 11250779 w 12191999"/>
              <a:gd name="connsiteY818" fmla="*/ 935645 h 6857999"/>
              <a:gd name="connsiteX819" fmla="*/ 11338213 w 12191999"/>
              <a:gd name="connsiteY819" fmla="*/ 870990 h 6857999"/>
              <a:gd name="connsiteX820" fmla="*/ 11367357 w 12191999"/>
              <a:gd name="connsiteY820" fmla="*/ 861754 h 6857999"/>
              <a:gd name="connsiteX821" fmla="*/ 11396501 w 12191999"/>
              <a:gd name="connsiteY821" fmla="*/ 834045 h 6857999"/>
              <a:gd name="connsiteX822" fmla="*/ 11493648 w 12191999"/>
              <a:gd name="connsiteY822" fmla="*/ 834045 h 6857999"/>
              <a:gd name="connsiteX823" fmla="*/ 11483933 w 12191999"/>
              <a:gd name="connsiteY823" fmla="*/ 991062 h 6857999"/>
              <a:gd name="connsiteX824" fmla="*/ 11357641 w 12191999"/>
              <a:gd name="connsiteY824" fmla="*/ 1018772 h 6857999"/>
              <a:gd name="connsiteX825" fmla="*/ 11318783 w 12191999"/>
              <a:gd name="connsiteY825" fmla="*/ 1028008 h 6857999"/>
              <a:gd name="connsiteX826" fmla="*/ 11299353 w 12191999"/>
              <a:gd name="connsiteY826" fmla="*/ 1055717 h 6857999"/>
              <a:gd name="connsiteX827" fmla="*/ 11270209 w 12191999"/>
              <a:gd name="connsiteY827" fmla="*/ 1074190 h 6857999"/>
              <a:gd name="connsiteX828" fmla="*/ 11260495 w 12191999"/>
              <a:gd name="connsiteY828" fmla="*/ 1101899 h 6857999"/>
              <a:gd name="connsiteX829" fmla="*/ 11241065 w 12191999"/>
              <a:gd name="connsiteY829" fmla="*/ 1166554 h 6857999"/>
              <a:gd name="connsiteX830" fmla="*/ 11435359 w 12191999"/>
              <a:gd name="connsiteY830" fmla="*/ 1175790 h 6857999"/>
              <a:gd name="connsiteX831" fmla="*/ 11464503 w 12191999"/>
              <a:gd name="connsiteY831" fmla="*/ 1138845 h 6857999"/>
              <a:gd name="connsiteX832" fmla="*/ 11493648 w 12191999"/>
              <a:gd name="connsiteY832" fmla="*/ 1111136 h 6857999"/>
              <a:gd name="connsiteX833" fmla="*/ 11513077 w 12191999"/>
              <a:gd name="connsiteY833" fmla="*/ 1083426 h 6857999"/>
              <a:gd name="connsiteX834" fmla="*/ 11571365 w 12191999"/>
              <a:gd name="connsiteY834" fmla="*/ 1055717 h 6857999"/>
              <a:gd name="connsiteX835" fmla="*/ 11619939 w 12191999"/>
              <a:gd name="connsiteY835" fmla="*/ 1028008 h 6857999"/>
              <a:gd name="connsiteX836" fmla="*/ 11687943 w 12191999"/>
              <a:gd name="connsiteY836" fmla="*/ 981825 h 6857999"/>
              <a:gd name="connsiteX837" fmla="*/ 11717087 w 12191999"/>
              <a:gd name="connsiteY837" fmla="*/ 972590 h 6857999"/>
              <a:gd name="connsiteX838" fmla="*/ 11746231 w 12191999"/>
              <a:gd name="connsiteY838" fmla="*/ 954117 h 6857999"/>
              <a:gd name="connsiteX839" fmla="*/ 11804519 w 12191999"/>
              <a:gd name="connsiteY839" fmla="*/ 926408 h 6857999"/>
              <a:gd name="connsiteX840" fmla="*/ 11833663 w 12191999"/>
              <a:gd name="connsiteY840" fmla="*/ 898699 h 6857999"/>
              <a:gd name="connsiteX841" fmla="*/ 11872523 w 12191999"/>
              <a:gd name="connsiteY841" fmla="*/ 880226 h 6857999"/>
              <a:gd name="connsiteX842" fmla="*/ 11901667 w 12191999"/>
              <a:gd name="connsiteY842" fmla="*/ 861754 h 6857999"/>
              <a:gd name="connsiteX843" fmla="*/ 11940525 w 12191999"/>
              <a:gd name="connsiteY843" fmla="*/ 852517 h 6857999"/>
              <a:gd name="connsiteX844" fmla="*/ 12037673 w 12191999"/>
              <a:gd name="connsiteY844" fmla="*/ 834045 h 6857999"/>
              <a:gd name="connsiteX845" fmla="*/ 12066817 w 12191999"/>
              <a:gd name="connsiteY845" fmla="*/ 806336 h 6857999"/>
              <a:gd name="connsiteX846" fmla="*/ 12095961 w 12191999"/>
              <a:gd name="connsiteY846" fmla="*/ 797099 h 6857999"/>
              <a:gd name="connsiteX847" fmla="*/ 12115391 w 12191999"/>
              <a:gd name="connsiteY847" fmla="*/ 769390 h 6857999"/>
              <a:gd name="connsiteX848" fmla="*/ 12115391 w 12191999"/>
              <a:gd name="connsiteY848" fmla="*/ 603136 h 6857999"/>
              <a:gd name="connsiteX849" fmla="*/ 12057101 w 12191999"/>
              <a:gd name="connsiteY849" fmla="*/ 566190 h 6857999"/>
              <a:gd name="connsiteX850" fmla="*/ 11979385 w 12191999"/>
              <a:gd name="connsiteY850" fmla="*/ 547717 h 6857999"/>
              <a:gd name="connsiteX851" fmla="*/ 11921095 w 12191999"/>
              <a:gd name="connsiteY851" fmla="*/ 529245 h 6857999"/>
              <a:gd name="connsiteX852" fmla="*/ 11804519 w 12191999"/>
              <a:gd name="connsiteY852" fmla="*/ 510772 h 6857999"/>
              <a:gd name="connsiteX853" fmla="*/ 11765661 w 12191999"/>
              <a:gd name="connsiteY853" fmla="*/ 492299 h 6857999"/>
              <a:gd name="connsiteX854" fmla="*/ 11678227 w 12191999"/>
              <a:gd name="connsiteY854" fmla="*/ 510772 h 6857999"/>
              <a:gd name="connsiteX855" fmla="*/ 11581081 w 12191999"/>
              <a:gd name="connsiteY855" fmla="*/ 538481 h 6857999"/>
              <a:gd name="connsiteX856" fmla="*/ 10862191 w 12191999"/>
              <a:gd name="connsiteY856" fmla="*/ 501536 h 6857999"/>
              <a:gd name="connsiteX857" fmla="*/ 10774758 w 12191999"/>
              <a:gd name="connsiteY857" fmla="*/ 473826 h 6857999"/>
              <a:gd name="connsiteX858" fmla="*/ 10745614 w 12191999"/>
              <a:gd name="connsiteY858" fmla="*/ 446117 h 6857999"/>
              <a:gd name="connsiteX859" fmla="*/ 10658181 w 12191999"/>
              <a:gd name="connsiteY859" fmla="*/ 427645 h 6857999"/>
              <a:gd name="connsiteX860" fmla="*/ 10405599 w 12191999"/>
              <a:gd name="connsiteY860" fmla="*/ 427645 h 6857999"/>
              <a:gd name="connsiteX861" fmla="*/ 10386169 w 12191999"/>
              <a:gd name="connsiteY861" fmla="*/ 455354 h 6857999"/>
              <a:gd name="connsiteX862" fmla="*/ 10308451 w 12191999"/>
              <a:gd name="connsiteY862" fmla="*/ 483063 h 6857999"/>
              <a:gd name="connsiteX863" fmla="*/ 10085013 w 12191999"/>
              <a:gd name="connsiteY863" fmla="*/ 473826 h 6857999"/>
              <a:gd name="connsiteX864" fmla="*/ 10026724 w 12191999"/>
              <a:gd name="connsiteY864" fmla="*/ 464590 h 6857999"/>
              <a:gd name="connsiteX865" fmla="*/ 9997580 w 12191999"/>
              <a:gd name="connsiteY865" fmla="*/ 446117 h 6857999"/>
              <a:gd name="connsiteX866" fmla="*/ 9900433 w 12191999"/>
              <a:gd name="connsiteY866" fmla="*/ 427645 h 6857999"/>
              <a:gd name="connsiteX867" fmla="*/ 9861574 w 12191999"/>
              <a:gd name="connsiteY867" fmla="*/ 399936 h 6857999"/>
              <a:gd name="connsiteX868" fmla="*/ 9754712 w 12191999"/>
              <a:gd name="connsiteY868" fmla="*/ 390699 h 6857999"/>
              <a:gd name="connsiteX869" fmla="*/ 9725568 w 12191999"/>
              <a:gd name="connsiteY869" fmla="*/ 381463 h 6857999"/>
              <a:gd name="connsiteX870" fmla="*/ 9715853 w 12191999"/>
              <a:gd name="connsiteY870" fmla="*/ 353754 h 6857999"/>
              <a:gd name="connsiteX871" fmla="*/ 9706138 w 12191999"/>
              <a:gd name="connsiteY871" fmla="*/ 307572 h 6857999"/>
              <a:gd name="connsiteX872" fmla="*/ 9715853 w 12191999"/>
              <a:gd name="connsiteY872" fmla="*/ 270626 h 6857999"/>
              <a:gd name="connsiteX873" fmla="*/ 9631015 w 12191999"/>
              <a:gd name="connsiteY873" fmla="*/ 267639 h 6857999"/>
              <a:gd name="connsiteX874" fmla="*/ 1944277 w 12191999"/>
              <a:gd name="connsiteY874" fmla="*/ 178432 h 6857999"/>
              <a:gd name="connsiteX875" fmla="*/ 1893072 w 12191999"/>
              <a:gd name="connsiteY875" fmla="*/ 209550 h 6857999"/>
              <a:gd name="connsiteX876" fmla="*/ 1848991 w 12191999"/>
              <a:gd name="connsiteY876" fmla="*/ 240030 h 6857999"/>
              <a:gd name="connsiteX877" fmla="*/ 1901087 w 12191999"/>
              <a:gd name="connsiteY877" fmla="*/ 270510 h 6857999"/>
              <a:gd name="connsiteX878" fmla="*/ 1957189 w 12191999"/>
              <a:gd name="connsiteY878" fmla="*/ 266700 h 6857999"/>
              <a:gd name="connsiteX879" fmla="*/ 1965205 w 12191999"/>
              <a:gd name="connsiteY879" fmla="*/ 255270 h 6857999"/>
              <a:gd name="connsiteX880" fmla="*/ 1977226 w 12191999"/>
              <a:gd name="connsiteY880" fmla="*/ 247650 h 6857999"/>
              <a:gd name="connsiteX881" fmla="*/ 1981234 w 12191999"/>
              <a:gd name="connsiteY881" fmla="*/ 236220 h 6857999"/>
              <a:gd name="connsiteX882" fmla="*/ 2021306 w 12191999"/>
              <a:gd name="connsiteY882" fmla="*/ 236220 h 6857999"/>
              <a:gd name="connsiteX883" fmla="*/ 2033328 w 12191999"/>
              <a:gd name="connsiteY883" fmla="*/ 243840 h 6857999"/>
              <a:gd name="connsiteX884" fmla="*/ 2045351 w 12191999"/>
              <a:gd name="connsiteY884" fmla="*/ 247650 h 6857999"/>
              <a:gd name="connsiteX885" fmla="*/ 2065387 w 12191999"/>
              <a:gd name="connsiteY885" fmla="*/ 262890 h 6857999"/>
              <a:gd name="connsiteX886" fmla="*/ 2077408 w 12191999"/>
              <a:gd name="connsiteY886" fmla="*/ 274320 h 6857999"/>
              <a:gd name="connsiteX887" fmla="*/ 2113476 w 12191999"/>
              <a:gd name="connsiteY887" fmla="*/ 281940 h 6857999"/>
              <a:gd name="connsiteX888" fmla="*/ 2129504 w 12191999"/>
              <a:gd name="connsiteY888" fmla="*/ 285750 h 6857999"/>
              <a:gd name="connsiteX889" fmla="*/ 2201636 w 12191999"/>
              <a:gd name="connsiteY889" fmla="*/ 297180 h 6857999"/>
              <a:gd name="connsiteX890" fmla="*/ 2221672 w 12191999"/>
              <a:gd name="connsiteY890" fmla="*/ 312420 h 6857999"/>
              <a:gd name="connsiteX891" fmla="*/ 2245717 w 12191999"/>
              <a:gd name="connsiteY891" fmla="*/ 331470 h 6857999"/>
              <a:gd name="connsiteX892" fmla="*/ 2257738 w 12191999"/>
              <a:gd name="connsiteY892" fmla="*/ 342900 h 6857999"/>
              <a:gd name="connsiteX893" fmla="*/ 2261747 w 12191999"/>
              <a:gd name="connsiteY893" fmla="*/ 361950 h 6857999"/>
              <a:gd name="connsiteX894" fmla="*/ 2277775 w 12191999"/>
              <a:gd name="connsiteY894" fmla="*/ 369570 h 6857999"/>
              <a:gd name="connsiteX895" fmla="*/ 2289797 w 12191999"/>
              <a:gd name="connsiteY895" fmla="*/ 373380 h 6857999"/>
              <a:gd name="connsiteX896" fmla="*/ 2313842 w 12191999"/>
              <a:gd name="connsiteY896" fmla="*/ 384810 h 6857999"/>
              <a:gd name="connsiteX897" fmla="*/ 2361929 w 12191999"/>
              <a:gd name="connsiteY897" fmla="*/ 377190 h 6857999"/>
              <a:gd name="connsiteX898" fmla="*/ 2373951 w 12191999"/>
              <a:gd name="connsiteY898" fmla="*/ 369570 h 6857999"/>
              <a:gd name="connsiteX899" fmla="*/ 2389981 w 12191999"/>
              <a:gd name="connsiteY899" fmla="*/ 365760 h 6857999"/>
              <a:gd name="connsiteX900" fmla="*/ 2406009 w 12191999"/>
              <a:gd name="connsiteY900" fmla="*/ 358140 h 6857999"/>
              <a:gd name="connsiteX901" fmla="*/ 2410016 w 12191999"/>
              <a:gd name="connsiteY901" fmla="*/ 346710 h 6857999"/>
              <a:gd name="connsiteX902" fmla="*/ 2462344 w 12191999"/>
              <a:gd name="connsiteY902" fmla="*/ 344464 h 6857999"/>
              <a:gd name="connsiteX903" fmla="*/ 2514207 w 12191999"/>
              <a:gd name="connsiteY903" fmla="*/ 339090 h 6857999"/>
              <a:gd name="connsiteX904" fmla="*/ 2526229 w 12191999"/>
              <a:gd name="connsiteY904" fmla="*/ 323850 h 6857999"/>
              <a:gd name="connsiteX905" fmla="*/ 2510200 w 12191999"/>
              <a:gd name="connsiteY905" fmla="*/ 266700 h 6857999"/>
              <a:gd name="connsiteX906" fmla="*/ 2470126 w 12191999"/>
              <a:gd name="connsiteY906" fmla="*/ 274320 h 6857999"/>
              <a:gd name="connsiteX907" fmla="*/ 2430053 w 12191999"/>
              <a:gd name="connsiteY907" fmla="*/ 278130 h 6857999"/>
              <a:gd name="connsiteX908" fmla="*/ 2418031 w 12191999"/>
              <a:gd name="connsiteY908" fmla="*/ 281940 h 6857999"/>
              <a:gd name="connsiteX909" fmla="*/ 2406009 w 12191999"/>
              <a:gd name="connsiteY909" fmla="*/ 293370 h 6857999"/>
              <a:gd name="connsiteX910" fmla="*/ 2397995 w 12191999"/>
              <a:gd name="connsiteY910" fmla="*/ 304800 h 6857999"/>
              <a:gd name="connsiteX911" fmla="*/ 2393473 w 12191999"/>
              <a:gd name="connsiteY911" fmla="*/ 323534 h 6857999"/>
              <a:gd name="connsiteX912" fmla="*/ 2394965 w 12191999"/>
              <a:gd name="connsiteY912" fmla="*/ 329931 h 6857999"/>
              <a:gd name="connsiteX913" fmla="*/ 2385974 w 12191999"/>
              <a:gd name="connsiteY913" fmla="*/ 323850 h 6857999"/>
              <a:gd name="connsiteX914" fmla="*/ 2365936 w 12191999"/>
              <a:gd name="connsiteY914" fmla="*/ 320040 h 6857999"/>
              <a:gd name="connsiteX915" fmla="*/ 2349906 w 12191999"/>
              <a:gd name="connsiteY915" fmla="*/ 312420 h 6857999"/>
              <a:gd name="connsiteX916" fmla="*/ 2337885 w 12191999"/>
              <a:gd name="connsiteY916" fmla="*/ 304800 h 6857999"/>
              <a:gd name="connsiteX917" fmla="*/ 2317849 w 12191999"/>
              <a:gd name="connsiteY917" fmla="*/ 300990 h 6857999"/>
              <a:gd name="connsiteX918" fmla="*/ 2292396 w 12191999"/>
              <a:gd name="connsiteY918" fmla="*/ 299890 h 6857999"/>
              <a:gd name="connsiteX919" fmla="*/ 2301819 w 12191999"/>
              <a:gd name="connsiteY919" fmla="*/ 289560 h 6857999"/>
              <a:gd name="connsiteX920" fmla="*/ 2325863 w 12191999"/>
              <a:gd name="connsiteY920" fmla="*/ 270510 h 6857999"/>
              <a:gd name="connsiteX921" fmla="*/ 2341892 w 12191999"/>
              <a:gd name="connsiteY921" fmla="*/ 262890 h 6857999"/>
              <a:gd name="connsiteX922" fmla="*/ 2361929 w 12191999"/>
              <a:gd name="connsiteY922" fmla="*/ 259080 h 6857999"/>
              <a:gd name="connsiteX923" fmla="*/ 2373951 w 12191999"/>
              <a:gd name="connsiteY923" fmla="*/ 255270 h 6857999"/>
              <a:gd name="connsiteX924" fmla="*/ 2369943 w 12191999"/>
              <a:gd name="connsiteY924" fmla="*/ 220980 h 6857999"/>
              <a:gd name="connsiteX925" fmla="*/ 2337885 w 12191999"/>
              <a:gd name="connsiteY925" fmla="*/ 217170 h 6857999"/>
              <a:gd name="connsiteX926" fmla="*/ 2289797 w 12191999"/>
              <a:gd name="connsiteY926" fmla="*/ 224790 h 6857999"/>
              <a:gd name="connsiteX927" fmla="*/ 2253731 w 12191999"/>
              <a:gd name="connsiteY927" fmla="*/ 220980 h 6857999"/>
              <a:gd name="connsiteX928" fmla="*/ 2245716 w 12191999"/>
              <a:gd name="connsiteY928" fmla="*/ 232410 h 6857999"/>
              <a:gd name="connsiteX929" fmla="*/ 2248853 w 12191999"/>
              <a:gd name="connsiteY929" fmla="*/ 298008 h 6857999"/>
              <a:gd name="connsiteX930" fmla="*/ 2229687 w 12191999"/>
              <a:gd name="connsiteY930" fmla="*/ 297180 h 6857999"/>
              <a:gd name="connsiteX931" fmla="*/ 2201636 w 12191999"/>
              <a:gd name="connsiteY931" fmla="*/ 270510 h 6857999"/>
              <a:gd name="connsiteX932" fmla="*/ 2193621 w 12191999"/>
              <a:gd name="connsiteY932" fmla="*/ 243840 h 6857999"/>
              <a:gd name="connsiteX933" fmla="*/ 2181600 w 12191999"/>
              <a:gd name="connsiteY933" fmla="*/ 236220 h 6857999"/>
              <a:gd name="connsiteX934" fmla="*/ 2153548 w 12191999"/>
              <a:gd name="connsiteY934" fmla="*/ 217170 h 6857999"/>
              <a:gd name="connsiteX935" fmla="*/ 2137518 w 12191999"/>
              <a:gd name="connsiteY935" fmla="*/ 209550 h 6857999"/>
              <a:gd name="connsiteX936" fmla="*/ 2081416 w 12191999"/>
              <a:gd name="connsiteY936" fmla="*/ 205740 h 6857999"/>
              <a:gd name="connsiteX937" fmla="*/ 2069394 w 12191999"/>
              <a:gd name="connsiteY937" fmla="*/ 198120 h 6857999"/>
              <a:gd name="connsiteX938" fmla="*/ 2053365 w 12191999"/>
              <a:gd name="connsiteY938" fmla="*/ 194310 h 6857999"/>
              <a:gd name="connsiteX939" fmla="*/ 2041344 w 12191999"/>
              <a:gd name="connsiteY939" fmla="*/ 190500 h 6857999"/>
              <a:gd name="connsiteX940" fmla="*/ 1944277 w 12191999"/>
              <a:gd name="connsiteY940" fmla="*/ 178432 h 6857999"/>
              <a:gd name="connsiteX941" fmla="*/ 4610038 w 12191999"/>
              <a:gd name="connsiteY941" fmla="*/ 1 h 6857999"/>
              <a:gd name="connsiteX942" fmla="*/ 4549927 w 12191999"/>
              <a:gd name="connsiteY942" fmla="*/ 15240 h 6857999"/>
              <a:gd name="connsiteX943" fmla="*/ 4505848 w 12191999"/>
              <a:gd name="connsiteY943" fmla="*/ 30481 h 6857999"/>
              <a:gd name="connsiteX944" fmla="*/ 4473788 w 12191999"/>
              <a:gd name="connsiteY944" fmla="*/ 38100 h 6857999"/>
              <a:gd name="connsiteX945" fmla="*/ 4441730 w 12191999"/>
              <a:gd name="connsiteY945" fmla="*/ 57150 h 6857999"/>
              <a:gd name="connsiteX946" fmla="*/ 4405664 w 12191999"/>
              <a:gd name="connsiteY946" fmla="*/ 60961 h 6857999"/>
              <a:gd name="connsiteX947" fmla="*/ 4361583 w 12191999"/>
              <a:gd name="connsiteY947" fmla="*/ 68581 h 6857999"/>
              <a:gd name="connsiteX948" fmla="*/ 3952836 w 12191999"/>
              <a:gd name="connsiteY948" fmla="*/ 76200 h 6857999"/>
              <a:gd name="connsiteX949" fmla="*/ 3912763 w 12191999"/>
              <a:gd name="connsiteY949" fmla="*/ 83820 h 6857999"/>
              <a:gd name="connsiteX950" fmla="*/ 3852654 w 12191999"/>
              <a:gd name="connsiteY950" fmla="*/ 91441 h 6857999"/>
              <a:gd name="connsiteX951" fmla="*/ 3668317 w 12191999"/>
              <a:gd name="connsiteY951" fmla="*/ 102871 h 6857999"/>
              <a:gd name="connsiteX952" fmla="*/ 3656295 w 12191999"/>
              <a:gd name="connsiteY952" fmla="*/ 114300 h 6857999"/>
              <a:gd name="connsiteX953" fmla="*/ 3632251 w 12191999"/>
              <a:gd name="connsiteY953" fmla="*/ 121921 h 6857999"/>
              <a:gd name="connsiteX954" fmla="*/ 3600193 w 12191999"/>
              <a:gd name="connsiteY954" fmla="*/ 133350 h 6857999"/>
              <a:gd name="connsiteX955" fmla="*/ 3590387 w 12191999"/>
              <a:gd name="connsiteY955" fmla="*/ 138846 h 6857999"/>
              <a:gd name="connsiteX956" fmla="*/ 3594272 w 12191999"/>
              <a:gd name="connsiteY956" fmla="*/ 128445 h 6857999"/>
              <a:gd name="connsiteX957" fmla="*/ 3600193 w 12191999"/>
              <a:gd name="connsiteY957" fmla="*/ 110490 h 6857999"/>
              <a:gd name="connsiteX958" fmla="*/ 3596185 w 12191999"/>
              <a:gd name="connsiteY958" fmla="*/ 87630 h 6857999"/>
              <a:gd name="connsiteX959" fmla="*/ 3576149 w 12191999"/>
              <a:gd name="connsiteY959" fmla="*/ 80010 h 6857999"/>
              <a:gd name="connsiteX960" fmla="*/ 3487988 w 12191999"/>
              <a:gd name="connsiteY960" fmla="*/ 72390 h 6857999"/>
              <a:gd name="connsiteX961" fmla="*/ 3335709 w 12191999"/>
              <a:gd name="connsiteY961" fmla="*/ 76200 h 6857999"/>
              <a:gd name="connsiteX962" fmla="*/ 3287621 w 12191999"/>
              <a:gd name="connsiteY962" fmla="*/ 83820 h 6857999"/>
              <a:gd name="connsiteX963" fmla="*/ 3243540 w 12191999"/>
              <a:gd name="connsiteY963" fmla="*/ 87630 h 6857999"/>
              <a:gd name="connsiteX964" fmla="*/ 2762662 w 12191999"/>
              <a:gd name="connsiteY964" fmla="*/ 95250 h 6857999"/>
              <a:gd name="connsiteX965" fmla="*/ 2718580 w 12191999"/>
              <a:gd name="connsiteY965" fmla="*/ 99060 h 6857999"/>
              <a:gd name="connsiteX966" fmla="*/ 2690530 w 12191999"/>
              <a:gd name="connsiteY966" fmla="*/ 106680 h 6857999"/>
              <a:gd name="connsiteX967" fmla="*/ 2670494 w 12191999"/>
              <a:gd name="connsiteY967" fmla="*/ 110490 h 6857999"/>
              <a:gd name="connsiteX968" fmla="*/ 2658472 w 12191999"/>
              <a:gd name="connsiteY968" fmla="*/ 114300 h 6857999"/>
              <a:gd name="connsiteX969" fmla="*/ 2642441 w 12191999"/>
              <a:gd name="connsiteY969" fmla="*/ 118110 h 6857999"/>
              <a:gd name="connsiteX970" fmla="*/ 2618398 w 12191999"/>
              <a:gd name="connsiteY970" fmla="*/ 133350 h 6857999"/>
              <a:gd name="connsiteX971" fmla="*/ 2602369 w 12191999"/>
              <a:gd name="connsiteY971" fmla="*/ 137160 h 6857999"/>
              <a:gd name="connsiteX972" fmla="*/ 2582332 w 12191999"/>
              <a:gd name="connsiteY972" fmla="*/ 144780 h 6857999"/>
              <a:gd name="connsiteX973" fmla="*/ 2558289 w 12191999"/>
              <a:gd name="connsiteY973" fmla="*/ 148590 h 6857999"/>
              <a:gd name="connsiteX974" fmla="*/ 2530237 w 12191999"/>
              <a:gd name="connsiteY974" fmla="*/ 163830 h 6857999"/>
              <a:gd name="connsiteX975" fmla="*/ 2474135 w 12191999"/>
              <a:gd name="connsiteY975" fmla="*/ 156210 h 6857999"/>
              <a:gd name="connsiteX976" fmla="*/ 2486157 w 12191999"/>
              <a:gd name="connsiteY976" fmla="*/ 201930 h 6857999"/>
              <a:gd name="connsiteX977" fmla="*/ 2490164 w 12191999"/>
              <a:gd name="connsiteY977" fmla="*/ 213360 h 6857999"/>
              <a:gd name="connsiteX978" fmla="*/ 2510201 w 12191999"/>
              <a:gd name="connsiteY978" fmla="*/ 224790 h 6857999"/>
              <a:gd name="connsiteX979" fmla="*/ 2526230 w 12191999"/>
              <a:gd name="connsiteY979" fmla="*/ 236220 h 6857999"/>
              <a:gd name="connsiteX980" fmla="*/ 2562296 w 12191999"/>
              <a:gd name="connsiteY980" fmla="*/ 247650 h 6857999"/>
              <a:gd name="connsiteX981" fmla="*/ 2574318 w 12191999"/>
              <a:gd name="connsiteY981" fmla="*/ 255270 h 6857999"/>
              <a:gd name="connsiteX982" fmla="*/ 2586340 w 12191999"/>
              <a:gd name="connsiteY982" fmla="*/ 259080 h 6857999"/>
              <a:gd name="connsiteX983" fmla="*/ 2822772 w 12191999"/>
              <a:gd name="connsiteY983" fmla="*/ 266700 h 6857999"/>
              <a:gd name="connsiteX984" fmla="*/ 2858837 w 12191999"/>
              <a:gd name="connsiteY984" fmla="*/ 270510 h 6857999"/>
              <a:gd name="connsiteX985" fmla="*/ 2862845 w 12191999"/>
              <a:gd name="connsiteY985" fmla="*/ 297180 h 6857999"/>
              <a:gd name="connsiteX986" fmla="*/ 2886889 w 12191999"/>
              <a:gd name="connsiteY986" fmla="*/ 300990 h 6857999"/>
              <a:gd name="connsiteX987" fmla="*/ 2898910 w 12191999"/>
              <a:gd name="connsiteY987" fmla="*/ 308610 h 6857999"/>
              <a:gd name="connsiteX988" fmla="*/ 2918948 w 12191999"/>
              <a:gd name="connsiteY988" fmla="*/ 312420 h 6857999"/>
              <a:gd name="connsiteX989" fmla="*/ 2959021 w 12191999"/>
              <a:gd name="connsiteY989" fmla="*/ 320040 h 6857999"/>
              <a:gd name="connsiteX990" fmla="*/ 3022161 w 12191999"/>
              <a:gd name="connsiteY990" fmla="*/ 314037 h 6857999"/>
              <a:gd name="connsiteX991" fmla="*/ 3016324 w 12191999"/>
              <a:gd name="connsiteY991" fmla="*/ 323699 h 6857999"/>
              <a:gd name="connsiteX992" fmla="*/ 3007109 w 12191999"/>
              <a:gd name="connsiteY992" fmla="*/ 331470 h 6857999"/>
              <a:gd name="connsiteX993" fmla="*/ 2918948 w 12191999"/>
              <a:gd name="connsiteY993" fmla="*/ 335280 h 6857999"/>
              <a:gd name="connsiteX994" fmla="*/ 2886889 w 12191999"/>
              <a:gd name="connsiteY994" fmla="*/ 335280 h 6857999"/>
              <a:gd name="connsiteX995" fmla="*/ 2670494 w 12191999"/>
              <a:gd name="connsiteY995" fmla="*/ 331470 h 6857999"/>
              <a:gd name="connsiteX996" fmla="*/ 2658472 w 12191999"/>
              <a:gd name="connsiteY996" fmla="*/ 327660 h 6857999"/>
              <a:gd name="connsiteX997" fmla="*/ 2634427 w 12191999"/>
              <a:gd name="connsiteY997" fmla="*/ 346711 h 6857999"/>
              <a:gd name="connsiteX998" fmla="*/ 2610384 w 12191999"/>
              <a:gd name="connsiteY998" fmla="*/ 361950 h 6857999"/>
              <a:gd name="connsiteX999" fmla="*/ 2602369 w 12191999"/>
              <a:gd name="connsiteY999" fmla="*/ 377190 h 6857999"/>
              <a:gd name="connsiteX1000" fmla="*/ 2590347 w 12191999"/>
              <a:gd name="connsiteY1000" fmla="*/ 381000 h 6857999"/>
              <a:gd name="connsiteX1001" fmla="*/ 2578325 w 12191999"/>
              <a:gd name="connsiteY1001" fmla="*/ 388620 h 6857999"/>
              <a:gd name="connsiteX1002" fmla="*/ 2574318 w 12191999"/>
              <a:gd name="connsiteY1002" fmla="*/ 403861 h 6857999"/>
              <a:gd name="connsiteX1003" fmla="*/ 2586340 w 12191999"/>
              <a:gd name="connsiteY1003" fmla="*/ 438150 h 6857999"/>
              <a:gd name="connsiteX1004" fmla="*/ 2580790 w 12191999"/>
              <a:gd name="connsiteY1004" fmla="*/ 439323 h 6857999"/>
              <a:gd name="connsiteX1005" fmla="*/ 2578325 w 12191999"/>
              <a:gd name="connsiteY1005" fmla="*/ 438150 h 6857999"/>
              <a:gd name="connsiteX1006" fmla="*/ 2566303 w 12191999"/>
              <a:gd name="connsiteY1006" fmla="*/ 426720 h 6857999"/>
              <a:gd name="connsiteX1007" fmla="*/ 2542259 w 12191999"/>
              <a:gd name="connsiteY1007" fmla="*/ 415291 h 6857999"/>
              <a:gd name="connsiteX1008" fmla="*/ 2494171 w 12191999"/>
              <a:gd name="connsiteY1008" fmla="*/ 422910 h 6857999"/>
              <a:gd name="connsiteX1009" fmla="*/ 2470127 w 12191999"/>
              <a:gd name="connsiteY1009" fmla="*/ 430530 h 6857999"/>
              <a:gd name="connsiteX1010" fmla="*/ 2467108 w 12191999"/>
              <a:gd name="connsiteY1010" fmla="*/ 448415 h 6857999"/>
              <a:gd name="connsiteX1011" fmla="*/ 2442076 w 12191999"/>
              <a:gd name="connsiteY1011" fmla="*/ 445770 h 6857999"/>
              <a:gd name="connsiteX1012" fmla="*/ 2430054 w 12191999"/>
              <a:gd name="connsiteY1012" fmla="*/ 434340 h 6857999"/>
              <a:gd name="connsiteX1013" fmla="*/ 2406010 w 12191999"/>
              <a:gd name="connsiteY1013" fmla="*/ 426720 h 6857999"/>
              <a:gd name="connsiteX1014" fmla="*/ 2393988 w 12191999"/>
              <a:gd name="connsiteY1014" fmla="*/ 415291 h 6857999"/>
              <a:gd name="connsiteX1015" fmla="*/ 2343247 w 12191999"/>
              <a:gd name="connsiteY1015" fmla="*/ 407548 h 6857999"/>
              <a:gd name="connsiteX1016" fmla="*/ 2293805 w 12191999"/>
              <a:gd name="connsiteY1016" fmla="*/ 411480 h 6857999"/>
              <a:gd name="connsiteX1017" fmla="*/ 2288402 w 12191999"/>
              <a:gd name="connsiteY1017" fmla="*/ 501396 h 6857999"/>
              <a:gd name="connsiteX1018" fmla="*/ 2284569 w 12191999"/>
              <a:gd name="connsiteY1018" fmla="*/ 516765 h 6857999"/>
              <a:gd name="connsiteX1019" fmla="*/ 2281783 w 12191999"/>
              <a:gd name="connsiteY1019" fmla="*/ 518160 h 6857999"/>
              <a:gd name="connsiteX1020" fmla="*/ 2269761 w 12191999"/>
              <a:gd name="connsiteY1020" fmla="*/ 525780 h 6857999"/>
              <a:gd name="connsiteX1021" fmla="*/ 2246741 w 12191999"/>
              <a:gd name="connsiteY1021" fmla="*/ 536110 h 6857999"/>
              <a:gd name="connsiteX1022" fmla="*/ 2235037 w 12191999"/>
              <a:gd name="connsiteY1022" fmla="*/ 540181 h 6857999"/>
              <a:gd name="connsiteX1023" fmla="*/ 2229688 w 12191999"/>
              <a:gd name="connsiteY1023" fmla="*/ 533401 h 6857999"/>
              <a:gd name="connsiteX1024" fmla="*/ 2221673 w 12191999"/>
              <a:gd name="connsiteY1024" fmla="*/ 518160 h 6857999"/>
              <a:gd name="connsiteX1025" fmla="*/ 2213659 w 12191999"/>
              <a:gd name="connsiteY1025" fmla="*/ 506730 h 6857999"/>
              <a:gd name="connsiteX1026" fmla="*/ 2217666 w 12191999"/>
              <a:gd name="connsiteY1026" fmla="*/ 373380 h 6857999"/>
              <a:gd name="connsiteX1027" fmla="*/ 2197629 w 12191999"/>
              <a:gd name="connsiteY1027" fmla="*/ 331470 h 6857999"/>
              <a:gd name="connsiteX1028" fmla="*/ 2157556 w 12191999"/>
              <a:gd name="connsiteY1028" fmla="*/ 320040 h 6857999"/>
              <a:gd name="connsiteX1029" fmla="*/ 2105461 w 12191999"/>
              <a:gd name="connsiteY1029" fmla="*/ 323850 h 6857999"/>
              <a:gd name="connsiteX1030" fmla="*/ 2097446 w 12191999"/>
              <a:gd name="connsiteY1030" fmla="*/ 335280 h 6857999"/>
              <a:gd name="connsiteX1031" fmla="*/ 2041344 w 12191999"/>
              <a:gd name="connsiteY1031" fmla="*/ 327660 h 6857999"/>
              <a:gd name="connsiteX1032" fmla="*/ 2013292 w 12191999"/>
              <a:gd name="connsiteY1032" fmla="*/ 300990 h 6857999"/>
              <a:gd name="connsiteX1033" fmla="*/ 2009285 w 12191999"/>
              <a:gd name="connsiteY1033" fmla="*/ 281940 h 6857999"/>
              <a:gd name="connsiteX1034" fmla="*/ 1977226 w 12191999"/>
              <a:gd name="connsiteY1034" fmla="*/ 262890 h 6857999"/>
              <a:gd name="connsiteX1035" fmla="*/ 1933146 w 12191999"/>
              <a:gd name="connsiteY1035" fmla="*/ 285750 h 6857999"/>
              <a:gd name="connsiteX1036" fmla="*/ 1917117 w 12191999"/>
              <a:gd name="connsiteY1036" fmla="*/ 293370 h 6857999"/>
              <a:gd name="connsiteX1037" fmla="*/ 1905095 w 12191999"/>
              <a:gd name="connsiteY1037" fmla="*/ 304800 h 6857999"/>
              <a:gd name="connsiteX1038" fmla="*/ 1885058 w 12191999"/>
              <a:gd name="connsiteY1038" fmla="*/ 308610 h 6857999"/>
              <a:gd name="connsiteX1039" fmla="*/ 1881051 w 12191999"/>
              <a:gd name="connsiteY1039" fmla="*/ 320040 h 6857999"/>
              <a:gd name="connsiteX1040" fmla="*/ 1776860 w 12191999"/>
              <a:gd name="connsiteY1040" fmla="*/ 308610 h 6857999"/>
              <a:gd name="connsiteX1041" fmla="*/ 1636604 w 12191999"/>
              <a:gd name="connsiteY1041" fmla="*/ 300990 h 6857999"/>
              <a:gd name="connsiteX1042" fmla="*/ 1624582 w 12191999"/>
              <a:gd name="connsiteY1042" fmla="*/ 297180 h 6857999"/>
              <a:gd name="connsiteX1043" fmla="*/ 1576494 w 12191999"/>
              <a:gd name="connsiteY1043" fmla="*/ 297180 h 6857999"/>
              <a:gd name="connsiteX1044" fmla="*/ 1552450 w 12191999"/>
              <a:gd name="connsiteY1044" fmla="*/ 323850 h 6857999"/>
              <a:gd name="connsiteX1045" fmla="*/ 1556457 w 12191999"/>
              <a:gd name="connsiteY1045" fmla="*/ 335280 h 6857999"/>
              <a:gd name="connsiteX1046" fmla="*/ 1612560 w 12191999"/>
              <a:gd name="connsiteY1046" fmla="*/ 339090 h 6857999"/>
              <a:gd name="connsiteX1047" fmla="*/ 1648626 w 12191999"/>
              <a:gd name="connsiteY1047" fmla="*/ 335280 h 6857999"/>
              <a:gd name="connsiteX1048" fmla="*/ 1680684 w 12191999"/>
              <a:gd name="connsiteY1048" fmla="*/ 327660 h 6857999"/>
              <a:gd name="connsiteX1049" fmla="*/ 1700721 w 12191999"/>
              <a:gd name="connsiteY1049" fmla="*/ 323850 h 6857999"/>
              <a:gd name="connsiteX1050" fmla="*/ 1720757 w 12191999"/>
              <a:gd name="connsiteY1050" fmla="*/ 316230 h 6857999"/>
              <a:gd name="connsiteX1051" fmla="*/ 1732780 w 12191999"/>
              <a:gd name="connsiteY1051" fmla="*/ 312420 h 6857999"/>
              <a:gd name="connsiteX1052" fmla="*/ 1740794 w 12191999"/>
              <a:gd name="connsiteY1052" fmla="*/ 323850 h 6857999"/>
              <a:gd name="connsiteX1053" fmla="*/ 1720757 w 12191999"/>
              <a:gd name="connsiteY1053" fmla="*/ 354330 h 6857999"/>
              <a:gd name="connsiteX1054" fmla="*/ 1792889 w 12191999"/>
              <a:gd name="connsiteY1054" fmla="*/ 369570 h 6857999"/>
              <a:gd name="connsiteX1055" fmla="*/ 1808919 w 12191999"/>
              <a:gd name="connsiteY1055" fmla="*/ 426720 h 6857999"/>
              <a:gd name="connsiteX1056" fmla="*/ 1913109 w 12191999"/>
              <a:gd name="connsiteY1056" fmla="*/ 415291 h 6857999"/>
              <a:gd name="connsiteX1057" fmla="*/ 1917117 w 12191999"/>
              <a:gd name="connsiteY1057" fmla="*/ 373380 h 6857999"/>
              <a:gd name="connsiteX1058" fmla="*/ 1929138 w 12191999"/>
              <a:gd name="connsiteY1058" fmla="*/ 369570 h 6857999"/>
              <a:gd name="connsiteX1059" fmla="*/ 1945168 w 12191999"/>
              <a:gd name="connsiteY1059" fmla="*/ 354330 h 6857999"/>
              <a:gd name="connsiteX1060" fmla="*/ 1965205 w 12191999"/>
              <a:gd name="connsiteY1060" fmla="*/ 377190 h 6857999"/>
              <a:gd name="connsiteX1061" fmla="*/ 1981234 w 12191999"/>
              <a:gd name="connsiteY1061" fmla="*/ 381000 h 6857999"/>
              <a:gd name="connsiteX1062" fmla="*/ 2089432 w 12191999"/>
              <a:gd name="connsiteY1062" fmla="*/ 384810 h 6857999"/>
              <a:gd name="connsiteX1063" fmla="*/ 2073402 w 12191999"/>
              <a:gd name="connsiteY1063" fmla="*/ 430530 h 6857999"/>
              <a:gd name="connsiteX1064" fmla="*/ 2065387 w 12191999"/>
              <a:gd name="connsiteY1064" fmla="*/ 457200 h 6857999"/>
              <a:gd name="connsiteX1065" fmla="*/ 2061380 w 12191999"/>
              <a:gd name="connsiteY1065" fmla="*/ 468630 h 6857999"/>
              <a:gd name="connsiteX1066" fmla="*/ 2075583 w 12191999"/>
              <a:gd name="connsiteY1066" fmla="*/ 474281 h 6857999"/>
              <a:gd name="connsiteX1067" fmla="*/ 2031776 w 12191999"/>
              <a:gd name="connsiteY1067" fmla="*/ 471103 h 6857999"/>
              <a:gd name="connsiteX1068" fmla="*/ 1866358 w 12191999"/>
              <a:gd name="connsiteY1068" fmla="*/ 464590 h 6857999"/>
              <a:gd name="connsiteX1069" fmla="*/ 1808070 w 12191999"/>
              <a:gd name="connsiteY1069" fmla="*/ 436881 h 6857999"/>
              <a:gd name="connsiteX1070" fmla="*/ 1778925 w 12191999"/>
              <a:gd name="connsiteY1070" fmla="*/ 427645 h 6857999"/>
              <a:gd name="connsiteX1071" fmla="*/ 1720638 w 12191999"/>
              <a:gd name="connsiteY1071" fmla="*/ 381463 h 6857999"/>
              <a:gd name="connsiteX1072" fmla="*/ 1691492 w 12191999"/>
              <a:gd name="connsiteY1072" fmla="*/ 372226 h 6857999"/>
              <a:gd name="connsiteX1073" fmla="*/ 1588084 w 12191999"/>
              <a:gd name="connsiteY1073" fmla="*/ 369981 h 6857999"/>
              <a:gd name="connsiteX1074" fmla="*/ 1487483 w 12191999"/>
              <a:gd name="connsiteY1074" fmla="*/ 381463 h 6857999"/>
              <a:gd name="connsiteX1075" fmla="*/ 1497197 w 12191999"/>
              <a:gd name="connsiteY1075" fmla="*/ 436881 h 6857999"/>
              <a:gd name="connsiteX1076" fmla="*/ 1574915 w 12191999"/>
              <a:gd name="connsiteY1076" fmla="*/ 446117 h 6857999"/>
              <a:gd name="connsiteX1077" fmla="*/ 1681777 w 12191999"/>
              <a:gd name="connsiteY1077" fmla="*/ 455354 h 6857999"/>
              <a:gd name="connsiteX1078" fmla="*/ 1717055 w 12191999"/>
              <a:gd name="connsiteY1078" fmla="*/ 488282 h 6857999"/>
              <a:gd name="connsiteX1079" fmla="*/ 1738020 w 12191999"/>
              <a:gd name="connsiteY1079" fmla="*/ 525603 h 6857999"/>
              <a:gd name="connsiteX1080" fmla="*/ 1546490 w 12191999"/>
              <a:gd name="connsiteY1080" fmla="*/ 520591 h 6857999"/>
              <a:gd name="connsiteX1081" fmla="*/ 1348077 w 12191999"/>
              <a:gd name="connsiteY1081" fmla="*/ 518160 h 6857999"/>
              <a:gd name="connsiteX1082" fmla="*/ 1312011 w 12191999"/>
              <a:gd name="connsiteY1082" fmla="*/ 537210 h 6857999"/>
              <a:gd name="connsiteX1083" fmla="*/ 1292757 w 12191999"/>
              <a:gd name="connsiteY1083" fmla="*/ 562838 h 6857999"/>
              <a:gd name="connsiteX1084" fmla="*/ 1283474 w 12191999"/>
              <a:gd name="connsiteY1084" fmla="*/ 556954 h 6857999"/>
              <a:gd name="connsiteX1085" fmla="*/ 1255484 w 12191999"/>
              <a:gd name="connsiteY1085" fmla="*/ 548611 h 6857999"/>
              <a:gd name="connsiteX1086" fmla="*/ 1257837 w 12191999"/>
              <a:gd name="connsiteY1086" fmla="*/ 550281 h 6857999"/>
              <a:gd name="connsiteX1087" fmla="*/ 1248370 w 12191999"/>
              <a:gd name="connsiteY1087" fmla="*/ 544066 h 6857999"/>
              <a:gd name="connsiteX1088" fmla="*/ 1225185 w 12191999"/>
              <a:gd name="connsiteY1088" fmla="*/ 529245 h 6857999"/>
              <a:gd name="connsiteX1089" fmla="*/ 972603 w 12191999"/>
              <a:gd name="connsiteY1089" fmla="*/ 538481 h 6857999"/>
              <a:gd name="connsiteX1090" fmla="*/ 924029 w 12191999"/>
              <a:gd name="connsiteY1090" fmla="*/ 547717 h 6857999"/>
              <a:gd name="connsiteX1091" fmla="*/ 720019 w 12191999"/>
              <a:gd name="connsiteY1091" fmla="*/ 575426 h 6857999"/>
              <a:gd name="connsiteX1092" fmla="*/ 156566 w 12191999"/>
              <a:gd name="connsiteY1092" fmla="*/ 566190 h 6857999"/>
              <a:gd name="connsiteX1093" fmla="*/ 88562 w 12191999"/>
              <a:gd name="connsiteY1093" fmla="*/ 584663 h 6857999"/>
              <a:gd name="connsiteX1094" fmla="*/ 49704 w 12191999"/>
              <a:gd name="connsiteY1094" fmla="*/ 593899 h 6857999"/>
              <a:gd name="connsiteX1095" fmla="*/ 1130 w 12191999"/>
              <a:gd name="connsiteY1095" fmla="*/ 621608 h 6857999"/>
              <a:gd name="connsiteX1096" fmla="*/ 20560 w 12191999"/>
              <a:gd name="connsiteY1096" fmla="*/ 649317 h 6857999"/>
              <a:gd name="connsiteX1097" fmla="*/ 88562 w 12191999"/>
              <a:gd name="connsiteY1097" fmla="*/ 658554 h 6857999"/>
              <a:gd name="connsiteX1098" fmla="*/ 78848 w 12191999"/>
              <a:gd name="connsiteY1098" fmla="*/ 741681 h 6857999"/>
              <a:gd name="connsiteX1099" fmla="*/ 39989 w 12191999"/>
              <a:gd name="connsiteY1099" fmla="*/ 750917 h 6857999"/>
              <a:gd name="connsiteX1100" fmla="*/ 107992 w 12191999"/>
              <a:gd name="connsiteY1100" fmla="*/ 787863 h 6857999"/>
              <a:gd name="connsiteX1101" fmla="*/ 127421 w 12191999"/>
              <a:gd name="connsiteY1101" fmla="*/ 824807 h 6857999"/>
              <a:gd name="connsiteX1102" fmla="*/ 107992 w 12191999"/>
              <a:gd name="connsiteY1102" fmla="*/ 917172 h 6857999"/>
              <a:gd name="connsiteX1103" fmla="*/ 234283 w 12191999"/>
              <a:gd name="connsiteY1103" fmla="*/ 944881 h 6857999"/>
              <a:gd name="connsiteX1104" fmla="*/ 350860 w 12191999"/>
              <a:gd name="connsiteY1104" fmla="*/ 981825 h 6857999"/>
              <a:gd name="connsiteX1105" fmla="*/ 418863 w 12191999"/>
              <a:gd name="connsiteY1105" fmla="*/ 917172 h 6857999"/>
              <a:gd name="connsiteX1106" fmla="*/ 486866 w 12191999"/>
              <a:gd name="connsiteY1106" fmla="*/ 870990 h 6857999"/>
              <a:gd name="connsiteX1107" fmla="*/ 710305 w 12191999"/>
              <a:gd name="connsiteY1107" fmla="*/ 880226 h 6857999"/>
              <a:gd name="connsiteX1108" fmla="*/ 797737 w 12191999"/>
              <a:gd name="connsiteY1108" fmla="*/ 944881 h 6857999"/>
              <a:gd name="connsiteX1109" fmla="*/ 875455 w 12191999"/>
              <a:gd name="connsiteY1109" fmla="*/ 972590 h 6857999"/>
              <a:gd name="connsiteX1110" fmla="*/ 933743 w 12191999"/>
              <a:gd name="connsiteY1110" fmla="*/ 1018772 h 6857999"/>
              <a:gd name="connsiteX1111" fmla="*/ 962888 w 12191999"/>
              <a:gd name="connsiteY1111" fmla="*/ 1028008 h 6857999"/>
              <a:gd name="connsiteX1112" fmla="*/ 992032 w 12191999"/>
              <a:gd name="connsiteY1112" fmla="*/ 1055717 h 6857999"/>
              <a:gd name="connsiteX1113" fmla="*/ 1060035 w 12191999"/>
              <a:gd name="connsiteY1113" fmla="*/ 1092663 h 6857999"/>
              <a:gd name="connsiteX1114" fmla="*/ 1089179 w 12191999"/>
              <a:gd name="connsiteY1114" fmla="*/ 1101899 h 6857999"/>
              <a:gd name="connsiteX1115" fmla="*/ 1176611 w 12191999"/>
              <a:gd name="connsiteY1115" fmla="*/ 1175790 h 6857999"/>
              <a:gd name="connsiteX1116" fmla="*/ 1205756 w 12191999"/>
              <a:gd name="connsiteY1116" fmla="*/ 1203499 h 6857999"/>
              <a:gd name="connsiteX1117" fmla="*/ 1264044 w 12191999"/>
              <a:gd name="connsiteY1117" fmla="*/ 1240445 h 6857999"/>
              <a:gd name="connsiteX1118" fmla="*/ 1293189 w 12191999"/>
              <a:gd name="connsiteY1118" fmla="*/ 1258917 h 6857999"/>
              <a:gd name="connsiteX1119" fmla="*/ 1312618 w 12191999"/>
              <a:gd name="connsiteY1119" fmla="*/ 1286626 h 6857999"/>
              <a:gd name="connsiteX1120" fmla="*/ 1370906 w 12191999"/>
              <a:gd name="connsiteY1120" fmla="*/ 1314336 h 6857999"/>
              <a:gd name="connsiteX1121" fmla="*/ 1400051 w 12191999"/>
              <a:gd name="connsiteY1121" fmla="*/ 1342045 h 6857999"/>
              <a:gd name="connsiteX1122" fmla="*/ 1429195 w 12191999"/>
              <a:gd name="connsiteY1122" fmla="*/ 1360517 h 6857999"/>
              <a:gd name="connsiteX1123" fmla="*/ 1438909 w 12191999"/>
              <a:gd name="connsiteY1123" fmla="*/ 1397463 h 6857999"/>
              <a:gd name="connsiteX1124" fmla="*/ 1448624 w 12191999"/>
              <a:gd name="connsiteY1124" fmla="*/ 1619136 h 6857999"/>
              <a:gd name="connsiteX1125" fmla="*/ 1545771 w 12191999"/>
              <a:gd name="connsiteY1125" fmla="*/ 1766917 h 6857999"/>
              <a:gd name="connsiteX1126" fmla="*/ 1594345 w 12191999"/>
              <a:gd name="connsiteY1126" fmla="*/ 1822336 h 6857999"/>
              <a:gd name="connsiteX1127" fmla="*/ 1623490 w 12191999"/>
              <a:gd name="connsiteY1127" fmla="*/ 1896225 h 6857999"/>
              <a:gd name="connsiteX1128" fmla="*/ 1662349 w 12191999"/>
              <a:gd name="connsiteY1128" fmla="*/ 1951644 h 6857999"/>
              <a:gd name="connsiteX1129" fmla="*/ 1701208 w 12191999"/>
              <a:gd name="connsiteY1129" fmla="*/ 2025535 h 6857999"/>
              <a:gd name="connsiteX1130" fmla="*/ 1720638 w 12191999"/>
              <a:gd name="connsiteY1130" fmla="*/ 2090189 h 6857999"/>
              <a:gd name="connsiteX1131" fmla="*/ 1740065 w 12191999"/>
              <a:gd name="connsiteY1131" fmla="*/ 2117898 h 6857999"/>
              <a:gd name="connsiteX1132" fmla="*/ 1778925 w 12191999"/>
              <a:gd name="connsiteY1132" fmla="*/ 2182553 h 6857999"/>
              <a:gd name="connsiteX1133" fmla="*/ 1798355 w 12191999"/>
              <a:gd name="connsiteY1133" fmla="*/ 2210262 h 6857999"/>
              <a:gd name="connsiteX1134" fmla="*/ 1837213 w 12191999"/>
              <a:gd name="connsiteY1134" fmla="*/ 2237971 h 6857999"/>
              <a:gd name="connsiteX1135" fmla="*/ 1905215 w 12191999"/>
              <a:gd name="connsiteY1135" fmla="*/ 2311862 h 6857999"/>
              <a:gd name="connsiteX1136" fmla="*/ 1944076 w 12191999"/>
              <a:gd name="connsiteY1136" fmla="*/ 2330335 h 6857999"/>
              <a:gd name="connsiteX1137" fmla="*/ 1992650 w 12191999"/>
              <a:gd name="connsiteY1137" fmla="*/ 2330335 h 6857999"/>
              <a:gd name="connsiteX1138" fmla="*/ 1769211 w 12191999"/>
              <a:gd name="connsiteY1138" fmla="*/ 1970116 h 6857999"/>
              <a:gd name="connsiteX1139" fmla="*/ 2109226 w 12191999"/>
              <a:gd name="connsiteY1139" fmla="*/ 2330335 h 6857999"/>
              <a:gd name="connsiteX1140" fmla="*/ 2089797 w 12191999"/>
              <a:gd name="connsiteY1140" fmla="*/ 2450407 h 6857999"/>
              <a:gd name="connsiteX1141" fmla="*/ 2157799 w 12191999"/>
              <a:gd name="connsiteY1141" fmla="*/ 2524298 h 6857999"/>
              <a:gd name="connsiteX1142" fmla="*/ 2235518 w 12191999"/>
              <a:gd name="connsiteY1142" fmla="*/ 2552007 h 6857999"/>
              <a:gd name="connsiteX1143" fmla="*/ 2342379 w 12191999"/>
              <a:gd name="connsiteY1143" fmla="*/ 2579716 h 6857999"/>
              <a:gd name="connsiteX1144" fmla="*/ 2381237 w 12191999"/>
              <a:gd name="connsiteY1144" fmla="*/ 2607425 h 6857999"/>
              <a:gd name="connsiteX1145" fmla="*/ 2497816 w 12191999"/>
              <a:gd name="connsiteY1145" fmla="*/ 2662844 h 6857999"/>
              <a:gd name="connsiteX1146" fmla="*/ 2630637 w 12191999"/>
              <a:gd name="connsiteY1146" fmla="*/ 2764870 h 6857999"/>
              <a:gd name="connsiteX1147" fmla="*/ 2628419 w 12191999"/>
              <a:gd name="connsiteY1147" fmla="*/ 2764512 h 6857999"/>
              <a:gd name="connsiteX1148" fmla="*/ 2628375 w 12191999"/>
              <a:gd name="connsiteY1148" fmla="*/ 2764495 h 6857999"/>
              <a:gd name="connsiteX1149" fmla="*/ 2612030 w 12191999"/>
              <a:gd name="connsiteY1149" fmla="*/ 2759625 h 6857999"/>
              <a:gd name="connsiteX1150" fmla="*/ 2619205 w 12191999"/>
              <a:gd name="connsiteY1150" fmla="*/ 2763025 h 6857999"/>
              <a:gd name="connsiteX1151" fmla="*/ 2628419 w 12191999"/>
              <a:gd name="connsiteY1151" fmla="*/ 2764512 h 6857999"/>
              <a:gd name="connsiteX1152" fmla="*/ 2651386 w 12191999"/>
              <a:gd name="connsiteY1152" fmla="*/ 2773100 h 6857999"/>
              <a:gd name="connsiteX1153" fmla="*/ 2739136 w 12191999"/>
              <a:gd name="connsiteY1153" fmla="*/ 2808793 h 6857999"/>
              <a:gd name="connsiteX1154" fmla="*/ 2768528 w 12191999"/>
              <a:gd name="connsiteY1154" fmla="*/ 2821278 h 6857999"/>
              <a:gd name="connsiteX1155" fmla="*/ 2768806 w 12191999"/>
              <a:gd name="connsiteY1155" fmla="*/ 2821962 h 6857999"/>
              <a:gd name="connsiteX1156" fmla="*/ 2778691 w 12191999"/>
              <a:gd name="connsiteY1156" fmla="*/ 2832735 h 6857999"/>
              <a:gd name="connsiteX1157" fmla="*/ 2790713 w 12191999"/>
              <a:gd name="connsiteY1157" fmla="*/ 2846070 h 6857999"/>
              <a:gd name="connsiteX1158" fmla="*/ 2802735 w 12191999"/>
              <a:gd name="connsiteY1158" fmla="*/ 2861310 h 6857999"/>
              <a:gd name="connsiteX1159" fmla="*/ 2806743 w 12191999"/>
              <a:gd name="connsiteY1159" fmla="*/ 2867025 h 6857999"/>
              <a:gd name="connsiteX1160" fmla="*/ 2812753 w 12191999"/>
              <a:gd name="connsiteY1160" fmla="*/ 2874645 h 6857999"/>
              <a:gd name="connsiteX1161" fmla="*/ 2816761 w 12191999"/>
              <a:gd name="connsiteY1161" fmla="*/ 2880360 h 6857999"/>
              <a:gd name="connsiteX1162" fmla="*/ 2822772 w 12191999"/>
              <a:gd name="connsiteY1162" fmla="*/ 2886075 h 6857999"/>
              <a:gd name="connsiteX1163" fmla="*/ 2828783 w 12191999"/>
              <a:gd name="connsiteY1163" fmla="*/ 2895600 h 6857999"/>
              <a:gd name="connsiteX1164" fmla="*/ 2836798 w 12191999"/>
              <a:gd name="connsiteY1164" fmla="*/ 2899410 h 6857999"/>
              <a:gd name="connsiteX1165" fmla="*/ 2848819 w 12191999"/>
              <a:gd name="connsiteY1165" fmla="*/ 2912745 h 6857999"/>
              <a:gd name="connsiteX1166" fmla="*/ 2854830 w 12191999"/>
              <a:gd name="connsiteY1166" fmla="*/ 2916555 h 6857999"/>
              <a:gd name="connsiteX1167" fmla="*/ 2866852 w 12191999"/>
              <a:gd name="connsiteY1167" fmla="*/ 2929890 h 6857999"/>
              <a:gd name="connsiteX1168" fmla="*/ 2878875 w 12191999"/>
              <a:gd name="connsiteY1168" fmla="*/ 2939415 h 6857999"/>
              <a:gd name="connsiteX1169" fmla="*/ 2890896 w 12191999"/>
              <a:gd name="connsiteY1169" fmla="*/ 2954655 h 6857999"/>
              <a:gd name="connsiteX1170" fmla="*/ 2898911 w 12191999"/>
              <a:gd name="connsiteY1170" fmla="*/ 2962275 h 6857999"/>
              <a:gd name="connsiteX1171" fmla="*/ 2902918 w 12191999"/>
              <a:gd name="connsiteY1171" fmla="*/ 2967990 h 6857999"/>
              <a:gd name="connsiteX1172" fmla="*/ 2914940 w 12191999"/>
              <a:gd name="connsiteY1172" fmla="*/ 2979420 h 6857999"/>
              <a:gd name="connsiteX1173" fmla="*/ 2916944 w 12191999"/>
              <a:gd name="connsiteY1173" fmla="*/ 2987040 h 6857999"/>
              <a:gd name="connsiteX1174" fmla="*/ 2928966 w 12191999"/>
              <a:gd name="connsiteY1174" fmla="*/ 2998470 h 6857999"/>
              <a:gd name="connsiteX1175" fmla="*/ 2934977 w 12191999"/>
              <a:gd name="connsiteY1175" fmla="*/ 3009900 h 6857999"/>
              <a:gd name="connsiteX1176" fmla="*/ 2942993 w 12191999"/>
              <a:gd name="connsiteY1176" fmla="*/ 3015615 h 6857999"/>
              <a:gd name="connsiteX1177" fmla="*/ 2949003 w 12191999"/>
              <a:gd name="connsiteY1177" fmla="*/ 3023235 h 6857999"/>
              <a:gd name="connsiteX1178" fmla="*/ 2953011 w 12191999"/>
              <a:gd name="connsiteY1178" fmla="*/ 3028950 h 6857999"/>
              <a:gd name="connsiteX1179" fmla="*/ 2955014 w 12191999"/>
              <a:gd name="connsiteY1179" fmla="*/ 3034665 h 6857999"/>
              <a:gd name="connsiteX1180" fmla="*/ 2963028 w 12191999"/>
              <a:gd name="connsiteY1180" fmla="*/ 3042285 h 6857999"/>
              <a:gd name="connsiteX1181" fmla="*/ 2965033 w 12191999"/>
              <a:gd name="connsiteY1181" fmla="*/ 3049905 h 6857999"/>
              <a:gd name="connsiteX1182" fmla="*/ 2977054 w 12191999"/>
              <a:gd name="connsiteY1182" fmla="*/ 3070860 h 6857999"/>
              <a:gd name="connsiteX1183" fmla="*/ 2985069 w 12191999"/>
              <a:gd name="connsiteY1183" fmla="*/ 3088005 h 6857999"/>
              <a:gd name="connsiteX1184" fmla="*/ 2989076 w 12191999"/>
              <a:gd name="connsiteY1184" fmla="*/ 3099435 h 6857999"/>
              <a:gd name="connsiteX1185" fmla="*/ 2996102 w 12191999"/>
              <a:gd name="connsiteY1185" fmla="*/ 3106115 h 6857999"/>
              <a:gd name="connsiteX1186" fmla="*/ 3000552 w 12191999"/>
              <a:gd name="connsiteY1186" fmla="*/ 3120489 h 6857999"/>
              <a:gd name="connsiteX1187" fmla="*/ 3008091 w 12191999"/>
              <a:gd name="connsiteY1187" fmla="*/ 3134551 h 6857999"/>
              <a:gd name="connsiteX1188" fmla="*/ 3009112 w 12191999"/>
              <a:gd name="connsiteY1188" fmla="*/ 3141345 h 6857999"/>
              <a:gd name="connsiteX1189" fmla="*/ 3013120 w 12191999"/>
              <a:gd name="connsiteY1189" fmla="*/ 3147060 h 6857999"/>
              <a:gd name="connsiteX1190" fmla="*/ 3017128 w 12191999"/>
              <a:gd name="connsiteY1190" fmla="*/ 3156585 h 6857999"/>
              <a:gd name="connsiteX1191" fmla="*/ 3018138 w 12191999"/>
              <a:gd name="connsiteY1191" fmla="*/ 3159383 h 6857999"/>
              <a:gd name="connsiteX1192" fmla="*/ 3002981 w 12191999"/>
              <a:gd name="connsiteY1192" fmla="*/ 3217025 h 6857999"/>
              <a:gd name="connsiteX1193" fmla="*/ 2983551 w 12191999"/>
              <a:gd name="connsiteY1193" fmla="*/ 3309389 h 6857999"/>
              <a:gd name="connsiteX1194" fmla="*/ 2993265 w 12191999"/>
              <a:gd name="connsiteY1194" fmla="*/ 3512589 h 6857999"/>
              <a:gd name="connsiteX1195" fmla="*/ 3022409 w 12191999"/>
              <a:gd name="connsiteY1195" fmla="*/ 3549535 h 6857999"/>
              <a:gd name="connsiteX1196" fmla="*/ 3041839 w 12191999"/>
              <a:gd name="connsiteY1196" fmla="*/ 3577244 h 6857999"/>
              <a:gd name="connsiteX1197" fmla="*/ 3061270 w 12191999"/>
              <a:gd name="connsiteY1197" fmla="*/ 3614189 h 6857999"/>
              <a:gd name="connsiteX1198" fmla="*/ 3119557 w 12191999"/>
              <a:gd name="connsiteY1198" fmla="*/ 3669607 h 6857999"/>
              <a:gd name="connsiteX1199" fmla="*/ 3129271 w 12191999"/>
              <a:gd name="connsiteY1199" fmla="*/ 3697316 h 6857999"/>
              <a:gd name="connsiteX1200" fmla="*/ 3187560 w 12191999"/>
              <a:gd name="connsiteY1200" fmla="*/ 3761971 h 6857999"/>
              <a:gd name="connsiteX1201" fmla="*/ 3207726 w 12191999"/>
              <a:gd name="connsiteY1201" fmla="*/ 3790249 h 6857999"/>
              <a:gd name="connsiteX1202" fmla="*/ 3202795 w 12191999"/>
              <a:gd name="connsiteY1202" fmla="*/ 3786111 h 6857999"/>
              <a:gd name="connsiteX1203" fmla="*/ 3197891 w 12191999"/>
              <a:gd name="connsiteY1203" fmla="*/ 3781566 h 6857999"/>
              <a:gd name="connsiteX1204" fmla="*/ 3195606 w 12191999"/>
              <a:gd name="connsiteY1204" fmla="*/ 3779644 h 6857999"/>
              <a:gd name="connsiteX1205" fmla="*/ 3200664 w 12191999"/>
              <a:gd name="connsiteY1205" fmla="*/ 3784323 h 6857999"/>
              <a:gd name="connsiteX1206" fmla="*/ 3202795 w 12191999"/>
              <a:gd name="connsiteY1206" fmla="*/ 3786111 h 6857999"/>
              <a:gd name="connsiteX1207" fmla="*/ 3212859 w 12191999"/>
              <a:gd name="connsiteY1207" fmla="*/ 3795441 h 6857999"/>
              <a:gd name="connsiteX1208" fmla="*/ 3245849 w 12191999"/>
              <a:gd name="connsiteY1208" fmla="*/ 3826625 h 6857999"/>
              <a:gd name="connsiteX1209" fmla="*/ 3284708 w 12191999"/>
              <a:gd name="connsiteY1209" fmla="*/ 3900516 h 6857999"/>
              <a:gd name="connsiteX1210" fmla="*/ 3304137 w 12191999"/>
              <a:gd name="connsiteY1210" fmla="*/ 3965171 h 6857999"/>
              <a:gd name="connsiteX1211" fmla="*/ 3294421 w 12191999"/>
              <a:gd name="connsiteY1211" fmla="*/ 4630189 h 6857999"/>
              <a:gd name="connsiteX1212" fmla="*/ 3274993 w 12191999"/>
              <a:gd name="connsiteY1212" fmla="*/ 4685607 h 6857999"/>
              <a:gd name="connsiteX1213" fmla="*/ 3245849 w 12191999"/>
              <a:gd name="connsiteY1213" fmla="*/ 4741025 h 6857999"/>
              <a:gd name="connsiteX1214" fmla="*/ 3206989 w 12191999"/>
              <a:gd name="connsiteY1214" fmla="*/ 4898044 h 6857999"/>
              <a:gd name="connsiteX1215" fmla="*/ 3187560 w 12191999"/>
              <a:gd name="connsiteY1215" fmla="*/ 4925753 h 6857999"/>
              <a:gd name="connsiteX1216" fmla="*/ 3197275 w 12191999"/>
              <a:gd name="connsiteY1216" fmla="*/ 5045825 h 6857999"/>
              <a:gd name="connsiteX1217" fmla="*/ 3255563 w 12191999"/>
              <a:gd name="connsiteY1217" fmla="*/ 5110480 h 6857999"/>
              <a:gd name="connsiteX1218" fmla="*/ 3294421 w 12191999"/>
              <a:gd name="connsiteY1218" fmla="*/ 5165898 h 6857999"/>
              <a:gd name="connsiteX1219" fmla="*/ 3304137 w 12191999"/>
              <a:gd name="connsiteY1219" fmla="*/ 5193607 h 6857999"/>
              <a:gd name="connsiteX1220" fmla="*/ 3333282 w 12191999"/>
              <a:gd name="connsiteY1220" fmla="*/ 5212080 h 6857999"/>
              <a:gd name="connsiteX1221" fmla="*/ 3342995 w 12191999"/>
              <a:gd name="connsiteY1221" fmla="*/ 5239789 h 6857999"/>
              <a:gd name="connsiteX1222" fmla="*/ 3372139 w 12191999"/>
              <a:gd name="connsiteY1222" fmla="*/ 5258262 h 6857999"/>
              <a:gd name="connsiteX1223" fmla="*/ 3410999 w 12191999"/>
              <a:gd name="connsiteY1223" fmla="*/ 5285971 h 6857999"/>
              <a:gd name="connsiteX1224" fmla="*/ 3498431 w 12191999"/>
              <a:gd name="connsiteY1224" fmla="*/ 5276735 h 6857999"/>
              <a:gd name="connsiteX1225" fmla="*/ 3479001 w 12191999"/>
              <a:gd name="connsiteY1225" fmla="*/ 5230553 h 6857999"/>
              <a:gd name="connsiteX1226" fmla="*/ 3459572 w 12191999"/>
              <a:gd name="connsiteY1226" fmla="*/ 5193607 h 6857999"/>
              <a:gd name="connsiteX1227" fmla="*/ 3410999 w 12191999"/>
              <a:gd name="connsiteY1227" fmla="*/ 5138189 h 6857999"/>
              <a:gd name="connsiteX1228" fmla="*/ 3391569 w 12191999"/>
              <a:gd name="connsiteY1228" fmla="*/ 5092007 h 6857999"/>
              <a:gd name="connsiteX1229" fmla="*/ 3362425 w 12191999"/>
              <a:gd name="connsiteY1229" fmla="*/ 5027353 h 6857999"/>
              <a:gd name="connsiteX1230" fmla="*/ 3372139 w 12191999"/>
              <a:gd name="connsiteY1230" fmla="*/ 4981171 h 6857999"/>
              <a:gd name="connsiteX1231" fmla="*/ 3410999 w 12191999"/>
              <a:gd name="connsiteY1231" fmla="*/ 4962698 h 6857999"/>
              <a:gd name="connsiteX1232" fmla="*/ 3498431 w 12191999"/>
              <a:gd name="connsiteY1232" fmla="*/ 4944225 h 6857999"/>
              <a:gd name="connsiteX1233" fmla="*/ 3469287 w 12191999"/>
              <a:gd name="connsiteY1233" fmla="*/ 4925753 h 6857999"/>
              <a:gd name="connsiteX1234" fmla="*/ 3440143 w 12191999"/>
              <a:gd name="connsiteY1234" fmla="*/ 4851862 h 6857999"/>
              <a:gd name="connsiteX1235" fmla="*/ 3449857 w 12191999"/>
              <a:gd name="connsiteY1235" fmla="*/ 4814916 h 6857999"/>
              <a:gd name="connsiteX1236" fmla="*/ 3566434 w 12191999"/>
              <a:gd name="connsiteY1236" fmla="*/ 4787207 h 6857999"/>
              <a:gd name="connsiteX1237" fmla="*/ 3595579 w 12191999"/>
              <a:gd name="connsiteY1237" fmla="*/ 4759498 h 6857999"/>
              <a:gd name="connsiteX1238" fmla="*/ 3547005 w 12191999"/>
              <a:gd name="connsiteY1238" fmla="*/ 4722553 h 6857999"/>
              <a:gd name="connsiteX1239" fmla="*/ 3508145 w 12191999"/>
              <a:gd name="connsiteY1239" fmla="*/ 4685607 h 6857999"/>
              <a:gd name="connsiteX1240" fmla="*/ 3517861 w 12191999"/>
              <a:gd name="connsiteY1240" fmla="*/ 4657898 h 6857999"/>
              <a:gd name="connsiteX1241" fmla="*/ 3692725 w 12191999"/>
              <a:gd name="connsiteY1241" fmla="*/ 4648662 h 6857999"/>
              <a:gd name="connsiteX1242" fmla="*/ 3702440 w 12191999"/>
              <a:gd name="connsiteY1242" fmla="*/ 4620953 h 6857999"/>
              <a:gd name="connsiteX1243" fmla="*/ 3721869 w 12191999"/>
              <a:gd name="connsiteY1243" fmla="*/ 4593244 h 6857999"/>
              <a:gd name="connsiteX1244" fmla="*/ 3731586 w 12191999"/>
              <a:gd name="connsiteY1244" fmla="*/ 4500880 h 6857999"/>
              <a:gd name="connsiteX1245" fmla="*/ 3760729 w 12191999"/>
              <a:gd name="connsiteY1245" fmla="*/ 4482407 h 6857999"/>
              <a:gd name="connsiteX1246" fmla="*/ 3887020 w 12191999"/>
              <a:gd name="connsiteY1246" fmla="*/ 4473171 h 6857999"/>
              <a:gd name="connsiteX1247" fmla="*/ 3916163 w 12191999"/>
              <a:gd name="connsiteY1247" fmla="*/ 4408516 h 6857999"/>
              <a:gd name="connsiteX1248" fmla="*/ 3974453 w 12191999"/>
              <a:gd name="connsiteY1248" fmla="*/ 4399280 h 6857999"/>
              <a:gd name="connsiteX1249" fmla="*/ 3984166 w 12191999"/>
              <a:gd name="connsiteY1249" fmla="*/ 4371571 h 6857999"/>
              <a:gd name="connsiteX1250" fmla="*/ 4042454 w 12191999"/>
              <a:gd name="connsiteY1250" fmla="*/ 4297680 h 6857999"/>
              <a:gd name="connsiteX1251" fmla="*/ 4061884 w 12191999"/>
              <a:gd name="connsiteY1251" fmla="*/ 4242262 h 6857999"/>
              <a:gd name="connsiteX1252" fmla="*/ 4081314 w 12191999"/>
              <a:gd name="connsiteY1252" fmla="*/ 4214553 h 6857999"/>
              <a:gd name="connsiteX1253" fmla="*/ 4100743 w 12191999"/>
              <a:gd name="connsiteY1253" fmla="*/ 4029825 h 6857999"/>
              <a:gd name="connsiteX1254" fmla="*/ 4129887 w 12191999"/>
              <a:gd name="connsiteY1254" fmla="*/ 4002116 h 6857999"/>
              <a:gd name="connsiteX1255" fmla="*/ 4236750 w 12191999"/>
              <a:gd name="connsiteY1255" fmla="*/ 3992880 h 6857999"/>
              <a:gd name="connsiteX1256" fmla="*/ 4275608 w 12191999"/>
              <a:gd name="connsiteY1256" fmla="*/ 3955935 h 6857999"/>
              <a:gd name="connsiteX1257" fmla="*/ 4314468 w 12191999"/>
              <a:gd name="connsiteY1257" fmla="*/ 3946698 h 6857999"/>
              <a:gd name="connsiteX1258" fmla="*/ 4431043 w 12191999"/>
              <a:gd name="connsiteY1258" fmla="*/ 3928225 h 6857999"/>
              <a:gd name="connsiteX1259" fmla="*/ 4469902 w 12191999"/>
              <a:gd name="connsiteY1259" fmla="*/ 3891280 h 6857999"/>
              <a:gd name="connsiteX1260" fmla="*/ 4450473 w 12191999"/>
              <a:gd name="connsiteY1260" fmla="*/ 3678844 h 6857999"/>
              <a:gd name="connsiteX1261" fmla="*/ 4460187 w 12191999"/>
              <a:gd name="connsiteY1261" fmla="*/ 3577244 h 6857999"/>
              <a:gd name="connsiteX1262" fmla="*/ 4499047 w 12191999"/>
              <a:gd name="connsiteY1262" fmla="*/ 3568007 h 6857999"/>
              <a:gd name="connsiteX1263" fmla="*/ 4531575 w 12191999"/>
              <a:gd name="connsiteY1263" fmla="*/ 3548605 h 6857999"/>
              <a:gd name="connsiteX1264" fmla="*/ 4523114 w 12191999"/>
              <a:gd name="connsiteY1264" fmla="*/ 3551025 h 6857999"/>
              <a:gd name="connsiteX1265" fmla="*/ 4524975 w 12191999"/>
              <a:gd name="connsiteY1265" fmla="*/ 3550462 h 6857999"/>
              <a:gd name="connsiteX1266" fmla="*/ 4557336 w 12191999"/>
              <a:gd name="connsiteY1266" fmla="*/ 3540298 h 6857999"/>
              <a:gd name="connsiteX1267" fmla="*/ 4596193 w 12191999"/>
              <a:gd name="connsiteY1267" fmla="*/ 3503353 h 6857999"/>
              <a:gd name="connsiteX1268" fmla="*/ 4615623 w 12191999"/>
              <a:gd name="connsiteY1268" fmla="*/ 3355571 h 6857999"/>
              <a:gd name="connsiteX1269" fmla="*/ 4567050 w 12191999"/>
              <a:gd name="connsiteY1269" fmla="*/ 3346335 h 6857999"/>
              <a:gd name="connsiteX1270" fmla="*/ 4537905 w 12191999"/>
              <a:gd name="connsiteY1270" fmla="*/ 3337098 h 6857999"/>
              <a:gd name="connsiteX1271" fmla="*/ 4499047 w 12191999"/>
              <a:gd name="connsiteY1271" fmla="*/ 3327862 h 6857999"/>
              <a:gd name="connsiteX1272" fmla="*/ 4469902 w 12191999"/>
              <a:gd name="connsiteY1272" fmla="*/ 3309389 h 6857999"/>
              <a:gd name="connsiteX1273" fmla="*/ 4411614 w 12191999"/>
              <a:gd name="connsiteY1273" fmla="*/ 3290916 h 6857999"/>
              <a:gd name="connsiteX1274" fmla="*/ 4353325 w 12191999"/>
              <a:gd name="connsiteY1274" fmla="*/ 3253971 h 6857999"/>
              <a:gd name="connsiteX1275" fmla="*/ 4324182 w 12191999"/>
              <a:gd name="connsiteY1275" fmla="*/ 3226262 h 6857999"/>
              <a:gd name="connsiteX1276" fmla="*/ 4275608 w 12191999"/>
              <a:gd name="connsiteY1276" fmla="*/ 3217025 h 6857999"/>
              <a:gd name="connsiteX1277" fmla="*/ 4246464 w 12191999"/>
              <a:gd name="connsiteY1277" fmla="*/ 3198553 h 6857999"/>
              <a:gd name="connsiteX1278" fmla="*/ 4207605 w 12191999"/>
              <a:gd name="connsiteY1278" fmla="*/ 3189316 h 6857999"/>
              <a:gd name="connsiteX1279" fmla="*/ 4081314 w 12191999"/>
              <a:gd name="connsiteY1279" fmla="*/ 3170844 h 6857999"/>
              <a:gd name="connsiteX1280" fmla="*/ 4042454 w 12191999"/>
              <a:gd name="connsiteY1280" fmla="*/ 3161607 h 6857999"/>
              <a:gd name="connsiteX1281" fmla="*/ 4023026 w 12191999"/>
              <a:gd name="connsiteY1281" fmla="*/ 3106189 h 6857999"/>
              <a:gd name="connsiteX1282" fmla="*/ 3974453 w 12191999"/>
              <a:gd name="connsiteY1282" fmla="*/ 3041535 h 6857999"/>
              <a:gd name="connsiteX1283" fmla="*/ 3955022 w 12191999"/>
              <a:gd name="connsiteY1283" fmla="*/ 2958407 h 6857999"/>
              <a:gd name="connsiteX1284" fmla="*/ 3916163 w 12191999"/>
              <a:gd name="connsiteY1284" fmla="*/ 2949171 h 6857999"/>
              <a:gd name="connsiteX1285" fmla="*/ 3789873 w 12191999"/>
              <a:gd name="connsiteY1285" fmla="*/ 2939935 h 6857999"/>
              <a:gd name="connsiteX1286" fmla="*/ 3731586 w 12191999"/>
              <a:gd name="connsiteY1286" fmla="*/ 2838335 h 6857999"/>
              <a:gd name="connsiteX1287" fmla="*/ 3702440 w 12191999"/>
              <a:gd name="connsiteY1287" fmla="*/ 2819862 h 6857999"/>
              <a:gd name="connsiteX1288" fmla="*/ 3566434 w 12191999"/>
              <a:gd name="connsiteY1288" fmla="*/ 2810625 h 6857999"/>
              <a:gd name="connsiteX1289" fmla="*/ 3459572 w 12191999"/>
              <a:gd name="connsiteY1289" fmla="*/ 2782916 h 6857999"/>
              <a:gd name="connsiteX1290" fmla="*/ 3430428 w 12191999"/>
              <a:gd name="connsiteY1290" fmla="*/ 2764444 h 6857999"/>
              <a:gd name="connsiteX1291" fmla="*/ 3401283 w 12191999"/>
              <a:gd name="connsiteY1291" fmla="*/ 2755207 h 6857999"/>
              <a:gd name="connsiteX1292" fmla="*/ 3342995 w 12191999"/>
              <a:gd name="connsiteY1292" fmla="*/ 2699789 h 6857999"/>
              <a:gd name="connsiteX1293" fmla="*/ 3138987 w 12191999"/>
              <a:gd name="connsiteY1293" fmla="*/ 2745971 h 6857999"/>
              <a:gd name="connsiteX1294" fmla="*/ 3119557 w 12191999"/>
              <a:gd name="connsiteY1294" fmla="*/ 2773680 h 6857999"/>
              <a:gd name="connsiteX1295" fmla="*/ 3109843 w 12191999"/>
              <a:gd name="connsiteY1295" fmla="*/ 2801389 h 6857999"/>
              <a:gd name="connsiteX1296" fmla="*/ 3070983 w 12191999"/>
              <a:gd name="connsiteY1296" fmla="*/ 2810625 h 6857999"/>
              <a:gd name="connsiteX1297" fmla="*/ 3041839 w 12191999"/>
              <a:gd name="connsiteY1297" fmla="*/ 2819862 h 6857999"/>
              <a:gd name="connsiteX1298" fmla="*/ 2944691 w 12191999"/>
              <a:gd name="connsiteY1298" fmla="*/ 2801389 h 6857999"/>
              <a:gd name="connsiteX1299" fmla="*/ 2896118 w 12191999"/>
              <a:gd name="connsiteY1299" fmla="*/ 2727498 h 6857999"/>
              <a:gd name="connsiteX1300" fmla="*/ 2866973 w 12191999"/>
              <a:gd name="connsiteY1300" fmla="*/ 2662844 h 6857999"/>
              <a:gd name="connsiteX1301" fmla="*/ 2876689 w 12191999"/>
              <a:gd name="connsiteY1301" fmla="*/ 2570480 h 6857999"/>
              <a:gd name="connsiteX1302" fmla="*/ 2886403 w 12191999"/>
              <a:gd name="connsiteY1302" fmla="*/ 2542771 h 6857999"/>
              <a:gd name="connsiteX1303" fmla="*/ 2847545 w 12191999"/>
              <a:gd name="connsiteY1303" fmla="*/ 2524298 h 6857999"/>
              <a:gd name="connsiteX1304" fmla="*/ 2818402 w 12191999"/>
              <a:gd name="connsiteY1304" fmla="*/ 2505825 h 6857999"/>
              <a:gd name="connsiteX1305" fmla="*/ 2760111 w 12191999"/>
              <a:gd name="connsiteY1305" fmla="*/ 2450407 h 6857999"/>
              <a:gd name="connsiteX1306" fmla="*/ 2750397 w 12191999"/>
              <a:gd name="connsiteY1306" fmla="*/ 2422698 h 6857999"/>
              <a:gd name="connsiteX1307" fmla="*/ 2740683 w 12191999"/>
              <a:gd name="connsiteY1307" fmla="*/ 2367280 h 6857999"/>
              <a:gd name="connsiteX1308" fmla="*/ 2692109 w 12191999"/>
              <a:gd name="connsiteY1308" fmla="*/ 2376516 h 6857999"/>
              <a:gd name="connsiteX1309" fmla="*/ 2633821 w 12191999"/>
              <a:gd name="connsiteY1309" fmla="*/ 2385753 h 6857999"/>
              <a:gd name="connsiteX1310" fmla="*/ 2614391 w 12191999"/>
              <a:gd name="connsiteY1310" fmla="*/ 2413462 h 6857999"/>
              <a:gd name="connsiteX1311" fmla="*/ 2585247 w 12191999"/>
              <a:gd name="connsiteY1311" fmla="*/ 2478116 h 6857999"/>
              <a:gd name="connsiteX1312" fmla="*/ 2420097 w 12191999"/>
              <a:gd name="connsiteY1312" fmla="*/ 2459644 h 6857999"/>
              <a:gd name="connsiteX1313" fmla="*/ 2410383 w 12191999"/>
              <a:gd name="connsiteY1313" fmla="*/ 2431935 h 6857999"/>
              <a:gd name="connsiteX1314" fmla="*/ 2420097 w 12191999"/>
              <a:gd name="connsiteY1314" fmla="*/ 2182553 h 6857999"/>
              <a:gd name="connsiteX1315" fmla="*/ 2458956 w 12191999"/>
              <a:gd name="connsiteY1315" fmla="*/ 2127135 h 6857999"/>
              <a:gd name="connsiteX1316" fmla="*/ 2497816 w 12191999"/>
              <a:gd name="connsiteY1316" fmla="*/ 2090189 h 6857999"/>
              <a:gd name="connsiteX1317" fmla="*/ 2507530 w 12191999"/>
              <a:gd name="connsiteY1317" fmla="*/ 2044007 h 6857999"/>
              <a:gd name="connsiteX1318" fmla="*/ 2575533 w 12191999"/>
              <a:gd name="connsiteY1318" fmla="*/ 1997825 h 6857999"/>
              <a:gd name="connsiteX1319" fmla="*/ 2643535 w 12191999"/>
              <a:gd name="connsiteY1319" fmla="*/ 2007062 h 6857999"/>
              <a:gd name="connsiteX1320" fmla="*/ 2740683 w 12191999"/>
              <a:gd name="connsiteY1320" fmla="*/ 2016298 h 6857999"/>
              <a:gd name="connsiteX1321" fmla="*/ 2847545 w 12191999"/>
              <a:gd name="connsiteY1321" fmla="*/ 2044007 h 6857999"/>
              <a:gd name="connsiteX1322" fmla="*/ 2896118 w 12191999"/>
              <a:gd name="connsiteY1322" fmla="*/ 2090189 h 6857999"/>
              <a:gd name="connsiteX1323" fmla="*/ 2964121 w 12191999"/>
              <a:gd name="connsiteY1323" fmla="*/ 2154844 h 6857999"/>
              <a:gd name="connsiteX1324" fmla="*/ 2993265 w 12191999"/>
              <a:gd name="connsiteY1324" fmla="*/ 2210262 h 6857999"/>
              <a:gd name="connsiteX1325" fmla="*/ 3032125 w 12191999"/>
              <a:gd name="connsiteY1325" fmla="*/ 2228735 h 6857999"/>
              <a:gd name="connsiteX1326" fmla="*/ 3012695 w 12191999"/>
              <a:gd name="connsiteY1326" fmla="*/ 2053244 h 6857999"/>
              <a:gd name="connsiteX1327" fmla="*/ 2993265 w 12191999"/>
              <a:gd name="connsiteY1327" fmla="*/ 2025535 h 6857999"/>
              <a:gd name="connsiteX1328" fmla="*/ 3002981 w 12191999"/>
              <a:gd name="connsiteY1328" fmla="*/ 1886989 h 6857999"/>
              <a:gd name="connsiteX1329" fmla="*/ 3041839 w 12191999"/>
              <a:gd name="connsiteY1329" fmla="*/ 1905462 h 6857999"/>
              <a:gd name="connsiteX1330" fmla="*/ 3138987 w 12191999"/>
              <a:gd name="connsiteY1330" fmla="*/ 1896225 h 6857999"/>
              <a:gd name="connsiteX1331" fmla="*/ 3158415 w 12191999"/>
              <a:gd name="connsiteY1331" fmla="*/ 1868516 h 6857999"/>
              <a:gd name="connsiteX1332" fmla="*/ 3187560 w 12191999"/>
              <a:gd name="connsiteY1332" fmla="*/ 1850044 h 6857999"/>
              <a:gd name="connsiteX1333" fmla="*/ 3206989 w 12191999"/>
              <a:gd name="connsiteY1333" fmla="*/ 1646845 h 6857999"/>
              <a:gd name="connsiteX1334" fmla="*/ 3333282 w 12191999"/>
              <a:gd name="connsiteY1334" fmla="*/ 1637608 h 6857999"/>
              <a:gd name="connsiteX1335" fmla="*/ 3352711 w 12191999"/>
              <a:gd name="connsiteY1335" fmla="*/ 1609899 h 6857999"/>
              <a:gd name="connsiteX1336" fmla="*/ 3372139 w 12191999"/>
              <a:gd name="connsiteY1336" fmla="*/ 1554481 h 6857999"/>
              <a:gd name="connsiteX1337" fmla="*/ 3420713 w 12191999"/>
              <a:gd name="connsiteY1337" fmla="*/ 1499063 h 6857999"/>
              <a:gd name="connsiteX1338" fmla="*/ 3449857 w 12191999"/>
              <a:gd name="connsiteY1338" fmla="*/ 1489826 h 6857999"/>
              <a:gd name="connsiteX1339" fmla="*/ 3537290 w 12191999"/>
              <a:gd name="connsiteY1339" fmla="*/ 1480590 h 6857999"/>
              <a:gd name="connsiteX1340" fmla="*/ 3576149 w 12191999"/>
              <a:gd name="connsiteY1340" fmla="*/ 1471354 h 6857999"/>
              <a:gd name="connsiteX1341" fmla="*/ 3751014 w 12191999"/>
              <a:gd name="connsiteY1341" fmla="*/ 1462117 h 6857999"/>
              <a:gd name="connsiteX1342" fmla="*/ 3741299 w 12191999"/>
              <a:gd name="connsiteY1342" fmla="*/ 1397463 h 6857999"/>
              <a:gd name="connsiteX1343" fmla="*/ 3595579 w 12191999"/>
              <a:gd name="connsiteY1343" fmla="*/ 1360517 h 6857999"/>
              <a:gd name="connsiteX1344" fmla="*/ 3605293 w 12191999"/>
              <a:gd name="connsiteY1344" fmla="*/ 1286626 h 6857999"/>
              <a:gd name="connsiteX1345" fmla="*/ 3634437 w 12191999"/>
              <a:gd name="connsiteY1345" fmla="*/ 1277390 h 6857999"/>
              <a:gd name="connsiteX1346" fmla="*/ 3741299 w 12191999"/>
              <a:gd name="connsiteY1346" fmla="*/ 1268154 h 6857999"/>
              <a:gd name="connsiteX1347" fmla="*/ 3770443 w 12191999"/>
              <a:gd name="connsiteY1347" fmla="*/ 1249681 h 6857999"/>
              <a:gd name="connsiteX1348" fmla="*/ 3780159 w 12191999"/>
              <a:gd name="connsiteY1348" fmla="*/ 1332808 h 6857999"/>
              <a:gd name="connsiteX1349" fmla="*/ 3789873 w 12191999"/>
              <a:gd name="connsiteY1349" fmla="*/ 1360517 h 6857999"/>
              <a:gd name="connsiteX1350" fmla="*/ 3799587 w 12191999"/>
              <a:gd name="connsiteY1350" fmla="*/ 1397463 h 6857999"/>
              <a:gd name="connsiteX1351" fmla="*/ 3838447 w 12191999"/>
              <a:gd name="connsiteY1351" fmla="*/ 1415936 h 6857999"/>
              <a:gd name="connsiteX1352" fmla="*/ 3925878 w 12191999"/>
              <a:gd name="connsiteY1352" fmla="*/ 1406699 h 6857999"/>
              <a:gd name="connsiteX1353" fmla="*/ 3974453 w 12191999"/>
              <a:gd name="connsiteY1353" fmla="*/ 1388226 h 6857999"/>
              <a:gd name="connsiteX1354" fmla="*/ 4003596 w 12191999"/>
              <a:gd name="connsiteY1354" fmla="*/ 1378990 h 6857999"/>
              <a:gd name="connsiteX1355" fmla="*/ 3993881 w 12191999"/>
              <a:gd name="connsiteY1355" fmla="*/ 1286626 h 6857999"/>
              <a:gd name="connsiteX1356" fmla="*/ 3935592 w 12191999"/>
              <a:gd name="connsiteY1356" fmla="*/ 1268154 h 6857999"/>
              <a:gd name="connsiteX1357" fmla="*/ 3877304 w 12191999"/>
              <a:gd name="connsiteY1357" fmla="*/ 1240445 h 6857999"/>
              <a:gd name="connsiteX1358" fmla="*/ 3848160 w 12191999"/>
              <a:gd name="connsiteY1358" fmla="*/ 1231208 h 6857999"/>
              <a:gd name="connsiteX1359" fmla="*/ 3838447 w 12191999"/>
              <a:gd name="connsiteY1359" fmla="*/ 1203499 h 6857999"/>
              <a:gd name="connsiteX1360" fmla="*/ 3819017 w 12191999"/>
              <a:gd name="connsiteY1360" fmla="*/ 1111136 h 6857999"/>
              <a:gd name="connsiteX1361" fmla="*/ 3731586 w 12191999"/>
              <a:gd name="connsiteY1361" fmla="*/ 1074190 h 6857999"/>
              <a:gd name="connsiteX1362" fmla="*/ 3702440 w 12191999"/>
              <a:gd name="connsiteY1362" fmla="*/ 1064954 h 6857999"/>
              <a:gd name="connsiteX1363" fmla="*/ 3673296 w 12191999"/>
              <a:gd name="connsiteY1363" fmla="*/ 1055717 h 6857999"/>
              <a:gd name="connsiteX1364" fmla="*/ 3624723 w 12191999"/>
              <a:gd name="connsiteY1364" fmla="*/ 1046481 h 6857999"/>
              <a:gd name="connsiteX1365" fmla="*/ 3585863 w 12191999"/>
              <a:gd name="connsiteY1365" fmla="*/ 991062 h 6857999"/>
              <a:gd name="connsiteX1366" fmla="*/ 3566434 w 12191999"/>
              <a:gd name="connsiteY1366" fmla="*/ 963354 h 6857999"/>
              <a:gd name="connsiteX1367" fmla="*/ 3537290 w 12191999"/>
              <a:gd name="connsiteY1367" fmla="*/ 926408 h 6857999"/>
              <a:gd name="connsiteX1368" fmla="*/ 3517861 w 12191999"/>
              <a:gd name="connsiteY1368" fmla="*/ 898699 h 6857999"/>
              <a:gd name="connsiteX1369" fmla="*/ 3479001 w 12191999"/>
              <a:gd name="connsiteY1369" fmla="*/ 880226 h 6857999"/>
              <a:gd name="connsiteX1370" fmla="*/ 3420713 w 12191999"/>
              <a:gd name="connsiteY1370" fmla="*/ 861754 h 6857999"/>
              <a:gd name="connsiteX1371" fmla="*/ 3371127 w 12191999"/>
              <a:gd name="connsiteY1371" fmla="*/ 879069 h 6857999"/>
              <a:gd name="connsiteX1372" fmla="*/ 3367264 w 12191999"/>
              <a:gd name="connsiteY1372" fmla="*/ 879993 h 6857999"/>
              <a:gd name="connsiteX1373" fmla="*/ 3367235 w 12191999"/>
              <a:gd name="connsiteY1373" fmla="*/ 879981 h 6857999"/>
              <a:gd name="connsiteX1374" fmla="*/ 3365564 w 12191999"/>
              <a:gd name="connsiteY1374" fmla="*/ 880398 h 6857999"/>
              <a:gd name="connsiteX1375" fmla="*/ 3367264 w 12191999"/>
              <a:gd name="connsiteY1375" fmla="*/ 879993 h 6857999"/>
              <a:gd name="connsiteX1376" fmla="*/ 3375509 w 12191999"/>
              <a:gd name="connsiteY1376" fmla="*/ 883325 h 6857999"/>
              <a:gd name="connsiteX1377" fmla="*/ 3362425 w 12191999"/>
              <a:gd name="connsiteY1377" fmla="*/ 907936 h 6857999"/>
              <a:gd name="connsiteX1378" fmla="*/ 3333282 w 12191999"/>
              <a:gd name="connsiteY1378" fmla="*/ 926408 h 6857999"/>
              <a:gd name="connsiteX1379" fmla="*/ 3265277 w 12191999"/>
              <a:gd name="connsiteY1379" fmla="*/ 944881 h 6857999"/>
              <a:gd name="connsiteX1380" fmla="*/ 3255563 w 12191999"/>
              <a:gd name="connsiteY1380" fmla="*/ 907936 h 6857999"/>
              <a:gd name="connsiteX1381" fmla="*/ 3206989 w 12191999"/>
              <a:gd name="connsiteY1381" fmla="*/ 852517 h 6857999"/>
              <a:gd name="connsiteX1382" fmla="*/ 3178429 w 12191999"/>
              <a:gd name="connsiteY1382" fmla="*/ 816154 h 6857999"/>
              <a:gd name="connsiteX1383" fmla="*/ 3177111 w 12191999"/>
              <a:gd name="connsiteY1383" fmla="*/ 815400 h 6857999"/>
              <a:gd name="connsiteX1384" fmla="*/ 3177845 w 12191999"/>
              <a:gd name="connsiteY1384" fmla="*/ 815572 h 6857999"/>
              <a:gd name="connsiteX1385" fmla="*/ 3294421 w 12191999"/>
              <a:gd name="connsiteY1385" fmla="*/ 797099 h 6857999"/>
              <a:gd name="connsiteX1386" fmla="*/ 3391569 w 12191999"/>
              <a:gd name="connsiteY1386" fmla="*/ 806336 h 6857999"/>
              <a:gd name="connsiteX1387" fmla="*/ 3430428 w 12191999"/>
              <a:gd name="connsiteY1387" fmla="*/ 815572 h 6857999"/>
              <a:gd name="connsiteX1388" fmla="*/ 3547005 w 12191999"/>
              <a:gd name="connsiteY1388" fmla="*/ 852517 h 6857999"/>
              <a:gd name="connsiteX1389" fmla="*/ 3683011 w 12191999"/>
              <a:gd name="connsiteY1389" fmla="*/ 880226 h 6857999"/>
              <a:gd name="connsiteX1390" fmla="*/ 3702440 w 12191999"/>
              <a:gd name="connsiteY1390" fmla="*/ 852517 h 6857999"/>
              <a:gd name="connsiteX1391" fmla="*/ 3673296 w 12191999"/>
              <a:gd name="connsiteY1391" fmla="*/ 732445 h 6857999"/>
              <a:gd name="connsiteX1392" fmla="*/ 3644152 w 12191999"/>
              <a:gd name="connsiteY1392" fmla="*/ 704736 h 6857999"/>
              <a:gd name="connsiteX1393" fmla="*/ 3595579 w 12191999"/>
              <a:gd name="connsiteY1393" fmla="*/ 640081 h 6857999"/>
              <a:gd name="connsiteX1394" fmla="*/ 3566434 w 12191999"/>
              <a:gd name="connsiteY1394" fmla="*/ 630845 h 6857999"/>
              <a:gd name="connsiteX1395" fmla="*/ 3547005 w 12191999"/>
              <a:gd name="connsiteY1395" fmla="*/ 603136 h 6857999"/>
              <a:gd name="connsiteX1396" fmla="*/ 3517861 w 12191999"/>
              <a:gd name="connsiteY1396" fmla="*/ 584663 h 6857999"/>
              <a:gd name="connsiteX1397" fmla="*/ 3401283 w 12191999"/>
              <a:gd name="connsiteY1397" fmla="*/ 566190 h 6857999"/>
              <a:gd name="connsiteX1398" fmla="*/ 3333282 w 12191999"/>
              <a:gd name="connsiteY1398" fmla="*/ 547717 h 6857999"/>
              <a:gd name="connsiteX1399" fmla="*/ 3304137 w 12191999"/>
              <a:gd name="connsiteY1399" fmla="*/ 529245 h 6857999"/>
              <a:gd name="connsiteX1400" fmla="*/ 3274993 w 12191999"/>
              <a:gd name="connsiteY1400" fmla="*/ 520008 h 6857999"/>
              <a:gd name="connsiteX1401" fmla="*/ 3245849 w 12191999"/>
              <a:gd name="connsiteY1401" fmla="*/ 501536 h 6857999"/>
              <a:gd name="connsiteX1402" fmla="*/ 3206989 w 12191999"/>
              <a:gd name="connsiteY1402" fmla="*/ 492299 h 6857999"/>
              <a:gd name="connsiteX1403" fmla="*/ 3100127 w 12191999"/>
              <a:gd name="connsiteY1403" fmla="*/ 464590 h 6857999"/>
              <a:gd name="connsiteX1404" fmla="*/ 3012695 w 12191999"/>
              <a:gd name="connsiteY1404" fmla="*/ 427645 h 6857999"/>
              <a:gd name="connsiteX1405" fmla="*/ 2857259 w 12191999"/>
              <a:gd name="connsiteY1405" fmla="*/ 409172 h 6857999"/>
              <a:gd name="connsiteX1406" fmla="*/ 2747781 w 12191999"/>
              <a:gd name="connsiteY1406" fmla="*/ 396217 h 6857999"/>
              <a:gd name="connsiteX1407" fmla="*/ 2682595 w 12191999"/>
              <a:gd name="connsiteY1407" fmla="*/ 409132 h 6857999"/>
              <a:gd name="connsiteX1408" fmla="*/ 2682516 w 12191999"/>
              <a:gd name="connsiteY1408" fmla="*/ 407670 h 6857999"/>
              <a:gd name="connsiteX1409" fmla="*/ 2686523 w 12191999"/>
              <a:gd name="connsiteY1409" fmla="*/ 396240 h 6857999"/>
              <a:gd name="connsiteX1410" fmla="*/ 2802735 w 12191999"/>
              <a:gd name="connsiteY1410" fmla="*/ 384810 h 6857999"/>
              <a:gd name="connsiteX1411" fmla="*/ 2898911 w 12191999"/>
              <a:gd name="connsiteY1411" fmla="*/ 381000 h 6857999"/>
              <a:gd name="connsiteX1412" fmla="*/ 2922955 w 12191999"/>
              <a:gd name="connsiteY1412" fmla="*/ 377190 h 6857999"/>
              <a:gd name="connsiteX1413" fmla="*/ 2983065 w 12191999"/>
              <a:gd name="connsiteY1413" fmla="*/ 369570 h 6857999"/>
              <a:gd name="connsiteX1414" fmla="*/ 2991079 w 12191999"/>
              <a:gd name="connsiteY1414" fmla="*/ 358140 h 6857999"/>
              <a:gd name="connsiteX1415" fmla="*/ 3003101 w 12191999"/>
              <a:gd name="connsiteY1415" fmla="*/ 346711 h 6857999"/>
              <a:gd name="connsiteX1416" fmla="*/ 3027145 w 12191999"/>
              <a:gd name="connsiteY1416" fmla="*/ 342900 h 6857999"/>
              <a:gd name="connsiteX1417" fmla="*/ 3039167 w 12191999"/>
              <a:gd name="connsiteY1417" fmla="*/ 339090 h 6857999"/>
              <a:gd name="connsiteX1418" fmla="*/ 3051189 w 12191999"/>
              <a:gd name="connsiteY1418" fmla="*/ 327660 h 6857999"/>
              <a:gd name="connsiteX1419" fmla="*/ 3063211 w 12191999"/>
              <a:gd name="connsiteY1419" fmla="*/ 323850 h 6857999"/>
              <a:gd name="connsiteX1420" fmla="*/ 3070643 w 12191999"/>
              <a:gd name="connsiteY1420" fmla="*/ 299120 h 6857999"/>
              <a:gd name="connsiteX1421" fmla="*/ 3075233 w 12191999"/>
              <a:gd name="connsiteY1421" fmla="*/ 297180 h 6857999"/>
              <a:gd name="connsiteX1422" fmla="*/ 3107292 w 12191999"/>
              <a:gd name="connsiteY1422" fmla="*/ 266700 h 6857999"/>
              <a:gd name="connsiteX1423" fmla="*/ 3115305 w 12191999"/>
              <a:gd name="connsiteY1423" fmla="*/ 255270 h 6857999"/>
              <a:gd name="connsiteX1424" fmla="*/ 3147365 w 12191999"/>
              <a:gd name="connsiteY1424" fmla="*/ 251460 h 6857999"/>
              <a:gd name="connsiteX1425" fmla="*/ 3167400 w 12191999"/>
              <a:gd name="connsiteY1425" fmla="*/ 247650 h 6857999"/>
              <a:gd name="connsiteX1426" fmla="*/ 3211482 w 12191999"/>
              <a:gd name="connsiteY1426" fmla="*/ 232410 h 6857999"/>
              <a:gd name="connsiteX1427" fmla="*/ 3231519 w 12191999"/>
              <a:gd name="connsiteY1427" fmla="*/ 228600 h 6857999"/>
              <a:gd name="connsiteX1428" fmla="*/ 3247548 w 12191999"/>
              <a:gd name="connsiteY1428" fmla="*/ 224790 h 6857999"/>
              <a:gd name="connsiteX1429" fmla="*/ 3279607 w 12191999"/>
              <a:gd name="connsiteY1429" fmla="*/ 201930 h 6857999"/>
              <a:gd name="connsiteX1430" fmla="*/ 3291629 w 12191999"/>
              <a:gd name="connsiteY1430" fmla="*/ 198120 h 6857999"/>
              <a:gd name="connsiteX1431" fmla="*/ 3315673 w 12191999"/>
              <a:gd name="connsiteY1431" fmla="*/ 175260 h 6857999"/>
              <a:gd name="connsiteX1432" fmla="*/ 3327694 w 12191999"/>
              <a:gd name="connsiteY1432" fmla="*/ 163830 h 6857999"/>
              <a:gd name="connsiteX1433" fmla="*/ 3355746 w 12191999"/>
              <a:gd name="connsiteY1433" fmla="*/ 156210 h 6857999"/>
              <a:gd name="connsiteX1434" fmla="*/ 3391812 w 12191999"/>
              <a:gd name="connsiteY1434" fmla="*/ 152400 h 6857999"/>
              <a:gd name="connsiteX1435" fmla="*/ 3431885 w 12191999"/>
              <a:gd name="connsiteY1435" fmla="*/ 144780 h 6857999"/>
              <a:gd name="connsiteX1436" fmla="*/ 3447914 w 12191999"/>
              <a:gd name="connsiteY1436" fmla="*/ 148590 h 6857999"/>
              <a:gd name="connsiteX1437" fmla="*/ 3459936 w 12191999"/>
              <a:gd name="connsiteY1437" fmla="*/ 152400 h 6857999"/>
              <a:gd name="connsiteX1438" fmla="*/ 3491995 w 12191999"/>
              <a:gd name="connsiteY1438" fmla="*/ 160020 h 6857999"/>
              <a:gd name="connsiteX1439" fmla="*/ 3536214 w 12191999"/>
              <a:gd name="connsiteY1439" fmla="*/ 159363 h 6857999"/>
              <a:gd name="connsiteX1440" fmla="*/ 3567011 w 12191999"/>
              <a:gd name="connsiteY1440" fmla="*/ 157154 h 6857999"/>
              <a:gd name="connsiteX1441" fmla="*/ 3564127 w 12191999"/>
              <a:gd name="connsiteY1441" fmla="*/ 160021 h 6857999"/>
              <a:gd name="connsiteX1442" fmla="*/ 3528061 w 12191999"/>
              <a:gd name="connsiteY1442" fmla="*/ 179071 h 6857999"/>
              <a:gd name="connsiteX1443" fmla="*/ 3487988 w 12191999"/>
              <a:gd name="connsiteY1443" fmla="*/ 182880 h 6857999"/>
              <a:gd name="connsiteX1444" fmla="*/ 3467951 w 12191999"/>
              <a:gd name="connsiteY1444" fmla="*/ 190501 h 6857999"/>
              <a:gd name="connsiteX1445" fmla="*/ 3439900 w 12191999"/>
              <a:gd name="connsiteY1445" fmla="*/ 198121 h 6857999"/>
              <a:gd name="connsiteX1446" fmla="*/ 3327694 w 12191999"/>
              <a:gd name="connsiteY1446" fmla="*/ 209551 h 6857999"/>
              <a:gd name="connsiteX1447" fmla="*/ 3315673 w 12191999"/>
              <a:gd name="connsiteY1447" fmla="*/ 217171 h 6857999"/>
              <a:gd name="connsiteX1448" fmla="*/ 3299643 w 12191999"/>
              <a:gd name="connsiteY1448" fmla="*/ 224790 h 6857999"/>
              <a:gd name="connsiteX1449" fmla="*/ 3295636 w 12191999"/>
              <a:gd name="connsiteY1449" fmla="*/ 251460 h 6857999"/>
              <a:gd name="connsiteX1450" fmla="*/ 3439900 w 12191999"/>
              <a:gd name="connsiteY1450" fmla="*/ 262890 h 6857999"/>
              <a:gd name="connsiteX1451" fmla="*/ 3467951 w 12191999"/>
              <a:gd name="connsiteY1451" fmla="*/ 270511 h 6857999"/>
              <a:gd name="connsiteX1452" fmla="*/ 3500010 w 12191999"/>
              <a:gd name="connsiteY1452" fmla="*/ 274321 h 6857999"/>
              <a:gd name="connsiteX1453" fmla="*/ 3504017 w 12191999"/>
              <a:gd name="connsiteY1453" fmla="*/ 285751 h 6857999"/>
              <a:gd name="connsiteX1454" fmla="*/ 3516039 w 12191999"/>
              <a:gd name="connsiteY1454" fmla="*/ 293371 h 6857999"/>
              <a:gd name="connsiteX1455" fmla="*/ 3528061 w 12191999"/>
              <a:gd name="connsiteY1455" fmla="*/ 304801 h 6857999"/>
              <a:gd name="connsiteX1456" fmla="*/ 3544090 w 12191999"/>
              <a:gd name="connsiteY1456" fmla="*/ 312421 h 6857999"/>
              <a:gd name="connsiteX1457" fmla="*/ 3616222 w 12191999"/>
              <a:gd name="connsiteY1457" fmla="*/ 323851 h 6857999"/>
              <a:gd name="connsiteX1458" fmla="*/ 3628244 w 12191999"/>
              <a:gd name="connsiteY1458" fmla="*/ 335281 h 6857999"/>
              <a:gd name="connsiteX1459" fmla="*/ 3696368 w 12191999"/>
              <a:gd name="connsiteY1459" fmla="*/ 346711 h 6857999"/>
              <a:gd name="connsiteX1460" fmla="*/ 3712398 w 12191999"/>
              <a:gd name="connsiteY1460" fmla="*/ 350521 h 6857999"/>
              <a:gd name="connsiteX1461" fmla="*/ 3856660 w 12191999"/>
              <a:gd name="connsiteY1461" fmla="*/ 373381 h 6857999"/>
              <a:gd name="connsiteX1462" fmla="*/ 3868682 w 12191999"/>
              <a:gd name="connsiteY1462" fmla="*/ 384811 h 6857999"/>
              <a:gd name="connsiteX1463" fmla="*/ 3880704 w 12191999"/>
              <a:gd name="connsiteY1463" fmla="*/ 392431 h 6857999"/>
              <a:gd name="connsiteX1464" fmla="*/ 3888719 w 12191999"/>
              <a:gd name="connsiteY1464" fmla="*/ 426721 h 6857999"/>
              <a:gd name="connsiteX1465" fmla="*/ 3904748 w 12191999"/>
              <a:gd name="connsiteY1465" fmla="*/ 464821 h 6857999"/>
              <a:gd name="connsiteX1466" fmla="*/ 3932800 w 12191999"/>
              <a:gd name="connsiteY1466" fmla="*/ 491491 h 6857999"/>
              <a:gd name="connsiteX1467" fmla="*/ 3952836 w 12191999"/>
              <a:gd name="connsiteY1467" fmla="*/ 521971 h 6857999"/>
              <a:gd name="connsiteX1468" fmla="*/ 4024968 w 12191999"/>
              <a:gd name="connsiteY1468" fmla="*/ 525780 h 6857999"/>
              <a:gd name="connsiteX1469" fmla="*/ 4049012 w 12191999"/>
              <a:gd name="connsiteY1469" fmla="*/ 533401 h 6857999"/>
              <a:gd name="connsiteX1470" fmla="*/ 4057027 w 12191999"/>
              <a:gd name="connsiteY1470" fmla="*/ 575310 h 6857999"/>
              <a:gd name="connsiteX1471" fmla="*/ 3972874 w 12191999"/>
              <a:gd name="connsiteY1471" fmla="*/ 590551 h 6857999"/>
              <a:gd name="connsiteX1472" fmla="*/ 3960851 w 12191999"/>
              <a:gd name="connsiteY1472" fmla="*/ 601981 h 6857999"/>
              <a:gd name="connsiteX1473" fmla="*/ 3948829 w 12191999"/>
              <a:gd name="connsiteY1473" fmla="*/ 689611 h 6857999"/>
              <a:gd name="connsiteX1474" fmla="*/ 3960851 w 12191999"/>
              <a:gd name="connsiteY1474" fmla="*/ 701041 h 6857999"/>
              <a:gd name="connsiteX1475" fmla="*/ 3972874 w 12191999"/>
              <a:gd name="connsiteY1475" fmla="*/ 708661 h 6857999"/>
              <a:gd name="connsiteX1476" fmla="*/ 4012946 w 12191999"/>
              <a:gd name="connsiteY1476" fmla="*/ 731520 h 6857999"/>
              <a:gd name="connsiteX1477" fmla="*/ 4028975 w 12191999"/>
              <a:gd name="connsiteY1477" fmla="*/ 746761 h 6857999"/>
              <a:gd name="connsiteX1478" fmla="*/ 4040997 w 12191999"/>
              <a:gd name="connsiteY1478" fmla="*/ 754380 h 6857999"/>
              <a:gd name="connsiteX1479" fmla="*/ 4077063 w 12191999"/>
              <a:gd name="connsiteY1479" fmla="*/ 781050 h 6857999"/>
              <a:gd name="connsiteX1480" fmla="*/ 4081070 w 12191999"/>
              <a:gd name="connsiteY1480" fmla="*/ 796291 h 6857999"/>
              <a:gd name="connsiteX1481" fmla="*/ 4093093 w 12191999"/>
              <a:gd name="connsiteY1481" fmla="*/ 834391 h 6857999"/>
              <a:gd name="connsiteX1482" fmla="*/ 4105114 w 12191999"/>
              <a:gd name="connsiteY1482" fmla="*/ 861060 h 6857999"/>
              <a:gd name="connsiteX1483" fmla="*/ 4113129 w 12191999"/>
              <a:gd name="connsiteY1483" fmla="*/ 872491 h 6857999"/>
              <a:gd name="connsiteX1484" fmla="*/ 4117136 w 12191999"/>
              <a:gd name="connsiteY1484" fmla="*/ 883921 h 6857999"/>
              <a:gd name="connsiteX1485" fmla="*/ 4133166 w 12191999"/>
              <a:gd name="connsiteY1485" fmla="*/ 895351 h 6857999"/>
              <a:gd name="connsiteX1486" fmla="*/ 4145188 w 12191999"/>
              <a:gd name="connsiteY1486" fmla="*/ 906781 h 6857999"/>
              <a:gd name="connsiteX1487" fmla="*/ 4241364 w 12191999"/>
              <a:gd name="connsiteY1487" fmla="*/ 914401 h 6857999"/>
              <a:gd name="connsiteX1488" fmla="*/ 4253385 w 12191999"/>
              <a:gd name="connsiteY1488" fmla="*/ 906781 h 6857999"/>
              <a:gd name="connsiteX1489" fmla="*/ 4257393 w 12191999"/>
              <a:gd name="connsiteY1489" fmla="*/ 895351 h 6857999"/>
              <a:gd name="connsiteX1490" fmla="*/ 4281437 w 12191999"/>
              <a:gd name="connsiteY1490" fmla="*/ 880110 h 6857999"/>
              <a:gd name="connsiteX1491" fmla="*/ 4289451 w 12191999"/>
              <a:gd name="connsiteY1491" fmla="*/ 868680 h 6857999"/>
              <a:gd name="connsiteX1492" fmla="*/ 4301473 w 12191999"/>
              <a:gd name="connsiteY1492" fmla="*/ 857251 h 6857999"/>
              <a:gd name="connsiteX1493" fmla="*/ 4305481 w 12191999"/>
              <a:gd name="connsiteY1493" fmla="*/ 845821 h 6857999"/>
              <a:gd name="connsiteX1494" fmla="*/ 4321510 w 12191999"/>
              <a:gd name="connsiteY1494" fmla="*/ 830580 h 6857999"/>
              <a:gd name="connsiteX1495" fmla="*/ 4333532 w 12191999"/>
              <a:gd name="connsiteY1495" fmla="*/ 826771 h 6857999"/>
              <a:gd name="connsiteX1496" fmla="*/ 4369598 w 12191999"/>
              <a:gd name="connsiteY1496" fmla="*/ 788671 h 6857999"/>
              <a:gd name="connsiteX1497" fmla="*/ 4389635 w 12191999"/>
              <a:gd name="connsiteY1497" fmla="*/ 781050 h 6857999"/>
              <a:gd name="connsiteX1498" fmla="*/ 4405664 w 12191999"/>
              <a:gd name="connsiteY1498" fmla="*/ 773430 h 6857999"/>
              <a:gd name="connsiteX1499" fmla="*/ 4433715 w 12191999"/>
              <a:gd name="connsiteY1499" fmla="*/ 765810 h 6857999"/>
              <a:gd name="connsiteX1500" fmla="*/ 4449744 w 12191999"/>
              <a:gd name="connsiteY1500" fmla="*/ 758191 h 6857999"/>
              <a:gd name="connsiteX1501" fmla="*/ 4473788 w 12191999"/>
              <a:gd name="connsiteY1501" fmla="*/ 750571 h 6857999"/>
              <a:gd name="connsiteX1502" fmla="*/ 4485810 w 12191999"/>
              <a:gd name="connsiteY1502" fmla="*/ 742950 h 6857999"/>
              <a:gd name="connsiteX1503" fmla="*/ 4501839 w 12191999"/>
              <a:gd name="connsiteY1503" fmla="*/ 735330 h 6857999"/>
              <a:gd name="connsiteX1504" fmla="*/ 4513861 w 12191999"/>
              <a:gd name="connsiteY1504" fmla="*/ 731520 h 6857999"/>
              <a:gd name="connsiteX1505" fmla="*/ 4525883 w 12191999"/>
              <a:gd name="connsiteY1505" fmla="*/ 723900 h 6857999"/>
              <a:gd name="connsiteX1506" fmla="*/ 4561949 w 12191999"/>
              <a:gd name="connsiteY1506" fmla="*/ 697231 h 6857999"/>
              <a:gd name="connsiteX1507" fmla="*/ 4585994 w 12191999"/>
              <a:gd name="connsiteY1507" fmla="*/ 678181 h 6857999"/>
              <a:gd name="connsiteX1508" fmla="*/ 4630074 w 12191999"/>
              <a:gd name="connsiteY1508" fmla="*/ 670561 h 6857999"/>
              <a:gd name="connsiteX1509" fmla="*/ 4662132 w 12191999"/>
              <a:gd name="connsiteY1509" fmla="*/ 662940 h 6857999"/>
              <a:gd name="connsiteX1510" fmla="*/ 4674154 w 12191999"/>
              <a:gd name="connsiteY1510" fmla="*/ 655320 h 6857999"/>
              <a:gd name="connsiteX1511" fmla="*/ 4710220 w 12191999"/>
              <a:gd name="connsiteY1511" fmla="*/ 647701 h 6857999"/>
              <a:gd name="connsiteX1512" fmla="*/ 4722242 w 12191999"/>
              <a:gd name="connsiteY1512" fmla="*/ 643890 h 6857999"/>
              <a:gd name="connsiteX1513" fmla="*/ 4750295 w 12191999"/>
              <a:gd name="connsiteY1513" fmla="*/ 640081 h 6857999"/>
              <a:gd name="connsiteX1514" fmla="*/ 4782352 w 12191999"/>
              <a:gd name="connsiteY1514" fmla="*/ 628651 h 6857999"/>
              <a:gd name="connsiteX1515" fmla="*/ 4815764 w 12191999"/>
              <a:gd name="connsiteY1515" fmla="*/ 623876 h 6857999"/>
              <a:gd name="connsiteX1516" fmla="*/ 4814992 w 12191999"/>
              <a:gd name="connsiteY1516" fmla="*/ 624385 h 6857999"/>
              <a:gd name="connsiteX1517" fmla="*/ 4812810 w 12191999"/>
              <a:gd name="connsiteY1517" fmla="*/ 624908 h 6857999"/>
              <a:gd name="connsiteX1518" fmla="*/ 4814247 w 12191999"/>
              <a:gd name="connsiteY1518" fmla="*/ 624878 h 6857999"/>
              <a:gd name="connsiteX1519" fmla="*/ 4814992 w 12191999"/>
              <a:gd name="connsiteY1519" fmla="*/ 624385 h 6857999"/>
              <a:gd name="connsiteX1520" fmla="*/ 4823064 w 12191999"/>
              <a:gd name="connsiteY1520" fmla="*/ 622451 h 6857999"/>
              <a:gd name="connsiteX1521" fmla="*/ 4846469 w 12191999"/>
              <a:gd name="connsiteY1521" fmla="*/ 617220 h 6857999"/>
              <a:gd name="connsiteX1522" fmla="*/ 4866506 w 12191999"/>
              <a:gd name="connsiteY1522" fmla="*/ 613411 h 6857999"/>
              <a:gd name="connsiteX1523" fmla="*/ 4894557 w 12191999"/>
              <a:gd name="connsiteY1523" fmla="*/ 598171 h 6857999"/>
              <a:gd name="connsiteX1524" fmla="*/ 4922608 w 12191999"/>
              <a:gd name="connsiteY1524" fmla="*/ 579121 h 6857999"/>
              <a:gd name="connsiteX1525" fmla="*/ 4950660 w 12191999"/>
              <a:gd name="connsiteY1525" fmla="*/ 567691 h 6857999"/>
              <a:gd name="connsiteX1526" fmla="*/ 4982718 w 12191999"/>
              <a:gd name="connsiteY1526" fmla="*/ 552451 h 6857999"/>
              <a:gd name="connsiteX1527" fmla="*/ 5022792 w 12191999"/>
              <a:gd name="connsiteY1527" fmla="*/ 541021 h 6857999"/>
              <a:gd name="connsiteX1528" fmla="*/ 5041523 w 12191999"/>
              <a:gd name="connsiteY1528" fmla="*/ 523197 h 6857999"/>
              <a:gd name="connsiteX1529" fmla="*/ 5030347 w 12191999"/>
              <a:gd name="connsiteY1529" fmla="*/ 528413 h 6857999"/>
              <a:gd name="connsiteX1530" fmla="*/ 5032936 w 12191999"/>
              <a:gd name="connsiteY1530" fmla="*/ 526835 h 6857999"/>
              <a:gd name="connsiteX1531" fmla="*/ 5058858 w 12191999"/>
              <a:gd name="connsiteY1531" fmla="*/ 510541 h 6857999"/>
              <a:gd name="connsiteX1532" fmla="*/ 5086909 w 12191999"/>
              <a:gd name="connsiteY1532" fmla="*/ 483871 h 6857999"/>
              <a:gd name="connsiteX1533" fmla="*/ 5098931 w 12191999"/>
              <a:gd name="connsiteY1533" fmla="*/ 270511 h 6857999"/>
              <a:gd name="connsiteX1534" fmla="*/ 5102938 w 12191999"/>
              <a:gd name="connsiteY1534" fmla="*/ 259081 h 6857999"/>
              <a:gd name="connsiteX1535" fmla="*/ 5114960 w 12191999"/>
              <a:gd name="connsiteY1535" fmla="*/ 251460 h 6857999"/>
              <a:gd name="connsiteX1536" fmla="*/ 5126982 w 12191999"/>
              <a:gd name="connsiteY1536" fmla="*/ 240031 h 6857999"/>
              <a:gd name="connsiteX1537" fmla="*/ 5151026 w 12191999"/>
              <a:gd name="connsiteY1537" fmla="*/ 232410 h 6857999"/>
              <a:gd name="connsiteX1538" fmla="*/ 5163048 w 12191999"/>
              <a:gd name="connsiteY1538" fmla="*/ 224790 h 6857999"/>
              <a:gd name="connsiteX1539" fmla="*/ 5179078 w 12191999"/>
              <a:gd name="connsiteY1539" fmla="*/ 220981 h 6857999"/>
              <a:gd name="connsiteX1540" fmla="*/ 5211136 w 12191999"/>
              <a:gd name="connsiteY1540" fmla="*/ 209551 h 6857999"/>
              <a:gd name="connsiteX1541" fmla="*/ 5307312 w 12191999"/>
              <a:gd name="connsiteY1541" fmla="*/ 217171 h 6857999"/>
              <a:gd name="connsiteX1542" fmla="*/ 5347386 w 12191999"/>
              <a:gd name="connsiteY1542" fmla="*/ 186690 h 6857999"/>
              <a:gd name="connsiteX1543" fmla="*/ 5351392 w 12191999"/>
              <a:gd name="connsiteY1543" fmla="*/ 175260 h 6857999"/>
              <a:gd name="connsiteX1544" fmla="*/ 5363414 w 12191999"/>
              <a:gd name="connsiteY1544" fmla="*/ 156210 h 6857999"/>
              <a:gd name="connsiteX1545" fmla="*/ 5371429 w 12191999"/>
              <a:gd name="connsiteY1545" fmla="*/ 140971 h 6857999"/>
              <a:gd name="connsiteX1546" fmla="*/ 5399481 w 12191999"/>
              <a:gd name="connsiteY1546" fmla="*/ 102871 h 6857999"/>
              <a:gd name="connsiteX1547" fmla="*/ 5347386 w 12191999"/>
              <a:gd name="connsiteY1547" fmla="*/ 110491 h 6857999"/>
              <a:gd name="connsiteX1548" fmla="*/ 5335363 w 12191999"/>
              <a:gd name="connsiteY1548" fmla="*/ 114300 h 6857999"/>
              <a:gd name="connsiteX1549" fmla="*/ 5299297 w 12191999"/>
              <a:gd name="connsiteY1549" fmla="*/ 118111 h 6857999"/>
              <a:gd name="connsiteX1550" fmla="*/ 5191099 w 12191999"/>
              <a:gd name="connsiteY1550" fmla="*/ 110491 h 6857999"/>
              <a:gd name="connsiteX1551" fmla="*/ 5167055 w 12191999"/>
              <a:gd name="connsiteY1551" fmla="*/ 99061 h 6857999"/>
              <a:gd name="connsiteX1552" fmla="*/ 5143011 w 12191999"/>
              <a:gd name="connsiteY1552" fmla="*/ 91441 h 6857999"/>
              <a:gd name="connsiteX1553" fmla="*/ 5106945 w 12191999"/>
              <a:gd name="connsiteY1553" fmla="*/ 80011 h 6857999"/>
              <a:gd name="connsiteX1554" fmla="*/ 4814411 w 12191999"/>
              <a:gd name="connsiteY1554" fmla="*/ 76200 h 6857999"/>
              <a:gd name="connsiteX1555" fmla="*/ 4798381 w 12191999"/>
              <a:gd name="connsiteY1555" fmla="*/ 68581 h 6857999"/>
              <a:gd name="connsiteX1556" fmla="*/ 4778345 w 12191999"/>
              <a:gd name="connsiteY1556" fmla="*/ 60961 h 6857999"/>
              <a:gd name="connsiteX1557" fmla="*/ 4750295 w 12191999"/>
              <a:gd name="connsiteY1557" fmla="*/ 49531 h 6857999"/>
              <a:gd name="connsiteX1558" fmla="*/ 4714228 w 12191999"/>
              <a:gd name="connsiteY1558" fmla="*/ 38100 h 6857999"/>
              <a:gd name="connsiteX1559" fmla="*/ 4698199 w 12191999"/>
              <a:gd name="connsiteY1559" fmla="*/ 22861 h 6857999"/>
              <a:gd name="connsiteX1560" fmla="*/ 4686177 w 12191999"/>
              <a:gd name="connsiteY1560" fmla="*/ 19051 h 6857999"/>
              <a:gd name="connsiteX1561" fmla="*/ 4650110 w 12191999"/>
              <a:gd name="connsiteY1561" fmla="*/ 3811 h 6857999"/>
              <a:gd name="connsiteX1562" fmla="*/ 4610038 w 12191999"/>
              <a:gd name="connsiteY1562" fmla="*/ 1 h 6857999"/>
              <a:gd name="connsiteX1563" fmla="*/ 0 w 12191999"/>
              <a:gd name="connsiteY1563" fmla="*/ 0 h 6857999"/>
              <a:gd name="connsiteX1564" fmla="*/ 12191999 w 12191999"/>
              <a:gd name="connsiteY1564" fmla="*/ 0 h 6857999"/>
              <a:gd name="connsiteX1565" fmla="*/ 12191999 w 12191999"/>
              <a:gd name="connsiteY1565" fmla="*/ 6857999 h 6857999"/>
              <a:gd name="connsiteX1566" fmla="*/ 12191980 w 12191999"/>
              <a:gd name="connsiteY1566" fmla="*/ 6857999 h 6857999"/>
              <a:gd name="connsiteX1567" fmla="*/ 12190094 w 12191999"/>
              <a:gd name="connsiteY1567" fmla="*/ 6848931 h 6857999"/>
              <a:gd name="connsiteX1568" fmla="*/ 12172551 w 12191999"/>
              <a:gd name="connsiteY1568" fmla="*/ 6835081 h 6857999"/>
              <a:gd name="connsiteX1569" fmla="*/ 12094833 w 12191999"/>
              <a:gd name="connsiteY1569" fmla="*/ 6793826 h 6857999"/>
              <a:gd name="connsiteX1570" fmla="*/ 11842250 w 12191999"/>
              <a:gd name="connsiteY1570" fmla="*/ 6789242 h 6857999"/>
              <a:gd name="connsiteX1571" fmla="*/ 11813106 w 12191999"/>
              <a:gd name="connsiteY1571" fmla="*/ 6784658 h 6857999"/>
              <a:gd name="connsiteX1572" fmla="*/ 11774247 w 12191999"/>
              <a:gd name="connsiteY1572" fmla="*/ 6780074 h 6857999"/>
              <a:gd name="connsiteX1573" fmla="*/ 11745103 w 12191999"/>
              <a:gd name="connsiteY1573" fmla="*/ 6775490 h 6857999"/>
              <a:gd name="connsiteX1574" fmla="*/ 11434232 w 12191999"/>
              <a:gd name="connsiteY1574" fmla="*/ 6770906 h 6857999"/>
              <a:gd name="connsiteX1575" fmla="*/ 11405088 w 12191999"/>
              <a:gd name="connsiteY1575" fmla="*/ 6775490 h 6857999"/>
              <a:gd name="connsiteX1576" fmla="*/ 11375944 w 12191999"/>
              <a:gd name="connsiteY1576" fmla="*/ 6789242 h 6857999"/>
              <a:gd name="connsiteX1577" fmla="*/ 11239938 w 12191999"/>
              <a:gd name="connsiteY1577" fmla="*/ 6793826 h 6857999"/>
              <a:gd name="connsiteX1578" fmla="*/ 11201078 w 12191999"/>
              <a:gd name="connsiteY1578" fmla="*/ 6780074 h 6857999"/>
              <a:gd name="connsiteX1579" fmla="*/ 11171934 w 12191999"/>
              <a:gd name="connsiteY1579" fmla="*/ 6770906 h 6857999"/>
              <a:gd name="connsiteX1580" fmla="*/ 11162220 w 12191999"/>
              <a:gd name="connsiteY1580" fmla="*/ 6757155 h 6857999"/>
              <a:gd name="connsiteX1581" fmla="*/ 11123360 w 12191999"/>
              <a:gd name="connsiteY1581" fmla="*/ 6738819 h 6857999"/>
              <a:gd name="connsiteX1582" fmla="*/ 11103932 w 12191999"/>
              <a:gd name="connsiteY1582" fmla="*/ 6725067 h 6857999"/>
              <a:gd name="connsiteX1583" fmla="*/ 11055358 w 12191999"/>
              <a:gd name="connsiteY1583" fmla="*/ 6697563 h 6857999"/>
              <a:gd name="connsiteX1584" fmla="*/ 10958210 w 12191999"/>
              <a:gd name="connsiteY1584" fmla="*/ 6692980 h 6857999"/>
              <a:gd name="connsiteX1585" fmla="*/ 10909636 w 12191999"/>
              <a:gd name="connsiteY1585" fmla="*/ 6711315 h 6857999"/>
              <a:gd name="connsiteX1586" fmla="*/ 10880492 w 12191999"/>
              <a:gd name="connsiteY1586" fmla="*/ 6720483 h 6857999"/>
              <a:gd name="connsiteX1587" fmla="*/ 10812490 w 12191999"/>
              <a:gd name="connsiteY1587" fmla="*/ 6725067 h 6857999"/>
              <a:gd name="connsiteX1588" fmla="*/ 10793060 w 12191999"/>
              <a:gd name="connsiteY1588" fmla="*/ 6738819 h 6857999"/>
              <a:gd name="connsiteX1589" fmla="*/ 10763916 w 12191999"/>
              <a:gd name="connsiteY1589" fmla="*/ 6747987 h 6857999"/>
              <a:gd name="connsiteX1590" fmla="*/ 10686198 w 12191999"/>
              <a:gd name="connsiteY1590" fmla="*/ 6757155 h 6857999"/>
              <a:gd name="connsiteX1591" fmla="*/ 10657054 w 12191999"/>
              <a:gd name="connsiteY1591" fmla="*/ 6747987 h 6857999"/>
              <a:gd name="connsiteX1592" fmla="*/ 10550192 w 12191999"/>
              <a:gd name="connsiteY1592" fmla="*/ 6734235 h 6857999"/>
              <a:gd name="connsiteX1593" fmla="*/ 10540478 w 12191999"/>
              <a:gd name="connsiteY1593" fmla="*/ 6720483 h 6857999"/>
              <a:gd name="connsiteX1594" fmla="*/ 10462760 w 12191999"/>
              <a:gd name="connsiteY1594" fmla="*/ 6711315 h 6857999"/>
              <a:gd name="connsiteX1595" fmla="*/ 10394756 w 12191999"/>
              <a:gd name="connsiteY1595" fmla="*/ 6679228 h 6857999"/>
              <a:gd name="connsiteX1596" fmla="*/ 10278180 w 12191999"/>
              <a:gd name="connsiteY1596" fmla="*/ 6674644 h 6857999"/>
              <a:gd name="connsiteX1597" fmla="*/ 10200462 w 12191999"/>
              <a:gd name="connsiteY1597" fmla="*/ 6665476 h 6857999"/>
              <a:gd name="connsiteX1598" fmla="*/ 10093600 w 12191999"/>
              <a:gd name="connsiteY1598" fmla="*/ 6688395 h 6857999"/>
              <a:gd name="connsiteX1599" fmla="*/ 10045026 w 12191999"/>
              <a:gd name="connsiteY1599" fmla="*/ 6697563 h 6857999"/>
              <a:gd name="connsiteX1600" fmla="*/ 9860446 w 12191999"/>
              <a:gd name="connsiteY1600" fmla="*/ 6711315 h 6857999"/>
              <a:gd name="connsiteX1601" fmla="*/ 9831302 w 12191999"/>
              <a:gd name="connsiteY1601" fmla="*/ 6729651 h 6857999"/>
              <a:gd name="connsiteX1602" fmla="*/ 9773014 w 12191999"/>
              <a:gd name="connsiteY1602" fmla="*/ 6738819 h 6857999"/>
              <a:gd name="connsiteX1603" fmla="*/ 9510716 w 12191999"/>
              <a:gd name="connsiteY1603" fmla="*/ 6743403 h 6857999"/>
              <a:gd name="connsiteX1604" fmla="*/ 9481572 w 12191999"/>
              <a:gd name="connsiteY1604" fmla="*/ 6738819 h 6857999"/>
              <a:gd name="connsiteX1605" fmla="*/ 9462143 w 12191999"/>
              <a:gd name="connsiteY1605" fmla="*/ 6725067 h 6857999"/>
              <a:gd name="connsiteX1606" fmla="*/ 9423284 w 12191999"/>
              <a:gd name="connsiteY1606" fmla="*/ 6702147 h 6857999"/>
              <a:gd name="connsiteX1607" fmla="*/ 9248419 w 12191999"/>
              <a:gd name="connsiteY1607" fmla="*/ 6688395 h 6857999"/>
              <a:gd name="connsiteX1608" fmla="*/ 9219275 w 12191999"/>
              <a:gd name="connsiteY1608" fmla="*/ 6683812 h 6857999"/>
              <a:gd name="connsiteX1609" fmla="*/ 9190130 w 12191999"/>
              <a:gd name="connsiteY1609" fmla="*/ 6656308 h 6857999"/>
              <a:gd name="connsiteX1610" fmla="*/ 9102698 w 12191999"/>
              <a:gd name="connsiteY1610" fmla="*/ 6660892 h 6857999"/>
              <a:gd name="connsiteX1611" fmla="*/ 9015266 w 12191999"/>
              <a:gd name="connsiteY1611" fmla="*/ 6665476 h 6857999"/>
              <a:gd name="connsiteX1612" fmla="*/ 8976407 w 12191999"/>
              <a:gd name="connsiteY1612" fmla="*/ 6660892 h 6857999"/>
              <a:gd name="connsiteX1613" fmla="*/ 8927833 w 12191999"/>
              <a:gd name="connsiteY1613" fmla="*/ 6633388 h 6857999"/>
              <a:gd name="connsiteX1614" fmla="*/ 8616962 w 12191999"/>
              <a:gd name="connsiteY1614" fmla="*/ 6628805 h 6857999"/>
              <a:gd name="connsiteX1615" fmla="*/ 8578103 w 12191999"/>
              <a:gd name="connsiteY1615" fmla="*/ 6624220 h 6857999"/>
              <a:gd name="connsiteX1616" fmla="*/ 8374094 w 12191999"/>
              <a:gd name="connsiteY1616" fmla="*/ 6615052 h 6857999"/>
              <a:gd name="connsiteX1617" fmla="*/ 8296377 w 12191999"/>
              <a:gd name="connsiteY1617" fmla="*/ 6592133 h 6857999"/>
              <a:gd name="connsiteX1618" fmla="*/ 8276947 w 12191999"/>
              <a:gd name="connsiteY1618" fmla="*/ 6578381 h 6857999"/>
              <a:gd name="connsiteX1619" fmla="*/ 8218659 w 12191999"/>
              <a:gd name="connsiteY1619" fmla="*/ 6555462 h 6857999"/>
              <a:gd name="connsiteX1620" fmla="*/ 8179799 w 12191999"/>
              <a:gd name="connsiteY1620" fmla="*/ 6537126 h 6857999"/>
              <a:gd name="connsiteX1621" fmla="*/ 8140941 w 12191999"/>
              <a:gd name="connsiteY1621" fmla="*/ 6509622 h 6857999"/>
              <a:gd name="connsiteX1622" fmla="*/ 8043793 w 12191999"/>
              <a:gd name="connsiteY1622" fmla="*/ 6505038 h 6857999"/>
              <a:gd name="connsiteX1623" fmla="*/ 7975791 w 12191999"/>
              <a:gd name="connsiteY1623" fmla="*/ 6518790 h 6857999"/>
              <a:gd name="connsiteX1624" fmla="*/ 7966075 w 12191999"/>
              <a:gd name="connsiteY1624" fmla="*/ 6537126 h 6857999"/>
              <a:gd name="connsiteX1625" fmla="*/ 7635775 w 12191999"/>
              <a:gd name="connsiteY1625" fmla="*/ 6541710 h 6857999"/>
              <a:gd name="connsiteX1626" fmla="*/ 7606631 w 12191999"/>
              <a:gd name="connsiteY1626" fmla="*/ 6537126 h 6857999"/>
              <a:gd name="connsiteX1627" fmla="*/ 7499769 w 12191999"/>
              <a:gd name="connsiteY1627" fmla="*/ 6550877 h 6857999"/>
              <a:gd name="connsiteX1628" fmla="*/ 7392907 w 12191999"/>
              <a:gd name="connsiteY1628" fmla="*/ 6560045 h 6857999"/>
              <a:gd name="connsiteX1629" fmla="*/ 7354047 w 12191999"/>
              <a:gd name="connsiteY1629" fmla="*/ 6569213 h 6857999"/>
              <a:gd name="connsiteX1630" fmla="*/ 7334619 w 12191999"/>
              <a:gd name="connsiteY1630" fmla="*/ 6582965 h 6857999"/>
              <a:gd name="connsiteX1631" fmla="*/ 7140324 w 12191999"/>
              <a:gd name="connsiteY1631" fmla="*/ 6596717 h 6857999"/>
              <a:gd name="connsiteX1632" fmla="*/ 7120895 w 12191999"/>
              <a:gd name="connsiteY1632" fmla="*/ 6582965 h 6857999"/>
              <a:gd name="connsiteX1633" fmla="*/ 7014033 w 12191999"/>
              <a:gd name="connsiteY1633" fmla="*/ 6569213 h 6857999"/>
              <a:gd name="connsiteX1634" fmla="*/ 6984889 w 12191999"/>
              <a:gd name="connsiteY1634" fmla="*/ 6573797 h 6857999"/>
              <a:gd name="connsiteX1635" fmla="*/ 6965459 w 12191999"/>
              <a:gd name="connsiteY1635" fmla="*/ 6587549 h 6857999"/>
              <a:gd name="connsiteX1636" fmla="*/ 6946029 w 12191999"/>
              <a:gd name="connsiteY1636" fmla="*/ 6619637 h 6857999"/>
              <a:gd name="connsiteX1637" fmla="*/ 6926600 w 12191999"/>
              <a:gd name="connsiteY1637" fmla="*/ 6637972 h 6857999"/>
              <a:gd name="connsiteX1638" fmla="*/ 6897456 w 12191999"/>
              <a:gd name="connsiteY1638" fmla="*/ 6642556 h 6857999"/>
              <a:gd name="connsiteX1639" fmla="*/ 6518581 w 12191999"/>
              <a:gd name="connsiteY1639" fmla="*/ 6647140 h 6857999"/>
              <a:gd name="connsiteX1640" fmla="*/ 6479723 w 12191999"/>
              <a:gd name="connsiteY1640" fmla="*/ 6615052 h 6857999"/>
              <a:gd name="connsiteX1641" fmla="*/ 6440864 w 12191999"/>
              <a:gd name="connsiteY1641" fmla="*/ 6564629 h 6857999"/>
              <a:gd name="connsiteX1642" fmla="*/ 6372861 w 12191999"/>
              <a:gd name="connsiteY1642" fmla="*/ 6527958 h 6857999"/>
              <a:gd name="connsiteX1643" fmla="*/ 5955128 w 12191999"/>
              <a:gd name="connsiteY1643" fmla="*/ 6505038 h 6857999"/>
              <a:gd name="connsiteX1644" fmla="*/ 5925983 w 12191999"/>
              <a:gd name="connsiteY1644" fmla="*/ 6495870 h 6857999"/>
              <a:gd name="connsiteX1645" fmla="*/ 5877410 w 12191999"/>
              <a:gd name="connsiteY1645" fmla="*/ 6459199 h 6857999"/>
              <a:gd name="connsiteX1646" fmla="*/ 5789977 w 12191999"/>
              <a:gd name="connsiteY1646" fmla="*/ 6427112 h 6857999"/>
              <a:gd name="connsiteX1647" fmla="*/ 5770548 w 12191999"/>
              <a:gd name="connsiteY1647" fmla="*/ 6413359 h 6857999"/>
              <a:gd name="connsiteX1648" fmla="*/ 5692830 w 12191999"/>
              <a:gd name="connsiteY1648" fmla="*/ 6399608 h 6857999"/>
              <a:gd name="connsiteX1649" fmla="*/ 5634542 w 12191999"/>
              <a:gd name="connsiteY1649" fmla="*/ 6381272 h 6857999"/>
              <a:gd name="connsiteX1650" fmla="*/ 5585968 w 12191999"/>
              <a:gd name="connsiteY1650" fmla="*/ 6358352 h 6857999"/>
              <a:gd name="connsiteX1651" fmla="*/ 5517099 w 12191999"/>
              <a:gd name="connsiteY1651" fmla="*/ 6350343 h 6857999"/>
              <a:gd name="connsiteX1652" fmla="*/ 5469391 w 12191999"/>
              <a:gd name="connsiteY1652" fmla="*/ 6362936 h 6857999"/>
              <a:gd name="connsiteX1653" fmla="*/ 5362530 w 12191999"/>
              <a:gd name="connsiteY1653" fmla="*/ 6376688 h 6857999"/>
              <a:gd name="connsiteX1654" fmla="*/ 5294526 w 12191999"/>
              <a:gd name="connsiteY1654" fmla="*/ 6385856 h 6857999"/>
              <a:gd name="connsiteX1655" fmla="*/ 5284812 w 12191999"/>
              <a:gd name="connsiteY1655" fmla="*/ 6422527 h 6857999"/>
              <a:gd name="connsiteX1656" fmla="*/ 5275097 w 12191999"/>
              <a:gd name="connsiteY1656" fmla="*/ 6445447 h 6857999"/>
              <a:gd name="connsiteX1657" fmla="*/ 5255668 w 12191999"/>
              <a:gd name="connsiteY1657" fmla="*/ 6463783 h 6857999"/>
              <a:gd name="connsiteX1658" fmla="*/ 5216808 w 12191999"/>
              <a:gd name="connsiteY1658" fmla="*/ 6486702 h 6857999"/>
              <a:gd name="connsiteX1659" fmla="*/ 5187664 w 12191999"/>
              <a:gd name="connsiteY1659" fmla="*/ 6495870 h 6857999"/>
              <a:gd name="connsiteX1660" fmla="*/ 5129376 w 12191999"/>
              <a:gd name="connsiteY1660" fmla="*/ 6527958 h 6857999"/>
              <a:gd name="connsiteX1661" fmla="*/ 5032228 w 12191999"/>
              <a:gd name="connsiteY1661" fmla="*/ 6569213 h 6857999"/>
              <a:gd name="connsiteX1662" fmla="*/ 5012800 w 12191999"/>
              <a:gd name="connsiteY1662" fmla="*/ 6582965 h 6857999"/>
              <a:gd name="connsiteX1663" fmla="*/ 4731072 w 12191999"/>
              <a:gd name="connsiteY1663" fmla="*/ 6592133 h 6857999"/>
              <a:gd name="connsiteX1664" fmla="*/ 4633925 w 12191999"/>
              <a:gd name="connsiteY1664" fmla="*/ 6587549 h 6857999"/>
              <a:gd name="connsiteX1665" fmla="*/ 4604781 w 12191999"/>
              <a:gd name="connsiteY1665" fmla="*/ 6601301 h 6857999"/>
              <a:gd name="connsiteX1666" fmla="*/ 4546493 w 12191999"/>
              <a:gd name="connsiteY1666" fmla="*/ 6651724 h 6857999"/>
              <a:gd name="connsiteX1667" fmla="*/ 4536779 w 12191999"/>
              <a:gd name="connsiteY1667" fmla="*/ 6665476 h 6857999"/>
              <a:gd name="connsiteX1668" fmla="*/ 4245336 w 12191999"/>
              <a:gd name="connsiteY1668" fmla="*/ 6674644 h 6857999"/>
              <a:gd name="connsiteX1669" fmla="*/ 4187048 w 12191999"/>
              <a:gd name="connsiteY1669" fmla="*/ 6651724 h 6857999"/>
              <a:gd name="connsiteX1670" fmla="*/ 4148188 w 12191999"/>
              <a:gd name="connsiteY1670" fmla="*/ 6637972 h 6857999"/>
              <a:gd name="connsiteX1671" fmla="*/ 4119044 w 12191999"/>
              <a:gd name="connsiteY1671" fmla="*/ 6633388 h 6857999"/>
              <a:gd name="connsiteX1672" fmla="*/ 3885892 w 12191999"/>
              <a:gd name="connsiteY1672" fmla="*/ 6619637 h 6857999"/>
              <a:gd name="connsiteX1673" fmla="*/ 3827603 w 12191999"/>
              <a:gd name="connsiteY1673" fmla="*/ 6601301 h 6857999"/>
              <a:gd name="connsiteX1674" fmla="*/ 3817888 w 12191999"/>
              <a:gd name="connsiteY1674" fmla="*/ 6578381 h 6857999"/>
              <a:gd name="connsiteX1675" fmla="*/ 3769314 w 12191999"/>
              <a:gd name="connsiteY1675" fmla="*/ 6546294 h 6857999"/>
              <a:gd name="connsiteX1676" fmla="*/ 3711026 w 12191999"/>
              <a:gd name="connsiteY1676" fmla="*/ 6537126 h 6857999"/>
              <a:gd name="connsiteX1677" fmla="*/ 3691597 w 12191999"/>
              <a:gd name="connsiteY1677" fmla="*/ 6518790 h 6857999"/>
              <a:gd name="connsiteX1678" fmla="*/ 3652738 w 12191999"/>
              <a:gd name="connsiteY1678" fmla="*/ 6482119 h 6857999"/>
              <a:gd name="connsiteX1679" fmla="*/ 3613879 w 12191999"/>
              <a:gd name="connsiteY1679" fmla="*/ 6495870 h 6857999"/>
              <a:gd name="connsiteX1680" fmla="*/ 3575020 w 12191999"/>
              <a:gd name="connsiteY1680" fmla="*/ 6500454 h 6857999"/>
              <a:gd name="connsiteX1681" fmla="*/ 3526446 w 12191999"/>
              <a:gd name="connsiteY1681" fmla="*/ 6560045 h 6857999"/>
              <a:gd name="connsiteX1682" fmla="*/ 3507017 w 12191999"/>
              <a:gd name="connsiteY1682" fmla="*/ 6573797 h 6857999"/>
              <a:gd name="connsiteX1683" fmla="*/ 3477872 w 12191999"/>
              <a:gd name="connsiteY1683" fmla="*/ 6592133 h 6857999"/>
              <a:gd name="connsiteX1684" fmla="*/ 3468158 w 12191999"/>
              <a:gd name="connsiteY1684" fmla="*/ 6605885 h 6857999"/>
              <a:gd name="connsiteX1685" fmla="*/ 3400155 w 12191999"/>
              <a:gd name="connsiteY1685" fmla="*/ 6605885 h 6857999"/>
              <a:gd name="connsiteX1686" fmla="*/ 3390440 w 12191999"/>
              <a:gd name="connsiteY1686" fmla="*/ 6587549 h 6857999"/>
              <a:gd name="connsiteX1687" fmla="*/ 3283578 w 12191999"/>
              <a:gd name="connsiteY1687" fmla="*/ 6592133 h 6857999"/>
              <a:gd name="connsiteX1688" fmla="*/ 3273864 w 12191999"/>
              <a:gd name="connsiteY1688" fmla="*/ 6610469 h 6857999"/>
              <a:gd name="connsiteX1689" fmla="*/ 3254434 w 12191999"/>
              <a:gd name="connsiteY1689" fmla="*/ 6624220 h 6857999"/>
              <a:gd name="connsiteX1690" fmla="*/ 3235005 w 12191999"/>
              <a:gd name="connsiteY1690" fmla="*/ 6642556 h 6857999"/>
              <a:gd name="connsiteX1691" fmla="*/ 3167002 w 12191999"/>
              <a:gd name="connsiteY1691" fmla="*/ 6651724 h 6857999"/>
              <a:gd name="connsiteX1692" fmla="*/ 3137858 w 12191999"/>
              <a:gd name="connsiteY1692" fmla="*/ 6656308 h 6857999"/>
              <a:gd name="connsiteX1693" fmla="*/ 3001851 w 12191999"/>
              <a:gd name="connsiteY1693" fmla="*/ 6660892 h 6857999"/>
              <a:gd name="connsiteX1694" fmla="*/ 2700695 w 12191999"/>
              <a:gd name="connsiteY1694" fmla="*/ 6651724 h 6857999"/>
              <a:gd name="connsiteX1695" fmla="*/ 2525830 w 12191999"/>
              <a:gd name="connsiteY1695" fmla="*/ 6647140 h 6857999"/>
              <a:gd name="connsiteX1696" fmla="*/ 2467541 w 12191999"/>
              <a:gd name="connsiteY1696" fmla="*/ 6665476 h 6857999"/>
              <a:gd name="connsiteX1697" fmla="*/ 2409253 w 12191999"/>
              <a:gd name="connsiteY1697" fmla="*/ 6692980 h 6857999"/>
              <a:gd name="connsiteX1698" fmla="*/ 2331535 w 12191999"/>
              <a:gd name="connsiteY1698" fmla="*/ 6711315 h 6857999"/>
              <a:gd name="connsiteX1699" fmla="*/ 2292677 w 12191999"/>
              <a:gd name="connsiteY1699" fmla="*/ 6725067 h 6857999"/>
              <a:gd name="connsiteX1700" fmla="*/ 2185815 w 12191999"/>
              <a:gd name="connsiteY1700" fmla="*/ 6734235 h 6857999"/>
              <a:gd name="connsiteX1701" fmla="*/ 2127526 w 12191999"/>
              <a:gd name="connsiteY1701" fmla="*/ 6752570 h 6857999"/>
              <a:gd name="connsiteX1702" fmla="*/ 2010949 w 12191999"/>
              <a:gd name="connsiteY1702" fmla="*/ 6761738 h 6857999"/>
              <a:gd name="connsiteX1703" fmla="*/ 1942946 w 12191999"/>
              <a:gd name="connsiteY1703" fmla="*/ 6738819 h 6857999"/>
              <a:gd name="connsiteX1704" fmla="*/ 1911290 w 12191999"/>
              <a:gd name="connsiteY1704" fmla="*/ 6727543 h 6857999"/>
              <a:gd name="connsiteX1705" fmla="*/ 1918762 w 12191999"/>
              <a:gd name="connsiteY1705" fmla="*/ 6732214 h 6857999"/>
              <a:gd name="connsiteX1706" fmla="*/ 1907746 w 12191999"/>
              <a:gd name="connsiteY1706" fmla="*/ 6726883 h 6857999"/>
              <a:gd name="connsiteX1707" fmla="*/ 1874943 w 12191999"/>
              <a:gd name="connsiteY1707" fmla="*/ 6711315 h 6857999"/>
              <a:gd name="connsiteX1708" fmla="*/ 1661219 w 12191999"/>
              <a:gd name="connsiteY1708" fmla="*/ 6697563 h 6857999"/>
              <a:gd name="connsiteX1709" fmla="*/ 1573787 w 12191999"/>
              <a:gd name="connsiteY1709" fmla="*/ 6683812 h 6857999"/>
              <a:gd name="connsiteX1710" fmla="*/ 1515499 w 12191999"/>
              <a:gd name="connsiteY1710" fmla="*/ 6674644 h 6857999"/>
              <a:gd name="connsiteX1711" fmla="*/ 1476639 w 12191999"/>
              <a:gd name="connsiteY1711" fmla="*/ 6656308 h 6857999"/>
              <a:gd name="connsiteX1712" fmla="*/ 1428066 w 12191999"/>
              <a:gd name="connsiteY1712" fmla="*/ 6647140 h 6857999"/>
              <a:gd name="connsiteX1713" fmla="*/ 1369777 w 12191999"/>
              <a:gd name="connsiteY1713" fmla="*/ 6637972 h 6857999"/>
              <a:gd name="connsiteX1714" fmla="*/ 1272630 w 12191999"/>
              <a:gd name="connsiteY1714" fmla="*/ 6628805 h 6857999"/>
              <a:gd name="connsiteX1715" fmla="*/ 1253201 w 12191999"/>
              <a:gd name="connsiteY1715" fmla="*/ 6642556 h 6857999"/>
              <a:gd name="connsiteX1716" fmla="*/ 1165769 w 12191999"/>
              <a:gd name="connsiteY1716" fmla="*/ 6674644 h 6857999"/>
              <a:gd name="connsiteX1717" fmla="*/ 1078335 w 12191999"/>
              <a:gd name="connsiteY1717" fmla="*/ 6715899 h 6857999"/>
              <a:gd name="connsiteX1718" fmla="*/ 971473 w 12191999"/>
              <a:gd name="connsiteY1718" fmla="*/ 6738819 h 6857999"/>
              <a:gd name="connsiteX1719" fmla="*/ 961759 w 12191999"/>
              <a:gd name="connsiteY1719" fmla="*/ 6752570 h 6857999"/>
              <a:gd name="connsiteX1720" fmla="*/ 757749 w 12191999"/>
              <a:gd name="connsiteY1720" fmla="*/ 6757155 h 6857999"/>
              <a:gd name="connsiteX1721" fmla="*/ 699461 w 12191999"/>
              <a:gd name="connsiteY1721" fmla="*/ 6752570 h 6857999"/>
              <a:gd name="connsiteX1722" fmla="*/ 670317 w 12191999"/>
              <a:gd name="connsiteY1722" fmla="*/ 6734235 h 6857999"/>
              <a:gd name="connsiteX1723" fmla="*/ 330301 w 12191999"/>
              <a:gd name="connsiteY1723" fmla="*/ 6725067 h 6857999"/>
              <a:gd name="connsiteX1724" fmla="*/ 301157 w 12191999"/>
              <a:gd name="connsiteY1724" fmla="*/ 6729651 h 6857999"/>
              <a:gd name="connsiteX1725" fmla="*/ 223439 w 12191999"/>
              <a:gd name="connsiteY1725" fmla="*/ 6752570 h 6857999"/>
              <a:gd name="connsiteX1726" fmla="*/ 145723 w 12191999"/>
              <a:gd name="connsiteY1726" fmla="*/ 6766322 h 6857999"/>
              <a:gd name="connsiteX1727" fmla="*/ 136007 w 12191999"/>
              <a:gd name="connsiteY1727" fmla="*/ 6807578 h 6857999"/>
              <a:gd name="connsiteX1728" fmla="*/ 58289 w 12191999"/>
              <a:gd name="connsiteY1728" fmla="*/ 6830498 h 6857999"/>
              <a:gd name="connsiteX1729" fmla="*/ 5 w 12191999"/>
              <a:gd name="connsiteY1729" fmla="*/ 6857999 h 6857999"/>
              <a:gd name="connsiteX1730" fmla="*/ 0 w 12191999"/>
              <a:gd name="connsiteY173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</a:cxnLst>
            <a:rect l="l" t="t" r="r" b="b"/>
            <a:pathLst>
              <a:path w="12191999" h="6857999">
                <a:moveTo>
                  <a:pt x="1918762" y="6732214"/>
                </a:moveTo>
                <a:lnTo>
                  <a:pt x="1922342" y="6733946"/>
                </a:lnTo>
                <a:cubicBezTo>
                  <a:pt x="1927255" y="6736380"/>
                  <a:pt x="1923784" y="6734824"/>
                  <a:pt x="1919439" y="6732637"/>
                </a:cubicBezTo>
                <a:close/>
                <a:moveTo>
                  <a:pt x="4523114" y="3551025"/>
                </a:moveTo>
                <a:lnTo>
                  <a:pt x="4514952" y="3553496"/>
                </a:lnTo>
                <a:cubicBezTo>
                  <a:pt x="4514492" y="3553608"/>
                  <a:pt x="4516489" y="3552967"/>
                  <a:pt x="4519681" y="3552007"/>
                </a:cubicBezTo>
                <a:close/>
                <a:moveTo>
                  <a:pt x="10769326" y="3518702"/>
                </a:moveTo>
                <a:cubicBezTo>
                  <a:pt x="10766986" y="3518240"/>
                  <a:pt x="10765366" y="3519067"/>
                  <a:pt x="10765043" y="3521825"/>
                </a:cubicBezTo>
                <a:cubicBezTo>
                  <a:pt x="10754673" y="3610564"/>
                  <a:pt x="10765043" y="3745038"/>
                  <a:pt x="10765043" y="3789680"/>
                </a:cubicBezTo>
                <a:cubicBezTo>
                  <a:pt x="10729422" y="3783522"/>
                  <a:pt x="10693305" y="3779555"/>
                  <a:pt x="10658181" y="3771207"/>
                </a:cubicBezTo>
                <a:cubicBezTo>
                  <a:pt x="10641263" y="3767186"/>
                  <a:pt x="10626311" y="3757499"/>
                  <a:pt x="10609608" y="3752735"/>
                </a:cubicBezTo>
                <a:cubicBezTo>
                  <a:pt x="10593792" y="3748224"/>
                  <a:pt x="10577225" y="3746577"/>
                  <a:pt x="10561034" y="3743498"/>
                </a:cubicBezTo>
                <a:cubicBezTo>
                  <a:pt x="10564272" y="3700395"/>
                  <a:pt x="10560339" y="3656253"/>
                  <a:pt x="10570749" y="3614189"/>
                </a:cubicBezTo>
                <a:cubicBezTo>
                  <a:pt x="10573896" y="3601474"/>
                  <a:pt x="10612181" y="3592321"/>
                  <a:pt x="10599893" y="3586480"/>
                </a:cubicBezTo>
                <a:cubicBezTo>
                  <a:pt x="10584295" y="3579066"/>
                  <a:pt x="10567863" y="3599710"/>
                  <a:pt x="10551320" y="3604953"/>
                </a:cubicBezTo>
                <a:cubicBezTo>
                  <a:pt x="10538653" y="3608967"/>
                  <a:pt x="10525299" y="3610702"/>
                  <a:pt x="10512461" y="3614189"/>
                </a:cubicBezTo>
                <a:cubicBezTo>
                  <a:pt x="10502615" y="3616864"/>
                  <a:pt x="10493163" y="3620750"/>
                  <a:pt x="10483317" y="3623425"/>
                </a:cubicBezTo>
                <a:cubicBezTo>
                  <a:pt x="10470479" y="3626912"/>
                  <a:pt x="10457296" y="3629175"/>
                  <a:pt x="10444458" y="3632662"/>
                </a:cubicBezTo>
                <a:cubicBezTo>
                  <a:pt x="10434612" y="3635337"/>
                  <a:pt x="10425248" y="3639537"/>
                  <a:pt x="10415313" y="3641898"/>
                </a:cubicBezTo>
                <a:cubicBezTo>
                  <a:pt x="10399295" y="3645706"/>
                  <a:pt x="10382931" y="3648056"/>
                  <a:pt x="10366740" y="3651135"/>
                </a:cubicBezTo>
                <a:cubicBezTo>
                  <a:pt x="10247450" y="3726743"/>
                  <a:pt x="10457102" y="3598941"/>
                  <a:pt x="10289022" y="3678844"/>
                </a:cubicBezTo>
                <a:cubicBezTo>
                  <a:pt x="10178412" y="3731426"/>
                  <a:pt x="10329714" y="3681217"/>
                  <a:pt x="10240448" y="3734262"/>
                </a:cubicBezTo>
                <a:cubicBezTo>
                  <a:pt x="10190550" y="3763913"/>
                  <a:pt x="10072876" y="3759662"/>
                  <a:pt x="10036439" y="3761971"/>
                </a:cubicBezTo>
                <a:cubicBezTo>
                  <a:pt x="10026725" y="3777365"/>
                  <a:pt x="10014964" y="3791748"/>
                  <a:pt x="10007295" y="3808153"/>
                </a:cubicBezTo>
                <a:cubicBezTo>
                  <a:pt x="10001872" y="3819753"/>
                  <a:pt x="10003551" y="3833744"/>
                  <a:pt x="9997580" y="3845098"/>
                </a:cubicBezTo>
                <a:cubicBezTo>
                  <a:pt x="9987137" y="3864955"/>
                  <a:pt x="9969165" y="3880659"/>
                  <a:pt x="9958722" y="3900516"/>
                </a:cubicBezTo>
                <a:cubicBezTo>
                  <a:pt x="9952245" y="3912831"/>
                  <a:pt x="9947709" y="3926258"/>
                  <a:pt x="9939292" y="3937462"/>
                </a:cubicBezTo>
                <a:cubicBezTo>
                  <a:pt x="9931307" y="3948091"/>
                  <a:pt x="9918391" y="3954721"/>
                  <a:pt x="9910148" y="3965171"/>
                </a:cubicBezTo>
                <a:cubicBezTo>
                  <a:pt x="9837722" y="4056983"/>
                  <a:pt x="9920703" y="3973608"/>
                  <a:pt x="9851860" y="4039062"/>
                </a:cubicBezTo>
                <a:cubicBezTo>
                  <a:pt x="9848621" y="4048298"/>
                  <a:pt x="9846179" y="4057822"/>
                  <a:pt x="9842145" y="4066771"/>
                </a:cubicBezTo>
                <a:cubicBezTo>
                  <a:pt x="9836440" y="4079426"/>
                  <a:pt x="9823318" y="4089959"/>
                  <a:pt x="9822715" y="4103716"/>
                </a:cubicBezTo>
                <a:cubicBezTo>
                  <a:pt x="9820016" y="4165315"/>
                  <a:pt x="9824997" y="4227197"/>
                  <a:pt x="9832430" y="4288444"/>
                </a:cubicBezTo>
                <a:cubicBezTo>
                  <a:pt x="9835307" y="4312157"/>
                  <a:pt x="9857642" y="4358101"/>
                  <a:pt x="9871289" y="4380807"/>
                </a:cubicBezTo>
                <a:cubicBezTo>
                  <a:pt x="9880217" y="4395661"/>
                  <a:pt x="9903786" y="4428583"/>
                  <a:pt x="9919862" y="4436225"/>
                </a:cubicBezTo>
                <a:cubicBezTo>
                  <a:pt x="9926654" y="4439454"/>
                  <a:pt x="10025031" y="4454430"/>
                  <a:pt x="10026724" y="4454698"/>
                </a:cubicBezTo>
                <a:cubicBezTo>
                  <a:pt x="10059107" y="4451619"/>
                  <a:pt x="10092997" y="4455246"/>
                  <a:pt x="10123872" y="4445462"/>
                </a:cubicBezTo>
                <a:cubicBezTo>
                  <a:pt x="10134948" y="4441952"/>
                  <a:pt x="10135826" y="4426281"/>
                  <a:pt x="10143301" y="4417753"/>
                </a:cubicBezTo>
                <a:cubicBezTo>
                  <a:pt x="10152096" y="4407718"/>
                  <a:pt x="10163504" y="4399962"/>
                  <a:pt x="10172445" y="4390044"/>
                </a:cubicBezTo>
                <a:cubicBezTo>
                  <a:pt x="10183301" y="4378003"/>
                  <a:pt x="10212653" y="4333984"/>
                  <a:pt x="10230734" y="4325389"/>
                </a:cubicBezTo>
                <a:cubicBezTo>
                  <a:pt x="10258211" y="4312327"/>
                  <a:pt x="10318166" y="4297680"/>
                  <a:pt x="10318166" y="4297680"/>
                </a:cubicBezTo>
                <a:cubicBezTo>
                  <a:pt x="10350548" y="4300759"/>
                  <a:pt x="10385273" y="4295015"/>
                  <a:pt x="10415313" y="4306916"/>
                </a:cubicBezTo>
                <a:cubicBezTo>
                  <a:pt x="10428682" y="4312212"/>
                  <a:pt x="10426326" y="4332658"/>
                  <a:pt x="10434743" y="4343862"/>
                </a:cubicBezTo>
                <a:cubicBezTo>
                  <a:pt x="10457484" y="4374131"/>
                  <a:pt x="10461023" y="4370663"/>
                  <a:pt x="10493031" y="4380807"/>
                </a:cubicBezTo>
                <a:cubicBezTo>
                  <a:pt x="10505984" y="4393122"/>
                  <a:pt x="10521242" y="4403581"/>
                  <a:pt x="10531890" y="4417753"/>
                </a:cubicBezTo>
                <a:cubicBezTo>
                  <a:pt x="10537842" y="4425676"/>
                  <a:pt x="10535208" y="4437859"/>
                  <a:pt x="10541605" y="4445462"/>
                </a:cubicBezTo>
                <a:cubicBezTo>
                  <a:pt x="10561631" y="4469261"/>
                  <a:pt x="10586941" y="4488565"/>
                  <a:pt x="10609608" y="4510116"/>
                </a:cubicBezTo>
                <a:cubicBezTo>
                  <a:pt x="10645992" y="4544709"/>
                  <a:pt x="10625718" y="4533694"/>
                  <a:pt x="10667896" y="4547062"/>
                </a:cubicBezTo>
                <a:cubicBezTo>
                  <a:pt x="10680849" y="4556298"/>
                  <a:pt x="10692697" y="4567134"/>
                  <a:pt x="10706755" y="4574771"/>
                </a:cubicBezTo>
                <a:cubicBezTo>
                  <a:pt x="10729361" y="4587052"/>
                  <a:pt x="10788957" y="4591214"/>
                  <a:pt x="10803903" y="4593244"/>
                </a:cubicBezTo>
                <a:cubicBezTo>
                  <a:pt x="10813617" y="4596323"/>
                  <a:pt x="10823201" y="4599805"/>
                  <a:pt x="10833047" y="4602480"/>
                </a:cubicBezTo>
                <a:cubicBezTo>
                  <a:pt x="10845885" y="4605967"/>
                  <a:pt x="10860584" y="4604988"/>
                  <a:pt x="10871905" y="4611716"/>
                </a:cubicBezTo>
                <a:cubicBezTo>
                  <a:pt x="10887439" y="4620947"/>
                  <a:pt x="10897812" y="4636347"/>
                  <a:pt x="10910765" y="4648662"/>
                </a:cubicBezTo>
                <a:cubicBezTo>
                  <a:pt x="10917241" y="4660977"/>
                  <a:pt x="10919069" y="4676793"/>
                  <a:pt x="10930194" y="4685607"/>
                </a:cubicBezTo>
                <a:cubicBezTo>
                  <a:pt x="10940451" y="4693734"/>
                  <a:pt x="10956551" y="4690387"/>
                  <a:pt x="10969053" y="4694844"/>
                </a:cubicBezTo>
                <a:cubicBezTo>
                  <a:pt x="10982613" y="4699678"/>
                  <a:pt x="10994959" y="4707159"/>
                  <a:pt x="11007911" y="4713316"/>
                </a:cubicBezTo>
                <a:cubicBezTo>
                  <a:pt x="11030580" y="4710237"/>
                  <a:pt x="11056498" y="4715618"/>
                  <a:pt x="11075915" y="4704080"/>
                </a:cubicBezTo>
                <a:cubicBezTo>
                  <a:pt x="11087238" y="4697352"/>
                  <a:pt x="11080370" y="4678803"/>
                  <a:pt x="11085629" y="4667135"/>
                </a:cubicBezTo>
                <a:cubicBezTo>
                  <a:pt x="11090229" y="4656932"/>
                  <a:pt x="11097584" y="4647953"/>
                  <a:pt x="11105059" y="4639425"/>
                </a:cubicBezTo>
                <a:cubicBezTo>
                  <a:pt x="11141590" y="4597746"/>
                  <a:pt x="11127321" y="4627786"/>
                  <a:pt x="11153633" y="4584007"/>
                </a:cubicBezTo>
                <a:cubicBezTo>
                  <a:pt x="11160818" y="4572053"/>
                  <a:pt x="11167357" y="4559717"/>
                  <a:pt x="11173062" y="4547062"/>
                </a:cubicBezTo>
                <a:cubicBezTo>
                  <a:pt x="11177095" y="4538113"/>
                  <a:pt x="11178197" y="4528061"/>
                  <a:pt x="11182777" y="4519353"/>
                </a:cubicBezTo>
                <a:cubicBezTo>
                  <a:pt x="11187998" y="4509424"/>
                  <a:pt x="11195730" y="4500880"/>
                  <a:pt x="11202206" y="4491644"/>
                </a:cubicBezTo>
                <a:cubicBezTo>
                  <a:pt x="11208683" y="4470092"/>
                  <a:pt x="11220514" y="4449378"/>
                  <a:pt x="11221635" y="4426989"/>
                </a:cubicBezTo>
                <a:cubicBezTo>
                  <a:pt x="11228295" y="4294036"/>
                  <a:pt x="11222441" y="4337308"/>
                  <a:pt x="11202206" y="4269971"/>
                </a:cubicBezTo>
                <a:cubicBezTo>
                  <a:pt x="11198538" y="4257765"/>
                  <a:pt x="11197750" y="4244693"/>
                  <a:pt x="11192491" y="4233025"/>
                </a:cubicBezTo>
                <a:cubicBezTo>
                  <a:pt x="11187892" y="4222822"/>
                  <a:pt x="11179539" y="4214552"/>
                  <a:pt x="11173062" y="4205316"/>
                </a:cubicBezTo>
                <a:cubicBezTo>
                  <a:pt x="11166586" y="4180686"/>
                  <a:pt x="11156582" y="4156658"/>
                  <a:pt x="11153633" y="4131425"/>
                </a:cubicBezTo>
                <a:cubicBezTo>
                  <a:pt x="11150394" y="4103716"/>
                  <a:pt x="11148376" y="4075853"/>
                  <a:pt x="11143918" y="4048298"/>
                </a:cubicBezTo>
                <a:cubicBezTo>
                  <a:pt x="11141888" y="4035752"/>
                  <a:pt x="11140827" y="4022374"/>
                  <a:pt x="11134203" y="4011353"/>
                </a:cubicBezTo>
                <a:cubicBezTo>
                  <a:pt x="11125610" y="3997055"/>
                  <a:pt x="11092010" y="3972822"/>
                  <a:pt x="11075915" y="3965171"/>
                </a:cubicBezTo>
                <a:cubicBezTo>
                  <a:pt x="11066756" y="3960817"/>
                  <a:pt x="11056183" y="3959770"/>
                  <a:pt x="11046771" y="3955935"/>
                </a:cubicBezTo>
                <a:cubicBezTo>
                  <a:pt x="10962725" y="3921689"/>
                  <a:pt x="11047125" y="3949890"/>
                  <a:pt x="10978767" y="3928225"/>
                </a:cubicBezTo>
                <a:cubicBezTo>
                  <a:pt x="10965815" y="3918989"/>
                  <a:pt x="10953084" y="3909463"/>
                  <a:pt x="10939909" y="3900516"/>
                </a:cubicBezTo>
                <a:cubicBezTo>
                  <a:pt x="10930408" y="3894064"/>
                  <a:pt x="10919735" y="3889150"/>
                  <a:pt x="10910765" y="3882044"/>
                </a:cubicBezTo>
                <a:cubicBezTo>
                  <a:pt x="10900210" y="3873682"/>
                  <a:pt x="10891335" y="3863571"/>
                  <a:pt x="10881620" y="3854335"/>
                </a:cubicBezTo>
                <a:cubicBezTo>
                  <a:pt x="10878381" y="3838941"/>
                  <a:pt x="10873953" y="3823731"/>
                  <a:pt x="10871905" y="3808153"/>
                </a:cubicBezTo>
                <a:cubicBezTo>
                  <a:pt x="10867469" y="3774409"/>
                  <a:pt x="10868407" y="3740042"/>
                  <a:pt x="10862191" y="3706553"/>
                </a:cubicBezTo>
                <a:cubicBezTo>
                  <a:pt x="10851365" y="3648225"/>
                  <a:pt x="10847112" y="3662992"/>
                  <a:pt x="10823332" y="3623425"/>
                </a:cubicBezTo>
                <a:cubicBezTo>
                  <a:pt x="10816147" y="3611471"/>
                  <a:pt x="10810379" y="3598795"/>
                  <a:pt x="10803903" y="3586480"/>
                </a:cubicBezTo>
                <a:cubicBezTo>
                  <a:pt x="10800664" y="3571086"/>
                  <a:pt x="10802380" y="3553928"/>
                  <a:pt x="10794188" y="3540298"/>
                </a:cubicBezTo>
                <a:cubicBezTo>
                  <a:pt x="10789843" y="3533070"/>
                  <a:pt x="10776347" y="3520087"/>
                  <a:pt x="10769326" y="3518702"/>
                </a:cubicBezTo>
                <a:close/>
                <a:moveTo>
                  <a:pt x="9653589" y="3159323"/>
                </a:moveTo>
                <a:cubicBezTo>
                  <a:pt x="9659492" y="3158475"/>
                  <a:pt x="9653452" y="3159791"/>
                  <a:pt x="9645950" y="3160790"/>
                </a:cubicBezTo>
                <a:lnTo>
                  <a:pt x="9643666" y="3160987"/>
                </a:lnTo>
                <a:close/>
                <a:moveTo>
                  <a:pt x="5718176" y="3081425"/>
                </a:moveTo>
                <a:lnTo>
                  <a:pt x="5714982" y="3083404"/>
                </a:lnTo>
                <a:cubicBezTo>
                  <a:pt x="5714191" y="3083875"/>
                  <a:pt x="5715417" y="3083093"/>
                  <a:pt x="5717622" y="3081751"/>
                </a:cubicBezTo>
                <a:close/>
                <a:moveTo>
                  <a:pt x="3109843" y="2902989"/>
                </a:moveTo>
                <a:lnTo>
                  <a:pt x="3109961" y="2903537"/>
                </a:lnTo>
                <a:lnTo>
                  <a:pt x="3107292" y="2903220"/>
                </a:lnTo>
                <a:lnTo>
                  <a:pt x="3107184" y="2903117"/>
                </a:lnTo>
                <a:close/>
                <a:moveTo>
                  <a:pt x="10055869" y="2487353"/>
                </a:moveTo>
                <a:cubicBezTo>
                  <a:pt x="10059108" y="2542771"/>
                  <a:pt x="10046487" y="2601157"/>
                  <a:pt x="10065583" y="2653607"/>
                </a:cubicBezTo>
                <a:cubicBezTo>
                  <a:pt x="10077568" y="2686523"/>
                  <a:pt x="10117396" y="2702868"/>
                  <a:pt x="10143301" y="2727498"/>
                </a:cubicBezTo>
                <a:cubicBezTo>
                  <a:pt x="10153016" y="2736734"/>
                  <a:pt x="10164824" y="2744339"/>
                  <a:pt x="10172445" y="2755207"/>
                </a:cubicBezTo>
                <a:cubicBezTo>
                  <a:pt x="10192689" y="2784076"/>
                  <a:pt x="10201491" y="2795677"/>
                  <a:pt x="10221019" y="2829098"/>
                </a:cubicBezTo>
                <a:cubicBezTo>
                  <a:pt x="10262103" y="2899410"/>
                  <a:pt x="10219165" y="2835692"/>
                  <a:pt x="10259878" y="2893753"/>
                </a:cubicBezTo>
                <a:cubicBezTo>
                  <a:pt x="10249621" y="2885626"/>
                  <a:pt x="10233972" y="2887595"/>
                  <a:pt x="10221019" y="2884516"/>
                </a:cubicBezTo>
                <a:cubicBezTo>
                  <a:pt x="10221019" y="2884516"/>
                  <a:pt x="10181376" y="2894931"/>
                  <a:pt x="10162731" y="2902989"/>
                </a:cubicBezTo>
                <a:cubicBezTo>
                  <a:pt x="10145542" y="2910418"/>
                  <a:pt x="10131046" y="2922669"/>
                  <a:pt x="10114157" y="2930698"/>
                </a:cubicBezTo>
                <a:cubicBezTo>
                  <a:pt x="10098833" y="2937983"/>
                  <a:pt x="10065148" y="2940763"/>
                  <a:pt x="10055869" y="2958407"/>
                </a:cubicBezTo>
                <a:lnTo>
                  <a:pt x="10051444" y="2975417"/>
                </a:lnTo>
                <a:lnTo>
                  <a:pt x="10036439" y="2986116"/>
                </a:lnTo>
                <a:lnTo>
                  <a:pt x="10012615" y="3001217"/>
                </a:lnTo>
                <a:lnTo>
                  <a:pt x="10012058" y="2999731"/>
                </a:lnTo>
                <a:cubicBezTo>
                  <a:pt x="10009284" y="2995499"/>
                  <a:pt x="10004876" y="2991071"/>
                  <a:pt x="9997580" y="2986116"/>
                </a:cubicBezTo>
                <a:lnTo>
                  <a:pt x="9992859" y="2984002"/>
                </a:lnTo>
                <a:lnTo>
                  <a:pt x="9987866" y="2976880"/>
                </a:lnTo>
                <a:cubicBezTo>
                  <a:pt x="9976741" y="2968065"/>
                  <a:pt x="9961581" y="2965238"/>
                  <a:pt x="9949007" y="2958407"/>
                </a:cubicBezTo>
                <a:cubicBezTo>
                  <a:pt x="9892762" y="2927850"/>
                  <a:pt x="9949448" y="2944624"/>
                  <a:pt x="9861574" y="2930698"/>
                </a:cubicBezTo>
                <a:cubicBezTo>
                  <a:pt x="9818791" y="2942901"/>
                  <a:pt x="9760893" y="2943505"/>
                  <a:pt x="9735283" y="2986116"/>
                </a:cubicBezTo>
                <a:cubicBezTo>
                  <a:pt x="9728659" y="2997138"/>
                  <a:pt x="9728806" y="3010747"/>
                  <a:pt x="9725568" y="3023062"/>
                </a:cubicBezTo>
                <a:cubicBezTo>
                  <a:pt x="9722329" y="3060007"/>
                  <a:pt x="9732194" y="3100237"/>
                  <a:pt x="9715853" y="3133898"/>
                </a:cubicBezTo>
                <a:cubicBezTo>
                  <a:pt x="9708934" y="3148152"/>
                  <a:pt x="9682740" y="3137623"/>
                  <a:pt x="9667280" y="3143135"/>
                </a:cubicBezTo>
                <a:cubicBezTo>
                  <a:pt x="9624396" y="3158424"/>
                  <a:pt x="9625402" y="3161835"/>
                  <a:pt x="9634914" y="3161741"/>
                </a:cubicBezTo>
                <a:lnTo>
                  <a:pt x="9643666" y="3160987"/>
                </a:lnTo>
                <a:lnTo>
                  <a:pt x="9634465" y="3162530"/>
                </a:lnTo>
                <a:cubicBezTo>
                  <a:pt x="9624230" y="3164347"/>
                  <a:pt x="9609699" y="3167015"/>
                  <a:pt x="9589562" y="3170844"/>
                </a:cubicBezTo>
                <a:cubicBezTo>
                  <a:pt x="9592800" y="3189317"/>
                  <a:pt x="9589503" y="3210002"/>
                  <a:pt x="9599276" y="3226262"/>
                </a:cubicBezTo>
                <a:cubicBezTo>
                  <a:pt x="9604357" y="3234715"/>
                  <a:pt x="9618574" y="3232823"/>
                  <a:pt x="9628421" y="3235498"/>
                </a:cubicBezTo>
                <a:cubicBezTo>
                  <a:pt x="9641259" y="3238985"/>
                  <a:pt x="9654491" y="3241087"/>
                  <a:pt x="9667280" y="3244735"/>
                </a:cubicBezTo>
                <a:cubicBezTo>
                  <a:pt x="9804275" y="3283810"/>
                  <a:pt x="9644737" y="3255117"/>
                  <a:pt x="9910148" y="3281680"/>
                </a:cubicBezTo>
                <a:cubicBezTo>
                  <a:pt x="9937421" y="3298967"/>
                  <a:pt x="9961389" y="3324691"/>
                  <a:pt x="9997580" y="3281680"/>
                </a:cubicBezTo>
                <a:cubicBezTo>
                  <a:pt x="10004874" y="3273012"/>
                  <a:pt x="9983372" y="3263900"/>
                  <a:pt x="9978151" y="3253971"/>
                </a:cubicBezTo>
                <a:cubicBezTo>
                  <a:pt x="9973572" y="3245263"/>
                  <a:pt x="9973015" y="3234970"/>
                  <a:pt x="9968436" y="3226262"/>
                </a:cubicBezTo>
                <a:cubicBezTo>
                  <a:pt x="9963215" y="3216333"/>
                  <a:pt x="9953749" y="3208697"/>
                  <a:pt x="9949007" y="3198553"/>
                </a:cubicBezTo>
                <a:cubicBezTo>
                  <a:pt x="9940690" y="3180759"/>
                  <a:pt x="9936054" y="3161608"/>
                  <a:pt x="9929577" y="3143135"/>
                </a:cubicBezTo>
                <a:lnTo>
                  <a:pt x="9919862" y="3115425"/>
                </a:lnTo>
                <a:cubicBezTo>
                  <a:pt x="9923100" y="3100031"/>
                  <a:pt x="9925572" y="3084474"/>
                  <a:pt x="9929577" y="3069244"/>
                </a:cubicBezTo>
                <a:cubicBezTo>
                  <a:pt x="9932061" y="3059799"/>
                  <a:pt x="9937460" y="3051114"/>
                  <a:pt x="9939292" y="3041535"/>
                </a:cubicBezTo>
                <a:cubicBezTo>
                  <a:pt x="9943962" y="3017113"/>
                  <a:pt x="9945769" y="2992274"/>
                  <a:pt x="9949007" y="2967644"/>
                </a:cubicBezTo>
                <a:cubicBezTo>
                  <a:pt x="9957103" y="2970723"/>
                  <a:pt x="9965699" y="2972931"/>
                  <a:pt x="9974044" y="2975575"/>
                </a:cubicBezTo>
                <a:lnTo>
                  <a:pt x="9992859" y="2984002"/>
                </a:lnTo>
                <a:lnTo>
                  <a:pt x="10007295" y="3004589"/>
                </a:lnTo>
                <a:lnTo>
                  <a:pt x="10012615" y="3001217"/>
                </a:lnTo>
                <a:lnTo>
                  <a:pt x="10016729" y="3012177"/>
                </a:lnTo>
                <a:cubicBezTo>
                  <a:pt x="10018243" y="3020527"/>
                  <a:pt x="10018234" y="3029427"/>
                  <a:pt x="10026724" y="3041535"/>
                </a:cubicBezTo>
                <a:lnTo>
                  <a:pt x="10048895" y="3062614"/>
                </a:lnTo>
                <a:lnTo>
                  <a:pt x="10049484" y="3069705"/>
                </a:lnTo>
                <a:lnTo>
                  <a:pt x="10054846" y="3092588"/>
                </a:lnTo>
                <a:lnTo>
                  <a:pt x="10046154" y="3290916"/>
                </a:lnTo>
                <a:cubicBezTo>
                  <a:pt x="10046154" y="3318796"/>
                  <a:pt x="10045848" y="3347843"/>
                  <a:pt x="10055869" y="3374044"/>
                </a:cubicBezTo>
                <a:cubicBezTo>
                  <a:pt x="10059860" y="3384476"/>
                  <a:pt x="10074570" y="3387552"/>
                  <a:pt x="10085013" y="3392516"/>
                </a:cubicBezTo>
                <a:cubicBezTo>
                  <a:pt x="10107071" y="3403002"/>
                  <a:pt x="10130349" y="3410989"/>
                  <a:pt x="10153016" y="3420225"/>
                </a:cubicBezTo>
                <a:cubicBezTo>
                  <a:pt x="10178921" y="3417146"/>
                  <a:pt x="10212273" y="3428541"/>
                  <a:pt x="10230734" y="3410989"/>
                </a:cubicBezTo>
                <a:cubicBezTo>
                  <a:pt x="10244661" y="3397747"/>
                  <a:pt x="10229828" y="3372321"/>
                  <a:pt x="10221019" y="3355571"/>
                </a:cubicBezTo>
                <a:cubicBezTo>
                  <a:pt x="10215798" y="3345642"/>
                  <a:pt x="10200845" y="3344205"/>
                  <a:pt x="10191875" y="3337098"/>
                </a:cubicBezTo>
                <a:cubicBezTo>
                  <a:pt x="10128428" y="3286829"/>
                  <a:pt x="10197908" y="3333598"/>
                  <a:pt x="10133586" y="3272444"/>
                </a:cubicBezTo>
                <a:cubicBezTo>
                  <a:pt x="10125330" y="3264595"/>
                  <a:pt x="10114156" y="3260129"/>
                  <a:pt x="10104442" y="3253971"/>
                </a:cubicBezTo>
                <a:cubicBezTo>
                  <a:pt x="10116960" y="3246036"/>
                  <a:pt x="10144565" y="3225028"/>
                  <a:pt x="10162731" y="3226262"/>
                </a:cubicBezTo>
                <a:cubicBezTo>
                  <a:pt x="10230378" y="3230856"/>
                  <a:pt x="10249187" y="3238268"/>
                  <a:pt x="10298737" y="3253971"/>
                </a:cubicBezTo>
                <a:cubicBezTo>
                  <a:pt x="10308451" y="3260129"/>
                  <a:pt x="10320407" y="3263916"/>
                  <a:pt x="10327881" y="3272444"/>
                </a:cubicBezTo>
                <a:cubicBezTo>
                  <a:pt x="10362017" y="3311390"/>
                  <a:pt x="10353462" y="3379566"/>
                  <a:pt x="10357025" y="3420225"/>
                </a:cubicBezTo>
                <a:cubicBezTo>
                  <a:pt x="10382931" y="3417146"/>
                  <a:pt x="10416282" y="3428541"/>
                  <a:pt x="10434743" y="3410989"/>
                </a:cubicBezTo>
                <a:cubicBezTo>
                  <a:pt x="10448671" y="3397747"/>
                  <a:pt x="10433028" y="3372684"/>
                  <a:pt x="10425028" y="3355571"/>
                </a:cubicBezTo>
                <a:cubicBezTo>
                  <a:pt x="10419448" y="3343635"/>
                  <a:pt x="10404679" y="3337897"/>
                  <a:pt x="10395884" y="3327862"/>
                </a:cubicBezTo>
                <a:cubicBezTo>
                  <a:pt x="10388410" y="3319334"/>
                  <a:pt x="10382931" y="3309389"/>
                  <a:pt x="10376455" y="3300153"/>
                </a:cubicBezTo>
                <a:cubicBezTo>
                  <a:pt x="10389408" y="3293995"/>
                  <a:pt x="10401341" y="3285303"/>
                  <a:pt x="10415313" y="3281680"/>
                </a:cubicBezTo>
                <a:cubicBezTo>
                  <a:pt x="10437404" y="3275952"/>
                  <a:pt x="10460789" y="3276338"/>
                  <a:pt x="10483317" y="3272444"/>
                </a:cubicBezTo>
                <a:cubicBezTo>
                  <a:pt x="10496453" y="3270173"/>
                  <a:pt x="10509223" y="3266286"/>
                  <a:pt x="10522175" y="3263207"/>
                </a:cubicBezTo>
                <a:cubicBezTo>
                  <a:pt x="10564272" y="3266286"/>
                  <a:pt x="10622546" y="3240757"/>
                  <a:pt x="10648467" y="3272444"/>
                </a:cubicBezTo>
                <a:cubicBezTo>
                  <a:pt x="10682323" y="3313830"/>
                  <a:pt x="10614754" y="3397149"/>
                  <a:pt x="10658181" y="3429462"/>
                </a:cubicBezTo>
                <a:cubicBezTo>
                  <a:pt x="10714342" y="3471250"/>
                  <a:pt x="10800664" y="3435619"/>
                  <a:pt x="10871905" y="3438698"/>
                </a:cubicBezTo>
                <a:cubicBezTo>
                  <a:pt x="10868667" y="3392516"/>
                  <a:pt x="10869784" y="3345871"/>
                  <a:pt x="10862191" y="3300153"/>
                </a:cubicBezTo>
                <a:cubicBezTo>
                  <a:pt x="10859933" y="3286553"/>
                  <a:pt x="10856715" y="3266892"/>
                  <a:pt x="10842761" y="3263207"/>
                </a:cubicBezTo>
                <a:cubicBezTo>
                  <a:pt x="10792742" y="3249997"/>
                  <a:pt x="10739138" y="3257050"/>
                  <a:pt x="10687326" y="3253971"/>
                </a:cubicBezTo>
                <a:cubicBezTo>
                  <a:pt x="10664933" y="3250423"/>
                  <a:pt x="10623811" y="3246868"/>
                  <a:pt x="10599893" y="3235498"/>
                </a:cubicBezTo>
                <a:cubicBezTo>
                  <a:pt x="10524572" y="3199691"/>
                  <a:pt x="10614852" y="3231002"/>
                  <a:pt x="10541605" y="3207789"/>
                </a:cubicBezTo>
                <a:cubicBezTo>
                  <a:pt x="10488232" y="3241619"/>
                  <a:pt x="10483107" y="3253871"/>
                  <a:pt x="10386169" y="3207789"/>
                </a:cubicBezTo>
                <a:cubicBezTo>
                  <a:pt x="10371401" y="3200768"/>
                  <a:pt x="10380460" y="3176837"/>
                  <a:pt x="10376455" y="3161607"/>
                </a:cubicBezTo>
                <a:cubicBezTo>
                  <a:pt x="10373972" y="3152162"/>
                  <a:pt x="10373137" y="3141501"/>
                  <a:pt x="10366740" y="3133898"/>
                </a:cubicBezTo>
                <a:cubicBezTo>
                  <a:pt x="10359445" y="3125230"/>
                  <a:pt x="10349209" y="3116567"/>
                  <a:pt x="10337596" y="3115425"/>
                </a:cubicBezTo>
                <a:cubicBezTo>
                  <a:pt x="10253787" y="3107182"/>
                  <a:pt x="10169207" y="3109268"/>
                  <a:pt x="10085013" y="3106189"/>
                </a:cubicBezTo>
                <a:cubicBezTo>
                  <a:pt x="10075299" y="3103110"/>
                  <a:pt x="10059672" y="3105993"/>
                  <a:pt x="10055869" y="3096953"/>
                </a:cubicBezTo>
                <a:lnTo>
                  <a:pt x="10054846" y="3092588"/>
                </a:lnTo>
                <a:lnTo>
                  <a:pt x="10055869" y="3069244"/>
                </a:lnTo>
                <a:lnTo>
                  <a:pt x="10048895" y="3062614"/>
                </a:lnTo>
                <a:lnTo>
                  <a:pt x="10046213" y="3030270"/>
                </a:lnTo>
                <a:cubicBezTo>
                  <a:pt x="10045832" y="3016304"/>
                  <a:pt x="10046256" y="3002122"/>
                  <a:pt x="10047770" y="2989540"/>
                </a:cubicBezTo>
                <a:lnTo>
                  <a:pt x="10051444" y="2975417"/>
                </a:lnTo>
                <a:lnTo>
                  <a:pt x="10075298" y="2958407"/>
                </a:lnTo>
                <a:cubicBezTo>
                  <a:pt x="10087579" y="2951110"/>
                  <a:pt x="10101204" y="2946092"/>
                  <a:pt x="10114157" y="2939935"/>
                </a:cubicBezTo>
                <a:cubicBezTo>
                  <a:pt x="10141624" y="2952992"/>
                  <a:pt x="10181295" y="2974027"/>
                  <a:pt x="10211304" y="2976880"/>
                </a:cubicBezTo>
                <a:cubicBezTo>
                  <a:pt x="10224589" y="2978143"/>
                  <a:pt x="10243679" y="2978741"/>
                  <a:pt x="10250163" y="2967644"/>
                </a:cubicBezTo>
                <a:cubicBezTo>
                  <a:pt x="10262843" y="2945946"/>
                  <a:pt x="10256639" y="2918383"/>
                  <a:pt x="10259878" y="2893753"/>
                </a:cubicBezTo>
                <a:cubicBezTo>
                  <a:pt x="10294889" y="2921492"/>
                  <a:pt x="10287821" y="3048488"/>
                  <a:pt x="10289022" y="3050771"/>
                </a:cubicBezTo>
                <a:cubicBezTo>
                  <a:pt x="10297831" y="3067521"/>
                  <a:pt x="10327880" y="3056928"/>
                  <a:pt x="10347310" y="3060007"/>
                </a:cubicBezTo>
                <a:cubicBezTo>
                  <a:pt x="10357025" y="3056928"/>
                  <a:pt x="10377903" y="3060409"/>
                  <a:pt x="10376455" y="3050771"/>
                </a:cubicBezTo>
                <a:cubicBezTo>
                  <a:pt x="10373152" y="3028793"/>
                  <a:pt x="10337596" y="2995353"/>
                  <a:pt x="10337596" y="2995353"/>
                </a:cubicBezTo>
                <a:cubicBezTo>
                  <a:pt x="10334357" y="2983038"/>
                  <a:pt x="10329538" y="2971003"/>
                  <a:pt x="10327881" y="2958407"/>
                </a:cubicBezTo>
                <a:cubicBezTo>
                  <a:pt x="10323045" y="2921620"/>
                  <a:pt x="10325352" y="2884009"/>
                  <a:pt x="10318166" y="2847571"/>
                </a:cubicBezTo>
                <a:cubicBezTo>
                  <a:pt x="10315497" y="2834038"/>
                  <a:pt x="10304116" y="2823409"/>
                  <a:pt x="10298737" y="2810625"/>
                </a:cubicBezTo>
                <a:cubicBezTo>
                  <a:pt x="10291131" y="2792546"/>
                  <a:pt x="10286914" y="2773286"/>
                  <a:pt x="10279307" y="2755207"/>
                </a:cubicBezTo>
                <a:cubicBezTo>
                  <a:pt x="10272830" y="2739813"/>
                  <a:pt x="10265392" y="2724754"/>
                  <a:pt x="10259878" y="2709025"/>
                </a:cubicBezTo>
                <a:cubicBezTo>
                  <a:pt x="10250637" y="2682668"/>
                  <a:pt x="10248979" y="2649027"/>
                  <a:pt x="10230734" y="2625898"/>
                </a:cubicBezTo>
                <a:cubicBezTo>
                  <a:pt x="10221019" y="2613583"/>
                  <a:pt x="10203324" y="2609074"/>
                  <a:pt x="10191875" y="2598189"/>
                </a:cubicBezTo>
                <a:cubicBezTo>
                  <a:pt x="10156035" y="2564114"/>
                  <a:pt x="10191043" y="2573031"/>
                  <a:pt x="10143301" y="2542771"/>
                </a:cubicBezTo>
                <a:cubicBezTo>
                  <a:pt x="10134781" y="2537371"/>
                  <a:pt x="10123872" y="2536614"/>
                  <a:pt x="10114157" y="2533535"/>
                </a:cubicBezTo>
                <a:cubicBezTo>
                  <a:pt x="10107680" y="2521220"/>
                  <a:pt x="10101912" y="2508544"/>
                  <a:pt x="10094728" y="2496589"/>
                </a:cubicBezTo>
                <a:cubicBezTo>
                  <a:pt x="10088934" y="2486951"/>
                  <a:pt x="10062345" y="2488892"/>
                  <a:pt x="10055869" y="2487353"/>
                </a:cubicBezTo>
                <a:close/>
                <a:moveTo>
                  <a:pt x="8853976" y="2417265"/>
                </a:moveTo>
                <a:cubicBezTo>
                  <a:pt x="8854423" y="2416563"/>
                  <a:pt x="8854429" y="2416703"/>
                  <a:pt x="8853466" y="2418304"/>
                </a:cubicBezTo>
                <a:lnTo>
                  <a:pt x="8853222" y="2418683"/>
                </a:lnTo>
                <a:close/>
                <a:moveTo>
                  <a:pt x="5462687" y="1976059"/>
                </a:moveTo>
                <a:lnTo>
                  <a:pt x="5460805" y="1988589"/>
                </a:lnTo>
                <a:cubicBezTo>
                  <a:pt x="5460805" y="2020598"/>
                  <a:pt x="5460187" y="2047523"/>
                  <a:pt x="5459637" y="2070113"/>
                </a:cubicBezTo>
                <a:lnTo>
                  <a:pt x="5459449" y="2083745"/>
                </a:lnTo>
                <a:lnTo>
                  <a:pt x="5356123" y="2155786"/>
                </a:lnTo>
                <a:lnTo>
                  <a:pt x="5363657" y="2127135"/>
                </a:lnTo>
                <a:cubicBezTo>
                  <a:pt x="5363657" y="2127135"/>
                  <a:pt x="5365219" y="2124028"/>
                  <a:pt x="5367780" y="2118989"/>
                </a:cubicBezTo>
                <a:lnTo>
                  <a:pt x="5372869" y="2109052"/>
                </a:lnTo>
                <a:lnTo>
                  <a:pt x="5401057" y="2109862"/>
                </a:lnTo>
                <a:cubicBezTo>
                  <a:pt x="5412130" y="2108791"/>
                  <a:pt x="5422497" y="2105814"/>
                  <a:pt x="5431661" y="2099425"/>
                </a:cubicBezTo>
                <a:cubicBezTo>
                  <a:pt x="5444782" y="2090277"/>
                  <a:pt x="5446400" y="2074883"/>
                  <a:pt x="5445146" y="2057928"/>
                </a:cubicBezTo>
                <a:lnTo>
                  <a:pt x="5441433" y="2007841"/>
                </a:lnTo>
                <a:lnTo>
                  <a:pt x="5451089" y="1997825"/>
                </a:lnTo>
                <a:lnTo>
                  <a:pt x="5452997" y="1990576"/>
                </a:lnTo>
                <a:lnTo>
                  <a:pt x="5457419" y="1984302"/>
                </a:lnTo>
                <a:close/>
                <a:moveTo>
                  <a:pt x="5465334" y="1958454"/>
                </a:moveTo>
                <a:lnTo>
                  <a:pt x="5465265" y="1958901"/>
                </a:lnTo>
                <a:lnTo>
                  <a:pt x="5465270" y="1958488"/>
                </a:lnTo>
                <a:close/>
                <a:moveTo>
                  <a:pt x="10833047" y="1157317"/>
                </a:moveTo>
                <a:lnTo>
                  <a:pt x="10803903" y="1194263"/>
                </a:lnTo>
                <a:cubicBezTo>
                  <a:pt x="10800664" y="1221972"/>
                  <a:pt x="10794188" y="1249510"/>
                  <a:pt x="10794188" y="1277390"/>
                </a:cubicBezTo>
                <a:cubicBezTo>
                  <a:pt x="10794188" y="1300988"/>
                  <a:pt x="10810387" y="1449880"/>
                  <a:pt x="10813617" y="1480590"/>
                </a:cubicBezTo>
                <a:cubicBezTo>
                  <a:pt x="10904691" y="1422863"/>
                  <a:pt x="10811396" y="1492734"/>
                  <a:pt x="10852476" y="1268154"/>
                </a:cubicBezTo>
                <a:cubicBezTo>
                  <a:pt x="10854476" y="1257217"/>
                  <a:pt x="10871905" y="1255839"/>
                  <a:pt x="10881620" y="1249681"/>
                </a:cubicBezTo>
                <a:cubicBezTo>
                  <a:pt x="10870109" y="1162129"/>
                  <a:pt x="10895256" y="1186890"/>
                  <a:pt x="10833047" y="1157317"/>
                </a:cubicBezTo>
                <a:close/>
                <a:moveTo>
                  <a:pt x="3150393" y="802377"/>
                </a:moveTo>
                <a:lnTo>
                  <a:pt x="3157712" y="805764"/>
                </a:lnTo>
                <a:cubicBezTo>
                  <a:pt x="3162596" y="807955"/>
                  <a:pt x="3166245" y="809538"/>
                  <a:pt x="3169033" y="810776"/>
                </a:cubicBezTo>
                <a:lnTo>
                  <a:pt x="3177111" y="815400"/>
                </a:lnTo>
                <a:lnTo>
                  <a:pt x="3163076" y="812109"/>
                </a:lnTo>
                <a:cubicBezTo>
                  <a:pt x="3158284" y="810184"/>
                  <a:pt x="3153558" y="807874"/>
                  <a:pt x="3148701" y="806336"/>
                </a:cubicBezTo>
                <a:close/>
                <a:moveTo>
                  <a:pt x="1770730" y="620992"/>
                </a:moveTo>
                <a:lnTo>
                  <a:pt x="1775876" y="621588"/>
                </a:lnTo>
                <a:cubicBezTo>
                  <a:pt x="1786606" y="621595"/>
                  <a:pt x="1798355" y="620068"/>
                  <a:pt x="1808070" y="621608"/>
                </a:cubicBezTo>
                <a:cubicBezTo>
                  <a:pt x="1804830" y="630844"/>
                  <a:pt x="1803434" y="640864"/>
                  <a:pt x="1798355" y="649317"/>
                </a:cubicBezTo>
                <a:cubicBezTo>
                  <a:pt x="1791081" y="661418"/>
                  <a:pt x="1784100" y="671029"/>
                  <a:pt x="1777130" y="678570"/>
                </a:cubicBezTo>
                <a:lnTo>
                  <a:pt x="1775461" y="679898"/>
                </a:lnTo>
                <a:lnTo>
                  <a:pt x="1774313" y="665849"/>
                </a:lnTo>
                <a:cubicBezTo>
                  <a:pt x="1773783" y="660216"/>
                  <a:pt x="1773148" y="653711"/>
                  <a:pt x="1772489" y="645873"/>
                </a:cubicBezTo>
                <a:close/>
                <a:moveTo>
                  <a:pt x="3012695" y="566190"/>
                </a:moveTo>
                <a:cubicBezTo>
                  <a:pt x="3070983" y="572348"/>
                  <a:pt x="3133508" y="563025"/>
                  <a:pt x="3187560" y="584663"/>
                </a:cubicBezTo>
                <a:cubicBezTo>
                  <a:pt x="3205713" y="591930"/>
                  <a:pt x="3193752" y="621656"/>
                  <a:pt x="3197275" y="640081"/>
                </a:cubicBezTo>
                <a:cubicBezTo>
                  <a:pt x="3205500" y="683090"/>
                  <a:pt x="3206306" y="683664"/>
                  <a:pt x="3216704" y="723208"/>
                </a:cubicBezTo>
                <a:cubicBezTo>
                  <a:pt x="3210229" y="735523"/>
                  <a:pt x="3207515" y="750418"/>
                  <a:pt x="3197275" y="760154"/>
                </a:cubicBezTo>
                <a:cubicBezTo>
                  <a:pt x="3190034" y="767038"/>
                  <a:pt x="3175371" y="762506"/>
                  <a:pt x="3168131" y="769390"/>
                </a:cubicBezTo>
                <a:cubicBezTo>
                  <a:pt x="3163010" y="774257"/>
                  <a:pt x="3159772" y="780416"/>
                  <a:pt x="3157005" y="786896"/>
                </a:cubicBezTo>
                <a:lnTo>
                  <a:pt x="3150393" y="802377"/>
                </a:lnTo>
                <a:lnTo>
                  <a:pt x="3138987" y="797099"/>
                </a:lnTo>
                <a:cubicBezTo>
                  <a:pt x="3109843" y="803257"/>
                  <a:pt x="3078257" y="802878"/>
                  <a:pt x="3051553" y="815572"/>
                </a:cubicBezTo>
                <a:cubicBezTo>
                  <a:pt x="3042394" y="819926"/>
                  <a:pt x="3041839" y="833545"/>
                  <a:pt x="3041839" y="843281"/>
                </a:cubicBezTo>
                <a:cubicBezTo>
                  <a:pt x="3041839" y="892638"/>
                  <a:pt x="3040859" y="942765"/>
                  <a:pt x="3051553" y="991062"/>
                </a:cubicBezTo>
                <a:cubicBezTo>
                  <a:pt x="3054384" y="1003845"/>
                  <a:pt x="3068409" y="1012930"/>
                  <a:pt x="3080697" y="1018772"/>
                </a:cubicBezTo>
                <a:cubicBezTo>
                  <a:pt x="3108175" y="1031834"/>
                  <a:pt x="3168131" y="1046481"/>
                  <a:pt x="3168131" y="1046481"/>
                </a:cubicBezTo>
                <a:cubicBezTo>
                  <a:pt x="3162090" y="1109653"/>
                  <a:pt x="3176710" y="1135938"/>
                  <a:pt x="3138987" y="1175790"/>
                </a:cubicBezTo>
                <a:cubicBezTo>
                  <a:pt x="3117543" y="1198445"/>
                  <a:pt x="3070983" y="1240445"/>
                  <a:pt x="3070983" y="1240445"/>
                </a:cubicBezTo>
                <a:cubicBezTo>
                  <a:pt x="3035362" y="1237366"/>
                  <a:pt x="2999094" y="1238333"/>
                  <a:pt x="2964121" y="1231208"/>
                </a:cubicBezTo>
                <a:cubicBezTo>
                  <a:pt x="2933966" y="1225065"/>
                  <a:pt x="2932081" y="1207717"/>
                  <a:pt x="2925263" y="1185026"/>
                </a:cubicBezTo>
                <a:cubicBezTo>
                  <a:pt x="2921595" y="1172820"/>
                  <a:pt x="2922953" y="1158643"/>
                  <a:pt x="2915547" y="1148081"/>
                </a:cubicBezTo>
                <a:cubicBezTo>
                  <a:pt x="2904785" y="1132733"/>
                  <a:pt x="2873886" y="1125641"/>
                  <a:pt x="2857259" y="1120372"/>
                </a:cubicBezTo>
                <a:cubicBezTo>
                  <a:pt x="2798198" y="1082936"/>
                  <a:pt x="2860950" y="1118224"/>
                  <a:pt x="2789257" y="1092663"/>
                </a:cubicBezTo>
                <a:cubicBezTo>
                  <a:pt x="2775697" y="1087828"/>
                  <a:pt x="2764508" y="1077286"/>
                  <a:pt x="2750397" y="1074190"/>
                </a:cubicBezTo>
                <a:cubicBezTo>
                  <a:pt x="2721824" y="1067921"/>
                  <a:pt x="2692109" y="1068033"/>
                  <a:pt x="2662965" y="1064954"/>
                </a:cubicBezTo>
                <a:cubicBezTo>
                  <a:pt x="2650012" y="1058796"/>
                  <a:pt x="2637665" y="1051316"/>
                  <a:pt x="2624106" y="1046481"/>
                </a:cubicBezTo>
                <a:cubicBezTo>
                  <a:pt x="2599191" y="1037598"/>
                  <a:pt x="2579600" y="1039178"/>
                  <a:pt x="2556103" y="1028008"/>
                </a:cubicBezTo>
                <a:cubicBezTo>
                  <a:pt x="2480774" y="992198"/>
                  <a:pt x="2571071" y="1023517"/>
                  <a:pt x="2497816" y="1000299"/>
                </a:cubicBezTo>
                <a:cubicBezTo>
                  <a:pt x="2501053" y="960275"/>
                  <a:pt x="2496651" y="919012"/>
                  <a:pt x="2507530" y="880226"/>
                </a:cubicBezTo>
                <a:cubicBezTo>
                  <a:pt x="2510537" y="869500"/>
                  <a:pt x="2528418" y="869603"/>
                  <a:pt x="2536673" y="861754"/>
                </a:cubicBezTo>
                <a:cubicBezTo>
                  <a:pt x="2591601" y="809532"/>
                  <a:pt x="2511595" y="855204"/>
                  <a:pt x="2594961" y="815572"/>
                </a:cubicBezTo>
                <a:cubicBezTo>
                  <a:pt x="2604675" y="803257"/>
                  <a:pt x="2612656" y="789511"/>
                  <a:pt x="2624106" y="778626"/>
                </a:cubicBezTo>
                <a:cubicBezTo>
                  <a:pt x="2659106" y="745349"/>
                  <a:pt x="2659011" y="758668"/>
                  <a:pt x="2692109" y="732445"/>
                </a:cubicBezTo>
                <a:cubicBezTo>
                  <a:pt x="2751188" y="685637"/>
                  <a:pt x="2688205" y="720447"/>
                  <a:pt x="2760111" y="686263"/>
                </a:cubicBezTo>
                <a:cubicBezTo>
                  <a:pt x="2766588" y="695499"/>
                  <a:pt x="2775441" y="703578"/>
                  <a:pt x="2779541" y="713972"/>
                </a:cubicBezTo>
                <a:cubicBezTo>
                  <a:pt x="2785339" y="728671"/>
                  <a:pt x="2779119" y="747762"/>
                  <a:pt x="2789257" y="760154"/>
                </a:cubicBezTo>
                <a:cubicBezTo>
                  <a:pt x="2803592" y="777678"/>
                  <a:pt x="2831033" y="781400"/>
                  <a:pt x="2847545" y="797099"/>
                </a:cubicBezTo>
                <a:cubicBezTo>
                  <a:pt x="2857259" y="806335"/>
                  <a:pt x="2864760" y="818327"/>
                  <a:pt x="2876689" y="824807"/>
                </a:cubicBezTo>
                <a:cubicBezTo>
                  <a:pt x="2888280" y="831105"/>
                  <a:pt x="2902594" y="830966"/>
                  <a:pt x="2915547" y="834045"/>
                </a:cubicBezTo>
                <a:cubicBezTo>
                  <a:pt x="2934977" y="830966"/>
                  <a:pt x="2961530" y="839432"/>
                  <a:pt x="2973835" y="824807"/>
                </a:cubicBezTo>
                <a:cubicBezTo>
                  <a:pt x="2982882" y="814057"/>
                  <a:pt x="2961591" y="799817"/>
                  <a:pt x="2954407" y="787863"/>
                </a:cubicBezTo>
                <a:cubicBezTo>
                  <a:pt x="2934479" y="754708"/>
                  <a:pt x="2938713" y="762522"/>
                  <a:pt x="2905833" y="741681"/>
                </a:cubicBezTo>
                <a:cubicBezTo>
                  <a:pt x="2892581" y="703884"/>
                  <a:pt x="2882818" y="689316"/>
                  <a:pt x="2905833" y="640081"/>
                </a:cubicBezTo>
                <a:cubicBezTo>
                  <a:pt x="2909992" y="631184"/>
                  <a:pt x="2925263" y="633924"/>
                  <a:pt x="2934977" y="630845"/>
                </a:cubicBezTo>
                <a:cubicBezTo>
                  <a:pt x="2941455" y="621609"/>
                  <a:pt x="2945620" y="610446"/>
                  <a:pt x="2954407" y="603136"/>
                </a:cubicBezTo>
                <a:cubicBezTo>
                  <a:pt x="2971980" y="588516"/>
                  <a:pt x="3012695" y="566190"/>
                  <a:pt x="3012695" y="566190"/>
                </a:cubicBezTo>
                <a:close/>
                <a:moveTo>
                  <a:pt x="2643138" y="564866"/>
                </a:moveTo>
                <a:lnTo>
                  <a:pt x="2643535" y="566190"/>
                </a:lnTo>
                <a:cubicBezTo>
                  <a:pt x="2649634" y="583587"/>
                  <a:pt x="2700409" y="591254"/>
                  <a:pt x="2711539" y="593899"/>
                </a:cubicBezTo>
                <a:cubicBezTo>
                  <a:pt x="2718015" y="603135"/>
                  <a:pt x="2720524" y="616644"/>
                  <a:pt x="2730967" y="621608"/>
                </a:cubicBezTo>
                <a:cubicBezTo>
                  <a:pt x="2793866" y="651508"/>
                  <a:pt x="2805180" y="600567"/>
                  <a:pt x="2769828" y="667790"/>
                </a:cubicBezTo>
                <a:cubicBezTo>
                  <a:pt x="2737444" y="664711"/>
                  <a:pt x="2702719" y="670455"/>
                  <a:pt x="2672680" y="658554"/>
                </a:cubicBezTo>
                <a:cubicBezTo>
                  <a:pt x="2659311" y="653258"/>
                  <a:pt x="2657410" y="634796"/>
                  <a:pt x="2653249" y="621608"/>
                </a:cubicBezTo>
                <a:cubicBezTo>
                  <a:pt x="2651317" y="615484"/>
                  <a:pt x="2649447" y="604246"/>
                  <a:pt x="2647349" y="590714"/>
                </a:cubicBezTo>
                <a:close/>
                <a:moveTo>
                  <a:pt x="1295097" y="564320"/>
                </a:moveTo>
                <a:lnTo>
                  <a:pt x="1317606" y="567493"/>
                </a:lnTo>
                <a:cubicBezTo>
                  <a:pt x="1328155" y="569015"/>
                  <a:pt x="1338172" y="570602"/>
                  <a:pt x="1340062" y="571500"/>
                </a:cubicBezTo>
                <a:cubicBezTo>
                  <a:pt x="1352268" y="577303"/>
                  <a:pt x="1358253" y="584986"/>
                  <a:pt x="1368113" y="594360"/>
                </a:cubicBezTo>
                <a:cubicBezTo>
                  <a:pt x="1378110" y="603866"/>
                  <a:pt x="1381514" y="609718"/>
                  <a:pt x="1383722" y="615983"/>
                </a:cubicBezTo>
                <a:lnTo>
                  <a:pt x="1386469" y="623832"/>
                </a:lnTo>
                <a:lnTo>
                  <a:pt x="1380621" y="621608"/>
                </a:lnTo>
                <a:cubicBezTo>
                  <a:pt x="1367668" y="609293"/>
                  <a:pt x="1356668" y="594786"/>
                  <a:pt x="1341762" y="584663"/>
                </a:cubicBezTo>
                <a:cubicBezTo>
                  <a:pt x="1333428" y="579004"/>
                  <a:pt x="1321776" y="579780"/>
                  <a:pt x="1312618" y="575426"/>
                </a:cubicBezTo>
                <a:close/>
                <a:moveTo>
                  <a:pt x="1257837" y="550281"/>
                </a:moveTo>
                <a:lnTo>
                  <a:pt x="1258217" y="550530"/>
                </a:lnTo>
                <a:cubicBezTo>
                  <a:pt x="1259764" y="551576"/>
                  <a:pt x="1259822" y="551655"/>
                  <a:pt x="1259122" y="551193"/>
                </a:cubicBezTo>
                <a:close/>
                <a:moveTo>
                  <a:pt x="5030347" y="528413"/>
                </a:moveTo>
                <a:lnTo>
                  <a:pt x="5022418" y="533241"/>
                </a:lnTo>
                <a:cubicBezTo>
                  <a:pt x="5019509" y="534918"/>
                  <a:pt x="5023772" y="532111"/>
                  <a:pt x="5029020" y="529032"/>
                </a:cubicBezTo>
                <a:close/>
                <a:moveTo>
                  <a:pt x="2628861" y="502857"/>
                </a:moveTo>
                <a:lnTo>
                  <a:pt x="2629670" y="504529"/>
                </a:lnTo>
                <a:cubicBezTo>
                  <a:pt x="2633852" y="515966"/>
                  <a:pt x="2637222" y="530746"/>
                  <a:pt x="2640072" y="546050"/>
                </a:cubicBezTo>
                <a:lnTo>
                  <a:pt x="2643138" y="564866"/>
                </a:lnTo>
                <a:lnTo>
                  <a:pt x="2629956" y="520997"/>
                </a:lnTo>
                <a:close/>
                <a:moveTo>
                  <a:pt x="8357904" y="479665"/>
                </a:moveTo>
                <a:cubicBezTo>
                  <a:pt x="8370392" y="479122"/>
                  <a:pt x="8384329" y="481147"/>
                  <a:pt x="8397852" y="482438"/>
                </a:cubicBezTo>
                <a:lnTo>
                  <a:pt x="8403378" y="482571"/>
                </a:lnTo>
                <a:lnTo>
                  <a:pt x="8414080" y="501536"/>
                </a:lnTo>
                <a:cubicBezTo>
                  <a:pt x="8417675" y="510652"/>
                  <a:pt x="8407604" y="520009"/>
                  <a:pt x="8404366" y="529245"/>
                </a:cubicBezTo>
                <a:cubicBezTo>
                  <a:pt x="8394651" y="538481"/>
                  <a:pt x="8382843" y="546086"/>
                  <a:pt x="8375222" y="556954"/>
                </a:cubicBezTo>
                <a:cubicBezTo>
                  <a:pt x="8369541" y="565055"/>
                  <a:pt x="8369540" y="575714"/>
                  <a:pt x="8365507" y="584663"/>
                </a:cubicBezTo>
                <a:cubicBezTo>
                  <a:pt x="8359802" y="597318"/>
                  <a:pt x="8352554" y="609293"/>
                  <a:pt x="8346078" y="621608"/>
                </a:cubicBezTo>
                <a:cubicBezTo>
                  <a:pt x="8338205" y="591671"/>
                  <a:pt x="8313958" y="507045"/>
                  <a:pt x="8326648" y="492299"/>
                </a:cubicBezTo>
                <a:cubicBezTo>
                  <a:pt x="8334376" y="483319"/>
                  <a:pt x="8345416" y="480208"/>
                  <a:pt x="8357904" y="479665"/>
                </a:cubicBezTo>
                <a:close/>
                <a:moveTo>
                  <a:pt x="2463200" y="472521"/>
                </a:moveTo>
                <a:lnTo>
                  <a:pt x="2462913" y="500727"/>
                </a:lnTo>
                <a:lnTo>
                  <a:pt x="2465425" y="516360"/>
                </a:lnTo>
                <a:lnTo>
                  <a:pt x="2456222" y="522510"/>
                </a:lnTo>
                <a:cubicBezTo>
                  <a:pt x="2449727" y="524200"/>
                  <a:pt x="2442525" y="524440"/>
                  <a:pt x="2434061" y="525780"/>
                </a:cubicBezTo>
                <a:cubicBezTo>
                  <a:pt x="2432726" y="529590"/>
                  <a:pt x="2433041" y="534370"/>
                  <a:pt x="2430054" y="537210"/>
                </a:cubicBezTo>
                <a:cubicBezTo>
                  <a:pt x="2426047" y="541020"/>
                  <a:pt x="2422040" y="541655"/>
                  <a:pt x="2418032" y="541020"/>
                </a:cubicBezTo>
                <a:lnTo>
                  <a:pt x="2414025" y="539750"/>
                </a:lnTo>
                <a:lnTo>
                  <a:pt x="2410017" y="537210"/>
                </a:lnTo>
                <a:lnTo>
                  <a:pt x="2407226" y="533672"/>
                </a:lnTo>
                <a:lnTo>
                  <a:pt x="2409558" y="526890"/>
                </a:lnTo>
                <a:cubicBezTo>
                  <a:pt x="2411248" y="522289"/>
                  <a:pt x="2409713" y="530025"/>
                  <a:pt x="2426047" y="506730"/>
                </a:cubicBezTo>
                <a:cubicBezTo>
                  <a:pt x="2429360" y="502004"/>
                  <a:pt x="2430174" y="495802"/>
                  <a:pt x="2434061" y="491490"/>
                </a:cubicBezTo>
                <a:cubicBezTo>
                  <a:pt x="2438409" y="486669"/>
                  <a:pt x="2444656" y="483751"/>
                  <a:pt x="2450091" y="480060"/>
                </a:cubicBezTo>
                <a:close/>
                <a:moveTo>
                  <a:pt x="2137520" y="457200"/>
                </a:moveTo>
                <a:cubicBezTo>
                  <a:pt x="2141527" y="458470"/>
                  <a:pt x="2146554" y="458170"/>
                  <a:pt x="2149541" y="461010"/>
                </a:cubicBezTo>
                <a:cubicBezTo>
                  <a:pt x="2152529" y="463850"/>
                  <a:pt x="2151205" y="469098"/>
                  <a:pt x="2153549" y="472440"/>
                </a:cubicBezTo>
                <a:lnTo>
                  <a:pt x="2162084" y="480555"/>
                </a:lnTo>
                <a:lnTo>
                  <a:pt x="2104464" y="476375"/>
                </a:lnTo>
                <a:lnTo>
                  <a:pt x="2125498" y="472440"/>
                </a:lnTo>
                <a:cubicBezTo>
                  <a:pt x="2131833" y="470432"/>
                  <a:pt x="2133512" y="462280"/>
                  <a:pt x="2137520" y="457200"/>
                </a:cubicBezTo>
                <a:close/>
                <a:moveTo>
                  <a:pt x="2467108" y="448415"/>
                </a:moveTo>
                <a:lnTo>
                  <a:pt x="2478142" y="449580"/>
                </a:lnTo>
                <a:cubicBezTo>
                  <a:pt x="2483585" y="450376"/>
                  <a:pt x="2490866" y="449201"/>
                  <a:pt x="2494171" y="453391"/>
                </a:cubicBezTo>
                <a:lnTo>
                  <a:pt x="2492850" y="457159"/>
                </a:lnTo>
                <a:lnTo>
                  <a:pt x="2490059" y="461129"/>
                </a:lnTo>
                <a:lnTo>
                  <a:pt x="2489033" y="465101"/>
                </a:lnTo>
                <a:lnTo>
                  <a:pt x="2466268" y="470757"/>
                </a:lnTo>
                <a:lnTo>
                  <a:pt x="2463200" y="472521"/>
                </a:lnTo>
                <a:lnTo>
                  <a:pt x="2463211" y="471497"/>
                </a:lnTo>
                <a:close/>
                <a:moveTo>
                  <a:pt x="2580790" y="439323"/>
                </a:moveTo>
                <a:lnTo>
                  <a:pt x="2594354" y="445770"/>
                </a:lnTo>
                <a:cubicBezTo>
                  <a:pt x="2608380" y="444500"/>
                  <a:pt x="2623005" y="445367"/>
                  <a:pt x="2637330" y="445165"/>
                </a:cubicBezTo>
                <a:lnTo>
                  <a:pt x="2649965" y="443013"/>
                </a:lnTo>
                <a:lnTo>
                  <a:pt x="2636562" y="468033"/>
                </a:lnTo>
                <a:cubicBezTo>
                  <a:pt x="2632293" y="476599"/>
                  <a:pt x="2629413" y="483997"/>
                  <a:pt x="2628215" y="492175"/>
                </a:cubicBezTo>
                <a:lnTo>
                  <a:pt x="2628861" y="502857"/>
                </a:lnTo>
                <a:lnTo>
                  <a:pt x="2622750" y="490232"/>
                </a:lnTo>
                <a:cubicBezTo>
                  <a:pt x="2620215" y="486537"/>
                  <a:pt x="2617441" y="484030"/>
                  <a:pt x="2614391" y="483063"/>
                </a:cubicBezTo>
                <a:lnTo>
                  <a:pt x="2585247" y="473826"/>
                </a:lnTo>
                <a:cubicBezTo>
                  <a:pt x="2569056" y="476905"/>
                  <a:pt x="2551107" y="475439"/>
                  <a:pt x="2536673" y="483063"/>
                </a:cubicBezTo>
                <a:cubicBezTo>
                  <a:pt x="2511731" y="496238"/>
                  <a:pt x="2493844" y="525671"/>
                  <a:pt x="2478385" y="547717"/>
                </a:cubicBezTo>
                <a:cubicBezTo>
                  <a:pt x="2475148" y="556953"/>
                  <a:pt x="2471484" y="566065"/>
                  <a:pt x="2468671" y="575426"/>
                </a:cubicBezTo>
                <a:cubicBezTo>
                  <a:pt x="2429772" y="704865"/>
                  <a:pt x="2508572" y="613894"/>
                  <a:pt x="2157799" y="603136"/>
                </a:cubicBezTo>
                <a:cubicBezTo>
                  <a:pt x="2161039" y="569269"/>
                  <a:pt x="2156994" y="534039"/>
                  <a:pt x="2167514" y="501536"/>
                </a:cubicBezTo>
                <a:lnTo>
                  <a:pt x="2168554" y="500883"/>
                </a:lnTo>
                <a:lnTo>
                  <a:pt x="2169577" y="506730"/>
                </a:lnTo>
                <a:cubicBezTo>
                  <a:pt x="2183282" y="529065"/>
                  <a:pt x="2191161" y="527165"/>
                  <a:pt x="2209651" y="537210"/>
                </a:cubicBezTo>
                <a:cubicBezTo>
                  <a:pt x="2213833" y="539482"/>
                  <a:pt x="2217666" y="542290"/>
                  <a:pt x="2221673" y="544830"/>
                </a:cubicBezTo>
                <a:lnTo>
                  <a:pt x="2235037" y="540181"/>
                </a:lnTo>
                <a:lnTo>
                  <a:pt x="2241710" y="548640"/>
                </a:lnTo>
                <a:cubicBezTo>
                  <a:pt x="2252396" y="552451"/>
                  <a:pt x="2270678" y="570517"/>
                  <a:pt x="2273769" y="560070"/>
                </a:cubicBezTo>
                <a:lnTo>
                  <a:pt x="2284569" y="516765"/>
                </a:lnTo>
                <a:lnTo>
                  <a:pt x="2300165" y="508956"/>
                </a:lnTo>
                <a:cubicBezTo>
                  <a:pt x="2309929" y="504605"/>
                  <a:pt x="2299664" y="511125"/>
                  <a:pt x="2321856" y="495300"/>
                </a:cubicBezTo>
                <a:cubicBezTo>
                  <a:pt x="2327199" y="500380"/>
                  <a:pt x="2332969" y="505085"/>
                  <a:pt x="2337886" y="510540"/>
                </a:cubicBezTo>
                <a:cubicBezTo>
                  <a:pt x="2341020" y="514018"/>
                  <a:pt x="2341178" y="521072"/>
                  <a:pt x="2345900" y="521971"/>
                </a:cubicBezTo>
                <a:cubicBezTo>
                  <a:pt x="2356460" y="523978"/>
                  <a:pt x="2367273" y="519430"/>
                  <a:pt x="2377959" y="518160"/>
                </a:cubicBezTo>
                <a:cubicBezTo>
                  <a:pt x="2384638" y="519430"/>
                  <a:pt x="2392220" y="518538"/>
                  <a:pt x="2397995" y="521971"/>
                </a:cubicBezTo>
                <a:lnTo>
                  <a:pt x="2407226" y="533672"/>
                </a:lnTo>
                <a:lnTo>
                  <a:pt x="2406010" y="537210"/>
                </a:lnTo>
                <a:lnTo>
                  <a:pt x="2414025" y="539750"/>
                </a:lnTo>
                <a:lnTo>
                  <a:pt x="2422040" y="544830"/>
                </a:lnTo>
                <a:cubicBezTo>
                  <a:pt x="2479801" y="539838"/>
                  <a:pt x="2472388" y="545938"/>
                  <a:pt x="2466055" y="520277"/>
                </a:cubicBezTo>
                <a:lnTo>
                  <a:pt x="2465425" y="516360"/>
                </a:lnTo>
                <a:lnTo>
                  <a:pt x="2474135" y="510540"/>
                </a:lnTo>
                <a:cubicBezTo>
                  <a:pt x="2482538" y="499886"/>
                  <a:pt x="2481673" y="487974"/>
                  <a:pt x="2486157" y="476250"/>
                </a:cubicBezTo>
                <a:lnTo>
                  <a:pt x="2489033" y="465101"/>
                </a:lnTo>
                <a:lnTo>
                  <a:pt x="2490164" y="464821"/>
                </a:lnTo>
                <a:lnTo>
                  <a:pt x="2492850" y="457159"/>
                </a:lnTo>
                <a:lnTo>
                  <a:pt x="2498179" y="449580"/>
                </a:lnTo>
                <a:cubicBezTo>
                  <a:pt x="2513757" y="442175"/>
                  <a:pt x="2533017" y="448007"/>
                  <a:pt x="2550274" y="445770"/>
                </a:cubicBezTo>
                <a:close/>
                <a:moveTo>
                  <a:pt x="9631015" y="267639"/>
                </a:moveTo>
                <a:cubicBezTo>
                  <a:pt x="9546067" y="268183"/>
                  <a:pt x="9460841" y="277554"/>
                  <a:pt x="9375838" y="279863"/>
                </a:cubicBezTo>
                <a:lnTo>
                  <a:pt x="9317550" y="298336"/>
                </a:lnTo>
                <a:lnTo>
                  <a:pt x="9288406" y="307572"/>
                </a:lnTo>
                <a:cubicBezTo>
                  <a:pt x="9275453" y="316808"/>
                  <a:pt x="9265498" y="332643"/>
                  <a:pt x="9249546" y="335281"/>
                </a:cubicBezTo>
                <a:cubicBezTo>
                  <a:pt x="9188845" y="345318"/>
                  <a:pt x="9126517" y="341916"/>
                  <a:pt x="9064966" y="344517"/>
                </a:cubicBezTo>
                <a:lnTo>
                  <a:pt x="8812384" y="353754"/>
                </a:lnTo>
                <a:cubicBezTo>
                  <a:pt x="8799431" y="356833"/>
                  <a:pt x="8784390" y="355612"/>
                  <a:pt x="8773525" y="362990"/>
                </a:cubicBezTo>
                <a:cubicBezTo>
                  <a:pt x="8765854" y="368200"/>
                  <a:pt x="8732825" y="416415"/>
                  <a:pt x="8724952" y="427645"/>
                </a:cubicBezTo>
                <a:cubicBezTo>
                  <a:pt x="8718475" y="449196"/>
                  <a:pt x="8716971" y="472706"/>
                  <a:pt x="8705522" y="492299"/>
                </a:cubicBezTo>
                <a:cubicBezTo>
                  <a:pt x="8699852" y="502003"/>
                  <a:pt x="8686821" y="505808"/>
                  <a:pt x="8676378" y="510772"/>
                </a:cubicBezTo>
                <a:cubicBezTo>
                  <a:pt x="8667219" y="515126"/>
                  <a:pt x="8656822" y="516590"/>
                  <a:pt x="8647234" y="520008"/>
                </a:cubicBezTo>
                <a:cubicBezTo>
                  <a:pt x="8630906" y="525830"/>
                  <a:pt x="8614851" y="532323"/>
                  <a:pt x="8598660" y="538481"/>
                </a:cubicBezTo>
                <a:cubicBezTo>
                  <a:pt x="8556563" y="535402"/>
                  <a:pt x="8513164" y="539588"/>
                  <a:pt x="8472368" y="529245"/>
                </a:cubicBezTo>
                <a:cubicBezTo>
                  <a:pt x="8461087" y="526385"/>
                  <a:pt x="8461195" y="509385"/>
                  <a:pt x="8452940" y="501536"/>
                </a:cubicBezTo>
                <a:cubicBezTo>
                  <a:pt x="8444683" y="493686"/>
                  <a:pt x="8433510" y="489221"/>
                  <a:pt x="8423794" y="483063"/>
                </a:cubicBezTo>
                <a:lnTo>
                  <a:pt x="8403378" y="482571"/>
                </a:lnTo>
                <a:lnTo>
                  <a:pt x="8400463" y="477404"/>
                </a:lnTo>
                <a:cubicBezTo>
                  <a:pt x="8384562" y="457171"/>
                  <a:pt x="8362159" y="447392"/>
                  <a:pt x="8336362" y="436881"/>
                </a:cubicBezTo>
                <a:cubicBezTo>
                  <a:pt x="8326950" y="433046"/>
                  <a:pt x="8316933" y="430724"/>
                  <a:pt x="8307218" y="427645"/>
                </a:cubicBezTo>
                <a:cubicBezTo>
                  <a:pt x="8291027" y="430724"/>
                  <a:pt x="8272383" y="428173"/>
                  <a:pt x="8258645" y="436881"/>
                </a:cubicBezTo>
                <a:cubicBezTo>
                  <a:pt x="8250124" y="442281"/>
                  <a:pt x="8255327" y="456987"/>
                  <a:pt x="8248930" y="464590"/>
                </a:cubicBezTo>
                <a:cubicBezTo>
                  <a:pt x="8241636" y="473258"/>
                  <a:pt x="8229500" y="476905"/>
                  <a:pt x="8219786" y="483063"/>
                </a:cubicBezTo>
                <a:cubicBezTo>
                  <a:pt x="8183834" y="551426"/>
                  <a:pt x="8220442" y="491550"/>
                  <a:pt x="8171212" y="547717"/>
                </a:cubicBezTo>
                <a:cubicBezTo>
                  <a:pt x="8130734" y="593899"/>
                  <a:pt x="8176070" y="560032"/>
                  <a:pt x="8122639" y="593899"/>
                </a:cubicBezTo>
                <a:cubicBezTo>
                  <a:pt x="7983368" y="588603"/>
                  <a:pt x="7869139" y="576061"/>
                  <a:pt x="7734050" y="593899"/>
                </a:cubicBezTo>
                <a:cubicBezTo>
                  <a:pt x="7295245" y="651843"/>
                  <a:pt x="7723933" y="617678"/>
                  <a:pt x="7394034" y="640081"/>
                </a:cubicBezTo>
                <a:cubicBezTo>
                  <a:pt x="7384320" y="643160"/>
                  <a:pt x="7374049" y="644963"/>
                  <a:pt x="7364890" y="649317"/>
                </a:cubicBezTo>
                <a:cubicBezTo>
                  <a:pt x="7354447" y="654281"/>
                  <a:pt x="7346823" y="664280"/>
                  <a:pt x="7335746" y="667790"/>
                </a:cubicBezTo>
                <a:cubicBezTo>
                  <a:pt x="7317060" y="673712"/>
                  <a:pt x="7296888" y="673947"/>
                  <a:pt x="7277458" y="677026"/>
                </a:cubicBezTo>
                <a:cubicBezTo>
                  <a:pt x="7196306" y="715604"/>
                  <a:pt x="7284181" y="677880"/>
                  <a:pt x="7190025" y="704736"/>
                </a:cubicBezTo>
                <a:cubicBezTo>
                  <a:pt x="7159008" y="713583"/>
                  <a:pt x="7131302" y="728033"/>
                  <a:pt x="7102593" y="741681"/>
                </a:cubicBezTo>
                <a:cubicBezTo>
                  <a:pt x="7092878" y="735523"/>
                  <a:pt x="7079925" y="732444"/>
                  <a:pt x="7073449" y="723208"/>
                </a:cubicBezTo>
                <a:cubicBezTo>
                  <a:pt x="7056171" y="698568"/>
                  <a:pt x="7064486" y="627710"/>
                  <a:pt x="7073449" y="612372"/>
                </a:cubicBezTo>
                <a:cubicBezTo>
                  <a:pt x="7079933" y="601275"/>
                  <a:pt x="7099137" y="605223"/>
                  <a:pt x="7112307" y="603136"/>
                </a:cubicBezTo>
                <a:cubicBezTo>
                  <a:pt x="7138059" y="599055"/>
                  <a:pt x="7164119" y="596978"/>
                  <a:pt x="7190025" y="593899"/>
                </a:cubicBezTo>
                <a:cubicBezTo>
                  <a:pt x="7152219" y="539981"/>
                  <a:pt x="7194470" y="586775"/>
                  <a:pt x="7131737" y="556954"/>
                </a:cubicBezTo>
                <a:cubicBezTo>
                  <a:pt x="7117255" y="550070"/>
                  <a:pt x="7106935" y="536883"/>
                  <a:pt x="7092878" y="529245"/>
                </a:cubicBezTo>
                <a:cubicBezTo>
                  <a:pt x="7083987" y="524414"/>
                  <a:pt x="7072686" y="524736"/>
                  <a:pt x="7063734" y="520008"/>
                </a:cubicBezTo>
                <a:cubicBezTo>
                  <a:pt x="7043321" y="509226"/>
                  <a:pt x="7005445" y="483063"/>
                  <a:pt x="7005445" y="483063"/>
                </a:cubicBezTo>
                <a:cubicBezTo>
                  <a:pt x="6927727" y="486142"/>
                  <a:pt x="6849865" y="486836"/>
                  <a:pt x="6772292" y="492299"/>
                </a:cubicBezTo>
                <a:cubicBezTo>
                  <a:pt x="6762081" y="493018"/>
                  <a:pt x="6753145" y="499424"/>
                  <a:pt x="6743148" y="501536"/>
                </a:cubicBezTo>
                <a:cubicBezTo>
                  <a:pt x="6723919" y="505599"/>
                  <a:pt x="6704289" y="507693"/>
                  <a:pt x="6684859" y="510772"/>
                </a:cubicBezTo>
                <a:cubicBezTo>
                  <a:pt x="6619144" y="542012"/>
                  <a:pt x="6670418" y="522505"/>
                  <a:pt x="6577997" y="538481"/>
                </a:cubicBezTo>
                <a:cubicBezTo>
                  <a:pt x="6511357" y="550000"/>
                  <a:pt x="6565493" y="543762"/>
                  <a:pt x="6509995" y="556954"/>
                </a:cubicBezTo>
                <a:cubicBezTo>
                  <a:pt x="6493976" y="560762"/>
                  <a:pt x="6477612" y="563111"/>
                  <a:pt x="6461421" y="566190"/>
                </a:cubicBezTo>
                <a:cubicBezTo>
                  <a:pt x="6428669" y="612898"/>
                  <a:pt x="6459771" y="580830"/>
                  <a:pt x="6412847" y="603136"/>
                </a:cubicBezTo>
                <a:cubicBezTo>
                  <a:pt x="6402404" y="608100"/>
                  <a:pt x="6392673" y="614502"/>
                  <a:pt x="6383703" y="621608"/>
                </a:cubicBezTo>
                <a:cubicBezTo>
                  <a:pt x="6373148" y="629970"/>
                  <a:pt x="6367593" y="645186"/>
                  <a:pt x="6354559" y="649317"/>
                </a:cubicBezTo>
                <a:cubicBezTo>
                  <a:pt x="6317186" y="661161"/>
                  <a:pt x="6276613" y="660444"/>
                  <a:pt x="6237983" y="667790"/>
                </a:cubicBezTo>
                <a:cubicBezTo>
                  <a:pt x="6227941" y="669699"/>
                  <a:pt x="6218773" y="674665"/>
                  <a:pt x="6208838" y="677026"/>
                </a:cubicBezTo>
                <a:cubicBezTo>
                  <a:pt x="6192820" y="680834"/>
                  <a:pt x="6176456" y="683184"/>
                  <a:pt x="6160265" y="686263"/>
                </a:cubicBezTo>
                <a:cubicBezTo>
                  <a:pt x="6123230" y="703869"/>
                  <a:pt x="6109425" y="709250"/>
                  <a:pt x="6072831" y="732445"/>
                </a:cubicBezTo>
                <a:cubicBezTo>
                  <a:pt x="6059361" y="740984"/>
                  <a:pt x="6044730" y="748648"/>
                  <a:pt x="6033974" y="760154"/>
                </a:cubicBezTo>
                <a:cubicBezTo>
                  <a:pt x="5998344" y="798264"/>
                  <a:pt x="5998593" y="805653"/>
                  <a:pt x="5985399" y="843281"/>
                </a:cubicBezTo>
                <a:cubicBezTo>
                  <a:pt x="5995616" y="930693"/>
                  <a:pt x="5969430" y="918581"/>
                  <a:pt x="6033974" y="944881"/>
                </a:cubicBezTo>
                <a:cubicBezTo>
                  <a:pt x="6043385" y="948716"/>
                  <a:pt x="6053403" y="951038"/>
                  <a:pt x="6063117" y="954117"/>
                </a:cubicBezTo>
                <a:cubicBezTo>
                  <a:pt x="6072831" y="960275"/>
                  <a:pt x="6081185" y="969080"/>
                  <a:pt x="6092261" y="972590"/>
                </a:cubicBezTo>
                <a:cubicBezTo>
                  <a:pt x="6109064" y="977915"/>
                  <a:pt x="6220123" y="990094"/>
                  <a:pt x="6228267" y="991062"/>
                </a:cubicBezTo>
                <a:cubicBezTo>
                  <a:pt x="6221791" y="1024930"/>
                  <a:pt x="6222763" y="1060889"/>
                  <a:pt x="6208838" y="1092663"/>
                </a:cubicBezTo>
                <a:cubicBezTo>
                  <a:pt x="6204899" y="1101650"/>
                  <a:pt x="6189540" y="1099224"/>
                  <a:pt x="6179693" y="1101899"/>
                </a:cubicBezTo>
                <a:cubicBezTo>
                  <a:pt x="6166855" y="1105386"/>
                  <a:pt x="6154095" y="1109653"/>
                  <a:pt x="6140835" y="1111136"/>
                </a:cubicBezTo>
                <a:cubicBezTo>
                  <a:pt x="6098902" y="1115826"/>
                  <a:pt x="6056640" y="1117293"/>
                  <a:pt x="6014543" y="1120372"/>
                </a:cubicBezTo>
                <a:cubicBezTo>
                  <a:pt x="6004829" y="1123451"/>
                  <a:pt x="5994083" y="1124448"/>
                  <a:pt x="5985399" y="1129608"/>
                </a:cubicBezTo>
                <a:cubicBezTo>
                  <a:pt x="5967816" y="1140056"/>
                  <a:pt x="5956179" y="1159477"/>
                  <a:pt x="5936825" y="1166554"/>
                </a:cubicBezTo>
                <a:cubicBezTo>
                  <a:pt x="5912460" y="1175465"/>
                  <a:pt x="5885013" y="1172711"/>
                  <a:pt x="5859107" y="1175790"/>
                </a:cubicBezTo>
                <a:cubicBezTo>
                  <a:pt x="5849393" y="1178869"/>
                  <a:pt x="5840064" y="1186627"/>
                  <a:pt x="5829964" y="1185026"/>
                </a:cubicBezTo>
                <a:cubicBezTo>
                  <a:pt x="5798945" y="1180111"/>
                  <a:pt x="5798682" y="1160458"/>
                  <a:pt x="5791105" y="1138845"/>
                </a:cubicBezTo>
                <a:cubicBezTo>
                  <a:pt x="5787867" y="1114215"/>
                  <a:pt x="5787722" y="1089035"/>
                  <a:pt x="5781391" y="1064954"/>
                </a:cubicBezTo>
                <a:cubicBezTo>
                  <a:pt x="5777879" y="1051596"/>
                  <a:pt x="5765774" y="1041292"/>
                  <a:pt x="5761961" y="1028008"/>
                </a:cubicBezTo>
                <a:cubicBezTo>
                  <a:pt x="5755936" y="1007005"/>
                  <a:pt x="5760466" y="983673"/>
                  <a:pt x="5752246" y="963354"/>
                </a:cubicBezTo>
                <a:cubicBezTo>
                  <a:pt x="5743864" y="942633"/>
                  <a:pt x="5713387" y="907936"/>
                  <a:pt x="5713387" y="907936"/>
                </a:cubicBezTo>
                <a:cubicBezTo>
                  <a:pt x="5710150" y="895621"/>
                  <a:pt x="5715945" y="875991"/>
                  <a:pt x="5703674" y="870990"/>
                </a:cubicBezTo>
                <a:cubicBezTo>
                  <a:pt x="5632537" y="842003"/>
                  <a:pt x="5653041" y="883162"/>
                  <a:pt x="5635669" y="907936"/>
                </a:cubicBezTo>
                <a:cubicBezTo>
                  <a:pt x="5628050" y="918804"/>
                  <a:pt x="5616239" y="926408"/>
                  <a:pt x="5606526" y="935645"/>
                </a:cubicBezTo>
                <a:cubicBezTo>
                  <a:pt x="5603287" y="947960"/>
                  <a:pt x="5598467" y="959994"/>
                  <a:pt x="5596811" y="972590"/>
                </a:cubicBezTo>
                <a:cubicBezTo>
                  <a:pt x="5591976" y="1009377"/>
                  <a:pt x="5598563" y="1047991"/>
                  <a:pt x="5587095" y="1083426"/>
                </a:cubicBezTo>
                <a:cubicBezTo>
                  <a:pt x="5584084" y="1092731"/>
                  <a:pt x="5567666" y="1089584"/>
                  <a:pt x="5557951" y="1092663"/>
                </a:cubicBezTo>
                <a:cubicBezTo>
                  <a:pt x="5548237" y="1101899"/>
                  <a:pt x="5537603" y="1110337"/>
                  <a:pt x="5528807" y="1120372"/>
                </a:cubicBezTo>
                <a:cubicBezTo>
                  <a:pt x="5504821" y="1147738"/>
                  <a:pt x="5517174" y="1151503"/>
                  <a:pt x="5480233" y="1166554"/>
                </a:cubicBezTo>
                <a:cubicBezTo>
                  <a:pt x="5467961" y="1171554"/>
                  <a:pt x="5454328" y="1172711"/>
                  <a:pt x="5441375" y="1175790"/>
                </a:cubicBezTo>
                <a:cubicBezTo>
                  <a:pt x="5444613" y="1197342"/>
                  <a:pt x="5443849" y="1219792"/>
                  <a:pt x="5451089" y="1240445"/>
                </a:cubicBezTo>
                <a:cubicBezTo>
                  <a:pt x="5457060" y="1257476"/>
                  <a:pt x="5468904" y="1272264"/>
                  <a:pt x="5480233" y="1286626"/>
                </a:cubicBezTo>
                <a:cubicBezTo>
                  <a:pt x="5488479" y="1297076"/>
                  <a:pt x="5497947" y="1307090"/>
                  <a:pt x="5509377" y="1314336"/>
                </a:cubicBezTo>
                <a:cubicBezTo>
                  <a:pt x="5517899" y="1319737"/>
                  <a:pt x="5528400" y="1322092"/>
                  <a:pt x="5538521" y="1323572"/>
                </a:cubicBezTo>
                <a:cubicBezTo>
                  <a:pt x="5570688" y="1328277"/>
                  <a:pt x="5603287" y="1329729"/>
                  <a:pt x="5635669" y="1332808"/>
                </a:cubicBezTo>
                <a:cubicBezTo>
                  <a:pt x="5638908" y="1345123"/>
                  <a:pt x="5632717" y="1365740"/>
                  <a:pt x="5645383" y="1369754"/>
                </a:cubicBezTo>
                <a:cubicBezTo>
                  <a:pt x="5726728" y="1395534"/>
                  <a:pt x="5721690" y="1365885"/>
                  <a:pt x="5732817" y="1323572"/>
                </a:cubicBezTo>
                <a:cubicBezTo>
                  <a:pt x="5739293" y="1332808"/>
                  <a:pt x="5752803" y="1340193"/>
                  <a:pt x="5752246" y="1351281"/>
                </a:cubicBezTo>
                <a:cubicBezTo>
                  <a:pt x="5740530" y="1585191"/>
                  <a:pt x="5744375" y="1515777"/>
                  <a:pt x="5499664" y="1536008"/>
                </a:cubicBezTo>
                <a:cubicBezTo>
                  <a:pt x="5496426" y="1619135"/>
                  <a:pt x="5498654" y="1702619"/>
                  <a:pt x="5489949" y="1785390"/>
                </a:cubicBezTo>
                <a:cubicBezTo>
                  <a:pt x="5488788" y="1796436"/>
                  <a:pt x="5472171" y="1802110"/>
                  <a:pt x="5470520" y="1813099"/>
                </a:cubicBezTo>
                <a:cubicBezTo>
                  <a:pt x="5454976" y="1916546"/>
                  <a:pt x="5461680" y="1945086"/>
                  <a:pt x="5465274" y="1957740"/>
                </a:cubicBezTo>
                <a:lnTo>
                  <a:pt x="5465270" y="1958488"/>
                </a:lnTo>
                <a:lnTo>
                  <a:pt x="5460805" y="1960880"/>
                </a:lnTo>
                <a:lnTo>
                  <a:pt x="5452997" y="1990576"/>
                </a:lnTo>
                <a:lnTo>
                  <a:pt x="5441375" y="2007062"/>
                </a:lnTo>
                <a:lnTo>
                  <a:pt x="5441433" y="2007841"/>
                </a:lnTo>
                <a:lnTo>
                  <a:pt x="5437259" y="2012170"/>
                </a:lnTo>
                <a:cubicBezTo>
                  <a:pt x="5431925" y="2016425"/>
                  <a:pt x="5426344" y="2020518"/>
                  <a:pt x="5421946" y="2025535"/>
                </a:cubicBezTo>
                <a:cubicBezTo>
                  <a:pt x="5414471" y="2034063"/>
                  <a:pt x="5408107" y="2043499"/>
                  <a:pt x="5402515" y="2053244"/>
                </a:cubicBezTo>
                <a:cubicBezTo>
                  <a:pt x="5395582" y="2065332"/>
                  <a:pt x="5385868" y="2083804"/>
                  <a:pt x="5377887" y="2099255"/>
                </a:cubicBezTo>
                <a:lnTo>
                  <a:pt x="5372869" y="2109052"/>
                </a:lnTo>
                <a:lnTo>
                  <a:pt x="5366203" y="2108861"/>
                </a:lnTo>
                <a:cubicBezTo>
                  <a:pt x="5354209" y="2107624"/>
                  <a:pt x="5342002" y="2105986"/>
                  <a:pt x="5330079" y="2105451"/>
                </a:cubicBezTo>
                <a:cubicBezTo>
                  <a:pt x="5318153" y="2104916"/>
                  <a:pt x="5306514" y="2105485"/>
                  <a:pt x="5295653" y="2108662"/>
                </a:cubicBezTo>
                <a:cubicBezTo>
                  <a:pt x="5285867" y="2111525"/>
                  <a:pt x="5298972" y="2128768"/>
                  <a:pt x="5305369" y="2136371"/>
                </a:cubicBezTo>
                <a:cubicBezTo>
                  <a:pt x="5312664" y="2145039"/>
                  <a:pt x="5325173" y="2148184"/>
                  <a:pt x="5334514" y="2154844"/>
                </a:cubicBezTo>
                <a:cubicBezTo>
                  <a:pt x="5338178" y="2157456"/>
                  <a:pt x="5340989" y="2161001"/>
                  <a:pt x="5344227" y="2164080"/>
                </a:cubicBezTo>
                <a:lnTo>
                  <a:pt x="5356123" y="2155786"/>
                </a:lnTo>
                <a:lnTo>
                  <a:pt x="5344227" y="2201025"/>
                </a:lnTo>
                <a:cubicBezTo>
                  <a:pt x="5340989" y="2210262"/>
                  <a:pt x="5339092" y="2220027"/>
                  <a:pt x="5334514" y="2228735"/>
                </a:cubicBezTo>
                <a:cubicBezTo>
                  <a:pt x="5329293" y="2238664"/>
                  <a:pt x="5321560" y="2247208"/>
                  <a:pt x="5315083" y="2256444"/>
                </a:cubicBezTo>
                <a:cubicBezTo>
                  <a:pt x="5304945" y="2285366"/>
                  <a:pt x="5291812" y="2318095"/>
                  <a:pt x="5285941" y="2348807"/>
                </a:cubicBezTo>
                <a:cubicBezTo>
                  <a:pt x="5269136" y="2436677"/>
                  <a:pt x="5289654" y="2387928"/>
                  <a:pt x="5256795" y="2450407"/>
                </a:cubicBezTo>
                <a:cubicBezTo>
                  <a:pt x="5253682" y="2462250"/>
                  <a:pt x="5244338" y="2501807"/>
                  <a:pt x="5237366" y="2515062"/>
                </a:cubicBezTo>
                <a:cubicBezTo>
                  <a:pt x="5232143" y="2524991"/>
                  <a:pt x="5224414" y="2533535"/>
                  <a:pt x="5217936" y="2542771"/>
                </a:cubicBezTo>
                <a:cubicBezTo>
                  <a:pt x="5221174" y="2592032"/>
                  <a:pt x="5219554" y="2641800"/>
                  <a:pt x="5227651" y="2690553"/>
                </a:cubicBezTo>
                <a:cubicBezTo>
                  <a:pt x="5229473" y="2701518"/>
                  <a:pt x="5241861" y="2708333"/>
                  <a:pt x="5247082" y="2718262"/>
                </a:cubicBezTo>
                <a:cubicBezTo>
                  <a:pt x="5251660" y="2726970"/>
                  <a:pt x="5253201" y="2736855"/>
                  <a:pt x="5256795" y="2745971"/>
                </a:cubicBezTo>
                <a:cubicBezTo>
                  <a:pt x="5262919" y="2761495"/>
                  <a:pt x="5264639" y="2779761"/>
                  <a:pt x="5276225" y="2792153"/>
                </a:cubicBezTo>
                <a:cubicBezTo>
                  <a:pt x="5291740" y="2808746"/>
                  <a:pt x="5318002" y="2813399"/>
                  <a:pt x="5334514" y="2829098"/>
                </a:cubicBezTo>
                <a:cubicBezTo>
                  <a:pt x="5375108" y="2867692"/>
                  <a:pt x="5352666" y="2848970"/>
                  <a:pt x="5402515" y="2884516"/>
                </a:cubicBezTo>
                <a:cubicBezTo>
                  <a:pt x="5445840" y="3028683"/>
                  <a:pt x="5391555" y="2872909"/>
                  <a:pt x="5460805" y="3004589"/>
                </a:cubicBezTo>
                <a:cubicBezTo>
                  <a:pt x="5495171" y="3069936"/>
                  <a:pt x="5471875" y="3048551"/>
                  <a:pt x="5519094" y="3078480"/>
                </a:cubicBezTo>
                <a:cubicBezTo>
                  <a:pt x="5525569" y="3087716"/>
                  <a:pt x="5529405" y="3099255"/>
                  <a:pt x="5538521" y="3106189"/>
                </a:cubicBezTo>
                <a:cubicBezTo>
                  <a:pt x="5546518" y="3112271"/>
                  <a:pt x="5558508" y="3111071"/>
                  <a:pt x="5567668" y="3115425"/>
                </a:cubicBezTo>
                <a:cubicBezTo>
                  <a:pt x="5634762" y="3147320"/>
                  <a:pt x="5554791" y="3123909"/>
                  <a:pt x="5635669" y="3143135"/>
                </a:cubicBezTo>
                <a:cubicBezTo>
                  <a:pt x="5655100" y="3130820"/>
                  <a:pt x="5675525" y="3119819"/>
                  <a:pt x="5693957" y="3106189"/>
                </a:cubicBezTo>
                <a:cubicBezTo>
                  <a:pt x="5750058" y="3064704"/>
                  <a:pt x="5738594" y="3069661"/>
                  <a:pt x="5726123" y="3076739"/>
                </a:cubicBezTo>
                <a:lnTo>
                  <a:pt x="5718176" y="3081425"/>
                </a:lnTo>
                <a:lnTo>
                  <a:pt x="5724443" y="3077541"/>
                </a:lnTo>
                <a:cubicBezTo>
                  <a:pt x="5730308" y="3073872"/>
                  <a:pt x="5739228" y="3068259"/>
                  <a:pt x="5752246" y="3060007"/>
                </a:cubicBezTo>
                <a:cubicBezTo>
                  <a:pt x="5776022" y="2992197"/>
                  <a:pt x="5757195" y="3018358"/>
                  <a:pt x="5800819" y="2976880"/>
                </a:cubicBezTo>
                <a:cubicBezTo>
                  <a:pt x="5811355" y="2946833"/>
                  <a:pt x="5805290" y="2945230"/>
                  <a:pt x="5839679" y="2930698"/>
                </a:cubicBezTo>
                <a:cubicBezTo>
                  <a:pt x="5858394" y="2922790"/>
                  <a:pt x="5897967" y="2912225"/>
                  <a:pt x="5897967" y="2912225"/>
                </a:cubicBezTo>
                <a:cubicBezTo>
                  <a:pt x="6115155" y="2935169"/>
                  <a:pt x="6055550" y="2874891"/>
                  <a:pt x="6082547" y="2986116"/>
                </a:cubicBezTo>
                <a:cubicBezTo>
                  <a:pt x="6087848" y="3007956"/>
                  <a:pt x="6095500" y="3029219"/>
                  <a:pt x="6101976" y="3050771"/>
                </a:cubicBezTo>
                <a:cubicBezTo>
                  <a:pt x="6105215" y="3096953"/>
                  <a:pt x="6103688" y="3143662"/>
                  <a:pt x="6111691" y="3189316"/>
                </a:cubicBezTo>
                <a:cubicBezTo>
                  <a:pt x="6113610" y="3200266"/>
                  <a:pt x="6126521" y="3206822"/>
                  <a:pt x="6131121" y="3217025"/>
                </a:cubicBezTo>
                <a:cubicBezTo>
                  <a:pt x="6137663" y="3231539"/>
                  <a:pt x="6147092" y="3288100"/>
                  <a:pt x="6150549" y="3300153"/>
                </a:cubicBezTo>
                <a:cubicBezTo>
                  <a:pt x="6155938" y="3318939"/>
                  <a:pt x="6160820" y="3338155"/>
                  <a:pt x="6169979" y="3355571"/>
                </a:cubicBezTo>
                <a:cubicBezTo>
                  <a:pt x="6193988" y="3401224"/>
                  <a:pt x="6184829" y="3379454"/>
                  <a:pt x="6199123" y="3420225"/>
                </a:cubicBezTo>
                <a:cubicBezTo>
                  <a:pt x="6202362" y="3460249"/>
                  <a:pt x="6199168" y="3501223"/>
                  <a:pt x="6208838" y="3540298"/>
                </a:cubicBezTo>
                <a:cubicBezTo>
                  <a:pt x="6212547" y="3555283"/>
                  <a:pt x="6232449" y="3562777"/>
                  <a:pt x="6237983" y="3577244"/>
                </a:cubicBezTo>
                <a:cubicBezTo>
                  <a:pt x="6245808" y="3597703"/>
                  <a:pt x="6243718" y="3620459"/>
                  <a:pt x="6247697" y="3641898"/>
                </a:cubicBezTo>
                <a:cubicBezTo>
                  <a:pt x="6265735" y="3739084"/>
                  <a:pt x="6257403" y="3711149"/>
                  <a:pt x="6286555" y="3780444"/>
                </a:cubicBezTo>
                <a:cubicBezTo>
                  <a:pt x="6289794" y="3878965"/>
                  <a:pt x="6288111" y="3977744"/>
                  <a:pt x="6296271" y="4076007"/>
                </a:cubicBezTo>
                <a:cubicBezTo>
                  <a:pt x="6297883" y="4095419"/>
                  <a:pt x="6312506" y="4112191"/>
                  <a:pt x="6315700" y="4131425"/>
                </a:cubicBezTo>
                <a:cubicBezTo>
                  <a:pt x="6340567" y="4281156"/>
                  <a:pt x="6310708" y="4207178"/>
                  <a:pt x="6335129" y="4288444"/>
                </a:cubicBezTo>
                <a:cubicBezTo>
                  <a:pt x="6351406" y="4342607"/>
                  <a:pt x="6335893" y="4289897"/>
                  <a:pt x="6364273" y="4343862"/>
                </a:cubicBezTo>
                <a:cubicBezTo>
                  <a:pt x="6418758" y="4447466"/>
                  <a:pt x="6312573" y="4274006"/>
                  <a:pt x="6393417" y="4408516"/>
                </a:cubicBezTo>
                <a:cubicBezTo>
                  <a:pt x="6399209" y="4418154"/>
                  <a:pt x="6402946" y="4430342"/>
                  <a:pt x="6412847" y="4436225"/>
                </a:cubicBezTo>
                <a:cubicBezTo>
                  <a:pt x="6430214" y="4446545"/>
                  <a:pt x="6471135" y="4454698"/>
                  <a:pt x="6471135" y="4454698"/>
                </a:cubicBezTo>
                <a:cubicBezTo>
                  <a:pt x="6529423" y="4451619"/>
                  <a:pt x="6588653" y="4455847"/>
                  <a:pt x="6646001" y="4445462"/>
                </a:cubicBezTo>
                <a:cubicBezTo>
                  <a:pt x="6659496" y="4443018"/>
                  <a:pt x="6663714" y="4424999"/>
                  <a:pt x="6675145" y="4417753"/>
                </a:cubicBezTo>
                <a:cubicBezTo>
                  <a:pt x="6683665" y="4412352"/>
                  <a:pt x="6694574" y="4411595"/>
                  <a:pt x="6704289" y="4408516"/>
                </a:cubicBezTo>
                <a:cubicBezTo>
                  <a:pt x="6728704" y="4338876"/>
                  <a:pt x="6695771" y="4424710"/>
                  <a:pt x="6733433" y="4353098"/>
                </a:cubicBezTo>
                <a:cubicBezTo>
                  <a:pt x="6738012" y="4344390"/>
                  <a:pt x="6736862" y="4333074"/>
                  <a:pt x="6743148" y="4325389"/>
                </a:cubicBezTo>
                <a:cubicBezTo>
                  <a:pt x="6760018" y="4304768"/>
                  <a:pt x="6786195" y="4291708"/>
                  <a:pt x="6801436" y="4269971"/>
                </a:cubicBezTo>
                <a:cubicBezTo>
                  <a:pt x="6829846" y="4229453"/>
                  <a:pt x="6813860" y="4251142"/>
                  <a:pt x="6850010" y="4205316"/>
                </a:cubicBezTo>
                <a:cubicBezTo>
                  <a:pt x="6851305" y="4200390"/>
                  <a:pt x="6863864" y="4148612"/>
                  <a:pt x="6869439" y="4140662"/>
                </a:cubicBezTo>
                <a:cubicBezTo>
                  <a:pt x="6884399" y="4119328"/>
                  <a:pt x="6906223" y="4108111"/>
                  <a:pt x="6927727" y="4094480"/>
                </a:cubicBezTo>
                <a:cubicBezTo>
                  <a:pt x="6934204" y="4085244"/>
                  <a:pt x="6938040" y="4073706"/>
                  <a:pt x="6947157" y="4066771"/>
                </a:cubicBezTo>
                <a:cubicBezTo>
                  <a:pt x="6955154" y="4060689"/>
                  <a:pt x="6969745" y="4065014"/>
                  <a:pt x="6976301" y="4057535"/>
                </a:cubicBezTo>
                <a:cubicBezTo>
                  <a:pt x="6987465" y="4044798"/>
                  <a:pt x="6985474" y="4024762"/>
                  <a:pt x="6995731" y="4011353"/>
                </a:cubicBezTo>
                <a:cubicBezTo>
                  <a:pt x="7011892" y="3990225"/>
                  <a:pt x="7054019" y="3955935"/>
                  <a:pt x="7054019" y="3955935"/>
                </a:cubicBezTo>
                <a:cubicBezTo>
                  <a:pt x="7057257" y="3937462"/>
                  <a:pt x="7054925" y="3917267"/>
                  <a:pt x="7063734" y="3900516"/>
                </a:cubicBezTo>
                <a:cubicBezTo>
                  <a:pt x="7068955" y="3890587"/>
                  <a:pt x="7086402" y="3891280"/>
                  <a:pt x="7092878" y="3882044"/>
                </a:cubicBezTo>
                <a:cubicBezTo>
                  <a:pt x="7100284" y="3871482"/>
                  <a:pt x="7097905" y="3856984"/>
                  <a:pt x="7102593" y="3845098"/>
                </a:cubicBezTo>
                <a:cubicBezTo>
                  <a:pt x="7119026" y="3803433"/>
                  <a:pt x="7116598" y="3811591"/>
                  <a:pt x="7151166" y="3789680"/>
                </a:cubicBezTo>
                <a:cubicBezTo>
                  <a:pt x="7157643" y="3780444"/>
                  <a:pt x="7161479" y="3768906"/>
                  <a:pt x="7170596" y="3761971"/>
                </a:cubicBezTo>
                <a:cubicBezTo>
                  <a:pt x="7178593" y="3755889"/>
                  <a:pt x="7193343" y="3760338"/>
                  <a:pt x="7199740" y="3752735"/>
                </a:cubicBezTo>
                <a:cubicBezTo>
                  <a:pt x="7271435" y="3667528"/>
                  <a:pt x="7146622" y="3755616"/>
                  <a:pt x="7238599" y="3697316"/>
                </a:cubicBezTo>
                <a:cubicBezTo>
                  <a:pt x="7332577" y="3563293"/>
                  <a:pt x="7248313" y="3694966"/>
                  <a:pt x="7248313" y="3290916"/>
                </a:cubicBezTo>
                <a:cubicBezTo>
                  <a:pt x="7248313" y="3238486"/>
                  <a:pt x="7252541" y="3186068"/>
                  <a:pt x="7258028" y="3133898"/>
                </a:cubicBezTo>
                <a:cubicBezTo>
                  <a:pt x="7259048" y="3124210"/>
                  <a:pt x="7261346" y="3113792"/>
                  <a:pt x="7267743" y="3106189"/>
                </a:cubicBezTo>
                <a:cubicBezTo>
                  <a:pt x="7278441" y="3093475"/>
                  <a:pt x="7324269" y="3076064"/>
                  <a:pt x="7335746" y="3069244"/>
                </a:cubicBezTo>
                <a:cubicBezTo>
                  <a:pt x="7349476" y="3061085"/>
                  <a:pt x="7360548" y="3049173"/>
                  <a:pt x="7374605" y="3041535"/>
                </a:cubicBezTo>
                <a:cubicBezTo>
                  <a:pt x="7387708" y="3034416"/>
                  <a:pt x="7431244" y="3026664"/>
                  <a:pt x="7442608" y="3023062"/>
                </a:cubicBezTo>
                <a:cubicBezTo>
                  <a:pt x="7459152" y="3017819"/>
                  <a:pt x="7475246" y="3011323"/>
                  <a:pt x="7491182" y="3004589"/>
                </a:cubicBezTo>
                <a:cubicBezTo>
                  <a:pt x="7504416" y="2998997"/>
                  <a:pt x="7516069" y="2989739"/>
                  <a:pt x="7530041" y="2986116"/>
                </a:cubicBezTo>
                <a:cubicBezTo>
                  <a:pt x="7552131" y="2980388"/>
                  <a:pt x="7575516" y="2980774"/>
                  <a:pt x="7598044" y="2976880"/>
                </a:cubicBezTo>
                <a:cubicBezTo>
                  <a:pt x="7611180" y="2974609"/>
                  <a:pt x="7623950" y="2970723"/>
                  <a:pt x="7636902" y="2967644"/>
                </a:cubicBezTo>
                <a:cubicBezTo>
                  <a:pt x="7646617" y="2958408"/>
                  <a:pt x="7657251" y="2949970"/>
                  <a:pt x="7666047" y="2939935"/>
                </a:cubicBezTo>
                <a:cubicBezTo>
                  <a:pt x="7708898" y="2891046"/>
                  <a:pt x="7701188" y="2851040"/>
                  <a:pt x="7675761" y="2773680"/>
                </a:cubicBezTo>
                <a:cubicBezTo>
                  <a:pt x="7671779" y="2761564"/>
                  <a:pt x="7650172" y="2765846"/>
                  <a:pt x="7636902" y="2764444"/>
                </a:cubicBezTo>
                <a:cubicBezTo>
                  <a:pt x="7591729" y="2759672"/>
                  <a:pt x="7546232" y="2758286"/>
                  <a:pt x="7500896" y="2755207"/>
                </a:cubicBezTo>
                <a:cubicBezTo>
                  <a:pt x="7487944" y="2752128"/>
                  <a:pt x="7474875" y="2749458"/>
                  <a:pt x="7462037" y="2745971"/>
                </a:cubicBezTo>
                <a:cubicBezTo>
                  <a:pt x="7452191" y="2743296"/>
                  <a:pt x="7443044" y="2738022"/>
                  <a:pt x="7432893" y="2736735"/>
                </a:cubicBezTo>
                <a:cubicBezTo>
                  <a:pt x="7394242" y="2731835"/>
                  <a:pt x="7355175" y="2730577"/>
                  <a:pt x="7316317" y="2727498"/>
                </a:cubicBezTo>
                <a:cubicBezTo>
                  <a:pt x="7303364" y="2724419"/>
                  <a:pt x="7289051" y="2724560"/>
                  <a:pt x="7277458" y="2718262"/>
                </a:cubicBezTo>
                <a:cubicBezTo>
                  <a:pt x="7257317" y="2707320"/>
                  <a:pt x="7241266" y="2680503"/>
                  <a:pt x="7228884" y="2662844"/>
                </a:cubicBezTo>
                <a:cubicBezTo>
                  <a:pt x="7225646" y="2650529"/>
                  <a:pt x="7222066" y="2638290"/>
                  <a:pt x="7219169" y="2625898"/>
                </a:cubicBezTo>
                <a:cubicBezTo>
                  <a:pt x="7215587" y="2610573"/>
                  <a:pt x="7217647" y="2593346"/>
                  <a:pt x="7209455" y="2579716"/>
                </a:cubicBezTo>
                <a:cubicBezTo>
                  <a:pt x="7203662" y="2570078"/>
                  <a:pt x="7190025" y="2567401"/>
                  <a:pt x="7180311" y="2561244"/>
                </a:cubicBezTo>
                <a:cubicBezTo>
                  <a:pt x="7177072" y="2545850"/>
                  <a:pt x="7176394" y="2529761"/>
                  <a:pt x="7170596" y="2515062"/>
                </a:cubicBezTo>
                <a:cubicBezTo>
                  <a:pt x="7166496" y="2504668"/>
                  <a:pt x="7156960" y="2496991"/>
                  <a:pt x="7151166" y="2487353"/>
                </a:cubicBezTo>
                <a:cubicBezTo>
                  <a:pt x="7143982" y="2475398"/>
                  <a:pt x="7137442" y="2463063"/>
                  <a:pt x="7131737" y="2450407"/>
                </a:cubicBezTo>
                <a:cubicBezTo>
                  <a:pt x="7104659" y="2390337"/>
                  <a:pt x="7148297" y="2459314"/>
                  <a:pt x="7092878" y="2376516"/>
                </a:cubicBezTo>
                <a:cubicBezTo>
                  <a:pt x="7080341" y="2357785"/>
                  <a:pt x="7054019" y="2321098"/>
                  <a:pt x="7054019" y="2321098"/>
                </a:cubicBezTo>
                <a:cubicBezTo>
                  <a:pt x="7024561" y="2237074"/>
                  <a:pt x="7013582" y="2219187"/>
                  <a:pt x="7073449" y="2080953"/>
                </a:cubicBezTo>
                <a:cubicBezTo>
                  <a:pt x="7082339" y="2060424"/>
                  <a:pt x="7103635" y="2115758"/>
                  <a:pt x="7112307" y="2136371"/>
                </a:cubicBezTo>
                <a:lnTo>
                  <a:pt x="7131737" y="2182553"/>
                </a:lnTo>
                <a:cubicBezTo>
                  <a:pt x="7150478" y="2271649"/>
                  <a:pt x="7127527" y="2193025"/>
                  <a:pt x="7160881" y="2256444"/>
                </a:cubicBezTo>
                <a:cubicBezTo>
                  <a:pt x="7172627" y="2278780"/>
                  <a:pt x="7170970" y="2297414"/>
                  <a:pt x="7180311" y="2321098"/>
                </a:cubicBezTo>
                <a:cubicBezTo>
                  <a:pt x="7185396" y="2333990"/>
                  <a:pt x="7193263" y="2345729"/>
                  <a:pt x="7199740" y="2358044"/>
                </a:cubicBezTo>
                <a:cubicBezTo>
                  <a:pt x="7219958" y="2434936"/>
                  <a:pt x="7195340" y="2358912"/>
                  <a:pt x="7228884" y="2422698"/>
                </a:cubicBezTo>
                <a:cubicBezTo>
                  <a:pt x="7248995" y="2460938"/>
                  <a:pt x="7242360" y="2454940"/>
                  <a:pt x="7237658" y="2449308"/>
                </a:cubicBezTo>
                <a:lnTo>
                  <a:pt x="7235903" y="2447073"/>
                </a:lnTo>
                <a:lnTo>
                  <a:pt x="7235640" y="2446711"/>
                </a:lnTo>
                <a:cubicBezTo>
                  <a:pt x="7234540" y="2445239"/>
                  <a:pt x="7234457" y="2445185"/>
                  <a:pt x="7234943" y="2445850"/>
                </a:cubicBezTo>
                <a:lnTo>
                  <a:pt x="7235903" y="2447073"/>
                </a:lnTo>
                <a:lnTo>
                  <a:pt x="7242439" y="2456072"/>
                </a:lnTo>
                <a:cubicBezTo>
                  <a:pt x="7246021" y="2461074"/>
                  <a:pt x="7251069" y="2468190"/>
                  <a:pt x="7258028" y="2478116"/>
                </a:cubicBezTo>
                <a:cubicBezTo>
                  <a:pt x="7263449" y="2498734"/>
                  <a:pt x="7270238" y="2535906"/>
                  <a:pt x="7287172" y="2552007"/>
                </a:cubicBezTo>
                <a:cubicBezTo>
                  <a:pt x="7297413" y="2561743"/>
                  <a:pt x="7314247" y="2562477"/>
                  <a:pt x="7326031" y="2570480"/>
                </a:cubicBezTo>
                <a:cubicBezTo>
                  <a:pt x="7337210" y="2578072"/>
                  <a:pt x="7342353" y="2593500"/>
                  <a:pt x="7355175" y="2598189"/>
                </a:cubicBezTo>
                <a:cubicBezTo>
                  <a:pt x="7385998" y="2609460"/>
                  <a:pt x="7420993" y="2606733"/>
                  <a:pt x="7452323" y="2616662"/>
                </a:cubicBezTo>
                <a:cubicBezTo>
                  <a:pt x="7512341" y="2635682"/>
                  <a:pt x="7471277" y="2624929"/>
                  <a:pt x="7578614" y="2635135"/>
                </a:cubicBezTo>
                <a:cubicBezTo>
                  <a:pt x="7640141" y="2632056"/>
                  <a:pt x="7702147" y="2633813"/>
                  <a:pt x="7763194" y="2625898"/>
                </a:cubicBezTo>
                <a:cubicBezTo>
                  <a:pt x="7789985" y="2622424"/>
                  <a:pt x="7797930" y="2595504"/>
                  <a:pt x="7811768" y="2579716"/>
                </a:cubicBezTo>
                <a:cubicBezTo>
                  <a:pt x="7820563" y="2569681"/>
                  <a:pt x="7831198" y="2561243"/>
                  <a:pt x="7840912" y="2552007"/>
                </a:cubicBezTo>
                <a:cubicBezTo>
                  <a:pt x="7874822" y="2455283"/>
                  <a:pt x="7857444" y="2515865"/>
                  <a:pt x="7879770" y="2367280"/>
                </a:cubicBezTo>
                <a:cubicBezTo>
                  <a:pt x="7873294" y="2345728"/>
                  <a:pt x="7869096" y="2323436"/>
                  <a:pt x="7860341" y="2302625"/>
                </a:cubicBezTo>
                <a:cubicBezTo>
                  <a:pt x="7856004" y="2292318"/>
                  <a:pt x="7847100" y="2284329"/>
                  <a:pt x="7840912" y="2274916"/>
                </a:cubicBezTo>
                <a:cubicBezTo>
                  <a:pt x="7830904" y="2259693"/>
                  <a:pt x="7824202" y="2242245"/>
                  <a:pt x="7811768" y="2228735"/>
                </a:cubicBezTo>
                <a:cubicBezTo>
                  <a:pt x="7801106" y="2217150"/>
                  <a:pt x="7786639" y="2209184"/>
                  <a:pt x="7772909" y="2201025"/>
                </a:cubicBezTo>
                <a:cubicBezTo>
                  <a:pt x="7731201" y="2176241"/>
                  <a:pt x="7699008" y="2172382"/>
                  <a:pt x="7646617" y="2164080"/>
                </a:cubicBezTo>
                <a:cubicBezTo>
                  <a:pt x="7617693" y="2159497"/>
                  <a:pt x="7588329" y="2157923"/>
                  <a:pt x="7559185" y="2154844"/>
                </a:cubicBezTo>
                <a:cubicBezTo>
                  <a:pt x="7501940" y="2136701"/>
                  <a:pt x="7495334" y="2144579"/>
                  <a:pt x="7539755" y="2034771"/>
                </a:cubicBezTo>
                <a:cubicBezTo>
                  <a:pt x="7544548" y="2022923"/>
                  <a:pt x="7565662" y="2028614"/>
                  <a:pt x="7578614" y="2025535"/>
                </a:cubicBezTo>
                <a:cubicBezTo>
                  <a:pt x="7606312" y="2028461"/>
                  <a:pt x="7662642" y="2028534"/>
                  <a:pt x="7695191" y="2044007"/>
                </a:cubicBezTo>
                <a:cubicBezTo>
                  <a:pt x="7705634" y="2048971"/>
                  <a:pt x="7713402" y="2058582"/>
                  <a:pt x="7724335" y="2062480"/>
                </a:cubicBezTo>
                <a:cubicBezTo>
                  <a:pt x="7739795" y="2067992"/>
                  <a:pt x="7756890" y="2067908"/>
                  <a:pt x="7772909" y="2071716"/>
                </a:cubicBezTo>
                <a:cubicBezTo>
                  <a:pt x="7782843" y="2074077"/>
                  <a:pt x="7792338" y="2077874"/>
                  <a:pt x="7802053" y="2080953"/>
                </a:cubicBezTo>
                <a:cubicBezTo>
                  <a:pt x="7839433" y="2134263"/>
                  <a:pt x="7798846" y="2088665"/>
                  <a:pt x="7879770" y="2127135"/>
                </a:cubicBezTo>
                <a:cubicBezTo>
                  <a:pt x="7900656" y="2137064"/>
                  <a:pt x="7915606" y="2157981"/>
                  <a:pt x="7938059" y="2164080"/>
                </a:cubicBezTo>
                <a:cubicBezTo>
                  <a:pt x="7960727" y="2170238"/>
                  <a:pt x="7983697" y="2175465"/>
                  <a:pt x="8006062" y="2182553"/>
                </a:cubicBezTo>
                <a:cubicBezTo>
                  <a:pt x="8022606" y="2187796"/>
                  <a:pt x="8038308" y="2195203"/>
                  <a:pt x="8054636" y="2201025"/>
                </a:cubicBezTo>
                <a:cubicBezTo>
                  <a:pt x="8064224" y="2204444"/>
                  <a:pt x="8074066" y="2207183"/>
                  <a:pt x="8083780" y="2210262"/>
                </a:cubicBezTo>
                <a:cubicBezTo>
                  <a:pt x="8159023" y="2281800"/>
                  <a:pt x="8121371" y="2265277"/>
                  <a:pt x="8180927" y="2284153"/>
                </a:cubicBezTo>
                <a:cubicBezTo>
                  <a:pt x="8214245" y="2315831"/>
                  <a:pt x="8210320" y="2306257"/>
                  <a:pt x="8229500" y="2348807"/>
                </a:cubicBezTo>
                <a:cubicBezTo>
                  <a:pt x="8233534" y="2357756"/>
                  <a:pt x="8231975" y="2369632"/>
                  <a:pt x="8239216" y="2376516"/>
                </a:cubicBezTo>
                <a:cubicBezTo>
                  <a:pt x="8249456" y="2386252"/>
                  <a:pt x="8265121" y="2388831"/>
                  <a:pt x="8278074" y="2394989"/>
                </a:cubicBezTo>
                <a:cubicBezTo>
                  <a:pt x="8307218" y="2391910"/>
                  <a:pt x="8336753" y="2380285"/>
                  <a:pt x="8365507" y="2385753"/>
                </a:cubicBezTo>
                <a:cubicBezTo>
                  <a:pt x="8375548" y="2387662"/>
                  <a:pt x="8372408" y="2404101"/>
                  <a:pt x="8375222" y="2413462"/>
                </a:cubicBezTo>
                <a:cubicBezTo>
                  <a:pt x="8390906" y="2465651"/>
                  <a:pt x="8374786" y="2435932"/>
                  <a:pt x="8404366" y="2478116"/>
                </a:cubicBezTo>
                <a:cubicBezTo>
                  <a:pt x="8407604" y="2496589"/>
                  <a:pt x="8412510" y="2514867"/>
                  <a:pt x="8414080" y="2533535"/>
                </a:cubicBezTo>
                <a:cubicBezTo>
                  <a:pt x="8421065" y="2616546"/>
                  <a:pt x="8380998" y="2691136"/>
                  <a:pt x="8452940" y="2736735"/>
                </a:cubicBezTo>
                <a:cubicBezTo>
                  <a:pt x="8461460" y="2742136"/>
                  <a:pt x="8472369" y="2742892"/>
                  <a:pt x="8482084" y="2745971"/>
                </a:cubicBezTo>
                <a:cubicBezTo>
                  <a:pt x="8495036" y="2758286"/>
                  <a:pt x="8510295" y="2768744"/>
                  <a:pt x="8520942" y="2782916"/>
                </a:cubicBezTo>
                <a:cubicBezTo>
                  <a:pt x="8553325" y="2826020"/>
                  <a:pt x="8501511" y="2801388"/>
                  <a:pt x="8559802" y="2819862"/>
                </a:cubicBezTo>
                <a:cubicBezTo>
                  <a:pt x="8579427" y="2913160"/>
                  <a:pt x="8559605" y="2849716"/>
                  <a:pt x="8579230" y="2819862"/>
                </a:cubicBezTo>
                <a:cubicBezTo>
                  <a:pt x="8594706" y="2796319"/>
                  <a:pt x="8622700" y="2790692"/>
                  <a:pt x="8647234" y="2782916"/>
                </a:cubicBezTo>
                <a:cubicBezTo>
                  <a:pt x="8640757" y="2829098"/>
                  <a:pt x="8630523" y="2874943"/>
                  <a:pt x="8627804" y="2921462"/>
                </a:cubicBezTo>
                <a:cubicBezTo>
                  <a:pt x="8627236" y="2931183"/>
                  <a:pt x="8627357" y="2947963"/>
                  <a:pt x="8637518" y="2949171"/>
                </a:cubicBezTo>
                <a:cubicBezTo>
                  <a:pt x="8660911" y="2951951"/>
                  <a:pt x="8682854" y="2936856"/>
                  <a:pt x="8705522" y="2930698"/>
                </a:cubicBezTo>
                <a:cubicBezTo>
                  <a:pt x="8701765" y="2898546"/>
                  <a:pt x="8699341" y="2824900"/>
                  <a:pt x="8676378" y="2792153"/>
                </a:cubicBezTo>
                <a:lnTo>
                  <a:pt x="8637518" y="2736735"/>
                </a:lnTo>
                <a:cubicBezTo>
                  <a:pt x="8638486" y="2723851"/>
                  <a:pt x="8634186" y="2596533"/>
                  <a:pt x="8666664" y="2561244"/>
                </a:cubicBezTo>
                <a:cubicBezTo>
                  <a:pt x="8679098" y="2547734"/>
                  <a:pt x="8699045" y="2542771"/>
                  <a:pt x="8715236" y="2533535"/>
                </a:cubicBezTo>
                <a:cubicBezTo>
                  <a:pt x="8733698" y="2480879"/>
                  <a:pt x="8709941" y="2525136"/>
                  <a:pt x="8773525" y="2487353"/>
                </a:cubicBezTo>
                <a:cubicBezTo>
                  <a:pt x="8856699" y="2437930"/>
                  <a:pt x="8754763" y="2474828"/>
                  <a:pt x="8831814" y="2450407"/>
                </a:cubicBezTo>
                <a:cubicBezTo>
                  <a:pt x="8838773" y="2440481"/>
                  <a:pt x="8843705" y="2433256"/>
                  <a:pt x="8847137" y="2428112"/>
                </a:cubicBezTo>
                <a:lnTo>
                  <a:pt x="8853222" y="2418683"/>
                </a:lnTo>
                <a:lnTo>
                  <a:pt x="8851842" y="2421276"/>
                </a:lnTo>
                <a:cubicBezTo>
                  <a:pt x="8848647" y="2428339"/>
                  <a:pt x="8846870" y="2438955"/>
                  <a:pt x="8880387" y="2413462"/>
                </a:cubicBezTo>
                <a:cubicBezTo>
                  <a:pt x="8889504" y="2406528"/>
                  <a:pt x="8891029" y="2393063"/>
                  <a:pt x="8899816" y="2385753"/>
                </a:cubicBezTo>
                <a:cubicBezTo>
                  <a:pt x="8940931" y="2351549"/>
                  <a:pt x="8947219" y="2352256"/>
                  <a:pt x="8987249" y="2339571"/>
                </a:cubicBezTo>
                <a:cubicBezTo>
                  <a:pt x="8996964" y="2333413"/>
                  <a:pt x="9004945" y="2318921"/>
                  <a:pt x="9016394" y="2321098"/>
                </a:cubicBezTo>
                <a:cubicBezTo>
                  <a:pt x="9027842" y="2323275"/>
                  <a:pt x="9028348" y="2340279"/>
                  <a:pt x="9035822" y="2348807"/>
                </a:cubicBezTo>
                <a:cubicBezTo>
                  <a:pt x="9044617" y="2358842"/>
                  <a:pt x="9055252" y="2367280"/>
                  <a:pt x="9064966" y="2376516"/>
                </a:cubicBezTo>
                <a:cubicBezTo>
                  <a:pt x="9068205" y="2394989"/>
                  <a:pt x="9065873" y="2415184"/>
                  <a:pt x="9074682" y="2431935"/>
                </a:cubicBezTo>
                <a:cubicBezTo>
                  <a:pt x="9079903" y="2441864"/>
                  <a:pt x="9097350" y="2441171"/>
                  <a:pt x="9103826" y="2450407"/>
                </a:cubicBezTo>
                <a:cubicBezTo>
                  <a:pt x="9111231" y="2460969"/>
                  <a:pt x="9105199" y="2477440"/>
                  <a:pt x="9113540" y="2487353"/>
                </a:cubicBezTo>
                <a:cubicBezTo>
                  <a:pt x="9119937" y="2494956"/>
                  <a:pt x="9132838" y="2493914"/>
                  <a:pt x="9142684" y="2496589"/>
                </a:cubicBezTo>
                <a:cubicBezTo>
                  <a:pt x="9155522" y="2500076"/>
                  <a:pt x="9168591" y="2502746"/>
                  <a:pt x="9181544" y="2505825"/>
                </a:cubicBezTo>
                <a:cubicBezTo>
                  <a:pt x="9191258" y="2515062"/>
                  <a:pt x="9204543" y="2521852"/>
                  <a:pt x="9210688" y="2533535"/>
                </a:cubicBezTo>
                <a:cubicBezTo>
                  <a:pt x="9224426" y="2559659"/>
                  <a:pt x="9222791" y="2592360"/>
                  <a:pt x="9239832" y="2616662"/>
                </a:cubicBezTo>
                <a:lnTo>
                  <a:pt x="9259262" y="2644371"/>
                </a:lnTo>
                <a:cubicBezTo>
                  <a:pt x="9262500" y="2659765"/>
                  <a:pt x="9265263" y="2675256"/>
                  <a:pt x="9268976" y="2690553"/>
                </a:cubicBezTo>
                <a:cubicBezTo>
                  <a:pt x="9274981" y="2715291"/>
                  <a:pt x="9288406" y="2764444"/>
                  <a:pt x="9288406" y="2764444"/>
                </a:cubicBezTo>
                <a:cubicBezTo>
                  <a:pt x="9285167" y="2819862"/>
                  <a:pt x="9290596" y="2876361"/>
                  <a:pt x="9278690" y="2930698"/>
                </a:cubicBezTo>
                <a:cubicBezTo>
                  <a:pt x="9273928" y="2952433"/>
                  <a:pt x="9261512" y="2977871"/>
                  <a:pt x="9239832" y="2986116"/>
                </a:cubicBezTo>
                <a:lnTo>
                  <a:pt x="9191258" y="3004589"/>
                </a:lnTo>
                <a:cubicBezTo>
                  <a:pt x="9197735" y="3013825"/>
                  <a:pt x="9205467" y="3022369"/>
                  <a:pt x="9210688" y="3032298"/>
                </a:cubicBezTo>
                <a:cubicBezTo>
                  <a:pt x="9227065" y="3063440"/>
                  <a:pt x="9212875" y="3064917"/>
                  <a:pt x="9239832" y="3096953"/>
                </a:cubicBezTo>
                <a:cubicBezTo>
                  <a:pt x="9256997" y="3117353"/>
                  <a:pt x="9278690" y="3133898"/>
                  <a:pt x="9298120" y="3152371"/>
                </a:cubicBezTo>
                <a:cubicBezTo>
                  <a:pt x="9307834" y="3161607"/>
                  <a:pt x="9319643" y="3169212"/>
                  <a:pt x="9327264" y="3180080"/>
                </a:cubicBezTo>
                <a:lnTo>
                  <a:pt x="9346694" y="3207789"/>
                </a:lnTo>
                <a:cubicBezTo>
                  <a:pt x="9369476" y="3272771"/>
                  <a:pt x="9335245" y="3196904"/>
                  <a:pt x="9395268" y="3253971"/>
                </a:cubicBezTo>
                <a:cubicBezTo>
                  <a:pt x="9400807" y="3259238"/>
                  <a:pt x="9413447" y="3317198"/>
                  <a:pt x="9414697" y="3318625"/>
                </a:cubicBezTo>
                <a:cubicBezTo>
                  <a:pt x="9423969" y="3329202"/>
                  <a:pt x="9440603" y="3330940"/>
                  <a:pt x="9453556" y="3337098"/>
                </a:cubicBezTo>
                <a:cubicBezTo>
                  <a:pt x="9463270" y="3352492"/>
                  <a:pt x="9470412" y="3369650"/>
                  <a:pt x="9482700" y="3383280"/>
                </a:cubicBezTo>
                <a:cubicBezTo>
                  <a:pt x="9490298" y="3391708"/>
                  <a:pt x="9502874" y="3394646"/>
                  <a:pt x="9511844" y="3401753"/>
                </a:cubicBezTo>
                <a:cubicBezTo>
                  <a:pt x="9522399" y="3410115"/>
                  <a:pt x="9529808" y="3421870"/>
                  <a:pt x="9540988" y="3429462"/>
                </a:cubicBezTo>
                <a:cubicBezTo>
                  <a:pt x="9552772" y="3437465"/>
                  <a:pt x="9566536" y="3442511"/>
                  <a:pt x="9579847" y="3447935"/>
                </a:cubicBezTo>
                <a:cubicBezTo>
                  <a:pt x="9641806" y="3473181"/>
                  <a:pt x="9755144" y="3471798"/>
                  <a:pt x="9793571" y="3475644"/>
                </a:cubicBezTo>
                <a:cubicBezTo>
                  <a:pt x="9803286" y="3481801"/>
                  <a:pt x="9812272" y="3489152"/>
                  <a:pt x="9822715" y="3494116"/>
                </a:cubicBezTo>
                <a:cubicBezTo>
                  <a:pt x="9852670" y="3508356"/>
                  <a:pt x="9902777" y="3509404"/>
                  <a:pt x="9929577" y="3512589"/>
                </a:cubicBezTo>
                <a:cubicBezTo>
                  <a:pt x="9962967" y="3533753"/>
                  <a:pt x="9980367" y="3551804"/>
                  <a:pt x="10017010" y="3558771"/>
                </a:cubicBezTo>
                <a:cubicBezTo>
                  <a:pt x="10039463" y="3563040"/>
                  <a:pt x="10062345" y="3564928"/>
                  <a:pt x="10085013" y="3568007"/>
                </a:cubicBezTo>
                <a:cubicBezTo>
                  <a:pt x="10091489" y="3558771"/>
                  <a:pt x="10107273" y="3551067"/>
                  <a:pt x="10104442" y="3540298"/>
                </a:cubicBezTo>
                <a:cubicBezTo>
                  <a:pt x="10101959" y="3530853"/>
                  <a:pt x="10083294" y="3537144"/>
                  <a:pt x="10075298" y="3531062"/>
                </a:cubicBezTo>
                <a:cubicBezTo>
                  <a:pt x="10066181" y="3524128"/>
                  <a:pt x="10066006" y="3508861"/>
                  <a:pt x="10055869" y="3503353"/>
                </a:cubicBezTo>
                <a:cubicBezTo>
                  <a:pt x="10041533" y="3495564"/>
                  <a:pt x="10023226" y="3498247"/>
                  <a:pt x="10007295" y="3494116"/>
                </a:cubicBezTo>
                <a:cubicBezTo>
                  <a:pt x="9987536" y="3488993"/>
                  <a:pt x="9968437" y="3481801"/>
                  <a:pt x="9949007" y="3475644"/>
                </a:cubicBezTo>
                <a:lnTo>
                  <a:pt x="9890718" y="3457171"/>
                </a:lnTo>
                <a:lnTo>
                  <a:pt x="9861574" y="3447935"/>
                </a:lnTo>
                <a:cubicBezTo>
                  <a:pt x="9851860" y="3438698"/>
                  <a:pt x="9844358" y="3426706"/>
                  <a:pt x="9832430" y="3420225"/>
                </a:cubicBezTo>
                <a:cubicBezTo>
                  <a:pt x="9820838" y="3413927"/>
                  <a:pt x="9806410" y="3414476"/>
                  <a:pt x="9793571" y="3410989"/>
                </a:cubicBezTo>
                <a:cubicBezTo>
                  <a:pt x="9746148" y="3398107"/>
                  <a:pt x="9755967" y="3392686"/>
                  <a:pt x="9686709" y="3383280"/>
                </a:cubicBezTo>
                <a:lnTo>
                  <a:pt x="9618706" y="3374044"/>
                </a:lnTo>
                <a:cubicBezTo>
                  <a:pt x="9608992" y="3367886"/>
                  <a:pt x="9600005" y="3360535"/>
                  <a:pt x="9589562" y="3355571"/>
                </a:cubicBezTo>
                <a:cubicBezTo>
                  <a:pt x="9580403" y="3351217"/>
                  <a:pt x="9568413" y="3352417"/>
                  <a:pt x="9560418" y="3346335"/>
                </a:cubicBezTo>
                <a:cubicBezTo>
                  <a:pt x="9551301" y="3339400"/>
                  <a:pt x="9547465" y="3327862"/>
                  <a:pt x="9540988" y="3318625"/>
                </a:cubicBezTo>
                <a:cubicBezTo>
                  <a:pt x="9547465" y="3272443"/>
                  <a:pt x="9549787" y="3225561"/>
                  <a:pt x="9560418" y="3180080"/>
                </a:cubicBezTo>
                <a:cubicBezTo>
                  <a:pt x="9562950" y="3169244"/>
                  <a:pt x="9581767" y="3163321"/>
                  <a:pt x="9579847" y="3152371"/>
                </a:cubicBezTo>
                <a:cubicBezTo>
                  <a:pt x="9574825" y="3123722"/>
                  <a:pt x="9540360" y="3124362"/>
                  <a:pt x="9521559" y="3115425"/>
                </a:cubicBezTo>
                <a:cubicBezTo>
                  <a:pt x="9511116" y="3110461"/>
                  <a:pt x="9502130" y="3103110"/>
                  <a:pt x="9492414" y="3096953"/>
                </a:cubicBezTo>
                <a:cubicBezTo>
                  <a:pt x="9485938" y="3087717"/>
                  <a:pt x="9480459" y="3077772"/>
                  <a:pt x="9472985" y="3069244"/>
                </a:cubicBezTo>
                <a:cubicBezTo>
                  <a:pt x="9464190" y="3059209"/>
                  <a:pt x="9451463" y="3052403"/>
                  <a:pt x="9443841" y="3041535"/>
                </a:cubicBezTo>
                <a:cubicBezTo>
                  <a:pt x="9438161" y="3033434"/>
                  <a:pt x="9437364" y="3023062"/>
                  <a:pt x="9434126" y="3013825"/>
                </a:cubicBezTo>
                <a:cubicBezTo>
                  <a:pt x="9427279" y="2916172"/>
                  <a:pt x="9441049" y="2897679"/>
                  <a:pt x="9404982" y="2829098"/>
                </a:cubicBezTo>
                <a:cubicBezTo>
                  <a:pt x="9399761" y="2819169"/>
                  <a:pt x="9392029" y="2810625"/>
                  <a:pt x="9385552" y="2801389"/>
                </a:cubicBezTo>
                <a:cubicBezTo>
                  <a:pt x="9382314" y="2792153"/>
                  <a:pt x="9380417" y="2782388"/>
                  <a:pt x="9375838" y="2773680"/>
                </a:cubicBezTo>
                <a:cubicBezTo>
                  <a:pt x="9370617" y="2763751"/>
                  <a:pt x="9360508" y="2756365"/>
                  <a:pt x="9356408" y="2745971"/>
                </a:cubicBezTo>
                <a:cubicBezTo>
                  <a:pt x="9350611" y="2731272"/>
                  <a:pt x="9349932" y="2715183"/>
                  <a:pt x="9346694" y="2699789"/>
                </a:cubicBezTo>
                <a:cubicBezTo>
                  <a:pt x="9349932" y="2672080"/>
                  <a:pt x="9343294" y="2641598"/>
                  <a:pt x="9356408" y="2616662"/>
                </a:cubicBezTo>
                <a:cubicBezTo>
                  <a:pt x="9360988" y="2607954"/>
                  <a:pt x="9378312" y="2619014"/>
                  <a:pt x="9385552" y="2625898"/>
                </a:cubicBezTo>
                <a:cubicBezTo>
                  <a:pt x="9395792" y="2635634"/>
                  <a:pt x="9398505" y="2650529"/>
                  <a:pt x="9404982" y="2662844"/>
                </a:cubicBezTo>
                <a:cubicBezTo>
                  <a:pt x="9408220" y="2687474"/>
                  <a:pt x="9410027" y="2712313"/>
                  <a:pt x="9414697" y="2736735"/>
                </a:cubicBezTo>
                <a:cubicBezTo>
                  <a:pt x="9416530" y="2746314"/>
                  <a:pt x="9417171" y="2757560"/>
                  <a:pt x="9424412" y="2764444"/>
                </a:cubicBezTo>
                <a:cubicBezTo>
                  <a:pt x="9434652" y="2774180"/>
                  <a:pt x="9450317" y="2776759"/>
                  <a:pt x="9463270" y="2782916"/>
                </a:cubicBezTo>
                <a:cubicBezTo>
                  <a:pt x="9472984" y="2792152"/>
                  <a:pt x="9480983" y="2803379"/>
                  <a:pt x="9492414" y="2810625"/>
                </a:cubicBezTo>
                <a:cubicBezTo>
                  <a:pt x="9523628" y="2830409"/>
                  <a:pt x="9569266" y="2814192"/>
                  <a:pt x="9599276" y="2810625"/>
                </a:cubicBezTo>
                <a:cubicBezTo>
                  <a:pt x="9652181" y="2735176"/>
                  <a:pt x="9633145" y="2774243"/>
                  <a:pt x="9608992" y="2598189"/>
                </a:cubicBezTo>
                <a:cubicBezTo>
                  <a:pt x="9607481" y="2587181"/>
                  <a:pt x="9598531" y="2577587"/>
                  <a:pt x="9589562" y="2570480"/>
                </a:cubicBezTo>
                <a:cubicBezTo>
                  <a:pt x="9578437" y="2561665"/>
                  <a:pt x="9563656" y="2558165"/>
                  <a:pt x="9550703" y="2552007"/>
                </a:cubicBezTo>
                <a:cubicBezTo>
                  <a:pt x="9527582" y="2486058"/>
                  <a:pt x="9542634" y="2512791"/>
                  <a:pt x="9511844" y="2468880"/>
                </a:cubicBezTo>
                <a:cubicBezTo>
                  <a:pt x="9515082" y="2435013"/>
                  <a:pt x="9511040" y="2399783"/>
                  <a:pt x="9521559" y="2367280"/>
                </a:cubicBezTo>
                <a:cubicBezTo>
                  <a:pt x="9524847" y="2357121"/>
                  <a:pt x="9569777" y="2340289"/>
                  <a:pt x="9579847" y="2339571"/>
                </a:cubicBezTo>
                <a:cubicBezTo>
                  <a:pt x="9699501" y="2331039"/>
                  <a:pt x="9819477" y="2327256"/>
                  <a:pt x="9939292" y="2321098"/>
                </a:cubicBezTo>
                <a:cubicBezTo>
                  <a:pt x="10004729" y="2258883"/>
                  <a:pt x="9929012" y="2321367"/>
                  <a:pt x="10007295" y="2284153"/>
                </a:cubicBezTo>
                <a:cubicBezTo>
                  <a:pt x="10028182" y="2274224"/>
                  <a:pt x="10065583" y="2247207"/>
                  <a:pt x="10065583" y="2247207"/>
                </a:cubicBezTo>
                <a:cubicBezTo>
                  <a:pt x="10068822" y="2231813"/>
                  <a:pt x="10067105" y="2214655"/>
                  <a:pt x="10075298" y="2201025"/>
                </a:cubicBezTo>
                <a:cubicBezTo>
                  <a:pt x="10081090" y="2191387"/>
                  <a:pt x="10096186" y="2190402"/>
                  <a:pt x="10104442" y="2182553"/>
                </a:cubicBezTo>
                <a:cubicBezTo>
                  <a:pt x="10112698" y="2174704"/>
                  <a:pt x="10117395" y="2164080"/>
                  <a:pt x="10123872" y="2154844"/>
                </a:cubicBezTo>
                <a:cubicBezTo>
                  <a:pt x="10127110" y="2139450"/>
                  <a:pt x="10128365" y="2123555"/>
                  <a:pt x="10133586" y="2108662"/>
                </a:cubicBezTo>
                <a:cubicBezTo>
                  <a:pt x="10141804" y="2085224"/>
                  <a:pt x="10158232" y="2064277"/>
                  <a:pt x="10172445" y="2044007"/>
                </a:cubicBezTo>
                <a:cubicBezTo>
                  <a:pt x="10169207" y="2007062"/>
                  <a:pt x="10172779" y="1968993"/>
                  <a:pt x="10162731" y="1933171"/>
                </a:cubicBezTo>
                <a:cubicBezTo>
                  <a:pt x="10159191" y="1920550"/>
                  <a:pt x="10141207" y="1916330"/>
                  <a:pt x="10133586" y="1905462"/>
                </a:cubicBezTo>
                <a:cubicBezTo>
                  <a:pt x="10127905" y="1897361"/>
                  <a:pt x="10128451" y="1886461"/>
                  <a:pt x="10123872" y="1877753"/>
                </a:cubicBezTo>
                <a:cubicBezTo>
                  <a:pt x="10107680" y="1846966"/>
                  <a:pt x="10104441" y="1850043"/>
                  <a:pt x="10075298" y="1831571"/>
                </a:cubicBezTo>
                <a:cubicBezTo>
                  <a:pt x="10017794" y="1749561"/>
                  <a:pt x="10102810" y="1880776"/>
                  <a:pt x="10046154" y="1665317"/>
                </a:cubicBezTo>
                <a:cubicBezTo>
                  <a:pt x="10043670" y="1655872"/>
                  <a:pt x="10026422" y="1659916"/>
                  <a:pt x="10017010" y="1656081"/>
                </a:cubicBezTo>
                <a:cubicBezTo>
                  <a:pt x="9897795" y="1607505"/>
                  <a:pt x="10046566" y="1665513"/>
                  <a:pt x="9949007" y="1619136"/>
                </a:cubicBezTo>
                <a:cubicBezTo>
                  <a:pt x="9939848" y="1614782"/>
                  <a:pt x="9929577" y="1612978"/>
                  <a:pt x="9919862" y="1609899"/>
                </a:cubicBezTo>
                <a:cubicBezTo>
                  <a:pt x="9932815" y="1603741"/>
                  <a:pt x="9944520" y="1588726"/>
                  <a:pt x="9958722" y="1591426"/>
                </a:cubicBezTo>
                <a:cubicBezTo>
                  <a:pt x="9981619" y="1595780"/>
                  <a:pt x="9995328" y="1620126"/>
                  <a:pt x="10017010" y="1628372"/>
                </a:cubicBezTo>
                <a:cubicBezTo>
                  <a:pt x="10086843" y="1654930"/>
                  <a:pt x="10048320" y="1644500"/>
                  <a:pt x="10133586" y="1656081"/>
                </a:cubicBezTo>
                <a:cubicBezTo>
                  <a:pt x="10143301" y="1665317"/>
                  <a:pt x="10152176" y="1675428"/>
                  <a:pt x="10162731" y="1683790"/>
                </a:cubicBezTo>
                <a:cubicBezTo>
                  <a:pt x="10171701" y="1690896"/>
                  <a:pt x="10184187" y="1693909"/>
                  <a:pt x="10191875" y="1702263"/>
                </a:cubicBezTo>
                <a:cubicBezTo>
                  <a:pt x="10207252" y="1718971"/>
                  <a:pt x="10230734" y="1757681"/>
                  <a:pt x="10230734" y="1757681"/>
                </a:cubicBezTo>
                <a:cubicBezTo>
                  <a:pt x="10233972" y="1769996"/>
                  <a:pt x="10235189" y="1782958"/>
                  <a:pt x="10240448" y="1794626"/>
                </a:cubicBezTo>
                <a:cubicBezTo>
                  <a:pt x="10245047" y="1804829"/>
                  <a:pt x="10256444" y="1811726"/>
                  <a:pt x="10259878" y="1822336"/>
                </a:cubicBezTo>
                <a:cubicBezTo>
                  <a:pt x="10296758" y="1936292"/>
                  <a:pt x="10241237" y="1900220"/>
                  <a:pt x="10327881" y="1933171"/>
                </a:cubicBezTo>
                <a:cubicBezTo>
                  <a:pt x="10359454" y="1930862"/>
                  <a:pt x="10397913" y="1942788"/>
                  <a:pt x="10427764" y="1936920"/>
                </a:cubicBezTo>
                <a:lnTo>
                  <a:pt x="10452707" y="1924656"/>
                </a:lnTo>
                <a:lnTo>
                  <a:pt x="10465976" y="1934082"/>
                </a:lnTo>
                <a:cubicBezTo>
                  <a:pt x="10476548" y="1938381"/>
                  <a:pt x="10489661" y="1939297"/>
                  <a:pt x="10502746" y="1942407"/>
                </a:cubicBezTo>
                <a:cubicBezTo>
                  <a:pt x="10554741" y="1967124"/>
                  <a:pt x="10563088" y="1979313"/>
                  <a:pt x="10638752" y="1951644"/>
                </a:cubicBezTo>
                <a:cubicBezTo>
                  <a:pt x="10653864" y="1946118"/>
                  <a:pt x="10657234" y="1926283"/>
                  <a:pt x="10667896" y="1914698"/>
                </a:cubicBezTo>
                <a:cubicBezTo>
                  <a:pt x="10679959" y="1901591"/>
                  <a:pt x="10693802" y="1890068"/>
                  <a:pt x="10706755" y="1877753"/>
                </a:cubicBezTo>
                <a:cubicBezTo>
                  <a:pt x="10709994" y="1868517"/>
                  <a:pt x="10711497" y="1858555"/>
                  <a:pt x="10716470" y="1850044"/>
                </a:cubicBezTo>
                <a:cubicBezTo>
                  <a:pt x="10727810" y="1830636"/>
                  <a:pt x="10755329" y="1794626"/>
                  <a:pt x="10755329" y="1794626"/>
                </a:cubicBezTo>
                <a:cubicBezTo>
                  <a:pt x="10758568" y="1782311"/>
                  <a:pt x="10761376" y="1769887"/>
                  <a:pt x="10765043" y="1757681"/>
                </a:cubicBezTo>
                <a:cubicBezTo>
                  <a:pt x="10767857" y="1748320"/>
                  <a:pt x="10773831" y="1739668"/>
                  <a:pt x="10774758" y="1729972"/>
                </a:cubicBezTo>
                <a:cubicBezTo>
                  <a:pt x="10780335" y="1671635"/>
                  <a:pt x="10754781" y="1605808"/>
                  <a:pt x="10784473" y="1554481"/>
                </a:cubicBezTo>
                <a:cubicBezTo>
                  <a:pt x="10800156" y="1527370"/>
                  <a:pt x="10849237" y="1548324"/>
                  <a:pt x="10881620" y="1545245"/>
                </a:cubicBezTo>
                <a:cubicBezTo>
                  <a:pt x="10875144" y="1536009"/>
                  <a:pt x="10871308" y="1524471"/>
                  <a:pt x="10862191" y="1517536"/>
                </a:cubicBezTo>
                <a:cubicBezTo>
                  <a:pt x="10847487" y="1506352"/>
                  <a:pt x="10846000" y="1494444"/>
                  <a:pt x="10842761" y="1489826"/>
                </a:cubicBezTo>
                <a:cubicBezTo>
                  <a:pt x="10816856" y="1502141"/>
                  <a:pt x="10786691" y="1508477"/>
                  <a:pt x="10765043" y="1526772"/>
                </a:cubicBezTo>
                <a:cubicBezTo>
                  <a:pt x="10755064" y="1535205"/>
                  <a:pt x="10758997" y="1551511"/>
                  <a:pt x="10755329" y="1563717"/>
                </a:cubicBezTo>
                <a:cubicBezTo>
                  <a:pt x="10739099" y="1617725"/>
                  <a:pt x="10751086" y="1563393"/>
                  <a:pt x="10735899" y="1628372"/>
                </a:cubicBezTo>
                <a:cubicBezTo>
                  <a:pt x="10729817" y="1654397"/>
                  <a:pt x="10721920" y="1708345"/>
                  <a:pt x="10706755" y="1729972"/>
                </a:cubicBezTo>
                <a:cubicBezTo>
                  <a:pt x="10700278" y="1739208"/>
                  <a:pt x="10693119" y="1748043"/>
                  <a:pt x="10687326" y="1757681"/>
                </a:cubicBezTo>
                <a:cubicBezTo>
                  <a:pt x="10680141" y="1769635"/>
                  <a:pt x="10676313" y="1783422"/>
                  <a:pt x="10667896" y="1794626"/>
                </a:cubicBezTo>
                <a:cubicBezTo>
                  <a:pt x="10648295" y="1820717"/>
                  <a:pt x="10630188" y="1828463"/>
                  <a:pt x="10599893" y="1840807"/>
                </a:cubicBezTo>
                <a:cubicBezTo>
                  <a:pt x="10590481" y="1844642"/>
                  <a:pt x="10579908" y="1845690"/>
                  <a:pt x="10570749" y="1850044"/>
                </a:cubicBezTo>
                <a:cubicBezTo>
                  <a:pt x="10560306" y="1855008"/>
                  <a:pt x="10552932" y="1865824"/>
                  <a:pt x="10541605" y="1868516"/>
                </a:cubicBezTo>
                <a:cubicBezTo>
                  <a:pt x="10527381" y="1871897"/>
                  <a:pt x="10512809" y="1873437"/>
                  <a:pt x="10498149" y="1874516"/>
                </a:cubicBezTo>
                <a:lnTo>
                  <a:pt x="10455494" y="1877656"/>
                </a:lnTo>
                <a:lnTo>
                  <a:pt x="10434743" y="1831571"/>
                </a:lnTo>
                <a:cubicBezTo>
                  <a:pt x="10431309" y="1820962"/>
                  <a:pt x="10425451" y="1809371"/>
                  <a:pt x="10415313" y="1803863"/>
                </a:cubicBezTo>
                <a:cubicBezTo>
                  <a:pt x="10400978" y="1796074"/>
                  <a:pt x="10382931" y="1797705"/>
                  <a:pt x="10366740" y="1794626"/>
                </a:cubicBezTo>
                <a:cubicBezTo>
                  <a:pt x="10366050" y="1793751"/>
                  <a:pt x="10321007" y="1738075"/>
                  <a:pt x="10318166" y="1729972"/>
                </a:cubicBezTo>
                <a:cubicBezTo>
                  <a:pt x="10311937" y="1712206"/>
                  <a:pt x="10312724" y="1692836"/>
                  <a:pt x="10308451" y="1674554"/>
                </a:cubicBezTo>
                <a:cubicBezTo>
                  <a:pt x="10306230" y="1665050"/>
                  <a:pt x="10301976" y="1656081"/>
                  <a:pt x="10298737" y="1646845"/>
                </a:cubicBezTo>
                <a:cubicBezTo>
                  <a:pt x="10305213" y="1631451"/>
                  <a:pt x="10308493" y="1614458"/>
                  <a:pt x="10318166" y="1600663"/>
                </a:cubicBezTo>
                <a:cubicBezTo>
                  <a:pt x="10325981" y="1589518"/>
                  <a:pt x="10366831" y="1551931"/>
                  <a:pt x="10386169" y="1545245"/>
                </a:cubicBezTo>
                <a:cubicBezTo>
                  <a:pt x="10411265" y="1536569"/>
                  <a:pt x="10463887" y="1526772"/>
                  <a:pt x="10463887" y="1526772"/>
                </a:cubicBezTo>
                <a:cubicBezTo>
                  <a:pt x="10502305" y="1471984"/>
                  <a:pt x="10457969" y="1521063"/>
                  <a:pt x="10531890" y="1489826"/>
                </a:cubicBezTo>
                <a:cubicBezTo>
                  <a:pt x="10546685" y="1483574"/>
                  <a:pt x="10557573" y="1471064"/>
                  <a:pt x="10570749" y="1462117"/>
                </a:cubicBezTo>
                <a:cubicBezTo>
                  <a:pt x="10580250" y="1455665"/>
                  <a:pt x="10590392" y="1450097"/>
                  <a:pt x="10599893" y="1443645"/>
                </a:cubicBezTo>
                <a:cubicBezTo>
                  <a:pt x="10613068" y="1434698"/>
                  <a:pt x="10625280" y="1424475"/>
                  <a:pt x="10638752" y="1415936"/>
                </a:cubicBezTo>
                <a:cubicBezTo>
                  <a:pt x="10648215" y="1409938"/>
                  <a:pt x="10701989" y="1381227"/>
                  <a:pt x="10716470" y="1369754"/>
                </a:cubicBezTo>
                <a:cubicBezTo>
                  <a:pt x="10727024" y="1361392"/>
                  <a:pt x="10735899" y="1351281"/>
                  <a:pt x="10745614" y="1342045"/>
                </a:cubicBezTo>
                <a:cubicBezTo>
                  <a:pt x="10748852" y="1332809"/>
                  <a:pt x="10750750" y="1323044"/>
                  <a:pt x="10755329" y="1314336"/>
                </a:cubicBezTo>
                <a:cubicBezTo>
                  <a:pt x="10760550" y="1304407"/>
                  <a:pt x="10773596" y="1297672"/>
                  <a:pt x="10774758" y="1286626"/>
                </a:cubicBezTo>
                <a:cubicBezTo>
                  <a:pt x="10783143" y="1206899"/>
                  <a:pt x="10768945" y="1234917"/>
                  <a:pt x="10726185" y="1194263"/>
                </a:cubicBezTo>
                <a:cubicBezTo>
                  <a:pt x="10717930" y="1186414"/>
                  <a:pt x="10715542" y="1173864"/>
                  <a:pt x="10706755" y="1166554"/>
                </a:cubicBezTo>
                <a:cubicBezTo>
                  <a:pt x="10677811" y="1142475"/>
                  <a:pt x="10654015" y="1128618"/>
                  <a:pt x="10619323" y="1120372"/>
                </a:cubicBezTo>
                <a:cubicBezTo>
                  <a:pt x="10603304" y="1116565"/>
                  <a:pt x="10586941" y="1114215"/>
                  <a:pt x="10570749" y="1111136"/>
                </a:cubicBezTo>
                <a:cubicBezTo>
                  <a:pt x="10573988" y="1083427"/>
                  <a:pt x="10559729" y="1047722"/>
                  <a:pt x="10580464" y="1028008"/>
                </a:cubicBezTo>
                <a:cubicBezTo>
                  <a:pt x="10601199" y="1008294"/>
                  <a:pt x="10638914" y="1023011"/>
                  <a:pt x="10667896" y="1018772"/>
                </a:cubicBezTo>
                <a:cubicBezTo>
                  <a:pt x="10681093" y="1016842"/>
                  <a:pt x="10693802" y="1012614"/>
                  <a:pt x="10706755" y="1009536"/>
                </a:cubicBezTo>
                <a:cubicBezTo>
                  <a:pt x="10716470" y="1003378"/>
                  <a:pt x="10725168" y="995436"/>
                  <a:pt x="10735899" y="991062"/>
                </a:cubicBezTo>
                <a:cubicBezTo>
                  <a:pt x="10789227" y="969333"/>
                  <a:pt x="10862287" y="987771"/>
                  <a:pt x="10910765" y="991062"/>
                </a:cubicBezTo>
                <a:cubicBezTo>
                  <a:pt x="10982006" y="987984"/>
                  <a:pt x="11053401" y="987233"/>
                  <a:pt x="11124489" y="981825"/>
                </a:cubicBezTo>
                <a:cubicBezTo>
                  <a:pt x="11153560" y="979615"/>
                  <a:pt x="11157825" y="965979"/>
                  <a:pt x="11182777" y="954117"/>
                </a:cubicBezTo>
                <a:cubicBezTo>
                  <a:pt x="11196712" y="947491"/>
                  <a:pt x="11238330" y="938603"/>
                  <a:pt x="11250779" y="935645"/>
                </a:cubicBezTo>
                <a:cubicBezTo>
                  <a:pt x="11275926" y="911737"/>
                  <a:pt x="11303353" y="882037"/>
                  <a:pt x="11338213" y="870990"/>
                </a:cubicBezTo>
                <a:lnTo>
                  <a:pt x="11367357" y="861754"/>
                </a:lnTo>
                <a:cubicBezTo>
                  <a:pt x="11377071" y="852518"/>
                  <a:pt x="11383947" y="839350"/>
                  <a:pt x="11396501" y="834045"/>
                </a:cubicBezTo>
                <a:cubicBezTo>
                  <a:pt x="11439377" y="815927"/>
                  <a:pt x="11455053" y="824871"/>
                  <a:pt x="11493648" y="834045"/>
                </a:cubicBezTo>
                <a:cubicBezTo>
                  <a:pt x="11490409" y="886384"/>
                  <a:pt x="11502997" y="941866"/>
                  <a:pt x="11483933" y="991062"/>
                </a:cubicBezTo>
                <a:cubicBezTo>
                  <a:pt x="11477932" y="1006551"/>
                  <a:pt x="11363174" y="1017816"/>
                  <a:pt x="11357641" y="1018772"/>
                </a:cubicBezTo>
                <a:cubicBezTo>
                  <a:pt x="11344506" y="1021043"/>
                  <a:pt x="11331736" y="1024929"/>
                  <a:pt x="11318783" y="1028008"/>
                </a:cubicBezTo>
                <a:cubicBezTo>
                  <a:pt x="11312306" y="1037244"/>
                  <a:pt x="11307609" y="1047867"/>
                  <a:pt x="11299353" y="1055717"/>
                </a:cubicBezTo>
                <a:cubicBezTo>
                  <a:pt x="11291098" y="1063566"/>
                  <a:pt x="11277503" y="1065522"/>
                  <a:pt x="11270209" y="1074190"/>
                </a:cubicBezTo>
                <a:cubicBezTo>
                  <a:pt x="11263812" y="1081793"/>
                  <a:pt x="11263308" y="1092538"/>
                  <a:pt x="11260495" y="1101899"/>
                </a:cubicBezTo>
                <a:cubicBezTo>
                  <a:pt x="11236098" y="1183083"/>
                  <a:pt x="11264357" y="1100118"/>
                  <a:pt x="11241065" y="1166554"/>
                </a:cubicBezTo>
                <a:cubicBezTo>
                  <a:pt x="11308286" y="1209160"/>
                  <a:pt x="11295428" y="1209050"/>
                  <a:pt x="11435359" y="1175790"/>
                </a:cubicBezTo>
                <a:cubicBezTo>
                  <a:pt x="11451067" y="1172057"/>
                  <a:pt x="11453967" y="1150533"/>
                  <a:pt x="11464503" y="1138845"/>
                </a:cubicBezTo>
                <a:cubicBezTo>
                  <a:pt x="11473445" y="1128927"/>
                  <a:pt x="11484852" y="1121171"/>
                  <a:pt x="11493648" y="1111136"/>
                </a:cubicBezTo>
                <a:cubicBezTo>
                  <a:pt x="11501123" y="1102608"/>
                  <a:pt x="11504821" y="1091276"/>
                  <a:pt x="11513077" y="1083426"/>
                </a:cubicBezTo>
                <a:cubicBezTo>
                  <a:pt x="11540914" y="1056960"/>
                  <a:pt x="11539764" y="1070740"/>
                  <a:pt x="11571365" y="1055717"/>
                </a:cubicBezTo>
                <a:cubicBezTo>
                  <a:pt x="11588254" y="1047688"/>
                  <a:pt x="11604229" y="1037966"/>
                  <a:pt x="11619939" y="1028008"/>
                </a:cubicBezTo>
                <a:cubicBezTo>
                  <a:pt x="11633134" y="1019645"/>
                  <a:pt x="11670569" y="990085"/>
                  <a:pt x="11687943" y="981825"/>
                </a:cubicBezTo>
                <a:cubicBezTo>
                  <a:pt x="11697102" y="977472"/>
                  <a:pt x="11707372" y="975669"/>
                  <a:pt x="11717087" y="972590"/>
                </a:cubicBezTo>
                <a:cubicBezTo>
                  <a:pt x="11726801" y="966432"/>
                  <a:pt x="11735788" y="959081"/>
                  <a:pt x="11746231" y="954117"/>
                </a:cubicBezTo>
                <a:cubicBezTo>
                  <a:pt x="11790047" y="933288"/>
                  <a:pt x="11762756" y="959498"/>
                  <a:pt x="11804519" y="926408"/>
                </a:cubicBezTo>
                <a:cubicBezTo>
                  <a:pt x="11815074" y="918046"/>
                  <a:pt x="11822484" y="906291"/>
                  <a:pt x="11833663" y="898699"/>
                </a:cubicBezTo>
                <a:cubicBezTo>
                  <a:pt x="11845447" y="890695"/>
                  <a:pt x="11859948" y="887057"/>
                  <a:pt x="11872523" y="880226"/>
                </a:cubicBezTo>
                <a:cubicBezTo>
                  <a:pt x="11882660" y="874719"/>
                  <a:pt x="11890935" y="866127"/>
                  <a:pt x="11901667" y="861754"/>
                </a:cubicBezTo>
                <a:cubicBezTo>
                  <a:pt x="11913939" y="856754"/>
                  <a:pt x="11927432" y="855006"/>
                  <a:pt x="11940525" y="852517"/>
                </a:cubicBezTo>
                <a:cubicBezTo>
                  <a:pt x="12059654" y="829864"/>
                  <a:pt x="11947390" y="855503"/>
                  <a:pt x="12037673" y="834045"/>
                </a:cubicBezTo>
                <a:cubicBezTo>
                  <a:pt x="12047387" y="824809"/>
                  <a:pt x="12055386" y="813582"/>
                  <a:pt x="12066817" y="806336"/>
                </a:cubicBezTo>
                <a:cubicBezTo>
                  <a:pt x="12075337" y="800935"/>
                  <a:pt x="12087964" y="803181"/>
                  <a:pt x="12095961" y="797099"/>
                </a:cubicBezTo>
                <a:cubicBezTo>
                  <a:pt x="12105078" y="790164"/>
                  <a:pt x="12108914" y="778626"/>
                  <a:pt x="12115391" y="769390"/>
                </a:cubicBezTo>
                <a:cubicBezTo>
                  <a:pt x="12132425" y="704605"/>
                  <a:pt x="12138662" y="697168"/>
                  <a:pt x="12115391" y="603136"/>
                </a:cubicBezTo>
                <a:cubicBezTo>
                  <a:pt x="12109599" y="579734"/>
                  <a:pt x="12076478" y="571214"/>
                  <a:pt x="12057101" y="566190"/>
                </a:cubicBezTo>
                <a:cubicBezTo>
                  <a:pt x="12031340" y="559510"/>
                  <a:pt x="12005060" y="554692"/>
                  <a:pt x="11979385" y="547717"/>
                </a:cubicBezTo>
                <a:cubicBezTo>
                  <a:pt x="11959692" y="542368"/>
                  <a:pt x="11941088" y="533469"/>
                  <a:pt x="11921095" y="529245"/>
                </a:cubicBezTo>
                <a:cubicBezTo>
                  <a:pt x="11882639" y="521120"/>
                  <a:pt x="11843377" y="516930"/>
                  <a:pt x="11804519" y="510772"/>
                </a:cubicBezTo>
                <a:cubicBezTo>
                  <a:pt x="11791566" y="504614"/>
                  <a:pt x="11780070" y="493669"/>
                  <a:pt x="11765661" y="492299"/>
                </a:cubicBezTo>
                <a:cubicBezTo>
                  <a:pt x="11739360" y="489798"/>
                  <a:pt x="11704178" y="502548"/>
                  <a:pt x="11678227" y="510772"/>
                </a:cubicBezTo>
                <a:cubicBezTo>
                  <a:pt x="11640402" y="534748"/>
                  <a:pt x="11640304" y="540566"/>
                  <a:pt x="11581081" y="538481"/>
                </a:cubicBezTo>
                <a:cubicBezTo>
                  <a:pt x="11341265" y="530036"/>
                  <a:pt x="11101821" y="513851"/>
                  <a:pt x="10862191" y="501536"/>
                </a:cubicBezTo>
                <a:cubicBezTo>
                  <a:pt x="10834424" y="494936"/>
                  <a:pt x="10799146" y="488318"/>
                  <a:pt x="10774758" y="473826"/>
                </a:cubicBezTo>
                <a:cubicBezTo>
                  <a:pt x="10763107" y="466903"/>
                  <a:pt x="10757045" y="453363"/>
                  <a:pt x="10745614" y="446117"/>
                </a:cubicBezTo>
                <a:cubicBezTo>
                  <a:pt x="10729671" y="436012"/>
                  <a:pt x="10665233" y="428762"/>
                  <a:pt x="10658181" y="427645"/>
                </a:cubicBezTo>
                <a:cubicBezTo>
                  <a:pt x="10565894" y="398395"/>
                  <a:pt x="10584081" y="400494"/>
                  <a:pt x="10405599" y="427645"/>
                </a:cubicBezTo>
                <a:cubicBezTo>
                  <a:pt x="10394070" y="429399"/>
                  <a:pt x="10395139" y="448248"/>
                  <a:pt x="10386169" y="455354"/>
                </a:cubicBezTo>
                <a:cubicBezTo>
                  <a:pt x="10364399" y="472602"/>
                  <a:pt x="10334594" y="476849"/>
                  <a:pt x="10308451" y="483063"/>
                </a:cubicBezTo>
                <a:cubicBezTo>
                  <a:pt x="10233972" y="479984"/>
                  <a:pt x="10159386" y="478703"/>
                  <a:pt x="10085013" y="473826"/>
                </a:cubicBezTo>
                <a:cubicBezTo>
                  <a:pt x="10065363" y="472537"/>
                  <a:pt x="10045411" y="470512"/>
                  <a:pt x="10026724" y="464590"/>
                </a:cubicBezTo>
                <a:cubicBezTo>
                  <a:pt x="10015648" y="461080"/>
                  <a:pt x="10008739" y="449382"/>
                  <a:pt x="9997580" y="446117"/>
                </a:cubicBezTo>
                <a:cubicBezTo>
                  <a:pt x="9966017" y="436884"/>
                  <a:pt x="9900433" y="427645"/>
                  <a:pt x="9900433" y="427645"/>
                </a:cubicBezTo>
                <a:cubicBezTo>
                  <a:pt x="9887481" y="418409"/>
                  <a:pt x="9877218" y="403903"/>
                  <a:pt x="9861574" y="399936"/>
                </a:cubicBezTo>
                <a:cubicBezTo>
                  <a:pt x="9827014" y="391174"/>
                  <a:pt x="9790120" y="395508"/>
                  <a:pt x="9754712" y="390699"/>
                </a:cubicBezTo>
                <a:cubicBezTo>
                  <a:pt x="9744575" y="389322"/>
                  <a:pt x="9735282" y="384542"/>
                  <a:pt x="9725568" y="381463"/>
                </a:cubicBezTo>
                <a:cubicBezTo>
                  <a:pt x="9722329" y="372227"/>
                  <a:pt x="9718337" y="363199"/>
                  <a:pt x="9715853" y="353754"/>
                </a:cubicBezTo>
                <a:cubicBezTo>
                  <a:pt x="9711848" y="338524"/>
                  <a:pt x="9706138" y="323271"/>
                  <a:pt x="9706138" y="307572"/>
                </a:cubicBezTo>
                <a:cubicBezTo>
                  <a:pt x="9706138" y="294878"/>
                  <a:pt x="9729153" y="271742"/>
                  <a:pt x="9715853" y="270626"/>
                </a:cubicBezTo>
                <a:cubicBezTo>
                  <a:pt x="9687617" y="268257"/>
                  <a:pt x="9659331" y="267458"/>
                  <a:pt x="9631015" y="267639"/>
                </a:cubicBezTo>
                <a:close/>
                <a:moveTo>
                  <a:pt x="1944277" y="178432"/>
                </a:moveTo>
                <a:cubicBezTo>
                  <a:pt x="1916414" y="175551"/>
                  <a:pt x="1896193" y="179869"/>
                  <a:pt x="1893072" y="209550"/>
                </a:cubicBezTo>
                <a:cubicBezTo>
                  <a:pt x="1892274" y="217132"/>
                  <a:pt x="1856339" y="234950"/>
                  <a:pt x="1848991" y="240030"/>
                </a:cubicBezTo>
                <a:cubicBezTo>
                  <a:pt x="1892526" y="269003"/>
                  <a:pt x="1873596" y="261798"/>
                  <a:pt x="1901087" y="270510"/>
                </a:cubicBezTo>
                <a:cubicBezTo>
                  <a:pt x="1919787" y="269240"/>
                  <a:pt x="1939001" y="271023"/>
                  <a:pt x="1957189" y="266700"/>
                </a:cubicBezTo>
                <a:cubicBezTo>
                  <a:pt x="1961861" y="265589"/>
                  <a:pt x="1961799" y="258508"/>
                  <a:pt x="1965205" y="255270"/>
                </a:cubicBezTo>
                <a:cubicBezTo>
                  <a:pt x="1968609" y="252032"/>
                  <a:pt x="1973219" y="250190"/>
                  <a:pt x="1977226" y="247650"/>
                </a:cubicBezTo>
                <a:cubicBezTo>
                  <a:pt x="1978561" y="243840"/>
                  <a:pt x="1978594" y="239356"/>
                  <a:pt x="1981234" y="236220"/>
                </a:cubicBezTo>
                <a:cubicBezTo>
                  <a:pt x="1993706" y="221396"/>
                  <a:pt x="2004050" y="231532"/>
                  <a:pt x="2021306" y="236220"/>
                </a:cubicBezTo>
                <a:cubicBezTo>
                  <a:pt x="2025313" y="238760"/>
                  <a:pt x="2029020" y="241792"/>
                  <a:pt x="2033328" y="243840"/>
                </a:cubicBezTo>
                <a:cubicBezTo>
                  <a:pt x="2037106" y="245636"/>
                  <a:pt x="2042051" y="245141"/>
                  <a:pt x="2045351" y="247650"/>
                </a:cubicBezTo>
                <a:cubicBezTo>
                  <a:pt x="2071245" y="267345"/>
                  <a:pt x="2035169" y="253313"/>
                  <a:pt x="2065387" y="262890"/>
                </a:cubicBezTo>
                <a:cubicBezTo>
                  <a:pt x="2069394" y="266700"/>
                  <a:pt x="2072693" y="271331"/>
                  <a:pt x="2077408" y="274320"/>
                </a:cubicBezTo>
                <a:cubicBezTo>
                  <a:pt x="2084095" y="278557"/>
                  <a:pt x="2110358" y="281347"/>
                  <a:pt x="2113476" y="281940"/>
                </a:cubicBezTo>
                <a:cubicBezTo>
                  <a:pt x="2118875" y="282967"/>
                  <a:pt x="2124071" y="284889"/>
                  <a:pt x="2129504" y="285750"/>
                </a:cubicBezTo>
                <a:cubicBezTo>
                  <a:pt x="2208647" y="298291"/>
                  <a:pt x="2162154" y="287795"/>
                  <a:pt x="2201636" y="297180"/>
                </a:cubicBezTo>
                <a:cubicBezTo>
                  <a:pt x="2226182" y="332185"/>
                  <a:pt x="2192638" y="289416"/>
                  <a:pt x="2221672" y="312420"/>
                </a:cubicBezTo>
                <a:cubicBezTo>
                  <a:pt x="2250785" y="335486"/>
                  <a:pt x="2218152" y="322734"/>
                  <a:pt x="2245717" y="331470"/>
                </a:cubicBezTo>
                <a:cubicBezTo>
                  <a:pt x="2249725" y="335280"/>
                  <a:pt x="2255203" y="338081"/>
                  <a:pt x="2257738" y="342900"/>
                </a:cubicBezTo>
                <a:cubicBezTo>
                  <a:pt x="2260784" y="348692"/>
                  <a:pt x="2257788" y="356680"/>
                  <a:pt x="2261747" y="361950"/>
                </a:cubicBezTo>
                <a:cubicBezTo>
                  <a:pt x="2265217" y="366572"/>
                  <a:pt x="2272284" y="367333"/>
                  <a:pt x="2277775" y="369570"/>
                </a:cubicBezTo>
                <a:cubicBezTo>
                  <a:pt x="2281657" y="371152"/>
                  <a:pt x="2286020" y="371584"/>
                  <a:pt x="2289797" y="373380"/>
                </a:cubicBezTo>
                <a:cubicBezTo>
                  <a:pt x="2320870" y="388152"/>
                  <a:pt x="2283623" y="375233"/>
                  <a:pt x="2313842" y="384810"/>
                </a:cubicBezTo>
                <a:cubicBezTo>
                  <a:pt x="2329871" y="382270"/>
                  <a:pt x="2346226" y="381171"/>
                  <a:pt x="2361929" y="377190"/>
                </a:cubicBezTo>
                <a:cubicBezTo>
                  <a:pt x="2366582" y="376010"/>
                  <a:pt x="2369524" y="371374"/>
                  <a:pt x="2373951" y="369570"/>
                </a:cubicBezTo>
                <a:cubicBezTo>
                  <a:pt x="2379013" y="367507"/>
                  <a:pt x="2384823" y="367599"/>
                  <a:pt x="2389981" y="365760"/>
                </a:cubicBezTo>
                <a:cubicBezTo>
                  <a:pt x="2395573" y="363766"/>
                  <a:pt x="2400666" y="360680"/>
                  <a:pt x="2406009" y="358140"/>
                </a:cubicBezTo>
                <a:cubicBezTo>
                  <a:pt x="2407346" y="354330"/>
                  <a:pt x="2411177" y="350572"/>
                  <a:pt x="2410016" y="346710"/>
                </a:cubicBezTo>
                <a:lnTo>
                  <a:pt x="2462344" y="344464"/>
                </a:lnTo>
                <a:cubicBezTo>
                  <a:pt x="2479787" y="343715"/>
                  <a:pt x="2497152" y="342445"/>
                  <a:pt x="2514207" y="339090"/>
                </a:cubicBezTo>
                <a:cubicBezTo>
                  <a:pt x="2520747" y="337803"/>
                  <a:pt x="2525448" y="330157"/>
                  <a:pt x="2526229" y="323850"/>
                </a:cubicBezTo>
                <a:cubicBezTo>
                  <a:pt x="2528886" y="302369"/>
                  <a:pt x="2534767" y="274486"/>
                  <a:pt x="2510200" y="266700"/>
                </a:cubicBezTo>
                <a:cubicBezTo>
                  <a:pt x="2506398" y="265495"/>
                  <a:pt x="2476805" y="273050"/>
                  <a:pt x="2470126" y="274320"/>
                </a:cubicBezTo>
                <a:cubicBezTo>
                  <a:pt x="2456769" y="275590"/>
                  <a:pt x="2443321" y="276189"/>
                  <a:pt x="2430053" y="278130"/>
                </a:cubicBezTo>
                <a:cubicBezTo>
                  <a:pt x="2425879" y="278741"/>
                  <a:pt x="2421546" y="279712"/>
                  <a:pt x="2418031" y="281940"/>
                </a:cubicBezTo>
                <a:cubicBezTo>
                  <a:pt x="2413316" y="284929"/>
                  <a:pt x="2409637" y="289231"/>
                  <a:pt x="2406009" y="293370"/>
                </a:cubicBezTo>
                <a:cubicBezTo>
                  <a:pt x="2402926" y="296888"/>
                  <a:pt x="2400666" y="300990"/>
                  <a:pt x="2397995" y="304800"/>
                </a:cubicBezTo>
                <a:cubicBezTo>
                  <a:pt x="2396237" y="311487"/>
                  <a:pt x="2394101" y="317458"/>
                  <a:pt x="2393473" y="323534"/>
                </a:cubicBezTo>
                <a:lnTo>
                  <a:pt x="2394965" y="329931"/>
                </a:lnTo>
                <a:lnTo>
                  <a:pt x="2385974" y="323850"/>
                </a:lnTo>
                <a:cubicBezTo>
                  <a:pt x="2379596" y="321576"/>
                  <a:pt x="2372616" y="321310"/>
                  <a:pt x="2365936" y="320040"/>
                </a:cubicBezTo>
                <a:cubicBezTo>
                  <a:pt x="2360594" y="317500"/>
                  <a:pt x="2355094" y="315238"/>
                  <a:pt x="2349906" y="312420"/>
                </a:cubicBezTo>
                <a:cubicBezTo>
                  <a:pt x="2345725" y="310148"/>
                  <a:pt x="2342393" y="306408"/>
                  <a:pt x="2337885" y="304800"/>
                </a:cubicBezTo>
                <a:cubicBezTo>
                  <a:pt x="2331509" y="302526"/>
                  <a:pt x="2324640" y="301468"/>
                  <a:pt x="2317849" y="300990"/>
                </a:cubicBezTo>
                <a:lnTo>
                  <a:pt x="2292396" y="299890"/>
                </a:lnTo>
                <a:lnTo>
                  <a:pt x="2301819" y="289560"/>
                </a:lnTo>
                <a:cubicBezTo>
                  <a:pt x="2312870" y="279053"/>
                  <a:pt x="2312845" y="277583"/>
                  <a:pt x="2325863" y="270510"/>
                </a:cubicBezTo>
                <a:cubicBezTo>
                  <a:pt x="2331049" y="267692"/>
                  <a:pt x="2336225" y="264686"/>
                  <a:pt x="2341892" y="262890"/>
                </a:cubicBezTo>
                <a:cubicBezTo>
                  <a:pt x="2348353" y="260842"/>
                  <a:pt x="2355321" y="260651"/>
                  <a:pt x="2361929" y="259080"/>
                </a:cubicBezTo>
                <a:cubicBezTo>
                  <a:pt x="2366026" y="258106"/>
                  <a:pt x="2369943" y="256540"/>
                  <a:pt x="2373951" y="255270"/>
                </a:cubicBezTo>
                <a:cubicBezTo>
                  <a:pt x="2372615" y="243840"/>
                  <a:pt x="2378034" y="229528"/>
                  <a:pt x="2369943" y="220980"/>
                </a:cubicBezTo>
                <a:cubicBezTo>
                  <a:pt x="2362738" y="213369"/>
                  <a:pt x="2348639" y="217708"/>
                  <a:pt x="2337885" y="217170"/>
                </a:cubicBezTo>
                <a:cubicBezTo>
                  <a:pt x="2323211" y="216436"/>
                  <a:pt x="2297811" y="223520"/>
                  <a:pt x="2289797" y="224790"/>
                </a:cubicBezTo>
                <a:cubicBezTo>
                  <a:pt x="2277775" y="223520"/>
                  <a:pt x="2265632" y="218923"/>
                  <a:pt x="2253731" y="220980"/>
                </a:cubicBezTo>
                <a:cubicBezTo>
                  <a:pt x="2248993" y="221799"/>
                  <a:pt x="2245909" y="227835"/>
                  <a:pt x="2245716" y="232410"/>
                </a:cubicBezTo>
                <a:lnTo>
                  <a:pt x="2248853" y="298008"/>
                </a:lnTo>
                <a:lnTo>
                  <a:pt x="2229687" y="297180"/>
                </a:lnTo>
                <a:cubicBezTo>
                  <a:pt x="2220338" y="288290"/>
                  <a:pt x="2204842" y="282707"/>
                  <a:pt x="2201636" y="270510"/>
                </a:cubicBezTo>
                <a:cubicBezTo>
                  <a:pt x="2201375" y="269514"/>
                  <a:pt x="2195712" y="246324"/>
                  <a:pt x="2193621" y="243840"/>
                </a:cubicBezTo>
                <a:cubicBezTo>
                  <a:pt x="2190612" y="240264"/>
                  <a:pt x="2185518" y="238882"/>
                  <a:pt x="2181600" y="236220"/>
                </a:cubicBezTo>
                <a:cubicBezTo>
                  <a:pt x="2173000" y="230379"/>
                  <a:pt x="2162992" y="222301"/>
                  <a:pt x="2153548" y="217170"/>
                </a:cubicBezTo>
                <a:cubicBezTo>
                  <a:pt x="2148362" y="214352"/>
                  <a:pt x="2143412" y="210484"/>
                  <a:pt x="2137518" y="209550"/>
                </a:cubicBezTo>
                <a:cubicBezTo>
                  <a:pt x="2119026" y="206620"/>
                  <a:pt x="2100117" y="207010"/>
                  <a:pt x="2081416" y="205740"/>
                </a:cubicBezTo>
                <a:cubicBezTo>
                  <a:pt x="2077408" y="203200"/>
                  <a:pt x="2073821" y="199924"/>
                  <a:pt x="2069394" y="198120"/>
                </a:cubicBezTo>
                <a:cubicBezTo>
                  <a:pt x="2064333" y="196057"/>
                  <a:pt x="2058660" y="195749"/>
                  <a:pt x="2053365" y="194310"/>
                </a:cubicBezTo>
                <a:cubicBezTo>
                  <a:pt x="2049302" y="193207"/>
                  <a:pt x="2045351" y="191770"/>
                  <a:pt x="2041344" y="190500"/>
                </a:cubicBezTo>
                <a:cubicBezTo>
                  <a:pt x="2007647" y="191390"/>
                  <a:pt x="1972141" y="181312"/>
                  <a:pt x="1944277" y="178432"/>
                </a:cubicBezTo>
                <a:close/>
                <a:moveTo>
                  <a:pt x="4610038" y="1"/>
                </a:moveTo>
                <a:cubicBezTo>
                  <a:pt x="4593556" y="3918"/>
                  <a:pt x="4566489" y="9992"/>
                  <a:pt x="4549927" y="15240"/>
                </a:cubicBezTo>
                <a:cubicBezTo>
                  <a:pt x="4535095" y="19942"/>
                  <a:pt x="4520756" y="26005"/>
                  <a:pt x="4505848" y="30481"/>
                </a:cubicBezTo>
                <a:cubicBezTo>
                  <a:pt x="4495343" y="33635"/>
                  <a:pt x="4483880" y="33903"/>
                  <a:pt x="4473788" y="38100"/>
                </a:cubicBezTo>
                <a:cubicBezTo>
                  <a:pt x="4462243" y="42902"/>
                  <a:pt x="4453613" y="53162"/>
                  <a:pt x="4441730" y="57150"/>
                </a:cubicBezTo>
                <a:cubicBezTo>
                  <a:pt x="4430323" y="60978"/>
                  <a:pt x="4417626" y="59254"/>
                  <a:pt x="4405664" y="60961"/>
                </a:cubicBezTo>
                <a:cubicBezTo>
                  <a:pt x="4390894" y="63066"/>
                  <a:pt x="4376277" y="66041"/>
                  <a:pt x="4361583" y="68581"/>
                </a:cubicBezTo>
                <a:cubicBezTo>
                  <a:pt x="4225335" y="71120"/>
                  <a:pt x="4089024" y="71576"/>
                  <a:pt x="3952836" y="76200"/>
                </a:cubicBezTo>
                <a:cubicBezTo>
                  <a:pt x="3939223" y="76662"/>
                  <a:pt x="3926214" y="81774"/>
                  <a:pt x="3912763" y="83820"/>
                </a:cubicBezTo>
                <a:cubicBezTo>
                  <a:pt x="3892803" y="86857"/>
                  <a:pt x="3872690" y="88900"/>
                  <a:pt x="3852654" y="91441"/>
                </a:cubicBezTo>
                <a:cubicBezTo>
                  <a:pt x="3822358" y="92110"/>
                  <a:pt x="3715835" y="65223"/>
                  <a:pt x="3668317" y="102871"/>
                </a:cubicBezTo>
                <a:cubicBezTo>
                  <a:pt x="3663964" y="106320"/>
                  <a:pt x="3660302" y="110491"/>
                  <a:pt x="3656295" y="114300"/>
                </a:cubicBezTo>
                <a:cubicBezTo>
                  <a:pt x="3648281" y="116841"/>
                  <a:pt x="3640191" y="119175"/>
                  <a:pt x="3632251" y="121921"/>
                </a:cubicBezTo>
                <a:cubicBezTo>
                  <a:pt x="3579543" y="140143"/>
                  <a:pt x="3635922" y="122028"/>
                  <a:pt x="3600193" y="133350"/>
                </a:cubicBezTo>
                <a:lnTo>
                  <a:pt x="3590387" y="138846"/>
                </a:lnTo>
                <a:lnTo>
                  <a:pt x="3594272" y="128445"/>
                </a:lnTo>
                <a:cubicBezTo>
                  <a:pt x="3602934" y="102719"/>
                  <a:pt x="3576604" y="155345"/>
                  <a:pt x="3600193" y="110490"/>
                </a:cubicBezTo>
                <a:cubicBezTo>
                  <a:pt x="3598857" y="102870"/>
                  <a:pt x="3601060" y="93810"/>
                  <a:pt x="3596185" y="87630"/>
                </a:cubicBezTo>
                <a:cubicBezTo>
                  <a:pt x="3591870" y="82159"/>
                  <a:pt x="3583264" y="81012"/>
                  <a:pt x="3576149" y="80010"/>
                </a:cubicBezTo>
                <a:cubicBezTo>
                  <a:pt x="3546959" y="75899"/>
                  <a:pt x="3517375" y="74930"/>
                  <a:pt x="3487988" y="72390"/>
                </a:cubicBezTo>
                <a:lnTo>
                  <a:pt x="3335709" y="76200"/>
                </a:lnTo>
                <a:cubicBezTo>
                  <a:pt x="3305594" y="77473"/>
                  <a:pt x="3313546" y="80739"/>
                  <a:pt x="3287621" y="83820"/>
                </a:cubicBezTo>
                <a:cubicBezTo>
                  <a:pt x="3272982" y="85560"/>
                  <a:pt x="3258291" y="87309"/>
                  <a:pt x="3243540" y="87630"/>
                </a:cubicBezTo>
                <a:lnTo>
                  <a:pt x="2762662" y="95250"/>
                </a:lnTo>
                <a:cubicBezTo>
                  <a:pt x="2747967" y="96520"/>
                  <a:pt x="2733135" y="96754"/>
                  <a:pt x="2718580" y="99060"/>
                </a:cubicBezTo>
                <a:cubicBezTo>
                  <a:pt x="2708989" y="100580"/>
                  <a:pt x="2699965" y="104438"/>
                  <a:pt x="2690530" y="106680"/>
                </a:cubicBezTo>
                <a:cubicBezTo>
                  <a:pt x="2683923" y="108251"/>
                  <a:pt x="2677101" y="108919"/>
                  <a:pt x="2670494" y="110490"/>
                </a:cubicBezTo>
                <a:cubicBezTo>
                  <a:pt x="2666396" y="111464"/>
                  <a:pt x="2662534" y="113197"/>
                  <a:pt x="2658472" y="114300"/>
                </a:cubicBezTo>
                <a:cubicBezTo>
                  <a:pt x="2653175" y="115739"/>
                  <a:pt x="2647784" y="116840"/>
                  <a:pt x="2642441" y="118110"/>
                </a:cubicBezTo>
                <a:cubicBezTo>
                  <a:pt x="2634427" y="123190"/>
                  <a:pt x="2627743" y="131129"/>
                  <a:pt x="2618398" y="133350"/>
                </a:cubicBezTo>
                <a:cubicBezTo>
                  <a:pt x="2613054" y="134620"/>
                  <a:pt x="2607594" y="135504"/>
                  <a:pt x="2602369" y="137160"/>
                </a:cubicBezTo>
                <a:cubicBezTo>
                  <a:pt x="2595544" y="139323"/>
                  <a:pt x="2589272" y="142980"/>
                  <a:pt x="2582332" y="144780"/>
                </a:cubicBezTo>
                <a:cubicBezTo>
                  <a:pt x="2574493" y="146813"/>
                  <a:pt x="2566302" y="147320"/>
                  <a:pt x="2558289" y="148590"/>
                </a:cubicBezTo>
                <a:cubicBezTo>
                  <a:pt x="2548490" y="153248"/>
                  <a:pt x="2538734" y="157098"/>
                  <a:pt x="2530237" y="163830"/>
                </a:cubicBezTo>
                <a:lnTo>
                  <a:pt x="2474135" y="156210"/>
                </a:lnTo>
                <a:cubicBezTo>
                  <a:pt x="2481315" y="217653"/>
                  <a:pt x="2470381" y="171932"/>
                  <a:pt x="2486157" y="201930"/>
                </a:cubicBezTo>
                <a:cubicBezTo>
                  <a:pt x="2488046" y="205522"/>
                  <a:pt x="2487177" y="210520"/>
                  <a:pt x="2490164" y="213360"/>
                </a:cubicBezTo>
                <a:cubicBezTo>
                  <a:pt x="2495670" y="218596"/>
                  <a:pt x="2503719" y="220682"/>
                  <a:pt x="2510201" y="224790"/>
                </a:cubicBezTo>
                <a:cubicBezTo>
                  <a:pt x="2515758" y="228312"/>
                  <a:pt x="2520165" y="233559"/>
                  <a:pt x="2526230" y="236220"/>
                </a:cubicBezTo>
                <a:cubicBezTo>
                  <a:pt x="2537735" y="241269"/>
                  <a:pt x="2551752" y="240967"/>
                  <a:pt x="2562296" y="247650"/>
                </a:cubicBezTo>
                <a:cubicBezTo>
                  <a:pt x="2566302" y="250190"/>
                  <a:pt x="2570010" y="253222"/>
                  <a:pt x="2574318" y="255270"/>
                </a:cubicBezTo>
                <a:cubicBezTo>
                  <a:pt x="2578096" y="257066"/>
                  <a:pt x="2582121" y="258886"/>
                  <a:pt x="2586340" y="259080"/>
                </a:cubicBezTo>
                <a:cubicBezTo>
                  <a:pt x="2665103" y="262703"/>
                  <a:pt x="2743961" y="264160"/>
                  <a:pt x="2822772" y="266700"/>
                </a:cubicBezTo>
                <a:cubicBezTo>
                  <a:pt x="2834793" y="267970"/>
                  <a:pt x="2849393" y="263326"/>
                  <a:pt x="2858837" y="270510"/>
                </a:cubicBezTo>
                <a:cubicBezTo>
                  <a:pt x="2866213" y="276120"/>
                  <a:pt x="2856625" y="290422"/>
                  <a:pt x="2862845" y="297180"/>
                </a:cubicBezTo>
                <a:cubicBezTo>
                  <a:pt x="2868194" y="302994"/>
                  <a:pt x="2878874" y="299720"/>
                  <a:pt x="2886889" y="300990"/>
                </a:cubicBezTo>
                <a:cubicBezTo>
                  <a:pt x="2890896" y="303530"/>
                  <a:pt x="2894402" y="307002"/>
                  <a:pt x="2898910" y="308610"/>
                </a:cubicBezTo>
                <a:cubicBezTo>
                  <a:pt x="2905287" y="310884"/>
                  <a:pt x="2912247" y="311262"/>
                  <a:pt x="2918948" y="312420"/>
                </a:cubicBezTo>
                <a:cubicBezTo>
                  <a:pt x="2954975" y="318648"/>
                  <a:pt x="2930669" y="313301"/>
                  <a:pt x="2959021" y="320040"/>
                </a:cubicBezTo>
                <a:lnTo>
                  <a:pt x="3022161" y="314037"/>
                </a:lnTo>
                <a:lnTo>
                  <a:pt x="3016324" y="323699"/>
                </a:lnTo>
                <a:cubicBezTo>
                  <a:pt x="3014001" y="327420"/>
                  <a:pt x="3011276" y="330556"/>
                  <a:pt x="3007109" y="331470"/>
                </a:cubicBezTo>
                <a:cubicBezTo>
                  <a:pt x="2978444" y="337759"/>
                  <a:pt x="2948335" y="334010"/>
                  <a:pt x="2918948" y="335280"/>
                </a:cubicBezTo>
                <a:cubicBezTo>
                  <a:pt x="2893682" y="343287"/>
                  <a:pt x="2922004" y="336412"/>
                  <a:pt x="2886889" y="335280"/>
                </a:cubicBezTo>
                <a:cubicBezTo>
                  <a:pt x="2814787" y="332956"/>
                  <a:pt x="2742625" y="332740"/>
                  <a:pt x="2670494" y="331470"/>
                </a:cubicBezTo>
                <a:cubicBezTo>
                  <a:pt x="2666486" y="330200"/>
                  <a:pt x="2662638" y="327000"/>
                  <a:pt x="2658472" y="327660"/>
                </a:cubicBezTo>
                <a:cubicBezTo>
                  <a:pt x="2650661" y="328898"/>
                  <a:pt x="2639351" y="343069"/>
                  <a:pt x="2634427" y="346711"/>
                </a:cubicBezTo>
                <a:cubicBezTo>
                  <a:pt x="2626824" y="352333"/>
                  <a:pt x="2610384" y="361950"/>
                  <a:pt x="2610384" y="361950"/>
                </a:cubicBezTo>
                <a:cubicBezTo>
                  <a:pt x="2607712" y="367030"/>
                  <a:pt x="2606593" y="373174"/>
                  <a:pt x="2602369" y="377190"/>
                </a:cubicBezTo>
                <a:cubicBezTo>
                  <a:pt x="2599382" y="380030"/>
                  <a:pt x="2594125" y="379204"/>
                  <a:pt x="2590347" y="381000"/>
                </a:cubicBezTo>
                <a:cubicBezTo>
                  <a:pt x="2586039" y="383048"/>
                  <a:pt x="2582332" y="386080"/>
                  <a:pt x="2578325" y="388620"/>
                </a:cubicBezTo>
                <a:cubicBezTo>
                  <a:pt x="2576989" y="393700"/>
                  <a:pt x="2573481" y="398685"/>
                  <a:pt x="2574318" y="403861"/>
                </a:cubicBezTo>
                <a:cubicBezTo>
                  <a:pt x="2576245" y="415768"/>
                  <a:pt x="2586340" y="438150"/>
                  <a:pt x="2586340" y="438150"/>
                </a:cubicBezTo>
                <a:lnTo>
                  <a:pt x="2580790" y="439323"/>
                </a:lnTo>
                <a:lnTo>
                  <a:pt x="2578325" y="438150"/>
                </a:lnTo>
                <a:cubicBezTo>
                  <a:pt x="2573713" y="435019"/>
                  <a:pt x="2570656" y="430169"/>
                  <a:pt x="2566303" y="426720"/>
                </a:cubicBezTo>
                <a:cubicBezTo>
                  <a:pt x="2555945" y="418514"/>
                  <a:pt x="2554309" y="419109"/>
                  <a:pt x="2542259" y="415291"/>
                </a:cubicBezTo>
                <a:lnTo>
                  <a:pt x="2494171" y="422910"/>
                </a:lnTo>
                <a:cubicBezTo>
                  <a:pt x="2485838" y="424230"/>
                  <a:pt x="2471988" y="422695"/>
                  <a:pt x="2470127" y="430530"/>
                </a:cubicBezTo>
                <a:lnTo>
                  <a:pt x="2467108" y="448415"/>
                </a:lnTo>
                <a:lnTo>
                  <a:pt x="2442076" y="445770"/>
                </a:lnTo>
                <a:cubicBezTo>
                  <a:pt x="2438069" y="441960"/>
                  <a:pt x="2435008" y="436957"/>
                  <a:pt x="2430054" y="434340"/>
                </a:cubicBezTo>
                <a:cubicBezTo>
                  <a:pt x="2422669" y="430439"/>
                  <a:pt x="2406010" y="426720"/>
                  <a:pt x="2406010" y="426720"/>
                </a:cubicBezTo>
                <a:cubicBezTo>
                  <a:pt x="2402003" y="422910"/>
                  <a:pt x="2399425" y="416810"/>
                  <a:pt x="2393988" y="415291"/>
                </a:cubicBezTo>
                <a:cubicBezTo>
                  <a:pt x="2372523" y="409288"/>
                  <a:pt x="2357777" y="407445"/>
                  <a:pt x="2343247" y="407548"/>
                </a:cubicBezTo>
                <a:cubicBezTo>
                  <a:pt x="2328718" y="407651"/>
                  <a:pt x="2314404" y="409700"/>
                  <a:pt x="2293805" y="411480"/>
                </a:cubicBezTo>
                <a:cubicBezTo>
                  <a:pt x="2243496" y="459312"/>
                  <a:pt x="2308905" y="391784"/>
                  <a:pt x="2288402" y="501396"/>
                </a:cubicBezTo>
                <a:lnTo>
                  <a:pt x="2284569" y="516765"/>
                </a:lnTo>
                <a:lnTo>
                  <a:pt x="2281783" y="518160"/>
                </a:lnTo>
                <a:cubicBezTo>
                  <a:pt x="2277573" y="520384"/>
                  <a:pt x="2273943" y="523509"/>
                  <a:pt x="2269761" y="525780"/>
                </a:cubicBezTo>
                <a:cubicBezTo>
                  <a:pt x="2261413" y="530316"/>
                  <a:pt x="2254247" y="533347"/>
                  <a:pt x="2246741" y="536110"/>
                </a:cubicBezTo>
                <a:lnTo>
                  <a:pt x="2235037" y="540181"/>
                </a:lnTo>
                <a:lnTo>
                  <a:pt x="2229688" y="533401"/>
                </a:lnTo>
                <a:cubicBezTo>
                  <a:pt x="2226522" y="528585"/>
                  <a:pt x="2224637" y="523092"/>
                  <a:pt x="2221673" y="518160"/>
                </a:cubicBezTo>
                <a:cubicBezTo>
                  <a:pt x="2219284" y="514184"/>
                  <a:pt x="2216329" y="510540"/>
                  <a:pt x="2213659" y="506730"/>
                </a:cubicBezTo>
                <a:cubicBezTo>
                  <a:pt x="2214994" y="462280"/>
                  <a:pt x="2217666" y="417848"/>
                  <a:pt x="2217666" y="373380"/>
                </a:cubicBezTo>
                <a:cubicBezTo>
                  <a:pt x="2217666" y="353289"/>
                  <a:pt x="2216277" y="342108"/>
                  <a:pt x="2197629" y="331470"/>
                </a:cubicBezTo>
                <a:cubicBezTo>
                  <a:pt x="2190660" y="327495"/>
                  <a:pt x="2167243" y="322343"/>
                  <a:pt x="2157556" y="320040"/>
                </a:cubicBezTo>
                <a:cubicBezTo>
                  <a:pt x="2140191" y="321310"/>
                  <a:pt x="2122290" y="319583"/>
                  <a:pt x="2105461" y="323850"/>
                </a:cubicBezTo>
                <a:cubicBezTo>
                  <a:pt x="2100808" y="325030"/>
                  <a:pt x="2102253" y="334994"/>
                  <a:pt x="2097446" y="335280"/>
                </a:cubicBezTo>
                <a:cubicBezTo>
                  <a:pt x="2078592" y="336400"/>
                  <a:pt x="2060045" y="330200"/>
                  <a:pt x="2041344" y="327660"/>
                </a:cubicBezTo>
                <a:cubicBezTo>
                  <a:pt x="2023204" y="321911"/>
                  <a:pt x="2024775" y="325008"/>
                  <a:pt x="2013292" y="300990"/>
                </a:cubicBezTo>
                <a:cubicBezTo>
                  <a:pt x="2010473" y="295095"/>
                  <a:pt x="2012895" y="287431"/>
                  <a:pt x="2009285" y="281940"/>
                </a:cubicBezTo>
                <a:cubicBezTo>
                  <a:pt x="2004556" y="274746"/>
                  <a:pt x="1984848" y="266513"/>
                  <a:pt x="1977226" y="262890"/>
                </a:cubicBezTo>
                <a:cubicBezTo>
                  <a:pt x="1944290" y="273328"/>
                  <a:pt x="1995517" y="256100"/>
                  <a:pt x="1933146" y="285750"/>
                </a:cubicBezTo>
                <a:cubicBezTo>
                  <a:pt x="1927803" y="288290"/>
                  <a:pt x="1921978" y="290069"/>
                  <a:pt x="1917117" y="293370"/>
                </a:cubicBezTo>
                <a:cubicBezTo>
                  <a:pt x="1912504" y="296502"/>
                  <a:pt x="1910163" y="302390"/>
                  <a:pt x="1905095" y="304800"/>
                </a:cubicBezTo>
                <a:cubicBezTo>
                  <a:pt x="1899003" y="307696"/>
                  <a:pt x="1891737" y="307340"/>
                  <a:pt x="1885058" y="308610"/>
                </a:cubicBezTo>
                <a:cubicBezTo>
                  <a:pt x="1883722" y="312420"/>
                  <a:pt x="1885233" y="319472"/>
                  <a:pt x="1881051" y="320040"/>
                </a:cubicBezTo>
                <a:cubicBezTo>
                  <a:pt x="1863003" y="322491"/>
                  <a:pt x="1794152" y="311139"/>
                  <a:pt x="1776860" y="308610"/>
                </a:cubicBezTo>
                <a:cubicBezTo>
                  <a:pt x="1723041" y="291554"/>
                  <a:pt x="1781478" y="308861"/>
                  <a:pt x="1636604" y="300990"/>
                </a:cubicBezTo>
                <a:cubicBezTo>
                  <a:pt x="1632386" y="300761"/>
                  <a:pt x="1628781" y="297624"/>
                  <a:pt x="1624582" y="297180"/>
                </a:cubicBezTo>
                <a:cubicBezTo>
                  <a:pt x="1616617" y="296339"/>
                  <a:pt x="1584509" y="297180"/>
                  <a:pt x="1576494" y="297180"/>
                </a:cubicBezTo>
                <a:cubicBezTo>
                  <a:pt x="1568479" y="306070"/>
                  <a:pt x="1557957" y="313377"/>
                  <a:pt x="1552450" y="323850"/>
                </a:cubicBezTo>
                <a:cubicBezTo>
                  <a:pt x="1550561" y="327442"/>
                  <a:pt x="1552377" y="334245"/>
                  <a:pt x="1556457" y="335280"/>
                </a:cubicBezTo>
                <a:cubicBezTo>
                  <a:pt x="1574572" y="339873"/>
                  <a:pt x="1593859" y="337820"/>
                  <a:pt x="1612560" y="339090"/>
                </a:cubicBezTo>
                <a:cubicBezTo>
                  <a:pt x="1634600" y="346075"/>
                  <a:pt x="1616567" y="342900"/>
                  <a:pt x="1648626" y="335280"/>
                </a:cubicBezTo>
                <a:lnTo>
                  <a:pt x="1680684" y="327660"/>
                </a:lnTo>
                <a:cubicBezTo>
                  <a:pt x="1687320" y="326204"/>
                  <a:pt x="1694197" y="325711"/>
                  <a:pt x="1700721" y="323850"/>
                </a:cubicBezTo>
                <a:cubicBezTo>
                  <a:pt x="1707611" y="321885"/>
                  <a:pt x="1714022" y="318631"/>
                  <a:pt x="1720757" y="316230"/>
                </a:cubicBezTo>
                <a:cubicBezTo>
                  <a:pt x="1724711" y="314820"/>
                  <a:pt x="1728772" y="313690"/>
                  <a:pt x="1732780" y="312420"/>
                </a:cubicBezTo>
                <a:cubicBezTo>
                  <a:pt x="1735451" y="316230"/>
                  <a:pt x="1740794" y="319271"/>
                  <a:pt x="1740794" y="323850"/>
                </a:cubicBezTo>
                <a:cubicBezTo>
                  <a:pt x="1740794" y="338282"/>
                  <a:pt x="1729892" y="345645"/>
                  <a:pt x="1720757" y="354330"/>
                </a:cubicBezTo>
                <a:cubicBezTo>
                  <a:pt x="1736178" y="398314"/>
                  <a:pt x="1697822" y="300705"/>
                  <a:pt x="1792889" y="369570"/>
                </a:cubicBezTo>
                <a:cubicBezTo>
                  <a:pt x="1809384" y="381519"/>
                  <a:pt x="1803576" y="407670"/>
                  <a:pt x="1808919" y="426720"/>
                </a:cubicBezTo>
                <a:cubicBezTo>
                  <a:pt x="1843649" y="422910"/>
                  <a:pt x="1882073" y="430591"/>
                  <a:pt x="1913109" y="415291"/>
                </a:cubicBezTo>
                <a:cubicBezTo>
                  <a:pt x="1926207" y="408833"/>
                  <a:pt x="1912451" y="386688"/>
                  <a:pt x="1917117" y="373380"/>
                </a:cubicBezTo>
                <a:cubicBezTo>
                  <a:pt x="1918452" y="369570"/>
                  <a:pt x="1925131" y="370840"/>
                  <a:pt x="1929138" y="369570"/>
                </a:cubicBezTo>
                <a:cubicBezTo>
                  <a:pt x="1934482" y="364490"/>
                  <a:pt x="1937837" y="356072"/>
                  <a:pt x="1945168" y="354330"/>
                </a:cubicBezTo>
                <a:cubicBezTo>
                  <a:pt x="1967753" y="348962"/>
                  <a:pt x="1958246" y="370574"/>
                  <a:pt x="1965205" y="377190"/>
                </a:cubicBezTo>
                <a:cubicBezTo>
                  <a:pt x="1969099" y="380893"/>
                  <a:pt x="1975738" y="380663"/>
                  <a:pt x="1981234" y="381000"/>
                </a:cubicBezTo>
                <a:cubicBezTo>
                  <a:pt x="2017249" y="383209"/>
                  <a:pt x="2053366" y="383540"/>
                  <a:pt x="2089432" y="384810"/>
                </a:cubicBezTo>
                <a:cubicBezTo>
                  <a:pt x="2084088" y="400050"/>
                  <a:pt x="2078490" y="415211"/>
                  <a:pt x="2073402" y="430530"/>
                </a:cubicBezTo>
                <a:cubicBezTo>
                  <a:pt x="2070474" y="439347"/>
                  <a:pt x="2068182" y="448344"/>
                  <a:pt x="2065387" y="457200"/>
                </a:cubicBezTo>
                <a:cubicBezTo>
                  <a:pt x="2064174" y="461048"/>
                  <a:pt x="2062716" y="464821"/>
                  <a:pt x="2061380" y="468630"/>
                </a:cubicBezTo>
                <a:lnTo>
                  <a:pt x="2075583" y="474281"/>
                </a:lnTo>
                <a:lnTo>
                  <a:pt x="2031776" y="471103"/>
                </a:lnTo>
                <a:cubicBezTo>
                  <a:pt x="1976637" y="468932"/>
                  <a:pt x="1921408" y="467669"/>
                  <a:pt x="1866358" y="464590"/>
                </a:cubicBezTo>
                <a:cubicBezTo>
                  <a:pt x="1793104" y="441375"/>
                  <a:pt x="1883398" y="472691"/>
                  <a:pt x="1808070" y="436881"/>
                </a:cubicBezTo>
                <a:cubicBezTo>
                  <a:pt x="1798911" y="432527"/>
                  <a:pt x="1788639" y="430724"/>
                  <a:pt x="1778925" y="427645"/>
                </a:cubicBezTo>
                <a:cubicBezTo>
                  <a:pt x="1757440" y="407218"/>
                  <a:pt x="1747687" y="394322"/>
                  <a:pt x="1720638" y="381463"/>
                </a:cubicBezTo>
                <a:cubicBezTo>
                  <a:pt x="1711478" y="377109"/>
                  <a:pt x="1701208" y="375305"/>
                  <a:pt x="1691492" y="372226"/>
                </a:cubicBezTo>
                <a:cubicBezTo>
                  <a:pt x="1657490" y="373766"/>
                  <a:pt x="1622553" y="370729"/>
                  <a:pt x="1588084" y="369981"/>
                </a:cubicBezTo>
                <a:cubicBezTo>
                  <a:pt x="1553613" y="369232"/>
                  <a:pt x="1519612" y="370772"/>
                  <a:pt x="1487483" y="381463"/>
                </a:cubicBezTo>
                <a:cubicBezTo>
                  <a:pt x="1468892" y="387650"/>
                  <a:pt x="1481649" y="425383"/>
                  <a:pt x="1497197" y="436881"/>
                </a:cubicBezTo>
                <a:cubicBezTo>
                  <a:pt x="1517805" y="452120"/>
                  <a:pt x="1548951" y="443518"/>
                  <a:pt x="1574915" y="446117"/>
                </a:cubicBezTo>
                <a:cubicBezTo>
                  <a:pt x="1610486" y="449677"/>
                  <a:pt x="1646156" y="452275"/>
                  <a:pt x="1681777" y="455354"/>
                </a:cubicBezTo>
                <a:cubicBezTo>
                  <a:pt x="1694100" y="467069"/>
                  <a:pt x="1706601" y="477006"/>
                  <a:pt x="1717055" y="488282"/>
                </a:cubicBezTo>
                <a:lnTo>
                  <a:pt x="1738020" y="525603"/>
                </a:lnTo>
                <a:lnTo>
                  <a:pt x="1546490" y="520591"/>
                </a:lnTo>
                <a:cubicBezTo>
                  <a:pt x="1480352" y="519781"/>
                  <a:pt x="1414197" y="519430"/>
                  <a:pt x="1348077" y="518160"/>
                </a:cubicBezTo>
                <a:cubicBezTo>
                  <a:pt x="1332959" y="522951"/>
                  <a:pt x="1325790" y="524109"/>
                  <a:pt x="1312011" y="537210"/>
                </a:cubicBezTo>
                <a:lnTo>
                  <a:pt x="1292757" y="562838"/>
                </a:lnTo>
                <a:lnTo>
                  <a:pt x="1283474" y="556954"/>
                </a:lnTo>
                <a:cubicBezTo>
                  <a:pt x="1243253" y="537834"/>
                  <a:pt x="1249562" y="544141"/>
                  <a:pt x="1255484" y="548611"/>
                </a:cubicBezTo>
                <a:lnTo>
                  <a:pt x="1257837" y="550281"/>
                </a:lnTo>
                <a:lnTo>
                  <a:pt x="1248370" y="544066"/>
                </a:lnTo>
                <a:cubicBezTo>
                  <a:pt x="1243110" y="540661"/>
                  <a:pt x="1235625" y="535862"/>
                  <a:pt x="1225185" y="529245"/>
                </a:cubicBezTo>
                <a:cubicBezTo>
                  <a:pt x="1140992" y="532324"/>
                  <a:pt x="1056684" y="533324"/>
                  <a:pt x="972603" y="538481"/>
                </a:cubicBezTo>
                <a:cubicBezTo>
                  <a:pt x="956126" y="539492"/>
                  <a:pt x="940316" y="545136"/>
                  <a:pt x="924029" y="547717"/>
                </a:cubicBezTo>
                <a:cubicBezTo>
                  <a:pt x="818716" y="564405"/>
                  <a:pt x="811324" y="564575"/>
                  <a:pt x="720019" y="575426"/>
                </a:cubicBezTo>
                <a:cubicBezTo>
                  <a:pt x="475179" y="560878"/>
                  <a:pt x="391070" y="545921"/>
                  <a:pt x="156566" y="566190"/>
                </a:cubicBezTo>
                <a:cubicBezTo>
                  <a:pt x="133088" y="568219"/>
                  <a:pt x="111306" y="578765"/>
                  <a:pt x="88562" y="584663"/>
                </a:cubicBezTo>
                <a:cubicBezTo>
                  <a:pt x="75681" y="588003"/>
                  <a:pt x="62656" y="590820"/>
                  <a:pt x="49704" y="593899"/>
                </a:cubicBezTo>
                <a:cubicBezTo>
                  <a:pt x="33512" y="603135"/>
                  <a:pt x="9575" y="605551"/>
                  <a:pt x="1130" y="621608"/>
                </a:cubicBezTo>
                <a:cubicBezTo>
                  <a:pt x="-4091" y="631537"/>
                  <a:pt x="9890" y="644808"/>
                  <a:pt x="20560" y="649317"/>
                </a:cubicBezTo>
                <a:cubicBezTo>
                  <a:pt x="41484" y="658159"/>
                  <a:pt x="65895" y="655475"/>
                  <a:pt x="88562" y="658554"/>
                </a:cubicBezTo>
                <a:cubicBezTo>
                  <a:pt x="85324" y="686263"/>
                  <a:pt x="91961" y="716745"/>
                  <a:pt x="78848" y="741681"/>
                </a:cubicBezTo>
                <a:cubicBezTo>
                  <a:pt x="72877" y="753035"/>
                  <a:pt x="43228" y="738602"/>
                  <a:pt x="39989" y="750917"/>
                </a:cubicBezTo>
                <a:cubicBezTo>
                  <a:pt x="33181" y="776812"/>
                  <a:pt x="99919" y="785943"/>
                  <a:pt x="107992" y="787863"/>
                </a:cubicBezTo>
                <a:cubicBezTo>
                  <a:pt x="114469" y="800178"/>
                  <a:pt x="126110" y="811096"/>
                  <a:pt x="127421" y="824807"/>
                </a:cubicBezTo>
                <a:cubicBezTo>
                  <a:pt x="130612" y="858167"/>
                  <a:pt x="118530" y="887115"/>
                  <a:pt x="107992" y="917172"/>
                </a:cubicBezTo>
                <a:cubicBezTo>
                  <a:pt x="188002" y="942529"/>
                  <a:pt x="146006" y="932891"/>
                  <a:pt x="234283" y="944881"/>
                </a:cubicBezTo>
                <a:cubicBezTo>
                  <a:pt x="247316" y="1006838"/>
                  <a:pt x="235560" y="1030547"/>
                  <a:pt x="350860" y="981825"/>
                </a:cubicBezTo>
                <a:cubicBezTo>
                  <a:pt x="380154" y="969448"/>
                  <a:pt x="396195" y="938723"/>
                  <a:pt x="418863" y="917172"/>
                </a:cubicBezTo>
                <a:cubicBezTo>
                  <a:pt x="458249" y="879727"/>
                  <a:pt x="435718" y="895305"/>
                  <a:pt x="486866" y="870990"/>
                </a:cubicBezTo>
                <a:cubicBezTo>
                  <a:pt x="561345" y="874069"/>
                  <a:pt x="636839" y="868183"/>
                  <a:pt x="710305" y="880226"/>
                </a:cubicBezTo>
                <a:cubicBezTo>
                  <a:pt x="747453" y="886316"/>
                  <a:pt x="771244" y="923890"/>
                  <a:pt x="797737" y="944881"/>
                </a:cubicBezTo>
                <a:cubicBezTo>
                  <a:pt x="829336" y="969917"/>
                  <a:pt x="831391" y="964211"/>
                  <a:pt x="875455" y="972590"/>
                </a:cubicBezTo>
                <a:cubicBezTo>
                  <a:pt x="896939" y="993016"/>
                  <a:pt x="906695" y="1005913"/>
                  <a:pt x="933743" y="1018772"/>
                </a:cubicBezTo>
                <a:cubicBezTo>
                  <a:pt x="942903" y="1023125"/>
                  <a:pt x="953173" y="1024929"/>
                  <a:pt x="962888" y="1028008"/>
                </a:cubicBezTo>
                <a:cubicBezTo>
                  <a:pt x="972602" y="1037244"/>
                  <a:pt x="981477" y="1047355"/>
                  <a:pt x="992032" y="1055717"/>
                </a:cubicBezTo>
                <a:cubicBezTo>
                  <a:pt x="1009249" y="1069359"/>
                  <a:pt x="1040472" y="1084691"/>
                  <a:pt x="1060035" y="1092663"/>
                </a:cubicBezTo>
                <a:cubicBezTo>
                  <a:pt x="1069448" y="1096498"/>
                  <a:pt x="1079465" y="1098820"/>
                  <a:pt x="1089179" y="1101899"/>
                </a:cubicBezTo>
                <a:cubicBezTo>
                  <a:pt x="1141186" y="1134863"/>
                  <a:pt x="1110068" y="1112523"/>
                  <a:pt x="1176611" y="1175790"/>
                </a:cubicBezTo>
                <a:cubicBezTo>
                  <a:pt x="1186326" y="1185026"/>
                  <a:pt x="1194325" y="1196253"/>
                  <a:pt x="1205756" y="1203499"/>
                </a:cubicBezTo>
                <a:lnTo>
                  <a:pt x="1264044" y="1240445"/>
                </a:lnTo>
                <a:lnTo>
                  <a:pt x="1293189" y="1258917"/>
                </a:lnTo>
                <a:cubicBezTo>
                  <a:pt x="1299665" y="1268153"/>
                  <a:pt x="1304362" y="1278777"/>
                  <a:pt x="1312618" y="1286626"/>
                </a:cubicBezTo>
                <a:cubicBezTo>
                  <a:pt x="1331449" y="1304531"/>
                  <a:pt x="1347202" y="1306824"/>
                  <a:pt x="1370906" y="1314336"/>
                </a:cubicBezTo>
                <a:cubicBezTo>
                  <a:pt x="1380621" y="1323572"/>
                  <a:pt x="1389496" y="1333683"/>
                  <a:pt x="1400051" y="1342045"/>
                </a:cubicBezTo>
                <a:cubicBezTo>
                  <a:pt x="1409020" y="1349151"/>
                  <a:pt x="1422719" y="1351281"/>
                  <a:pt x="1429195" y="1360517"/>
                </a:cubicBezTo>
                <a:cubicBezTo>
                  <a:pt x="1436601" y="1371079"/>
                  <a:pt x="1435671" y="1385148"/>
                  <a:pt x="1438909" y="1397463"/>
                </a:cubicBezTo>
                <a:cubicBezTo>
                  <a:pt x="1442148" y="1471354"/>
                  <a:pt x="1439264" y="1545718"/>
                  <a:pt x="1448624" y="1619136"/>
                </a:cubicBezTo>
                <a:cubicBezTo>
                  <a:pt x="1463722" y="1737565"/>
                  <a:pt x="1481280" y="1674945"/>
                  <a:pt x="1545771" y="1766917"/>
                </a:cubicBezTo>
                <a:cubicBezTo>
                  <a:pt x="1572822" y="1805494"/>
                  <a:pt x="1556945" y="1786776"/>
                  <a:pt x="1594345" y="1822336"/>
                </a:cubicBezTo>
                <a:cubicBezTo>
                  <a:pt x="1604227" y="1859917"/>
                  <a:pt x="1601716" y="1861723"/>
                  <a:pt x="1623490" y="1896225"/>
                </a:cubicBezTo>
                <a:cubicBezTo>
                  <a:pt x="1635505" y="1915263"/>
                  <a:pt x="1651905" y="1931786"/>
                  <a:pt x="1662349" y="1951644"/>
                </a:cubicBezTo>
                <a:lnTo>
                  <a:pt x="1701208" y="2025535"/>
                </a:lnTo>
                <a:cubicBezTo>
                  <a:pt x="1704321" y="2037379"/>
                  <a:pt x="1713666" y="2076934"/>
                  <a:pt x="1720638" y="2090189"/>
                </a:cubicBezTo>
                <a:cubicBezTo>
                  <a:pt x="1725859" y="2100118"/>
                  <a:pt x="1733589" y="2108662"/>
                  <a:pt x="1740065" y="2117898"/>
                </a:cubicBezTo>
                <a:cubicBezTo>
                  <a:pt x="1755792" y="2177704"/>
                  <a:pt x="1737583" y="2135385"/>
                  <a:pt x="1778925" y="2182553"/>
                </a:cubicBezTo>
                <a:cubicBezTo>
                  <a:pt x="1786399" y="2191081"/>
                  <a:pt x="1790098" y="2202413"/>
                  <a:pt x="1798355" y="2210262"/>
                </a:cubicBezTo>
                <a:cubicBezTo>
                  <a:pt x="1809802" y="2221147"/>
                  <a:pt x="1826456" y="2226465"/>
                  <a:pt x="1837213" y="2237971"/>
                </a:cubicBezTo>
                <a:cubicBezTo>
                  <a:pt x="1896547" y="2301433"/>
                  <a:pt x="1849643" y="2281670"/>
                  <a:pt x="1905215" y="2311862"/>
                </a:cubicBezTo>
                <a:cubicBezTo>
                  <a:pt x="1917790" y="2318693"/>
                  <a:pt x="1929938" y="2327348"/>
                  <a:pt x="1944076" y="2330335"/>
                </a:cubicBezTo>
                <a:cubicBezTo>
                  <a:pt x="1959881" y="2333674"/>
                  <a:pt x="1976458" y="2330335"/>
                  <a:pt x="1992650" y="2330335"/>
                </a:cubicBezTo>
                <a:lnTo>
                  <a:pt x="1769211" y="1970116"/>
                </a:lnTo>
                <a:lnTo>
                  <a:pt x="2109226" y="2330335"/>
                </a:lnTo>
                <a:lnTo>
                  <a:pt x="2089797" y="2450407"/>
                </a:lnTo>
                <a:cubicBezTo>
                  <a:pt x="2112465" y="2475037"/>
                  <a:pt x="2133460" y="2501156"/>
                  <a:pt x="2157799" y="2524298"/>
                </a:cubicBezTo>
                <a:cubicBezTo>
                  <a:pt x="2185273" y="2550419"/>
                  <a:pt x="2197286" y="2542094"/>
                  <a:pt x="2235518" y="2552007"/>
                </a:cubicBezTo>
                <a:cubicBezTo>
                  <a:pt x="2371097" y="2587163"/>
                  <a:pt x="2224038" y="2557214"/>
                  <a:pt x="2342379" y="2579716"/>
                </a:cubicBezTo>
                <a:cubicBezTo>
                  <a:pt x="2355332" y="2588952"/>
                  <a:pt x="2367125" y="2599878"/>
                  <a:pt x="2381237" y="2607425"/>
                </a:cubicBezTo>
                <a:cubicBezTo>
                  <a:pt x="2419104" y="2627676"/>
                  <a:pt x="2461889" y="2639617"/>
                  <a:pt x="2497816" y="2662844"/>
                </a:cubicBezTo>
                <a:cubicBezTo>
                  <a:pt x="2622397" y="2743390"/>
                  <a:pt x="2637774" y="2762663"/>
                  <a:pt x="2630637" y="2764870"/>
                </a:cubicBezTo>
                <a:lnTo>
                  <a:pt x="2628419" y="2764512"/>
                </a:lnTo>
                <a:lnTo>
                  <a:pt x="2628375" y="2764495"/>
                </a:lnTo>
                <a:cubicBezTo>
                  <a:pt x="2616866" y="2760402"/>
                  <a:pt x="2612487" y="2759325"/>
                  <a:pt x="2612030" y="2759625"/>
                </a:cubicBezTo>
                <a:cubicBezTo>
                  <a:pt x="2611571" y="2759926"/>
                  <a:pt x="2615034" y="2761605"/>
                  <a:pt x="2619205" y="2763025"/>
                </a:cubicBezTo>
                <a:lnTo>
                  <a:pt x="2628419" y="2764512"/>
                </a:lnTo>
                <a:lnTo>
                  <a:pt x="2651386" y="2773100"/>
                </a:lnTo>
                <a:cubicBezTo>
                  <a:pt x="2670829" y="2780618"/>
                  <a:pt x="2699009" y="2791970"/>
                  <a:pt x="2739136" y="2808793"/>
                </a:cubicBezTo>
                <a:lnTo>
                  <a:pt x="2768528" y="2821278"/>
                </a:lnTo>
                <a:lnTo>
                  <a:pt x="2768806" y="2821962"/>
                </a:lnTo>
                <a:cubicBezTo>
                  <a:pt x="2770502" y="2824667"/>
                  <a:pt x="2773155" y="2827471"/>
                  <a:pt x="2778691" y="2832735"/>
                </a:cubicBezTo>
                <a:cubicBezTo>
                  <a:pt x="2785217" y="2838939"/>
                  <a:pt x="2786645" y="2839300"/>
                  <a:pt x="2790713" y="2846070"/>
                </a:cubicBezTo>
                <a:cubicBezTo>
                  <a:pt x="2801140" y="2863417"/>
                  <a:pt x="2786627" y="2843442"/>
                  <a:pt x="2802735" y="2861310"/>
                </a:cubicBezTo>
                <a:cubicBezTo>
                  <a:pt x="2804302" y="2863048"/>
                  <a:pt x="2805343" y="2865162"/>
                  <a:pt x="2806743" y="2867025"/>
                </a:cubicBezTo>
                <a:cubicBezTo>
                  <a:pt x="2808683" y="2869609"/>
                  <a:pt x="2810813" y="2872061"/>
                  <a:pt x="2812753" y="2874645"/>
                </a:cubicBezTo>
                <a:cubicBezTo>
                  <a:pt x="2814154" y="2876508"/>
                  <a:pt x="2815219" y="2878601"/>
                  <a:pt x="2816761" y="2880360"/>
                </a:cubicBezTo>
                <a:cubicBezTo>
                  <a:pt x="2818575" y="2882430"/>
                  <a:pt x="2821072" y="2883920"/>
                  <a:pt x="2822772" y="2886075"/>
                </a:cubicBezTo>
                <a:cubicBezTo>
                  <a:pt x="2825109" y="2889037"/>
                  <a:pt x="2826029" y="2892982"/>
                  <a:pt x="2828783" y="2895600"/>
                </a:cubicBezTo>
                <a:cubicBezTo>
                  <a:pt x="2830895" y="2897608"/>
                  <a:pt x="2834408" y="2897706"/>
                  <a:pt x="2836798" y="2899410"/>
                </a:cubicBezTo>
                <a:cubicBezTo>
                  <a:pt x="2855949" y="2913066"/>
                  <a:pt x="2836704" y="2901226"/>
                  <a:pt x="2848819" y="2912745"/>
                </a:cubicBezTo>
                <a:cubicBezTo>
                  <a:pt x="2850522" y="2914364"/>
                  <a:pt x="2853127" y="2914936"/>
                  <a:pt x="2854830" y="2916555"/>
                </a:cubicBezTo>
                <a:cubicBezTo>
                  <a:pt x="2868097" y="2929168"/>
                  <a:pt x="2853766" y="2919522"/>
                  <a:pt x="2866852" y="2929890"/>
                </a:cubicBezTo>
                <a:cubicBezTo>
                  <a:pt x="2873641" y="2935268"/>
                  <a:pt x="2873021" y="2931994"/>
                  <a:pt x="2878875" y="2939415"/>
                </a:cubicBezTo>
                <a:cubicBezTo>
                  <a:pt x="2893812" y="2958351"/>
                  <a:pt x="2876698" y="2941155"/>
                  <a:pt x="2890896" y="2954655"/>
                </a:cubicBezTo>
                <a:cubicBezTo>
                  <a:pt x="2895268" y="2967124"/>
                  <a:pt x="2889196" y="2954886"/>
                  <a:pt x="2898911" y="2962275"/>
                </a:cubicBezTo>
                <a:cubicBezTo>
                  <a:pt x="2900792" y="2963705"/>
                  <a:pt x="2901518" y="2966127"/>
                  <a:pt x="2902918" y="2967990"/>
                </a:cubicBezTo>
                <a:cubicBezTo>
                  <a:pt x="2909696" y="2977012"/>
                  <a:pt x="2906639" y="2974159"/>
                  <a:pt x="2914940" y="2979420"/>
                </a:cubicBezTo>
                <a:cubicBezTo>
                  <a:pt x="2915608" y="2981960"/>
                  <a:pt x="2915859" y="2984634"/>
                  <a:pt x="2916944" y="2987040"/>
                </a:cubicBezTo>
                <a:cubicBezTo>
                  <a:pt x="2919720" y="2993198"/>
                  <a:pt x="2923302" y="2994431"/>
                  <a:pt x="2928966" y="2998470"/>
                </a:cubicBezTo>
                <a:cubicBezTo>
                  <a:pt x="2930970" y="3002280"/>
                  <a:pt x="2932227" y="3006538"/>
                  <a:pt x="2934977" y="3009900"/>
                </a:cubicBezTo>
                <a:cubicBezTo>
                  <a:pt x="2937027" y="3012406"/>
                  <a:pt x="2940630" y="3013370"/>
                  <a:pt x="2942993" y="3015615"/>
                </a:cubicBezTo>
                <a:cubicBezTo>
                  <a:pt x="2945354" y="3017860"/>
                  <a:pt x="2947062" y="3020651"/>
                  <a:pt x="2949003" y="3023235"/>
                </a:cubicBezTo>
                <a:cubicBezTo>
                  <a:pt x="2950403" y="3025098"/>
                  <a:pt x="2951933" y="3026902"/>
                  <a:pt x="2953011" y="3028950"/>
                </a:cubicBezTo>
                <a:cubicBezTo>
                  <a:pt x="2953954" y="3030746"/>
                  <a:pt x="2953786" y="3033031"/>
                  <a:pt x="2955014" y="3034665"/>
                </a:cubicBezTo>
                <a:cubicBezTo>
                  <a:pt x="2957210" y="3037588"/>
                  <a:pt x="2960357" y="3039745"/>
                  <a:pt x="2963028" y="3042285"/>
                </a:cubicBezTo>
                <a:cubicBezTo>
                  <a:pt x="2963696" y="3044825"/>
                  <a:pt x="2963973" y="3047488"/>
                  <a:pt x="2965033" y="3049905"/>
                </a:cubicBezTo>
                <a:cubicBezTo>
                  <a:pt x="2975514" y="3073823"/>
                  <a:pt x="2969173" y="3057747"/>
                  <a:pt x="2977054" y="3070860"/>
                </a:cubicBezTo>
                <a:cubicBezTo>
                  <a:pt x="2980203" y="3076100"/>
                  <a:pt x="2982922" y="3082392"/>
                  <a:pt x="2985069" y="3088005"/>
                </a:cubicBezTo>
                <a:cubicBezTo>
                  <a:pt x="2986512" y="3091779"/>
                  <a:pt x="2986903" y="3095991"/>
                  <a:pt x="2989076" y="3099435"/>
                </a:cubicBezTo>
                <a:lnTo>
                  <a:pt x="2996102" y="3106115"/>
                </a:lnTo>
                <a:lnTo>
                  <a:pt x="3000552" y="3120489"/>
                </a:lnTo>
                <a:lnTo>
                  <a:pt x="3008091" y="3134551"/>
                </a:lnTo>
                <a:lnTo>
                  <a:pt x="3009112" y="3141345"/>
                </a:lnTo>
                <a:cubicBezTo>
                  <a:pt x="3009805" y="3143538"/>
                  <a:pt x="3012043" y="3145012"/>
                  <a:pt x="3013120" y="3147060"/>
                </a:cubicBezTo>
                <a:cubicBezTo>
                  <a:pt x="3014728" y="3150119"/>
                  <a:pt x="3015918" y="3153365"/>
                  <a:pt x="3017128" y="3156585"/>
                </a:cubicBezTo>
                <a:lnTo>
                  <a:pt x="3018138" y="3159383"/>
                </a:lnTo>
                <a:lnTo>
                  <a:pt x="3002981" y="3217025"/>
                </a:lnTo>
                <a:cubicBezTo>
                  <a:pt x="2988486" y="3272148"/>
                  <a:pt x="2995462" y="3241436"/>
                  <a:pt x="2983551" y="3309389"/>
                </a:cubicBezTo>
                <a:cubicBezTo>
                  <a:pt x="2986789" y="3377122"/>
                  <a:pt x="2982421" y="3445574"/>
                  <a:pt x="2993265" y="3512589"/>
                </a:cubicBezTo>
                <a:cubicBezTo>
                  <a:pt x="2995727" y="3527804"/>
                  <a:pt x="3012999" y="3537008"/>
                  <a:pt x="3022409" y="3549535"/>
                </a:cubicBezTo>
                <a:cubicBezTo>
                  <a:pt x="3029196" y="3558568"/>
                  <a:pt x="3036045" y="3567606"/>
                  <a:pt x="3041839" y="3577244"/>
                </a:cubicBezTo>
                <a:cubicBezTo>
                  <a:pt x="3049024" y="3589198"/>
                  <a:pt x="3052222" y="3603438"/>
                  <a:pt x="3061270" y="3614189"/>
                </a:cubicBezTo>
                <a:cubicBezTo>
                  <a:pt x="3078434" y="3634589"/>
                  <a:pt x="3119557" y="3669607"/>
                  <a:pt x="3119557" y="3669607"/>
                </a:cubicBezTo>
                <a:cubicBezTo>
                  <a:pt x="3122795" y="3678843"/>
                  <a:pt x="3124191" y="3688863"/>
                  <a:pt x="3129271" y="3697316"/>
                </a:cubicBezTo>
                <a:cubicBezTo>
                  <a:pt x="3155731" y="3741341"/>
                  <a:pt x="3156239" y="3726237"/>
                  <a:pt x="3187560" y="3761971"/>
                </a:cubicBezTo>
                <a:cubicBezTo>
                  <a:pt x="3215298" y="3793618"/>
                  <a:pt x="3214013" y="3795014"/>
                  <a:pt x="3207726" y="3790249"/>
                </a:cubicBezTo>
                <a:lnTo>
                  <a:pt x="3202795" y="3786111"/>
                </a:lnTo>
                <a:lnTo>
                  <a:pt x="3197891" y="3781566"/>
                </a:lnTo>
                <a:cubicBezTo>
                  <a:pt x="3195312" y="3779230"/>
                  <a:pt x="3194847" y="3778887"/>
                  <a:pt x="3195606" y="3779644"/>
                </a:cubicBezTo>
                <a:cubicBezTo>
                  <a:pt x="3196364" y="3780401"/>
                  <a:pt x="3198346" y="3782258"/>
                  <a:pt x="3200664" y="3784323"/>
                </a:cubicBezTo>
                <a:lnTo>
                  <a:pt x="3202795" y="3786111"/>
                </a:lnTo>
                <a:lnTo>
                  <a:pt x="3212859" y="3795441"/>
                </a:lnTo>
                <a:cubicBezTo>
                  <a:pt x="3220557" y="3802654"/>
                  <a:pt x="3231256" y="3812751"/>
                  <a:pt x="3245849" y="3826625"/>
                </a:cubicBezTo>
                <a:cubicBezTo>
                  <a:pt x="3265164" y="3900084"/>
                  <a:pt x="3240672" y="3827248"/>
                  <a:pt x="3284708" y="3900516"/>
                </a:cubicBezTo>
                <a:cubicBezTo>
                  <a:pt x="3290900" y="3910819"/>
                  <a:pt x="3302034" y="3957177"/>
                  <a:pt x="3304137" y="3965171"/>
                </a:cubicBezTo>
                <a:cubicBezTo>
                  <a:pt x="3300898" y="4186844"/>
                  <a:pt x="3303383" y="4408659"/>
                  <a:pt x="3294421" y="4630189"/>
                </a:cubicBezTo>
                <a:cubicBezTo>
                  <a:pt x="3293635" y="4649646"/>
                  <a:pt x="3281471" y="4667134"/>
                  <a:pt x="3274993" y="4685607"/>
                </a:cubicBezTo>
                <a:cubicBezTo>
                  <a:pt x="3261588" y="4723844"/>
                  <a:pt x="3270955" y="4705218"/>
                  <a:pt x="3245849" y="4741025"/>
                </a:cubicBezTo>
                <a:cubicBezTo>
                  <a:pt x="3241925" y="4757812"/>
                  <a:pt x="3214610" y="4878120"/>
                  <a:pt x="3206989" y="4898044"/>
                </a:cubicBezTo>
                <a:cubicBezTo>
                  <a:pt x="3203000" y="4908476"/>
                  <a:pt x="3194036" y="4916517"/>
                  <a:pt x="3187560" y="4925753"/>
                </a:cubicBezTo>
                <a:cubicBezTo>
                  <a:pt x="3190798" y="4965777"/>
                  <a:pt x="3187605" y="5006750"/>
                  <a:pt x="3197275" y="5045825"/>
                </a:cubicBezTo>
                <a:cubicBezTo>
                  <a:pt x="3202486" y="5066885"/>
                  <a:pt x="3242271" y="5094232"/>
                  <a:pt x="3255563" y="5110480"/>
                </a:cubicBezTo>
                <a:cubicBezTo>
                  <a:pt x="3269899" y="5128005"/>
                  <a:pt x="3287037" y="5144836"/>
                  <a:pt x="3294421" y="5165898"/>
                </a:cubicBezTo>
                <a:cubicBezTo>
                  <a:pt x="3297660" y="5175134"/>
                  <a:pt x="3297740" y="5186004"/>
                  <a:pt x="3304137" y="5193607"/>
                </a:cubicBezTo>
                <a:cubicBezTo>
                  <a:pt x="3311432" y="5202275"/>
                  <a:pt x="3323566" y="5205922"/>
                  <a:pt x="3333282" y="5212080"/>
                </a:cubicBezTo>
                <a:cubicBezTo>
                  <a:pt x="3336519" y="5221316"/>
                  <a:pt x="3336598" y="5232186"/>
                  <a:pt x="3342995" y="5239789"/>
                </a:cubicBezTo>
                <a:cubicBezTo>
                  <a:pt x="3350289" y="5248457"/>
                  <a:pt x="3362638" y="5251810"/>
                  <a:pt x="3372139" y="5258262"/>
                </a:cubicBezTo>
                <a:cubicBezTo>
                  <a:pt x="3385315" y="5267210"/>
                  <a:pt x="3398046" y="5276735"/>
                  <a:pt x="3410999" y="5285971"/>
                </a:cubicBezTo>
                <a:cubicBezTo>
                  <a:pt x="3440143" y="5282892"/>
                  <a:pt x="3476167" y="5294879"/>
                  <a:pt x="3498431" y="5276735"/>
                </a:cubicBezTo>
                <a:cubicBezTo>
                  <a:pt x="3511671" y="5265945"/>
                  <a:pt x="3486084" y="5245704"/>
                  <a:pt x="3479001" y="5230553"/>
                </a:cubicBezTo>
                <a:cubicBezTo>
                  <a:pt x="3473121" y="5217971"/>
                  <a:pt x="3467990" y="5204811"/>
                  <a:pt x="3459572" y="5193607"/>
                </a:cubicBezTo>
                <a:cubicBezTo>
                  <a:pt x="3423763" y="5145940"/>
                  <a:pt x="3436698" y="5187056"/>
                  <a:pt x="3410999" y="5138189"/>
                </a:cubicBezTo>
                <a:cubicBezTo>
                  <a:pt x="3403200" y="5123360"/>
                  <a:pt x="3398653" y="5107158"/>
                  <a:pt x="3391569" y="5092007"/>
                </a:cubicBezTo>
                <a:cubicBezTo>
                  <a:pt x="3359558" y="5023529"/>
                  <a:pt x="3382377" y="5084264"/>
                  <a:pt x="3362425" y="5027353"/>
                </a:cubicBezTo>
                <a:cubicBezTo>
                  <a:pt x="3365663" y="5011959"/>
                  <a:pt x="3362542" y="4993946"/>
                  <a:pt x="3372139" y="4981171"/>
                </a:cubicBezTo>
                <a:cubicBezTo>
                  <a:pt x="3380557" y="4969967"/>
                  <a:pt x="3397687" y="4968122"/>
                  <a:pt x="3410999" y="4962698"/>
                </a:cubicBezTo>
                <a:cubicBezTo>
                  <a:pt x="3441434" y="4950297"/>
                  <a:pt x="3463503" y="4949760"/>
                  <a:pt x="3498431" y="4944225"/>
                </a:cubicBezTo>
                <a:cubicBezTo>
                  <a:pt x="3488716" y="4938068"/>
                  <a:pt x="3476761" y="4934281"/>
                  <a:pt x="3469287" y="4925753"/>
                </a:cubicBezTo>
                <a:cubicBezTo>
                  <a:pt x="3451143" y="4905053"/>
                  <a:pt x="3446679" y="4876720"/>
                  <a:pt x="3440143" y="4851862"/>
                </a:cubicBezTo>
                <a:cubicBezTo>
                  <a:pt x="3443381" y="4839547"/>
                  <a:pt x="3440416" y="4823892"/>
                  <a:pt x="3449857" y="4814916"/>
                </a:cubicBezTo>
                <a:cubicBezTo>
                  <a:pt x="3470806" y="4794999"/>
                  <a:pt x="3545359" y="4790070"/>
                  <a:pt x="3566434" y="4787207"/>
                </a:cubicBezTo>
                <a:cubicBezTo>
                  <a:pt x="3576149" y="4777971"/>
                  <a:pt x="3591235" y="4771890"/>
                  <a:pt x="3595579" y="4759498"/>
                </a:cubicBezTo>
                <a:cubicBezTo>
                  <a:pt x="3607372" y="4725862"/>
                  <a:pt x="3562250" y="4726177"/>
                  <a:pt x="3547005" y="4722553"/>
                </a:cubicBezTo>
                <a:cubicBezTo>
                  <a:pt x="3534052" y="4710238"/>
                  <a:pt x="3515361" y="4701615"/>
                  <a:pt x="3508145" y="4685607"/>
                </a:cubicBezTo>
                <a:cubicBezTo>
                  <a:pt x="3504112" y="4676658"/>
                  <a:pt x="3507840" y="4659904"/>
                  <a:pt x="3517861" y="4657898"/>
                </a:cubicBezTo>
                <a:cubicBezTo>
                  <a:pt x="3574986" y="4646464"/>
                  <a:pt x="3634437" y="4651741"/>
                  <a:pt x="3692725" y="4648662"/>
                </a:cubicBezTo>
                <a:cubicBezTo>
                  <a:pt x="3695963" y="4639426"/>
                  <a:pt x="3697861" y="4629661"/>
                  <a:pt x="3702440" y="4620953"/>
                </a:cubicBezTo>
                <a:cubicBezTo>
                  <a:pt x="3707662" y="4611024"/>
                  <a:pt x="3719244" y="4604060"/>
                  <a:pt x="3721869" y="4593244"/>
                </a:cubicBezTo>
                <a:cubicBezTo>
                  <a:pt x="3729186" y="4563095"/>
                  <a:pt x="3721293" y="4530234"/>
                  <a:pt x="3731586" y="4500880"/>
                </a:cubicBezTo>
                <a:cubicBezTo>
                  <a:pt x="3735276" y="4490349"/>
                  <a:pt x="3749253" y="4484453"/>
                  <a:pt x="3760729" y="4482407"/>
                </a:cubicBezTo>
                <a:cubicBezTo>
                  <a:pt x="3802227" y="4475009"/>
                  <a:pt x="3844922" y="4476250"/>
                  <a:pt x="3887020" y="4473171"/>
                </a:cubicBezTo>
                <a:cubicBezTo>
                  <a:pt x="3890798" y="4458800"/>
                  <a:pt x="3896994" y="4417629"/>
                  <a:pt x="3916163" y="4408516"/>
                </a:cubicBezTo>
                <a:cubicBezTo>
                  <a:pt x="3933781" y="4400141"/>
                  <a:pt x="3955022" y="4402359"/>
                  <a:pt x="3974453" y="4399280"/>
                </a:cubicBezTo>
                <a:cubicBezTo>
                  <a:pt x="3977690" y="4390044"/>
                  <a:pt x="3978668" y="4379785"/>
                  <a:pt x="3984166" y="4371571"/>
                </a:cubicBezTo>
                <a:cubicBezTo>
                  <a:pt x="4001551" y="4345596"/>
                  <a:pt x="4042454" y="4297680"/>
                  <a:pt x="4042454" y="4297680"/>
                </a:cubicBezTo>
                <a:cubicBezTo>
                  <a:pt x="4048932" y="4279207"/>
                  <a:pt x="4053566" y="4260056"/>
                  <a:pt x="4061884" y="4242262"/>
                </a:cubicBezTo>
                <a:cubicBezTo>
                  <a:pt x="4066627" y="4232118"/>
                  <a:pt x="4079313" y="4225490"/>
                  <a:pt x="4081314" y="4214553"/>
                </a:cubicBezTo>
                <a:cubicBezTo>
                  <a:pt x="4092465" y="4153585"/>
                  <a:pt x="4086916" y="4090296"/>
                  <a:pt x="4100743" y="4029825"/>
                </a:cubicBezTo>
                <a:cubicBezTo>
                  <a:pt x="4103662" y="4017061"/>
                  <a:pt x="4116677" y="4005704"/>
                  <a:pt x="4129887" y="4002116"/>
                </a:cubicBezTo>
                <a:cubicBezTo>
                  <a:pt x="4164279" y="3992774"/>
                  <a:pt x="4201129" y="3995959"/>
                  <a:pt x="4236750" y="3992880"/>
                </a:cubicBezTo>
                <a:cubicBezTo>
                  <a:pt x="4249702" y="3980565"/>
                  <a:pt x="4260074" y="3965166"/>
                  <a:pt x="4275608" y="3955935"/>
                </a:cubicBezTo>
                <a:cubicBezTo>
                  <a:pt x="4286931" y="3949207"/>
                  <a:pt x="4301629" y="3950185"/>
                  <a:pt x="4314468" y="3946698"/>
                </a:cubicBezTo>
                <a:cubicBezTo>
                  <a:pt x="4386961" y="3927005"/>
                  <a:pt x="4288959" y="3943236"/>
                  <a:pt x="4431043" y="3928225"/>
                </a:cubicBezTo>
                <a:cubicBezTo>
                  <a:pt x="4443996" y="3915910"/>
                  <a:pt x="4467533" y="3908550"/>
                  <a:pt x="4469902" y="3891280"/>
                </a:cubicBezTo>
                <a:cubicBezTo>
                  <a:pt x="4483294" y="3793660"/>
                  <a:pt x="4469972" y="3752996"/>
                  <a:pt x="4450473" y="3678844"/>
                </a:cubicBezTo>
                <a:cubicBezTo>
                  <a:pt x="4453712" y="3644977"/>
                  <a:pt x="4446432" y="3608634"/>
                  <a:pt x="4460187" y="3577244"/>
                </a:cubicBezTo>
                <a:cubicBezTo>
                  <a:pt x="4465322" y="3565526"/>
                  <a:pt x="4486775" y="3573008"/>
                  <a:pt x="4499047" y="3568007"/>
                </a:cubicBezTo>
                <a:cubicBezTo>
                  <a:pt x="4564970" y="3541146"/>
                  <a:pt x="4548836" y="3543950"/>
                  <a:pt x="4531575" y="3548605"/>
                </a:cubicBezTo>
                <a:lnTo>
                  <a:pt x="4523114" y="3551025"/>
                </a:lnTo>
                <a:lnTo>
                  <a:pt x="4524975" y="3550462"/>
                </a:lnTo>
                <a:cubicBezTo>
                  <a:pt x="4531617" y="3548407"/>
                  <a:pt x="4541983" y="3545164"/>
                  <a:pt x="4557336" y="3540298"/>
                </a:cubicBezTo>
                <a:cubicBezTo>
                  <a:pt x="4570288" y="3527983"/>
                  <a:pt x="4582286" y="3514687"/>
                  <a:pt x="4596193" y="3503353"/>
                </a:cubicBezTo>
                <a:cubicBezTo>
                  <a:pt x="4650075" y="3459443"/>
                  <a:pt x="4677086" y="3501662"/>
                  <a:pt x="4615623" y="3355571"/>
                </a:cubicBezTo>
                <a:cubicBezTo>
                  <a:pt x="4609491" y="3340995"/>
                  <a:pt x="4583068" y="3350143"/>
                  <a:pt x="4567050" y="3346335"/>
                </a:cubicBezTo>
                <a:cubicBezTo>
                  <a:pt x="4557115" y="3343974"/>
                  <a:pt x="4547751" y="3339773"/>
                  <a:pt x="4537905" y="3337098"/>
                </a:cubicBezTo>
                <a:cubicBezTo>
                  <a:pt x="4525067" y="3333611"/>
                  <a:pt x="4512000" y="3330941"/>
                  <a:pt x="4499047" y="3327862"/>
                </a:cubicBezTo>
                <a:cubicBezTo>
                  <a:pt x="4489332" y="3321704"/>
                  <a:pt x="4480572" y="3313898"/>
                  <a:pt x="4469902" y="3309389"/>
                </a:cubicBezTo>
                <a:cubicBezTo>
                  <a:pt x="4451186" y="3301481"/>
                  <a:pt x="4428655" y="3301717"/>
                  <a:pt x="4411614" y="3290916"/>
                </a:cubicBezTo>
                <a:cubicBezTo>
                  <a:pt x="4392184" y="3278601"/>
                  <a:pt x="4369838" y="3269670"/>
                  <a:pt x="4353325" y="3253971"/>
                </a:cubicBezTo>
                <a:cubicBezTo>
                  <a:pt x="4343611" y="3244735"/>
                  <a:pt x="4336469" y="3232104"/>
                  <a:pt x="4324182" y="3226262"/>
                </a:cubicBezTo>
                <a:cubicBezTo>
                  <a:pt x="4309414" y="3219241"/>
                  <a:pt x="4291799" y="3220104"/>
                  <a:pt x="4275608" y="3217025"/>
                </a:cubicBezTo>
                <a:cubicBezTo>
                  <a:pt x="4265893" y="3210868"/>
                  <a:pt x="4257196" y="3202926"/>
                  <a:pt x="4246464" y="3198553"/>
                </a:cubicBezTo>
                <a:cubicBezTo>
                  <a:pt x="4234191" y="3193553"/>
                  <a:pt x="4220443" y="3192803"/>
                  <a:pt x="4207605" y="3189316"/>
                </a:cubicBezTo>
                <a:cubicBezTo>
                  <a:pt x="4132204" y="3168833"/>
                  <a:pt x="4237537" y="3185696"/>
                  <a:pt x="4081314" y="3170844"/>
                </a:cubicBezTo>
                <a:cubicBezTo>
                  <a:pt x="4068360" y="3167765"/>
                  <a:pt x="4051143" y="3171245"/>
                  <a:pt x="4042454" y="3161607"/>
                </a:cubicBezTo>
                <a:cubicBezTo>
                  <a:pt x="4029126" y="3146823"/>
                  <a:pt x="4037507" y="3119958"/>
                  <a:pt x="4023026" y="3106189"/>
                </a:cubicBezTo>
                <a:cubicBezTo>
                  <a:pt x="3983641" y="3068744"/>
                  <a:pt x="4000027" y="3090163"/>
                  <a:pt x="3974453" y="3041535"/>
                </a:cubicBezTo>
                <a:cubicBezTo>
                  <a:pt x="3967975" y="3013826"/>
                  <a:pt x="3970382" y="2982747"/>
                  <a:pt x="3955022" y="2958407"/>
                </a:cubicBezTo>
                <a:cubicBezTo>
                  <a:pt x="3948153" y="2947522"/>
                  <a:pt x="3929423" y="2950654"/>
                  <a:pt x="3916163" y="2949171"/>
                </a:cubicBezTo>
                <a:cubicBezTo>
                  <a:pt x="3874232" y="2944481"/>
                  <a:pt x="3831969" y="2943014"/>
                  <a:pt x="3789873" y="2939935"/>
                </a:cubicBezTo>
                <a:cubicBezTo>
                  <a:pt x="3789817" y="2939828"/>
                  <a:pt x="3749334" y="2855210"/>
                  <a:pt x="3731586" y="2838335"/>
                </a:cubicBezTo>
                <a:cubicBezTo>
                  <a:pt x="3723329" y="2830486"/>
                  <a:pt x="3713939" y="2821791"/>
                  <a:pt x="3702440" y="2819862"/>
                </a:cubicBezTo>
                <a:cubicBezTo>
                  <a:pt x="3657681" y="2812352"/>
                  <a:pt x="3611770" y="2813704"/>
                  <a:pt x="3566434" y="2810625"/>
                </a:cubicBezTo>
                <a:cubicBezTo>
                  <a:pt x="3492481" y="2787189"/>
                  <a:pt x="3528228" y="2795972"/>
                  <a:pt x="3459572" y="2782916"/>
                </a:cubicBezTo>
                <a:cubicBezTo>
                  <a:pt x="3449858" y="2776759"/>
                  <a:pt x="3440872" y="2769408"/>
                  <a:pt x="3430428" y="2764444"/>
                </a:cubicBezTo>
                <a:cubicBezTo>
                  <a:pt x="3421269" y="2760090"/>
                  <a:pt x="3409366" y="2761185"/>
                  <a:pt x="3401283" y="2755207"/>
                </a:cubicBezTo>
                <a:cubicBezTo>
                  <a:pt x="3379594" y="2739168"/>
                  <a:pt x="3342995" y="2699789"/>
                  <a:pt x="3342995" y="2699789"/>
                </a:cubicBezTo>
                <a:cubicBezTo>
                  <a:pt x="3259485" y="2709714"/>
                  <a:pt x="3199549" y="2696616"/>
                  <a:pt x="3138987" y="2745971"/>
                </a:cubicBezTo>
                <a:cubicBezTo>
                  <a:pt x="3130122" y="2753195"/>
                  <a:pt x="3126034" y="2764444"/>
                  <a:pt x="3119557" y="2773680"/>
                </a:cubicBezTo>
                <a:cubicBezTo>
                  <a:pt x="3116318" y="2782916"/>
                  <a:pt x="3117839" y="2795307"/>
                  <a:pt x="3109843" y="2801389"/>
                </a:cubicBezTo>
                <a:cubicBezTo>
                  <a:pt x="3099417" y="2809319"/>
                  <a:pt x="3083821" y="2807138"/>
                  <a:pt x="3070983" y="2810625"/>
                </a:cubicBezTo>
                <a:cubicBezTo>
                  <a:pt x="3061137" y="2813300"/>
                  <a:pt x="3051553" y="2816783"/>
                  <a:pt x="3041839" y="2819862"/>
                </a:cubicBezTo>
                <a:cubicBezTo>
                  <a:pt x="3009456" y="2813704"/>
                  <a:pt x="2976255" y="2810623"/>
                  <a:pt x="2944691" y="2801389"/>
                </a:cubicBezTo>
                <a:cubicBezTo>
                  <a:pt x="2904664" y="2789679"/>
                  <a:pt x="2908438" y="2762637"/>
                  <a:pt x="2896118" y="2727498"/>
                </a:cubicBezTo>
                <a:cubicBezTo>
                  <a:pt x="2881827" y="2686733"/>
                  <a:pt x="2890978" y="2708489"/>
                  <a:pt x="2866973" y="2662844"/>
                </a:cubicBezTo>
                <a:cubicBezTo>
                  <a:pt x="2870213" y="2632056"/>
                  <a:pt x="2871740" y="2601062"/>
                  <a:pt x="2876689" y="2570480"/>
                </a:cubicBezTo>
                <a:cubicBezTo>
                  <a:pt x="2878245" y="2560857"/>
                  <a:pt x="2891672" y="2551119"/>
                  <a:pt x="2886403" y="2542771"/>
                </a:cubicBezTo>
                <a:cubicBezTo>
                  <a:pt x="2878952" y="2530964"/>
                  <a:pt x="2860118" y="2531129"/>
                  <a:pt x="2847545" y="2524298"/>
                </a:cubicBezTo>
                <a:cubicBezTo>
                  <a:pt x="2837407" y="2518790"/>
                  <a:pt x="2827127" y="2513200"/>
                  <a:pt x="2818402" y="2505825"/>
                </a:cubicBezTo>
                <a:cubicBezTo>
                  <a:pt x="2797863" y="2488469"/>
                  <a:pt x="2760111" y="2450407"/>
                  <a:pt x="2760111" y="2450407"/>
                </a:cubicBezTo>
                <a:cubicBezTo>
                  <a:pt x="2756873" y="2441171"/>
                  <a:pt x="2752620" y="2432202"/>
                  <a:pt x="2750397" y="2422698"/>
                </a:cubicBezTo>
                <a:cubicBezTo>
                  <a:pt x="2746125" y="2404416"/>
                  <a:pt x="2755815" y="2379269"/>
                  <a:pt x="2740683" y="2367280"/>
                </a:cubicBezTo>
                <a:cubicBezTo>
                  <a:pt x="2727998" y="2357230"/>
                  <a:pt x="2708355" y="2373708"/>
                  <a:pt x="2692109" y="2376516"/>
                </a:cubicBezTo>
                <a:cubicBezTo>
                  <a:pt x="2672729" y="2379866"/>
                  <a:pt x="2653250" y="2382674"/>
                  <a:pt x="2633821" y="2385753"/>
                </a:cubicBezTo>
                <a:cubicBezTo>
                  <a:pt x="2627344" y="2394989"/>
                  <a:pt x="2618991" y="2403259"/>
                  <a:pt x="2614391" y="2413462"/>
                </a:cubicBezTo>
                <a:cubicBezTo>
                  <a:pt x="2576751" y="2496962"/>
                  <a:pt x="2634028" y="2408551"/>
                  <a:pt x="2585247" y="2478116"/>
                </a:cubicBezTo>
                <a:cubicBezTo>
                  <a:pt x="2530197" y="2471959"/>
                  <a:pt x="2473506" y="2473749"/>
                  <a:pt x="2420097" y="2459644"/>
                </a:cubicBezTo>
                <a:cubicBezTo>
                  <a:pt x="2410230" y="2457038"/>
                  <a:pt x="2410383" y="2441671"/>
                  <a:pt x="2410383" y="2431935"/>
                </a:cubicBezTo>
                <a:cubicBezTo>
                  <a:pt x="2410383" y="2348751"/>
                  <a:pt x="2406989" y="2264799"/>
                  <a:pt x="2420097" y="2182553"/>
                </a:cubicBezTo>
                <a:cubicBezTo>
                  <a:pt x="2423595" y="2160602"/>
                  <a:pt x="2451571" y="2148197"/>
                  <a:pt x="2458956" y="2127135"/>
                </a:cubicBezTo>
                <a:cubicBezTo>
                  <a:pt x="2471910" y="2090189"/>
                  <a:pt x="2458956" y="2102504"/>
                  <a:pt x="2497816" y="2090189"/>
                </a:cubicBezTo>
                <a:cubicBezTo>
                  <a:pt x="2501053" y="2074795"/>
                  <a:pt x="2498779" y="2057320"/>
                  <a:pt x="2507530" y="2044007"/>
                </a:cubicBezTo>
                <a:cubicBezTo>
                  <a:pt x="2511833" y="2037459"/>
                  <a:pt x="2564570" y="2004774"/>
                  <a:pt x="2575533" y="1997825"/>
                </a:cubicBezTo>
                <a:cubicBezTo>
                  <a:pt x="2598201" y="2000904"/>
                  <a:pt x="2620794" y="2004518"/>
                  <a:pt x="2643535" y="2007062"/>
                </a:cubicBezTo>
                <a:cubicBezTo>
                  <a:pt x="2675856" y="2010677"/>
                  <a:pt x="2708581" y="2011211"/>
                  <a:pt x="2740683" y="2016298"/>
                </a:cubicBezTo>
                <a:cubicBezTo>
                  <a:pt x="2784504" y="2023242"/>
                  <a:pt x="2809876" y="2032069"/>
                  <a:pt x="2847545" y="2044007"/>
                </a:cubicBezTo>
                <a:cubicBezTo>
                  <a:pt x="2888561" y="2102504"/>
                  <a:pt x="2842147" y="2044006"/>
                  <a:pt x="2896118" y="2090189"/>
                </a:cubicBezTo>
                <a:cubicBezTo>
                  <a:pt x="2919946" y="2110578"/>
                  <a:pt x="2964121" y="2154844"/>
                  <a:pt x="2964121" y="2154844"/>
                </a:cubicBezTo>
                <a:cubicBezTo>
                  <a:pt x="2970751" y="2173757"/>
                  <a:pt x="2975882" y="2196488"/>
                  <a:pt x="2993265" y="2210262"/>
                </a:cubicBezTo>
                <a:cubicBezTo>
                  <a:pt x="3004391" y="2219077"/>
                  <a:pt x="3019172" y="2222577"/>
                  <a:pt x="3032125" y="2228735"/>
                </a:cubicBezTo>
                <a:cubicBezTo>
                  <a:pt x="3031234" y="2215191"/>
                  <a:pt x="3036959" y="2099381"/>
                  <a:pt x="3012695" y="2053244"/>
                </a:cubicBezTo>
                <a:cubicBezTo>
                  <a:pt x="3007474" y="2043315"/>
                  <a:pt x="2999742" y="2034771"/>
                  <a:pt x="2993265" y="2025535"/>
                </a:cubicBezTo>
                <a:cubicBezTo>
                  <a:pt x="2980623" y="1977449"/>
                  <a:pt x="2965296" y="1940733"/>
                  <a:pt x="3002981" y="1886989"/>
                </a:cubicBezTo>
                <a:cubicBezTo>
                  <a:pt x="3011013" y="1875533"/>
                  <a:pt x="3028886" y="1899304"/>
                  <a:pt x="3041839" y="1905462"/>
                </a:cubicBezTo>
                <a:cubicBezTo>
                  <a:pt x="3074221" y="1902383"/>
                  <a:pt x="3108112" y="1906010"/>
                  <a:pt x="3138987" y="1896225"/>
                </a:cubicBezTo>
                <a:cubicBezTo>
                  <a:pt x="3150063" y="1892715"/>
                  <a:pt x="3150161" y="1876365"/>
                  <a:pt x="3158415" y="1868516"/>
                </a:cubicBezTo>
                <a:cubicBezTo>
                  <a:pt x="3166671" y="1860667"/>
                  <a:pt x="3177845" y="1856201"/>
                  <a:pt x="3187560" y="1850044"/>
                </a:cubicBezTo>
                <a:cubicBezTo>
                  <a:pt x="3194036" y="1782312"/>
                  <a:pt x="3167912" y="1703813"/>
                  <a:pt x="3206989" y="1646845"/>
                </a:cubicBezTo>
                <a:cubicBezTo>
                  <a:pt x="3230054" y="1613221"/>
                  <a:pt x="3292485" y="1647951"/>
                  <a:pt x="3333282" y="1637608"/>
                </a:cubicBezTo>
                <a:cubicBezTo>
                  <a:pt x="3344562" y="1634748"/>
                  <a:pt x="3346234" y="1619135"/>
                  <a:pt x="3352711" y="1609899"/>
                </a:cubicBezTo>
                <a:cubicBezTo>
                  <a:pt x="3359186" y="1591426"/>
                  <a:pt x="3360779" y="1570682"/>
                  <a:pt x="3372139" y="1554481"/>
                </a:cubicBezTo>
                <a:cubicBezTo>
                  <a:pt x="3386476" y="1534035"/>
                  <a:pt x="3398273" y="1513287"/>
                  <a:pt x="3420713" y="1499063"/>
                </a:cubicBezTo>
                <a:cubicBezTo>
                  <a:pt x="3429235" y="1493662"/>
                  <a:pt x="3439756" y="1491427"/>
                  <a:pt x="3449857" y="1489826"/>
                </a:cubicBezTo>
                <a:cubicBezTo>
                  <a:pt x="3478781" y="1485243"/>
                  <a:pt x="3508146" y="1483669"/>
                  <a:pt x="3537290" y="1480590"/>
                </a:cubicBezTo>
                <a:cubicBezTo>
                  <a:pt x="3550243" y="1477511"/>
                  <a:pt x="3562852" y="1472503"/>
                  <a:pt x="3576149" y="1471354"/>
                </a:cubicBezTo>
                <a:cubicBezTo>
                  <a:pt x="3634288" y="1466329"/>
                  <a:pt x="3698192" y="1485750"/>
                  <a:pt x="3751014" y="1462117"/>
                </a:cubicBezTo>
                <a:cubicBezTo>
                  <a:pt x="3771732" y="1452847"/>
                  <a:pt x="3753080" y="1416131"/>
                  <a:pt x="3741299" y="1397463"/>
                </a:cubicBezTo>
                <a:cubicBezTo>
                  <a:pt x="3716890" y="1358786"/>
                  <a:pt x="3621767" y="1363007"/>
                  <a:pt x="3595579" y="1360517"/>
                </a:cubicBezTo>
                <a:cubicBezTo>
                  <a:pt x="3598817" y="1335887"/>
                  <a:pt x="3594690" y="1309309"/>
                  <a:pt x="3605293" y="1286626"/>
                </a:cubicBezTo>
                <a:cubicBezTo>
                  <a:pt x="3609451" y="1277729"/>
                  <a:pt x="3624300" y="1278767"/>
                  <a:pt x="3634437" y="1277390"/>
                </a:cubicBezTo>
                <a:cubicBezTo>
                  <a:pt x="3669845" y="1272581"/>
                  <a:pt x="3705678" y="1271233"/>
                  <a:pt x="3741299" y="1268154"/>
                </a:cubicBezTo>
                <a:cubicBezTo>
                  <a:pt x="3751013" y="1261996"/>
                  <a:pt x="3764651" y="1240043"/>
                  <a:pt x="3770443" y="1249681"/>
                </a:cubicBezTo>
                <a:cubicBezTo>
                  <a:pt x="3784992" y="1273887"/>
                  <a:pt x="3775338" y="1305308"/>
                  <a:pt x="3780159" y="1332808"/>
                </a:cubicBezTo>
                <a:cubicBezTo>
                  <a:pt x="3781842" y="1342411"/>
                  <a:pt x="3787059" y="1351156"/>
                  <a:pt x="3789873" y="1360517"/>
                </a:cubicBezTo>
                <a:cubicBezTo>
                  <a:pt x="3793540" y="1372723"/>
                  <a:pt x="3791039" y="1387711"/>
                  <a:pt x="3799587" y="1397463"/>
                </a:cubicBezTo>
                <a:cubicBezTo>
                  <a:pt x="3808858" y="1408041"/>
                  <a:pt x="3825492" y="1409778"/>
                  <a:pt x="3838447" y="1415936"/>
                </a:cubicBezTo>
                <a:cubicBezTo>
                  <a:pt x="3867589" y="1412857"/>
                  <a:pt x="3897205" y="1412541"/>
                  <a:pt x="3925878" y="1406699"/>
                </a:cubicBezTo>
                <a:cubicBezTo>
                  <a:pt x="3942929" y="1403225"/>
                  <a:pt x="3958124" y="1394048"/>
                  <a:pt x="3974453" y="1388226"/>
                </a:cubicBezTo>
                <a:cubicBezTo>
                  <a:pt x="3984039" y="1384808"/>
                  <a:pt x="3993881" y="1382069"/>
                  <a:pt x="4003596" y="1378990"/>
                </a:cubicBezTo>
                <a:cubicBezTo>
                  <a:pt x="4000358" y="1348202"/>
                  <a:pt x="4010280" y="1313353"/>
                  <a:pt x="3993881" y="1286626"/>
                </a:cubicBezTo>
                <a:cubicBezTo>
                  <a:pt x="3983561" y="1269806"/>
                  <a:pt x="3955022" y="1274312"/>
                  <a:pt x="3935592" y="1268154"/>
                </a:cubicBezTo>
                <a:cubicBezTo>
                  <a:pt x="3862351" y="1244942"/>
                  <a:pt x="3952620" y="1276248"/>
                  <a:pt x="3877304" y="1240445"/>
                </a:cubicBezTo>
                <a:cubicBezTo>
                  <a:pt x="3868145" y="1236091"/>
                  <a:pt x="3857874" y="1234287"/>
                  <a:pt x="3848160" y="1231208"/>
                </a:cubicBezTo>
                <a:cubicBezTo>
                  <a:pt x="3844921" y="1221972"/>
                  <a:pt x="3840748" y="1212986"/>
                  <a:pt x="3838447" y="1203499"/>
                </a:cubicBezTo>
                <a:cubicBezTo>
                  <a:pt x="3831020" y="1172906"/>
                  <a:pt x="3846494" y="1128552"/>
                  <a:pt x="3819017" y="1111136"/>
                </a:cubicBezTo>
                <a:cubicBezTo>
                  <a:pt x="3772833" y="1081862"/>
                  <a:pt x="3800948" y="1096173"/>
                  <a:pt x="3731586" y="1074190"/>
                </a:cubicBezTo>
                <a:lnTo>
                  <a:pt x="3702440" y="1064954"/>
                </a:lnTo>
                <a:cubicBezTo>
                  <a:pt x="3692726" y="1061875"/>
                  <a:pt x="3683338" y="1057626"/>
                  <a:pt x="3673296" y="1055717"/>
                </a:cubicBezTo>
                <a:lnTo>
                  <a:pt x="3624723" y="1046481"/>
                </a:lnTo>
                <a:lnTo>
                  <a:pt x="3585863" y="991062"/>
                </a:lnTo>
                <a:cubicBezTo>
                  <a:pt x="3579387" y="981827"/>
                  <a:pt x="3573439" y="972235"/>
                  <a:pt x="3566434" y="963354"/>
                </a:cubicBezTo>
                <a:cubicBezTo>
                  <a:pt x="3556720" y="951039"/>
                  <a:pt x="3546702" y="938935"/>
                  <a:pt x="3537290" y="926408"/>
                </a:cubicBezTo>
                <a:cubicBezTo>
                  <a:pt x="3530504" y="917375"/>
                  <a:pt x="3526830" y="905805"/>
                  <a:pt x="3517861" y="898699"/>
                </a:cubicBezTo>
                <a:cubicBezTo>
                  <a:pt x="3506735" y="889884"/>
                  <a:pt x="3492447" y="885340"/>
                  <a:pt x="3479001" y="880226"/>
                </a:cubicBezTo>
                <a:cubicBezTo>
                  <a:pt x="3459986" y="872994"/>
                  <a:pt x="3420713" y="861754"/>
                  <a:pt x="3420713" y="861754"/>
                </a:cubicBezTo>
                <a:cubicBezTo>
                  <a:pt x="3392845" y="872352"/>
                  <a:pt x="3378179" y="877077"/>
                  <a:pt x="3371127" y="879069"/>
                </a:cubicBezTo>
                <a:lnTo>
                  <a:pt x="3367264" y="879993"/>
                </a:lnTo>
                <a:lnTo>
                  <a:pt x="3367235" y="879981"/>
                </a:lnTo>
                <a:cubicBezTo>
                  <a:pt x="3365938" y="880149"/>
                  <a:pt x="3365149" y="880419"/>
                  <a:pt x="3365564" y="880398"/>
                </a:cubicBezTo>
                <a:lnTo>
                  <a:pt x="3367264" y="879993"/>
                </a:lnTo>
                <a:lnTo>
                  <a:pt x="3375509" y="883325"/>
                </a:lnTo>
                <a:cubicBezTo>
                  <a:pt x="3376570" y="886938"/>
                  <a:pt x="3374071" y="894094"/>
                  <a:pt x="3362425" y="907936"/>
                </a:cubicBezTo>
                <a:cubicBezTo>
                  <a:pt x="3355132" y="916604"/>
                  <a:pt x="3343724" y="921444"/>
                  <a:pt x="3333282" y="926408"/>
                </a:cubicBezTo>
                <a:cubicBezTo>
                  <a:pt x="3319338" y="933035"/>
                  <a:pt x="3277736" y="941920"/>
                  <a:pt x="3265277" y="944881"/>
                </a:cubicBezTo>
                <a:cubicBezTo>
                  <a:pt x="3262040" y="932566"/>
                  <a:pt x="3260822" y="919604"/>
                  <a:pt x="3255563" y="907936"/>
                </a:cubicBezTo>
                <a:cubicBezTo>
                  <a:pt x="3243294" y="880716"/>
                  <a:pt x="3226997" y="874710"/>
                  <a:pt x="3206989" y="852517"/>
                </a:cubicBezTo>
                <a:cubicBezTo>
                  <a:pt x="3183344" y="826289"/>
                  <a:pt x="3181793" y="819779"/>
                  <a:pt x="3178429" y="816154"/>
                </a:cubicBezTo>
                <a:lnTo>
                  <a:pt x="3177111" y="815400"/>
                </a:lnTo>
                <a:lnTo>
                  <a:pt x="3177845" y="815572"/>
                </a:lnTo>
                <a:cubicBezTo>
                  <a:pt x="3242922" y="815572"/>
                  <a:pt x="3248820" y="811552"/>
                  <a:pt x="3294421" y="797099"/>
                </a:cubicBezTo>
                <a:cubicBezTo>
                  <a:pt x="3326804" y="800178"/>
                  <a:pt x="3359352" y="801960"/>
                  <a:pt x="3391569" y="806336"/>
                </a:cubicBezTo>
                <a:cubicBezTo>
                  <a:pt x="3404787" y="808131"/>
                  <a:pt x="3417685" y="811786"/>
                  <a:pt x="3430428" y="815572"/>
                </a:cubicBezTo>
                <a:cubicBezTo>
                  <a:pt x="3469525" y="827188"/>
                  <a:pt x="3507370" y="842687"/>
                  <a:pt x="3547005" y="852517"/>
                </a:cubicBezTo>
                <a:cubicBezTo>
                  <a:pt x="3791525" y="913163"/>
                  <a:pt x="3583435" y="848669"/>
                  <a:pt x="3683011" y="880226"/>
                </a:cubicBezTo>
                <a:cubicBezTo>
                  <a:pt x="3689487" y="870990"/>
                  <a:pt x="3701545" y="863585"/>
                  <a:pt x="3702440" y="852517"/>
                </a:cubicBezTo>
                <a:cubicBezTo>
                  <a:pt x="3706974" y="796492"/>
                  <a:pt x="3705248" y="768900"/>
                  <a:pt x="3673296" y="732445"/>
                </a:cubicBezTo>
                <a:cubicBezTo>
                  <a:pt x="3664501" y="722410"/>
                  <a:pt x="3652947" y="714771"/>
                  <a:pt x="3644152" y="704736"/>
                </a:cubicBezTo>
                <a:cubicBezTo>
                  <a:pt x="3628044" y="686356"/>
                  <a:pt x="3614671" y="655207"/>
                  <a:pt x="3595579" y="640081"/>
                </a:cubicBezTo>
                <a:cubicBezTo>
                  <a:pt x="3587712" y="633848"/>
                  <a:pt x="3576149" y="633924"/>
                  <a:pt x="3566434" y="630845"/>
                </a:cubicBezTo>
                <a:cubicBezTo>
                  <a:pt x="3559958" y="621609"/>
                  <a:pt x="3555260" y="610985"/>
                  <a:pt x="3547005" y="603136"/>
                </a:cubicBezTo>
                <a:cubicBezTo>
                  <a:pt x="3538749" y="595287"/>
                  <a:pt x="3528304" y="589628"/>
                  <a:pt x="3517861" y="584663"/>
                </a:cubicBezTo>
                <a:cubicBezTo>
                  <a:pt x="3485308" y="569188"/>
                  <a:pt x="3428994" y="569117"/>
                  <a:pt x="3401283" y="566190"/>
                </a:cubicBezTo>
                <a:cubicBezTo>
                  <a:pt x="3388826" y="563229"/>
                  <a:pt x="3347222" y="554345"/>
                  <a:pt x="3333282" y="547717"/>
                </a:cubicBezTo>
                <a:cubicBezTo>
                  <a:pt x="3322838" y="542753"/>
                  <a:pt x="3314580" y="534209"/>
                  <a:pt x="3304137" y="529245"/>
                </a:cubicBezTo>
                <a:cubicBezTo>
                  <a:pt x="3294979" y="524891"/>
                  <a:pt x="3284152" y="524362"/>
                  <a:pt x="3274993" y="520008"/>
                </a:cubicBezTo>
                <a:cubicBezTo>
                  <a:pt x="3264549" y="515044"/>
                  <a:pt x="3256580" y="505909"/>
                  <a:pt x="3245849" y="501536"/>
                </a:cubicBezTo>
                <a:cubicBezTo>
                  <a:pt x="3233576" y="496535"/>
                  <a:pt x="3219657" y="496313"/>
                  <a:pt x="3206989" y="492299"/>
                </a:cubicBezTo>
                <a:cubicBezTo>
                  <a:pt x="3113386" y="462633"/>
                  <a:pt x="3205822" y="481338"/>
                  <a:pt x="3100127" y="464590"/>
                </a:cubicBezTo>
                <a:cubicBezTo>
                  <a:pt x="3074510" y="452411"/>
                  <a:pt x="3039990" y="434723"/>
                  <a:pt x="3012695" y="427645"/>
                </a:cubicBezTo>
                <a:cubicBezTo>
                  <a:pt x="2977800" y="418597"/>
                  <a:pt x="2882319" y="411554"/>
                  <a:pt x="2857259" y="409172"/>
                </a:cubicBezTo>
                <a:cubicBezTo>
                  <a:pt x="2807651" y="393451"/>
                  <a:pt x="2797249" y="387968"/>
                  <a:pt x="2747781" y="396217"/>
                </a:cubicBezTo>
                <a:lnTo>
                  <a:pt x="2682595" y="409132"/>
                </a:lnTo>
                <a:lnTo>
                  <a:pt x="2682516" y="407670"/>
                </a:lnTo>
                <a:cubicBezTo>
                  <a:pt x="2683271" y="403719"/>
                  <a:pt x="2682745" y="398036"/>
                  <a:pt x="2686523" y="396240"/>
                </a:cubicBezTo>
                <a:cubicBezTo>
                  <a:pt x="2710278" y="384948"/>
                  <a:pt x="2793745" y="385199"/>
                  <a:pt x="2802735" y="384810"/>
                </a:cubicBezTo>
                <a:lnTo>
                  <a:pt x="2898911" y="381000"/>
                </a:lnTo>
                <a:cubicBezTo>
                  <a:pt x="2906926" y="379730"/>
                  <a:pt x="2914912" y="378282"/>
                  <a:pt x="2922955" y="377190"/>
                </a:cubicBezTo>
                <a:cubicBezTo>
                  <a:pt x="2942965" y="374472"/>
                  <a:pt x="2963672" y="374993"/>
                  <a:pt x="2983065" y="369570"/>
                </a:cubicBezTo>
                <a:cubicBezTo>
                  <a:pt x="2987685" y="368278"/>
                  <a:pt x="2987997" y="361658"/>
                  <a:pt x="2991079" y="358140"/>
                </a:cubicBezTo>
                <a:cubicBezTo>
                  <a:pt x="2994707" y="354001"/>
                  <a:pt x="2997922" y="348898"/>
                  <a:pt x="3003101" y="346711"/>
                </a:cubicBezTo>
                <a:cubicBezTo>
                  <a:pt x="3010526" y="343573"/>
                  <a:pt x="3019214" y="344576"/>
                  <a:pt x="3027145" y="342900"/>
                </a:cubicBezTo>
                <a:cubicBezTo>
                  <a:pt x="3031268" y="342029"/>
                  <a:pt x="3035160" y="340360"/>
                  <a:pt x="3039167" y="339090"/>
                </a:cubicBezTo>
                <a:cubicBezTo>
                  <a:pt x="3043175" y="335280"/>
                  <a:pt x="3046474" y="330649"/>
                  <a:pt x="3051189" y="327660"/>
                </a:cubicBezTo>
                <a:cubicBezTo>
                  <a:pt x="3054704" y="325432"/>
                  <a:pt x="3060972" y="327256"/>
                  <a:pt x="3063211" y="323850"/>
                </a:cubicBezTo>
                <a:lnTo>
                  <a:pt x="3070643" y="299120"/>
                </a:lnTo>
                <a:lnTo>
                  <a:pt x="3075233" y="297180"/>
                </a:lnTo>
                <a:cubicBezTo>
                  <a:pt x="3086416" y="287515"/>
                  <a:pt x="3098909" y="278655"/>
                  <a:pt x="3107292" y="266700"/>
                </a:cubicBezTo>
                <a:cubicBezTo>
                  <a:pt x="3109963" y="262890"/>
                  <a:pt x="3110834" y="256971"/>
                  <a:pt x="3115305" y="255270"/>
                </a:cubicBezTo>
                <a:cubicBezTo>
                  <a:pt x="3125306" y="251467"/>
                  <a:pt x="3136720" y="253017"/>
                  <a:pt x="3147365" y="251460"/>
                </a:cubicBezTo>
                <a:cubicBezTo>
                  <a:pt x="3154097" y="250475"/>
                  <a:pt x="3160830" y="249354"/>
                  <a:pt x="3167400" y="247650"/>
                </a:cubicBezTo>
                <a:cubicBezTo>
                  <a:pt x="3249736" y="226301"/>
                  <a:pt x="3139781" y="252861"/>
                  <a:pt x="3211482" y="232410"/>
                </a:cubicBezTo>
                <a:cubicBezTo>
                  <a:pt x="3218005" y="230549"/>
                  <a:pt x="3224870" y="230005"/>
                  <a:pt x="3231519" y="228600"/>
                </a:cubicBezTo>
                <a:cubicBezTo>
                  <a:pt x="3236896" y="227464"/>
                  <a:pt x="3242205" y="226060"/>
                  <a:pt x="3247548" y="224790"/>
                </a:cubicBezTo>
                <a:cubicBezTo>
                  <a:pt x="3252463" y="221052"/>
                  <a:pt x="3271101" y="205974"/>
                  <a:pt x="3279607" y="201930"/>
                </a:cubicBezTo>
                <a:cubicBezTo>
                  <a:pt x="3283385" y="200134"/>
                  <a:pt x="3287621" y="199390"/>
                  <a:pt x="3291629" y="198120"/>
                </a:cubicBezTo>
                <a:cubicBezTo>
                  <a:pt x="3314666" y="168916"/>
                  <a:pt x="3292234" y="193831"/>
                  <a:pt x="3315673" y="175260"/>
                </a:cubicBezTo>
                <a:cubicBezTo>
                  <a:pt x="3320026" y="171811"/>
                  <a:pt x="3322979" y="166819"/>
                  <a:pt x="3327694" y="163830"/>
                </a:cubicBezTo>
                <a:cubicBezTo>
                  <a:pt x="3330836" y="161838"/>
                  <a:pt x="3354009" y="156464"/>
                  <a:pt x="3355746" y="156210"/>
                </a:cubicBezTo>
                <a:cubicBezTo>
                  <a:pt x="3367701" y="154461"/>
                  <a:pt x="3379822" y="153920"/>
                  <a:pt x="3391812" y="152400"/>
                </a:cubicBezTo>
                <a:cubicBezTo>
                  <a:pt x="3412867" y="149731"/>
                  <a:pt x="3413682" y="149107"/>
                  <a:pt x="3431885" y="144780"/>
                </a:cubicBezTo>
                <a:cubicBezTo>
                  <a:pt x="3437228" y="146050"/>
                  <a:pt x="3442619" y="147151"/>
                  <a:pt x="3447914" y="148590"/>
                </a:cubicBezTo>
                <a:cubicBezTo>
                  <a:pt x="3451976" y="149693"/>
                  <a:pt x="3455839" y="151426"/>
                  <a:pt x="3459936" y="152400"/>
                </a:cubicBezTo>
                <a:lnTo>
                  <a:pt x="3491995" y="160020"/>
                </a:lnTo>
                <a:cubicBezTo>
                  <a:pt x="3506688" y="159385"/>
                  <a:pt x="3521474" y="159582"/>
                  <a:pt x="3536214" y="159363"/>
                </a:cubicBezTo>
                <a:lnTo>
                  <a:pt x="3567011" y="157154"/>
                </a:lnTo>
                <a:lnTo>
                  <a:pt x="3564127" y="160021"/>
                </a:lnTo>
                <a:cubicBezTo>
                  <a:pt x="3554063" y="167196"/>
                  <a:pt x="3539479" y="173643"/>
                  <a:pt x="3528061" y="179071"/>
                </a:cubicBezTo>
                <a:cubicBezTo>
                  <a:pt x="3514703" y="180340"/>
                  <a:pt x="3501151" y="180378"/>
                  <a:pt x="3487988" y="182880"/>
                </a:cubicBezTo>
                <a:cubicBezTo>
                  <a:pt x="3480934" y="184222"/>
                  <a:pt x="3474687" y="188100"/>
                  <a:pt x="3467951" y="190501"/>
                </a:cubicBezTo>
                <a:cubicBezTo>
                  <a:pt x="3456453" y="194600"/>
                  <a:pt x="3452532" y="195118"/>
                  <a:pt x="3439900" y="198121"/>
                </a:cubicBezTo>
                <a:cubicBezTo>
                  <a:pt x="3408433" y="200422"/>
                  <a:pt x="3357734" y="203204"/>
                  <a:pt x="3327694" y="209551"/>
                </a:cubicBezTo>
                <a:cubicBezTo>
                  <a:pt x="3322993" y="210544"/>
                  <a:pt x="3319854" y="214898"/>
                  <a:pt x="3315673" y="217171"/>
                </a:cubicBezTo>
                <a:cubicBezTo>
                  <a:pt x="3310486" y="219988"/>
                  <a:pt x="3302544" y="219825"/>
                  <a:pt x="3299643" y="224790"/>
                </a:cubicBezTo>
                <a:cubicBezTo>
                  <a:pt x="3295057" y="232641"/>
                  <a:pt x="3286473" y="249283"/>
                  <a:pt x="3295636" y="251460"/>
                </a:cubicBezTo>
                <a:cubicBezTo>
                  <a:pt x="3504957" y="301215"/>
                  <a:pt x="3383291" y="227011"/>
                  <a:pt x="3439900" y="262890"/>
                </a:cubicBezTo>
                <a:cubicBezTo>
                  <a:pt x="3449250" y="265431"/>
                  <a:pt x="3458416" y="268698"/>
                  <a:pt x="3467951" y="270511"/>
                </a:cubicBezTo>
                <a:cubicBezTo>
                  <a:pt x="3478511" y="272519"/>
                  <a:pt x="3490168" y="270163"/>
                  <a:pt x="3500010" y="274321"/>
                </a:cubicBezTo>
                <a:cubicBezTo>
                  <a:pt x="3503870" y="275951"/>
                  <a:pt x="3502681" y="281941"/>
                  <a:pt x="3504017" y="285751"/>
                </a:cubicBezTo>
                <a:cubicBezTo>
                  <a:pt x="3508024" y="288291"/>
                  <a:pt x="3512339" y="290440"/>
                  <a:pt x="3516039" y="293371"/>
                </a:cubicBezTo>
                <a:cubicBezTo>
                  <a:pt x="3520392" y="296820"/>
                  <a:pt x="3523449" y="301669"/>
                  <a:pt x="3528061" y="304801"/>
                </a:cubicBezTo>
                <a:cubicBezTo>
                  <a:pt x="3532922" y="308102"/>
                  <a:pt x="3538747" y="309881"/>
                  <a:pt x="3544090" y="312421"/>
                </a:cubicBezTo>
                <a:cubicBezTo>
                  <a:pt x="3544090" y="312421"/>
                  <a:pt x="3592784" y="317484"/>
                  <a:pt x="3616222" y="323851"/>
                </a:cubicBezTo>
                <a:cubicBezTo>
                  <a:pt x="3621671" y="325331"/>
                  <a:pt x="3622816" y="333733"/>
                  <a:pt x="3628244" y="335281"/>
                </a:cubicBezTo>
                <a:cubicBezTo>
                  <a:pt x="3650331" y="341581"/>
                  <a:pt x="3673717" y="342609"/>
                  <a:pt x="3696368" y="346711"/>
                </a:cubicBezTo>
                <a:cubicBezTo>
                  <a:pt x="3701779" y="347691"/>
                  <a:pt x="3707055" y="349251"/>
                  <a:pt x="3712398" y="350521"/>
                </a:cubicBezTo>
                <a:cubicBezTo>
                  <a:pt x="3804794" y="356377"/>
                  <a:pt x="3808179" y="337529"/>
                  <a:pt x="3856660" y="373381"/>
                </a:cubicBezTo>
                <a:cubicBezTo>
                  <a:pt x="3861135" y="376689"/>
                  <a:pt x="3864329" y="381361"/>
                  <a:pt x="3868682" y="384811"/>
                </a:cubicBezTo>
                <a:cubicBezTo>
                  <a:pt x="3872383" y="387742"/>
                  <a:pt x="3878550" y="388335"/>
                  <a:pt x="3880704" y="392431"/>
                </a:cubicBezTo>
                <a:cubicBezTo>
                  <a:pt x="3880964" y="392924"/>
                  <a:pt x="3884452" y="421649"/>
                  <a:pt x="3888719" y="426721"/>
                </a:cubicBezTo>
                <a:cubicBezTo>
                  <a:pt x="3911514" y="453812"/>
                  <a:pt x="3896089" y="398957"/>
                  <a:pt x="3904748" y="464821"/>
                </a:cubicBezTo>
                <a:cubicBezTo>
                  <a:pt x="3904748" y="464821"/>
                  <a:pt x="3923905" y="482187"/>
                  <a:pt x="3932800" y="491491"/>
                </a:cubicBezTo>
                <a:cubicBezTo>
                  <a:pt x="3944360" y="503581"/>
                  <a:pt x="3945454" y="507932"/>
                  <a:pt x="3952836" y="521971"/>
                </a:cubicBezTo>
                <a:lnTo>
                  <a:pt x="4024968" y="525780"/>
                </a:lnTo>
                <a:cubicBezTo>
                  <a:pt x="4033403" y="526227"/>
                  <a:pt x="4044584" y="526559"/>
                  <a:pt x="4049012" y="533401"/>
                </a:cubicBezTo>
                <a:cubicBezTo>
                  <a:pt x="4056839" y="545494"/>
                  <a:pt x="4054355" y="561341"/>
                  <a:pt x="4057027" y="575310"/>
                </a:cubicBezTo>
                <a:cubicBezTo>
                  <a:pt x="4027279" y="578454"/>
                  <a:pt x="4001634" y="579613"/>
                  <a:pt x="3972874" y="590551"/>
                </a:cubicBezTo>
                <a:cubicBezTo>
                  <a:pt x="3967611" y="592552"/>
                  <a:pt x="3962125" y="596731"/>
                  <a:pt x="3960851" y="601981"/>
                </a:cubicBezTo>
                <a:cubicBezTo>
                  <a:pt x="3953884" y="630684"/>
                  <a:pt x="3952836" y="660401"/>
                  <a:pt x="3948829" y="689611"/>
                </a:cubicBezTo>
                <a:cubicBezTo>
                  <a:pt x="3952836" y="693420"/>
                  <a:pt x="3956497" y="697591"/>
                  <a:pt x="3960851" y="701041"/>
                </a:cubicBezTo>
                <a:cubicBezTo>
                  <a:pt x="3964551" y="703972"/>
                  <a:pt x="3968865" y="706120"/>
                  <a:pt x="3972874" y="708661"/>
                </a:cubicBezTo>
                <a:cubicBezTo>
                  <a:pt x="3985834" y="716875"/>
                  <a:pt x="4000270" y="722912"/>
                  <a:pt x="4012946" y="731520"/>
                </a:cubicBezTo>
                <a:cubicBezTo>
                  <a:pt x="4019095" y="735697"/>
                  <a:pt x="4023633" y="741680"/>
                  <a:pt x="4028975" y="746761"/>
                </a:cubicBezTo>
                <a:cubicBezTo>
                  <a:pt x="4032381" y="749998"/>
                  <a:pt x="4036991" y="751841"/>
                  <a:pt x="4040997" y="754380"/>
                </a:cubicBezTo>
                <a:cubicBezTo>
                  <a:pt x="4047596" y="758563"/>
                  <a:pt x="4071269" y="771409"/>
                  <a:pt x="4077063" y="781050"/>
                </a:cubicBezTo>
                <a:cubicBezTo>
                  <a:pt x="4079796" y="785597"/>
                  <a:pt x="4078901" y="791478"/>
                  <a:pt x="4081070" y="796291"/>
                </a:cubicBezTo>
                <a:cubicBezTo>
                  <a:pt x="4096692" y="830945"/>
                  <a:pt x="4083762" y="772296"/>
                  <a:pt x="4093093" y="834391"/>
                </a:cubicBezTo>
                <a:cubicBezTo>
                  <a:pt x="4097588" y="847213"/>
                  <a:pt x="4097191" y="847879"/>
                  <a:pt x="4105114" y="861060"/>
                </a:cubicBezTo>
                <a:cubicBezTo>
                  <a:pt x="4107504" y="865037"/>
                  <a:pt x="4110975" y="868394"/>
                  <a:pt x="4113129" y="872491"/>
                </a:cubicBezTo>
                <a:cubicBezTo>
                  <a:pt x="4115018" y="876083"/>
                  <a:pt x="4114432" y="880836"/>
                  <a:pt x="4117136" y="883921"/>
                </a:cubicBezTo>
                <a:cubicBezTo>
                  <a:pt x="4121412" y="888799"/>
                  <a:pt x="4128095" y="891217"/>
                  <a:pt x="4133166" y="895351"/>
                </a:cubicBezTo>
                <a:cubicBezTo>
                  <a:pt x="4137469" y="898857"/>
                  <a:pt x="4141180" y="902971"/>
                  <a:pt x="4145188" y="906781"/>
                </a:cubicBezTo>
                <a:cubicBezTo>
                  <a:pt x="4177246" y="909321"/>
                  <a:pt x="4209193" y="914401"/>
                  <a:pt x="4241364" y="914401"/>
                </a:cubicBezTo>
                <a:cubicBezTo>
                  <a:pt x="4246180" y="914401"/>
                  <a:pt x="4250376" y="910357"/>
                  <a:pt x="4253385" y="906781"/>
                </a:cubicBezTo>
                <a:cubicBezTo>
                  <a:pt x="4256025" y="903645"/>
                  <a:pt x="4256057" y="899160"/>
                  <a:pt x="4257393" y="895351"/>
                </a:cubicBezTo>
                <a:cubicBezTo>
                  <a:pt x="4257393" y="895351"/>
                  <a:pt x="4274188" y="886141"/>
                  <a:pt x="4281437" y="880110"/>
                </a:cubicBezTo>
                <a:cubicBezTo>
                  <a:pt x="4285061" y="877096"/>
                  <a:pt x="4286368" y="872199"/>
                  <a:pt x="4289451" y="868680"/>
                </a:cubicBezTo>
                <a:cubicBezTo>
                  <a:pt x="4293079" y="864542"/>
                  <a:pt x="4298329" y="861734"/>
                  <a:pt x="4301473" y="857251"/>
                </a:cubicBezTo>
                <a:cubicBezTo>
                  <a:pt x="4303817" y="853908"/>
                  <a:pt x="4303026" y="849089"/>
                  <a:pt x="4305481" y="845821"/>
                </a:cubicBezTo>
                <a:cubicBezTo>
                  <a:pt x="4309873" y="839975"/>
                  <a:pt x="4316167" y="835661"/>
                  <a:pt x="4321510" y="830580"/>
                </a:cubicBezTo>
                <a:lnTo>
                  <a:pt x="4333532" y="826771"/>
                </a:lnTo>
                <a:cubicBezTo>
                  <a:pt x="4347014" y="822497"/>
                  <a:pt x="4360795" y="801224"/>
                  <a:pt x="4369598" y="788671"/>
                </a:cubicBezTo>
                <a:cubicBezTo>
                  <a:pt x="4376277" y="786130"/>
                  <a:pt x="4383061" y="783829"/>
                  <a:pt x="4389635" y="781050"/>
                </a:cubicBezTo>
                <a:cubicBezTo>
                  <a:pt x="4395093" y="778743"/>
                  <a:pt x="4400070" y="775425"/>
                  <a:pt x="4405664" y="773430"/>
                </a:cubicBezTo>
                <a:cubicBezTo>
                  <a:pt x="4432778" y="763763"/>
                  <a:pt x="4411110" y="775022"/>
                  <a:pt x="4433715" y="765810"/>
                </a:cubicBezTo>
                <a:cubicBezTo>
                  <a:pt x="4439205" y="763574"/>
                  <a:pt x="4444198" y="760299"/>
                  <a:pt x="4449744" y="758191"/>
                </a:cubicBezTo>
                <a:cubicBezTo>
                  <a:pt x="4457588" y="755207"/>
                  <a:pt x="4466068" y="753832"/>
                  <a:pt x="4473788" y="750571"/>
                </a:cubicBezTo>
                <a:cubicBezTo>
                  <a:pt x="4478189" y="748710"/>
                  <a:pt x="4481628" y="745223"/>
                  <a:pt x="4485810" y="742950"/>
                </a:cubicBezTo>
                <a:cubicBezTo>
                  <a:pt x="4490997" y="740132"/>
                  <a:pt x="4496349" y="737567"/>
                  <a:pt x="4501839" y="735330"/>
                </a:cubicBezTo>
                <a:cubicBezTo>
                  <a:pt x="4505722" y="733749"/>
                  <a:pt x="4510083" y="733316"/>
                  <a:pt x="4513861" y="731520"/>
                </a:cubicBezTo>
                <a:cubicBezTo>
                  <a:pt x="4518170" y="729472"/>
                  <a:pt x="4521876" y="726441"/>
                  <a:pt x="4525883" y="723900"/>
                </a:cubicBezTo>
                <a:cubicBezTo>
                  <a:pt x="4538555" y="715868"/>
                  <a:pt x="4550249" y="706501"/>
                  <a:pt x="4561949" y="697231"/>
                </a:cubicBezTo>
                <a:cubicBezTo>
                  <a:pt x="4592805" y="672784"/>
                  <a:pt x="4556144" y="697099"/>
                  <a:pt x="4585994" y="678181"/>
                </a:cubicBezTo>
                <a:cubicBezTo>
                  <a:pt x="4645504" y="671108"/>
                  <a:pt x="4598711" y="678693"/>
                  <a:pt x="4630074" y="670561"/>
                </a:cubicBezTo>
                <a:cubicBezTo>
                  <a:pt x="4640701" y="667805"/>
                  <a:pt x="4651781" y="666520"/>
                  <a:pt x="4662132" y="662940"/>
                </a:cubicBezTo>
                <a:cubicBezTo>
                  <a:pt x="4666658" y="661376"/>
                  <a:pt x="4669585" y="656769"/>
                  <a:pt x="4674154" y="655320"/>
                </a:cubicBezTo>
                <a:cubicBezTo>
                  <a:pt x="4685838" y="651618"/>
                  <a:pt x="4698273" y="650540"/>
                  <a:pt x="4710220" y="647701"/>
                </a:cubicBezTo>
                <a:cubicBezTo>
                  <a:pt x="4714318" y="646727"/>
                  <a:pt x="4718235" y="645161"/>
                  <a:pt x="4722242" y="643890"/>
                </a:cubicBezTo>
                <a:cubicBezTo>
                  <a:pt x="4731593" y="642620"/>
                  <a:pt x="4741181" y="642444"/>
                  <a:pt x="4750295" y="640081"/>
                </a:cubicBezTo>
                <a:cubicBezTo>
                  <a:pt x="4797554" y="627827"/>
                  <a:pt x="4736275" y="635952"/>
                  <a:pt x="4782352" y="628651"/>
                </a:cubicBezTo>
                <a:cubicBezTo>
                  <a:pt x="4803202" y="625347"/>
                  <a:pt x="4812395" y="624130"/>
                  <a:pt x="4815764" y="623876"/>
                </a:cubicBezTo>
                <a:lnTo>
                  <a:pt x="4814992" y="624385"/>
                </a:lnTo>
                <a:lnTo>
                  <a:pt x="4812810" y="624908"/>
                </a:lnTo>
                <a:cubicBezTo>
                  <a:pt x="4809385" y="625810"/>
                  <a:pt x="4811809" y="625425"/>
                  <a:pt x="4814247" y="624878"/>
                </a:cubicBezTo>
                <a:lnTo>
                  <a:pt x="4814992" y="624385"/>
                </a:lnTo>
                <a:lnTo>
                  <a:pt x="4823064" y="622451"/>
                </a:lnTo>
                <a:cubicBezTo>
                  <a:pt x="4828431" y="621217"/>
                  <a:pt x="4835989" y="619520"/>
                  <a:pt x="4846469" y="617220"/>
                </a:cubicBezTo>
                <a:cubicBezTo>
                  <a:pt x="4853106" y="615765"/>
                  <a:pt x="4860045" y="615459"/>
                  <a:pt x="4866506" y="613411"/>
                </a:cubicBezTo>
                <a:cubicBezTo>
                  <a:pt x="4881037" y="608806"/>
                  <a:pt x="4882245" y="604860"/>
                  <a:pt x="4894557" y="598171"/>
                </a:cubicBezTo>
                <a:cubicBezTo>
                  <a:pt x="4919173" y="584798"/>
                  <a:pt x="4903027" y="597739"/>
                  <a:pt x="4922608" y="579121"/>
                </a:cubicBezTo>
                <a:cubicBezTo>
                  <a:pt x="4955970" y="571192"/>
                  <a:pt x="4922985" y="580846"/>
                  <a:pt x="4950660" y="567691"/>
                </a:cubicBezTo>
                <a:cubicBezTo>
                  <a:pt x="4989873" y="549050"/>
                  <a:pt x="4954866" y="570104"/>
                  <a:pt x="4982718" y="552451"/>
                </a:cubicBezTo>
                <a:cubicBezTo>
                  <a:pt x="4996265" y="550304"/>
                  <a:pt x="5011545" y="550186"/>
                  <a:pt x="5022792" y="541021"/>
                </a:cubicBezTo>
                <a:cubicBezTo>
                  <a:pt x="5038368" y="528327"/>
                  <a:pt x="5042548" y="523790"/>
                  <a:pt x="5041523" y="523197"/>
                </a:cubicBezTo>
                <a:lnTo>
                  <a:pt x="5030347" y="528413"/>
                </a:lnTo>
                <a:lnTo>
                  <a:pt x="5032936" y="526835"/>
                </a:lnTo>
                <a:cubicBezTo>
                  <a:pt x="5038752" y="523227"/>
                  <a:pt x="5047134" y="517971"/>
                  <a:pt x="5058858" y="510541"/>
                </a:cubicBezTo>
                <a:cubicBezTo>
                  <a:pt x="5069860" y="503566"/>
                  <a:pt x="5084837" y="496288"/>
                  <a:pt x="5086909" y="483871"/>
                </a:cubicBezTo>
                <a:cubicBezTo>
                  <a:pt x="5098652" y="413530"/>
                  <a:pt x="5093863" y="341570"/>
                  <a:pt x="5098931" y="270511"/>
                </a:cubicBezTo>
                <a:cubicBezTo>
                  <a:pt x="5099217" y="266503"/>
                  <a:pt x="5101603" y="262890"/>
                  <a:pt x="5102938" y="259081"/>
                </a:cubicBezTo>
                <a:cubicBezTo>
                  <a:pt x="5106945" y="256540"/>
                  <a:pt x="5111260" y="254391"/>
                  <a:pt x="5114960" y="251460"/>
                </a:cubicBezTo>
                <a:cubicBezTo>
                  <a:pt x="5119313" y="248011"/>
                  <a:pt x="5122028" y="242647"/>
                  <a:pt x="5126982" y="240031"/>
                </a:cubicBezTo>
                <a:cubicBezTo>
                  <a:pt x="5134367" y="236130"/>
                  <a:pt x="5143306" y="235672"/>
                  <a:pt x="5151026" y="232410"/>
                </a:cubicBezTo>
                <a:cubicBezTo>
                  <a:pt x="5155427" y="230550"/>
                  <a:pt x="5159041" y="227331"/>
                  <a:pt x="5163048" y="224790"/>
                </a:cubicBezTo>
                <a:cubicBezTo>
                  <a:pt x="5168391" y="223521"/>
                  <a:pt x="5174015" y="223043"/>
                  <a:pt x="5179078" y="220981"/>
                </a:cubicBezTo>
                <a:cubicBezTo>
                  <a:pt x="5196997" y="213679"/>
                  <a:pt x="5186052" y="208728"/>
                  <a:pt x="5211136" y="209551"/>
                </a:cubicBezTo>
                <a:cubicBezTo>
                  <a:pt x="5243286" y="210604"/>
                  <a:pt x="5275253" y="214630"/>
                  <a:pt x="5307312" y="217171"/>
                </a:cubicBezTo>
                <a:cubicBezTo>
                  <a:pt x="5328062" y="207306"/>
                  <a:pt x="5329396" y="208681"/>
                  <a:pt x="5347386" y="186690"/>
                </a:cubicBezTo>
                <a:cubicBezTo>
                  <a:pt x="5349980" y="183521"/>
                  <a:pt x="5349504" y="178853"/>
                  <a:pt x="5351392" y="175260"/>
                </a:cubicBezTo>
                <a:cubicBezTo>
                  <a:pt x="5354876" y="168636"/>
                  <a:pt x="5359632" y="162683"/>
                  <a:pt x="5363414" y="156210"/>
                </a:cubicBezTo>
                <a:cubicBezTo>
                  <a:pt x="5366315" y="151246"/>
                  <a:pt x="5368757" y="146050"/>
                  <a:pt x="5371429" y="140971"/>
                </a:cubicBezTo>
                <a:cubicBezTo>
                  <a:pt x="5378721" y="127105"/>
                  <a:pt x="5390130" y="115571"/>
                  <a:pt x="5399481" y="102871"/>
                </a:cubicBezTo>
                <a:cubicBezTo>
                  <a:pt x="5390797" y="104141"/>
                  <a:pt x="5358027" y="109570"/>
                  <a:pt x="5347386" y="110491"/>
                </a:cubicBezTo>
                <a:cubicBezTo>
                  <a:pt x="5343179" y="110854"/>
                  <a:pt x="5339530" y="113641"/>
                  <a:pt x="5335363" y="114300"/>
                </a:cubicBezTo>
                <a:cubicBezTo>
                  <a:pt x="5323432" y="116192"/>
                  <a:pt x="5311319" y="116841"/>
                  <a:pt x="5299297" y="118111"/>
                </a:cubicBezTo>
                <a:cubicBezTo>
                  <a:pt x="5263232" y="115571"/>
                  <a:pt x="5227084" y="113912"/>
                  <a:pt x="5191099" y="110491"/>
                </a:cubicBezTo>
                <a:cubicBezTo>
                  <a:pt x="5181341" y="109563"/>
                  <a:pt x="5174803" y="103972"/>
                  <a:pt x="5167055" y="99061"/>
                </a:cubicBezTo>
                <a:cubicBezTo>
                  <a:pt x="5160026" y="94605"/>
                  <a:pt x="5151026" y="93980"/>
                  <a:pt x="5143011" y="91441"/>
                </a:cubicBezTo>
                <a:lnTo>
                  <a:pt x="5106945" y="80011"/>
                </a:lnTo>
                <a:cubicBezTo>
                  <a:pt x="5009434" y="78741"/>
                  <a:pt x="4911857" y="79810"/>
                  <a:pt x="4814411" y="76200"/>
                </a:cubicBezTo>
                <a:cubicBezTo>
                  <a:pt x="4808442" y="75979"/>
                  <a:pt x="4803841" y="70888"/>
                  <a:pt x="4798381" y="68581"/>
                </a:cubicBezTo>
                <a:cubicBezTo>
                  <a:pt x="4791809" y="65803"/>
                  <a:pt x="4785169" y="63124"/>
                  <a:pt x="4778345" y="60961"/>
                </a:cubicBezTo>
                <a:cubicBezTo>
                  <a:pt x="4752468" y="52760"/>
                  <a:pt x="4771424" y="62923"/>
                  <a:pt x="4750295" y="49531"/>
                </a:cubicBezTo>
                <a:cubicBezTo>
                  <a:pt x="4735865" y="46786"/>
                  <a:pt x="4726294" y="46704"/>
                  <a:pt x="4714228" y="38100"/>
                </a:cubicBezTo>
                <a:cubicBezTo>
                  <a:pt x="4708183" y="33789"/>
                  <a:pt x="4703541" y="27941"/>
                  <a:pt x="4698199" y="22861"/>
                </a:cubicBezTo>
                <a:cubicBezTo>
                  <a:pt x="4694191" y="21591"/>
                  <a:pt x="4690058" y="20633"/>
                  <a:pt x="4686177" y="19051"/>
                </a:cubicBezTo>
                <a:cubicBezTo>
                  <a:pt x="4675283" y="14612"/>
                  <a:pt x="4661761" y="6026"/>
                  <a:pt x="4650110" y="3811"/>
                </a:cubicBezTo>
                <a:cubicBezTo>
                  <a:pt x="4636947" y="1308"/>
                  <a:pt x="4623395" y="1270"/>
                  <a:pt x="4610038" y="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12191980" y="6857999"/>
                </a:lnTo>
                <a:lnTo>
                  <a:pt x="12190094" y="6848931"/>
                </a:lnTo>
                <a:cubicBezTo>
                  <a:pt x="12187847" y="6846715"/>
                  <a:pt x="12182989" y="6843701"/>
                  <a:pt x="12172551" y="6835081"/>
                </a:cubicBezTo>
                <a:cubicBezTo>
                  <a:pt x="12149438" y="6815996"/>
                  <a:pt x="12134176" y="6812390"/>
                  <a:pt x="12094833" y="6793826"/>
                </a:cubicBezTo>
                <a:cubicBezTo>
                  <a:pt x="12010639" y="6792298"/>
                  <a:pt x="11926307" y="6791978"/>
                  <a:pt x="11842250" y="6789242"/>
                </a:cubicBezTo>
                <a:cubicBezTo>
                  <a:pt x="11832034" y="6788909"/>
                  <a:pt x="11822952" y="6785986"/>
                  <a:pt x="11813106" y="6784658"/>
                </a:cubicBezTo>
                <a:cubicBezTo>
                  <a:pt x="11800268" y="6782928"/>
                  <a:pt x="11787086" y="6781805"/>
                  <a:pt x="11774247" y="6780074"/>
                </a:cubicBezTo>
                <a:cubicBezTo>
                  <a:pt x="11764402" y="6778747"/>
                  <a:pt x="11755327" y="6775766"/>
                  <a:pt x="11745103" y="6775490"/>
                </a:cubicBezTo>
                <a:cubicBezTo>
                  <a:pt x="11641598" y="6772700"/>
                  <a:pt x="11537855" y="6772435"/>
                  <a:pt x="11434232" y="6770906"/>
                </a:cubicBezTo>
                <a:cubicBezTo>
                  <a:pt x="11424517" y="6772435"/>
                  <a:pt x="11413608" y="6772810"/>
                  <a:pt x="11405088" y="6775490"/>
                </a:cubicBezTo>
                <a:cubicBezTo>
                  <a:pt x="11393657" y="6779086"/>
                  <a:pt x="11389317" y="6787757"/>
                  <a:pt x="11375944" y="6789242"/>
                </a:cubicBezTo>
                <a:cubicBezTo>
                  <a:pt x="11331701" y="6794154"/>
                  <a:pt x="11285273" y="6792298"/>
                  <a:pt x="11239938" y="6793826"/>
                </a:cubicBezTo>
                <a:cubicBezTo>
                  <a:pt x="11226985" y="6789242"/>
                  <a:pt x="11214254" y="6784515"/>
                  <a:pt x="11201078" y="6780074"/>
                </a:cubicBezTo>
                <a:cubicBezTo>
                  <a:pt x="11191577" y="6776872"/>
                  <a:pt x="11179228" y="6775208"/>
                  <a:pt x="11171934" y="6770906"/>
                </a:cubicBezTo>
                <a:cubicBezTo>
                  <a:pt x="11165537" y="6767133"/>
                  <a:pt x="11165458" y="6761738"/>
                  <a:pt x="11162220" y="6757155"/>
                </a:cubicBezTo>
                <a:cubicBezTo>
                  <a:pt x="11149267" y="6751043"/>
                  <a:pt x="11135281" y="6745382"/>
                  <a:pt x="11123360" y="6738819"/>
                </a:cubicBezTo>
                <a:cubicBezTo>
                  <a:pt x="11115762" y="6734636"/>
                  <a:pt x="11113646" y="6728123"/>
                  <a:pt x="11103932" y="6725067"/>
                </a:cubicBezTo>
                <a:cubicBezTo>
                  <a:pt x="11043776" y="6706144"/>
                  <a:pt x="11074216" y="6742057"/>
                  <a:pt x="11055358" y="6697563"/>
                </a:cubicBezTo>
                <a:cubicBezTo>
                  <a:pt x="11022975" y="6696035"/>
                  <a:pt x="10990123" y="6689968"/>
                  <a:pt x="10958210" y="6692980"/>
                </a:cubicBezTo>
                <a:cubicBezTo>
                  <a:pt x="10937878" y="6694898"/>
                  <a:pt x="10926224" y="6705445"/>
                  <a:pt x="10909636" y="6711315"/>
                </a:cubicBezTo>
                <a:cubicBezTo>
                  <a:pt x="10900295" y="6714620"/>
                  <a:pt x="10890207" y="6717427"/>
                  <a:pt x="10880492" y="6720483"/>
                </a:cubicBezTo>
                <a:cubicBezTo>
                  <a:pt x="10857825" y="6722011"/>
                  <a:pt x="10833414" y="6720679"/>
                  <a:pt x="10812490" y="6725067"/>
                </a:cubicBezTo>
                <a:cubicBezTo>
                  <a:pt x="10801820" y="6727304"/>
                  <a:pt x="10801316" y="6734923"/>
                  <a:pt x="10793060" y="6738819"/>
                </a:cubicBezTo>
                <a:cubicBezTo>
                  <a:pt x="10784804" y="6742714"/>
                  <a:pt x="10774888" y="6746104"/>
                  <a:pt x="10763916" y="6747987"/>
                </a:cubicBezTo>
                <a:cubicBezTo>
                  <a:pt x="10738820" y="6752293"/>
                  <a:pt x="10712104" y="6754099"/>
                  <a:pt x="10686198" y="6757155"/>
                </a:cubicBezTo>
                <a:cubicBezTo>
                  <a:pt x="10676484" y="6754099"/>
                  <a:pt x="10668049" y="6749840"/>
                  <a:pt x="10657054" y="6747987"/>
                </a:cubicBezTo>
                <a:cubicBezTo>
                  <a:pt x="10622284" y="6742127"/>
                  <a:pt x="10583216" y="6742026"/>
                  <a:pt x="10550192" y="6734235"/>
                </a:cubicBezTo>
                <a:cubicBezTo>
                  <a:pt x="10541033" y="6732074"/>
                  <a:pt x="10543716" y="6725067"/>
                  <a:pt x="10540478" y="6720483"/>
                </a:cubicBezTo>
                <a:cubicBezTo>
                  <a:pt x="10481862" y="6714952"/>
                  <a:pt x="10507568" y="6718363"/>
                  <a:pt x="10462760" y="6711315"/>
                </a:cubicBezTo>
                <a:cubicBezTo>
                  <a:pt x="10432348" y="6706532"/>
                  <a:pt x="10424301" y="6685098"/>
                  <a:pt x="10394756" y="6679228"/>
                </a:cubicBezTo>
                <a:cubicBezTo>
                  <a:pt x="10358819" y="6672088"/>
                  <a:pt x="10316742" y="6677373"/>
                  <a:pt x="10278180" y="6674644"/>
                </a:cubicBezTo>
                <a:cubicBezTo>
                  <a:pt x="10251773" y="6672775"/>
                  <a:pt x="10226368" y="6668532"/>
                  <a:pt x="10200462" y="6665476"/>
                </a:cubicBezTo>
                <a:cubicBezTo>
                  <a:pt x="10134625" y="6675832"/>
                  <a:pt x="10206542" y="6663799"/>
                  <a:pt x="10093600" y="6688395"/>
                </a:cubicBezTo>
                <a:cubicBezTo>
                  <a:pt x="10077766" y="6691844"/>
                  <a:pt x="10061217" y="6694507"/>
                  <a:pt x="10045026" y="6697563"/>
                </a:cubicBezTo>
                <a:cubicBezTo>
                  <a:pt x="10011419" y="6699829"/>
                  <a:pt x="9873335" y="6708882"/>
                  <a:pt x="9860446" y="6711315"/>
                </a:cubicBezTo>
                <a:cubicBezTo>
                  <a:pt x="9845413" y="6714152"/>
                  <a:pt x="9841017" y="6723539"/>
                  <a:pt x="9831302" y="6729651"/>
                </a:cubicBezTo>
                <a:cubicBezTo>
                  <a:pt x="9831302" y="6729651"/>
                  <a:pt x="9793410" y="6737944"/>
                  <a:pt x="9773014" y="6738819"/>
                </a:cubicBezTo>
                <a:cubicBezTo>
                  <a:pt x="9685881" y="6742556"/>
                  <a:pt x="9598149" y="6741875"/>
                  <a:pt x="9510716" y="6743403"/>
                </a:cubicBezTo>
                <a:cubicBezTo>
                  <a:pt x="9501002" y="6741875"/>
                  <a:pt x="9489569" y="6741837"/>
                  <a:pt x="9481572" y="6738819"/>
                </a:cubicBezTo>
                <a:cubicBezTo>
                  <a:pt x="9472455" y="6735377"/>
                  <a:pt x="9469147" y="6729475"/>
                  <a:pt x="9462143" y="6725067"/>
                </a:cubicBezTo>
                <a:cubicBezTo>
                  <a:pt x="9449702" y="6717240"/>
                  <a:pt x="9436237" y="6709787"/>
                  <a:pt x="9423284" y="6702147"/>
                </a:cubicBezTo>
                <a:cubicBezTo>
                  <a:pt x="9364996" y="6697563"/>
                  <a:pt x="9306468" y="6693612"/>
                  <a:pt x="9248419" y="6688395"/>
                </a:cubicBezTo>
                <a:cubicBezTo>
                  <a:pt x="9238359" y="6687491"/>
                  <a:pt x="9225939" y="6687480"/>
                  <a:pt x="9219275" y="6683812"/>
                </a:cubicBezTo>
                <a:cubicBezTo>
                  <a:pt x="9205137" y="6676029"/>
                  <a:pt x="9199845" y="6665476"/>
                  <a:pt x="9190130" y="6656308"/>
                </a:cubicBezTo>
                <a:cubicBezTo>
                  <a:pt x="9092983" y="6619636"/>
                  <a:pt x="9186892" y="6642556"/>
                  <a:pt x="9102698" y="6660892"/>
                </a:cubicBezTo>
                <a:cubicBezTo>
                  <a:pt x="9076074" y="6666690"/>
                  <a:pt x="9044410" y="6663948"/>
                  <a:pt x="9015266" y="6665476"/>
                </a:cubicBezTo>
                <a:cubicBezTo>
                  <a:pt x="9002313" y="6663948"/>
                  <a:pt x="8987516" y="6664386"/>
                  <a:pt x="8976407" y="6660892"/>
                </a:cubicBezTo>
                <a:cubicBezTo>
                  <a:pt x="8959512" y="6655578"/>
                  <a:pt x="8953283" y="6634761"/>
                  <a:pt x="8927833" y="6633388"/>
                </a:cubicBezTo>
                <a:cubicBezTo>
                  <a:pt x="8824829" y="6627834"/>
                  <a:pt x="8720476" y="6631518"/>
                  <a:pt x="8616962" y="6628805"/>
                </a:cubicBezTo>
                <a:cubicBezTo>
                  <a:pt x="8603631" y="6628455"/>
                  <a:pt x="8591056" y="6625749"/>
                  <a:pt x="8578103" y="6624220"/>
                </a:cubicBezTo>
                <a:cubicBezTo>
                  <a:pt x="8406187" y="6619151"/>
                  <a:pt x="8473572" y="6624441"/>
                  <a:pt x="8374094" y="6615052"/>
                </a:cubicBezTo>
                <a:cubicBezTo>
                  <a:pt x="8344138" y="6612225"/>
                  <a:pt x="8320232" y="6601138"/>
                  <a:pt x="8296377" y="6592133"/>
                </a:cubicBezTo>
                <a:cubicBezTo>
                  <a:pt x="8287260" y="6588691"/>
                  <a:pt x="8284421" y="6582614"/>
                  <a:pt x="8276947" y="6578381"/>
                </a:cubicBezTo>
                <a:cubicBezTo>
                  <a:pt x="8234833" y="6554536"/>
                  <a:pt x="8263240" y="6573492"/>
                  <a:pt x="8218659" y="6555462"/>
                </a:cubicBezTo>
                <a:cubicBezTo>
                  <a:pt x="8204750" y="6549837"/>
                  <a:pt x="8192752" y="6543237"/>
                  <a:pt x="8179799" y="6537126"/>
                </a:cubicBezTo>
                <a:cubicBezTo>
                  <a:pt x="8163287" y="6529334"/>
                  <a:pt x="8161826" y="6514550"/>
                  <a:pt x="8140941" y="6509622"/>
                </a:cubicBezTo>
                <a:cubicBezTo>
                  <a:pt x="8111832" y="6502755"/>
                  <a:pt x="8076176" y="6506566"/>
                  <a:pt x="8043793" y="6505038"/>
                </a:cubicBezTo>
                <a:cubicBezTo>
                  <a:pt x="8024294" y="6507339"/>
                  <a:pt x="7989209" y="6509293"/>
                  <a:pt x="7975791" y="6518790"/>
                </a:cubicBezTo>
                <a:cubicBezTo>
                  <a:pt x="7968385" y="6524032"/>
                  <a:pt x="7979292" y="6536235"/>
                  <a:pt x="7966075" y="6537126"/>
                </a:cubicBezTo>
                <a:lnTo>
                  <a:pt x="7635775" y="6541710"/>
                </a:lnTo>
                <a:cubicBezTo>
                  <a:pt x="7626061" y="6540182"/>
                  <a:pt x="7616565" y="6538297"/>
                  <a:pt x="7606631" y="6537126"/>
                </a:cubicBezTo>
                <a:cubicBezTo>
                  <a:pt x="7539059" y="6529155"/>
                  <a:pt x="7566281" y="6529955"/>
                  <a:pt x="7499769" y="6550877"/>
                </a:cubicBezTo>
                <a:cubicBezTo>
                  <a:pt x="7464148" y="6553934"/>
                  <a:pt x="7427890" y="6555644"/>
                  <a:pt x="7392907" y="6560045"/>
                </a:cubicBezTo>
                <a:cubicBezTo>
                  <a:pt x="7378914" y="6561806"/>
                  <a:pt x="7365173" y="6564839"/>
                  <a:pt x="7354047" y="6569213"/>
                </a:cubicBezTo>
                <a:cubicBezTo>
                  <a:pt x="7345078" y="6572740"/>
                  <a:pt x="7345882" y="6581515"/>
                  <a:pt x="7334619" y="6582965"/>
                </a:cubicBezTo>
                <a:cubicBezTo>
                  <a:pt x="7271437" y="6591096"/>
                  <a:pt x="7205089" y="6592133"/>
                  <a:pt x="7140324" y="6596717"/>
                </a:cubicBezTo>
                <a:cubicBezTo>
                  <a:pt x="7133848" y="6592133"/>
                  <a:pt x="7129150" y="6586861"/>
                  <a:pt x="7120895" y="6582965"/>
                </a:cubicBezTo>
                <a:cubicBezTo>
                  <a:pt x="7089406" y="6568107"/>
                  <a:pt x="7060007" y="6571925"/>
                  <a:pt x="7014033" y="6569213"/>
                </a:cubicBezTo>
                <a:cubicBezTo>
                  <a:pt x="7004319" y="6570741"/>
                  <a:pt x="6992886" y="6570779"/>
                  <a:pt x="6984889" y="6573797"/>
                </a:cubicBezTo>
                <a:cubicBezTo>
                  <a:pt x="6975772" y="6577239"/>
                  <a:pt x="6970681" y="6582621"/>
                  <a:pt x="6965459" y="6587549"/>
                </a:cubicBezTo>
                <a:cubicBezTo>
                  <a:pt x="6958488" y="6594127"/>
                  <a:pt x="6949144" y="6613759"/>
                  <a:pt x="6946029" y="6619637"/>
                </a:cubicBezTo>
                <a:cubicBezTo>
                  <a:pt x="6939552" y="6625749"/>
                  <a:pt x="6936840" y="6633140"/>
                  <a:pt x="6926600" y="6637972"/>
                </a:cubicBezTo>
                <a:cubicBezTo>
                  <a:pt x="6919359" y="6641389"/>
                  <a:pt x="6907684" y="6642327"/>
                  <a:pt x="6897456" y="6642556"/>
                </a:cubicBezTo>
                <a:cubicBezTo>
                  <a:pt x="6771266" y="6645392"/>
                  <a:pt x="6644873" y="6645612"/>
                  <a:pt x="6518581" y="6647140"/>
                </a:cubicBezTo>
                <a:cubicBezTo>
                  <a:pt x="6503041" y="6636141"/>
                  <a:pt x="6489586" y="6627850"/>
                  <a:pt x="6479723" y="6615052"/>
                </a:cubicBezTo>
                <a:cubicBezTo>
                  <a:pt x="6461788" y="6591780"/>
                  <a:pt x="6467474" y="6583463"/>
                  <a:pt x="6440864" y="6564629"/>
                </a:cubicBezTo>
                <a:cubicBezTo>
                  <a:pt x="6417144" y="6547841"/>
                  <a:pt x="6400949" y="6541212"/>
                  <a:pt x="6372861" y="6527958"/>
                </a:cubicBezTo>
                <a:cubicBezTo>
                  <a:pt x="6351551" y="6527015"/>
                  <a:pt x="6051123" y="6517980"/>
                  <a:pt x="5955128" y="6505038"/>
                </a:cubicBezTo>
                <a:cubicBezTo>
                  <a:pt x="5943901" y="6503525"/>
                  <a:pt x="5934239" y="6499766"/>
                  <a:pt x="5925983" y="6495870"/>
                </a:cubicBezTo>
                <a:cubicBezTo>
                  <a:pt x="5900760" y="6483969"/>
                  <a:pt x="5892800" y="6473723"/>
                  <a:pt x="5877410" y="6459199"/>
                </a:cubicBezTo>
                <a:cubicBezTo>
                  <a:pt x="5808873" y="6394520"/>
                  <a:pt x="5846310" y="6448376"/>
                  <a:pt x="5789977" y="6427112"/>
                </a:cubicBezTo>
                <a:cubicBezTo>
                  <a:pt x="5780860" y="6423670"/>
                  <a:pt x="5777025" y="6417944"/>
                  <a:pt x="5770548" y="6413359"/>
                </a:cubicBezTo>
                <a:cubicBezTo>
                  <a:pt x="5712466" y="6402397"/>
                  <a:pt x="5738519" y="6406794"/>
                  <a:pt x="5692830" y="6399608"/>
                </a:cubicBezTo>
                <a:cubicBezTo>
                  <a:pt x="5670678" y="6396123"/>
                  <a:pt x="5652615" y="6388249"/>
                  <a:pt x="5634542" y="6381272"/>
                </a:cubicBezTo>
                <a:cubicBezTo>
                  <a:pt x="5616820" y="6374430"/>
                  <a:pt x="5607015" y="6362609"/>
                  <a:pt x="5585968" y="6358352"/>
                </a:cubicBezTo>
                <a:cubicBezTo>
                  <a:pt x="5550803" y="6351241"/>
                  <a:pt x="5532188" y="6349075"/>
                  <a:pt x="5517099" y="6350343"/>
                </a:cubicBezTo>
                <a:cubicBezTo>
                  <a:pt x="5502010" y="6351611"/>
                  <a:pt x="5490448" y="6356313"/>
                  <a:pt x="5469391" y="6362936"/>
                </a:cubicBezTo>
                <a:cubicBezTo>
                  <a:pt x="5386531" y="6370756"/>
                  <a:pt x="5454101" y="6363394"/>
                  <a:pt x="5362530" y="6376688"/>
                </a:cubicBezTo>
                <a:cubicBezTo>
                  <a:pt x="5339997" y="6379960"/>
                  <a:pt x="5309253" y="6377170"/>
                  <a:pt x="5294526" y="6385856"/>
                </a:cubicBezTo>
                <a:cubicBezTo>
                  <a:pt x="5278217" y="6395475"/>
                  <a:pt x="5288781" y="6410352"/>
                  <a:pt x="5284812" y="6422527"/>
                </a:cubicBezTo>
                <a:cubicBezTo>
                  <a:pt x="5282301" y="6430228"/>
                  <a:pt x="5278336" y="6437807"/>
                  <a:pt x="5275097" y="6445447"/>
                </a:cubicBezTo>
                <a:cubicBezTo>
                  <a:pt x="5268620" y="6451559"/>
                  <a:pt x="5264939" y="6458533"/>
                  <a:pt x="5255668" y="6463783"/>
                </a:cubicBezTo>
                <a:cubicBezTo>
                  <a:pt x="5206842" y="6491429"/>
                  <a:pt x="5240004" y="6453869"/>
                  <a:pt x="5216808" y="6486702"/>
                </a:cubicBezTo>
                <a:cubicBezTo>
                  <a:pt x="5207094" y="6489759"/>
                  <a:pt x="5196634" y="6492343"/>
                  <a:pt x="5187664" y="6495870"/>
                </a:cubicBezTo>
                <a:cubicBezTo>
                  <a:pt x="5160601" y="6506512"/>
                  <a:pt x="5150818" y="6514468"/>
                  <a:pt x="5129376" y="6527958"/>
                </a:cubicBezTo>
                <a:cubicBezTo>
                  <a:pt x="5080502" y="6543332"/>
                  <a:pt x="5089423" y="6539227"/>
                  <a:pt x="5032228" y="6569213"/>
                </a:cubicBezTo>
                <a:cubicBezTo>
                  <a:pt x="5024418" y="6573308"/>
                  <a:pt x="5019275" y="6578381"/>
                  <a:pt x="5012800" y="6582965"/>
                </a:cubicBezTo>
                <a:cubicBezTo>
                  <a:pt x="4906420" y="6588542"/>
                  <a:pt x="4854030" y="6592133"/>
                  <a:pt x="4731072" y="6592133"/>
                </a:cubicBezTo>
                <a:cubicBezTo>
                  <a:pt x="4698529" y="6592133"/>
                  <a:pt x="4666308" y="6589077"/>
                  <a:pt x="4633925" y="6587549"/>
                </a:cubicBezTo>
                <a:cubicBezTo>
                  <a:pt x="4624210" y="6592133"/>
                  <a:pt x="4613575" y="6596320"/>
                  <a:pt x="4604781" y="6601301"/>
                </a:cubicBezTo>
                <a:cubicBezTo>
                  <a:pt x="4583491" y="6613356"/>
                  <a:pt x="4555335" y="6642545"/>
                  <a:pt x="4546493" y="6651724"/>
                </a:cubicBezTo>
                <a:cubicBezTo>
                  <a:pt x="4542254" y="6656123"/>
                  <a:pt x="4546888" y="6664706"/>
                  <a:pt x="4536779" y="6665476"/>
                </a:cubicBezTo>
                <a:cubicBezTo>
                  <a:pt x="4440657" y="6672791"/>
                  <a:pt x="4342484" y="6671588"/>
                  <a:pt x="4245336" y="6674644"/>
                </a:cubicBezTo>
                <a:cubicBezTo>
                  <a:pt x="4199981" y="6653243"/>
                  <a:pt x="4234384" y="6667678"/>
                  <a:pt x="4187048" y="6651724"/>
                </a:cubicBezTo>
                <a:cubicBezTo>
                  <a:pt x="4173872" y="6647283"/>
                  <a:pt x="4162246" y="6641762"/>
                  <a:pt x="4148188" y="6637972"/>
                </a:cubicBezTo>
                <a:cubicBezTo>
                  <a:pt x="4139297" y="6635575"/>
                  <a:pt x="4128759" y="6634917"/>
                  <a:pt x="4119044" y="6633388"/>
                </a:cubicBezTo>
                <a:cubicBezTo>
                  <a:pt x="4041327" y="6628805"/>
                  <a:pt x="3963369" y="6625053"/>
                  <a:pt x="3885892" y="6619637"/>
                </a:cubicBezTo>
                <a:cubicBezTo>
                  <a:pt x="3862577" y="6618007"/>
                  <a:pt x="3838681" y="6611755"/>
                  <a:pt x="3827603" y="6601301"/>
                </a:cubicBezTo>
                <a:cubicBezTo>
                  <a:pt x="3820218" y="6594332"/>
                  <a:pt x="3823686" y="6585676"/>
                  <a:pt x="3817888" y="6578381"/>
                </a:cubicBezTo>
                <a:cubicBezTo>
                  <a:pt x="3814336" y="6573912"/>
                  <a:pt x="3770993" y="6547349"/>
                  <a:pt x="3769314" y="6546294"/>
                </a:cubicBezTo>
                <a:lnTo>
                  <a:pt x="3711026" y="6537126"/>
                </a:lnTo>
                <a:cubicBezTo>
                  <a:pt x="3697288" y="6534965"/>
                  <a:pt x="3698073" y="6524902"/>
                  <a:pt x="3691597" y="6518790"/>
                </a:cubicBezTo>
                <a:cubicBezTo>
                  <a:pt x="3678643" y="6506566"/>
                  <a:pt x="3677300" y="6489362"/>
                  <a:pt x="3652738" y="6482119"/>
                </a:cubicBezTo>
                <a:cubicBezTo>
                  <a:pt x="3639008" y="6478069"/>
                  <a:pt x="3626831" y="6491287"/>
                  <a:pt x="3613879" y="6495870"/>
                </a:cubicBezTo>
                <a:lnTo>
                  <a:pt x="3575020" y="6500454"/>
                </a:lnTo>
                <a:cubicBezTo>
                  <a:pt x="3533007" y="6505410"/>
                  <a:pt x="3530100" y="6547975"/>
                  <a:pt x="3526446" y="6560045"/>
                </a:cubicBezTo>
                <a:cubicBezTo>
                  <a:pt x="3519969" y="6564629"/>
                  <a:pt x="3513803" y="6569314"/>
                  <a:pt x="3507017" y="6573797"/>
                </a:cubicBezTo>
                <a:cubicBezTo>
                  <a:pt x="3497605" y="6580014"/>
                  <a:pt x="3485905" y="6585500"/>
                  <a:pt x="3477872" y="6592133"/>
                </a:cubicBezTo>
                <a:cubicBezTo>
                  <a:pt x="3472792" y="6596328"/>
                  <a:pt x="3471396" y="6601301"/>
                  <a:pt x="3468158" y="6605885"/>
                </a:cubicBezTo>
                <a:cubicBezTo>
                  <a:pt x="3452680" y="6607711"/>
                  <a:pt x="3416413" y="6615475"/>
                  <a:pt x="3400155" y="6605885"/>
                </a:cubicBezTo>
                <a:cubicBezTo>
                  <a:pt x="3391814" y="6600965"/>
                  <a:pt x="3393679" y="6593661"/>
                  <a:pt x="3390440" y="6587549"/>
                </a:cubicBezTo>
                <a:cubicBezTo>
                  <a:pt x="3334399" y="6580938"/>
                  <a:pt x="3313594" y="6567347"/>
                  <a:pt x="3283578" y="6592133"/>
                </a:cubicBezTo>
                <a:cubicBezTo>
                  <a:pt x="3276954" y="6597603"/>
                  <a:pt x="3277103" y="6604357"/>
                  <a:pt x="3273864" y="6610469"/>
                </a:cubicBezTo>
                <a:cubicBezTo>
                  <a:pt x="3267387" y="6615052"/>
                  <a:pt x="3260227" y="6619437"/>
                  <a:pt x="3254434" y="6624220"/>
                </a:cubicBezTo>
                <a:cubicBezTo>
                  <a:pt x="3247250" y="6630154"/>
                  <a:pt x="3247054" y="6638766"/>
                  <a:pt x="3235005" y="6642556"/>
                </a:cubicBezTo>
                <a:cubicBezTo>
                  <a:pt x="3215390" y="6648727"/>
                  <a:pt x="3189582" y="6648527"/>
                  <a:pt x="3167002" y="6651724"/>
                </a:cubicBezTo>
                <a:cubicBezTo>
                  <a:pt x="3157194" y="6653113"/>
                  <a:pt x="3147572" y="6654780"/>
                  <a:pt x="3137858" y="6656308"/>
                </a:cubicBezTo>
                <a:cubicBezTo>
                  <a:pt x="3092523" y="6657836"/>
                  <a:pt x="3047290" y="6661368"/>
                  <a:pt x="3001851" y="6660892"/>
                </a:cubicBezTo>
                <a:cubicBezTo>
                  <a:pt x="2901282" y="6659837"/>
                  <a:pt x="2801101" y="6654625"/>
                  <a:pt x="2700695" y="6651724"/>
                </a:cubicBezTo>
                <a:lnTo>
                  <a:pt x="2525830" y="6647140"/>
                </a:lnTo>
                <a:lnTo>
                  <a:pt x="2467541" y="6665476"/>
                </a:lnTo>
                <a:cubicBezTo>
                  <a:pt x="2444678" y="6672667"/>
                  <a:pt x="2429790" y="6684366"/>
                  <a:pt x="2409253" y="6692980"/>
                </a:cubicBezTo>
                <a:cubicBezTo>
                  <a:pt x="2376141" y="6706867"/>
                  <a:pt x="2375202" y="6699868"/>
                  <a:pt x="2331535" y="6711315"/>
                </a:cubicBezTo>
                <a:cubicBezTo>
                  <a:pt x="2317381" y="6715025"/>
                  <a:pt x="2305629" y="6720483"/>
                  <a:pt x="2292677" y="6725067"/>
                </a:cubicBezTo>
                <a:cubicBezTo>
                  <a:pt x="2224787" y="6731474"/>
                  <a:pt x="2260390" y="6728370"/>
                  <a:pt x="2185815" y="6734235"/>
                </a:cubicBezTo>
                <a:cubicBezTo>
                  <a:pt x="2162781" y="6736046"/>
                  <a:pt x="2149679" y="6749086"/>
                  <a:pt x="2127526" y="6752570"/>
                </a:cubicBezTo>
                <a:cubicBezTo>
                  <a:pt x="2090153" y="6758449"/>
                  <a:pt x="2049808" y="6758682"/>
                  <a:pt x="2010949" y="6761738"/>
                </a:cubicBezTo>
                <a:cubicBezTo>
                  <a:pt x="1939042" y="6744773"/>
                  <a:pt x="2002026" y="6762049"/>
                  <a:pt x="1942946" y="6738819"/>
                </a:cubicBezTo>
                <a:cubicBezTo>
                  <a:pt x="1920754" y="6730092"/>
                  <a:pt x="1912704" y="6727453"/>
                  <a:pt x="1911290" y="6727543"/>
                </a:cubicBezTo>
                <a:lnTo>
                  <a:pt x="1918762" y="6732214"/>
                </a:lnTo>
                <a:lnTo>
                  <a:pt x="1907746" y="6726883"/>
                </a:lnTo>
                <a:cubicBezTo>
                  <a:pt x="1900159" y="6723251"/>
                  <a:pt x="1889537" y="6718202"/>
                  <a:pt x="1874943" y="6711315"/>
                </a:cubicBezTo>
                <a:cubicBezTo>
                  <a:pt x="1577912" y="6702556"/>
                  <a:pt x="1816553" y="6715887"/>
                  <a:pt x="1661219" y="6697563"/>
                </a:cubicBezTo>
                <a:cubicBezTo>
                  <a:pt x="1577452" y="6687682"/>
                  <a:pt x="1627595" y="6700739"/>
                  <a:pt x="1573787" y="6683812"/>
                </a:cubicBezTo>
                <a:cubicBezTo>
                  <a:pt x="1573787" y="6683812"/>
                  <a:pt x="1533060" y="6679616"/>
                  <a:pt x="1515499" y="6674644"/>
                </a:cubicBezTo>
                <a:cubicBezTo>
                  <a:pt x="1499791" y="6670196"/>
                  <a:pt x="1489592" y="6662420"/>
                  <a:pt x="1476639" y="6656308"/>
                </a:cubicBezTo>
                <a:lnTo>
                  <a:pt x="1428066" y="6647140"/>
                </a:lnTo>
                <a:cubicBezTo>
                  <a:pt x="1409051" y="6643551"/>
                  <a:pt x="1388892" y="6641441"/>
                  <a:pt x="1369777" y="6637972"/>
                </a:cubicBezTo>
                <a:cubicBezTo>
                  <a:pt x="1339333" y="6632447"/>
                  <a:pt x="1305666" y="6616334"/>
                  <a:pt x="1272630" y="6628805"/>
                </a:cubicBezTo>
                <a:cubicBezTo>
                  <a:pt x="1263514" y="6632246"/>
                  <a:pt x="1259678" y="6637973"/>
                  <a:pt x="1253201" y="6642556"/>
                </a:cubicBezTo>
                <a:cubicBezTo>
                  <a:pt x="1203012" y="6658343"/>
                  <a:pt x="1233026" y="6648197"/>
                  <a:pt x="1165769" y="6674644"/>
                </a:cubicBezTo>
                <a:cubicBezTo>
                  <a:pt x="1134105" y="6687094"/>
                  <a:pt x="1109629" y="6703243"/>
                  <a:pt x="1078335" y="6715899"/>
                </a:cubicBezTo>
                <a:cubicBezTo>
                  <a:pt x="943898" y="6770272"/>
                  <a:pt x="1121762" y="6688167"/>
                  <a:pt x="971473" y="6738819"/>
                </a:cubicBezTo>
                <a:cubicBezTo>
                  <a:pt x="963140" y="6741627"/>
                  <a:pt x="971834" y="6751706"/>
                  <a:pt x="961759" y="6752570"/>
                </a:cubicBezTo>
                <a:cubicBezTo>
                  <a:pt x="894777" y="6758317"/>
                  <a:pt x="825753" y="6755627"/>
                  <a:pt x="757749" y="6757155"/>
                </a:cubicBezTo>
                <a:cubicBezTo>
                  <a:pt x="738320" y="6755627"/>
                  <a:pt x="716680" y="6757084"/>
                  <a:pt x="699461" y="6752570"/>
                </a:cubicBezTo>
                <a:cubicBezTo>
                  <a:pt x="685307" y="6748860"/>
                  <a:pt x="686310" y="6735427"/>
                  <a:pt x="670317" y="6734235"/>
                </a:cubicBezTo>
                <a:cubicBezTo>
                  <a:pt x="558183" y="6725880"/>
                  <a:pt x="443640" y="6728123"/>
                  <a:pt x="330301" y="6725067"/>
                </a:cubicBezTo>
                <a:lnTo>
                  <a:pt x="301157" y="6729651"/>
                </a:lnTo>
                <a:cubicBezTo>
                  <a:pt x="231792" y="6740561"/>
                  <a:pt x="254231" y="6730778"/>
                  <a:pt x="223439" y="6752570"/>
                </a:cubicBezTo>
                <a:cubicBezTo>
                  <a:pt x="212966" y="6753559"/>
                  <a:pt x="153570" y="6756140"/>
                  <a:pt x="145723" y="6766322"/>
                </a:cubicBezTo>
                <a:cubicBezTo>
                  <a:pt x="135701" y="6779326"/>
                  <a:pt x="151864" y="6795939"/>
                  <a:pt x="136007" y="6807578"/>
                </a:cubicBezTo>
                <a:cubicBezTo>
                  <a:pt x="119488" y="6819703"/>
                  <a:pt x="84195" y="6822858"/>
                  <a:pt x="58289" y="6830498"/>
                </a:cubicBezTo>
                <a:lnTo>
                  <a:pt x="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62A76E-F621-4053-82DA-C984ECB94209}"/>
              </a:ext>
            </a:extLst>
          </p:cNvPr>
          <p:cNvGrpSpPr/>
          <p:nvPr/>
        </p:nvGrpSpPr>
        <p:grpSpPr>
          <a:xfrm>
            <a:off x="1810139" y="813800"/>
            <a:ext cx="6120882" cy="1862048"/>
            <a:chOff x="1810139" y="813800"/>
            <a:chExt cx="6120882" cy="18620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5C8FB4-2B51-48C9-8550-225D4A565296}"/>
                </a:ext>
              </a:extLst>
            </p:cNvPr>
            <p:cNvSpPr/>
            <p:nvPr/>
          </p:nvSpPr>
          <p:spPr>
            <a:xfrm>
              <a:off x="1810139" y="1147665"/>
              <a:ext cx="3788228" cy="1194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4C1733-A525-4CD4-8EAB-3BF39A0E5832}"/>
                </a:ext>
              </a:extLst>
            </p:cNvPr>
            <p:cNvSpPr txBox="1"/>
            <p:nvPr/>
          </p:nvSpPr>
          <p:spPr>
            <a:xfrm>
              <a:off x="4422709" y="1492898"/>
              <a:ext cx="12596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spc="600" dirty="0">
                  <a:latin typeface="Arial" panose="020B0604020202020204" pitchFamily="34" charset="0"/>
                  <a:cs typeface="Arial" panose="020B0604020202020204" pitchFamily="34" charset="0"/>
                </a:rPr>
                <a:t>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6074BF-7DA7-49B7-9F4B-BE3A987E248E}"/>
                </a:ext>
              </a:extLst>
            </p:cNvPr>
            <p:cNvSpPr txBox="1"/>
            <p:nvPr/>
          </p:nvSpPr>
          <p:spPr>
            <a:xfrm>
              <a:off x="5598367" y="813800"/>
              <a:ext cx="233265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74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8B018EA-5DE8-4A63-82B8-B138F6FACBF6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5245431 w 11591656"/>
              <a:gd name="connsiteY0" fmla="*/ 6350342 h 6858000"/>
              <a:gd name="connsiteX1" fmla="*/ 5310909 w 11591656"/>
              <a:gd name="connsiteY1" fmla="*/ 6358351 h 6858000"/>
              <a:gd name="connsiteX2" fmla="*/ 5357091 w 11591656"/>
              <a:gd name="connsiteY2" fmla="*/ 6381271 h 6858000"/>
              <a:gd name="connsiteX3" fmla="*/ 5412509 w 11591656"/>
              <a:gd name="connsiteY3" fmla="*/ 6399607 h 6858000"/>
              <a:gd name="connsiteX4" fmla="*/ 5486400 w 11591656"/>
              <a:gd name="connsiteY4" fmla="*/ 6413358 h 6858000"/>
              <a:gd name="connsiteX5" fmla="*/ 5504873 w 11591656"/>
              <a:gd name="connsiteY5" fmla="*/ 6427111 h 6858000"/>
              <a:gd name="connsiteX6" fmla="*/ 5588000 w 11591656"/>
              <a:gd name="connsiteY6" fmla="*/ 6459198 h 6858000"/>
              <a:gd name="connsiteX7" fmla="*/ 5634182 w 11591656"/>
              <a:gd name="connsiteY7" fmla="*/ 6495869 h 6858000"/>
              <a:gd name="connsiteX8" fmla="*/ 5661891 w 11591656"/>
              <a:gd name="connsiteY8" fmla="*/ 6505037 h 6858000"/>
              <a:gd name="connsiteX9" fmla="*/ 6059055 w 11591656"/>
              <a:gd name="connsiteY9" fmla="*/ 6527957 h 6858000"/>
              <a:gd name="connsiteX10" fmla="*/ 6123709 w 11591656"/>
              <a:gd name="connsiteY10" fmla="*/ 6564628 h 6858000"/>
              <a:gd name="connsiteX11" fmla="*/ 6160655 w 11591656"/>
              <a:gd name="connsiteY11" fmla="*/ 6615051 h 6858000"/>
              <a:gd name="connsiteX12" fmla="*/ 6197600 w 11591656"/>
              <a:gd name="connsiteY12" fmla="*/ 6647139 h 6858000"/>
              <a:gd name="connsiteX13" fmla="*/ 6557818 w 11591656"/>
              <a:gd name="connsiteY13" fmla="*/ 6642555 h 6858000"/>
              <a:gd name="connsiteX14" fmla="*/ 6585527 w 11591656"/>
              <a:gd name="connsiteY14" fmla="*/ 6637971 h 6858000"/>
              <a:gd name="connsiteX15" fmla="*/ 6604000 w 11591656"/>
              <a:gd name="connsiteY15" fmla="*/ 6619636 h 6858000"/>
              <a:gd name="connsiteX16" fmla="*/ 6622473 w 11591656"/>
              <a:gd name="connsiteY16" fmla="*/ 6587548 h 6858000"/>
              <a:gd name="connsiteX17" fmla="*/ 6640946 w 11591656"/>
              <a:gd name="connsiteY17" fmla="*/ 6573796 h 6858000"/>
              <a:gd name="connsiteX18" fmla="*/ 6668655 w 11591656"/>
              <a:gd name="connsiteY18" fmla="*/ 6569212 h 6858000"/>
              <a:gd name="connsiteX19" fmla="*/ 6770255 w 11591656"/>
              <a:gd name="connsiteY19" fmla="*/ 6582964 h 6858000"/>
              <a:gd name="connsiteX20" fmla="*/ 6788727 w 11591656"/>
              <a:gd name="connsiteY20" fmla="*/ 6596716 h 6858000"/>
              <a:gd name="connsiteX21" fmla="*/ 6973455 w 11591656"/>
              <a:gd name="connsiteY21" fmla="*/ 6582964 h 6858000"/>
              <a:gd name="connsiteX22" fmla="*/ 6991927 w 11591656"/>
              <a:gd name="connsiteY22" fmla="*/ 6569212 h 6858000"/>
              <a:gd name="connsiteX23" fmla="*/ 7028873 w 11591656"/>
              <a:gd name="connsiteY23" fmla="*/ 6560044 h 6858000"/>
              <a:gd name="connsiteX24" fmla="*/ 7130473 w 11591656"/>
              <a:gd name="connsiteY24" fmla="*/ 6550876 h 6858000"/>
              <a:gd name="connsiteX25" fmla="*/ 7232073 w 11591656"/>
              <a:gd name="connsiteY25" fmla="*/ 6537125 h 6858000"/>
              <a:gd name="connsiteX26" fmla="*/ 7259782 w 11591656"/>
              <a:gd name="connsiteY26" fmla="*/ 6541709 h 6858000"/>
              <a:gd name="connsiteX27" fmla="*/ 7573818 w 11591656"/>
              <a:gd name="connsiteY27" fmla="*/ 6537125 h 6858000"/>
              <a:gd name="connsiteX28" fmla="*/ 7583055 w 11591656"/>
              <a:gd name="connsiteY28" fmla="*/ 6518789 h 6858000"/>
              <a:gd name="connsiteX29" fmla="*/ 7647709 w 11591656"/>
              <a:gd name="connsiteY29" fmla="*/ 6505037 h 6858000"/>
              <a:gd name="connsiteX30" fmla="*/ 7740073 w 11591656"/>
              <a:gd name="connsiteY30" fmla="*/ 6509621 h 6858000"/>
              <a:gd name="connsiteX31" fmla="*/ 7777018 w 11591656"/>
              <a:gd name="connsiteY31" fmla="*/ 6537125 h 6858000"/>
              <a:gd name="connsiteX32" fmla="*/ 7813964 w 11591656"/>
              <a:gd name="connsiteY32" fmla="*/ 6555461 h 6858000"/>
              <a:gd name="connsiteX33" fmla="*/ 7869382 w 11591656"/>
              <a:gd name="connsiteY33" fmla="*/ 6578380 h 6858000"/>
              <a:gd name="connsiteX34" fmla="*/ 7887855 w 11591656"/>
              <a:gd name="connsiteY34" fmla="*/ 6592132 h 6858000"/>
              <a:gd name="connsiteX35" fmla="*/ 7961746 w 11591656"/>
              <a:gd name="connsiteY35" fmla="*/ 6615051 h 6858000"/>
              <a:gd name="connsiteX36" fmla="*/ 8155709 w 11591656"/>
              <a:gd name="connsiteY36" fmla="*/ 6624219 h 6858000"/>
              <a:gd name="connsiteX37" fmla="*/ 8192655 w 11591656"/>
              <a:gd name="connsiteY37" fmla="*/ 6628804 h 6858000"/>
              <a:gd name="connsiteX38" fmla="*/ 8488218 w 11591656"/>
              <a:gd name="connsiteY38" fmla="*/ 6633387 h 6858000"/>
              <a:gd name="connsiteX39" fmla="*/ 8534400 w 11591656"/>
              <a:gd name="connsiteY39" fmla="*/ 6660891 h 6858000"/>
              <a:gd name="connsiteX40" fmla="*/ 8571346 w 11591656"/>
              <a:gd name="connsiteY40" fmla="*/ 6665475 h 6858000"/>
              <a:gd name="connsiteX41" fmla="*/ 8654473 w 11591656"/>
              <a:gd name="connsiteY41" fmla="*/ 6660891 h 6858000"/>
              <a:gd name="connsiteX42" fmla="*/ 8737600 w 11591656"/>
              <a:gd name="connsiteY42" fmla="*/ 6656307 h 6858000"/>
              <a:gd name="connsiteX43" fmla="*/ 8765309 w 11591656"/>
              <a:gd name="connsiteY43" fmla="*/ 6683811 h 6858000"/>
              <a:gd name="connsiteX44" fmla="*/ 8793018 w 11591656"/>
              <a:gd name="connsiteY44" fmla="*/ 6688394 h 6858000"/>
              <a:gd name="connsiteX45" fmla="*/ 8959273 w 11591656"/>
              <a:gd name="connsiteY45" fmla="*/ 6702146 h 6858000"/>
              <a:gd name="connsiteX46" fmla="*/ 8996218 w 11591656"/>
              <a:gd name="connsiteY46" fmla="*/ 6725066 h 6858000"/>
              <a:gd name="connsiteX47" fmla="*/ 9014691 w 11591656"/>
              <a:gd name="connsiteY47" fmla="*/ 6738818 h 6858000"/>
              <a:gd name="connsiteX48" fmla="*/ 9042400 w 11591656"/>
              <a:gd name="connsiteY48" fmla="*/ 6743402 h 6858000"/>
              <a:gd name="connsiteX49" fmla="*/ 9291782 w 11591656"/>
              <a:gd name="connsiteY49" fmla="*/ 6738818 h 6858000"/>
              <a:gd name="connsiteX50" fmla="*/ 9347200 w 11591656"/>
              <a:gd name="connsiteY50" fmla="*/ 6729650 h 6858000"/>
              <a:gd name="connsiteX51" fmla="*/ 9374909 w 11591656"/>
              <a:gd name="connsiteY51" fmla="*/ 6711314 h 6858000"/>
              <a:gd name="connsiteX52" fmla="*/ 9550400 w 11591656"/>
              <a:gd name="connsiteY52" fmla="*/ 6697562 h 6858000"/>
              <a:gd name="connsiteX53" fmla="*/ 9596582 w 11591656"/>
              <a:gd name="connsiteY53" fmla="*/ 6688394 h 6858000"/>
              <a:gd name="connsiteX54" fmla="*/ 9698182 w 11591656"/>
              <a:gd name="connsiteY54" fmla="*/ 6665475 h 6858000"/>
              <a:gd name="connsiteX55" fmla="*/ 9772073 w 11591656"/>
              <a:gd name="connsiteY55" fmla="*/ 6674643 h 6858000"/>
              <a:gd name="connsiteX56" fmla="*/ 9882909 w 11591656"/>
              <a:gd name="connsiteY56" fmla="*/ 6679227 h 6858000"/>
              <a:gd name="connsiteX57" fmla="*/ 9947564 w 11591656"/>
              <a:gd name="connsiteY57" fmla="*/ 6711314 h 6858000"/>
              <a:gd name="connsiteX58" fmla="*/ 10021455 w 11591656"/>
              <a:gd name="connsiteY58" fmla="*/ 6720482 h 6858000"/>
              <a:gd name="connsiteX59" fmla="*/ 10030691 w 11591656"/>
              <a:gd name="connsiteY59" fmla="*/ 6734234 h 6858000"/>
              <a:gd name="connsiteX60" fmla="*/ 10132291 w 11591656"/>
              <a:gd name="connsiteY60" fmla="*/ 6747986 h 6858000"/>
              <a:gd name="connsiteX61" fmla="*/ 10160000 w 11591656"/>
              <a:gd name="connsiteY61" fmla="*/ 6757154 h 6858000"/>
              <a:gd name="connsiteX62" fmla="*/ 10233891 w 11591656"/>
              <a:gd name="connsiteY62" fmla="*/ 6747986 h 6858000"/>
              <a:gd name="connsiteX63" fmla="*/ 10261600 w 11591656"/>
              <a:gd name="connsiteY63" fmla="*/ 6738818 h 6858000"/>
              <a:gd name="connsiteX64" fmla="*/ 10280073 w 11591656"/>
              <a:gd name="connsiteY64" fmla="*/ 6725066 h 6858000"/>
              <a:gd name="connsiteX65" fmla="*/ 10344727 w 11591656"/>
              <a:gd name="connsiteY65" fmla="*/ 6720482 h 6858000"/>
              <a:gd name="connsiteX66" fmla="*/ 10372436 w 11591656"/>
              <a:gd name="connsiteY66" fmla="*/ 6711314 h 6858000"/>
              <a:gd name="connsiteX67" fmla="*/ 10418618 w 11591656"/>
              <a:gd name="connsiteY67" fmla="*/ 6692979 h 6858000"/>
              <a:gd name="connsiteX68" fmla="*/ 10510982 w 11591656"/>
              <a:gd name="connsiteY68" fmla="*/ 6697562 h 6858000"/>
              <a:gd name="connsiteX69" fmla="*/ 10557164 w 11591656"/>
              <a:gd name="connsiteY69" fmla="*/ 6725066 h 6858000"/>
              <a:gd name="connsiteX70" fmla="*/ 10575636 w 11591656"/>
              <a:gd name="connsiteY70" fmla="*/ 6738818 h 6858000"/>
              <a:gd name="connsiteX71" fmla="*/ 10612582 w 11591656"/>
              <a:gd name="connsiteY71" fmla="*/ 6757154 h 6858000"/>
              <a:gd name="connsiteX72" fmla="*/ 10621818 w 11591656"/>
              <a:gd name="connsiteY72" fmla="*/ 6770905 h 6858000"/>
              <a:gd name="connsiteX73" fmla="*/ 10649527 w 11591656"/>
              <a:gd name="connsiteY73" fmla="*/ 6780073 h 6858000"/>
              <a:gd name="connsiteX74" fmla="*/ 10686473 w 11591656"/>
              <a:gd name="connsiteY74" fmla="*/ 6793825 h 6858000"/>
              <a:gd name="connsiteX75" fmla="*/ 10815782 w 11591656"/>
              <a:gd name="connsiteY75" fmla="*/ 6789241 h 6858000"/>
              <a:gd name="connsiteX76" fmla="*/ 10843491 w 11591656"/>
              <a:gd name="connsiteY76" fmla="*/ 6775489 h 6858000"/>
              <a:gd name="connsiteX77" fmla="*/ 10871200 w 11591656"/>
              <a:gd name="connsiteY77" fmla="*/ 6770905 h 6858000"/>
              <a:gd name="connsiteX78" fmla="*/ 11166764 w 11591656"/>
              <a:gd name="connsiteY78" fmla="*/ 6775489 h 6858000"/>
              <a:gd name="connsiteX79" fmla="*/ 11194473 w 11591656"/>
              <a:gd name="connsiteY79" fmla="*/ 6780073 h 6858000"/>
              <a:gd name="connsiteX80" fmla="*/ 11231418 w 11591656"/>
              <a:gd name="connsiteY80" fmla="*/ 6784657 h 6858000"/>
              <a:gd name="connsiteX81" fmla="*/ 11259127 w 11591656"/>
              <a:gd name="connsiteY81" fmla="*/ 6789241 h 6858000"/>
              <a:gd name="connsiteX82" fmla="*/ 11499273 w 11591656"/>
              <a:gd name="connsiteY82" fmla="*/ 6793825 h 6858000"/>
              <a:gd name="connsiteX83" fmla="*/ 11573164 w 11591656"/>
              <a:gd name="connsiteY83" fmla="*/ 6835080 h 6858000"/>
              <a:gd name="connsiteX84" fmla="*/ 11591636 w 11591656"/>
              <a:gd name="connsiteY84" fmla="*/ 6858000 h 6858000"/>
              <a:gd name="connsiteX85" fmla="*/ 0 w 11591656"/>
              <a:gd name="connsiteY85" fmla="*/ 6858000 h 6858000"/>
              <a:gd name="connsiteX86" fmla="*/ 55418 w 11591656"/>
              <a:gd name="connsiteY86" fmla="*/ 6830497 h 6858000"/>
              <a:gd name="connsiteX87" fmla="*/ 129309 w 11591656"/>
              <a:gd name="connsiteY87" fmla="*/ 6807577 h 6858000"/>
              <a:gd name="connsiteX88" fmla="*/ 138546 w 11591656"/>
              <a:gd name="connsiteY88" fmla="*/ 6766321 h 6858000"/>
              <a:gd name="connsiteX89" fmla="*/ 212436 w 11591656"/>
              <a:gd name="connsiteY89" fmla="*/ 6752569 h 6858000"/>
              <a:gd name="connsiteX90" fmla="*/ 286327 w 11591656"/>
              <a:gd name="connsiteY90" fmla="*/ 6729650 h 6858000"/>
              <a:gd name="connsiteX91" fmla="*/ 314036 w 11591656"/>
              <a:gd name="connsiteY91" fmla="*/ 6725066 h 6858000"/>
              <a:gd name="connsiteX92" fmla="*/ 637309 w 11591656"/>
              <a:gd name="connsiteY92" fmla="*/ 6734234 h 6858000"/>
              <a:gd name="connsiteX93" fmla="*/ 665018 w 11591656"/>
              <a:gd name="connsiteY93" fmla="*/ 6752569 h 6858000"/>
              <a:gd name="connsiteX94" fmla="*/ 720436 w 11591656"/>
              <a:gd name="connsiteY94" fmla="*/ 6757154 h 6858000"/>
              <a:gd name="connsiteX95" fmla="*/ 914400 w 11591656"/>
              <a:gd name="connsiteY95" fmla="*/ 6752569 h 6858000"/>
              <a:gd name="connsiteX96" fmla="*/ 923636 w 11591656"/>
              <a:gd name="connsiteY96" fmla="*/ 6738818 h 6858000"/>
              <a:gd name="connsiteX97" fmla="*/ 1025236 w 11591656"/>
              <a:gd name="connsiteY97" fmla="*/ 6715898 h 6858000"/>
              <a:gd name="connsiteX98" fmla="*/ 1108364 w 11591656"/>
              <a:gd name="connsiteY98" fmla="*/ 6674643 h 6858000"/>
              <a:gd name="connsiteX99" fmla="*/ 1191491 w 11591656"/>
              <a:gd name="connsiteY99" fmla="*/ 6642555 h 6858000"/>
              <a:gd name="connsiteX100" fmla="*/ 1209964 w 11591656"/>
              <a:gd name="connsiteY100" fmla="*/ 6628804 h 6858000"/>
              <a:gd name="connsiteX101" fmla="*/ 1302327 w 11591656"/>
              <a:gd name="connsiteY101" fmla="*/ 6637971 h 6858000"/>
              <a:gd name="connsiteX102" fmla="*/ 1357746 w 11591656"/>
              <a:gd name="connsiteY102" fmla="*/ 6647139 h 6858000"/>
              <a:gd name="connsiteX103" fmla="*/ 1403927 w 11591656"/>
              <a:gd name="connsiteY103" fmla="*/ 6656307 h 6858000"/>
              <a:gd name="connsiteX104" fmla="*/ 1440873 w 11591656"/>
              <a:gd name="connsiteY104" fmla="*/ 6674643 h 6858000"/>
              <a:gd name="connsiteX105" fmla="*/ 1496291 w 11591656"/>
              <a:gd name="connsiteY105" fmla="*/ 6683811 h 6858000"/>
              <a:gd name="connsiteX106" fmla="*/ 1579418 w 11591656"/>
              <a:gd name="connsiteY106" fmla="*/ 6697562 h 6858000"/>
              <a:gd name="connsiteX107" fmla="*/ 1782618 w 11591656"/>
              <a:gd name="connsiteY107" fmla="*/ 6711314 h 6858000"/>
              <a:gd name="connsiteX108" fmla="*/ 1813806 w 11591656"/>
              <a:gd name="connsiteY108" fmla="*/ 6726882 h 6858000"/>
              <a:gd name="connsiteX109" fmla="*/ 1824279 w 11591656"/>
              <a:gd name="connsiteY109" fmla="*/ 6732213 h 6858000"/>
              <a:gd name="connsiteX110" fmla="*/ 1824923 w 11591656"/>
              <a:gd name="connsiteY110" fmla="*/ 6732636 h 6858000"/>
              <a:gd name="connsiteX111" fmla="*/ 1827683 w 11591656"/>
              <a:gd name="connsiteY111" fmla="*/ 6733945 h 6858000"/>
              <a:gd name="connsiteX112" fmla="*/ 1824279 w 11591656"/>
              <a:gd name="connsiteY112" fmla="*/ 6732213 h 6858000"/>
              <a:gd name="connsiteX113" fmla="*/ 1817175 w 11591656"/>
              <a:gd name="connsiteY113" fmla="*/ 6727542 h 6858000"/>
              <a:gd name="connsiteX114" fmla="*/ 1847273 w 11591656"/>
              <a:gd name="connsiteY114" fmla="*/ 6738818 h 6858000"/>
              <a:gd name="connsiteX115" fmla="*/ 1911927 w 11591656"/>
              <a:gd name="connsiteY115" fmla="*/ 6761737 h 6858000"/>
              <a:gd name="connsiteX116" fmla="*/ 2022764 w 11591656"/>
              <a:gd name="connsiteY116" fmla="*/ 6752569 h 6858000"/>
              <a:gd name="connsiteX117" fmla="*/ 2078182 w 11591656"/>
              <a:gd name="connsiteY117" fmla="*/ 6734234 h 6858000"/>
              <a:gd name="connsiteX118" fmla="*/ 2179782 w 11591656"/>
              <a:gd name="connsiteY118" fmla="*/ 6725066 h 6858000"/>
              <a:gd name="connsiteX119" fmla="*/ 2216727 w 11591656"/>
              <a:gd name="connsiteY119" fmla="*/ 6711314 h 6858000"/>
              <a:gd name="connsiteX120" fmla="*/ 2290618 w 11591656"/>
              <a:gd name="connsiteY120" fmla="*/ 6692979 h 6858000"/>
              <a:gd name="connsiteX121" fmla="*/ 2346036 w 11591656"/>
              <a:gd name="connsiteY121" fmla="*/ 6665475 h 6858000"/>
              <a:gd name="connsiteX122" fmla="*/ 2401455 w 11591656"/>
              <a:gd name="connsiteY122" fmla="*/ 6647139 h 6858000"/>
              <a:gd name="connsiteX123" fmla="*/ 2567709 w 11591656"/>
              <a:gd name="connsiteY123" fmla="*/ 6651723 h 6858000"/>
              <a:gd name="connsiteX124" fmla="*/ 2854036 w 11591656"/>
              <a:gd name="connsiteY124" fmla="*/ 6660891 h 6858000"/>
              <a:gd name="connsiteX125" fmla="*/ 2983346 w 11591656"/>
              <a:gd name="connsiteY125" fmla="*/ 6656307 h 6858000"/>
              <a:gd name="connsiteX126" fmla="*/ 3011055 w 11591656"/>
              <a:gd name="connsiteY126" fmla="*/ 6651723 h 6858000"/>
              <a:gd name="connsiteX127" fmla="*/ 3075709 w 11591656"/>
              <a:gd name="connsiteY127" fmla="*/ 6642555 h 6858000"/>
              <a:gd name="connsiteX128" fmla="*/ 3094182 w 11591656"/>
              <a:gd name="connsiteY128" fmla="*/ 6624219 h 6858000"/>
              <a:gd name="connsiteX129" fmla="*/ 3112655 w 11591656"/>
              <a:gd name="connsiteY129" fmla="*/ 6610468 h 6858000"/>
              <a:gd name="connsiteX130" fmla="*/ 3121891 w 11591656"/>
              <a:gd name="connsiteY130" fmla="*/ 6592132 h 6858000"/>
              <a:gd name="connsiteX131" fmla="*/ 3223491 w 11591656"/>
              <a:gd name="connsiteY131" fmla="*/ 6587548 h 6858000"/>
              <a:gd name="connsiteX132" fmla="*/ 3232727 w 11591656"/>
              <a:gd name="connsiteY132" fmla="*/ 6605884 h 6858000"/>
              <a:gd name="connsiteX133" fmla="*/ 3297382 w 11591656"/>
              <a:gd name="connsiteY133" fmla="*/ 6605884 h 6858000"/>
              <a:gd name="connsiteX134" fmla="*/ 3306618 w 11591656"/>
              <a:gd name="connsiteY134" fmla="*/ 6592132 h 6858000"/>
              <a:gd name="connsiteX135" fmla="*/ 3334327 w 11591656"/>
              <a:gd name="connsiteY135" fmla="*/ 6573796 h 6858000"/>
              <a:gd name="connsiteX136" fmla="*/ 3352800 w 11591656"/>
              <a:gd name="connsiteY136" fmla="*/ 6560044 h 6858000"/>
              <a:gd name="connsiteX137" fmla="*/ 3398982 w 11591656"/>
              <a:gd name="connsiteY137" fmla="*/ 6500453 h 6858000"/>
              <a:gd name="connsiteX138" fmla="*/ 3435927 w 11591656"/>
              <a:gd name="connsiteY138" fmla="*/ 6495869 h 6858000"/>
              <a:gd name="connsiteX139" fmla="*/ 3472873 w 11591656"/>
              <a:gd name="connsiteY139" fmla="*/ 6482118 h 6858000"/>
              <a:gd name="connsiteX140" fmla="*/ 3509818 w 11591656"/>
              <a:gd name="connsiteY140" fmla="*/ 6518789 h 6858000"/>
              <a:gd name="connsiteX141" fmla="*/ 3528291 w 11591656"/>
              <a:gd name="connsiteY141" fmla="*/ 6537125 h 6858000"/>
              <a:gd name="connsiteX142" fmla="*/ 3583709 w 11591656"/>
              <a:gd name="connsiteY142" fmla="*/ 6546293 h 6858000"/>
              <a:gd name="connsiteX143" fmla="*/ 3629891 w 11591656"/>
              <a:gd name="connsiteY143" fmla="*/ 6578380 h 6858000"/>
              <a:gd name="connsiteX144" fmla="*/ 3639127 w 11591656"/>
              <a:gd name="connsiteY144" fmla="*/ 6601300 h 6858000"/>
              <a:gd name="connsiteX145" fmla="*/ 3694546 w 11591656"/>
              <a:gd name="connsiteY145" fmla="*/ 6619636 h 6858000"/>
              <a:gd name="connsiteX146" fmla="*/ 3916218 w 11591656"/>
              <a:gd name="connsiteY146" fmla="*/ 6633387 h 6858000"/>
              <a:gd name="connsiteX147" fmla="*/ 3943927 w 11591656"/>
              <a:gd name="connsiteY147" fmla="*/ 6637971 h 6858000"/>
              <a:gd name="connsiteX148" fmla="*/ 3980873 w 11591656"/>
              <a:gd name="connsiteY148" fmla="*/ 6651723 h 6858000"/>
              <a:gd name="connsiteX149" fmla="*/ 4036291 w 11591656"/>
              <a:gd name="connsiteY149" fmla="*/ 6674643 h 6858000"/>
              <a:gd name="connsiteX150" fmla="*/ 4313383 w 11591656"/>
              <a:gd name="connsiteY150" fmla="*/ 6665475 h 6858000"/>
              <a:gd name="connsiteX151" fmla="*/ 4322619 w 11591656"/>
              <a:gd name="connsiteY151" fmla="*/ 6651723 h 6858000"/>
              <a:gd name="connsiteX152" fmla="*/ 4378036 w 11591656"/>
              <a:gd name="connsiteY152" fmla="*/ 6601300 h 6858000"/>
              <a:gd name="connsiteX153" fmla="*/ 4405746 w 11591656"/>
              <a:gd name="connsiteY153" fmla="*/ 6587548 h 6858000"/>
              <a:gd name="connsiteX154" fmla="*/ 4498109 w 11591656"/>
              <a:gd name="connsiteY154" fmla="*/ 6592132 h 6858000"/>
              <a:gd name="connsiteX155" fmla="*/ 4765964 w 11591656"/>
              <a:gd name="connsiteY155" fmla="*/ 6582964 h 6858000"/>
              <a:gd name="connsiteX156" fmla="*/ 4784436 w 11591656"/>
              <a:gd name="connsiteY156" fmla="*/ 6569212 h 6858000"/>
              <a:gd name="connsiteX157" fmla="*/ 4876800 w 11591656"/>
              <a:gd name="connsiteY157" fmla="*/ 6527957 h 6858000"/>
              <a:gd name="connsiteX158" fmla="*/ 4932218 w 11591656"/>
              <a:gd name="connsiteY158" fmla="*/ 6495869 h 6858000"/>
              <a:gd name="connsiteX159" fmla="*/ 4959927 w 11591656"/>
              <a:gd name="connsiteY159" fmla="*/ 6486701 h 6858000"/>
              <a:gd name="connsiteX160" fmla="*/ 4996873 w 11591656"/>
              <a:gd name="connsiteY160" fmla="*/ 6463782 h 6858000"/>
              <a:gd name="connsiteX161" fmla="*/ 5015346 w 11591656"/>
              <a:gd name="connsiteY161" fmla="*/ 6445446 h 6858000"/>
              <a:gd name="connsiteX162" fmla="*/ 5024582 w 11591656"/>
              <a:gd name="connsiteY162" fmla="*/ 6422526 h 6858000"/>
              <a:gd name="connsiteX163" fmla="*/ 5033818 w 11591656"/>
              <a:gd name="connsiteY163" fmla="*/ 6385855 h 6858000"/>
              <a:gd name="connsiteX164" fmla="*/ 5098473 w 11591656"/>
              <a:gd name="connsiteY164" fmla="*/ 6376687 h 6858000"/>
              <a:gd name="connsiteX165" fmla="*/ 5200073 w 11591656"/>
              <a:gd name="connsiteY165" fmla="*/ 6362935 h 6858000"/>
              <a:gd name="connsiteX166" fmla="*/ 5245431 w 11591656"/>
              <a:gd name="connsiteY166" fmla="*/ 6350342 h 6858000"/>
              <a:gd name="connsiteX167" fmla="*/ 3038250 w 11591656"/>
              <a:gd name="connsiteY167" fmla="*/ 3779643 h 6858000"/>
              <a:gd name="connsiteX168" fmla="*/ 3040423 w 11591656"/>
              <a:gd name="connsiteY168" fmla="*/ 3781565 h 6858000"/>
              <a:gd name="connsiteX169" fmla="*/ 3045085 w 11591656"/>
              <a:gd name="connsiteY169" fmla="*/ 3786110 h 6858000"/>
              <a:gd name="connsiteX170" fmla="*/ 3043059 w 11591656"/>
              <a:gd name="connsiteY170" fmla="*/ 3784322 h 6858000"/>
              <a:gd name="connsiteX171" fmla="*/ 3038250 w 11591656"/>
              <a:gd name="connsiteY171" fmla="*/ 3779643 h 6858000"/>
              <a:gd name="connsiteX172" fmla="*/ 10239035 w 11591656"/>
              <a:gd name="connsiteY172" fmla="*/ 3518701 h 6858000"/>
              <a:gd name="connsiteX173" fmla="*/ 10262672 w 11591656"/>
              <a:gd name="connsiteY173" fmla="*/ 3540297 h 6858000"/>
              <a:gd name="connsiteX174" fmla="*/ 10271909 w 11591656"/>
              <a:gd name="connsiteY174" fmla="*/ 3586479 h 6858000"/>
              <a:gd name="connsiteX175" fmla="*/ 10290381 w 11591656"/>
              <a:gd name="connsiteY175" fmla="*/ 3623424 h 6858000"/>
              <a:gd name="connsiteX176" fmla="*/ 10327327 w 11591656"/>
              <a:gd name="connsiteY176" fmla="*/ 3706552 h 6858000"/>
              <a:gd name="connsiteX177" fmla="*/ 10336563 w 11591656"/>
              <a:gd name="connsiteY177" fmla="*/ 3808152 h 6858000"/>
              <a:gd name="connsiteX178" fmla="*/ 10345799 w 11591656"/>
              <a:gd name="connsiteY178" fmla="*/ 3854334 h 6858000"/>
              <a:gd name="connsiteX179" fmla="*/ 10373509 w 11591656"/>
              <a:gd name="connsiteY179" fmla="*/ 3882043 h 6858000"/>
              <a:gd name="connsiteX180" fmla="*/ 10401218 w 11591656"/>
              <a:gd name="connsiteY180" fmla="*/ 3900515 h 6858000"/>
              <a:gd name="connsiteX181" fmla="*/ 10438163 w 11591656"/>
              <a:gd name="connsiteY181" fmla="*/ 3928224 h 6858000"/>
              <a:gd name="connsiteX182" fmla="*/ 10502818 w 11591656"/>
              <a:gd name="connsiteY182" fmla="*/ 3955934 h 6858000"/>
              <a:gd name="connsiteX183" fmla="*/ 10530527 w 11591656"/>
              <a:gd name="connsiteY183" fmla="*/ 3965170 h 6858000"/>
              <a:gd name="connsiteX184" fmla="*/ 10585945 w 11591656"/>
              <a:gd name="connsiteY184" fmla="*/ 4011352 h 6858000"/>
              <a:gd name="connsiteX185" fmla="*/ 10595181 w 11591656"/>
              <a:gd name="connsiteY185" fmla="*/ 4048297 h 6858000"/>
              <a:gd name="connsiteX186" fmla="*/ 10604418 w 11591656"/>
              <a:gd name="connsiteY186" fmla="*/ 4131424 h 6858000"/>
              <a:gd name="connsiteX187" fmla="*/ 10622890 w 11591656"/>
              <a:gd name="connsiteY187" fmla="*/ 4205315 h 6858000"/>
              <a:gd name="connsiteX188" fmla="*/ 10641363 w 11591656"/>
              <a:gd name="connsiteY188" fmla="*/ 4233024 h 6858000"/>
              <a:gd name="connsiteX189" fmla="*/ 10650599 w 11591656"/>
              <a:gd name="connsiteY189" fmla="*/ 4269970 h 6858000"/>
              <a:gd name="connsiteX190" fmla="*/ 10669072 w 11591656"/>
              <a:gd name="connsiteY190" fmla="*/ 4426988 h 6858000"/>
              <a:gd name="connsiteX191" fmla="*/ 10650599 w 11591656"/>
              <a:gd name="connsiteY191" fmla="*/ 4491643 h 6858000"/>
              <a:gd name="connsiteX192" fmla="*/ 10632127 w 11591656"/>
              <a:gd name="connsiteY192" fmla="*/ 4519352 h 6858000"/>
              <a:gd name="connsiteX193" fmla="*/ 10622890 w 11591656"/>
              <a:gd name="connsiteY193" fmla="*/ 4547061 h 6858000"/>
              <a:gd name="connsiteX194" fmla="*/ 10604418 w 11591656"/>
              <a:gd name="connsiteY194" fmla="*/ 4584006 h 6858000"/>
              <a:gd name="connsiteX195" fmla="*/ 10558236 w 11591656"/>
              <a:gd name="connsiteY195" fmla="*/ 4639424 h 6858000"/>
              <a:gd name="connsiteX196" fmla="*/ 10539763 w 11591656"/>
              <a:gd name="connsiteY196" fmla="*/ 4667134 h 6858000"/>
              <a:gd name="connsiteX197" fmla="*/ 10530527 w 11591656"/>
              <a:gd name="connsiteY197" fmla="*/ 4704079 h 6858000"/>
              <a:gd name="connsiteX198" fmla="*/ 10465872 w 11591656"/>
              <a:gd name="connsiteY198" fmla="*/ 4713315 h 6858000"/>
              <a:gd name="connsiteX199" fmla="*/ 10428927 w 11591656"/>
              <a:gd name="connsiteY199" fmla="*/ 4694843 h 6858000"/>
              <a:gd name="connsiteX200" fmla="*/ 10391981 w 11591656"/>
              <a:gd name="connsiteY200" fmla="*/ 4685606 h 6858000"/>
              <a:gd name="connsiteX201" fmla="*/ 10373509 w 11591656"/>
              <a:gd name="connsiteY201" fmla="*/ 4648661 h 6858000"/>
              <a:gd name="connsiteX202" fmla="*/ 10336563 w 11591656"/>
              <a:gd name="connsiteY202" fmla="*/ 4611715 h 6858000"/>
              <a:gd name="connsiteX203" fmla="*/ 10299618 w 11591656"/>
              <a:gd name="connsiteY203" fmla="*/ 4602479 h 6858000"/>
              <a:gd name="connsiteX204" fmla="*/ 10271909 w 11591656"/>
              <a:gd name="connsiteY204" fmla="*/ 4593243 h 6858000"/>
              <a:gd name="connsiteX205" fmla="*/ 10179545 w 11591656"/>
              <a:gd name="connsiteY205" fmla="*/ 4574770 h 6858000"/>
              <a:gd name="connsiteX206" fmla="*/ 10142599 w 11591656"/>
              <a:gd name="connsiteY206" fmla="*/ 4547061 h 6858000"/>
              <a:gd name="connsiteX207" fmla="*/ 10087181 w 11591656"/>
              <a:gd name="connsiteY207" fmla="*/ 4510115 h 6858000"/>
              <a:gd name="connsiteX208" fmla="*/ 10022527 w 11591656"/>
              <a:gd name="connsiteY208" fmla="*/ 4445461 h 6858000"/>
              <a:gd name="connsiteX209" fmla="*/ 10013290 w 11591656"/>
              <a:gd name="connsiteY209" fmla="*/ 4417752 h 6858000"/>
              <a:gd name="connsiteX210" fmla="*/ 9976345 w 11591656"/>
              <a:gd name="connsiteY210" fmla="*/ 4380806 h 6858000"/>
              <a:gd name="connsiteX211" fmla="*/ 9920927 w 11591656"/>
              <a:gd name="connsiteY211" fmla="*/ 4343861 h 6858000"/>
              <a:gd name="connsiteX212" fmla="*/ 9902454 w 11591656"/>
              <a:gd name="connsiteY212" fmla="*/ 4306915 h 6858000"/>
              <a:gd name="connsiteX213" fmla="*/ 9810090 w 11591656"/>
              <a:gd name="connsiteY213" fmla="*/ 4297679 h 6858000"/>
              <a:gd name="connsiteX214" fmla="*/ 9726963 w 11591656"/>
              <a:gd name="connsiteY214" fmla="*/ 4325388 h 6858000"/>
              <a:gd name="connsiteX215" fmla="*/ 9671545 w 11591656"/>
              <a:gd name="connsiteY215" fmla="*/ 4390043 h 6858000"/>
              <a:gd name="connsiteX216" fmla="*/ 9643836 w 11591656"/>
              <a:gd name="connsiteY216" fmla="*/ 4417752 h 6858000"/>
              <a:gd name="connsiteX217" fmla="*/ 9625363 w 11591656"/>
              <a:gd name="connsiteY217" fmla="*/ 4445461 h 6858000"/>
              <a:gd name="connsiteX218" fmla="*/ 9532999 w 11591656"/>
              <a:gd name="connsiteY218" fmla="*/ 4454697 h 6858000"/>
              <a:gd name="connsiteX219" fmla="*/ 9431399 w 11591656"/>
              <a:gd name="connsiteY219" fmla="*/ 4436224 h 6858000"/>
              <a:gd name="connsiteX220" fmla="*/ 9385218 w 11591656"/>
              <a:gd name="connsiteY220" fmla="*/ 4380806 h 6858000"/>
              <a:gd name="connsiteX221" fmla="*/ 9348272 w 11591656"/>
              <a:gd name="connsiteY221" fmla="*/ 4288443 h 6858000"/>
              <a:gd name="connsiteX222" fmla="*/ 9339036 w 11591656"/>
              <a:gd name="connsiteY222" fmla="*/ 4103715 h 6858000"/>
              <a:gd name="connsiteX223" fmla="*/ 9357509 w 11591656"/>
              <a:gd name="connsiteY223" fmla="*/ 4066770 h 6858000"/>
              <a:gd name="connsiteX224" fmla="*/ 9366745 w 11591656"/>
              <a:gd name="connsiteY224" fmla="*/ 4039061 h 6858000"/>
              <a:gd name="connsiteX225" fmla="*/ 9422163 w 11591656"/>
              <a:gd name="connsiteY225" fmla="*/ 3965170 h 6858000"/>
              <a:gd name="connsiteX226" fmla="*/ 9449872 w 11591656"/>
              <a:gd name="connsiteY226" fmla="*/ 3937461 h 6858000"/>
              <a:gd name="connsiteX227" fmla="*/ 9468345 w 11591656"/>
              <a:gd name="connsiteY227" fmla="*/ 3900515 h 6858000"/>
              <a:gd name="connsiteX228" fmla="*/ 9505290 w 11591656"/>
              <a:gd name="connsiteY228" fmla="*/ 3845097 h 6858000"/>
              <a:gd name="connsiteX229" fmla="*/ 9514527 w 11591656"/>
              <a:gd name="connsiteY229" fmla="*/ 3808152 h 6858000"/>
              <a:gd name="connsiteX230" fmla="*/ 9542236 w 11591656"/>
              <a:gd name="connsiteY230" fmla="*/ 3761970 h 6858000"/>
              <a:gd name="connsiteX231" fmla="*/ 9736199 w 11591656"/>
              <a:gd name="connsiteY231" fmla="*/ 3734261 h 6858000"/>
              <a:gd name="connsiteX232" fmla="*/ 9782381 w 11591656"/>
              <a:gd name="connsiteY232" fmla="*/ 3678843 h 6858000"/>
              <a:gd name="connsiteX233" fmla="*/ 9856272 w 11591656"/>
              <a:gd name="connsiteY233" fmla="*/ 3651134 h 6858000"/>
              <a:gd name="connsiteX234" fmla="*/ 9902454 w 11591656"/>
              <a:gd name="connsiteY234" fmla="*/ 3641897 h 6858000"/>
              <a:gd name="connsiteX235" fmla="*/ 9930163 w 11591656"/>
              <a:gd name="connsiteY235" fmla="*/ 3632661 h 6858000"/>
              <a:gd name="connsiteX236" fmla="*/ 9967109 w 11591656"/>
              <a:gd name="connsiteY236" fmla="*/ 3623424 h 6858000"/>
              <a:gd name="connsiteX237" fmla="*/ 9994818 w 11591656"/>
              <a:gd name="connsiteY237" fmla="*/ 3614188 h 6858000"/>
              <a:gd name="connsiteX238" fmla="*/ 10031763 w 11591656"/>
              <a:gd name="connsiteY238" fmla="*/ 3604952 h 6858000"/>
              <a:gd name="connsiteX239" fmla="*/ 10077945 w 11591656"/>
              <a:gd name="connsiteY239" fmla="*/ 3586479 h 6858000"/>
              <a:gd name="connsiteX240" fmla="*/ 10050236 w 11591656"/>
              <a:gd name="connsiteY240" fmla="*/ 3614188 h 6858000"/>
              <a:gd name="connsiteX241" fmla="*/ 10040999 w 11591656"/>
              <a:gd name="connsiteY241" fmla="*/ 3743497 h 6858000"/>
              <a:gd name="connsiteX242" fmla="*/ 10087181 w 11591656"/>
              <a:gd name="connsiteY242" fmla="*/ 3752734 h 6858000"/>
              <a:gd name="connsiteX243" fmla="*/ 10133363 w 11591656"/>
              <a:gd name="connsiteY243" fmla="*/ 3771206 h 6858000"/>
              <a:gd name="connsiteX244" fmla="*/ 10234963 w 11591656"/>
              <a:gd name="connsiteY244" fmla="*/ 3789679 h 6858000"/>
              <a:gd name="connsiteX245" fmla="*/ 10234963 w 11591656"/>
              <a:gd name="connsiteY245" fmla="*/ 3521824 h 6858000"/>
              <a:gd name="connsiteX246" fmla="*/ 10239035 w 11591656"/>
              <a:gd name="connsiteY246" fmla="*/ 3518701 h 6858000"/>
              <a:gd name="connsiteX247" fmla="*/ 9559736 w 11591656"/>
              <a:gd name="connsiteY247" fmla="*/ 3092587 h 6858000"/>
              <a:gd name="connsiteX248" fmla="*/ 9560709 w 11591656"/>
              <a:gd name="connsiteY248" fmla="*/ 3096952 h 6858000"/>
              <a:gd name="connsiteX249" fmla="*/ 9588418 w 11591656"/>
              <a:gd name="connsiteY249" fmla="*/ 3106188 h 6858000"/>
              <a:gd name="connsiteX250" fmla="*/ 9828563 w 11591656"/>
              <a:gd name="connsiteY250" fmla="*/ 3115424 h 6858000"/>
              <a:gd name="connsiteX251" fmla="*/ 9856272 w 11591656"/>
              <a:gd name="connsiteY251" fmla="*/ 3133897 h 6858000"/>
              <a:gd name="connsiteX252" fmla="*/ 9865509 w 11591656"/>
              <a:gd name="connsiteY252" fmla="*/ 3161606 h 6858000"/>
              <a:gd name="connsiteX253" fmla="*/ 9874745 w 11591656"/>
              <a:gd name="connsiteY253" fmla="*/ 3207788 h 6858000"/>
              <a:gd name="connsiteX254" fmla="*/ 10022527 w 11591656"/>
              <a:gd name="connsiteY254" fmla="*/ 3207788 h 6858000"/>
              <a:gd name="connsiteX255" fmla="*/ 10077945 w 11591656"/>
              <a:gd name="connsiteY255" fmla="*/ 3235497 h 6858000"/>
              <a:gd name="connsiteX256" fmla="*/ 10161072 w 11591656"/>
              <a:gd name="connsiteY256" fmla="*/ 3253970 h 6858000"/>
              <a:gd name="connsiteX257" fmla="*/ 10308854 w 11591656"/>
              <a:gd name="connsiteY257" fmla="*/ 3263206 h 6858000"/>
              <a:gd name="connsiteX258" fmla="*/ 10327327 w 11591656"/>
              <a:gd name="connsiteY258" fmla="*/ 3300152 h 6858000"/>
              <a:gd name="connsiteX259" fmla="*/ 10336563 w 11591656"/>
              <a:gd name="connsiteY259" fmla="*/ 3438697 h 6858000"/>
              <a:gd name="connsiteX260" fmla="*/ 10133363 w 11591656"/>
              <a:gd name="connsiteY260" fmla="*/ 3429461 h 6858000"/>
              <a:gd name="connsiteX261" fmla="*/ 10124127 w 11591656"/>
              <a:gd name="connsiteY261" fmla="*/ 3272443 h 6858000"/>
              <a:gd name="connsiteX262" fmla="*/ 10004054 w 11591656"/>
              <a:gd name="connsiteY262" fmla="*/ 3263206 h 6858000"/>
              <a:gd name="connsiteX263" fmla="*/ 9967109 w 11591656"/>
              <a:gd name="connsiteY263" fmla="*/ 3272443 h 6858000"/>
              <a:gd name="connsiteX264" fmla="*/ 9902454 w 11591656"/>
              <a:gd name="connsiteY264" fmla="*/ 3281679 h 6858000"/>
              <a:gd name="connsiteX265" fmla="*/ 9865509 w 11591656"/>
              <a:gd name="connsiteY265" fmla="*/ 3300152 h 6858000"/>
              <a:gd name="connsiteX266" fmla="*/ 9883981 w 11591656"/>
              <a:gd name="connsiteY266" fmla="*/ 3327861 h 6858000"/>
              <a:gd name="connsiteX267" fmla="*/ 9911690 w 11591656"/>
              <a:gd name="connsiteY267" fmla="*/ 3355570 h 6858000"/>
              <a:gd name="connsiteX268" fmla="*/ 9920927 w 11591656"/>
              <a:gd name="connsiteY268" fmla="*/ 3410988 h 6858000"/>
              <a:gd name="connsiteX269" fmla="*/ 9847036 w 11591656"/>
              <a:gd name="connsiteY269" fmla="*/ 3420224 h 6858000"/>
              <a:gd name="connsiteX270" fmla="*/ 9819327 w 11591656"/>
              <a:gd name="connsiteY270" fmla="*/ 3272443 h 6858000"/>
              <a:gd name="connsiteX271" fmla="*/ 9791618 w 11591656"/>
              <a:gd name="connsiteY271" fmla="*/ 3253970 h 6858000"/>
              <a:gd name="connsiteX272" fmla="*/ 9662309 w 11591656"/>
              <a:gd name="connsiteY272" fmla="*/ 3226261 h 6858000"/>
              <a:gd name="connsiteX273" fmla="*/ 9606890 w 11591656"/>
              <a:gd name="connsiteY273" fmla="*/ 3253970 h 6858000"/>
              <a:gd name="connsiteX274" fmla="*/ 9634599 w 11591656"/>
              <a:gd name="connsiteY274" fmla="*/ 3272443 h 6858000"/>
              <a:gd name="connsiteX275" fmla="*/ 9690018 w 11591656"/>
              <a:gd name="connsiteY275" fmla="*/ 3337097 h 6858000"/>
              <a:gd name="connsiteX276" fmla="*/ 9717727 w 11591656"/>
              <a:gd name="connsiteY276" fmla="*/ 3355570 h 6858000"/>
              <a:gd name="connsiteX277" fmla="*/ 9726963 w 11591656"/>
              <a:gd name="connsiteY277" fmla="*/ 3410988 h 6858000"/>
              <a:gd name="connsiteX278" fmla="*/ 9653072 w 11591656"/>
              <a:gd name="connsiteY278" fmla="*/ 3420224 h 6858000"/>
              <a:gd name="connsiteX279" fmla="*/ 9588418 w 11591656"/>
              <a:gd name="connsiteY279" fmla="*/ 3392515 h 6858000"/>
              <a:gd name="connsiteX280" fmla="*/ 9560709 w 11591656"/>
              <a:gd name="connsiteY280" fmla="*/ 3374043 h 6858000"/>
              <a:gd name="connsiteX281" fmla="*/ 9551472 w 11591656"/>
              <a:gd name="connsiteY281" fmla="*/ 3290915 h 6858000"/>
              <a:gd name="connsiteX282" fmla="*/ 9554078 w 11591656"/>
              <a:gd name="connsiteY282" fmla="*/ 3062613 h 6858000"/>
              <a:gd name="connsiteX283" fmla="*/ 9560709 w 11591656"/>
              <a:gd name="connsiteY283" fmla="*/ 3069243 h 6858000"/>
              <a:gd name="connsiteX284" fmla="*/ 9559736 w 11591656"/>
              <a:gd name="connsiteY284" fmla="*/ 3092587 h 6858000"/>
              <a:gd name="connsiteX285" fmla="*/ 9554638 w 11591656"/>
              <a:gd name="connsiteY285" fmla="*/ 3069704 h 6858000"/>
              <a:gd name="connsiteX286" fmla="*/ 9500802 w 11591656"/>
              <a:gd name="connsiteY286" fmla="*/ 2984001 h 6858000"/>
              <a:gd name="connsiteX287" fmla="*/ 9505290 w 11591656"/>
              <a:gd name="connsiteY287" fmla="*/ 2986115 h 6858000"/>
              <a:gd name="connsiteX288" fmla="*/ 9519055 w 11591656"/>
              <a:gd name="connsiteY288" fmla="*/ 2999730 h 6858000"/>
              <a:gd name="connsiteX289" fmla="*/ 9519585 w 11591656"/>
              <a:gd name="connsiteY289" fmla="*/ 3001216 h 6858000"/>
              <a:gd name="connsiteX290" fmla="*/ 9514527 w 11591656"/>
              <a:gd name="connsiteY290" fmla="*/ 3004588 h 6858000"/>
              <a:gd name="connsiteX291" fmla="*/ 9556502 w 11591656"/>
              <a:gd name="connsiteY291" fmla="*/ 2975416 h 6858000"/>
              <a:gd name="connsiteX292" fmla="*/ 9553009 w 11591656"/>
              <a:gd name="connsiteY292" fmla="*/ 2989539 h 6858000"/>
              <a:gd name="connsiteX293" fmla="*/ 9551528 w 11591656"/>
              <a:gd name="connsiteY293" fmla="*/ 3030269 h 6858000"/>
              <a:gd name="connsiteX294" fmla="*/ 9554078 w 11591656"/>
              <a:gd name="connsiteY294" fmla="*/ 3062613 h 6858000"/>
              <a:gd name="connsiteX295" fmla="*/ 9532999 w 11591656"/>
              <a:gd name="connsiteY295" fmla="*/ 3041534 h 6858000"/>
              <a:gd name="connsiteX296" fmla="*/ 9523496 w 11591656"/>
              <a:gd name="connsiteY296" fmla="*/ 3012176 h 6858000"/>
              <a:gd name="connsiteX297" fmla="*/ 9519585 w 11591656"/>
              <a:gd name="connsiteY297" fmla="*/ 3001216 h 6858000"/>
              <a:gd name="connsiteX298" fmla="*/ 9542236 w 11591656"/>
              <a:gd name="connsiteY298" fmla="*/ 2986115 h 6858000"/>
              <a:gd name="connsiteX299" fmla="*/ 9375981 w 11591656"/>
              <a:gd name="connsiteY299" fmla="*/ 2930697 h 6858000"/>
              <a:gd name="connsiteX300" fmla="*/ 9459109 w 11591656"/>
              <a:gd name="connsiteY300" fmla="*/ 2958406 h 6858000"/>
              <a:gd name="connsiteX301" fmla="*/ 9496054 w 11591656"/>
              <a:gd name="connsiteY301" fmla="*/ 2976879 h 6858000"/>
              <a:gd name="connsiteX302" fmla="*/ 9500802 w 11591656"/>
              <a:gd name="connsiteY302" fmla="*/ 2984001 h 6858000"/>
              <a:gd name="connsiteX303" fmla="*/ 9482913 w 11591656"/>
              <a:gd name="connsiteY303" fmla="*/ 2975574 h 6858000"/>
              <a:gd name="connsiteX304" fmla="*/ 9459109 w 11591656"/>
              <a:gd name="connsiteY304" fmla="*/ 2967643 h 6858000"/>
              <a:gd name="connsiteX305" fmla="*/ 9449872 w 11591656"/>
              <a:gd name="connsiteY305" fmla="*/ 3041534 h 6858000"/>
              <a:gd name="connsiteX306" fmla="*/ 9440636 w 11591656"/>
              <a:gd name="connsiteY306" fmla="*/ 3069243 h 6858000"/>
              <a:gd name="connsiteX307" fmla="*/ 9431399 w 11591656"/>
              <a:gd name="connsiteY307" fmla="*/ 3115424 h 6858000"/>
              <a:gd name="connsiteX308" fmla="*/ 9440636 w 11591656"/>
              <a:gd name="connsiteY308" fmla="*/ 3143134 h 6858000"/>
              <a:gd name="connsiteX309" fmla="*/ 9459109 w 11591656"/>
              <a:gd name="connsiteY309" fmla="*/ 3198552 h 6858000"/>
              <a:gd name="connsiteX310" fmla="*/ 9477581 w 11591656"/>
              <a:gd name="connsiteY310" fmla="*/ 3226261 h 6858000"/>
              <a:gd name="connsiteX311" fmla="*/ 9486818 w 11591656"/>
              <a:gd name="connsiteY311" fmla="*/ 3253970 h 6858000"/>
              <a:gd name="connsiteX312" fmla="*/ 9505290 w 11591656"/>
              <a:gd name="connsiteY312" fmla="*/ 3281679 h 6858000"/>
              <a:gd name="connsiteX313" fmla="*/ 9422163 w 11591656"/>
              <a:gd name="connsiteY313" fmla="*/ 3281679 h 6858000"/>
              <a:gd name="connsiteX314" fmla="*/ 9191254 w 11591656"/>
              <a:gd name="connsiteY314" fmla="*/ 3244734 h 6858000"/>
              <a:gd name="connsiteX315" fmla="*/ 9154309 w 11591656"/>
              <a:gd name="connsiteY315" fmla="*/ 3235497 h 6858000"/>
              <a:gd name="connsiteX316" fmla="*/ 9126599 w 11591656"/>
              <a:gd name="connsiteY316" fmla="*/ 3226261 h 6858000"/>
              <a:gd name="connsiteX317" fmla="*/ 9117363 w 11591656"/>
              <a:gd name="connsiteY317" fmla="*/ 3170843 h 6858000"/>
              <a:gd name="connsiteX318" fmla="*/ 9160055 w 11591656"/>
              <a:gd name="connsiteY318" fmla="*/ 3162529 h 6858000"/>
              <a:gd name="connsiteX319" fmla="*/ 9168803 w 11591656"/>
              <a:gd name="connsiteY319" fmla="*/ 3160986 h 6858000"/>
              <a:gd name="connsiteX320" fmla="*/ 9170975 w 11591656"/>
              <a:gd name="connsiteY320" fmla="*/ 3160789 h 6858000"/>
              <a:gd name="connsiteX321" fmla="*/ 9178237 w 11591656"/>
              <a:gd name="connsiteY321" fmla="*/ 3159322 h 6858000"/>
              <a:gd name="connsiteX322" fmla="*/ 9168803 w 11591656"/>
              <a:gd name="connsiteY322" fmla="*/ 3160986 h 6858000"/>
              <a:gd name="connsiteX323" fmla="*/ 9160482 w 11591656"/>
              <a:gd name="connsiteY323" fmla="*/ 3161740 h 6858000"/>
              <a:gd name="connsiteX324" fmla="*/ 9191254 w 11591656"/>
              <a:gd name="connsiteY324" fmla="*/ 3143134 h 6858000"/>
              <a:gd name="connsiteX325" fmla="*/ 9237436 w 11591656"/>
              <a:gd name="connsiteY325" fmla="*/ 3133897 h 6858000"/>
              <a:gd name="connsiteX326" fmla="*/ 9246672 w 11591656"/>
              <a:gd name="connsiteY326" fmla="*/ 3023061 h 6858000"/>
              <a:gd name="connsiteX327" fmla="*/ 9255909 w 11591656"/>
              <a:gd name="connsiteY327" fmla="*/ 2986115 h 6858000"/>
              <a:gd name="connsiteX328" fmla="*/ 9375981 w 11591656"/>
              <a:gd name="connsiteY328" fmla="*/ 2930697 h 6858000"/>
              <a:gd name="connsiteX329" fmla="*/ 2956711 w 11591656"/>
              <a:gd name="connsiteY329" fmla="*/ 2902988 h 6858000"/>
              <a:gd name="connsiteX330" fmla="*/ 2954182 w 11591656"/>
              <a:gd name="connsiteY330" fmla="*/ 2903116 h 6858000"/>
              <a:gd name="connsiteX331" fmla="*/ 2954285 w 11591656"/>
              <a:gd name="connsiteY331" fmla="*/ 2903219 h 6858000"/>
              <a:gd name="connsiteX332" fmla="*/ 2956823 w 11591656"/>
              <a:gd name="connsiteY332" fmla="*/ 2903536 h 6858000"/>
              <a:gd name="connsiteX333" fmla="*/ 9717727 w 11591656"/>
              <a:gd name="connsiteY333" fmla="*/ 2884515 h 6858000"/>
              <a:gd name="connsiteX334" fmla="*/ 9754672 w 11591656"/>
              <a:gd name="connsiteY334" fmla="*/ 2893752 h 6858000"/>
              <a:gd name="connsiteX335" fmla="*/ 9745436 w 11591656"/>
              <a:gd name="connsiteY335" fmla="*/ 2967643 h 6858000"/>
              <a:gd name="connsiteX336" fmla="*/ 9708490 w 11591656"/>
              <a:gd name="connsiteY336" fmla="*/ 2976879 h 6858000"/>
              <a:gd name="connsiteX337" fmla="*/ 9616127 w 11591656"/>
              <a:gd name="connsiteY337" fmla="*/ 2939934 h 6858000"/>
              <a:gd name="connsiteX338" fmla="*/ 9579181 w 11591656"/>
              <a:gd name="connsiteY338" fmla="*/ 2958406 h 6858000"/>
              <a:gd name="connsiteX339" fmla="*/ 9556502 w 11591656"/>
              <a:gd name="connsiteY339" fmla="*/ 2975416 h 6858000"/>
              <a:gd name="connsiteX340" fmla="*/ 9560709 w 11591656"/>
              <a:gd name="connsiteY340" fmla="*/ 2958406 h 6858000"/>
              <a:gd name="connsiteX341" fmla="*/ 9616127 w 11591656"/>
              <a:gd name="connsiteY341" fmla="*/ 2930697 h 6858000"/>
              <a:gd name="connsiteX342" fmla="*/ 9662309 w 11591656"/>
              <a:gd name="connsiteY342" fmla="*/ 2902988 h 6858000"/>
              <a:gd name="connsiteX343" fmla="*/ 9717727 w 11591656"/>
              <a:gd name="connsiteY343" fmla="*/ 2884515 h 6858000"/>
              <a:gd name="connsiteX344" fmla="*/ 2483410 w 11591656"/>
              <a:gd name="connsiteY344" fmla="*/ 2759624 h 6858000"/>
              <a:gd name="connsiteX345" fmla="*/ 2498950 w 11591656"/>
              <a:gd name="connsiteY345" fmla="*/ 2764494 h 6858000"/>
              <a:gd name="connsiteX346" fmla="*/ 2498992 w 11591656"/>
              <a:gd name="connsiteY346" fmla="*/ 2764511 h 6858000"/>
              <a:gd name="connsiteX347" fmla="*/ 2490232 w 11591656"/>
              <a:gd name="connsiteY347" fmla="*/ 2763024 h 6858000"/>
              <a:gd name="connsiteX348" fmla="*/ 2483410 w 11591656"/>
              <a:gd name="connsiteY348" fmla="*/ 2759624 h 6858000"/>
              <a:gd name="connsiteX349" fmla="*/ 9560709 w 11591656"/>
              <a:gd name="connsiteY349" fmla="*/ 2487352 h 6858000"/>
              <a:gd name="connsiteX350" fmla="*/ 9597654 w 11591656"/>
              <a:gd name="connsiteY350" fmla="*/ 2496588 h 6858000"/>
              <a:gd name="connsiteX351" fmla="*/ 9616127 w 11591656"/>
              <a:gd name="connsiteY351" fmla="*/ 2533534 h 6858000"/>
              <a:gd name="connsiteX352" fmla="*/ 9643836 w 11591656"/>
              <a:gd name="connsiteY352" fmla="*/ 2542770 h 6858000"/>
              <a:gd name="connsiteX353" fmla="*/ 9690018 w 11591656"/>
              <a:gd name="connsiteY353" fmla="*/ 2598188 h 6858000"/>
              <a:gd name="connsiteX354" fmla="*/ 9726963 w 11591656"/>
              <a:gd name="connsiteY354" fmla="*/ 2625897 h 6858000"/>
              <a:gd name="connsiteX355" fmla="*/ 9754672 w 11591656"/>
              <a:gd name="connsiteY355" fmla="*/ 2709024 h 6858000"/>
              <a:gd name="connsiteX356" fmla="*/ 9773145 w 11591656"/>
              <a:gd name="connsiteY356" fmla="*/ 2755206 h 6858000"/>
              <a:gd name="connsiteX357" fmla="*/ 9791618 w 11591656"/>
              <a:gd name="connsiteY357" fmla="*/ 2810624 h 6858000"/>
              <a:gd name="connsiteX358" fmla="*/ 9810090 w 11591656"/>
              <a:gd name="connsiteY358" fmla="*/ 2847570 h 6858000"/>
              <a:gd name="connsiteX359" fmla="*/ 9819327 w 11591656"/>
              <a:gd name="connsiteY359" fmla="*/ 2958406 h 6858000"/>
              <a:gd name="connsiteX360" fmla="*/ 9828563 w 11591656"/>
              <a:gd name="connsiteY360" fmla="*/ 2995352 h 6858000"/>
              <a:gd name="connsiteX361" fmla="*/ 9865509 w 11591656"/>
              <a:gd name="connsiteY361" fmla="*/ 3050770 h 6858000"/>
              <a:gd name="connsiteX362" fmla="*/ 9837799 w 11591656"/>
              <a:gd name="connsiteY362" fmla="*/ 3060006 h 6858000"/>
              <a:gd name="connsiteX363" fmla="*/ 9782381 w 11591656"/>
              <a:gd name="connsiteY363" fmla="*/ 3050770 h 6858000"/>
              <a:gd name="connsiteX364" fmla="*/ 9754672 w 11591656"/>
              <a:gd name="connsiteY364" fmla="*/ 2893752 h 6858000"/>
              <a:gd name="connsiteX365" fmla="*/ 9717727 w 11591656"/>
              <a:gd name="connsiteY365" fmla="*/ 2829097 h 6858000"/>
              <a:gd name="connsiteX366" fmla="*/ 9671545 w 11591656"/>
              <a:gd name="connsiteY366" fmla="*/ 2755206 h 6858000"/>
              <a:gd name="connsiteX367" fmla="*/ 9643836 w 11591656"/>
              <a:gd name="connsiteY367" fmla="*/ 2727497 h 6858000"/>
              <a:gd name="connsiteX368" fmla="*/ 9569945 w 11591656"/>
              <a:gd name="connsiteY368" fmla="*/ 2653606 h 6858000"/>
              <a:gd name="connsiteX369" fmla="*/ 9560709 w 11591656"/>
              <a:gd name="connsiteY369" fmla="*/ 2487352 h 6858000"/>
              <a:gd name="connsiteX370" fmla="*/ 6878687 w 11591656"/>
              <a:gd name="connsiteY370" fmla="*/ 2445849 h 6858000"/>
              <a:gd name="connsiteX371" fmla="*/ 6879350 w 11591656"/>
              <a:gd name="connsiteY371" fmla="*/ 2446710 h 6858000"/>
              <a:gd name="connsiteX372" fmla="*/ 6879600 w 11591656"/>
              <a:gd name="connsiteY372" fmla="*/ 2447072 h 6858000"/>
              <a:gd name="connsiteX373" fmla="*/ 5067620 w 11591656"/>
              <a:gd name="connsiteY373" fmla="*/ 2105450 h 6858000"/>
              <a:gd name="connsiteX374" fmla="*/ 5101965 w 11591656"/>
              <a:gd name="connsiteY374" fmla="*/ 2108860 h 6858000"/>
              <a:gd name="connsiteX375" fmla="*/ 5108303 w 11591656"/>
              <a:gd name="connsiteY375" fmla="*/ 2109051 h 6858000"/>
              <a:gd name="connsiteX376" fmla="*/ 5103465 w 11591656"/>
              <a:gd name="connsiteY376" fmla="*/ 2118988 h 6858000"/>
              <a:gd name="connsiteX377" fmla="*/ 5099545 w 11591656"/>
              <a:gd name="connsiteY377" fmla="*/ 2127134 h 6858000"/>
              <a:gd name="connsiteX378" fmla="*/ 5092382 w 11591656"/>
              <a:gd name="connsiteY378" fmla="*/ 2155785 h 6858000"/>
              <a:gd name="connsiteX379" fmla="*/ 5081072 w 11591656"/>
              <a:gd name="connsiteY379" fmla="*/ 2164079 h 6858000"/>
              <a:gd name="connsiteX380" fmla="*/ 5071837 w 11591656"/>
              <a:gd name="connsiteY380" fmla="*/ 2154843 h 6858000"/>
              <a:gd name="connsiteX381" fmla="*/ 5044127 w 11591656"/>
              <a:gd name="connsiteY381" fmla="*/ 2136370 h 6858000"/>
              <a:gd name="connsiteX382" fmla="*/ 5034890 w 11591656"/>
              <a:gd name="connsiteY382" fmla="*/ 2108661 h 6858000"/>
              <a:gd name="connsiteX383" fmla="*/ 5067620 w 11591656"/>
              <a:gd name="connsiteY383" fmla="*/ 2105450 h 6858000"/>
              <a:gd name="connsiteX384" fmla="*/ 5173491 w 11591656"/>
              <a:gd name="connsiteY384" fmla="*/ 2007840 h 6858000"/>
              <a:gd name="connsiteX385" fmla="*/ 5177021 w 11591656"/>
              <a:gd name="connsiteY385" fmla="*/ 2057927 h 6858000"/>
              <a:gd name="connsiteX386" fmla="*/ 5164200 w 11591656"/>
              <a:gd name="connsiteY386" fmla="*/ 2099424 h 6858000"/>
              <a:gd name="connsiteX387" fmla="*/ 5135103 w 11591656"/>
              <a:gd name="connsiteY387" fmla="*/ 2109861 h 6858000"/>
              <a:gd name="connsiteX388" fmla="*/ 5108303 w 11591656"/>
              <a:gd name="connsiteY388" fmla="*/ 2109051 h 6858000"/>
              <a:gd name="connsiteX389" fmla="*/ 5113074 w 11591656"/>
              <a:gd name="connsiteY389" fmla="*/ 2099254 h 6858000"/>
              <a:gd name="connsiteX390" fmla="*/ 5136490 w 11591656"/>
              <a:gd name="connsiteY390" fmla="*/ 2053243 h 6858000"/>
              <a:gd name="connsiteX391" fmla="*/ 5154964 w 11591656"/>
              <a:gd name="connsiteY391" fmla="*/ 2025534 h 6858000"/>
              <a:gd name="connsiteX392" fmla="*/ 5169523 w 11591656"/>
              <a:gd name="connsiteY392" fmla="*/ 2012169 h 6858000"/>
              <a:gd name="connsiteX393" fmla="*/ 5184486 w 11591656"/>
              <a:gd name="connsiteY393" fmla="*/ 1990575 h 6858000"/>
              <a:gd name="connsiteX394" fmla="*/ 5182672 w 11591656"/>
              <a:gd name="connsiteY394" fmla="*/ 1997824 h 6858000"/>
              <a:gd name="connsiteX395" fmla="*/ 5173491 w 11591656"/>
              <a:gd name="connsiteY395" fmla="*/ 2007840 h 6858000"/>
              <a:gd name="connsiteX396" fmla="*/ 5173436 w 11591656"/>
              <a:gd name="connsiteY396" fmla="*/ 2007061 h 6858000"/>
              <a:gd name="connsiteX397" fmla="*/ 10299618 w 11591656"/>
              <a:gd name="connsiteY397" fmla="*/ 1157316 h 6858000"/>
              <a:gd name="connsiteX398" fmla="*/ 10345799 w 11591656"/>
              <a:gd name="connsiteY398" fmla="*/ 1249680 h 6858000"/>
              <a:gd name="connsiteX399" fmla="*/ 10318090 w 11591656"/>
              <a:gd name="connsiteY399" fmla="*/ 1268153 h 6858000"/>
              <a:gd name="connsiteX400" fmla="*/ 10281145 w 11591656"/>
              <a:gd name="connsiteY400" fmla="*/ 1480589 h 6858000"/>
              <a:gd name="connsiteX401" fmla="*/ 10262672 w 11591656"/>
              <a:gd name="connsiteY401" fmla="*/ 1277389 h 6858000"/>
              <a:gd name="connsiteX402" fmla="*/ 10271909 w 11591656"/>
              <a:gd name="connsiteY402" fmla="*/ 1194262 h 6858000"/>
              <a:gd name="connsiteX403" fmla="*/ 3201428 w 11591656"/>
              <a:gd name="connsiteY403" fmla="*/ 879980 h 6858000"/>
              <a:gd name="connsiteX404" fmla="*/ 3201456 w 11591656"/>
              <a:gd name="connsiteY404" fmla="*/ 879992 h 6858000"/>
              <a:gd name="connsiteX405" fmla="*/ 3199840 w 11591656"/>
              <a:gd name="connsiteY405" fmla="*/ 880397 h 6858000"/>
              <a:gd name="connsiteX406" fmla="*/ 3201428 w 11591656"/>
              <a:gd name="connsiteY406" fmla="*/ 879980 h 6858000"/>
              <a:gd name="connsiteX407" fmla="*/ 4577897 w 11591656"/>
              <a:gd name="connsiteY407" fmla="*/ 624384 h 6858000"/>
              <a:gd name="connsiteX408" fmla="*/ 4577188 w 11591656"/>
              <a:gd name="connsiteY408" fmla="*/ 624877 h 6858000"/>
              <a:gd name="connsiteX409" fmla="*/ 4575822 w 11591656"/>
              <a:gd name="connsiteY409" fmla="*/ 624907 h 6858000"/>
              <a:gd name="connsiteX410" fmla="*/ 1683537 w 11591656"/>
              <a:gd name="connsiteY410" fmla="*/ 620991 h 6858000"/>
              <a:gd name="connsiteX411" fmla="*/ 1685209 w 11591656"/>
              <a:gd name="connsiteY411" fmla="*/ 645872 h 6858000"/>
              <a:gd name="connsiteX412" fmla="*/ 1686943 w 11591656"/>
              <a:gd name="connsiteY412" fmla="*/ 665848 h 6858000"/>
              <a:gd name="connsiteX413" fmla="*/ 1688035 w 11591656"/>
              <a:gd name="connsiteY413" fmla="*/ 679897 h 6858000"/>
              <a:gd name="connsiteX414" fmla="*/ 1689622 w 11591656"/>
              <a:gd name="connsiteY414" fmla="*/ 678569 h 6858000"/>
              <a:gd name="connsiteX415" fmla="*/ 1709801 w 11591656"/>
              <a:gd name="connsiteY415" fmla="*/ 649316 h 6858000"/>
              <a:gd name="connsiteX416" fmla="*/ 1719038 w 11591656"/>
              <a:gd name="connsiteY416" fmla="*/ 621607 h 6858000"/>
              <a:gd name="connsiteX417" fmla="*/ 1688429 w 11591656"/>
              <a:gd name="connsiteY417" fmla="*/ 621587 h 6858000"/>
              <a:gd name="connsiteX418" fmla="*/ 1231324 w 11591656"/>
              <a:gd name="connsiteY418" fmla="*/ 564319 h 6858000"/>
              <a:gd name="connsiteX419" fmla="*/ 1247982 w 11591656"/>
              <a:gd name="connsiteY419" fmla="*/ 575425 h 6858000"/>
              <a:gd name="connsiteX420" fmla="*/ 1275691 w 11591656"/>
              <a:gd name="connsiteY420" fmla="*/ 584662 h 6858000"/>
              <a:gd name="connsiteX421" fmla="*/ 1312637 w 11591656"/>
              <a:gd name="connsiteY421" fmla="*/ 621607 h 6858000"/>
              <a:gd name="connsiteX422" fmla="*/ 1318197 w 11591656"/>
              <a:gd name="connsiteY422" fmla="*/ 623831 h 6858000"/>
              <a:gd name="connsiteX423" fmla="*/ 1315585 w 11591656"/>
              <a:gd name="connsiteY423" fmla="*/ 615982 h 6858000"/>
              <a:gd name="connsiteX424" fmla="*/ 1300745 w 11591656"/>
              <a:gd name="connsiteY424" fmla="*/ 594359 h 6858000"/>
              <a:gd name="connsiteX425" fmla="*/ 1274075 w 11591656"/>
              <a:gd name="connsiteY425" fmla="*/ 571499 h 6858000"/>
              <a:gd name="connsiteX426" fmla="*/ 1252725 w 11591656"/>
              <a:gd name="connsiteY426" fmla="*/ 567492 h 6858000"/>
              <a:gd name="connsiteX427" fmla="*/ 2288691 w 11591656"/>
              <a:gd name="connsiteY427" fmla="*/ 533671 h 6858000"/>
              <a:gd name="connsiteX428" fmla="*/ 2291345 w 11591656"/>
              <a:gd name="connsiteY428" fmla="*/ 537209 h 6858000"/>
              <a:gd name="connsiteX429" fmla="*/ 2295155 w 11591656"/>
              <a:gd name="connsiteY429" fmla="*/ 539749 h 6858000"/>
              <a:gd name="connsiteX430" fmla="*/ 2287535 w 11591656"/>
              <a:gd name="connsiteY430" fmla="*/ 537209 h 6858000"/>
              <a:gd name="connsiteX431" fmla="*/ 2172074 w 11591656"/>
              <a:gd name="connsiteY431" fmla="*/ 516764 h 6858000"/>
              <a:gd name="connsiteX432" fmla="*/ 2161805 w 11591656"/>
              <a:gd name="connsiteY432" fmla="*/ 560069 h 6858000"/>
              <a:gd name="connsiteX433" fmla="*/ 2131325 w 11591656"/>
              <a:gd name="connsiteY433" fmla="*/ 548639 h 6858000"/>
              <a:gd name="connsiteX434" fmla="*/ 2124981 w 11591656"/>
              <a:gd name="connsiteY434" fmla="*/ 540180 h 6858000"/>
              <a:gd name="connsiteX435" fmla="*/ 2136108 w 11591656"/>
              <a:gd name="connsiteY435" fmla="*/ 536109 h 6858000"/>
              <a:gd name="connsiteX436" fmla="*/ 2157995 w 11591656"/>
              <a:gd name="connsiteY436" fmla="*/ 525779 h 6858000"/>
              <a:gd name="connsiteX437" fmla="*/ 2169425 w 11591656"/>
              <a:gd name="connsiteY437" fmla="*/ 518159 h 6858000"/>
              <a:gd name="connsiteX438" fmla="*/ 2344024 w 11591656"/>
              <a:gd name="connsiteY438" fmla="*/ 516359 h 6858000"/>
              <a:gd name="connsiteX439" fmla="*/ 2344623 w 11591656"/>
              <a:gd name="connsiteY439" fmla="*/ 520276 h 6858000"/>
              <a:gd name="connsiteX440" fmla="*/ 2302775 w 11591656"/>
              <a:gd name="connsiteY440" fmla="*/ 544829 h 6858000"/>
              <a:gd name="connsiteX441" fmla="*/ 2295155 w 11591656"/>
              <a:gd name="connsiteY441" fmla="*/ 539749 h 6858000"/>
              <a:gd name="connsiteX442" fmla="*/ 2298965 w 11591656"/>
              <a:gd name="connsiteY442" fmla="*/ 541019 h 6858000"/>
              <a:gd name="connsiteX443" fmla="*/ 2310395 w 11591656"/>
              <a:gd name="connsiteY443" fmla="*/ 537209 h 6858000"/>
              <a:gd name="connsiteX444" fmla="*/ 2314205 w 11591656"/>
              <a:gd name="connsiteY444" fmla="*/ 525779 h 6858000"/>
              <a:gd name="connsiteX445" fmla="*/ 2335274 w 11591656"/>
              <a:gd name="connsiteY445" fmla="*/ 522509 h 6858000"/>
              <a:gd name="connsiteX446" fmla="*/ 2366470 w 11591656"/>
              <a:gd name="connsiteY446" fmla="*/ 465100 h 6858000"/>
              <a:gd name="connsiteX447" fmla="*/ 2363735 w 11591656"/>
              <a:gd name="connsiteY447" fmla="*/ 476249 h 6858000"/>
              <a:gd name="connsiteX448" fmla="*/ 2352305 w 11591656"/>
              <a:gd name="connsiteY448" fmla="*/ 510539 h 6858000"/>
              <a:gd name="connsiteX449" fmla="*/ 2344024 w 11591656"/>
              <a:gd name="connsiteY449" fmla="*/ 516359 h 6858000"/>
              <a:gd name="connsiteX450" fmla="*/ 2341636 w 11591656"/>
              <a:gd name="connsiteY450" fmla="*/ 500726 h 6858000"/>
              <a:gd name="connsiteX451" fmla="*/ 2341909 w 11591656"/>
              <a:gd name="connsiteY451" fmla="*/ 472520 h 6858000"/>
              <a:gd name="connsiteX452" fmla="*/ 2344826 w 11591656"/>
              <a:gd name="connsiteY452" fmla="*/ 470756 h 6858000"/>
              <a:gd name="connsiteX453" fmla="*/ 2032265 w 11591656"/>
              <a:gd name="connsiteY453" fmla="*/ 457199 h 6858000"/>
              <a:gd name="connsiteX454" fmla="*/ 2020835 w 11591656"/>
              <a:gd name="connsiteY454" fmla="*/ 472439 h 6858000"/>
              <a:gd name="connsiteX455" fmla="*/ 2000837 w 11591656"/>
              <a:gd name="connsiteY455" fmla="*/ 476374 h 6858000"/>
              <a:gd name="connsiteX456" fmla="*/ 2055620 w 11591656"/>
              <a:gd name="connsiteY456" fmla="*/ 480554 h 6858000"/>
              <a:gd name="connsiteX457" fmla="*/ 2047505 w 11591656"/>
              <a:gd name="connsiteY457" fmla="*/ 472439 h 6858000"/>
              <a:gd name="connsiteX458" fmla="*/ 2043695 w 11591656"/>
              <a:gd name="connsiteY458" fmla="*/ 461009 h 6858000"/>
              <a:gd name="connsiteX459" fmla="*/ 2032265 w 11591656"/>
              <a:gd name="connsiteY459" fmla="*/ 457199 h 6858000"/>
              <a:gd name="connsiteX460" fmla="*/ 2370099 w 11591656"/>
              <a:gd name="connsiteY460" fmla="*/ 457158 h 6858000"/>
              <a:gd name="connsiteX461" fmla="*/ 2367545 w 11591656"/>
              <a:gd name="connsiteY461" fmla="*/ 464820 h 6858000"/>
              <a:gd name="connsiteX462" fmla="*/ 2366470 w 11591656"/>
              <a:gd name="connsiteY462" fmla="*/ 465100 h 6858000"/>
              <a:gd name="connsiteX463" fmla="*/ 2367445 w 11591656"/>
              <a:gd name="connsiteY463" fmla="*/ 461128 h 6858000"/>
              <a:gd name="connsiteX464" fmla="*/ 2417075 w 11591656"/>
              <a:gd name="connsiteY464" fmla="*/ 415290 h 6858000"/>
              <a:gd name="connsiteX465" fmla="*/ 2439935 w 11591656"/>
              <a:gd name="connsiteY465" fmla="*/ 426719 h 6858000"/>
              <a:gd name="connsiteX466" fmla="*/ 2451365 w 11591656"/>
              <a:gd name="connsiteY466" fmla="*/ 438149 h 6858000"/>
              <a:gd name="connsiteX467" fmla="*/ 2453709 w 11591656"/>
              <a:gd name="connsiteY467" fmla="*/ 439322 h 6858000"/>
              <a:gd name="connsiteX468" fmla="*/ 2424695 w 11591656"/>
              <a:gd name="connsiteY468" fmla="*/ 445769 h 6858000"/>
              <a:gd name="connsiteX469" fmla="*/ 2375165 w 11591656"/>
              <a:gd name="connsiteY469" fmla="*/ 449579 h 6858000"/>
              <a:gd name="connsiteX470" fmla="*/ 2370099 w 11591656"/>
              <a:gd name="connsiteY470" fmla="*/ 457158 h 6858000"/>
              <a:gd name="connsiteX471" fmla="*/ 2371355 w 11591656"/>
              <a:gd name="connsiteY471" fmla="*/ 453390 h 6858000"/>
              <a:gd name="connsiteX472" fmla="*/ 2356115 w 11591656"/>
              <a:gd name="connsiteY472" fmla="*/ 449579 h 6858000"/>
              <a:gd name="connsiteX473" fmla="*/ 2345624 w 11591656"/>
              <a:gd name="connsiteY473" fmla="*/ 448414 h 6858000"/>
              <a:gd name="connsiteX474" fmla="*/ 2348495 w 11591656"/>
              <a:gd name="connsiteY474" fmla="*/ 430529 h 6858000"/>
              <a:gd name="connsiteX475" fmla="*/ 2371355 w 11591656"/>
              <a:gd name="connsiteY475" fmla="*/ 422909 h 6858000"/>
              <a:gd name="connsiteX476" fmla="*/ 2227862 w 11591656"/>
              <a:gd name="connsiteY476" fmla="*/ 407547 h 6858000"/>
              <a:gd name="connsiteX477" fmla="*/ 2276105 w 11591656"/>
              <a:gd name="connsiteY477" fmla="*/ 415290 h 6858000"/>
              <a:gd name="connsiteX478" fmla="*/ 2287535 w 11591656"/>
              <a:gd name="connsiteY478" fmla="*/ 426719 h 6858000"/>
              <a:gd name="connsiteX479" fmla="*/ 2310395 w 11591656"/>
              <a:gd name="connsiteY479" fmla="*/ 434339 h 6858000"/>
              <a:gd name="connsiteX480" fmla="*/ 2321825 w 11591656"/>
              <a:gd name="connsiteY480" fmla="*/ 445769 h 6858000"/>
              <a:gd name="connsiteX481" fmla="*/ 2345624 w 11591656"/>
              <a:gd name="connsiteY481" fmla="*/ 448414 h 6858000"/>
              <a:gd name="connsiteX482" fmla="*/ 2341919 w 11591656"/>
              <a:gd name="connsiteY482" fmla="*/ 471496 h 6858000"/>
              <a:gd name="connsiteX483" fmla="*/ 2341909 w 11591656"/>
              <a:gd name="connsiteY483" fmla="*/ 472520 h 6858000"/>
              <a:gd name="connsiteX484" fmla="*/ 2329445 w 11591656"/>
              <a:gd name="connsiteY484" fmla="*/ 480059 h 6858000"/>
              <a:gd name="connsiteX485" fmla="*/ 2314205 w 11591656"/>
              <a:gd name="connsiteY485" fmla="*/ 491489 h 6858000"/>
              <a:gd name="connsiteX486" fmla="*/ 2306585 w 11591656"/>
              <a:gd name="connsiteY486" fmla="*/ 506729 h 6858000"/>
              <a:gd name="connsiteX487" fmla="*/ 2290908 w 11591656"/>
              <a:gd name="connsiteY487" fmla="*/ 526889 h 6858000"/>
              <a:gd name="connsiteX488" fmla="*/ 2288691 w 11591656"/>
              <a:gd name="connsiteY488" fmla="*/ 533671 h 6858000"/>
              <a:gd name="connsiteX489" fmla="*/ 2279915 w 11591656"/>
              <a:gd name="connsiteY489" fmla="*/ 521970 h 6858000"/>
              <a:gd name="connsiteX490" fmla="*/ 2260865 w 11591656"/>
              <a:gd name="connsiteY490" fmla="*/ 518159 h 6858000"/>
              <a:gd name="connsiteX491" fmla="*/ 2230385 w 11591656"/>
              <a:gd name="connsiteY491" fmla="*/ 521970 h 6858000"/>
              <a:gd name="connsiteX492" fmla="*/ 2222765 w 11591656"/>
              <a:gd name="connsiteY492" fmla="*/ 510539 h 6858000"/>
              <a:gd name="connsiteX493" fmla="*/ 2207525 w 11591656"/>
              <a:gd name="connsiteY493" fmla="*/ 495299 h 6858000"/>
              <a:gd name="connsiteX494" fmla="*/ 2186902 w 11591656"/>
              <a:gd name="connsiteY494" fmla="*/ 508955 h 6858000"/>
              <a:gd name="connsiteX495" fmla="*/ 2172074 w 11591656"/>
              <a:gd name="connsiteY495" fmla="*/ 516764 h 6858000"/>
              <a:gd name="connsiteX496" fmla="*/ 2175718 w 11591656"/>
              <a:gd name="connsiteY496" fmla="*/ 501395 h 6858000"/>
              <a:gd name="connsiteX497" fmla="*/ 2180855 w 11591656"/>
              <a:gd name="connsiteY497" fmla="*/ 411479 h 6858000"/>
              <a:gd name="connsiteX498" fmla="*/ 2227862 w 11591656"/>
              <a:gd name="connsiteY498" fmla="*/ 407547 h 6858000"/>
              <a:gd name="connsiteX499" fmla="*/ 9156775 w 11591656"/>
              <a:gd name="connsiteY499" fmla="*/ 267638 h 6858000"/>
              <a:gd name="connsiteX500" fmla="*/ 9237436 w 11591656"/>
              <a:gd name="connsiteY500" fmla="*/ 270625 h 6858000"/>
              <a:gd name="connsiteX501" fmla="*/ 9228199 w 11591656"/>
              <a:gd name="connsiteY501" fmla="*/ 307571 h 6858000"/>
              <a:gd name="connsiteX502" fmla="*/ 9237436 w 11591656"/>
              <a:gd name="connsiteY502" fmla="*/ 353753 h 6858000"/>
              <a:gd name="connsiteX503" fmla="*/ 9246672 w 11591656"/>
              <a:gd name="connsiteY503" fmla="*/ 381462 h 6858000"/>
              <a:gd name="connsiteX504" fmla="*/ 9274381 w 11591656"/>
              <a:gd name="connsiteY504" fmla="*/ 390698 h 6858000"/>
              <a:gd name="connsiteX505" fmla="*/ 9375981 w 11591656"/>
              <a:gd name="connsiteY505" fmla="*/ 399935 h 6858000"/>
              <a:gd name="connsiteX506" fmla="*/ 9412927 w 11591656"/>
              <a:gd name="connsiteY506" fmla="*/ 427644 h 6858000"/>
              <a:gd name="connsiteX507" fmla="*/ 9505290 w 11591656"/>
              <a:gd name="connsiteY507" fmla="*/ 446116 h 6858000"/>
              <a:gd name="connsiteX508" fmla="*/ 9532999 w 11591656"/>
              <a:gd name="connsiteY508" fmla="*/ 464589 h 6858000"/>
              <a:gd name="connsiteX509" fmla="*/ 9588418 w 11591656"/>
              <a:gd name="connsiteY509" fmla="*/ 473825 h 6858000"/>
              <a:gd name="connsiteX510" fmla="*/ 9800854 w 11591656"/>
              <a:gd name="connsiteY510" fmla="*/ 483062 h 6858000"/>
              <a:gd name="connsiteX511" fmla="*/ 9874745 w 11591656"/>
              <a:gd name="connsiteY511" fmla="*/ 455353 h 6858000"/>
              <a:gd name="connsiteX512" fmla="*/ 9893218 w 11591656"/>
              <a:gd name="connsiteY512" fmla="*/ 427644 h 6858000"/>
              <a:gd name="connsiteX513" fmla="*/ 10133363 w 11591656"/>
              <a:gd name="connsiteY513" fmla="*/ 427644 h 6858000"/>
              <a:gd name="connsiteX514" fmla="*/ 10216490 w 11591656"/>
              <a:gd name="connsiteY514" fmla="*/ 446116 h 6858000"/>
              <a:gd name="connsiteX515" fmla="*/ 10244199 w 11591656"/>
              <a:gd name="connsiteY515" fmla="*/ 473825 h 6858000"/>
              <a:gd name="connsiteX516" fmla="*/ 10327327 w 11591656"/>
              <a:gd name="connsiteY516" fmla="*/ 501535 h 6858000"/>
              <a:gd name="connsiteX517" fmla="*/ 11010818 w 11591656"/>
              <a:gd name="connsiteY517" fmla="*/ 538480 h 6858000"/>
              <a:gd name="connsiteX518" fmla="*/ 11103181 w 11591656"/>
              <a:gd name="connsiteY518" fmla="*/ 510771 h 6858000"/>
              <a:gd name="connsiteX519" fmla="*/ 11186309 w 11591656"/>
              <a:gd name="connsiteY519" fmla="*/ 492298 h 6858000"/>
              <a:gd name="connsiteX520" fmla="*/ 11223254 w 11591656"/>
              <a:gd name="connsiteY520" fmla="*/ 510771 h 6858000"/>
              <a:gd name="connsiteX521" fmla="*/ 11334090 w 11591656"/>
              <a:gd name="connsiteY521" fmla="*/ 529244 h 6858000"/>
              <a:gd name="connsiteX522" fmla="*/ 11389509 w 11591656"/>
              <a:gd name="connsiteY522" fmla="*/ 547716 h 6858000"/>
              <a:gd name="connsiteX523" fmla="*/ 11463399 w 11591656"/>
              <a:gd name="connsiteY523" fmla="*/ 566189 h 6858000"/>
              <a:gd name="connsiteX524" fmla="*/ 11518818 w 11591656"/>
              <a:gd name="connsiteY524" fmla="*/ 603135 h 6858000"/>
              <a:gd name="connsiteX525" fmla="*/ 11518818 w 11591656"/>
              <a:gd name="connsiteY525" fmla="*/ 769389 h 6858000"/>
              <a:gd name="connsiteX526" fmla="*/ 11500345 w 11591656"/>
              <a:gd name="connsiteY526" fmla="*/ 797098 h 6858000"/>
              <a:gd name="connsiteX527" fmla="*/ 11472636 w 11591656"/>
              <a:gd name="connsiteY527" fmla="*/ 806335 h 6858000"/>
              <a:gd name="connsiteX528" fmla="*/ 11444927 w 11591656"/>
              <a:gd name="connsiteY528" fmla="*/ 834044 h 6858000"/>
              <a:gd name="connsiteX529" fmla="*/ 11352563 w 11591656"/>
              <a:gd name="connsiteY529" fmla="*/ 852516 h 6858000"/>
              <a:gd name="connsiteX530" fmla="*/ 11315618 w 11591656"/>
              <a:gd name="connsiteY530" fmla="*/ 861753 h 6858000"/>
              <a:gd name="connsiteX531" fmla="*/ 11287909 w 11591656"/>
              <a:gd name="connsiteY531" fmla="*/ 880225 h 6858000"/>
              <a:gd name="connsiteX532" fmla="*/ 11250963 w 11591656"/>
              <a:gd name="connsiteY532" fmla="*/ 898698 h 6858000"/>
              <a:gd name="connsiteX533" fmla="*/ 11223254 w 11591656"/>
              <a:gd name="connsiteY533" fmla="*/ 926407 h 6858000"/>
              <a:gd name="connsiteX534" fmla="*/ 11167836 w 11591656"/>
              <a:gd name="connsiteY534" fmla="*/ 954116 h 6858000"/>
              <a:gd name="connsiteX535" fmla="*/ 11140127 w 11591656"/>
              <a:gd name="connsiteY535" fmla="*/ 972589 h 6858000"/>
              <a:gd name="connsiteX536" fmla="*/ 11112418 w 11591656"/>
              <a:gd name="connsiteY536" fmla="*/ 981824 h 6858000"/>
              <a:gd name="connsiteX537" fmla="*/ 11047763 w 11591656"/>
              <a:gd name="connsiteY537" fmla="*/ 1028007 h 6858000"/>
              <a:gd name="connsiteX538" fmla="*/ 11001581 w 11591656"/>
              <a:gd name="connsiteY538" fmla="*/ 1055716 h 6858000"/>
              <a:gd name="connsiteX539" fmla="*/ 10946163 w 11591656"/>
              <a:gd name="connsiteY539" fmla="*/ 1083425 h 6858000"/>
              <a:gd name="connsiteX540" fmla="*/ 10927690 w 11591656"/>
              <a:gd name="connsiteY540" fmla="*/ 1111135 h 6858000"/>
              <a:gd name="connsiteX541" fmla="*/ 10899981 w 11591656"/>
              <a:gd name="connsiteY541" fmla="*/ 1138844 h 6858000"/>
              <a:gd name="connsiteX542" fmla="*/ 10872272 w 11591656"/>
              <a:gd name="connsiteY542" fmla="*/ 1175789 h 6858000"/>
              <a:gd name="connsiteX543" fmla="*/ 10687545 w 11591656"/>
              <a:gd name="connsiteY543" fmla="*/ 1166553 h 6858000"/>
              <a:gd name="connsiteX544" fmla="*/ 10706018 w 11591656"/>
              <a:gd name="connsiteY544" fmla="*/ 1101898 h 6858000"/>
              <a:gd name="connsiteX545" fmla="*/ 10715254 w 11591656"/>
              <a:gd name="connsiteY545" fmla="*/ 1074189 h 6858000"/>
              <a:gd name="connsiteX546" fmla="*/ 10742963 w 11591656"/>
              <a:gd name="connsiteY546" fmla="*/ 1055716 h 6858000"/>
              <a:gd name="connsiteX547" fmla="*/ 10761436 w 11591656"/>
              <a:gd name="connsiteY547" fmla="*/ 1028007 h 6858000"/>
              <a:gd name="connsiteX548" fmla="*/ 10798381 w 11591656"/>
              <a:gd name="connsiteY548" fmla="*/ 1018771 h 6858000"/>
              <a:gd name="connsiteX549" fmla="*/ 10918454 w 11591656"/>
              <a:gd name="connsiteY549" fmla="*/ 991061 h 6858000"/>
              <a:gd name="connsiteX550" fmla="*/ 10927690 w 11591656"/>
              <a:gd name="connsiteY550" fmla="*/ 834044 h 6858000"/>
              <a:gd name="connsiteX551" fmla="*/ 10835327 w 11591656"/>
              <a:gd name="connsiteY551" fmla="*/ 834044 h 6858000"/>
              <a:gd name="connsiteX552" fmla="*/ 10807618 w 11591656"/>
              <a:gd name="connsiteY552" fmla="*/ 861753 h 6858000"/>
              <a:gd name="connsiteX553" fmla="*/ 10779909 w 11591656"/>
              <a:gd name="connsiteY553" fmla="*/ 870989 h 6858000"/>
              <a:gd name="connsiteX554" fmla="*/ 10696781 w 11591656"/>
              <a:gd name="connsiteY554" fmla="*/ 935644 h 6858000"/>
              <a:gd name="connsiteX555" fmla="*/ 10632127 w 11591656"/>
              <a:gd name="connsiteY555" fmla="*/ 954116 h 6858000"/>
              <a:gd name="connsiteX556" fmla="*/ 10576709 w 11591656"/>
              <a:gd name="connsiteY556" fmla="*/ 981824 h 6858000"/>
              <a:gd name="connsiteX557" fmla="*/ 10373509 w 11591656"/>
              <a:gd name="connsiteY557" fmla="*/ 991061 h 6858000"/>
              <a:gd name="connsiteX558" fmla="*/ 10207254 w 11591656"/>
              <a:gd name="connsiteY558" fmla="*/ 991061 h 6858000"/>
              <a:gd name="connsiteX559" fmla="*/ 10179545 w 11591656"/>
              <a:gd name="connsiteY559" fmla="*/ 1009535 h 6858000"/>
              <a:gd name="connsiteX560" fmla="*/ 10142599 w 11591656"/>
              <a:gd name="connsiteY560" fmla="*/ 1018771 h 6858000"/>
              <a:gd name="connsiteX561" fmla="*/ 10059472 w 11591656"/>
              <a:gd name="connsiteY561" fmla="*/ 1028007 h 6858000"/>
              <a:gd name="connsiteX562" fmla="*/ 10050236 w 11591656"/>
              <a:gd name="connsiteY562" fmla="*/ 1111135 h 6858000"/>
              <a:gd name="connsiteX563" fmla="*/ 10096418 w 11591656"/>
              <a:gd name="connsiteY563" fmla="*/ 1120371 h 6858000"/>
              <a:gd name="connsiteX564" fmla="*/ 10179545 w 11591656"/>
              <a:gd name="connsiteY564" fmla="*/ 1166553 h 6858000"/>
              <a:gd name="connsiteX565" fmla="*/ 10198018 w 11591656"/>
              <a:gd name="connsiteY565" fmla="*/ 1194262 h 6858000"/>
              <a:gd name="connsiteX566" fmla="*/ 10244199 w 11591656"/>
              <a:gd name="connsiteY566" fmla="*/ 1286625 h 6858000"/>
              <a:gd name="connsiteX567" fmla="*/ 10225727 w 11591656"/>
              <a:gd name="connsiteY567" fmla="*/ 1314335 h 6858000"/>
              <a:gd name="connsiteX568" fmla="*/ 10216490 w 11591656"/>
              <a:gd name="connsiteY568" fmla="*/ 1342044 h 6858000"/>
              <a:gd name="connsiteX569" fmla="*/ 10188781 w 11591656"/>
              <a:gd name="connsiteY569" fmla="*/ 1369753 h 6858000"/>
              <a:gd name="connsiteX570" fmla="*/ 10114890 w 11591656"/>
              <a:gd name="connsiteY570" fmla="*/ 1415935 h 6858000"/>
              <a:gd name="connsiteX571" fmla="*/ 10077945 w 11591656"/>
              <a:gd name="connsiteY571" fmla="*/ 1443644 h 6858000"/>
              <a:gd name="connsiteX572" fmla="*/ 10050236 w 11591656"/>
              <a:gd name="connsiteY572" fmla="*/ 1462116 h 6858000"/>
              <a:gd name="connsiteX573" fmla="*/ 10013290 w 11591656"/>
              <a:gd name="connsiteY573" fmla="*/ 1489825 h 6858000"/>
              <a:gd name="connsiteX574" fmla="*/ 9948636 w 11591656"/>
              <a:gd name="connsiteY574" fmla="*/ 1526771 h 6858000"/>
              <a:gd name="connsiteX575" fmla="*/ 9874745 w 11591656"/>
              <a:gd name="connsiteY575" fmla="*/ 1545244 h 6858000"/>
              <a:gd name="connsiteX576" fmla="*/ 9810090 w 11591656"/>
              <a:gd name="connsiteY576" fmla="*/ 1600662 h 6858000"/>
              <a:gd name="connsiteX577" fmla="*/ 9791618 w 11591656"/>
              <a:gd name="connsiteY577" fmla="*/ 1646844 h 6858000"/>
              <a:gd name="connsiteX578" fmla="*/ 9800854 w 11591656"/>
              <a:gd name="connsiteY578" fmla="*/ 1674553 h 6858000"/>
              <a:gd name="connsiteX579" fmla="*/ 9810090 w 11591656"/>
              <a:gd name="connsiteY579" fmla="*/ 1729971 h 6858000"/>
              <a:gd name="connsiteX580" fmla="*/ 9856272 w 11591656"/>
              <a:gd name="connsiteY580" fmla="*/ 1794625 h 6858000"/>
              <a:gd name="connsiteX581" fmla="*/ 9902454 w 11591656"/>
              <a:gd name="connsiteY581" fmla="*/ 1803862 h 6858000"/>
              <a:gd name="connsiteX582" fmla="*/ 9920927 w 11591656"/>
              <a:gd name="connsiteY582" fmla="*/ 1831570 h 6858000"/>
              <a:gd name="connsiteX583" fmla="*/ 9940656 w 11591656"/>
              <a:gd name="connsiteY583" fmla="*/ 1877655 h 6858000"/>
              <a:gd name="connsiteX584" fmla="*/ 9981211 w 11591656"/>
              <a:gd name="connsiteY584" fmla="*/ 1874515 h 6858000"/>
              <a:gd name="connsiteX585" fmla="*/ 10022527 w 11591656"/>
              <a:gd name="connsiteY585" fmla="*/ 1868515 h 6858000"/>
              <a:gd name="connsiteX586" fmla="*/ 10050236 w 11591656"/>
              <a:gd name="connsiteY586" fmla="*/ 1850043 h 6858000"/>
              <a:gd name="connsiteX587" fmla="*/ 10077945 w 11591656"/>
              <a:gd name="connsiteY587" fmla="*/ 1840806 h 6858000"/>
              <a:gd name="connsiteX588" fmla="*/ 10142599 w 11591656"/>
              <a:gd name="connsiteY588" fmla="*/ 1794625 h 6858000"/>
              <a:gd name="connsiteX589" fmla="*/ 10161072 w 11591656"/>
              <a:gd name="connsiteY589" fmla="*/ 1757680 h 6858000"/>
              <a:gd name="connsiteX590" fmla="*/ 10179545 w 11591656"/>
              <a:gd name="connsiteY590" fmla="*/ 1729971 h 6858000"/>
              <a:gd name="connsiteX591" fmla="*/ 10207254 w 11591656"/>
              <a:gd name="connsiteY591" fmla="*/ 1628371 h 6858000"/>
              <a:gd name="connsiteX592" fmla="*/ 10225727 w 11591656"/>
              <a:gd name="connsiteY592" fmla="*/ 1563716 h 6858000"/>
              <a:gd name="connsiteX593" fmla="*/ 10234963 w 11591656"/>
              <a:gd name="connsiteY593" fmla="*/ 1526771 h 6858000"/>
              <a:gd name="connsiteX594" fmla="*/ 10308854 w 11591656"/>
              <a:gd name="connsiteY594" fmla="*/ 1489825 h 6858000"/>
              <a:gd name="connsiteX595" fmla="*/ 10327327 w 11591656"/>
              <a:gd name="connsiteY595" fmla="*/ 1517535 h 6858000"/>
              <a:gd name="connsiteX596" fmla="*/ 10345799 w 11591656"/>
              <a:gd name="connsiteY596" fmla="*/ 1545244 h 6858000"/>
              <a:gd name="connsiteX597" fmla="*/ 10253436 w 11591656"/>
              <a:gd name="connsiteY597" fmla="*/ 1554480 h 6858000"/>
              <a:gd name="connsiteX598" fmla="*/ 10244199 w 11591656"/>
              <a:gd name="connsiteY598" fmla="*/ 1729971 h 6858000"/>
              <a:gd name="connsiteX599" fmla="*/ 10234963 w 11591656"/>
              <a:gd name="connsiteY599" fmla="*/ 1757680 h 6858000"/>
              <a:gd name="connsiteX600" fmla="*/ 10225727 w 11591656"/>
              <a:gd name="connsiteY600" fmla="*/ 1794625 h 6858000"/>
              <a:gd name="connsiteX601" fmla="*/ 10188781 w 11591656"/>
              <a:gd name="connsiteY601" fmla="*/ 1850043 h 6858000"/>
              <a:gd name="connsiteX602" fmla="*/ 10179545 w 11591656"/>
              <a:gd name="connsiteY602" fmla="*/ 1877752 h 6858000"/>
              <a:gd name="connsiteX603" fmla="*/ 10142599 w 11591656"/>
              <a:gd name="connsiteY603" fmla="*/ 1914697 h 6858000"/>
              <a:gd name="connsiteX604" fmla="*/ 10114890 w 11591656"/>
              <a:gd name="connsiteY604" fmla="*/ 1951643 h 6858000"/>
              <a:gd name="connsiteX605" fmla="*/ 9985581 w 11591656"/>
              <a:gd name="connsiteY605" fmla="*/ 1942406 h 6858000"/>
              <a:gd name="connsiteX606" fmla="*/ 9950622 w 11591656"/>
              <a:gd name="connsiteY606" fmla="*/ 1934081 h 6858000"/>
              <a:gd name="connsiteX607" fmla="*/ 9938006 w 11591656"/>
              <a:gd name="connsiteY607" fmla="*/ 1924655 h 6858000"/>
              <a:gd name="connsiteX608" fmla="*/ 9914291 w 11591656"/>
              <a:gd name="connsiteY608" fmla="*/ 1936919 h 6858000"/>
              <a:gd name="connsiteX609" fmla="*/ 9819327 w 11591656"/>
              <a:gd name="connsiteY609" fmla="*/ 1933170 h 6858000"/>
              <a:gd name="connsiteX610" fmla="*/ 9754672 w 11591656"/>
              <a:gd name="connsiteY610" fmla="*/ 1822335 h 6858000"/>
              <a:gd name="connsiteX611" fmla="*/ 9736199 w 11591656"/>
              <a:gd name="connsiteY611" fmla="*/ 1794625 h 6858000"/>
              <a:gd name="connsiteX612" fmla="*/ 9726963 w 11591656"/>
              <a:gd name="connsiteY612" fmla="*/ 1757680 h 6858000"/>
              <a:gd name="connsiteX613" fmla="*/ 9690018 w 11591656"/>
              <a:gd name="connsiteY613" fmla="*/ 1702262 h 6858000"/>
              <a:gd name="connsiteX614" fmla="*/ 9662309 w 11591656"/>
              <a:gd name="connsiteY614" fmla="*/ 1683789 h 6858000"/>
              <a:gd name="connsiteX615" fmla="*/ 9634599 w 11591656"/>
              <a:gd name="connsiteY615" fmla="*/ 1656080 h 6858000"/>
              <a:gd name="connsiteX616" fmla="*/ 9523763 w 11591656"/>
              <a:gd name="connsiteY616" fmla="*/ 1628371 h 6858000"/>
              <a:gd name="connsiteX617" fmla="*/ 9468345 w 11591656"/>
              <a:gd name="connsiteY617" fmla="*/ 1591425 h 6858000"/>
              <a:gd name="connsiteX618" fmla="*/ 9431399 w 11591656"/>
              <a:gd name="connsiteY618" fmla="*/ 1609898 h 6858000"/>
              <a:gd name="connsiteX619" fmla="*/ 9459109 w 11591656"/>
              <a:gd name="connsiteY619" fmla="*/ 1619135 h 6858000"/>
              <a:gd name="connsiteX620" fmla="*/ 9523763 w 11591656"/>
              <a:gd name="connsiteY620" fmla="*/ 1656080 h 6858000"/>
              <a:gd name="connsiteX621" fmla="*/ 9551472 w 11591656"/>
              <a:gd name="connsiteY621" fmla="*/ 1665316 h 6858000"/>
              <a:gd name="connsiteX622" fmla="*/ 9579181 w 11591656"/>
              <a:gd name="connsiteY622" fmla="*/ 1831570 h 6858000"/>
              <a:gd name="connsiteX623" fmla="*/ 9625363 w 11591656"/>
              <a:gd name="connsiteY623" fmla="*/ 1877752 h 6858000"/>
              <a:gd name="connsiteX624" fmla="*/ 9634599 w 11591656"/>
              <a:gd name="connsiteY624" fmla="*/ 1905461 h 6858000"/>
              <a:gd name="connsiteX625" fmla="*/ 9662309 w 11591656"/>
              <a:gd name="connsiteY625" fmla="*/ 1933170 h 6858000"/>
              <a:gd name="connsiteX626" fmla="*/ 9671545 w 11591656"/>
              <a:gd name="connsiteY626" fmla="*/ 2044006 h 6858000"/>
              <a:gd name="connsiteX627" fmla="*/ 9634599 w 11591656"/>
              <a:gd name="connsiteY627" fmla="*/ 2108661 h 6858000"/>
              <a:gd name="connsiteX628" fmla="*/ 9625363 w 11591656"/>
              <a:gd name="connsiteY628" fmla="*/ 2154843 h 6858000"/>
              <a:gd name="connsiteX629" fmla="*/ 9606890 w 11591656"/>
              <a:gd name="connsiteY629" fmla="*/ 2182552 h 6858000"/>
              <a:gd name="connsiteX630" fmla="*/ 9579181 w 11591656"/>
              <a:gd name="connsiteY630" fmla="*/ 2201024 h 6858000"/>
              <a:gd name="connsiteX631" fmla="*/ 9569945 w 11591656"/>
              <a:gd name="connsiteY631" fmla="*/ 2247206 h 6858000"/>
              <a:gd name="connsiteX632" fmla="*/ 9514527 w 11591656"/>
              <a:gd name="connsiteY632" fmla="*/ 2284152 h 6858000"/>
              <a:gd name="connsiteX633" fmla="*/ 9449872 w 11591656"/>
              <a:gd name="connsiteY633" fmla="*/ 2321097 h 6858000"/>
              <a:gd name="connsiteX634" fmla="*/ 9108127 w 11591656"/>
              <a:gd name="connsiteY634" fmla="*/ 2339570 h 6858000"/>
              <a:gd name="connsiteX635" fmla="*/ 9052709 w 11591656"/>
              <a:gd name="connsiteY635" fmla="*/ 2367279 h 6858000"/>
              <a:gd name="connsiteX636" fmla="*/ 9043472 w 11591656"/>
              <a:gd name="connsiteY636" fmla="*/ 2468879 h 6858000"/>
              <a:gd name="connsiteX637" fmla="*/ 9080418 w 11591656"/>
              <a:gd name="connsiteY637" fmla="*/ 2552006 h 6858000"/>
              <a:gd name="connsiteX638" fmla="*/ 9117363 w 11591656"/>
              <a:gd name="connsiteY638" fmla="*/ 2570479 h 6858000"/>
              <a:gd name="connsiteX639" fmla="*/ 9135836 w 11591656"/>
              <a:gd name="connsiteY639" fmla="*/ 2598188 h 6858000"/>
              <a:gd name="connsiteX640" fmla="*/ 9126599 w 11591656"/>
              <a:gd name="connsiteY640" fmla="*/ 2810624 h 6858000"/>
              <a:gd name="connsiteX641" fmla="*/ 9024999 w 11591656"/>
              <a:gd name="connsiteY641" fmla="*/ 2810624 h 6858000"/>
              <a:gd name="connsiteX642" fmla="*/ 8997290 w 11591656"/>
              <a:gd name="connsiteY642" fmla="*/ 2782915 h 6858000"/>
              <a:gd name="connsiteX643" fmla="*/ 8960345 w 11591656"/>
              <a:gd name="connsiteY643" fmla="*/ 2764443 h 6858000"/>
              <a:gd name="connsiteX644" fmla="*/ 8951109 w 11591656"/>
              <a:gd name="connsiteY644" fmla="*/ 2736734 h 6858000"/>
              <a:gd name="connsiteX645" fmla="*/ 8941872 w 11591656"/>
              <a:gd name="connsiteY645" fmla="*/ 2662843 h 6858000"/>
              <a:gd name="connsiteX646" fmla="*/ 8923399 w 11591656"/>
              <a:gd name="connsiteY646" fmla="*/ 2625897 h 6858000"/>
              <a:gd name="connsiteX647" fmla="*/ 8895690 w 11591656"/>
              <a:gd name="connsiteY647" fmla="*/ 2616661 h 6858000"/>
              <a:gd name="connsiteX648" fmla="*/ 8886454 w 11591656"/>
              <a:gd name="connsiteY648" fmla="*/ 2699788 h 6858000"/>
              <a:gd name="connsiteX649" fmla="*/ 8895690 w 11591656"/>
              <a:gd name="connsiteY649" fmla="*/ 2745970 h 6858000"/>
              <a:gd name="connsiteX650" fmla="*/ 8914163 w 11591656"/>
              <a:gd name="connsiteY650" fmla="*/ 2773679 h 6858000"/>
              <a:gd name="connsiteX651" fmla="*/ 8923399 w 11591656"/>
              <a:gd name="connsiteY651" fmla="*/ 2801388 h 6858000"/>
              <a:gd name="connsiteX652" fmla="*/ 8941872 w 11591656"/>
              <a:gd name="connsiteY652" fmla="*/ 2829097 h 6858000"/>
              <a:gd name="connsiteX653" fmla="*/ 8969581 w 11591656"/>
              <a:gd name="connsiteY653" fmla="*/ 3013824 h 6858000"/>
              <a:gd name="connsiteX654" fmla="*/ 8978818 w 11591656"/>
              <a:gd name="connsiteY654" fmla="*/ 3041534 h 6858000"/>
              <a:gd name="connsiteX655" fmla="*/ 9006527 w 11591656"/>
              <a:gd name="connsiteY655" fmla="*/ 3069243 h 6858000"/>
              <a:gd name="connsiteX656" fmla="*/ 9024999 w 11591656"/>
              <a:gd name="connsiteY656" fmla="*/ 3096952 h 6858000"/>
              <a:gd name="connsiteX657" fmla="*/ 9052709 w 11591656"/>
              <a:gd name="connsiteY657" fmla="*/ 3115424 h 6858000"/>
              <a:gd name="connsiteX658" fmla="*/ 9108127 w 11591656"/>
              <a:gd name="connsiteY658" fmla="*/ 3152370 h 6858000"/>
              <a:gd name="connsiteX659" fmla="*/ 9089654 w 11591656"/>
              <a:gd name="connsiteY659" fmla="*/ 3180079 h 6858000"/>
              <a:gd name="connsiteX660" fmla="*/ 9071181 w 11591656"/>
              <a:gd name="connsiteY660" fmla="*/ 3318624 h 6858000"/>
              <a:gd name="connsiteX661" fmla="*/ 9089654 w 11591656"/>
              <a:gd name="connsiteY661" fmla="*/ 3346334 h 6858000"/>
              <a:gd name="connsiteX662" fmla="*/ 9117363 w 11591656"/>
              <a:gd name="connsiteY662" fmla="*/ 3355570 h 6858000"/>
              <a:gd name="connsiteX663" fmla="*/ 9145072 w 11591656"/>
              <a:gd name="connsiteY663" fmla="*/ 3374043 h 6858000"/>
              <a:gd name="connsiteX664" fmla="*/ 9209727 w 11591656"/>
              <a:gd name="connsiteY664" fmla="*/ 3383279 h 6858000"/>
              <a:gd name="connsiteX665" fmla="*/ 9311327 w 11591656"/>
              <a:gd name="connsiteY665" fmla="*/ 3410988 h 6858000"/>
              <a:gd name="connsiteX666" fmla="*/ 9348272 w 11591656"/>
              <a:gd name="connsiteY666" fmla="*/ 3420224 h 6858000"/>
              <a:gd name="connsiteX667" fmla="*/ 9375981 w 11591656"/>
              <a:gd name="connsiteY667" fmla="*/ 3447934 h 6858000"/>
              <a:gd name="connsiteX668" fmla="*/ 9403690 w 11591656"/>
              <a:gd name="connsiteY668" fmla="*/ 3457170 h 6858000"/>
              <a:gd name="connsiteX669" fmla="*/ 9459109 w 11591656"/>
              <a:gd name="connsiteY669" fmla="*/ 3475643 h 6858000"/>
              <a:gd name="connsiteX670" fmla="*/ 9514527 w 11591656"/>
              <a:gd name="connsiteY670" fmla="*/ 3494115 h 6858000"/>
              <a:gd name="connsiteX671" fmla="*/ 9560709 w 11591656"/>
              <a:gd name="connsiteY671" fmla="*/ 3503352 h 6858000"/>
              <a:gd name="connsiteX672" fmla="*/ 9579181 w 11591656"/>
              <a:gd name="connsiteY672" fmla="*/ 3531061 h 6858000"/>
              <a:gd name="connsiteX673" fmla="*/ 9606890 w 11591656"/>
              <a:gd name="connsiteY673" fmla="*/ 3540297 h 6858000"/>
              <a:gd name="connsiteX674" fmla="*/ 9588418 w 11591656"/>
              <a:gd name="connsiteY674" fmla="*/ 3568006 h 6858000"/>
              <a:gd name="connsiteX675" fmla="*/ 9523763 w 11591656"/>
              <a:gd name="connsiteY675" fmla="*/ 3558770 h 6858000"/>
              <a:gd name="connsiteX676" fmla="*/ 9440636 w 11591656"/>
              <a:gd name="connsiteY676" fmla="*/ 3512588 h 6858000"/>
              <a:gd name="connsiteX677" fmla="*/ 9339036 w 11591656"/>
              <a:gd name="connsiteY677" fmla="*/ 3494115 h 6858000"/>
              <a:gd name="connsiteX678" fmla="*/ 9311327 w 11591656"/>
              <a:gd name="connsiteY678" fmla="*/ 3475643 h 6858000"/>
              <a:gd name="connsiteX679" fmla="*/ 9108127 w 11591656"/>
              <a:gd name="connsiteY679" fmla="*/ 3447934 h 6858000"/>
              <a:gd name="connsiteX680" fmla="*/ 9071181 w 11591656"/>
              <a:gd name="connsiteY680" fmla="*/ 3429461 h 6858000"/>
              <a:gd name="connsiteX681" fmla="*/ 9043472 w 11591656"/>
              <a:gd name="connsiteY681" fmla="*/ 3401752 h 6858000"/>
              <a:gd name="connsiteX682" fmla="*/ 9015763 w 11591656"/>
              <a:gd name="connsiteY682" fmla="*/ 3383279 h 6858000"/>
              <a:gd name="connsiteX683" fmla="*/ 8988054 w 11591656"/>
              <a:gd name="connsiteY683" fmla="*/ 3337097 h 6858000"/>
              <a:gd name="connsiteX684" fmla="*/ 8951109 w 11591656"/>
              <a:gd name="connsiteY684" fmla="*/ 3318624 h 6858000"/>
              <a:gd name="connsiteX685" fmla="*/ 8932636 w 11591656"/>
              <a:gd name="connsiteY685" fmla="*/ 3253970 h 6858000"/>
              <a:gd name="connsiteX686" fmla="*/ 8886454 w 11591656"/>
              <a:gd name="connsiteY686" fmla="*/ 3207788 h 6858000"/>
              <a:gd name="connsiteX687" fmla="*/ 8867981 w 11591656"/>
              <a:gd name="connsiteY687" fmla="*/ 3180079 h 6858000"/>
              <a:gd name="connsiteX688" fmla="*/ 8840272 w 11591656"/>
              <a:gd name="connsiteY688" fmla="*/ 3152370 h 6858000"/>
              <a:gd name="connsiteX689" fmla="*/ 8784854 w 11591656"/>
              <a:gd name="connsiteY689" fmla="*/ 3096952 h 6858000"/>
              <a:gd name="connsiteX690" fmla="*/ 8757145 w 11591656"/>
              <a:gd name="connsiteY690" fmla="*/ 3032297 h 6858000"/>
              <a:gd name="connsiteX691" fmla="*/ 8738672 w 11591656"/>
              <a:gd name="connsiteY691" fmla="*/ 3004588 h 6858000"/>
              <a:gd name="connsiteX692" fmla="*/ 8784854 w 11591656"/>
              <a:gd name="connsiteY692" fmla="*/ 2986115 h 6858000"/>
              <a:gd name="connsiteX693" fmla="*/ 8821799 w 11591656"/>
              <a:gd name="connsiteY693" fmla="*/ 2930697 h 6858000"/>
              <a:gd name="connsiteX694" fmla="*/ 8831036 w 11591656"/>
              <a:gd name="connsiteY694" fmla="*/ 2764443 h 6858000"/>
              <a:gd name="connsiteX695" fmla="*/ 8812563 w 11591656"/>
              <a:gd name="connsiteY695" fmla="*/ 2690552 h 6858000"/>
              <a:gd name="connsiteX696" fmla="*/ 8803327 w 11591656"/>
              <a:gd name="connsiteY696" fmla="*/ 2644370 h 6858000"/>
              <a:gd name="connsiteX697" fmla="*/ 8784854 w 11591656"/>
              <a:gd name="connsiteY697" fmla="*/ 2616661 h 6858000"/>
              <a:gd name="connsiteX698" fmla="*/ 8757145 w 11591656"/>
              <a:gd name="connsiteY698" fmla="*/ 2533534 h 6858000"/>
              <a:gd name="connsiteX699" fmla="*/ 8729436 w 11591656"/>
              <a:gd name="connsiteY699" fmla="*/ 2505824 h 6858000"/>
              <a:gd name="connsiteX700" fmla="*/ 8692490 w 11591656"/>
              <a:gd name="connsiteY700" fmla="*/ 2496588 h 6858000"/>
              <a:gd name="connsiteX701" fmla="*/ 8664781 w 11591656"/>
              <a:gd name="connsiteY701" fmla="*/ 2487352 h 6858000"/>
              <a:gd name="connsiteX702" fmla="*/ 8655545 w 11591656"/>
              <a:gd name="connsiteY702" fmla="*/ 2450406 h 6858000"/>
              <a:gd name="connsiteX703" fmla="*/ 8627836 w 11591656"/>
              <a:gd name="connsiteY703" fmla="*/ 2431934 h 6858000"/>
              <a:gd name="connsiteX704" fmla="*/ 8618599 w 11591656"/>
              <a:gd name="connsiteY704" fmla="*/ 2376515 h 6858000"/>
              <a:gd name="connsiteX705" fmla="*/ 8590890 w 11591656"/>
              <a:gd name="connsiteY705" fmla="*/ 2348806 h 6858000"/>
              <a:gd name="connsiteX706" fmla="*/ 8572418 w 11591656"/>
              <a:gd name="connsiteY706" fmla="*/ 2321097 h 6858000"/>
              <a:gd name="connsiteX707" fmla="*/ 8544709 w 11591656"/>
              <a:gd name="connsiteY707" fmla="*/ 2339570 h 6858000"/>
              <a:gd name="connsiteX708" fmla="*/ 8461581 w 11591656"/>
              <a:gd name="connsiteY708" fmla="*/ 2385752 h 6858000"/>
              <a:gd name="connsiteX709" fmla="*/ 8443109 w 11591656"/>
              <a:gd name="connsiteY709" fmla="*/ 2413461 h 6858000"/>
              <a:gd name="connsiteX710" fmla="*/ 8415969 w 11591656"/>
              <a:gd name="connsiteY710" fmla="*/ 2421275 h 6858000"/>
              <a:gd name="connsiteX711" fmla="*/ 8417281 w 11591656"/>
              <a:gd name="connsiteY711" fmla="*/ 2418682 h 6858000"/>
              <a:gd name="connsiteX712" fmla="*/ 8417513 w 11591656"/>
              <a:gd name="connsiteY712" fmla="*/ 2418303 h 6858000"/>
              <a:gd name="connsiteX713" fmla="*/ 8417998 w 11591656"/>
              <a:gd name="connsiteY713" fmla="*/ 2417264 h 6858000"/>
              <a:gd name="connsiteX714" fmla="*/ 8417281 w 11591656"/>
              <a:gd name="connsiteY714" fmla="*/ 2418682 h 6858000"/>
              <a:gd name="connsiteX715" fmla="*/ 8411496 w 11591656"/>
              <a:gd name="connsiteY715" fmla="*/ 2428111 h 6858000"/>
              <a:gd name="connsiteX716" fmla="*/ 8396927 w 11591656"/>
              <a:gd name="connsiteY716" fmla="*/ 2450406 h 6858000"/>
              <a:gd name="connsiteX717" fmla="*/ 8341509 w 11591656"/>
              <a:gd name="connsiteY717" fmla="*/ 2487352 h 6858000"/>
              <a:gd name="connsiteX718" fmla="*/ 8286090 w 11591656"/>
              <a:gd name="connsiteY718" fmla="*/ 2533534 h 6858000"/>
              <a:gd name="connsiteX719" fmla="*/ 8239909 w 11591656"/>
              <a:gd name="connsiteY719" fmla="*/ 2561243 h 6858000"/>
              <a:gd name="connsiteX720" fmla="*/ 8212199 w 11591656"/>
              <a:gd name="connsiteY720" fmla="*/ 2736734 h 6858000"/>
              <a:gd name="connsiteX721" fmla="*/ 8249145 w 11591656"/>
              <a:gd name="connsiteY721" fmla="*/ 2792152 h 6858000"/>
              <a:gd name="connsiteX722" fmla="*/ 8276854 w 11591656"/>
              <a:gd name="connsiteY722" fmla="*/ 2930697 h 6858000"/>
              <a:gd name="connsiteX723" fmla="*/ 8212199 w 11591656"/>
              <a:gd name="connsiteY723" fmla="*/ 2949170 h 6858000"/>
              <a:gd name="connsiteX724" fmla="*/ 8202963 w 11591656"/>
              <a:gd name="connsiteY724" fmla="*/ 2921461 h 6858000"/>
              <a:gd name="connsiteX725" fmla="*/ 8221436 w 11591656"/>
              <a:gd name="connsiteY725" fmla="*/ 2782915 h 6858000"/>
              <a:gd name="connsiteX726" fmla="*/ 8156781 w 11591656"/>
              <a:gd name="connsiteY726" fmla="*/ 2819861 h 6858000"/>
              <a:gd name="connsiteX727" fmla="*/ 8138309 w 11591656"/>
              <a:gd name="connsiteY727" fmla="*/ 2819861 h 6858000"/>
              <a:gd name="connsiteX728" fmla="*/ 8101363 w 11591656"/>
              <a:gd name="connsiteY728" fmla="*/ 2782915 h 6858000"/>
              <a:gd name="connsiteX729" fmla="*/ 8064418 w 11591656"/>
              <a:gd name="connsiteY729" fmla="*/ 2745970 h 6858000"/>
              <a:gd name="connsiteX730" fmla="*/ 8036709 w 11591656"/>
              <a:gd name="connsiteY730" fmla="*/ 2736734 h 6858000"/>
              <a:gd name="connsiteX731" fmla="*/ 7999763 w 11591656"/>
              <a:gd name="connsiteY731" fmla="*/ 2533534 h 6858000"/>
              <a:gd name="connsiteX732" fmla="*/ 7990527 w 11591656"/>
              <a:gd name="connsiteY732" fmla="*/ 2478115 h 6858000"/>
              <a:gd name="connsiteX733" fmla="*/ 7962818 w 11591656"/>
              <a:gd name="connsiteY733" fmla="*/ 2413461 h 6858000"/>
              <a:gd name="connsiteX734" fmla="*/ 7953581 w 11591656"/>
              <a:gd name="connsiteY734" fmla="*/ 2385752 h 6858000"/>
              <a:gd name="connsiteX735" fmla="*/ 7870454 w 11591656"/>
              <a:gd name="connsiteY735" fmla="*/ 2394988 h 6858000"/>
              <a:gd name="connsiteX736" fmla="*/ 7833509 w 11591656"/>
              <a:gd name="connsiteY736" fmla="*/ 2376515 h 6858000"/>
              <a:gd name="connsiteX737" fmla="*/ 7824272 w 11591656"/>
              <a:gd name="connsiteY737" fmla="*/ 2348806 h 6858000"/>
              <a:gd name="connsiteX738" fmla="*/ 7778090 w 11591656"/>
              <a:gd name="connsiteY738" fmla="*/ 2284152 h 6858000"/>
              <a:gd name="connsiteX739" fmla="*/ 7685727 w 11591656"/>
              <a:gd name="connsiteY739" fmla="*/ 2210261 h 6858000"/>
              <a:gd name="connsiteX740" fmla="*/ 7658018 w 11591656"/>
              <a:gd name="connsiteY740" fmla="*/ 2201024 h 6858000"/>
              <a:gd name="connsiteX741" fmla="*/ 7611836 w 11591656"/>
              <a:gd name="connsiteY741" fmla="*/ 2182552 h 6858000"/>
              <a:gd name="connsiteX742" fmla="*/ 7547181 w 11591656"/>
              <a:gd name="connsiteY742" fmla="*/ 2164079 h 6858000"/>
              <a:gd name="connsiteX743" fmla="*/ 7491763 w 11591656"/>
              <a:gd name="connsiteY743" fmla="*/ 2127134 h 6858000"/>
              <a:gd name="connsiteX744" fmla="*/ 7417872 w 11591656"/>
              <a:gd name="connsiteY744" fmla="*/ 2080952 h 6858000"/>
              <a:gd name="connsiteX745" fmla="*/ 7390163 w 11591656"/>
              <a:gd name="connsiteY745" fmla="*/ 2071715 h 6858000"/>
              <a:gd name="connsiteX746" fmla="*/ 7343981 w 11591656"/>
              <a:gd name="connsiteY746" fmla="*/ 2062479 h 6858000"/>
              <a:gd name="connsiteX747" fmla="*/ 7316272 w 11591656"/>
              <a:gd name="connsiteY747" fmla="*/ 2044006 h 6858000"/>
              <a:gd name="connsiteX748" fmla="*/ 7205436 w 11591656"/>
              <a:gd name="connsiteY748" fmla="*/ 2025534 h 6858000"/>
              <a:gd name="connsiteX749" fmla="*/ 7168490 w 11591656"/>
              <a:gd name="connsiteY749" fmla="*/ 2034770 h 6858000"/>
              <a:gd name="connsiteX750" fmla="*/ 7186963 w 11591656"/>
              <a:gd name="connsiteY750" fmla="*/ 2154843 h 6858000"/>
              <a:gd name="connsiteX751" fmla="*/ 7270090 w 11591656"/>
              <a:gd name="connsiteY751" fmla="*/ 2164079 h 6858000"/>
              <a:gd name="connsiteX752" fmla="*/ 7390163 w 11591656"/>
              <a:gd name="connsiteY752" fmla="*/ 2201024 h 6858000"/>
              <a:gd name="connsiteX753" fmla="*/ 7427109 w 11591656"/>
              <a:gd name="connsiteY753" fmla="*/ 2228734 h 6858000"/>
              <a:gd name="connsiteX754" fmla="*/ 7454818 w 11591656"/>
              <a:gd name="connsiteY754" fmla="*/ 2274915 h 6858000"/>
              <a:gd name="connsiteX755" fmla="*/ 7473290 w 11591656"/>
              <a:gd name="connsiteY755" fmla="*/ 2302624 h 6858000"/>
              <a:gd name="connsiteX756" fmla="*/ 7491763 w 11591656"/>
              <a:gd name="connsiteY756" fmla="*/ 2367279 h 6858000"/>
              <a:gd name="connsiteX757" fmla="*/ 7454818 w 11591656"/>
              <a:gd name="connsiteY757" fmla="*/ 2552006 h 6858000"/>
              <a:gd name="connsiteX758" fmla="*/ 7427109 w 11591656"/>
              <a:gd name="connsiteY758" fmla="*/ 2579715 h 6858000"/>
              <a:gd name="connsiteX759" fmla="*/ 7380927 w 11591656"/>
              <a:gd name="connsiteY759" fmla="*/ 2625897 h 6858000"/>
              <a:gd name="connsiteX760" fmla="*/ 7205436 w 11591656"/>
              <a:gd name="connsiteY760" fmla="*/ 2635134 h 6858000"/>
              <a:gd name="connsiteX761" fmla="*/ 7085363 w 11591656"/>
              <a:gd name="connsiteY761" fmla="*/ 2616661 h 6858000"/>
              <a:gd name="connsiteX762" fmla="*/ 6992999 w 11591656"/>
              <a:gd name="connsiteY762" fmla="*/ 2598188 h 6858000"/>
              <a:gd name="connsiteX763" fmla="*/ 6965290 w 11591656"/>
              <a:gd name="connsiteY763" fmla="*/ 2570479 h 6858000"/>
              <a:gd name="connsiteX764" fmla="*/ 6928345 w 11591656"/>
              <a:gd name="connsiteY764" fmla="*/ 2552006 h 6858000"/>
              <a:gd name="connsiteX765" fmla="*/ 6900636 w 11591656"/>
              <a:gd name="connsiteY765" fmla="*/ 2478115 h 6858000"/>
              <a:gd name="connsiteX766" fmla="*/ 6885814 w 11591656"/>
              <a:gd name="connsiteY766" fmla="*/ 2456071 h 6858000"/>
              <a:gd name="connsiteX767" fmla="*/ 6879600 w 11591656"/>
              <a:gd name="connsiteY767" fmla="*/ 2447072 h 6858000"/>
              <a:gd name="connsiteX768" fmla="*/ 6881269 w 11591656"/>
              <a:gd name="connsiteY768" fmla="*/ 2449307 h 6858000"/>
              <a:gd name="connsiteX769" fmla="*/ 6872927 w 11591656"/>
              <a:gd name="connsiteY769" fmla="*/ 2422697 h 6858000"/>
              <a:gd name="connsiteX770" fmla="*/ 6845218 w 11591656"/>
              <a:gd name="connsiteY770" fmla="*/ 2358043 h 6858000"/>
              <a:gd name="connsiteX771" fmla="*/ 6826745 w 11591656"/>
              <a:gd name="connsiteY771" fmla="*/ 2321097 h 6858000"/>
              <a:gd name="connsiteX772" fmla="*/ 6808272 w 11591656"/>
              <a:gd name="connsiteY772" fmla="*/ 2256443 h 6858000"/>
              <a:gd name="connsiteX773" fmla="*/ 6780563 w 11591656"/>
              <a:gd name="connsiteY773" fmla="*/ 2182552 h 6858000"/>
              <a:gd name="connsiteX774" fmla="*/ 6762090 w 11591656"/>
              <a:gd name="connsiteY774" fmla="*/ 2136370 h 6858000"/>
              <a:gd name="connsiteX775" fmla="*/ 6725145 w 11591656"/>
              <a:gd name="connsiteY775" fmla="*/ 2080952 h 6858000"/>
              <a:gd name="connsiteX776" fmla="*/ 6706672 w 11591656"/>
              <a:gd name="connsiteY776" fmla="*/ 2321097 h 6858000"/>
              <a:gd name="connsiteX777" fmla="*/ 6743618 w 11591656"/>
              <a:gd name="connsiteY777" fmla="*/ 2376515 h 6858000"/>
              <a:gd name="connsiteX778" fmla="*/ 6780563 w 11591656"/>
              <a:gd name="connsiteY778" fmla="*/ 2450406 h 6858000"/>
              <a:gd name="connsiteX779" fmla="*/ 6799036 w 11591656"/>
              <a:gd name="connsiteY779" fmla="*/ 2487352 h 6858000"/>
              <a:gd name="connsiteX780" fmla="*/ 6817509 w 11591656"/>
              <a:gd name="connsiteY780" fmla="*/ 2515061 h 6858000"/>
              <a:gd name="connsiteX781" fmla="*/ 6826745 w 11591656"/>
              <a:gd name="connsiteY781" fmla="*/ 2561243 h 6858000"/>
              <a:gd name="connsiteX782" fmla="*/ 6854454 w 11591656"/>
              <a:gd name="connsiteY782" fmla="*/ 2579715 h 6858000"/>
              <a:gd name="connsiteX783" fmla="*/ 6863690 w 11591656"/>
              <a:gd name="connsiteY783" fmla="*/ 2625897 h 6858000"/>
              <a:gd name="connsiteX784" fmla="*/ 6872927 w 11591656"/>
              <a:gd name="connsiteY784" fmla="*/ 2662843 h 6858000"/>
              <a:gd name="connsiteX785" fmla="*/ 6919109 w 11591656"/>
              <a:gd name="connsiteY785" fmla="*/ 2718261 h 6858000"/>
              <a:gd name="connsiteX786" fmla="*/ 6956054 w 11591656"/>
              <a:gd name="connsiteY786" fmla="*/ 2727497 h 6858000"/>
              <a:gd name="connsiteX787" fmla="*/ 7066890 w 11591656"/>
              <a:gd name="connsiteY787" fmla="*/ 2736734 h 6858000"/>
              <a:gd name="connsiteX788" fmla="*/ 7094599 w 11591656"/>
              <a:gd name="connsiteY788" fmla="*/ 2745970 h 6858000"/>
              <a:gd name="connsiteX789" fmla="*/ 7131545 w 11591656"/>
              <a:gd name="connsiteY789" fmla="*/ 2755206 h 6858000"/>
              <a:gd name="connsiteX790" fmla="*/ 7260854 w 11591656"/>
              <a:gd name="connsiteY790" fmla="*/ 2764443 h 6858000"/>
              <a:gd name="connsiteX791" fmla="*/ 7297799 w 11591656"/>
              <a:gd name="connsiteY791" fmla="*/ 2773679 h 6858000"/>
              <a:gd name="connsiteX792" fmla="*/ 7288563 w 11591656"/>
              <a:gd name="connsiteY792" fmla="*/ 2939934 h 6858000"/>
              <a:gd name="connsiteX793" fmla="*/ 7260854 w 11591656"/>
              <a:gd name="connsiteY793" fmla="*/ 2967643 h 6858000"/>
              <a:gd name="connsiteX794" fmla="*/ 7223909 w 11591656"/>
              <a:gd name="connsiteY794" fmla="*/ 2976879 h 6858000"/>
              <a:gd name="connsiteX795" fmla="*/ 7159254 w 11591656"/>
              <a:gd name="connsiteY795" fmla="*/ 2986115 h 6858000"/>
              <a:gd name="connsiteX796" fmla="*/ 7122309 w 11591656"/>
              <a:gd name="connsiteY796" fmla="*/ 3004588 h 6858000"/>
              <a:gd name="connsiteX797" fmla="*/ 7076127 w 11591656"/>
              <a:gd name="connsiteY797" fmla="*/ 3023061 h 6858000"/>
              <a:gd name="connsiteX798" fmla="*/ 7011472 w 11591656"/>
              <a:gd name="connsiteY798" fmla="*/ 3041534 h 6858000"/>
              <a:gd name="connsiteX799" fmla="*/ 6974527 w 11591656"/>
              <a:gd name="connsiteY799" fmla="*/ 3069243 h 6858000"/>
              <a:gd name="connsiteX800" fmla="*/ 6909872 w 11591656"/>
              <a:gd name="connsiteY800" fmla="*/ 3106188 h 6858000"/>
              <a:gd name="connsiteX801" fmla="*/ 6900636 w 11591656"/>
              <a:gd name="connsiteY801" fmla="*/ 3133897 h 6858000"/>
              <a:gd name="connsiteX802" fmla="*/ 6891399 w 11591656"/>
              <a:gd name="connsiteY802" fmla="*/ 3290915 h 6858000"/>
              <a:gd name="connsiteX803" fmla="*/ 6882163 w 11591656"/>
              <a:gd name="connsiteY803" fmla="*/ 3697315 h 6858000"/>
              <a:gd name="connsiteX804" fmla="*/ 6845218 w 11591656"/>
              <a:gd name="connsiteY804" fmla="*/ 3752734 h 6858000"/>
              <a:gd name="connsiteX805" fmla="*/ 6817509 w 11591656"/>
              <a:gd name="connsiteY805" fmla="*/ 3761970 h 6858000"/>
              <a:gd name="connsiteX806" fmla="*/ 6799036 w 11591656"/>
              <a:gd name="connsiteY806" fmla="*/ 3789679 h 6858000"/>
              <a:gd name="connsiteX807" fmla="*/ 6752854 w 11591656"/>
              <a:gd name="connsiteY807" fmla="*/ 3845097 h 6858000"/>
              <a:gd name="connsiteX808" fmla="*/ 6743618 w 11591656"/>
              <a:gd name="connsiteY808" fmla="*/ 3882043 h 6858000"/>
              <a:gd name="connsiteX809" fmla="*/ 6715909 w 11591656"/>
              <a:gd name="connsiteY809" fmla="*/ 3900515 h 6858000"/>
              <a:gd name="connsiteX810" fmla="*/ 6706672 w 11591656"/>
              <a:gd name="connsiteY810" fmla="*/ 3955934 h 6858000"/>
              <a:gd name="connsiteX811" fmla="*/ 6651254 w 11591656"/>
              <a:gd name="connsiteY811" fmla="*/ 4011352 h 6858000"/>
              <a:gd name="connsiteX812" fmla="*/ 6632781 w 11591656"/>
              <a:gd name="connsiteY812" fmla="*/ 4057534 h 6858000"/>
              <a:gd name="connsiteX813" fmla="*/ 6605072 w 11591656"/>
              <a:gd name="connsiteY813" fmla="*/ 4066770 h 6858000"/>
              <a:gd name="connsiteX814" fmla="*/ 6586599 w 11591656"/>
              <a:gd name="connsiteY814" fmla="*/ 4094479 h 6858000"/>
              <a:gd name="connsiteX815" fmla="*/ 6531181 w 11591656"/>
              <a:gd name="connsiteY815" fmla="*/ 4140661 h 6858000"/>
              <a:gd name="connsiteX816" fmla="*/ 6512709 w 11591656"/>
              <a:gd name="connsiteY816" fmla="*/ 4205315 h 6858000"/>
              <a:gd name="connsiteX817" fmla="*/ 6466527 w 11591656"/>
              <a:gd name="connsiteY817" fmla="*/ 4269970 h 6858000"/>
              <a:gd name="connsiteX818" fmla="*/ 6411109 w 11591656"/>
              <a:gd name="connsiteY818" fmla="*/ 4325388 h 6858000"/>
              <a:gd name="connsiteX819" fmla="*/ 6401872 w 11591656"/>
              <a:gd name="connsiteY819" fmla="*/ 4353097 h 6858000"/>
              <a:gd name="connsiteX820" fmla="*/ 6374163 w 11591656"/>
              <a:gd name="connsiteY820" fmla="*/ 4408515 h 6858000"/>
              <a:gd name="connsiteX821" fmla="*/ 6346454 w 11591656"/>
              <a:gd name="connsiteY821" fmla="*/ 4417752 h 6858000"/>
              <a:gd name="connsiteX822" fmla="*/ 6318745 w 11591656"/>
              <a:gd name="connsiteY822" fmla="*/ 4445461 h 6858000"/>
              <a:gd name="connsiteX823" fmla="*/ 6152490 w 11591656"/>
              <a:gd name="connsiteY823" fmla="*/ 4454697 h 6858000"/>
              <a:gd name="connsiteX824" fmla="*/ 6097072 w 11591656"/>
              <a:gd name="connsiteY824" fmla="*/ 4436224 h 6858000"/>
              <a:gd name="connsiteX825" fmla="*/ 6078599 w 11591656"/>
              <a:gd name="connsiteY825" fmla="*/ 4408515 h 6858000"/>
              <a:gd name="connsiteX826" fmla="*/ 6050890 w 11591656"/>
              <a:gd name="connsiteY826" fmla="*/ 4343861 h 6858000"/>
              <a:gd name="connsiteX827" fmla="*/ 6023181 w 11591656"/>
              <a:gd name="connsiteY827" fmla="*/ 4288443 h 6858000"/>
              <a:gd name="connsiteX828" fmla="*/ 6004709 w 11591656"/>
              <a:gd name="connsiteY828" fmla="*/ 4131424 h 6858000"/>
              <a:gd name="connsiteX829" fmla="*/ 5986236 w 11591656"/>
              <a:gd name="connsiteY829" fmla="*/ 4076006 h 6858000"/>
              <a:gd name="connsiteX830" fmla="*/ 5976999 w 11591656"/>
              <a:gd name="connsiteY830" fmla="*/ 3780443 h 6858000"/>
              <a:gd name="connsiteX831" fmla="*/ 5940054 w 11591656"/>
              <a:gd name="connsiteY831" fmla="*/ 3641897 h 6858000"/>
              <a:gd name="connsiteX832" fmla="*/ 5930818 w 11591656"/>
              <a:gd name="connsiteY832" fmla="*/ 3577243 h 6858000"/>
              <a:gd name="connsiteX833" fmla="*/ 5903109 w 11591656"/>
              <a:gd name="connsiteY833" fmla="*/ 3540297 h 6858000"/>
              <a:gd name="connsiteX834" fmla="*/ 5893872 w 11591656"/>
              <a:gd name="connsiteY834" fmla="*/ 3420224 h 6858000"/>
              <a:gd name="connsiteX835" fmla="*/ 5866163 w 11591656"/>
              <a:gd name="connsiteY835" fmla="*/ 3355570 h 6858000"/>
              <a:gd name="connsiteX836" fmla="*/ 5847690 w 11591656"/>
              <a:gd name="connsiteY836" fmla="*/ 3300152 h 6858000"/>
              <a:gd name="connsiteX837" fmla="*/ 5829218 w 11591656"/>
              <a:gd name="connsiteY837" fmla="*/ 3217024 h 6858000"/>
              <a:gd name="connsiteX838" fmla="*/ 5810745 w 11591656"/>
              <a:gd name="connsiteY838" fmla="*/ 3189315 h 6858000"/>
              <a:gd name="connsiteX839" fmla="*/ 5801509 w 11591656"/>
              <a:gd name="connsiteY839" fmla="*/ 3050770 h 6858000"/>
              <a:gd name="connsiteX840" fmla="*/ 5783036 w 11591656"/>
              <a:gd name="connsiteY840" fmla="*/ 2986115 h 6858000"/>
              <a:gd name="connsiteX841" fmla="*/ 5607545 w 11591656"/>
              <a:gd name="connsiteY841" fmla="*/ 2912224 h 6858000"/>
              <a:gd name="connsiteX842" fmla="*/ 5552127 w 11591656"/>
              <a:gd name="connsiteY842" fmla="*/ 2930697 h 6858000"/>
              <a:gd name="connsiteX843" fmla="*/ 5515181 w 11591656"/>
              <a:gd name="connsiteY843" fmla="*/ 2976879 h 6858000"/>
              <a:gd name="connsiteX844" fmla="*/ 5468999 w 11591656"/>
              <a:gd name="connsiteY844" fmla="*/ 3060006 h 6858000"/>
              <a:gd name="connsiteX845" fmla="*/ 5442565 w 11591656"/>
              <a:gd name="connsiteY845" fmla="*/ 3077540 h 6858000"/>
              <a:gd name="connsiteX846" fmla="*/ 5436607 w 11591656"/>
              <a:gd name="connsiteY846" fmla="*/ 3081424 h 6858000"/>
              <a:gd name="connsiteX847" fmla="*/ 5436080 w 11591656"/>
              <a:gd name="connsiteY847" fmla="*/ 3081750 h 6858000"/>
              <a:gd name="connsiteX848" fmla="*/ 5433570 w 11591656"/>
              <a:gd name="connsiteY848" fmla="*/ 3083403 h 6858000"/>
              <a:gd name="connsiteX849" fmla="*/ 5436607 w 11591656"/>
              <a:gd name="connsiteY849" fmla="*/ 3081424 h 6858000"/>
              <a:gd name="connsiteX850" fmla="*/ 5444163 w 11591656"/>
              <a:gd name="connsiteY850" fmla="*/ 3076738 h 6858000"/>
              <a:gd name="connsiteX851" fmla="*/ 5413581 w 11591656"/>
              <a:gd name="connsiteY851" fmla="*/ 3106188 h 6858000"/>
              <a:gd name="connsiteX852" fmla="*/ 5358163 w 11591656"/>
              <a:gd name="connsiteY852" fmla="*/ 3143134 h 6858000"/>
              <a:gd name="connsiteX853" fmla="*/ 5293510 w 11591656"/>
              <a:gd name="connsiteY853" fmla="*/ 3115424 h 6858000"/>
              <a:gd name="connsiteX854" fmla="*/ 5265799 w 11591656"/>
              <a:gd name="connsiteY854" fmla="*/ 3106188 h 6858000"/>
              <a:gd name="connsiteX855" fmla="*/ 5247328 w 11591656"/>
              <a:gd name="connsiteY855" fmla="*/ 3078479 h 6858000"/>
              <a:gd name="connsiteX856" fmla="*/ 5191909 w 11591656"/>
              <a:gd name="connsiteY856" fmla="*/ 3004588 h 6858000"/>
              <a:gd name="connsiteX857" fmla="*/ 5136490 w 11591656"/>
              <a:gd name="connsiteY857" fmla="*/ 2884515 h 6858000"/>
              <a:gd name="connsiteX858" fmla="*/ 5071837 w 11591656"/>
              <a:gd name="connsiteY858" fmla="*/ 2829097 h 6858000"/>
              <a:gd name="connsiteX859" fmla="*/ 5016418 w 11591656"/>
              <a:gd name="connsiteY859" fmla="*/ 2792152 h 6858000"/>
              <a:gd name="connsiteX860" fmla="*/ 4997945 w 11591656"/>
              <a:gd name="connsiteY860" fmla="*/ 2745970 h 6858000"/>
              <a:gd name="connsiteX861" fmla="*/ 4988710 w 11591656"/>
              <a:gd name="connsiteY861" fmla="*/ 2718261 h 6858000"/>
              <a:gd name="connsiteX862" fmla="*/ 4970236 w 11591656"/>
              <a:gd name="connsiteY862" fmla="*/ 2690552 h 6858000"/>
              <a:gd name="connsiteX863" fmla="*/ 4960999 w 11591656"/>
              <a:gd name="connsiteY863" fmla="*/ 2542770 h 6858000"/>
              <a:gd name="connsiteX864" fmla="*/ 4979473 w 11591656"/>
              <a:gd name="connsiteY864" fmla="*/ 2515061 h 6858000"/>
              <a:gd name="connsiteX865" fmla="*/ 4997945 w 11591656"/>
              <a:gd name="connsiteY865" fmla="*/ 2450406 h 6858000"/>
              <a:gd name="connsiteX866" fmla="*/ 5025655 w 11591656"/>
              <a:gd name="connsiteY866" fmla="*/ 2348806 h 6858000"/>
              <a:gd name="connsiteX867" fmla="*/ 5053363 w 11591656"/>
              <a:gd name="connsiteY867" fmla="*/ 2256443 h 6858000"/>
              <a:gd name="connsiteX868" fmla="*/ 5071837 w 11591656"/>
              <a:gd name="connsiteY868" fmla="*/ 2228734 h 6858000"/>
              <a:gd name="connsiteX869" fmla="*/ 5081072 w 11591656"/>
              <a:gd name="connsiteY869" fmla="*/ 2201024 h 6858000"/>
              <a:gd name="connsiteX870" fmla="*/ 5092382 w 11591656"/>
              <a:gd name="connsiteY870" fmla="*/ 2155785 h 6858000"/>
              <a:gd name="connsiteX871" fmla="*/ 5190620 w 11591656"/>
              <a:gd name="connsiteY871" fmla="*/ 2083744 h 6858000"/>
              <a:gd name="connsiteX872" fmla="*/ 5190798 w 11591656"/>
              <a:gd name="connsiteY872" fmla="*/ 2070112 h 6858000"/>
              <a:gd name="connsiteX873" fmla="*/ 5191909 w 11591656"/>
              <a:gd name="connsiteY873" fmla="*/ 1988588 h 6858000"/>
              <a:gd name="connsiteX874" fmla="*/ 5193699 w 11591656"/>
              <a:gd name="connsiteY874" fmla="*/ 1976058 h 6858000"/>
              <a:gd name="connsiteX875" fmla="*/ 5188690 w 11591656"/>
              <a:gd name="connsiteY875" fmla="*/ 1984301 h 6858000"/>
              <a:gd name="connsiteX876" fmla="*/ 5184486 w 11591656"/>
              <a:gd name="connsiteY876" fmla="*/ 1990575 h 6858000"/>
              <a:gd name="connsiteX877" fmla="*/ 5191909 w 11591656"/>
              <a:gd name="connsiteY877" fmla="*/ 1960879 h 6858000"/>
              <a:gd name="connsiteX878" fmla="*/ 5196154 w 11591656"/>
              <a:gd name="connsiteY878" fmla="*/ 1958487 h 6858000"/>
              <a:gd name="connsiteX879" fmla="*/ 5196150 w 11591656"/>
              <a:gd name="connsiteY879" fmla="*/ 1958900 h 6858000"/>
              <a:gd name="connsiteX880" fmla="*/ 5196215 w 11591656"/>
              <a:gd name="connsiteY880" fmla="*/ 1958453 h 6858000"/>
              <a:gd name="connsiteX881" fmla="*/ 5196154 w 11591656"/>
              <a:gd name="connsiteY881" fmla="*/ 1958487 h 6858000"/>
              <a:gd name="connsiteX882" fmla="*/ 5196158 w 11591656"/>
              <a:gd name="connsiteY882" fmla="*/ 1957739 h 6858000"/>
              <a:gd name="connsiteX883" fmla="*/ 5201146 w 11591656"/>
              <a:gd name="connsiteY883" fmla="*/ 1813098 h 6858000"/>
              <a:gd name="connsiteX884" fmla="*/ 5219618 w 11591656"/>
              <a:gd name="connsiteY884" fmla="*/ 1785389 h 6858000"/>
              <a:gd name="connsiteX885" fmla="*/ 5228854 w 11591656"/>
              <a:gd name="connsiteY885" fmla="*/ 1536007 h 6858000"/>
              <a:gd name="connsiteX886" fmla="*/ 5468999 w 11591656"/>
              <a:gd name="connsiteY886" fmla="*/ 1351280 h 6858000"/>
              <a:gd name="connsiteX887" fmla="*/ 5450527 w 11591656"/>
              <a:gd name="connsiteY887" fmla="*/ 1323571 h 6858000"/>
              <a:gd name="connsiteX888" fmla="*/ 5367399 w 11591656"/>
              <a:gd name="connsiteY888" fmla="*/ 1369753 h 6858000"/>
              <a:gd name="connsiteX889" fmla="*/ 5358163 w 11591656"/>
              <a:gd name="connsiteY889" fmla="*/ 1332807 h 6858000"/>
              <a:gd name="connsiteX890" fmla="*/ 5265799 w 11591656"/>
              <a:gd name="connsiteY890" fmla="*/ 1323571 h 6858000"/>
              <a:gd name="connsiteX891" fmla="*/ 5238090 w 11591656"/>
              <a:gd name="connsiteY891" fmla="*/ 1314335 h 6858000"/>
              <a:gd name="connsiteX892" fmla="*/ 5210381 w 11591656"/>
              <a:gd name="connsiteY892" fmla="*/ 1286625 h 6858000"/>
              <a:gd name="connsiteX893" fmla="*/ 5182672 w 11591656"/>
              <a:gd name="connsiteY893" fmla="*/ 1240444 h 6858000"/>
              <a:gd name="connsiteX894" fmla="*/ 5173436 w 11591656"/>
              <a:gd name="connsiteY894" fmla="*/ 1175789 h 6858000"/>
              <a:gd name="connsiteX895" fmla="*/ 5210381 w 11591656"/>
              <a:gd name="connsiteY895" fmla="*/ 1166553 h 6858000"/>
              <a:gd name="connsiteX896" fmla="*/ 5256563 w 11591656"/>
              <a:gd name="connsiteY896" fmla="*/ 1120371 h 6858000"/>
              <a:gd name="connsiteX897" fmla="*/ 5284272 w 11591656"/>
              <a:gd name="connsiteY897" fmla="*/ 1092662 h 6858000"/>
              <a:gd name="connsiteX898" fmla="*/ 5311981 w 11591656"/>
              <a:gd name="connsiteY898" fmla="*/ 1083425 h 6858000"/>
              <a:gd name="connsiteX899" fmla="*/ 5321218 w 11591656"/>
              <a:gd name="connsiteY899" fmla="*/ 972589 h 6858000"/>
              <a:gd name="connsiteX900" fmla="*/ 5330455 w 11591656"/>
              <a:gd name="connsiteY900" fmla="*/ 935644 h 6858000"/>
              <a:gd name="connsiteX901" fmla="*/ 5358163 w 11591656"/>
              <a:gd name="connsiteY901" fmla="*/ 907935 h 6858000"/>
              <a:gd name="connsiteX902" fmla="*/ 5422819 w 11591656"/>
              <a:gd name="connsiteY902" fmla="*/ 870989 h 6858000"/>
              <a:gd name="connsiteX903" fmla="*/ 5432054 w 11591656"/>
              <a:gd name="connsiteY903" fmla="*/ 907935 h 6858000"/>
              <a:gd name="connsiteX904" fmla="*/ 5468999 w 11591656"/>
              <a:gd name="connsiteY904" fmla="*/ 963353 h 6858000"/>
              <a:gd name="connsiteX905" fmla="*/ 5478236 w 11591656"/>
              <a:gd name="connsiteY905" fmla="*/ 1028007 h 6858000"/>
              <a:gd name="connsiteX906" fmla="*/ 5496709 w 11591656"/>
              <a:gd name="connsiteY906" fmla="*/ 1064953 h 6858000"/>
              <a:gd name="connsiteX907" fmla="*/ 5505945 w 11591656"/>
              <a:gd name="connsiteY907" fmla="*/ 1138844 h 6858000"/>
              <a:gd name="connsiteX908" fmla="*/ 5542891 w 11591656"/>
              <a:gd name="connsiteY908" fmla="*/ 1185025 h 6858000"/>
              <a:gd name="connsiteX909" fmla="*/ 5570599 w 11591656"/>
              <a:gd name="connsiteY909" fmla="*/ 1175789 h 6858000"/>
              <a:gd name="connsiteX910" fmla="*/ 5644490 w 11591656"/>
              <a:gd name="connsiteY910" fmla="*/ 1166553 h 6858000"/>
              <a:gd name="connsiteX911" fmla="*/ 5690672 w 11591656"/>
              <a:gd name="connsiteY911" fmla="*/ 1129607 h 6858000"/>
              <a:gd name="connsiteX912" fmla="*/ 5718381 w 11591656"/>
              <a:gd name="connsiteY912" fmla="*/ 1120371 h 6858000"/>
              <a:gd name="connsiteX913" fmla="*/ 5838454 w 11591656"/>
              <a:gd name="connsiteY913" fmla="*/ 1111135 h 6858000"/>
              <a:gd name="connsiteX914" fmla="*/ 5875399 w 11591656"/>
              <a:gd name="connsiteY914" fmla="*/ 1101898 h 6858000"/>
              <a:gd name="connsiteX915" fmla="*/ 5903109 w 11591656"/>
              <a:gd name="connsiteY915" fmla="*/ 1092662 h 6858000"/>
              <a:gd name="connsiteX916" fmla="*/ 5921581 w 11591656"/>
              <a:gd name="connsiteY916" fmla="*/ 991061 h 6858000"/>
              <a:gd name="connsiteX917" fmla="*/ 5792272 w 11591656"/>
              <a:gd name="connsiteY917" fmla="*/ 972589 h 6858000"/>
              <a:gd name="connsiteX918" fmla="*/ 5764563 w 11591656"/>
              <a:gd name="connsiteY918" fmla="*/ 954116 h 6858000"/>
              <a:gd name="connsiteX919" fmla="*/ 5736855 w 11591656"/>
              <a:gd name="connsiteY919" fmla="*/ 944880 h 6858000"/>
              <a:gd name="connsiteX920" fmla="*/ 5690672 w 11591656"/>
              <a:gd name="connsiteY920" fmla="*/ 843280 h 6858000"/>
              <a:gd name="connsiteX921" fmla="*/ 5736855 w 11591656"/>
              <a:gd name="connsiteY921" fmla="*/ 760153 h 6858000"/>
              <a:gd name="connsiteX922" fmla="*/ 5773799 w 11591656"/>
              <a:gd name="connsiteY922" fmla="*/ 732444 h 6858000"/>
              <a:gd name="connsiteX923" fmla="*/ 5856927 w 11591656"/>
              <a:gd name="connsiteY923" fmla="*/ 686262 h 6858000"/>
              <a:gd name="connsiteX924" fmla="*/ 5903109 w 11591656"/>
              <a:gd name="connsiteY924" fmla="*/ 677025 h 6858000"/>
              <a:gd name="connsiteX925" fmla="*/ 5930818 w 11591656"/>
              <a:gd name="connsiteY925" fmla="*/ 667789 h 6858000"/>
              <a:gd name="connsiteX926" fmla="*/ 6041654 w 11591656"/>
              <a:gd name="connsiteY926" fmla="*/ 649316 h 6858000"/>
              <a:gd name="connsiteX927" fmla="*/ 6069363 w 11591656"/>
              <a:gd name="connsiteY927" fmla="*/ 621607 h 6858000"/>
              <a:gd name="connsiteX928" fmla="*/ 6097072 w 11591656"/>
              <a:gd name="connsiteY928" fmla="*/ 603135 h 6858000"/>
              <a:gd name="connsiteX929" fmla="*/ 6143254 w 11591656"/>
              <a:gd name="connsiteY929" fmla="*/ 566189 h 6858000"/>
              <a:gd name="connsiteX930" fmla="*/ 6189436 w 11591656"/>
              <a:gd name="connsiteY930" fmla="*/ 556953 h 6858000"/>
              <a:gd name="connsiteX931" fmla="*/ 6254090 w 11591656"/>
              <a:gd name="connsiteY931" fmla="*/ 538480 h 6858000"/>
              <a:gd name="connsiteX932" fmla="*/ 6355690 w 11591656"/>
              <a:gd name="connsiteY932" fmla="*/ 510771 h 6858000"/>
              <a:gd name="connsiteX933" fmla="*/ 6411109 w 11591656"/>
              <a:gd name="connsiteY933" fmla="*/ 501535 h 6858000"/>
              <a:gd name="connsiteX934" fmla="*/ 6438818 w 11591656"/>
              <a:gd name="connsiteY934" fmla="*/ 492298 h 6858000"/>
              <a:gd name="connsiteX935" fmla="*/ 6660490 w 11591656"/>
              <a:gd name="connsiteY935" fmla="*/ 483062 h 6858000"/>
              <a:gd name="connsiteX936" fmla="*/ 6715909 w 11591656"/>
              <a:gd name="connsiteY936" fmla="*/ 520007 h 6858000"/>
              <a:gd name="connsiteX937" fmla="*/ 6743618 w 11591656"/>
              <a:gd name="connsiteY937" fmla="*/ 529244 h 6858000"/>
              <a:gd name="connsiteX938" fmla="*/ 6780563 w 11591656"/>
              <a:gd name="connsiteY938" fmla="*/ 556953 h 6858000"/>
              <a:gd name="connsiteX939" fmla="*/ 6835981 w 11591656"/>
              <a:gd name="connsiteY939" fmla="*/ 593898 h 6858000"/>
              <a:gd name="connsiteX940" fmla="*/ 6762090 w 11591656"/>
              <a:gd name="connsiteY940" fmla="*/ 603135 h 6858000"/>
              <a:gd name="connsiteX941" fmla="*/ 6725145 w 11591656"/>
              <a:gd name="connsiteY941" fmla="*/ 612371 h 6858000"/>
              <a:gd name="connsiteX942" fmla="*/ 6725145 w 11591656"/>
              <a:gd name="connsiteY942" fmla="*/ 723207 h 6858000"/>
              <a:gd name="connsiteX943" fmla="*/ 6752854 w 11591656"/>
              <a:gd name="connsiteY943" fmla="*/ 741680 h 6858000"/>
              <a:gd name="connsiteX944" fmla="*/ 6835981 w 11591656"/>
              <a:gd name="connsiteY944" fmla="*/ 704735 h 6858000"/>
              <a:gd name="connsiteX945" fmla="*/ 6919109 w 11591656"/>
              <a:gd name="connsiteY945" fmla="*/ 677025 h 6858000"/>
              <a:gd name="connsiteX946" fmla="*/ 6974527 w 11591656"/>
              <a:gd name="connsiteY946" fmla="*/ 667789 h 6858000"/>
              <a:gd name="connsiteX947" fmla="*/ 7002236 w 11591656"/>
              <a:gd name="connsiteY947" fmla="*/ 649316 h 6858000"/>
              <a:gd name="connsiteX948" fmla="*/ 7029945 w 11591656"/>
              <a:gd name="connsiteY948" fmla="*/ 640080 h 6858000"/>
              <a:gd name="connsiteX949" fmla="*/ 7353218 w 11591656"/>
              <a:gd name="connsiteY949" fmla="*/ 593898 h 6858000"/>
              <a:gd name="connsiteX950" fmla="*/ 7722672 w 11591656"/>
              <a:gd name="connsiteY950" fmla="*/ 593898 h 6858000"/>
              <a:gd name="connsiteX951" fmla="*/ 7768854 w 11591656"/>
              <a:gd name="connsiteY951" fmla="*/ 547716 h 6858000"/>
              <a:gd name="connsiteX952" fmla="*/ 7815036 w 11591656"/>
              <a:gd name="connsiteY952" fmla="*/ 483062 h 6858000"/>
              <a:gd name="connsiteX953" fmla="*/ 7842745 w 11591656"/>
              <a:gd name="connsiteY953" fmla="*/ 464589 h 6858000"/>
              <a:gd name="connsiteX954" fmla="*/ 7851981 w 11591656"/>
              <a:gd name="connsiteY954" fmla="*/ 436880 h 6858000"/>
              <a:gd name="connsiteX955" fmla="*/ 7898163 w 11591656"/>
              <a:gd name="connsiteY955" fmla="*/ 427644 h 6858000"/>
              <a:gd name="connsiteX956" fmla="*/ 7925872 w 11591656"/>
              <a:gd name="connsiteY956" fmla="*/ 436880 h 6858000"/>
              <a:gd name="connsiteX957" fmla="*/ 7986816 w 11591656"/>
              <a:gd name="connsiteY957" fmla="*/ 477403 h 6858000"/>
              <a:gd name="connsiteX958" fmla="*/ 7989588 w 11591656"/>
              <a:gd name="connsiteY958" fmla="*/ 482570 h 6858000"/>
              <a:gd name="connsiteX959" fmla="*/ 7984334 w 11591656"/>
              <a:gd name="connsiteY959" fmla="*/ 482437 h 6858000"/>
              <a:gd name="connsiteX960" fmla="*/ 7916636 w 11591656"/>
              <a:gd name="connsiteY960" fmla="*/ 492298 h 6858000"/>
              <a:gd name="connsiteX961" fmla="*/ 7935109 w 11591656"/>
              <a:gd name="connsiteY961" fmla="*/ 621607 h 6858000"/>
              <a:gd name="connsiteX962" fmla="*/ 7953581 w 11591656"/>
              <a:gd name="connsiteY962" fmla="*/ 584662 h 6858000"/>
              <a:gd name="connsiteX963" fmla="*/ 7962818 w 11591656"/>
              <a:gd name="connsiteY963" fmla="*/ 556953 h 6858000"/>
              <a:gd name="connsiteX964" fmla="*/ 7990527 w 11591656"/>
              <a:gd name="connsiteY964" fmla="*/ 529244 h 6858000"/>
              <a:gd name="connsiteX965" fmla="*/ 7999763 w 11591656"/>
              <a:gd name="connsiteY965" fmla="*/ 501535 h 6858000"/>
              <a:gd name="connsiteX966" fmla="*/ 7989588 w 11591656"/>
              <a:gd name="connsiteY966" fmla="*/ 482570 h 6858000"/>
              <a:gd name="connsiteX967" fmla="*/ 8008999 w 11591656"/>
              <a:gd name="connsiteY967" fmla="*/ 483062 h 6858000"/>
              <a:gd name="connsiteX968" fmla="*/ 8036709 w 11591656"/>
              <a:gd name="connsiteY968" fmla="*/ 501535 h 6858000"/>
              <a:gd name="connsiteX969" fmla="*/ 8055181 w 11591656"/>
              <a:gd name="connsiteY969" fmla="*/ 529244 h 6858000"/>
              <a:gd name="connsiteX970" fmla="*/ 8175254 w 11591656"/>
              <a:gd name="connsiteY970" fmla="*/ 538480 h 6858000"/>
              <a:gd name="connsiteX971" fmla="*/ 8221436 w 11591656"/>
              <a:gd name="connsiteY971" fmla="*/ 520007 h 6858000"/>
              <a:gd name="connsiteX972" fmla="*/ 8249145 w 11591656"/>
              <a:gd name="connsiteY972" fmla="*/ 510771 h 6858000"/>
              <a:gd name="connsiteX973" fmla="*/ 8276854 w 11591656"/>
              <a:gd name="connsiteY973" fmla="*/ 492298 h 6858000"/>
              <a:gd name="connsiteX974" fmla="*/ 8295327 w 11591656"/>
              <a:gd name="connsiteY974" fmla="*/ 427644 h 6858000"/>
              <a:gd name="connsiteX975" fmla="*/ 8341509 w 11591656"/>
              <a:gd name="connsiteY975" fmla="*/ 362989 h 6858000"/>
              <a:gd name="connsiteX976" fmla="*/ 8378454 w 11591656"/>
              <a:gd name="connsiteY976" fmla="*/ 353753 h 6858000"/>
              <a:gd name="connsiteX977" fmla="*/ 8618599 w 11591656"/>
              <a:gd name="connsiteY977" fmla="*/ 344516 h 6858000"/>
              <a:gd name="connsiteX978" fmla="*/ 8794090 w 11591656"/>
              <a:gd name="connsiteY978" fmla="*/ 335280 h 6858000"/>
              <a:gd name="connsiteX979" fmla="*/ 8831036 w 11591656"/>
              <a:gd name="connsiteY979" fmla="*/ 307571 h 6858000"/>
              <a:gd name="connsiteX980" fmla="*/ 8858745 w 11591656"/>
              <a:gd name="connsiteY980" fmla="*/ 298335 h 6858000"/>
              <a:gd name="connsiteX981" fmla="*/ 8914163 w 11591656"/>
              <a:gd name="connsiteY981" fmla="*/ 279862 h 6858000"/>
              <a:gd name="connsiteX982" fmla="*/ 9156775 w 11591656"/>
              <a:gd name="connsiteY982" fmla="*/ 267638 h 6858000"/>
              <a:gd name="connsiteX983" fmla="*/ 1848538 w 11591656"/>
              <a:gd name="connsiteY983" fmla="*/ 178431 h 6858000"/>
              <a:gd name="connsiteX984" fmla="*/ 1940825 w 11591656"/>
              <a:gd name="connsiteY984" fmla="*/ 190499 h 6858000"/>
              <a:gd name="connsiteX985" fmla="*/ 1952254 w 11591656"/>
              <a:gd name="connsiteY985" fmla="*/ 194309 h 6858000"/>
              <a:gd name="connsiteX986" fmla="*/ 1967494 w 11591656"/>
              <a:gd name="connsiteY986" fmla="*/ 198119 h 6858000"/>
              <a:gd name="connsiteX987" fmla="*/ 1978924 w 11591656"/>
              <a:gd name="connsiteY987" fmla="*/ 205739 h 6858000"/>
              <a:gd name="connsiteX988" fmla="*/ 2032264 w 11591656"/>
              <a:gd name="connsiteY988" fmla="*/ 209549 h 6858000"/>
              <a:gd name="connsiteX989" fmla="*/ 2047504 w 11591656"/>
              <a:gd name="connsiteY989" fmla="*/ 217169 h 6858000"/>
              <a:gd name="connsiteX990" fmla="*/ 2074175 w 11591656"/>
              <a:gd name="connsiteY990" fmla="*/ 236219 h 6858000"/>
              <a:gd name="connsiteX991" fmla="*/ 2085604 w 11591656"/>
              <a:gd name="connsiteY991" fmla="*/ 243839 h 6858000"/>
              <a:gd name="connsiteX992" fmla="*/ 2093224 w 11591656"/>
              <a:gd name="connsiteY992" fmla="*/ 270509 h 6858000"/>
              <a:gd name="connsiteX993" fmla="*/ 2119894 w 11591656"/>
              <a:gd name="connsiteY993" fmla="*/ 297179 h 6858000"/>
              <a:gd name="connsiteX994" fmla="*/ 2138116 w 11591656"/>
              <a:gd name="connsiteY994" fmla="*/ 298007 h 6858000"/>
              <a:gd name="connsiteX995" fmla="*/ 2135134 w 11591656"/>
              <a:gd name="connsiteY995" fmla="*/ 232409 h 6858000"/>
              <a:gd name="connsiteX996" fmla="*/ 2142754 w 11591656"/>
              <a:gd name="connsiteY996" fmla="*/ 220979 h 6858000"/>
              <a:gd name="connsiteX997" fmla="*/ 2177044 w 11591656"/>
              <a:gd name="connsiteY997" fmla="*/ 224789 h 6858000"/>
              <a:gd name="connsiteX998" fmla="*/ 2222764 w 11591656"/>
              <a:gd name="connsiteY998" fmla="*/ 217169 h 6858000"/>
              <a:gd name="connsiteX999" fmla="*/ 2253244 w 11591656"/>
              <a:gd name="connsiteY999" fmla="*/ 220979 h 6858000"/>
              <a:gd name="connsiteX1000" fmla="*/ 2257054 w 11591656"/>
              <a:gd name="connsiteY1000" fmla="*/ 255269 h 6858000"/>
              <a:gd name="connsiteX1001" fmla="*/ 2245624 w 11591656"/>
              <a:gd name="connsiteY1001" fmla="*/ 259079 h 6858000"/>
              <a:gd name="connsiteX1002" fmla="*/ 2226574 w 11591656"/>
              <a:gd name="connsiteY1002" fmla="*/ 262889 h 6858000"/>
              <a:gd name="connsiteX1003" fmla="*/ 2211334 w 11591656"/>
              <a:gd name="connsiteY1003" fmla="*/ 270509 h 6858000"/>
              <a:gd name="connsiteX1004" fmla="*/ 2188474 w 11591656"/>
              <a:gd name="connsiteY1004" fmla="*/ 289559 h 6858000"/>
              <a:gd name="connsiteX1005" fmla="*/ 2179515 w 11591656"/>
              <a:gd name="connsiteY1005" fmla="*/ 299889 h 6858000"/>
              <a:gd name="connsiteX1006" fmla="*/ 2203715 w 11591656"/>
              <a:gd name="connsiteY1006" fmla="*/ 300989 h 6858000"/>
              <a:gd name="connsiteX1007" fmla="*/ 2222764 w 11591656"/>
              <a:gd name="connsiteY1007" fmla="*/ 304799 h 6858000"/>
              <a:gd name="connsiteX1008" fmla="*/ 2234194 w 11591656"/>
              <a:gd name="connsiteY1008" fmla="*/ 312419 h 6858000"/>
              <a:gd name="connsiteX1009" fmla="*/ 2249434 w 11591656"/>
              <a:gd name="connsiteY1009" fmla="*/ 320039 h 6858000"/>
              <a:gd name="connsiteX1010" fmla="*/ 2268485 w 11591656"/>
              <a:gd name="connsiteY1010" fmla="*/ 323849 h 6858000"/>
              <a:gd name="connsiteX1011" fmla="*/ 2277034 w 11591656"/>
              <a:gd name="connsiteY1011" fmla="*/ 329930 h 6858000"/>
              <a:gd name="connsiteX1012" fmla="*/ 2275615 w 11591656"/>
              <a:gd name="connsiteY1012" fmla="*/ 323533 h 6858000"/>
              <a:gd name="connsiteX1013" fmla="*/ 2279914 w 11591656"/>
              <a:gd name="connsiteY1013" fmla="*/ 304799 h 6858000"/>
              <a:gd name="connsiteX1014" fmla="*/ 2287534 w 11591656"/>
              <a:gd name="connsiteY1014" fmla="*/ 293369 h 6858000"/>
              <a:gd name="connsiteX1015" fmla="*/ 2298964 w 11591656"/>
              <a:gd name="connsiteY1015" fmla="*/ 281939 h 6858000"/>
              <a:gd name="connsiteX1016" fmla="*/ 2310394 w 11591656"/>
              <a:gd name="connsiteY1016" fmla="*/ 278129 h 6858000"/>
              <a:gd name="connsiteX1017" fmla="*/ 2348494 w 11591656"/>
              <a:gd name="connsiteY1017" fmla="*/ 274319 h 6858000"/>
              <a:gd name="connsiteX1018" fmla="*/ 2386594 w 11591656"/>
              <a:gd name="connsiteY1018" fmla="*/ 266699 h 6858000"/>
              <a:gd name="connsiteX1019" fmla="*/ 2401834 w 11591656"/>
              <a:gd name="connsiteY1019" fmla="*/ 323849 h 6858000"/>
              <a:gd name="connsiteX1020" fmla="*/ 2390404 w 11591656"/>
              <a:gd name="connsiteY1020" fmla="*/ 339089 h 6858000"/>
              <a:gd name="connsiteX1021" fmla="*/ 2341095 w 11591656"/>
              <a:gd name="connsiteY1021" fmla="*/ 344463 h 6858000"/>
              <a:gd name="connsiteX1022" fmla="*/ 2291344 w 11591656"/>
              <a:gd name="connsiteY1022" fmla="*/ 346709 h 6858000"/>
              <a:gd name="connsiteX1023" fmla="*/ 2287534 w 11591656"/>
              <a:gd name="connsiteY1023" fmla="*/ 358139 h 6858000"/>
              <a:gd name="connsiteX1024" fmla="*/ 2272295 w 11591656"/>
              <a:gd name="connsiteY1024" fmla="*/ 365759 h 6858000"/>
              <a:gd name="connsiteX1025" fmla="*/ 2257054 w 11591656"/>
              <a:gd name="connsiteY1025" fmla="*/ 369569 h 6858000"/>
              <a:gd name="connsiteX1026" fmla="*/ 2245624 w 11591656"/>
              <a:gd name="connsiteY1026" fmla="*/ 377189 h 6858000"/>
              <a:gd name="connsiteX1027" fmla="*/ 2199905 w 11591656"/>
              <a:gd name="connsiteY1027" fmla="*/ 384809 h 6858000"/>
              <a:gd name="connsiteX1028" fmla="*/ 2177044 w 11591656"/>
              <a:gd name="connsiteY1028" fmla="*/ 373379 h 6858000"/>
              <a:gd name="connsiteX1029" fmla="*/ 2165614 w 11591656"/>
              <a:gd name="connsiteY1029" fmla="*/ 369569 h 6858000"/>
              <a:gd name="connsiteX1030" fmla="*/ 2150375 w 11591656"/>
              <a:gd name="connsiteY1030" fmla="*/ 361949 h 6858000"/>
              <a:gd name="connsiteX1031" fmla="*/ 2146564 w 11591656"/>
              <a:gd name="connsiteY1031" fmla="*/ 342899 h 6858000"/>
              <a:gd name="connsiteX1032" fmla="*/ 2135135 w 11591656"/>
              <a:gd name="connsiteY1032" fmla="*/ 331469 h 6858000"/>
              <a:gd name="connsiteX1033" fmla="*/ 2112274 w 11591656"/>
              <a:gd name="connsiteY1033" fmla="*/ 312419 h 6858000"/>
              <a:gd name="connsiteX1034" fmla="*/ 2093224 w 11591656"/>
              <a:gd name="connsiteY1034" fmla="*/ 297179 h 6858000"/>
              <a:gd name="connsiteX1035" fmla="*/ 2024644 w 11591656"/>
              <a:gd name="connsiteY1035" fmla="*/ 285749 h 6858000"/>
              <a:gd name="connsiteX1036" fmla="*/ 2009405 w 11591656"/>
              <a:gd name="connsiteY1036" fmla="*/ 281939 h 6858000"/>
              <a:gd name="connsiteX1037" fmla="*/ 1975114 w 11591656"/>
              <a:gd name="connsiteY1037" fmla="*/ 274319 h 6858000"/>
              <a:gd name="connsiteX1038" fmla="*/ 1963684 w 11591656"/>
              <a:gd name="connsiteY1038" fmla="*/ 262889 h 6858000"/>
              <a:gd name="connsiteX1039" fmla="*/ 1944635 w 11591656"/>
              <a:gd name="connsiteY1039" fmla="*/ 247649 h 6858000"/>
              <a:gd name="connsiteX1040" fmla="*/ 1933204 w 11591656"/>
              <a:gd name="connsiteY1040" fmla="*/ 243839 h 6858000"/>
              <a:gd name="connsiteX1041" fmla="*/ 1921774 w 11591656"/>
              <a:gd name="connsiteY1041" fmla="*/ 236219 h 6858000"/>
              <a:gd name="connsiteX1042" fmla="*/ 1883675 w 11591656"/>
              <a:gd name="connsiteY1042" fmla="*/ 236219 h 6858000"/>
              <a:gd name="connsiteX1043" fmla="*/ 1879865 w 11591656"/>
              <a:gd name="connsiteY1043" fmla="*/ 247649 h 6858000"/>
              <a:gd name="connsiteX1044" fmla="*/ 1868435 w 11591656"/>
              <a:gd name="connsiteY1044" fmla="*/ 255269 h 6858000"/>
              <a:gd name="connsiteX1045" fmla="*/ 1860814 w 11591656"/>
              <a:gd name="connsiteY1045" fmla="*/ 266699 h 6858000"/>
              <a:gd name="connsiteX1046" fmla="*/ 1807475 w 11591656"/>
              <a:gd name="connsiteY1046" fmla="*/ 270509 h 6858000"/>
              <a:gd name="connsiteX1047" fmla="*/ 1757944 w 11591656"/>
              <a:gd name="connsiteY1047" fmla="*/ 240029 h 6858000"/>
              <a:gd name="connsiteX1048" fmla="*/ 1799854 w 11591656"/>
              <a:gd name="connsiteY1048" fmla="*/ 209549 h 6858000"/>
              <a:gd name="connsiteX1049" fmla="*/ 1848538 w 11591656"/>
              <a:gd name="connsiteY1049" fmla="*/ 178431 h 6858000"/>
              <a:gd name="connsiteX1050" fmla="*/ 4383035 w 11591656"/>
              <a:gd name="connsiteY1050" fmla="*/ 0 h 6858000"/>
              <a:gd name="connsiteX1051" fmla="*/ 4421134 w 11591656"/>
              <a:gd name="connsiteY1051" fmla="*/ 3810 h 6858000"/>
              <a:gd name="connsiteX1052" fmla="*/ 4455425 w 11591656"/>
              <a:gd name="connsiteY1052" fmla="*/ 19050 h 6858000"/>
              <a:gd name="connsiteX1053" fmla="*/ 4466854 w 11591656"/>
              <a:gd name="connsiteY1053" fmla="*/ 22860 h 6858000"/>
              <a:gd name="connsiteX1054" fmla="*/ 4482094 w 11591656"/>
              <a:gd name="connsiteY1054" fmla="*/ 38099 h 6858000"/>
              <a:gd name="connsiteX1055" fmla="*/ 4516385 w 11591656"/>
              <a:gd name="connsiteY1055" fmla="*/ 49530 h 6858000"/>
              <a:gd name="connsiteX1056" fmla="*/ 4543054 w 11591656"/>
              <a:gd name="connsiteY1056" fmla="*/ 60960 h 6858000"/>
              <a:gd name="connsiteX1057" fmla="*/ 4562104 w 11591656"/>
              <a:gd name="connsiteY1057" fmla="*/ 68580 h 6858000"/>
              <a:gd name="connsiteX1058" fmla="*/ 4577344 w 11591656"/>
              <a:gd name="connsiteY1058" fmla="*/ 76199 h 6858000"/>
              <a:gd name="connsiteX1059" fmla="*/ 4855474 w 11591656"/>
              <a:gd name="connsiteY1059" fmla="*/ 80010 h 6858000"/>
              <a:gd name="connsiteX1060" fmla="*/ 4889764 w 11591656"/>
              <a:gd name="connsiteY1060" fmla="*/ 91440 h 6858000"/>
              <a:gd name="connsiteX1061" fmla="*/ 4912624 w 11591656"/>
              <a:gd name="connsiteY1061" fmla="*/ 99060 h 6858000"/>
              <a:gd name="connsiteX1062" fmla="*/ 4935484 w 11591656"/>
              <a:gd name="connsiteY1062" fmla="*/ 110490 h 6858000"/>
              <a:gd name="connsiteX1063" fmla="*/ 5038354 w 11591656"/>
              <a:gd name="connsiteY1063" fmla="*/ 118110 h 6858000"/>
              <a:gd name="connsiteX1064" fmla="*/ 5072644 w 11591656"/>
              <a:gd name="connsiteY1064" fmla="*/ 114299 h 6858000"/>
              <a:gd name="connsiteX1065" fmla="*/ 5084075 w 11591656"/>
              <a:gd name="connsiteY1065" fmla="*/ 110490 h 6858000"/>
              <a:gd name="connsiteX1066" fmla="*/ 5133605 w 11591656"/>
              <a:gd name="connsiteY1066" fmla="*/ 102870 h 6858000"/>
              <a:gd name="connsiteX1067" fmla="*/ 5106934 w 11591656"/>
              <a:gd name="connsiteY1067" fmla="*/ 140970 h 6858000"/>
              <a:gd name="connsiteX1068" fmla="*/ 5099314 w 11591656"/>
              <a:gd name="connsiteY1068" fmla="*/ 156209 h 6858000"/>
              <a:gd name="connsiteX1069" fmla="*/ 5087884 w 11591656"/>
              <a:gd name="connsiteY1069" fmla="*/ 175259 h 6858000"/>
              <a:gd name="connsiteX1070" fmla="*/ 5084075 w 11591656"/>
              <a:gd name="connsiteY1070" fmla="*/ 186689 h 6858000"/>
              <a:gd name="connsiteX1071" fmla="*/ 5045974 w 11591656"/>
              <a:gd name="connsiteY1071" fmla="*/ 217170 h 6858000"/>
              <a:gd name="connsiteX1072" fmla="*/ 4954534 w 11591656"/>
              <a:gd name="connsiteY1072" fmla="*/ 209550 h 6858000"/>
              <a:gd name="connsiteX1073" fmla="*/ 4924055 w 11591656"/>
              <a:gd name="connsiteY1073" fmla="*/ 220980 h 6858000"/>
              <a:gd name="connsiteX1074" fmla="*/ 4908814 w 11591656"/>
              <a:gd name="connsiteY1074" fmla="*/ 224789 h 6858000"/>
              <a:gd name="connsiteX1075" fmla="*/ 4897384 w 11591656"/>
              <a:gd name="connsiteY1075" fmla="*/ 232409 h 6858000"/>
              <a:gd name="connsiteX1076" fmla="*/ 4874524 w 11591656"/>
              <a:gd name="connsiteY1076" fmla="*/ 240030 h 6858000"/>
              <a:gd name="connsiteX1077" fmla="*/ 4863094 w 11591656"/>
              <a:gd name="connsiteY1077" fmla="*/ 251459 h 6858000"/>
              <a:gd name="connsiteX1078" fmla="*/ 4851664 w 11591656"/>
              <a:gd name="connsiteY1078" fmla="*/ 259080 h 6858000"/>
              <a:gd name="connsiteX1079" fmla="*/ 4847854 w 11591656"/>
              <a:gd name="connsiteY1079" fmla="*/ 270510 h 6858000"/>
              <a:gd name="connsiteX1080" fmla="*/ 4836424 w 11591656"/>
              <a:gd name="connsiteY1080" fmla="*/ 483870 h 6858000"/>
              <a:gd name="connsiteX1081" fmla="*/ 4809754 w 11591656"/>
              <a:gd name="connsiteY1081" fmla="*/ 510540 h 6858000"/>
              <a:gd name="connsiteX1082" fmla="*/ 4785109 w 11591656"/>
              <a:gd name="connsiteY1082" fmla="*/ 526834 h 6858000"/>
              <a:gd name="connsiteX1083" fmla="*/ 4782647 w 11591656"/>
              <a:gd name="connsiteY1083" fmla="*/ 528412 h 6858000"/>
              <a:gd name="connsiteX1084" fmla="*/ 4781386 w 11591656"/>
              <a:gd name="connsiteY1084" fmla="*/ 529031 h 6858000"/>
              <a:gd name="connsiteX1085" fmla="*/ 4775109 w 11591656"/>
              <a:gd name="connsiteY1085" fmla="*/ 533240 h 6858000"/>
              <a:gd name="connsiteX1086" fmla="*/ 4782647 w 11591656"/>
              <a:gd name="connsiteY1086" fmla="*/ 528412 h 6858000"/>
              <a:gd name="connsiteX1087" fmla="*/ 4793273 w 11591656"/>
              <a:gd name="connsiteY1087" fmla="*/ 523196 h 6858000"/>
              <a:gd name="connsiteX1088" fmla="*/ 4775464 w 11591656"/>
              <a:gd name="connsiteY1088" fmla="*/ 541020 h 6858000"/>
              <a:gd name="connsiteX1089" fmla="*/ 4737364 w 11591656"/>
              <a:gd name="connsiteY1089" fmla="*/ 552450 h 6858000"/>
              <a:gd name="connsiteX1090" fmla="*/ 4706884 w 11591656"/>
              <a:gd name="connsiteY1090" fmla="*/ 567690 h 6858000"/>
              <a:gd name="connsiteX1091" fmla="*/ 4680214 w 11591656"/>
              <a:gd name="connsiteY1091" fmla="*/ 579120 h 6858000"/>
              <a:gd name="connsiteX1092" fmla="*/ 4653544 w 11591656"/>
              <a:gd name="connsiteY1092" fmla="*/ 598170 h 6858000"/>
              <a:gd name="connsiteX1093" fmla="*/ 4626874 w 11591656"/>
              <a:gd name="connsiteY1093" fmla="*/ 613410 h 6858000"/>
              <a:gd name="connsiteX1094" fmla="*/ 4607824 w 11591656"/>
              <a:gd name="connsiteY1094" fmla="*/ 617219 h 6858000"/>
              <a:gd name="connsiteX1095" fmla="*/ 4585571 w 11591656"/>
              <a:gd name="connsiteY1095" fmla="*/ 622450 h 6858000"/>
              <a:gd name="connsiteX1096" fmla="*/ 4577897 w 11591656"/>
              <a:gd name="connsiteY1096" fmla="*/ 624384 h 6858000"/>
              <a:gd name="connsiteX1097" fmla="*/ 4578631 w 11591656"/>
              <a:gd name="connsiteY1097" fmla="*/ 623875 h 6858000"/>
              <a:gd name="connsiteX1098" fmla="*/ 4546864 w 11591656"/>
              <a:gd name="connsiteY1098" fmla="*/ 628650 h 6858000"/>
              <a:gd name="connsiteX1099" fmla="*/ 4516385 w 11591656"/>
              <a:gd name="connsiteY1099" fmla="*/ 640080 h 6858000"/>
              <a:gd name="connsiteX1100" fmla="*/ 4489714 w 11591656"/>
              <a:gd name="connsiteY1100" fmla="*/ 643889 h 6858000"/>
              <a:gd name="connsiteX1101" fmla="*/ 4478284 w 11591656"/>
              <a:gd name="connsiteY1101" fmla="*/ 647700 h 6858000"/>
              <a:gd name="connsiteX1102" fmla="*/ 4443994 w 11591656"/>
              <a:gd name="connsiteY1102" fmla="*/ 655319 h 6858000"/>
              <a:gd name="connsiteX1103" fmla="*/ 4432564 w 11591656"/>
              <a:gd name="connsiteY1103" fmla="*/ 662939 h 6858000"/>
              <a:gd name="connsiteX1104" fmla="*/ 4402084 w 11591656"/>
              <a:gd name="connsiteY1104" fmla="*/ 670560 h 6858000"/>
              <a:gd name="connsiteX1105" fmla="*/ 4360174 w 11591656"/>
              <a:gd name="connsiteY1105" fmla="*/ 678180 h 6858000"/>
              <a:gd name="connsiteX1106" fmla="*/ 4337314 w 11591656"/>
              <a:gd name="connsiteY1106" fmla="*/ 697230 h 6858000"/>
              <a:gd name="connsiteX1107" fmla="*/ 4303024 w 11591656"/>
              <a:gd name="connsiteY1107" fmla="*/ 723899 h 6858000"/>
              <a:gd name="connsiteX1108" fmla="*/ 4291594 w 11591656"/>
              <a:gd name="connsiteY1108" fmla="*/ 731519 h 6858000"/>
              <a:gd name="connsiteX1109" fmla="*/ 4280164 w 11591656"/>
              <a:gd name="connsiteY1109" fmla="*/ 735329 h 6858000"/>
              <a:gd name="connsiteX1110" fmla="*/ 4264924 w 11591656"/>
              <a:gd name="connsiteY1110" fmla="*/ 742949 h 6858000"/>
              <a:gd name="connsiteX1111" fmla="*/ 4253494 w 11591656"/>
              <a:gd name="connsiteY1111" fmla="*/ 750570 h 6858000"/>
              <a:gd name="connsiteX1112" fmla="*/ 4230634 w 11591656"/>
              <a:gd name="connsiteY1112" fmla="*/ 758190 h 6858000"/>
              <a:gd name="connsiteX1113" fmla="*/ 4215394 w 11591656"/>
              <a:gd name="connsiteY1113" fmla="*/ 765809 h 6858000"/>
              <a:gd name="connsiteX1114" fmla="*/ 4188724 w 11591656"/>
              <a:gd name="connsiteY1114" fmla="*/ 773429 h 6858000"/>
              <a:gd name="connsiteX1115" fmla="*/ 4173485 w 11591656"/>
              <a:gd name="connsiteY1115" fmla="*/ 781049 h 6858000"/>
              <a:gd name="connsiteX1116" fmla="*/ 4154434 w 11591656"/>
              <a:gd name="connsiteY1116" fmla="*/ 788670 h 6858000"/>
              <a:gd name="connsiteX1117" fmla="*/ 4120144 w 11591656"/>
              <a:gd name="connsiteY1117" fmla="*/ 826770 h 6858000"/>
              <a:gd name="connsiteX1118" fmla="*/ 4108714 w 11591656"/>
              <a:gd name="connsiteY1118" fmla="*/ 830579 h 6858000"/>
              <a:gd name="connsiteX1119" fmla="*/ 4093474 w 11591656"/>
              <a:gd name="connsiteY1119" fmla="*/ 845820 h 6858000"/>
              <a:gd name="connsiteX1120" fmla="*/ 4089664 w 11591656"/>
              <a:gd name="connsiteY1120" fmla="*/ 857250 h 6858000"/>
              <a:gd name="connsiteX1121" fmla="*/ 4078234 w 11591656"/>
              <a:gd name="connsiteY1121" fmla="*/ 868679 h 6858000"/>
              <a:gd name="connsiteX1122" fmla="*/ 4070614 w 11591656"/>
              <a:gd name="connsiteY1122" fmla="*/ 880109 h 6858000"/>
              <a:gd name="connsiteX1123" fmla="*/ 4047754 w 11591656"/>
              <a:gd name="connsiteY1123" fmla="*/ 895350 h 6858000"/>
              <a:gd name="connsiteX1124" fmla="*/ 4043944 w 11591656"/>
              <a:gd name="connsiteY1124" fmla="*/ 906780 h 6858000"/>
              <a:gd name="connsiteX1125" fmla="*/ 4032514 w 11591656"/>
              <a:gd name="connsiteY1125" fmla="*/ 914400 h 6858000"/>
              <a:gd name="connsiteX1126" fmla="*/ 3941074 w 11591656"/>
              <a:gd name="connsiteY1126" fmla="*/ 906780 h 6858000"/>
              <a:gd name="connsiteX1127" fmla="*/ 3929644 w 11591656"/>
              <a:gd name="connsiteY1127" fmla="*/ 895350 h 6858000"/>
              <a:gd name="connsiteX1128" fmla="*/ 3914404 w 11591656"/>
              <a:gd name="connsiteY1128" fmla="*/ 883920 h 6858000"/>
              <a:gd name="connsiteX1129" fmla="*/ 3910594 w 11591656"/>
              <a:gd name="connsiteY1129" fmla="*/ 872490 h 6858000"/>
              <a:gd name="connsiteX1130" fmla="*/ 3902974 w 11591656"/>
              <a:gd name="connsiteY1130" fmla="*/ 861059 h 6858000"/>
              <a:gd name="connsiteX1131" fmla="*/ 3891544 w 11591656"/>
              <a:gd name="connsiteY1131" fmla="*/ 834390 h 6858000"/>
              <a:gd name="connsiteX1132" fmla="*/ 3880114 w 11591656"/>
              <a:gd name="connsiteY1132" fmla="*/ 796290 h 6858000"/>
              <a:gd name="connsiteX1133" fmla="*/ 3876304 w 11591656"/>
              <a:gd name="connsiteY1133" fmla="*/ 781049 h 6858000"/>
              <a:gd name="connsiteX1134" fmla="*/ 3842014 w 11591656"/>
              <a:gd name="connsiteY1134" fmla="*/ 754379 h 6858000"/>
              <a:gd name="connsiteX1135" fmla="*/ 3830584 w 11591656"/>
              <a:gd name="connsiteY1135" fmla="*/ 746760 h 6858000"/>
              <a:gd name="connsiteX1136" fmla="*/ 3815344 w 11591656"/>
              <a:gd name="connsiteY1136" fmla="*/ 731519 h 6858000"/>
              <a:gd name="connsiteX1137" fmla="*/ 3777245 w 11591656"/>
              <a:gd name="connsiteY1137" fmla="*/ 708660 h 6858000"/>
              <a:gd name="connsiteX1138" fmla="*/ 3765814 w 11591656"/>
              <a:gd name="connsiteY1138" fmla="*/ 701040 h 6858000"/>
              <a:gd name="connsiteX1139" fmla="*/ 3754384 w 11591656"/>
              <a:gd name="connsiteY1139" fmla="*/ 689610 h 6858000"/>
              <a:gd name="connsiteX1140" fmla="*/ 3765814 w 11591656"/>
              <a:gd name="connsiteY1140" fmla="*/ 601980 h 6858000"/>
              <a:gd name="connsiteX1141" fmla="*/ 3777245 w 11591656"/>
              <a:gd name="connsiteY1141" fmla="*/ 590550 h 6858000"/>
              <a:gd name="connsiteX1142" fmla="*/ 3857254 w 11591656"/>
              <a:gd name="connsiteY1142" fmla="*/ 575309 h 6858000"/>
              <a:gd name="connsiteX1143" fmla="*/ 3849634 w 11591656"/>
              <a:gd name="connsiteY1143" fmla="*/ 533400 h 6858000"/>
              <a:gd name="connsiteX1144" fmla="*/ 3826774 w 11591656"/>
              <a:gd name="connsiteY1144" fmla="*/ 525779 h 6858000"/>
              <a:gd name="connsiteX1145" fmla="*/ 3758194 w 11591656"/>
              <a:gd name="connsiteY1145" fmla="*/ 521970 h 6858000"/>
              <a:gd name="connsiteX1146" fmla="*/ 3739144 w 11591656"/>
              <a:gd name="connsiteY1146" fmla="*/ 491490 h 6858000"/>
              <a:gd name="connsiteX1147" fmla="*/ 3712474 w 11591656"/>
              <a:gd name="connsiteY1147" fmla="*/ 464820 h 6858000"/>
              <a:gd name="connsiteX1148" fmla="*/ 3697234 w 11591656"/>
              <a:gd name="connsiteY1148" fmla="*/ 426720 h 6858000"/>
              <a:gd name="connsiteX1149" fmla="*/ 3689614 w 11591656"/>
              <a:gd name="connsiteY1149" fmla="*/ 392430 h 6858000"/>
              <a:gd name="connsiteX1150" fmla="*/ 3678184 w 11591656"/>
              <a:gd name="connsiteY1150" fmla="*/ 384810 h 6858000"/>
              <a:gd name="connsiteX1151" fmla="*/ 3666754 w 11591656"/>
              <a:gd name="connsiteY1151" fmla="*/ 373380 h 6858000"/>
              <a:gd name="connsiteX1152" fmla="*/ 3529595 w 11591656"/>
              <a:gd name="connsiteY1152" fmla="*/ 350520 h 6858000"/>
              <a:gd name="connsiteX1153" fmla="*/ 3514355 w 11591656"/>
              <a:gd name="connsiteY1153" fmla="*/ 346710 h 6858000"/>
              <a:gd name="connsiteX1154" fmla="*/ 3449585 w 11591656"/>
              <a:gd name="connsiteY1154" fmla="*/ 335280 h 6858000"/>
              <a:gd name="connsiteX1155" fmla="*/ 3438155 w 11591656"/>
              <a:gd name="connsiteY1155" fmla="*/ 323850 h 6858000"/>
              <a:gd name="connsiteX1156" fmla="*/ 3369575 w 11591656"/>
              <a:gd name="connsiteY1156" fmla="*/ 312420 h 6858000"/>
              <a:gd name="connsiteX1157" fmla="*/ 3354335 w 11591656"/>
              <a:gd name="connsiteY1157" fmla="*/ 304800 h 6858000"/>
              <a:gd name="connsiteX1158" fmla="*/ 3342905 w 11591656"/>
              <a:gd name="connsiteY1158" fmla="*/ 293370 h 6858000"/>
              <a:gd name="connsiteX1159" fmla="*/ 3331475 w 11591656"/>
              <a:gd name="connsiteY1159" fmla="*/ 285750 h 6858000"/>
              <a:gd name="connsiteX1160" fmla="*/ 3327665 w 11591656"/>
              <a:gd name="connsiteY1160" fmla="*/ 274320 h 6858000"/>
              <a:gd name="connsiteX1161" fmla="*/ 3297185 w 11591656"/>
              <a:gd name="connsiteY1161" fmla="*/ 270510 h 6858000"/>
              <a:gd name="connsiteX1162" fmla="*/ 3270515 w 11591656"/>
              <a:gd name="connsiteY1162" fmla="*/ 262889 h 6858000"/>
              <a:gd name="connsiteX1163" fmla="*/ 3133355 w 11591656"/>
              <a:gd name="connsiteY1163" fmla="*/ 251459 h 6858000"/>
              <a:gd name="connsiteX1164" fmla="*/ 3137165 w 11591656"/>
              <a:gd name="connsiteY1164" fmla="*/ 224789 h 6858000"/>
              <a:gd name="connsiteX1165" fmla="*/ 3152405 w 11591656"/>
              <a:gd name="connsiteY1165" fmla="*/ 217170 h 6858000"/>
              <a:gd name="connsiteX1166" fmla="*/ 3163835 w 11591656"/>
              <a:gd name="connsiteY1166" fmla="*/ 209550 h 6858000"/>
              <a:gd name="connsiteX1167" fmla="*/ 3270515 w 11591656"/>
              <a:gd name="connsiteY1167" fmla="*/ 198120 h 6858000"/>
              <a:gd name="connsiteX1168" fmla="*/ 3297185 w 11591656"/>
              <a:gd name="connsiteY1168" fmla="*/ 190500 h 6858000"/>
              <a:gd name="connsiteX1169" fmla="*/ 3316235 w 11591656"/>
              <a:gd name="connsiteY1169" fmla="*/ 182879 h 6858000"/>
              <a:gd name="connsiteX1170" fmla="*/ 3354335 w 11591656"/>
              <a:gd name="connsiteY1170" fmla="*/ 179070 h 6858000"/>
              <a:gd name="connsiteX1171" fmla="*/ 3388625 w 11591656"/>
              <a:gd name="connsiteY1171" fmla="*/ 160020 h 6858000"/>
              <a:gd name="connsiteX1172" fmla="*/ 3391367 w 11591656"/>
              <a:gd name="connsiteY1172" fmla="*/ 157153 h 6858000"/>
              <a:gd name="connsiteX1173" fmla="*/ 3362087 w 11591656"/>
              <a:gd name="connsiteY1173" fmla="*/ 159362 h 6858000"/>
              <a:gd name="connsiteX1174" fmla="*/ 3320045 w 11591656"/>
              <a:gd name="connsiteY1174" fmla="*/ 160019 h 6858000"/>
              <a:gd name="connsiteX1175" fmla="*/ 3289565 w 11591656"/>
              <a:gd name="connsiteY1175" fmla="*/ 152399 h 6858000"/>
              <a:gd name="connsiteX1176" fmla="*/ 3278135 w 11591656"/>
              <a:gd name="connsiteY1176" fmla="*/ 148589 h 6858000"/>
              <a:gd name="connsiteX1177" fmla="*/ 3262895 w 11591656"/>
              <a:gd name="connsiteY1177" fmla="*/ 144779 h 6858000"/>
              <a:gd name="connsiteX1178" fmla="*/ 3224795 w 11591656"/>
              <a:gd name="connsiteY1178" fmla="*/ 152399 h 6858000"/>
              <a:gd name="connsiteX1179" fmla="*/ 3190505 w 11591656"/>
              <a:gd name="connsiteY1179" fmla="*/ 156209 h 6858000"/>
              <a:gd name="connsiteX1180" fmla="*/ 3163835 w 11591656"/>
              <a:gd name="connsiteY1180" fmla="*/ 163829 h 6858000"/>
              <a:gd name="connsiteX1181" fmla="*/ 3152405 w 11591656"/>
              <a:gd name="connsiteY1181" fmla="*/ 175259 h 6858000"/>
              <a:gd name="connsiteX1182" fmla="*/ 3129545 w 11591656"/>
              <a:gd name="connsiteY1182" fmla="*/ 198119 h 6858000"/>
              <a:gd name="connsiteX1183" fmla="*/ 3118115 w 11591656"/>
              <a:gd name="connsiteY1183" fmla="*/ 201929 h 6858000"/>
              <a:gd name="connsiteX1184" fmla="*/ 3087635 w 11591656"/>
              <a:gd name="connsiteY1184" fmla="*/ 224789 h 6858000"/>
              <a:gd name="connsiteX1185" fmla="*/ 3072395 w 11591656"/>
              <a:gd name="connsiteY1185" fmla="*/ 228599 h 6858000"/>
              <a:gd name="connsiteX1186" fmla="*/ 3053345 w 11591656"/>
              <a:gd name="connsiteY1186" fmla="*/ 232409 h 6858000"/>
              <a:gd name="connsiteX1187" fmla="*/ 3011434 w 11591656"/>
              <a:gd name="connsiteY1187" fmla="*/ 247649 h 6858000"/>
              <a:gd name="connsiteX1188" fmla="*/ 2992385 w 11591656"/>
              <a:gd name="connsiteY1188" fmla="*/ 251459 h 6858000"/>
              <a:gd name="connsiteX1189" fmla="*/ 2961904 w 11591656"/>
              <a:gd name="connsiteY1189" fmla="*/ 255269 h 6858000"/>
              <a:gd name="connsiteX1190" fmla="*/ 2954285 w 11591656"/>
              <a:gd name="connsiteY1190" fmla="*/ 266699 h 6858000"/>
              <a:gd name="connsiteX1191" fmla="*/ 2923805 w 11591656"/>
              <a:gd name="connsiteY1191" fmla="*/ 297179 h 6858000"/>
              <a:gd name="connsiteX1192" fmla="*/ 2919441 w 11591656"/>
              <a:gd name="connsiteY1192" fmla="*/ 299119 h 6858000"/>
              <a:gd name="connsiteX1193" fmla="*/ 2912375 w 11591656"/>
              <a:gd name="connsiteY1193" fmla="*/ 323849 h 6858000"/>
              <a:gd name="connsiteX1194" fmla="*/ 2900945 w 11591656"/>
              <a:gd name="connsiteY1194" fmla="*/ 327659 h 6858000"/>
              <a:gd name="connsiteX1195" fmla="*/ 2889515 w 11591656"/>
              <a:gd name="connsiteY1195" fmla="*/ 339089 h 6858000"/>
              <a:gd name="connsiteX1196" fmla="*/ 2878085 w 11591656"/>
              <a:gd name="connsiteY1196" fmla="*/ 342899 h 6858000"/>
              <a:gd name="connsiteX1197" fmla="*/ 2855225 w 11591656"/>
              <a:gd name="connsiteY1197" fmla="*/ 346710 h 6858000"/>
              <a:gd name="connsiteX1198" fmla="*/ 2843795 w 11591656"/>
              <a:gd name="connsiteY1198" fmla="*/ 358139 h 6858000"/>
              <a:gd name="connsiteX1199" fmla="*/ 2836175 w 11591656"/>
              <a:gd name="connsiteY1199" fmla="*/ 369569 h 6858000"/>
              <a:gd name="connsiteX1200" fmla="*/ 2779025 w 11591656"/>
              <a:gd name="connsiteY1200" fmla="*/ 377189 h 6858000"/>
              <a:gd name="connsiteX1201" fmla="*/ 2756165 w 11591656"/>
              <a:gd name="connsiteY1201" fmla="*/ 380999 h 6858000"/>
              <a:gd name="connsiteX1202" fmla="*/ 2664725 w 11591656"/>
              <a:gd name="connsiteY1202" fmla="*/ 384809 h 6858000"/>
              <a:gd name="connsiteX1203" fmla="*/ 2554235 w 11591656"/>
              <a:gd name="connsiteY1203" fmla="*/ 396239 h 6858000"/>
              <a:gd name="connsiteX1204" fmla="*/ 2550425 w 11591656"/>
              <a:gd name="connsiteY1204" fmla="*/ 407669 h 6858000"/>
              <a:gd name="connsiteX1205" fmla="*/ 2550501 w 11591656"/>
              <a:gd name="connsiteY1205" fmla="*/ 409131 h 6858000"/>
              <a:gd name="connsiteX1206" fmla="*/ 2612477 w 11591656"/>
              <a:gd name="connsiteY1206" fmla="*/ 396216 h 6858000"/>
              <a:gd name="connsiteX1207" fmla="*/ 2716564 w 11591656"/>
              <a:gd name="connsiteY1207" fmla="*/ 409171 h 6858000"/>
              <a:gd name="connsiteX1208" fmla="*/ 2864346 w 11591656"/>
              <a:gd name="connsiteY1208" fmla="*/ 427644 h 6858000"/>
              <a:gd name="connsiteX1209" fmla="*/ 2947473 w 11591656"/>
              <a:gd name="connsiteY1209" fmla="*/ 464589 h 6858000"/>
              <a:gd name="connsiteX1210" fmla="*/ 3049073 w 11591656"/>
              <a:gd name="connsiteY1210" fmla="*/ 492298 h 6858000"/>
              <a:gd name="connsiteX1211" fmla="*/ 3086019 w 11591656"/>
              <a:gd name="connsiteY1211" fmla="*/ 501535 h 6858000"/>
              <a:gd name="connsiteX1212" fmla="*/ 3113728 w 11591656"/>
              <a:gd name="connsiteY1212" fmla="*/ 520007 h 6858000"/>
              <a:gd name="connsiteX1213" fmla="*/ 3141437 w 11591656"/>
              <a:gd name="connsiteY1213" fmla="*/ 529244 h 6858000"/>
              <a:gd name="connsiteX1214" fmla="*/ 3169147 w 11591656"/>
              <a:gd name="connsiteY1214" fmla="*/ 547716 h 6858000"/>
              <a:gd name="connsiteX1215" fmla="*/ 3233800 w 11591656"/>
              <a:gd name="connsiteY1215" fmla="*/ 566189 h 6858000"/>
              <a:gd name="connsiteX1216" fmla="*/ 3344637 w 11591656"/>
              <a:gd name="connsiteY1216" fmla="*/ 584662 h 6858000"/>
              <a:gd name="connsiteX1217" fmla="*/ 3372346 w 11591656"/>
              <a:gd name="connsiteY1217" fmla="*/ 603135 h 6858000"/>
              <a:gd name="connsiteX1218" fmla="*/ 3390819 w 11591656"/>
              <a:gd name="connsiteY1218" fmla="*/ 630844 h 6858000"/>
              <a:gd name="connsiteX1219" fmla="*/ 3418528 w 11591656"/>
              <a:gd name="connsiteY1219" fmla="*/ 640080 h 6858000"/>
              <a:gd name="connsiteX1220" fmla="*/ 3464710 w 11591656"/>
              <a:gd name="connsiteY1220" fmla="*/ 704735 h 6858000"/>
              <a:gd name="connsiteX1221" fmla="*/ 3492419 w 11591656"/>
              <a:gd name="connsiteY1221" fmla="*/ 732444 h 6858000"/>
              <a:gd name="connsiteX1222" fmla="*/ 3520128 w 11591656"/>
              <a:gd name="connsiteY1222" fmla="*/ 852516 h 6858000"/>
              <a:gd name="connsiteX1223" fmla="*/ 3501655 w 11591656"/>
              <a:gd name="connsiteY1223" fmla="*/ 880225 h 6858000"/>
              <a:gd name="connsiteX1224" fmla="*/ 3372346 w 11591656"/>
              <a:gd name="connsiteY1224" fmla="*/ 852516 h 6858000"/>
              <a:gd name="connsiteX1225" fmla="*/ 3261510 w 11591656"/>
              <a:gd name="connsiteY1225" fmla="*/ 815571 h 6858000"/>
              <a:gd name="connsiteX1226" fmla="*/ 3224564 w 11591656"/>
              <a:gd name="connsiteY1226" fmla="*/ 806335 h 6858000"/>
              <a:gd name="connsiteX1227" fmla="*/ 3132200 w 11591656"/>
              <a:gd name="connsiteY1227" fmla="*/ 797098 h 6858000"/>
              <a:gd name="connsiteX1228" fmla="*/ 3021364 w 11591656"/>
              <a:gd name="connsiteY1228" fmla="*/ 815571 h 6858000"/>
              <a:gd name="connsiteX1229" fmla="*/ 3020666 w 11591656"/>
              <a:gd name="connsiteY1229" fmla="*/ 815399 h 6858000"/>
              <a:gd name="connsiteX1230" fmla="*/ 3012986 w 11591656"/>
              <a:gd name="connsiteY1230" fmla="*/ 810775 h 6858000"/>
              <a:gd name="connsiteX1231" fmla="*/ 3002223 w 11591656"/>
              <a:gd name="connsiteY1231" fmla="*/ 805763 h 6858000"/>
              <a:gd name="connsiteX1232" fmla="*/ 2995264 w 11591656"/>
              <a:gd name="connsiteY1232" fmla="*/ 802376 h 6858000"/>
              <a:gd name="connsiteX1233" fmla="*/ 3001550 w 11591656"/>
              <a:gd name="connsiteY1233" fmla="*/ 786895 h 6858000"/>
              <a:gd name="connsiteX1234" fmla="*/ 3012128 w 11591656"/>
              <a:gd name="connsiteY1234" fmla="*/ 769389 h 6858000"/>
              <a:gd name="connsiteX1235" fmla="*/ 3039837 w 11591656"/>
              <a:gd name="connsiteY1235" fmla="*/ 760153 h 6858000"/>
              <a:gd name="connsiteX1236" fmla="*/ 3058310 w 11591656"/>
              <a:gd name="connsiteY1236" fmla="*/ 723207 h 6858000"/>
              <a:gd name="connsiteX1237" fmla="*/ 3039837 w 11591656"/>
              <a:gd name="connsiteY1237" fmla="*/ 640080 h 6858000"/>
              <a:gd name="connsiteX1238" fmla="*/ 3030601 w 11591656"/>
              <a:gd name="connsiteY1238" fmla="*/ 584662 h 6858000"/>
              <a:gd name="connsiteX1239" fmla="*/ 2864346 w 11591656"/>
              <a:gd name="connsiteY1239" fmla="*/ 566189 h 6858000"/>
              <a:gd name="connsiteX1240" fmla="*/ 2808928 w 11591656"/>
              <a:gd name="connsiteY1240" fmla="*/ 603135 h 6858000"/>
              <a:gd name="connsiteX1241" fmla="*/ 2790455 w 11591656"/>
              <a:gd name="connsiteY1241" fmla="*/ 630844 h 6858000"/>
              <a:gd name="connsiteX1242" fmla="*/ 2762746 w 11591656"/>
              <a:gd name="connsiteY1242" fmla="*/ 640080 h 6858000"/>
              <a:gd name="connsiteX1243" fmla="*/ 2762746 w 11591656"/>
              <a:gd name="connsiteY1243" fmla="*/ 741680 h 6858000"/>
              <a:gd name="connsiteX1244" fmla="*/ 2808928 w 11591656"/>
              <a:gd name="connsiteY1244" fmla="*/ 787862 h 6858000"/>
              <a:gd name="connsiteX1245" fmla="*/ 2827400 w 11591656"/>
              <a:gd name="connsiteY1245" fmla="*/ 824806 h 6858000"/>
              <a:gd name="connsiteX1246" fmla="*/ 2771982 w 11591656"/>
              <a:gd name="connsiteY1246" fmla="*/ 834044 h 6858000"/>
              <a:gd name="connsiteX1247" fmla="*/ 2735037 w 11591656"/>
              <a:gd name="connsiteY1247" fmla="*/ 824806 h 6858000"/>
              <a:gd name="connsiteX1248" fmla="*/ 2707328 w 11591656"/>
              <a:gd name="connsiteY1248" fmla="*/ 797098 h 6858000"/>
              <a:gd name="connsiteX1249" fmla="*/ 2651910 w 11591656"/>
              <a:gd name="connsiteY1249" fmla="*/ 760153 h 6858000"/>
              <a:gd name="connsiteX1250" fmla="*/ 2642673 w 11591656"/>
              <a:gd name="connsiteY1250" fmla="*/ 713971 h 6858000"/>
              <a:gd name="connsiteX1251" fmla="*/ 2624200 w 11591656"/>
              <a:gd name="connsiteY1251" fmla="*/ 686262 h 6858000"/>
              <a:gd name="connsiteX1252" fmla="*/ 2559546 w 11591656"/>
              <a:gd name="connsiteY1252" fmla="*/ 732444 h 6858000"/>
              <a:gd name="connsiteX1253" fmla="*/ 2494892 w 11591656"/>
              <a:gd name="connsiteY1253" fmla="*/ 778625 h 6858000"/>
              <a:gd name="connsiteX1254" fmla="*/ 2467182 w 11591656"/>
              <a:gd name="connsiteY1254" fmla="*/ 815571 h 6858000"/>
              <a:gd name="connsiteX1255" fmla="*/ 2411764 w 11591656"/>
              <a:gd name="connsiteY1255" fmla="*/ 861753 h 6858000"/>
              <a:gd name="connsiteX1256" fmla="*/ 2384056 w 11591656"/>
              <a:gd name="connsiteY1256" fmla="*/ 880225 h 6858000"/>
              <a:gd name="connsiteX1257" fmla="*/ 2374820 w 11591656"/>
              <a:gd name="connsiteY1257" fmla="*/ 1000298 h 6858000"/>
              <a:gd name="connsiteX1258" fmla="*/ 2430237 w 11591656"/>
              <a:gd name="connsiteY1258" fmla="*/ 1028007 h 6858000"/>
              <a:gd name="connsiteX1259" fmla="*/ 2494892 w 11591656"/>
              <a:gd name="connsiteY1259" fmla="*/ 1046480 h 6858000"/>
              <a:gd name="connsiteX1260" fmla="*/ 2531837 w 11591656"/>
              <a:gd name="connsiteY1260" fmla="*/ 1064953 h 6858000"/>
              <a:gd name="connsiteX1261" fmla="*/ 2614964 w 11591656"/>
              <a:gd name="connsiteY1261" fmla="*/ 1074189 h 6858000"/>
              <a:gd name="connsiteX1262" fmla="*/ 2651910 w 11591656"/>
              <a:gd name="connsiteY1262" fmla="*/ 1092662 h 6858000"/>
              <a:gd name="connsiteX1263" fmla="*/ 2716564 w 11591656"/>
              <a:gd name="connsiteY1263" fmla="*/ 1120371 h 6858000"/>
              <a:gd name="connsiteX1264" fmla="*/ 2771982 w 11591656"/>
              <a:gd name="connsiteY1264" fmla="*/ 1148080 h 6858000"/>
              <a:gd name="connsiteX1265" fmla="*/ 2781219 w 11591656"/>
              <a:gd name="connsiteY1265" fmla="*/ 1185025 h 6858000"/>
              <a:gd name="connsiteX1266" fmla="*/ 2818164 w 11591656"/>
              <a:gd name="connsiteY1266" fmla="*/ 1231207 h 6858000"/>
              <a:gd name="connsiteX1267" fmla="*/ 2919764 w 11591656"/>
              <a:gd name="connsiteY1267" fmla="*/ 1240444 h 6858000"/>
              <a:gd name="connsiteX1268" fmla="*/ 2984419 w 11591656"/>
              <a:gd name="connsiteY1268" fmla="*/ 1175789 h 6858000"/>
              <a:gd name="connsiteX1269" fmla="*/ 3012128 w 11591656"/>
              <a:gd name="connsiteY1269" fmla="*/ 1046480 h 6858000"/>
              <a:gd name="connsiteX1270" fmla="*/ 2929000 w 11591656"/>
              <a:gd name="connsiteY1270" fmla="*/ 1018771 h 6858000"/>
              <a:gd name="connsiteX1271" fmla="*/ 2901291 w 11591656"/>
              <a:gd name="connsiteY1271" fmla="*/ 991061 h 6858000"/>
              <a:gd name="connsiteX1272" fmla="*/ 2892055 w 11591656"/>
              <a:gd name="connsiteY1272" fmla="*/ 843280 h 6858000"/>
              <a:gd name="connsiteX1273" fmla="*/ 2901291 w 11591656"/>
              <a:gd name="connsiteY1273" fmla="*/ 815571 h 6858000"/>
              <a:gd name="connsiteX1274" fmla="*/ 2984419 w 11591656"/>
              <a:gd name="connsiteY1274" fmla="*/ 797098 h 6858000"/>
              <a:gd name="connsiteX1275" fmla="*/ 2995264 w 11591656"/>
              <a:gd name="connsiteY1275" fmla="*/ 802376 h 6858000"/>
              <a:gd name="connsiteX1276" fmla="*/ 2993655 w 11591656"/>
              <a:gd name="connsiteY1276" fmla="*/ 806335 h 6858000"/>
              <a:gd name="connsiteX1277" fmla="*/ 3007322 w 11591656"/>
              <a:gd name="connsiteY1277" fmla="*/ 812108 h 6858000"/>
              <a:gd name="connsiteX1278" fmla="*/ 3020666 w 11591656"/>
              <a:gd name="connsiteY1278" fmla="*/ 815399 h 6858000"/>
              <a:gd name="connsiteX1279" fmla="*/ 3021919 w 11591656"/>
              <a:gd name="connsiteY1279" fmla="*/ 816153 h 6858000"/>
              <a:gd name="connsiteX1280" fmla="*/ 3049073 w 11591656"/>
              <a:gd name="connsiteY1280" fmla="*/ 852516 h 6858000"/>
              <a:gd name="connsiteX1281" fmla="*/ 3095255 w 11591656"/>
              <a:gd name="connsiteY1281" fmla="*/ 907935 h 6858000"/>
              <a:gd name="connsiteX1282" fmla="*/ 3104491 w 11591656"/>
              <a:gd name="connsiteY1282" fmla="*/ 944880 h 6858000"/>
              <a:gd name="connsiteX1283" fmla="*/ 3169147 w 11591656"/>
              <a:gd name="connsiteY1283" fmla="*/ 926407 h 6858000"/>
              <a:gd name="connsiteX1284" fmla="*/ 3196855 w 11591656"/>
              <a:gd name="connsiteY1284" fmla="*/ 907935 h 6858000"/>
              <a:gd name="connsiteX1285" fmla="*/ 3209295 w 11591656"/>
              <a:gd name="connsiteY1285" fmla="*/ 883324 h 6858000"/>
              <a:gd name="connsiteX1286" fmla="*/ 3201456 w 11591656"/>
              <a:gd name="connsiteY1286" fmla="*/ 879992 h 6858000"/>
              <a:gd name="connsiteX1287" fmla="*/ 3205129 w 11591656"/>
              <a:gd name="connsiteY1287" fmla="*/ 879068 h 6858000"/>
              <a:gd name="connsiteX1288" fmla="*/ 3252273 w 11591656"/>
              <a:gd name="connsiteY1288" fmla="*/ 861753 h 6858000"/>
              <a:gd name="connsiteX1289" fmla="*/ 3307691 w 11591656"/>
              <a:gd name="connsiteY1289" fmla="*/ 880225 h 6858000"/>
              <a:gd name="connsiteX1290" fmla="*/ 3344637 w 11591656"/>
              <a:gd name="connsiteY1290" fmla="*/ 898698 h 6858000"/>
              <a:gd name="connsiteX1291" fmla="*/ 3363110 w 11591656"/>
              <a:gd name="connsiteY1291" fmla="*/ 926407 h 6858000"/>
              <a:gd name="connsiteX1292" fmla="*/ 3390819 w 11591656"/>
              <a:gd name="connsiteY1292" fmla="*/ 963353 h 6858000"/>
              <a:gd name="connsiteX1293" fmla="*/ 3409291 w 11591656"/>
              <a:gd name="connsiteY1293" fmla="*/ 991061 h 6858000"/>
              <a:gd name="connsiteX1294" fmla="*/ 3446237 w 11591656"/>
              <a:gd name="connsiteY1294" fmla="*/ 1046480 h 6858000"/>
              <a:gd name="connsiteX1295" fmla="*/ 3492419 w 11591656"/>
              <a:gd name="connsiteY1295" fmla="*/ 1055716 h 6858000"/>
              <a:gd name="connsiteX1296" fmla="*/ 3520128 w 11591656"/>
              <a:gd name="connsiteY1296" fmla="*/ 1064953 h 6858000"/>
              <a:gd name="connsiteX1297" fmla="*/ 3547838 w 11591656"/>
              <a:gd name="connsiteY1297" fmla="*/ 1074189 h 6858000"/>
              <a:gd name="connsiteX1298" fmla="*/ 3630964 w 11591656"/>
              <a:gd name="connsiteY1298" fmla="*/ 1111135 h 6858000"/>
              <a:gd name="connsiteX1299" fmla="*/ 3649437 w 11591656"/>
              <a:gd name="connsiteY1299" fmla="*/ 1203498 h 6858000"/>
              <a:gd name="connsiteX1300" fmla="*/ 3658672 w 11591656"/>
              <a:gd name="connsiteY1300" fmla="*/ 1231207 h 6858000"/>
              <a:gd name="connsiteX1301" fmla="*/ 3686381 w 11591656"/>
              <a:gd name="connsiteY1301" fmla="*/ 1240444 h 6858000"/>
              <a:gd name="connsiteX1302" fmla="*/ 3741799 w 11591656"/>
              <a:gd name="connsiteY1302" fmla="*/ 1268153 h 6858000"/>
              <a:gd name="connsiteX1303" fmla="*/ 3797218 w 11591656"/>
              <a:gd name="connsiteY1303" fmla="*/ 1286625 h 6858000"/>
              <a:gd name="connsiteX1304" fmla="*/ 3806454 w 11591656"/>
              <a:gd name="connsiteY1304" fmla="*/ 1378989 h 6858000"/>
              <a:gd name="connsiteX1305" fmla="*/ 3778746 w 11591656"/>
              <a:gd name="connsiteY1305" fmla="*/ 1388225 h 6858000"/>
              <a:gd name="connsiteX1306" fmla="*/ 3732563 w 11591656"/>
              <a:gd name="connsiteY1306" fmla="*/ 1406698 h 6858000"/>
              <a:gd name="connsiteX1307" fmla="*/ 3649437 w 11591656"/>
              <a:gd name="connsiteY1307" fmla="*/ 1415935 h 6858000"/>
              <a:gd name="connsiteX1308" fmla="*/ 3612491 w 11591656"/>
              <a:gd name="connsiteY1308" fmla="*/ 1397462 h 6858000"/>
              <a:gd name="connsiteX1309" fmla="*/ 3603255 w 11591656"/>
              <a:gd name="connsiteY1309" fmla="*/ 1360516 h 6858000"/>
              <a:gd name="connsiteX1310" fmla="*/ 3594020 w 11591656"/>
              <a:gd name="connsiteY1310" fmla="*/ 1332807 h 6858000"/>
              <a:gd name="connsiteX1311" fmla="*/ 3584782 w 11591656"/>
              <a:gd name="connsiteY1311" fmla="*/ 1249680 h 6858000"/>
              <a:gd name="connsiteX1312" fmla="*/ 3557073 w 11591656"/>
              <a:gd name="connsiteY1312" fmla="*/ 1268153 h 6858000"/>
              <a:gd name="connsiteX1313" fmla="*/ 3455473 w 11591656"/>
              <a:gd name="connsiteY1313" fmla="*/ 1277389 h 6858000"/>
              <a:gd name="connsiteX1314" fmla="*/ 3427764 w 11591656"/>
              <a:gd name="connsiteY1314" fmla="*/ 1286625 h 6858000"/>
              <a:gd name="connsiteX1315" fmla="*/ 3418528 w 11591656"/>
              <a:gd name="connsiteY1315" fmla="*/ 1360516 h 6858000"/>
              <a:gd name="connsiteX1316" fmla="*/ 3557073 w 11591656"/>
              <a:gd name="connsiteY1316" fmla="*/ 1397462 h 6858000"/>
              <a:gd name="connsiteX1317" fmla="*/ 3566310 w 11591656"/>
              <a:gd name="connsiteY1317" fmla="*/ 1462116 h 6858000"/>
              <a:gd name="connsiteX1318" fmla="*/ 3400055 w 11591656"/>
              <a:gd name="connsiteY1318" fmla="*/ 1471353 h 6858000"/>
              <a:gd name="connsiteX1319" fmla="*/ 3363110 w 11591656"/>
              <a:gd name="connsiteY1319" fmla="*/ 1480589 h 6858000"/>
              <a:gd name="connsiteX1320" fmla="*/ 3279982 w 11591656"/>
              <a:gd name="connsiteY1320" fmla="*/ 1489825 h 6858000"/>
              <a:gd name="connsiteX1321" fmla="*/ 3252273 w 11591656"/>
              <a:gd name="connsiteY1321" fmla="*/ 1499062 h 6858000"/>
              <a:gd name="connsiteX1322" fmla="*/ 3206091 w 11591656"/>
              <a:gd name="connsiteY1322" fmla="*/ 1554480 h 6858000"/>
              <a:gd name="connsiteX1323" fmla="*/ 3187619 w 11591656"/>
              <a:gd name="connsiteY1323" fmla="*/ 1609898 h 6858000"/>
              <a:gd name="connsiteX1324" fmla="*/ 3169147 w 11591656"/>
              <a:gd name="connsiteY1324" fmla="*/ 1637607 h 6858000"/>
              <a:gd name="connsiteX1325" fmla="*/ 3049073 w 11591656"/>
              <a:gd name="connsiteY1325" fmla="*/ 1646844 h 6858000"/>
              <a:gd name="connsiteX1326" fmla="*/ 3030601 w 11591656"/>
              <a:gd name="connsiteY1326" fmla="*/ 1850043 h 6858000"/>
              <a:gd name="connsiteX1327" fmla="*/ 3002891 w 11591656"/>
              <a:gd name="connsiteY1327" fmla="*/ 1868515 h 6858000"/>
              <a:gd name="connsiteX1328" fmla="*/ 2984419 w 11591656"/>
              <a:gd name="connsiteY1328" fmla="*/ 1896224 h 6858000"/>
              <a:gd name="connsiteX1329" fmla="*/ 2892055 w 11591656"/>
              <a:gd name="connsiteY1329" fmla="*/ 1905461 h 6858000"/>
              <a:gd name="connsiteX1330" fmla="*/ 2855110 w 11591656"/>
              <a:gd name="connsiteY1330" fmla="*/ 1886988 h 6858000"/>
              <a:gd name="connsiteX1331" fmla="*/ 2845873 w 11591656"/>
              <a:gd name="connsiteY1331" fmla="*/ 2025534 h 6858000"/>
              <a:gd name="connsiteX1332" fmla="*/ 2864346 w 11591656"/>
              <a:gd name="connsiteY1332" fmla="*/ 2053243 h 6858000"/>
              <a:gd name="connsiteX1333" fmla="*/ 2882819 w 11591656"/>
              <a:gd name="connsiteY1333" fmla="*/ 2228734 h 6858000"/>
              <a:gd name="connsiteX1334" fmla="*/ 2845873 w 11591656"/>
              <a:gd name="connsiteY1334" fmla="*/ 2210261 h 6858000"/>
              <a:gd name="connsiteX1335" fmla="*/ 2818164 w 11591656"/>
              <a:gd name="connsiteY1335" fmla="*/ 2154843 h 6858000"/>
              <a:gd name="connsiteX1336" fmla="*/ 2753510 w 11591656"/>
              <a:gd name="connsiteY1336" fmla="*/ 2090188 h 6858000"/>
              <a:gd name="connsiteX1337" fmla="*/ 2707328 w 11591656"/>
              <a:gd name="connsiteY1337" fmla="*/ 2044006 h 6858000"/>
              <a:gd name="connsiteX1338" fmla="*/ 2605728 w 11591656"/>
              <a:gd name="connsiteY1338" fmla="*/ 2016297 h 6858000"/>
              <a:gd name="connsiteX1339" fmla="*/ 2513364 w 11591656"/>
              <a:gd name="connsiteY1339" fmla="*/ 2007061 h 6858000"/>
              <a:gd name="connsiteX1340" fmla="*/ 2448710 w 11591656"/>
              <a:gd name="connsiteY1340" fmla="*/ 1997824 h 6858000"/>
              <a:gd name="connsiteX1341" fmla="*/ 2384056 w 11591656"/>
              <a:gd name="connsiteY1341" fmla="*/ 2044006 h 6858000"/>
              <a:gd name="connsiteX1342" fmla="*/ 2374820 w 11591656"/>
              <a:gd name="connsiteY1342" fmla="*/ 2090188 h 6858000"/>
              <a:gd name="connsiteX1343" fmla="*/ 2337874 w 11591656"/>
              <a:gd name="connsiteY1343" fmla="*/ 2127134 h 6858000"/>
              <a:gd name="connsiteX1344" fmla="*/ 2300928 w 11591656"/>
              <a:gd name="connsiteY1344" fmla="*/ 2182552 h 6858000"/>
              <a:gd name="connsiteX1345" fmla="*/ 2291692 w 11591656"/>
              <a:gd name="connsiteY1345" fmla="*/ 2431934 h 6858000"/>
              <a:gd name="connsiteX1346" fmla="*/ 2300928 w 11591656"/>
              <a:gd name="connsiteY1346" fmla="*/ 2459643 h 6858000"/>
              <a:gd name="connsiteX1347" fmla="*/ 2457946 w 11591656"/>
              <a:gd name="connsiteY1347" fmla="*/ 2478115 h 6858000"/>
              <a:gd name="connsiteX1348" fmla="*/ 2485655 w 11591656"/>
              <a:gd name="connsiteY1348" fmla="*/ 2413461 h 6858000"/>
              <a:gd name="connsiteX1349" fmla="*/ 2504128 w 11591656"/>
              <a:gd name="connsiteY1349" fmla="*/ 2385752 h 6858000"/>
              <a:gd name="connsiteX1350" fmla="*/ 2559546 w 11591656"/>
              <a:gd name="connsiteY1350" fmla="*/ 2376515 h 6858000"/>
              <a:gd name="connsiteX1351" fmla="*/ 2605728 w 11591656"/>
              <a:gd name="connsiteY1351" fmla="*/ 2367279 h 6858000"/>
              <a:gd name="connsiteX1352" fmla="*/ 2614964 w 11591656"/>
              <a:gd name="connsiteY1352" fmla="*/ 2422697 h 6858000"/>
              <a:gd name="connsiteX1353" fmla="*/ 2624200 w 11591656"/>
              <a:gd name="connsiteY1353" fmla="*/ 2450406 h 6858000"/>
              <a:gd name="connsiteX1354" fmla="*/ 2679620 w 11591656"/>
              <a:gd name="connsiteY1354" fmla="*/ 2505824 h 6858000"/>
              <a:gd name="connsiteX1355" fmla="*/ 2707328 w 11591656"/>
              <a:gd name="connsiteY1355" fmla="*/ 2524297 h 6858000"/>
              <a:gd name="connsiteX1356" fmla="*/ 2744273 w 11591656"/>
              <a:gd name="connsiteY1356" fmla="*/ 2542770 h 6858000"/>
              <a:gd name="connsiteX1357" fmla="*/ 2735037 w 11591656"/>
              <a:gd name="connsiteY1357" fmla="*/ 2570479 h 6858000"/>
              <a:gd name="connsiteX1358" fmla="*/ 2725800 w 11591656"/>
              <a:gd name="connsiteY1358" fmla="*/ 2662843 h 6858000"/>
              <a:gd name="connsiteX1359" fmla="*/ 2753510 w 11591656"/>
              <a:gd name="connsiteY1359" fmla="*/ 2727497 h 6858000"/>
              <a:gd name="connsiteX1360" fmla="*/ 2799691 w 11591656"/>
              <a:gd name="connsiteY1360" fmla="*/ 2801388 h 6858000"/>
              <a:gd name="connsiteX1361" fmla="*/ 2892055 w 11591656"/>
              <a:gd name="connsiteY1361" fmla="*/ 2819861 h 6858000"/>
              <a:gd name="connsiteX1362" fmla="*/ 2919764 w 11591656"/>
              <a:gd name="connsiteY1362" fmla="*/ 2810624 h 6858000"/>
              <a:gd name="connsiteX1363" fmla="*/ 2956711 w 11591656"/>
              <a:gd name="connsiteY1363" fmla="*/ 2801388 h 6858000"/>
              <a:gd name="connsiteX1364" fmla="*/ 2965946 w 11591656"/>
              <a:gd name="connsiteY1364" fmla="*/ 2773679 h 6858000"/>
              <a:gd name="connsiteX1365" fmla="*/ 2984419 w 11591656"/>
              <a:gd name="connsiteY1365" fmla="*/ 2745970 h 6858000"/>
              <a:gd name="connsiteX1366" fmla="*/ 3178382 w 11591656"/>
              <a:gd name="connsiteY1366" fmla="*/ 2699788 h 6858000"/>
              <a:gd name="connsiteX1367" fmla="*/ 3233800 w 11591656"/>
              <a:gd name="connsiteY1367" fmla="*/ 2755206 h 6858000"/>
              <a:gd name="connsiteX1368" fmla="*/ 3261510 w 11591656"/>
              <a:gd name="connsiteY1368" fmla="*/ 2764443 h 6858000"/>
              <a:gd name="connsiteX1369" fmla="*/ 3289219 w 11591656"/>
              <a:gd name="connsiteY1369" fmla="*/ 2782915 h 6858000"/>
              <a:gd name="connsiteX1370" fmla="*/ 3390819 w 11591656"/>
              <a:gd name="connsiteY1370" fmla="*/ 2810624 h 6858000"/>
              <a:gd name="connsiteX1371" fmla="*/ 3520128 w 11591656"/>
              <a:gd name="connsiteY1371" fmla="*/ 2819861 h 6858000"/>
              <a:gd name="connsiteX1372" fmla="*/ 3547838 w 11591656"/>
              <a:gd name="connsiteY1372" fmla="*/ 2838334 h 6858000"/>
              <a:gd name="connsiteX1373" fmla="*/ 3603255 w 11591656"/>
              <a:gd name="connsiteY1373" fmla="*/ 2939934 h 6858000"/>
              <a:gd name="connsiteX1374" fmla="*/ 3723327 w 11591656"/>
              <a:gd name="connsiteY1374" fmla="*/ 2949170 h 6858000"/>
              <a:gd name="connsiteX1375" fmla="*/ 3760272 w 11591656"/>
              <a:gd name="connsiteY1375" fmla="*/ 2958406 h 6858000"/>
              <a:gd name="connsiteX1376" fmla="*/ 3778746 w 11591656"/>
              <a:gd name="connsiteY1376" fmla="*/ 3041534 h 6858000"/>
              <a:gd name="connsiteX1377" fmla="*/ 3824928 w 11591656"/>
              <a:gd name="connsiteY1377" fmla="*/ 3106188 h 6858000"/>
              <a:gd name="connsiteX1378" fmla="*/ 3843399 w 11591656"/>
              <a:gd name="connsiteY1378" fmla="*/ 3161606 h 6858000"/>
              <a:gd name="connsiteX1379" fmla="*/ 3880345 w 11591656"/>
              <a:gd name="connsiteY1379" fmla="*/ 3170843 h 6858000"/>
              <a:gd name="connsiteX1380" fmla="*/ 4000418 w 11591656"/>
              <a:gd name="connsiteY1380" fmla="*/ 3189315 h 6858000"/>
              <a:gd name="connsiteX1381" fmla="*/ 4037363 w 11591656"/>
              <a:gd name="connsiteY1381" fmla="*/ 3198552 h 6858000"/>
              <a:gd name="connsiteX1382" fmla="*/ 4065072 w 11591656"/>
              <a:gd name="connsiteY1382" fmla="*/ 3217024 h 6858000"/>
              <a:gd name="connsiteX1383" fmla="*/ 4111255 w 11591656"/>
              <a:gd name="connsiteY1383" fmla="*/ 3226261 h 6858000"/>
              <a:gd name="connsiteX1384" fmla="*/ 4138963 w 11591656"/>
              <a:gd name="connsiteY1384" fmla="*/ 3253970 h 6858000"/>
              <a:gd name="connsiteX1385" fmla="*/ 4194381 w 11591656"/>
              <a:gd name="connsiteY1385" fmla="*/ 3290915 h 6858000"/>
              <a:gd name="connsiteX1386" fmla="*/ 4249799 w 11591656"/>
              <a:gd name="connsiteY1386" fmla="*/ 3309388 h 6858000"/>
              <a:gd name="connsiteX1387" fmla="*/ 4277509 w 11591656"/>
              <a:gd name="connsiteY1387" fmla="*/ 3327861 h 6858000"/>
              <a:gd name="connsiteX1388" fmla="*/ 4314454 w 11591656"/>
              <a:gd name="connsiteY1388" fmla="*/ 3337097 h 6858000"/>
              <a:gd name="connsiteX1389" fmla="*/ 4342164 w 11591656"/>
              <a:gd name="connsiteY1389" fmla="*/ 3346334 h 6858000"/>
              <a:gd name="connsiteX1390" fmla="*/ 4388345 w 11591656"/>
              <a:gd name="connsiteY1390" fmla="*/ 3355570 h 6858000"/>
              <a:gd name="connsiteX1391" fmla="*/ 4369872 w 11591656"/>
              <a:gd name="connsiteY1391" fmla="*/ 3503352 h 6858000"/>
              <a:gd name="connsiteX1392" fmla="*/ 4332928 w 11591656"/>
              <a:gd name="connsiteY1392" fmla="*/ 3540297 h 6858000"/>
              <a:gd name="connsiteX1393" fmla="*/ 4302160 w 11591656"/>
              <a:gd name="connsiteY1393" fmla="*/ 3550461 h 6858000"/>
              <a:gd name="connsiteX1394" fmla="*/ 4300391 w 11591656"/>
              <a:gd name="connsiteY1394" fmla="*/ 3551024 h 6858000"/>
              <a:gd name="connsiteX1395" fmla="*/ 4297127 w 11591656"/>
              <a:gd name="connsiteY1395" fmla="*/ 3552006 h 6858000"/>
              <a:gd name="connsiteX1396" fmla="*/ 4292631 w 11591656"/>
              <a:gd name="connsiteY1396" fmla="*/ 3553495 h 6858000"/>
              <a:gd name="connsiteX1397" fmla="*/ 4300391 w 11591656"/>
              <a:gd name="connsiteY1397" fmla="*/ 3551024 h 6858000"/>
              <a:gd name="connsiteX1398" fmla="*/ 4308435 w 11591656"/>
              <a:gd name="connsiteY1398" fmla="*/ 3548604 h 6858000"/>
              <a:gd name="connsiteX1399" fmla="*/ 4277509 w 11591656"/>
              <a:gd name="connsiteY1399" fmla="*/ 3568006 h 6858000"/>
              <a:gd name="connsiteX1400" fmla="*/ 4240563 w 11591656"/>
              <a:gd name="connsiteY1400" fmla="*/ 3577243 h 6858000"/>
              <a:gd name="connsiteX1401" fmla="*/ 4231327 w 11591656"/>
              <a:gd name="connsiteY1401" fmla="*/ 3678843 h 6858000"/>
              <a:gd name="connsiteX1402" fmla="*/ 4249799 w 11591656"/>
              <a:gd name="connsiteY1402" fmla="*/ 3891279 h 6858000"/>
              <a:gd name="connsiteX1403" fmla="*/ 4212854 w 11591656"/>
              <a:gd name="connsiteY1403" fmla="*/ 3928224 h 6858000"/>
              <a:gd name="connsiteX1404" fmla="*/ 4102019 w 11591656"/>
              <a:gd name="connsiteY1404" fmla="*/ 3946697 h 6858000"/>
              <a:gd name="connsiteX1405" fmla="*/ 4065072 w 11591656"/>
              <a:gd name="connsiteY1405" fmla="*/ 3955934 h 6858000"/>
              <a:gd name="connsiteX1406" fmla="*/ 4028127 w 11591656"/>
              <a:gd name="connsiteY1406" fmla="*/ 3992879 h 6858000"/>
              <a:gd name="connsiteX1407" fmla="*/ 3926527 w 11591656"/>
              <a:gd name="connsiteY1407" fmla="*/ 4002115 h 6858000"/>
              <a:gd name="connsiteX1408" fmla="*/ 3898818 w 11591656"/>
              <a:gd name="connsiteY1408" fmla="*/ 4029824 h 6858000"/>
              <a:gd name="connsiteX1409" fmla="*/ 3880345 w 11591656"/>
              <a:gd name="connsiteY1409" fmla="*/ 4214552 h 6858000"/>
              <a:gd name="connsiteX1410" fmla="*/ 3861872 w 11591656"/>
              <a:gd name="connsiteY1410" fmla="*/ 4242261 h 6858000"/>
              <a:gd name="connsiteX1411" fmla="*/ 3843399 w 11591656"/>
              <a:gd name="connsiteY1411" fmla="*/ 4297679 h 6858000"/>
              <a:gd name="connsiteX1412" fmla="*/ 3787981 w 11591656"/>
              <a:gd name="connsiteY1412" fmla="*/ 4371570 h 6858000"/>
              <a:gd name="connsiteX1413" fmla="*/ 3778746 w 11591656"/>
              <a:gd name="connsiteY1413" fmla="*/ 4399279 h 6858000"/>
              <a:gd name="connsiteX1414" fmla="*/ 3723327 w 11591656"/>
              <a:gd name="connsiteY1414" fmla="*/ 4408515 h 6858000"/>
              <a:gd name="connsiteX1415" fmla="*/ 3695619 w 11591656"/>
              <a:gd name="connsiteY1415" fmla="*/ 4473170 h 6858000"/>
              <a:gd name="connsiteX1416" fmla="*/ 3575546 w 11591656"/>
              <a:gd name="connsiteY1416" fmla="*/ 4482406 h 6858000"/>
              <a:gd name="connsiteX1417" fmla="*/ 3547838 w 11591656"/>
              <a:gd name="connsiteY1417" fmla="*/ 4500879 h 6858000"/>
              <a:gd name="connsiteX1418" fmla="*/ 3538600 w 11591656"/>
              <a:gd name="connsiteY1418" fmla="*/ 4593243 h 6858000"/>
              <a:gd name="connsiteX1419" fmla="*/ 3520128 w 11591656"/>
              <a:gd name="connsiteY1419" fmla="*/ 4620952 h 6858000"/>
              <a:gd name="connsiteX1420" fmla="*/ 3510891 w 11591656"/>
              <a:gd name="connsiteY1420" fmla="*/ 4648661 h 6858000"/>
              <a:gd name="connsiteX1421" fmla="*/ 3344637 w 11591656"/>
              <a:gd name="connsiteY1421" fmla="*/ 4657897 h 6858000"/>
              <a:gd name="connsiteX1422" fmla="*/ 3335400 w 11591656"/>
              <a:gd name="connsiteY1422" fmla="*/ 4685606 h 6858000"/>
              <a:gd name="connsiteX1423" fmla="*/ 3372346 w 11591656"/>
              <a:gd name="connsiteY1423" fmla="*/ 4722552 h 6858000"/>
              <a:gd name="connsiteX1424" fmla="*/ 3418528 w 11591656"/>
              <a:gd name="connsiteY1424" fmla="*/ 4759497 h 6858000"/>
              <a:gd name="connsiteX1425" fmla="*/ 3390819 w 11591656"/>
              <a:gd name="connsiteY1425" fmla="*/ 4787206 h 6858000"/>
              <a:gd name="connsiteX1426" fmla="*/ 3279982 w 11591656"/>
              <a:gd name="connsiteY1426" fmla="*/ 4814915 h 6858000"/>
              <a:gd name="connsiteX1427" fmla="*/ 3270746 w 11591656"/>
              <a:gd name="connsiteY1427" fmla="*/ 4851861 h 6858000"/>
              <a:gd name="connsiteX1428" fmla="*/ 3298455 w 11591656"/>
              <a:gd name="connsiteY1428" fmla="*/ 4925752 h 6858000"/>
              <a:gd name="connsiteX1429" fmla="*/ 3326164 w 11591656"/>
              <a:gd name="connsiteY1429" fmla="*/ 4944224 h 6858000"/>
              <a:gd name="connsiteX1430" fmla="*/ 3243037 w 11591656"/>
              <a:gd name="connsiteY1430" fmla="*/ 4962697 h 6858000"/>
              <a:gd name="connsiteX1431" fmla="*/ 3206091 w 11591656"/>
              <a:gd name="connsiteY1431" fmla="*/ 4981170 h 6858000"/>
              <a:gd name="connsiteX1432" fmla="*/ 3196855 w 11591656"/>
              <a:gd name="connsiteY1432" fmla="*/ 5027352 h 6858000"/>
              <a:gd name="connsiteX1433" fmla="*/ 3224564 w 11591656"/>
              <a:gd name="connsiteY1433" fmla="*/ 5092006 h 6858000"/>
              <a:gd name="connsiteX1434" fmla="*/ 3243037 w 11591656"/>
              <a:gd name="connsiteY1434" fmla="*/ 5138188 h 6858000"/>
              <a:gd name="connsiteX1435" fmla="*/ 3289219 w 11591656"/>
              <a:gd name="connsiteY1435" fmla="*/ 5193606 h 6858000"/>
              <a:gd name="connsiteX1436" fmla="*/ 3307691 w 11591656"/>
              <a:gd name="connsiteY1436" fmla="*/ 5230552 h 6858000"/>
              <a:gd name="connsiteX1437" fmla="*/ 3326164 w 11591656"/>
              <a:gd name="connsiteY1437" fmla="*/ 5276734 h 6858000"/>
              <a:gd name="connsiteX1438" fmla="*/ 3243037 w 11591656"/>
              <a:gd name="connsiteY1438" fmla="*/ 5285970 h 6858000"/>
              <a:gd name="connsiteX1439" fmla="*/ 3206091 w 11591656"/>
              <a:gd name="connsiteY1439" fmla="*/ 5258261 h 6858000"/>
              <a:gd name="connsiteX1440" fmla="*/ 3178382 w 11591656"/>
              <a:gd name="connsiteY1440" fmla="*/ 5239788 h 6858000"/>
              <a:gd name="connsiteX1441" fmla="*/ 3169147 w 11591656"/>
              <a:gd name="connsiteY1441" fmla="*/ 5212079 h 6858000"/>
              <a:gd name="connsiteX1442" fmla="*/ 3141437 w 11591656"/>
              <a:gd name="connsiteY1442" fmla="*/ 5193606 h 6858000"/>
              <a:gd name="connsiteX1443" fmla="*/ 3132200 w 11591656"/>
              <a:gd name="connsiteY1443" fmla="*/ 5165897 h 6858000"/>
              <a:gd name="connsiteX1444" fmla="*/ 3095255 w 11591656"/>
              <a:gd name="connsiteY1444" fmla="*/ 5110479 h 6858000"/>
              <a:gd name="connsiteX1445" fmla="*/ 3039837 w 11591656"/>
              <a:gd name="connsiteY1445" fmla="*/ 5045824 h 6858000"/>
              <a:gd name="connsiteX1446" fmla="*/ 3030601 w 11591656"/>
              <a:gd name="connsiteY1446" fmla="*/ 4925752 h 6858000"/>
              <a:gd name="connsiteX1447" fmla="*/ 3049073 w 11591656"/>
              <a:gd name="connsiteY1447" fmla="*/ 4898043 h 6858000"/>
              <a:gd name="connsiteX1448" fmla="*/ 3086019 w 11591656"/>
              <a:gd name="connsiteY1448" fmla="*/ 4741024 h 6858000"/>
              <a:gd name="connsiteX1449" fmla="*/ 3113728 w 11591656"/>
              <a:gd name="connsiteY1449" fmla="*/ 4685606 h 6858000"/>
              <a:gd name="connsiteX1450" fmla="*/ 3132200 w 11591656"/>
              <a:gd name="connsiteY1450" fmla="*/ 4630188 h 6858000"/>
              <a:gd name="connsiteX1451" fmla="*/ 3141437 w 11591656"/>
              <a:gd name="connsiteY1451" fmla="*/ 3965170 h 6858000"/>
              <a:gd name="connsiteX1452" fmla="*/ 3122965 w 11591656"/>
              <a:gd name="connsiteY1452" fmla="*/ 3900515 h 6858000"/>
              <a:gd name="connsiteX1453" fmla="*/ 3086019 w 11591656"/>
              <a:gd name="connsiteY1453" fmla="*/ 3826624 h 6858000"/>
              <a:gd name="connsiteX1454" fmla="*/ 3054654 w 11591656"/>
              <a:gd name="connsiteY1454" fmla="*/ 3795440 h 6858000"/>
              <a:gd name="connsiteX1455" fmla="*/ 3045085 w 11591656"/>
              <a:gd name="connsiteY1455" fmla="*/ 3786110 h 6858000"/>
              <a:gd name="connsiteX1456" fmla="*/ 3049774 w 11591656"/>
              <a:gd name="connsiteY1456" fmla="*/ 3790248 h 6858000"/>
              <a:gd name="connsiteX1457" fmla="*/ 3030601 w 11591656"/>
              <a:gd name="connsiteY1457" fmla="*/ 3761970 h 6858000"/>
              <a:gd name="connsiteX1458" fmla="*/ 2975182 w 11591656"/>
              <a:gd name="connsiteY1458" fmla="*/ 3697315 h 6858000"/>
              <a:gd name="connsiteX1459" fmla="*/ 2965946 w 11591656"/>
              <a:gd name="connsiteY1459" fmla="*/ 3669606 h 6858000"/>
              <a:gd name="connsiteX1460" fmla="*/ 2910529 w 11591656"/>
              <a:gd name="connsiteY1460" fmla="*/ 3614188 h 6858000"/>
              <a:gd name="connsiteX1461" fmla="*/ 2892055 w 11591656"/>
              <a:gd name="connsiteY1461" fmla="*/ 3577243 h 6858000"/>
              <a:gd name="connsiteX1462" fmla="*/ 2873582 w 11591656"/>
              <a:gd name="connsiteY1462" fmla="*/ 3549534 h 6858000"/>
              <a:gd name="connsiteX1463" fmla="*/ 2845873 w 11591656"/>
              <a:gd name="connsiteY1463" fmla="*/ 3512588 h 6858000"/>
              <a:gd name="connsiteX1464" fmla="*/ 2836637 w 11591656"/>
              <a:gd name="connsiteY1464" fmla="*/ 3309388 h 6858000"/>
              <a:gd name="connsiteX1465" fmla="*/ 2855110 w 11591656"/>
              <a:gd name="connsiteY1465" fmla="*/ 3217024 h 6858000"/>
              <a:gd name="connsiteX1466" fmla="*/ 2869521 w 11591656"/>
              <a:gd name="connsiteY1466" fmla="*/ 3159382 h 6858000"/>
              <a:gd name="connsiteX1467" fmla="*/ 2868561 w 11591656"/>
              <a:gd name="connsiteY1467" fmla="*/ 3156584 h 6858000"/>
              <a:gd name="connsiteX1468" fmla="*/ 2864750 w 11591656"/>
              <a:gd name="connsiteY1468" fmla="*/ 3147059 h 6858000"/>
              <a:gd name="connsiteX1469" fmla="*/ 2860940 w 11591656"/>
              <a:gd name="connsiteY1469" fmla="*/ 3141344 h 6858000"/>
              <a:gd name="connsiteX1470" fmla="*/ 2859969 w 11591656"/>
              <a:gd name="connsiteY1470" fmla="*/ 3134550 h 6858000"/>
              <a:gd name="connsiteX1471" fmla="*/ 2852801 w 11591656"/>
              <a:gd name="connsiteY1471" fmla="*/ 3120488 h 6858000"/>
              <a:gd name="connsiteX1472" fmla="*/ 2848570 w 11591656"/>
              <a:gd name="connsiteY1472" fmla="*/ 3106114 h 6858000"/>
              <a:gd name="connsiteX1473" fmla="*/ 2841890 w 11591656"/>
              <a:gd name="connsiteY1473" fmla="*/ 3099434 h 6858000"/>
              <a:gd name="connsiteX1474" fmla="*/ 2838080 w 11591656"/>
              <a:gd name="connsiteY1474" fmla="*/ 3088004 h 6858000"/>
              <a:gd name="connsiteX1475" fmla="*/ 2830460 w 11591656"/>
              <a:gd name="connsiteY1475" fmla="*/ 3070859 h 6858000"/>
              <a:gd name="connsiteX1476" fmla="*/ 2819031 w 11591656"/>
              <a:gd name="connsiteY1476" fmla="*/ 3049904 h 6858000"/>
              <a:gd name="connsiteX1477" fmla="*/ 2817125 w 11591656"/>
              <a:gd name="connsiteY1477" fmla="*/ 3042284 h 6858000"/>
              <a:gd name="connsiteX1478" fmla="*/ 2809505 w 11591656"/>
              <a:gd name="connsiteY1478" fmla="*/ 3034664 h 6858000"/>
              <a:gd name="connsiteX1479" fmla="*/ 2807601 w 11591656"/>
              <a:gd name="connsiteY1479" fmla="*/ 3028949 h 6858000"/>
              <a:gd name="connsiteX1480" fmla="*/ 2803790 w 11591656"/>
              <a:gd name="connsiteY1480" fmla="*/ 3023234 h 6858000"/>
              <a:gd name="connsiteX1481" fmla="*/ 2798076 w 11591656"/>
              <a:gd name="connsiteY1481" fmla="*/ 3015614 h 6858000"/>
              <a:gd name="connsiteX1482" fmla="*/ 2790455 w 11591656"/>
              <a:gd name="connsiteY1482" fmla="*/ 3009899 h 6858000"/>
              <a:gd name="connsiteX1483" fmla="*/ 2784740 w 11591656"/>
              <a:gd name="connsiteY1483" fmla="*/ 2998469 h 6858000"/>
              <a:gd name="connsiteX1484" fmla="*/ 2773310 w 11591656"/>
              <a:gd name="connsiteY1484" fmla="*/ 2987039 h 6858000"/>
              <a:gd name="connsiteX1485" fmla="*/ 2771405 w 11591656"/>
              <a:gd name="connsiteY1485" fmla="*/ 2979419 h 6858000"/>
              <a:gd name="connsiteX1486" fmla="*/ 2759975 w 11591656"/>
              <a:gd name="connsiteY1486" fmla="*/ 2967989 h 6858000"/>
              <a:gd name="connsiteX1487" fmla="*/ 2756165 w 11591656"/>
              <a:gd name="connsiteY1487" fmla="*/ 2962274 h 6858000"/>
              <a:gd name="connsiteX1488" fmla="*/ 2748545 w 11591656"/>
              <a:gd name="connsiteY1488" fmla="*/ 2954654 h 6858000"/>
              <a:gd name="connsiteX1489" fmla="*/ 2737116 w 11591656"/>
              <a:gd name="connsiteY1489" fmla="*/ 2939414 h 6858000"/>
              <a:gd name="connsiteX1490" fmla="*/ 2725685 w 11591656"/>
              <a:gd name="connsiteY1490" fmla="*/ 2929889 h 6858000"/>
              <a:gd name="connsiteX1491" fmla="*/ 2714255 w 11591656"/>
              <a:gd name="connsiteY1491" fmla="*/ 2916554 h 6858000"/>
              <a:gd name="connsiteX1492" fmla="*/ 2708540 w 11591656"/>
              <a:gd name="connsiteY1492" fmla="*/ 2912744 h 6858000"/>
              <a:gd name="connsiteX1493" fmla="*/ 2697110 w 11591656"/>
              <a:gd name="connsiteY1493" fmla="*/ 2899409 h 6858000"/>
              <a:gd name="connsiteX1494" fmla="*/ 2689490 w 11591656"/>
              <a:gd name="connsiteY1494" fmla="*/ 2895599 h 6858000"/>
              <a:gd name="connsiteX1495" fmla="*/ 2683775 w 11591656"/>
              <a:gd name="connsiteY1495" fmla="*/ 2886074 h 6858000"/>
              <a:gd name="connsiteX1496" fmla="*/ 2678060 w 11591656"/>
              <a:gd name="connsiteY1496" fmla="*/ 2880359 h 6858000"/>
              <a:gd name="connsiteX1497" fmla="*/ 2674250 w 11591656"/>
              <a:gd name="connsiteY1497" fmla="*/ 2874644 h 6858000"/>
              <a:gd name="connsiteX1498" fmla="*/ 2668535 w 11591656"/>
              <a:gd name="connsiteY1498" fmla="*/ 2867024 h 6858000"/>
              <a:gd name="connsiteX1499" fmla="*/ 2664725 w 11591656"/>
              <a:gd name="connsiteY1499" fmla="*/ 2861309 h 6858000"/>
              <a:gd name="connsiteX1500" fmla="*/ 2653295 w 11591656"/>
              <a:gd name="connsiteY1500" fmla="*/ 2846069 h 6858000"/>
              <a:gd name="connsiteX1501" fmla="*/ 2641865 w 11591656"/>
              <a:gd name="connsiteY1501" fmla="*/ 2832734 h 6858000"/>
              <a:gd name="connsiteX1502" fmla="*/ 2632467 w 11591656"/>
              <a:gd name="connsiteY1502" fmla="*/ 2821961 h 6858000"/>
              <a:gd name="connsiteX1503" fmla="*/ 2632202 w 11591656"/>
              <a:gd name="connsiteY1503" fmla="*/ 2821277 h 6858000"/>
              <a:gd name="connsiteX1504" fmla="*/ 2604257 w 11591656"/>
              <a:gd name="connsiteY1504" fmla="*/ 2808792 h 6858000"/>
              <a:gd name="connsiteX1505" fmla="*/ 2520829 w 11591656"/>
              <a:gd name="connsiteY1505" fmla="*/ 2773099 h 6858000"/>
              <a:gd name="connsiteX1506" fmla="*/ 2498992 w 11591656"/>
              <a:gd name="connsiteY1506" fmla="*/ 2764511 h 6858000"/>
              <a:gd name="connsiteX1507" fmla="*/ 2501101 w 11591656"/>
              <a:gd name="connsiteY1507" fmla="*/ 2764869 h 6858000"/>
              <a:gd name="connsiteX1508" fmla="*/ 2374820 w 11591656"/>
              <a:gd name="connsiteY1508" fmla="*/ 2662843 h 6858000"/>
              <a:gd name="connsiteX1509" fmla="*/ 2263982 w 11591656"/>
              <a:gd name="connsiteY1509" fmla="*/ 2607424 h 6858000"/>
              <a:gd name="connsiteX1510" fmla="*/ 2227037 w 11591656"/>
              <a:gd name="connsiteY1510" fmla="*/ 2579715 h 6858000"/>
              <a:gd name="connsiteX1511" fmla="*/ 2125438 w 11591656"/>
              <a:gd name="connsiteY1511" fmla="*/ 2552006 h 6858000"/>
              <a:gd name="connsiteX1512" fmla="*/ 2051546 w 11591656"/>
              <a:gd name="connsiteY1512" fmla="*/ 2524297 h 6858000"/>
              <a:gd name="connsiteX1513" fmla="*/ 1986892 w 11591656"/>
              <a:gd name="connsiteY1513" fmla="*/ 2450406 h 6858000"/>
              <a:gd name="connsiteX1514" fmla="*/ 2005365 w 11591656"/>
              <a:gd name="connsiteY1514" fmla="*/ 2330334 h 6858000"/>
              <a:gd name="connsiteX1515" fmla="*/ 1682092 w 11591656"/>
              <a:gd name="connsiteY1515" fmla="*/ 1970115 h 6858000"/>
              <a:gd name="connsiteX1516" fmla="*/ 1894529 w 11591656"/>
              <a:gd name="connsiteY1516" fmla="*/ 2330334 h 6858000"/>
              <a:gd name="connsiteX1517" fmla="*/ 1848347 w 11591656"/>
              <a:gd name="connsiteY1517" fmla="*/ 2330334 h 6858000"/>
              <a:gd name="connsiteX1518" fmla="*/ 1811400 w 11591656"/>
              <a:gd name="connsiteY1518" fmla="*/ 2311861 h 6858000"/>
              <a:gd name="connsiteX1519" fmla="*/ 1746746 w 11591656"/>
              <a:gd name="connsiteY1519" fmla="*/ 2237970 h 6858000"/>
              <a:gd name="connsiteX1520" fmla="*/ 1709801 w 11591656"/>
              <a:gd name="connsiteY1520" fmla="*/ 2210261 h 6858000"/>
              <a:gd name="connsiteX1521" fmla="*/ 1691328 w 11591656"/>
              <a:gd name="connsiteY1521" fmla="*/ 2182552 h 6858000"/>
              <a:gd name="connsiteX1522" fmla="*/ 1654382 w 11591656"/>
              <a:gd name="connsiteY1522" fmla="*/ 2117897 h 6858000"/>
              <a:gd name="connsiteX1523" fmla="*/ 1635911 w 11591656"/>
              <a:gd name="connsiteY1523" fmla="*/ 2090188 h 6858000"/>
              <a:gd name="connsiteX1524" fmla="*/ 1617438 w 11591656"/>
              <a:gd name="connsiteY1524" fmla="*/ 2025534 h 6858000"/>
              <a:gd name="connsiteX1525" fmla="*/ 1580492 w 11591656"/>
              <a:gd name="connsiteY1525" fmla="*/ 1951643 h 6858000"/>
              <a:gd name="connsiteX1526" fmla="*/ 1543547 w 11591656"/>
              <a:gd name="connsiteY1526" fmla="*/ 1896224 h 6858000"/>
              <a:gd name="connsiteX1527" fmla="*/ 1515837 w 11591656"/>
              <a:gd name="connsiteY1527" fmla="*/ 1822335 h 6858000"/>
              <a:gd name="connsiteX1528" fmla="*/ 1469655 w 11591656"/>
              <a:gd name="connsiteY1528" fmla="*/ 1766916 h 6858000"/>
              <a:gd name="connsiteX1529" fmla="*/ 1377291 w 11591656"/>
              <a:gd name="connsiteY1529" fmla="*/ 1619135 h 6858000"/>
              <a:gd name="connsiteX1530" fmla="*/ 1368055 w 11591656"/>
              <a:gd name="connsiteY1530" fmla="*/ 1397462 h 6858000"/>
              <a:gd name="connsiteX1531" fmla="*/ 1358819 w 11591656"/>
              <a:gd name="connsiteY1531" fmla="*/ 1360516 h 6858000"/>
              <a:gd name="connsiteX1532" fmla="*/ 1331110 w 11591656"/>
              <a:gd name="connsiteY1532" fmla="*/ 1342044 h 6858000"/>
              <a:gd name="connsiteX1533" fmla="*/ 1303400 w 11591656"/>
              <a:gd name="connsiteY1533" fmla="*/ 1314335 h 6858000"/>
              <a:gd name="connsiteX1534" fmla="*/ 1247982 w 11591656"/>
              <a:gd name="connsiteY1534" fmla="*/ 1286625 h 6858000"/>
              <a:gd name="connsiteX1535" fmla="*/ 1229510 w 11591656"/>
              <a:gd name="connsiteY1535" fmla="*/ 1258916 h 6858000"/>
              <a:gd name="connsiteX1536" fmla="*/ 1201800 w 11591656"/>
              <a:gd name="connsiteY1536" fmla="*/ 1240444 h 6858000"/>
              <a:gd name="connsiteX1537" fmla="*/ 1146382 w 11591656"/>
              <a:gd name="connsiteY1537" fmla="*/ 1203498 h 6858000"/>
              <a:gd name="connsiteX1538" fmla="*/ 1118673 w 11591656"/>
              <a:gd name="connsiteY1538" fmla="*/ 1175789 h 6858000"/>
              <a:gd name="connsiteX1539" fmla="*/ 1035546 w 11591656"/>
              <a:gd name="connsiteY1539" fmla="*/ 1101898 h 6858000"/>
              <a:gd name="connsiteX1540" fmla="*/ 1007837 w 11591656"/>
              <a:gd name="connsiteY1540" fmla="*/ 1092662 h 6858000"/>
              <a:gd name="connsiteX1541" fmla="*/ 943182 w 11591656"/>
              <a:gd name="connsiteY1541" fmla="*/ 1055716 h 6858000"/>
              <a:gd name="connsiteX1542" fmla="*/ 915473 w 11591656"/>
              <a:gd name="connsiteY1542" fmla="*/ 1028007 h 6858000"/>
              <a:gd name="connsiteX1543" fmla="*/ 887764 w 11591656"/>
              <a:gd name="connsiteY1543" fmla="*/ 1018771 h 6858000"/>
              <a:gd name="connsiteX1544" fmla="*/ 832346 w 11591656"/>
              <a:gd name="connsiteY1544" fmla="*/ 972589 h 6858000"/>
              <a:gd name="connsiteX1545" fmla="*/ 758455 w 11591656"/>
              <a:gd name="connsiteY1545" fmla="*/ 944880 h 6858000"/>
              <a:gd name="connsiteX1546" fmla="*/ 675328 w 11591656"/>
              <a:gd name="connsiteY1546" fmla="*/ 880225 h 6858000"/>
              <a:gd name="connsiteX1547" fmla="*/ 462891 w 11591656"/>
              <a:gd name="connsiteY1547" fmla="*/ 870989 h 6858000"/>
              <a:gd name="connsiteX1548" fmla="*/ 398237 w 11591656"/>
              <a:gd name="connsiteY1548" fmla="*/ 917171 h 6858000"/>
              <a:gd name="connsiteX1549" fmla="*/ 333582 w 11591656"/>
              <a:gd name="connsiteY1549" fmla="*/ 981824 h 6858000"/>
              <a:gd name="connsiteX1550" fmla="*/ 222746 w 11591656"/>
              <a:gd name="connsiteY1550" fmla="*/ 944880 h 6858000"/>
              <a:gd name="connsiteX1551" fmla="*/ 102673 w 11591656"/>
              <a:gd name="connsiteY1551" fmla="*/ 917171 h 6858000"/>
              <a:gd name="connsiteX1552" fmla="*/ 121146 w 11591656"/>
              <a:gd name="connsiteY1552" fmla="*/ 824806 h 6858000"/>
              <a:gd name="connsiteX1553" fmla="*/ 102673 w 11591656"/>
              <a:gd name="connsiteY1553" fmla="*/ 787862 h 6858000"/>
              <a:gd name="connsiteX1554" fmla="*/ 38019 w 11591656"/>
              <a:gd name="connsiteY1554" fmla="*/ 750916 h 6858000"/>
              <a:gd name="connsiteX1555" fmla="*/ 74964 w 11591656"/>
              <a:gd name="connsiteY1555" fmla="*/ 741680 h 6858000"/>
              <a:gd name="connsiteX1556" fmla="*/ 84200 w 11591656"/>
              <a:gd name="connsiteY1556" fmla="*/ 658553 h 6858000"/>
              <a:gd name="connsiteX1557" fmla="*/ 19546 w 11591656"/>
              <a:gd name="connsiteY1557" fmla="*/ 649316 h 6858000"/>
              <a:gd name="connsiteX1558" fmla="*/ 1073 w 11591656"/>
              <a:gd name="connsiteY1558" fmla="*/ 621607 h 6858000"/>
              <a:gd name="connsiteX1559" fmla="*/ 47255 w 11591656"/>
              <a:gd name="connsiteY1559" fmla="*/ 593898 h 6858000"/>
              <a:gd name="connsiteX1560" fmla="*/ 84200 w 11591656"/>
              <a:gd name="connsiteY1560" fmla="*/ 584662 h 6858000"/>
              <a:gd name="connsiteX1561" fmla="*/ 148855 w 11591656"/>
              <a:gd name="connsiteY1561" fmla="*/ 566189 h 6858000"/>
              <a:gd name="connsiteX1562" fmla="*/ 684564 w 11591656"/>
              <a:gd name="connsiteY1562" fmla="*/ 575425 h 6858000"/>
              <a:gd name="connsiteX1563" fmla="*/ 878528 w 11591656"/>
              <a:gd name="connsiteY1563" fmla="*/ 547716 h 6858000"/>
              <a:gd name="connsiteX1564" fmla="*/ 924710 w 11591656"/>
              <a:gd name="connsiteY1564" fmla="*/ 538480 h 6858000"/>
              <a:gd name="connsiteX1565" fmla="*/ 1164855 w 11591656"/>
              <a:gd name="connsiteY1565" fmla="*/ 529244 h 6858000"/>
              <a:gd name="connsiteX1566" fmla="*/ 1186898 w 11591656"/>
              <a:gd name="connsiteY1566" fmla="*/ 544065 h 6858000"/>
              <a:gd name="connsiteX1567" fmla="*/ 1195899 w 11591656"/>
              <a:gd name="connsiteY1567" fmla="*/ 550280 h 6858000"/>
              <a:gd name="connsiteX1568" fmla="*/ 1197121 w 11591656"/>
              <a:gd name="connsiteY1568" fmla="*/ 551192 h 6858000"/>
              <a:gd name="connsiteX1569" fmla="*/ 1196260 w 11591656"/>
              <a:gd name="connsiteY1569" fmla="*/ 550529 h 6858000"/>
              <a:gd name="connsiteX1570" fmla="*/ 1195899 w 11591656"/>
              <a:gd name="connsiteY1570" fmla="*/ 550280 h 6858000"/>
              <a:gd name="connsiteX1571" fmla="*/ 1193662 w 11591656"/>
              <a:gd name="connsiteY1571" fmla="*/ 548610 h 6858000"/>
              <a:gd name="connsiteX1572" fmla="*/ 1220273 w 11591656"/>
              <a:gd name="connsiteY1572" fmla="*/ 556953 h 6858000"/>
              <a:gd name="connsiteX1573" fmla="*/ 1229099 w 11591656"/>
              <a:gd name="connsiteY1573" fmla="*/ 562837 h 6858000"/>
              <a:gd name="connsiteX1574" fmla="*/ 1247405 w 11591656"/>
              <a:gd name="connsiteY1574" fmla="*/ 537209 h 6858000"/>
              <a:gd name="connsiteX1575" fmla="*/ 1281695 w 11591656"/>
              <a:gd name="connsiteY1575" fmla="*/ 518159 h 6858000"/>
              <a:gd name="connsiteX1576" fmla="*/ 1470338 w 11591656"/>
              <a:gd name="connsiteY1576" fmla="*/ 520590 h 6858000"/>
              <a:gd name="connsiteX1577" fmla="*/ 1652437 w 11591656"/>
              <a:gd name="connsiteY1577" fmla="*/ 525602 h 6858000"/>
              <a:gd name="connsiteX1578" fmla="*/ 1632505 w 11591656"/>
              <a:gd name="connsiteY1578" fmla="*/ 488281 h 6858000"/>
              <a:gd name="connsiteX1579" fmla="*/ 1598964 w 11591656"/>
              <a:gd name="connsiteY1579" fmla="*/ 455353 h 6858000"/>
              <a:gd name="connsiteX1580" fmla="*/ 1497364 w 11591656"/>
              <a:gd name="connsiteY1580" fmla="*/ 446116 h 6858000"/>
              <a:gd name="connsiteX1581" fmla="*/ 1423473 w 11591656"/>
              <a:gd name="connsiteY1581" fmla="*/ 436880 h 6858000"/>
              <a:gd name="connsiteX1582" fmla="*/ 1414237 w 11591656"/>
              <a:gd name="connsiteY1582" fmla="*/ 381462 h 6858000"/>
              <a:gd name="connsiteX1583" fmla="*/ 1509884 w 11591656"/>
              <a:gd name="connsiteY1583" fmla="*/ 369980 h 6858000"/>
              <a:gd name="connsiteX1584" fmla="*/ 1608200 w 11591656"/>
              <a:gd name="connsiteY1584" fmla="*/ 372225 h 6858000"/>
              <a:gd name="connsiteX1585" fmla="*/ 1635911 w 11591656"/>
              <a:gd name="connsiteY1585" fmla="*/ 381462 h 6858000"/>
              <a:gd name="connsiteX1586" fmla="*/ 1691328 w 11591656"/>
              <a:gd name="connsiteY1586" fmla="*/ 427644 h 6858000"/>
              <a:gd name="connsiteX1587" fmla="*/ 1719038 w 11591656"/>
              <a:gd name="connsiteY1587" fmla="*/ 436880 h 6858000"/>
              <a:gd name="connsiteX1588" fmla="*/ 1774456 w 11591656"/>
              <a:gd name="connsiteY1588" fmla="*/ 464589 h 6858000"/>
              <a:gd name="connsiteX1589" fmla="*/ 1931729 w 11591656"/>
              <a:gd name="connsiteY1589" fmla="*/ 471102 h 6858000"/>
              <a:gd name="connsiteX1590" fmla="*/ 1973378 w 11591656"/>
              <a:gd name="connsiteY1590" fmla="*/ 474280 h 6858000"/>
              <a:gd name="connsiteX1591" fmla="*/ 1959875 w 11591656"/>
              <a:gd name="connsiteY1591" fmla="*/ 468629 h 6858000"/>
              <a:gd name="connsiteX1592" fmla="*/ 1963685 w 11591656"/>
              <a:gd name="connsiteY1592" fmla="*/ 457199 h 6858000"/>
              <a:gd name="connsiteX1593" fmla="*/ 1971305 w 11591656"/>
              <a:gd name="connsiteY1593" fmla="*/ 430529 h 6858000"/>
              <a:gd name="connsiteX1594" fmla="*/ 1986545 w 11591656"/>
              <a:gd name="connsiteY1594" fmla="*/ 384809 h 6858000"/>
              <a:gd name="connsiteX1595" fmla="*/ 1883675 w 11591656"/>
              <a:gd name="connsiteY1595" fmla="*/ 380999 h 6858000"/>
              <a:gd name="connsiteX1596" fmla="*/ 1868435 w 11591656"/>
              <a:gd name="connsiteY1596" fmla="*/ 377189 h 6858000"/>
              <a:gd name="connsiteX1597" fmla="*/ 1849385 w 11591656"/>
              <a:gd name="connsiteY1597" fmla="*/ 354329 h 6858000"/>
              <a:gd name="connsiteX1598" fmla="*/ 1834145 w 11591656"/>
              <a:gd name="connsiteY1598" fmla="*/ 369569 h 6858000"/>
              <a:gd name="connsiteX1599" fmla="*/ 1822715 w 11591656"/>
              <a:gd name="connsiteY1599" fmla="*/ 373379 h 6858000"/>
              <a:gd name="connsiteX1600" fmla="*/ 1818905 w 11591656"/>
              <a:gd name="connsiteY1600" fmla="*/ 415290 h 6858000"/>
              <a:gd name="connsiteX1601" fmla="*/ 1719845 w 11591656"/>
              <a:gd name="connsiteY1601" fmla="*/ 426719 h 6858000"/>
              <a:gd name="connsiteX1602" fmla="*/ 1704605 w 11591656"/>
              <a:gd name="connsiteY1602" fmla="*/ 369569 h 6858000"/>
              <a:gd name="connsiteX1603" fmla="*/ 1636024 w 11591656"/>
              <a:gd name="connsiteY1603" fmla="*/ 354329 h 6858000"/>
              <a:gd name="connsiteX1604" fmla="*/ 1655075 w 11591656"/>
              <a:gd name="connsiteY1604" fmla="*/ 323849 h 6858000"/>
              <a:gd name="connsiteX1605" fmla="*/ 1647455 w 11591656"/>
              <a:gd name="connsiteY1605" fmla="*/ 312419 h 6858000"/>
              <a:gd name="connsiteX1606" fmla="*/ 1636024 w 11591656"/>
              <a:gd name="connsiteY1606" fmla="*/ 316229 h 6858000"/>
              <a:gd name="connsiteX1607" fmla="*/ 1616975 w 11591656"/>
              <a:gd name="connsiteY1607" fmla="*/ 323849 h 6858000"/>
              <a:gd name="connsiteX1608" fmla="*/ 1597925 w 11591656"/>
              <a:gd name="connsiteY1608" fmla="*/ 327659 h 6858000"/>
              <a:gd name="connsiteX1609" fmla="*/ 1567445 w 11591656"/>
              <a:gd name="connsiteY1609" fmla="*/ 335279 h 6858000"/>
              <a:gd name="connsiteX1610" fmla="*/ 1533155 w 11591656"/>
              <a:gd name="connsiteY1610" fmla="*/ 339089 h 6858000"/>
              <a:gd name="connsiteX1611" fmla="*/ 1479815 w 11591656"/>
              <a:gd name="connsiteY1611" fmla="*/ 335279 h 6858000"/>
              <a:gd name="connsiteX1612" fmla="*/ 1476005 w 11591656"/>
              <a:gd name="connsiteY1612" fmla="*/ 323849 h 6858000"/>
              <a:gd name="connsiteX1613" fmla="*/ 1498865 w 11591656"/>
              <a:gd name="connsiteY1613" fmla="*/ 297179 h 6858000"/>
              <a:gd name="connsiteX1614" fmla="*/ 1544585 w 11591656"/>
              <a:gd name="connsiteY1614" fmla="*/ 297179 h 6858000"/>
              <a:gd name="connsiteX1615" fmla="*/ 1556015 w 11591656"/>
              <a:gd name="connsiteY1615" fmla="*/ 300989 h 6858000"/>
              <a:gd name="connsiteX1616" fmla="*/ 1689365 w 11591656"/>
              <a:gd name="connsiteY1616" fmla="*/ 308609 h 6858000"/>
              <a:gd name="connsiteX1617" fmla="*/ 1788425 w 11591656"/>
              <a:gd name="connsiteY1617" fmla="*/ 320039 h 6858000"/>
              <a:gd name="connsiteX1618" fmla="*/ 1792235 w 11591656"/>
              <a:gd name="connsiteY1618" fmla="*/ 308609 h 6858000"/>
              <a:gd name="connsiteX1619" fmla="*/ 1811285 w 11591656"/>
              <a:gd name="connsiteY1619" fmla="*/ 304799 h 6858000"/>
              <a:gd name="connsiteX1620" fmla="*/ 1822715 w 11591656"/>
              <a:gd name="connsiteY1620" fmla="*/ 293369 h 6858000"/>
              <a:gd name="connsiteX1621" fmla="*/ 1837955 w 11591656"/>
              <a:gd name="connsiteY1621" fmla="*/ 285749 h 6858000"/>
              <a:gd name="connsiteX1622" fmla="*/ 1879865 w 11591656"/>
              <a:gd name="connsiteY1622" fmla="*/ 262889 h 6858000"/>
              <a:gd name="connsiteX1623" fmla="*/ 1910345 w 11591656"/>
              <a:gd name="connsiteY1623" fmla="*/ 281939 h 6858000"/>
              <a:gd name="connsiteX1624" fmla="*/ 1914155 w 11591656"/>
              <a:gd name="connsiteY1624" fmla="*/ 300989 h 6858000"/>
              <a:gd name="connsiteX1625" fmla="*/ 1940825 w 11591656"/>
              <a:gd name="connsiteY1625" fmla="*/ 327659 h 6858000"/>
              <a:gd name="connsiteX1626" fmla="*/ 1994165 w 11591656"/>
              <a:gd name="connsiteY1626" fmla="*/ 335279 h 6858000"/>
              <a:gd name="connsiteX1627" fmla="*/ 2001785 w 11591656"/>
              <a:gd name="connsiteY1627" fmla="*/ 323849 h 6858000"/>
              <a:gd name="connsiteX1628" fmla="*/ 2051315 w 11591656"/>
              <a:gd name="connsiteY1628" fmla="*/ 320039 h 6858000"/>
              <a:gd name="connsiteX1629" fmla="*/ 2089415 w 11591656"/>
              <a:gd name="connsiteY1629" fmla="*/ 331469 h 6858000"/>
              <a:gd name="connsiteX1630" fmla="*/ 2108465 w 11591656"/>
              <a:gd name="connsiteY1630" fmla="*/ 373379 h 6858000"/>
              <a:gd name="connsiteX1631" fmla="*/ 2104655 w 11591656"/>
              <a:gd name="connsiteY1631" fmla="*/ 506729 h 6858000"/>
              <a:gd name="connsiteX1632" fmla="*/ 2112275 w 11591656"/>
              <a:gd name="connsiteY1632" fmla="*/ 518159 h 6858000"/>
              <a:gd name="connsiteX1633" fmla="*/ 2119895 w 11591656"/>
              <a:gd name="connsiteY1633" fmla="*/ 533400 h 6858000"/>
              <a:gd name="connsiteX1634" fmla="*/ 2124981 w 11591656"/>
              <a:gd name="connsiteY1634" fmla="*/ 540180 h 6858000"/>
              <a:gd name="connsiteX1635" fmla="*/ 2112275 w 11591656"/>
              <a:gd name="connsiteY1635" fmla="*/ 544829 h 6858000"/>
              <a:gd name="connsiteX1636" fmla="*/ 2100845 w 11591656"/>
              <a:gd name="connsiteY1636" fmla="*/ 537209 h 6858000"/>
              <a:gd name="connsiteX1637" fmla="*/ 2062744 w 11591656"/>
              <a:gd name="connsiteY1637" fmla="*/ 506729 h 6858000"/>
              <a:gd name="connsiteX1638" fmla="*/ 2061771 w 11591656"/>
              <a:gd name="connsiteY1638" fmla="*/ 500882 h 6858000"/>
              <a:gd name="connsiteX1639" fmla="*/ 2060783 w 11591656"/>
              <a:gd name="connsiteY1639" fmla="*/ 501535 h 6858000"/>
              <a:gd name="connsiteX1640" fmla="*/ 2051546 w 11591656"/>
              <a:gd name="connsiteY1640" fmla="*/ 603135 h 6858000"/>
              <a:gd name="connsiteX1641" fmla="*/ 2347110 w 11591656"/>
              <a:gd name="connsiteY1641" fmla="*/ 575425 h 6858000"/>
              <a:gd name="connsiteX1642" fmla="*/ 2356346 w 11591656"/>
              <a:gd name="connsiteY1642" fmla="*/ 547716 h 6858000"/>
              <a:gd name="connsiteX1643" fmla="*/ 2411764 w 11591656"/>
              <a:gd name="connsiteY1643" fmla="*/ 483062 h 6858000"/>
              <a:gd name="connsiteX1644" fmla="*/ 2457946 w 11591656"/>
              <a:gd name="connsiteY1644" fmla="*/ 473825 h 6858000"/>
              <a:gd name="connsiteX1645" fmla="*/ 2485655 w 11591656"/>
              <a:gd name="connsiteY1645" fmla="*/ 483062 h 6858000"/>
              <a:gd name="connsiteX1646" fmla="*/ 2493602 w 11591656"/>
              <a:gd name="connsiteY1646" fmla="*/ 490231 h 6858000"/>
              <a:gd name="connsiteX1647" fmla="*/ 2499412 w 11591656"/>
              <a:gd name="connsiteY1647" fmla="*/ 502856 h 6858000"/>
              <a:gd name="connsiteX1648" fmla="*/ 2500454 w 11591656"/>
              <a:gd name="connsiteY1648" fmla="*/ 520996 h 6858000"/>
              <a:gd name="connsiteX1649" fmla="*/ 2512986 w 11591656"/>
              <a:gd name="connsiteY1649" fmla="*/ 564865 h 6858000"/>
              <a:gd name="connsiteX1650" fmla="*/ 2516990 w 11591656"/>
              <a:gd name="connsiteY1650" fmla="*/ 590713 h 6858000"/>
              <a:gd name="connsiteX1651" fmla="*/ 2522600 w 11591656"/>
              <a:gd name="connsiteY1651" fmla="*/ 621607 h 6858000"/>
              <a:gd name="connsiteX1652" fmla="*/ 2541074 w 11591656"/>
              <a:gd name="connsiteY1652" fmla="*/ 658553 h 6858000"/>
              <a:gd name="connsiteX1653" fmla="*/ 2633438 w 11591656"/>
              <a:gd name="connsiteY1653" fmla="*/ 667789 h 6858000"/>
              <a:gd name="connsiteX1654" fmla="*/ 2596491 w 11591656"/>
              <a:gd name="connsiteY1654" fmla="*/ 621607 h 6858000"/>
              <a:gd name="connsiteX1655" fmla="*/ 2578019 w 11591656"/>
              <a:gd name="connsiteY1655" fmla="*/ 593898 h 6858000"/>
              <a:gd name="connsiteX1656" fmla="*/ 2513364 w 11591656"/>
              <a:gd name="connsiteY1656" fmla="*/ 566189 h 6858000"/>
              <a:gd name="connsiteX1657" fmla="*/ 2512986 w 11591656"/>
              <a:gd name="connsiteY1657" fmla="*/ 564865 h 6858000"/>
              <a:gd name="connsiteX1658" fmla="*/ 2510071 w 11591656"/>
              <a:gd name="connsiteY1658" fmla="*/ 546049 h 6858000"/>
              <a:gd name="connsiteX1659" fmla="*/ 2500182 w 11591656"/>
              <a:gd name="connsiteY1659" fmla="*/ 504528 h 6858000"/>
              <a:gd name="connsiteX1660" fmla="*/ 2499412 w 11591656"/>
              <a:gd name="connsiteY1660" fmla="*/ 502856 h 6858000"/>
              <a:gd name="connsiteX1661" fmla="*/ 2498798 w 11591656"/>
              <a:gd name="connsiteY1661" fmla="*/ 492174 h 6858000"/>
              <a:gd name="connsiteX1662" fmla="*/ 2506734 w 11591656"/>
              <a:gd name="connsiteY1662" fmla="*/ 468032 h 6858000"/>
              <a:gd name="connsiteX1663" fmla="*/ 2519477 w 11591656"/>
              <a:gd name="connsiteY1663" fmla="*/ 443012 h 6858000"/>
              <a:gd name="connsiteX1664" fmla="*/ 2507465 w 11591656"/>
              <a:gd name="connsiteY1664" fmla="*/ 445164 h 6858000"/>
              <a:gd name="connsiteX1665" fmla="*/ 2466605 w 11591656"/>
              <a:gd name="connsiteY1665" fmla="*/ 445769 h 6858000"/>
              <a:gd name="connsiteX1666" fmla="*/ 2453709 w 11591656"/>
              <a:gd name="connsiteY1666" fmla="*/ 439322 h 6858000"/>
              <a:gd name="connsiteX1667" fmla="*/ 2458985 w 11591656"/>
              <a:gd name="connsiteY1667" fmla="*/ 438149 h 6858000"/>
              <a:gd name="connsiteX1668" fmla="*/ 2447555 w 11591656"/>
              <a:gd name="connsiteY1668" fmla="*/ 403860 h 6858000"/>
              <a:gd name="connsiteX1669" fmla="*/ 2451365 w 11591656"/>
              <a:gd name="connsiteY1669" fmla="*/ 388619 h 6858000"/>
              <a:gd name="connsiteX1670" fmla="*/ 2462795 w 11591656"/>
              <a:gd name="connsiteY1670" fmla="*/ 380999 h 6858000"/>
              <a:gd name="connsiteX1671" fmla="*/ 2474225 w 11591656"/>
              <a:gd name="connsiteY1671" fmla="*/ 377189 h 6858000"/>
              <a:gd name="connsiteX1672" fmla="*/ 2481845 w 11591656"/>
              <a:gd name="connsiteY1672" fmla="*/ 361949 h 6858000"/>
              <a:gd name="connsiteX1673" fmla="*/ 2504705 w 11591656"/>
              <a:gd name="connsiteY1673" fmla="*/ 346710 h 6858000"/>
              <a:gd name="connsiteX1674" fmla="*/ 2527565 w 11591656"/>
              <a:gd name="connsiteY1674" fmla="*/ 327659 h 6858000"/>
              <a:gd name="connsiteX1675" fmla="*/ 2538995 w 11591656"/>
              <a:gd name="connsiteY1675" fmla="*/ 331469 h 6858000"/>
              <a:gd name="connsiteX1676" fmla="*/ 2744735 w 11591656"/>
              <a:gd name="connsiteY1676" fmla="*/ 335279 h 6858000"/>
              <a:gd name="connsiteX1677" fmla="*/ 2775215 w 11591656"/>
              <a:gd name="connsiteY1677" fmla="*/ 335279 h 6858000"/>
              <a:gd name="connsiteX1678" fmla="*/ 2859035 w 11591656"/>
              <a:gd name="connsiteY1678" fmla="*/ 331469 h 6858000"/>
              <a:gd name="connsiteX1679" fmla="*/ 2867797 w 11591656"/>
              <a:gd name="connsiteY1679" fmla="*/ 323698 h 6858000"/>
              <a:gd name="connsiteX1680" fmla="*/ 2873346 w 11591656"/>
              <a:gd name="connsiteY1680" fmla="*/ 314036 h 6858000"/>
              <a:gd name="connsiteX1681" fmla="*/ 2813315 w 11591656"/>
              <a:gd name="connsiteY1681" fmla="*/ 320039 h 6858000"/>
              <a:gd name="connsiteX1682" fmla="*/ 2775215 w 11591656"/>
              <a:gd name="connsiteY1682" fmla="*/ 312419 h 6858000"/>
              <a:gd name="connsiteX1683" fmla="*/ 2756164 w 11591656"/>
              <a:gd name="connsiteY1683" fmla="*/ 308609 h 6858000"/>
              <a:gd name="connsiteX1684" fmla="*/ 2744735 w 11591656"/>
              <a:gd name="connsiteY1684" fmla="*/ 300989 h 6858000"/>
              <a:gd name="connsiteX1685" fmla="*/ 2721875 w 11591656"/>
              <a:gd name="connsiteY1685" fmla="*/ 297179 h 6858000"/>
              <a:gd name="connsiteX1686" fmla="*/ 2718064 w 11591656"/>
              <a:gd name="connsiteY1686" fmla="*/ 270509 h 6858000"/>
              <a:gd name="connsiteX1687" fmla="*/ 2683775 w 11591656"/>
              <a:gd name="connsiteY1687" fmla="*/ 266699 h 6858000"/>
              <a:gd name="connsiteX1688" fmla="*/ 2458985 w 11591656"/>
              <a:gd name="connsiteY1688" fmla="*/ 259079 h 6858000"/>
              <a:gd name="connsiteX1689" fmla="*/ 2447555 w 11591656"/>
              <a:gd name="connsiteY1689" fmla="*/ 255269 h 6858000"/>
              <a:gd name="connsiteX1690" fmla="*/ 2436125 w 11591656"/>
              <a:gd name="connsiteY1690" fmla="*/ 247649 h 6858000"/>
              <a:gd name="connsiteX1691" fmla="*/ 2401835 w 11591656"/>
              <a:gd name="connsiteY1691" fmla="*/ 236219 h 6858000"/>
              <a:gd name="connsiteX1692" fmla="*/ 2386595 w 11591656"/>
              <a:gd name="connsiteY1692" fmla="*/ 224789 h 6858000"/>
              <a:gd name="connsiteX1693" fmla="*/ 2367545 w 11591656"/>
              <a:gd name="connsiteY1693" fmla="*/ 213359 h 6858000"/>
              <a:gd name="connsiteX1694" fmla="*/ 2363735 w 11591656"/>
              <a:gd name="connsiteY1694" fmla="*/ 201929 h 6858000"/>
              <a:gd name="connsiteX1695" fmla="*/ 2352305 w 11591656"/>
              <a:gd name="connsiteY1695" fmla="*/ 156209 h 6858000"/>
              <a:gd name="connsiteX1696" fmla="*/ 2405645 w 11591656"/>
              <a:gd name="connsiteY1696" fmla="*/ 163829 h 6858000"/>
              <a:gd name="connsiteX1697" fmla="*/ 2432315 w 11591656"/>
              <a:gd name="connsiteY1697" fmla="*/ 148589 h 6858000"/>
              <a:gd name="connsiteX1698" fmla="*/ 2455175 w 11591656"/>
              <a:gd name="connsiteY1698" fmla="*/ 144779 h 6858000"/>
              <a:gd name="connsiteX1699" fmla="*/ 2474225 w 11591656"/>
              <a:gd name="connsiteY1699" fmla="*/ 137159 h 6858000"/>
              <a:gd name="connsiteX1700" fmla="*/ 2489465 w 11591656"/>
              <a:gd name="connsiteY1700" fmla="*/ 133349 h 6858000"/>
              <a:gd name="connsiteX1701" fmla="*/ 2512324 w 11591656"/>
              <a:gd name="connsiteY1701" fmla="*/ 118109 h 6858000"/>
              <a:gd name="connsiteX1702" fmla="*/ 2527565 w 11591656"/>
              <a:gd name="connsiteY1702" fmla="*/ 114299 h 6858000"/>
              <a:gd name="connsiteX1703" fmla="*/ 2538995 w 11591656"/>
              <a:gd name="connsiteY1703" fmla="*/ 110489 h 6858000"/>
              <a:gd name="connsiteX1704" fmla="*/ 2558045 w 11591656"/>
              <a:gd name="connsiteY1704" fmla="*/ 106679 h 6858000"/>
              <a:gd name="connsiteX1705" fmla="*/ 2584714 w 11591656"/>
              <a:gd name="connsiteY1705" fmla="*/ 99059 h 6858000"/>
              <a:gd name="connsiteX1706" fmla="*/ 2626625 w 11591656"/>
              <a:gd name="connsiteY1706" fmla="*/ 95249 h 6858000"/>
              <a:gd name="connsiteX1707" fmla="*/ 3083824 w 11591656"/>
              <a:gd name="connsiteY1707" fmla="*/ 87629 h 6858000"/>
              <a:gd name="connsiteX1708" fmla="*/ 3125735 w 11591656"/>
              <a:gd name="connsiteY1708" fmla="*/ 83819 h 6858000"/>
              <a:gd name="connsiteX1709" fmla="*/ 3171455 w 11591656"/>
              <a:gd name="connsiteY1709" fmla="*/ 76199 h 6858000"/>
              <a:gd name="connsiteX1710" fmla="*/ 3316235 w 11591656"/>
              <a:gd name="connsiteY1710" fmla="*/ 72389 h 6858000"/>
              <a:gd name="connsiteX1711" fmla="*/ 3400055 w 11591656"/>
              <a:gd name="connsiteY1711" fmla="*/ 80009 h 6858000"/>
              <a:gd name="connsiteX1712" fmla="*/ 3419105 w 11591656"/>
              <a:gd name="connsiteY1712" fmla="*/ 87629 h 6858000"/>
              <a:gd name="connsiteX1713" fmla="*/ 3422915 w 11591656"/>
              <a:gd name="connsiteY1713" fmla="*/ 110489 h 6858000"/>
              <a:gd name="connsiteX1714" fmla="*/ 3417286 w 11591656"/>
              <a:gd name="connsiteY1714" fmla="*/ 128444 h 6858000"/>
              <a:gd name="connsiteX1715" fmla="*/ 3413592 w 11591656"/>
              <a:gd name="connsiteY1715" fmla="*/ 138845 h 6858000"/>
              <a:gd name="connsiteX1716" fmla="*/ 3422915 w 11591656"/>
              <a:gd name="connsiteY1716" fmla="*/ 133349 h 6858000"/>
              <a:gd name="connsiteX1717" fmla="*/ 3453395 w 11591656"/>
              <a:gd name="connsiteY1717" fmla="*/ 121920 h 6858000"/>
              <a:gd name="connsiteX1718" fmla="*/ 3476255 w 11591656"/>
              <a:gd name="connsiteY1718" fmla="*/ 114299 h 6858000"/>
              <a:gd name="connsiteX1719" fmla="*/ 3487685 w 11591656"/>
              <a:gd name="connsiteY1719" fmla="*/ 102870 h 6858000"/>
              <a:gd name="connsiteX1720" fmla="*/ 3662945 w 11591656"/>
              <a:gd name="connsiteY1720" fmla="*/ 91440 h 6858000"/>
              <a:gd name="connsiteX1721" fmla="*/ 3720094 w 11591656"/>
              <a:gd name="connsiteY1721" fmla="*/ 83819 h 6858000"/>
              <a:gd name="connsiteX1722" fmla="*/ 3758194 w 11591656"/>
              <a:gd name="connsiteY1722" fmla="*/ 76199 h 6858000"/>
              <a:gd name="connsiteX1723" fmla="*/ 4146814 w 11591656"/>
              <a:gd name="connsiteY1723" fmla="*/ 68580 h 6858000"/>
              <a:gd name="connsiteX1724" fmla="*/ 4188724 w 11591656"/>
              <a:gd name="connsiteY1724" fmla="*/ 60960 h 6858000"/>
              <a:gd name="connsiteX1725" fmla="*/ 4223014 w 11591656"/>
              <a:gd name="connsiteY1725" fmla="*/ 57149 h 6858000"/>
              <a:gd name="connsiteX1726" fmla="*/ 4253494 w 11591656"/>
              <a:gd name="connsiteY1726" fmla="*/ 38099 h 6858000"/>
              <a:gd name="connsiteX1727" fmla="*/ 4283975 w 11591656"/>
              <a:gd name="connsiteY1727" fmla="*/ 30480 h 6858000"/>
              <a:gd name="connsiteX1728" fmla="*/ 4325884 w 11591656"/>
              <a:gd name="connsiteY1728" fmla="*/ 15239 h 6858000"/>
              <a:gd name="connsiteX1729" fmla="*/ 4383035 w 11591656"/>
              <a:gd name="connsiteY17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</a:cxnLst>
            <a:rect l="l" t="t" r="r" b="b"/>
            <a:pathLst>
              <a:path w="11591656" h="6858000">
                <a:moveTo>
                  <a:pt x="5245431" y="6350342"/>
                </a:moveTo>
                <a:cubicBezTo>
                  <a:pt x="5259777" y="6349074"/>
                  <a:pt x="5277476" y="6351240"/>
                  <a:pt x="5310909" y="6358351"/>
                </a:cubicBezTo>
                <a:cubicBezTo>
                  <a:pt x="5330919" y="6362608"/>
                  <a:pt x="5340242" y="6374429"/>
                  <a:pt x="5357091" y="6381271"/>
                </a:cubicBezTo>
                <a:cubicBezTo>
                  <a:pt x="5374274" y="6388248"/>
                  <a:pt x="5391448" y="6396122"/>
                  <a:pt x="5412509" y="6399607"/>
                </a:cubicBezTo>
                <a:cubicBezTo>
                  <a:pt x="5455948" y="6406793"/>
                  <a:pt x="5431178" y="6402396"/>
                  <a:pt x="5486400" y="6413358"/>
                </a:cubicBezTo>
                <a:cubicBezTo>
                  <a:pt x="5492558" y="6417943"/>
                  <a:pt x="5496205" y="6423669"/>
                  <a:pt x="5504873" y="6427111"/>
                </a:cubicBezTo>
                <a:cubicBezTo>
                  <a:pt x="5558432" y="6448375"/>
                  <a:pt x="5522838" y="6394519"/>
                  <a:pt x="5588000" y="6459198"/>
                </a:cubicBezTo>
                <a:cubicBezTo>
                  <a:pt x="5602633" y="6473722"/>
                  <a:pt x="5610201" y="6483968"/>
                  <a:pt x="5634182" y="6495869"/>
                </a:cubicBezTo>
                <a:cubicBezTo>
                  <a:pt x="5642031" y="6499765"/>
                  <a:pt x="5651217" y="6503524"/>
                  <a:pt x="5661891" y="6505037"/>
                </a:cubicBezTo>
                <a:cubicBezTo>
                  <a:pt x="5753160" y="6517979"/>
                  <a:pt x="6038794" y="6527014"/>
                  <a:pt x="6059055" y="6527957"/>
                </a:cubicBezTo>
                <a:cubicBezTo>
                  <a:pt x="6085760" y="6541211"/>
                  <a:pt x="6101157" y="6547840"/>
                  <a:pt x="6123709" y="6564628"/>
                </a:cubicBezTo>
                <a:cubicBezTo>
                  <a:pt x="6149009" y="6583462"/>
                  <a:pt x="6143603" y="6591779"/>
                  <a:pt x="6160655" y="6615051"/>
                </a:cubicBezTo>
                <a:cubicBezTo>
                  <a:pt x="6170032" y="6627849"/>
                  <a:pt x="6182825" y="6636140"/>
                  <a:pt x="6197600" y="6647139"/>
                </a:cubicBezTo>
                <a:cubicBezTo>
                  <a:pt x="6317673" y="6645611"/>
                  <a:pt x="6437842" y="6645391"/>
                  <a:pt x="6557818" y="6642555"/>
                </a:cubicBezTo>
                <a:cubicBezTo>
                  <a:pt x="6567543" y="6642326"/>
                  <a:pt x="6578643" y="6641388"/>
                  <a:pt x="6585527" y="6637971"/>
                </a:cubicBezTo>
                <a:cubicBezTo>
                  <a:pt x="6595263" y="6633139"/>
                  <a:pt x="6597842" y="6625748"/>
                  <a:pt x="6604000" y="6619636"/>
                </a:cubicBezTo>
                <a:cubicBezTo>
                  <a:pt x="6606961" y="6613758"/>
                  <a:pt x="6615845" y="6594126"/>
                  <a:pt x="6622473" y="6587548"/>
                </a:cubicBezTo>
                <a:cubicBezTo>
                  <a:pt x="6627438" y="6582620"/>
                  <a:pt x="6632278" y="6577238"/>
                  <a:pt x="6640946" y="6573796"/>
                </a:cubicBezTo>
                <a:cubicBezTo>
                  <a:pt x="6648549" y="6570778"/>
                  <a:pt x="6659419" y="6570740"/>
                  <a:pt x="6668655" y="6569212"/>
                </a:cubicBezTo>
                <a:cubicBezTo>
                  <a:pt x="6712365" y="6571924"/>
                  <a:pt x="6740317" y="6568106"/>
                  <a:pt x="6770255" y="6582964"/>
                </a:cubicBezTo>
                <a:cubicBezTo>
                  <a:pt x="6778104" y="6586860"/>
                  <a:pt x="6782570" y="6592132"/>
                  <a:pt x="6788727" y="6596716"/>
                </a:cubicBezTo>
                <a:cubicBezTo>
                  <a:pt x="6850303" y="6592132"/>
                  <a:pt x="6913384" y="6591095"/>
                  <a:pt x="6973455" y="6582964"/>
                </a:cubicBezTo>
                <a:cubicBezTo>
                  <a:pt x="6984164" y="6581514"/>
                  <a:pt x="6983399" y="6572739"/>
                  <a:pt x="6991927" y="6569212"/>
                </a:cubicBezTo>
                <a:cubicBezTo>
                  <a:pt x="7002505" y="6564838"/>
                  <a:pt x="7015569" y="6561805"/>
                  <a:pt x="7028873" y="6560044"/>
                </a:cubicBezTo>
                <a:cubicBezTo>
                  <a:pt x="7062133" y="6555643"/>
                  <a:pt x="7096606" y="6553933"/>
                  <a:pt x="7130473" y="6550876"/>
                </a:cubicBezTo>
                <a:cubicBezTo>
                  <a:pt x="7193710" y="6529954"/>
                  <a:pt x="7167828" y="6529154"/>
                  <a:pt x="7232073" y="6537125"/>
                </a:cubicBezTo>
                <a:cubicBezTo>
                  <a:pt x="7241518" y="6538296"/>
                  <a:pt x="7250546" y="6540181"/>
                  <a:pt x="7259782" y="6541709"/>
                </a:cubicBezTo>
                <a:lnTo>
                  <a:pt x="7573818" y="6537125"/>
                </a:lnTo>
                <a:cubicBezTo>
                  <a:pt x="7586384" y="6536234"/>
                  <a:pt x="7576014" y="6524031"/>
                  <a:pt x="7583055" y="6518789"/>
                </a:cubicBezTo>
                <a:cubicBezTo>
                  <a:pt x="7595813" y="6509292"/>
                  <a:pt x="7629170" y="6507338"/>
                  <a:pt x="7647709" y="6505037"/>
                </a:cubicBezTo>
                <a:cubicBezTo>
                  <a:pt x="7678497" y="6506565"/>
                  <a:pt x="7712398" y="6502754"/>
                  <a:pt x="7740073" y="6509621"/>
                </a:cubicBezTo>
                <a:cubicBezTo>
                  <a:pt x="7759930" y="6514549"/>
                  <a:pt x="7761319" y="6529333"/>
                  <a:pt x="7777018" y="6537125"/>
                </a:cubicBezTo>
                <a:cubicBezTo>
                  <a:pt x="7789333" y="6543236"/>
                  <a:pt x="7800740" y="6549836"/>
                  <a:pt x="7813964" y="6555461"/>
                </a:cubicBezTo>
                <a:cubicBezTo>
                  <a:pt x="7856350" y="6573491"/>
                  <a:pt x="7829342" y="6554535"/>
                  <a:pt x="7869382" y="6578380"/>
                </a:cubicBezTo>
                <a:cubicBezTo>
                  <a:pt x="7876488" y="6582613"/>
                  <a:pt x="7879187" y="6588690"/>
                  <a:pt x="7887855" y="6592132"/>
                </a:cubicBezTo>
                <a:cubicBezTo>
                  <a:pt x="7910536" y="6601137"/>
                  <a:pt x="7933265" y="6612224"/>
                  <a:pt x="7961746" y="6615051"/>
                </a:cubicBezTo>
                <a:cubicBezTo>
                  <a:pt x="8056325" y="6624440"/>
                  <a:pt x="7992259" y="6619150"/>
                  <a:pt x="8155709" y="6624219"/>
                </a:cubicBezTo>
                <a:cubicBezTo>
                  <a:pt x="8168024" y="6625748"/>
                  <a:pt x="8179980" y="6628454"/>
                  <a:pt x="8192655" y="6628804"/>
                </a:cubicBezTo>
                <a:cubicBezTo>
                  <a:pt x="8291072" y="6631517"/>
                  <a:pt x="8390286" y="6627833"/>
                  <a:pt x="8488218" y="6633387"/>
                </a:cubicBezTo>
                <a:cubicBezTo>
                  <a:pt x="8512415" y="6634760"/>
                  <a:pt x="8518337" y="6655577"/>
                  <a:pt x="8534400" y="6660891"/>
                </a:cubicBezTo>
                <a:cubicBezTo>
                  <a:pt x="8544962" y="6664385"/>
                  <a:pt x="8559031" y="6663947"/>
                  <a:pt x="8571346" y="6665475"/>
                </a:cubicBezTo>
                <a:cubicBezTo>
                  <a:pt x="8599055" y="6663947"/>
                  <a:pt x="8629160" y="6666689"/>
                  <a:pt x="8654473" y="6660891"/>
                </a:cubicBezTo>
                <a:cubicBezTo>
                  <a:pt x="8734521" y="6642555"/>
                  <a:pt x="8645236" y="6619635"/>
                  <a:pt x="8737600" y="6656307"/>
                </a:cubicBezTo>
                <a:cubicBezTo>
                  <a:pt x="8746836" y="6665475"/>
                  <a:pt x="8751868" y="6676028"/>
                  <a:pt x="8765309" y="6683811"/>
                </a:cubicBezTo>
                <a:cubicBezTo>
                  <a:pt x="8771645" y="6687479"/>
                  <a:pt x="8783454" y="6687490"/>
                  <a:pt x="8793018" y="6688394"/>
                </a:cubicBezTo>
                <a:cubicBezTo>
                  <a:pt x="8848209" y="6693611"/>
                  <a:pt x="8903855" y="6697562"/>
                  <a:pt x="8959273" y="6702146"/>
                </a:cubicBezTo>
                <a:cubicBezTo>
                  <a:pt x="8971588" y="6709786"/>
                  <a:pt x="8984390" y="6717239"/>
                  <a:pt x="8996218" y="6725066"/>
                </a:cubicBezTo>
                <a:cubicBezTo>
                  <a:pt x="9002878" y="6729474"/>
                  <a:pt x="9006023" y="6735376"/>
                  <a:pt x="9014691" y="6738818"/>
                </a:cubicBezTo>
                <a:cubicBezTo>
                  <a:pt x="9022294" y="6741836"/>
                  <a:pt x="9033164" y="6741874"/>
                  <a:pt x="9042400" y="6743402"/>
                </a:cubicBezTo>
                <a:cubicBezTo>
                  <a:pt x="9125527" y="6741874"/>
                  <a:pt x="9208939" y="6742555"/>
                  <a:pt x="9291782" y="6738818"/>
                </a:cubicBezTo>
                <a:cubicBezTo>
                  <a:pt x="9311174" y="6737943"/>
                  <a:pt x="9347200" y="6729650"/>
                  <a:pt x="9347200" y="6729650"/>
                </a:cubicBezTo>
                <a:cubicBezTo>
                  <a:pt x="9356436" y="6723538"/>
                  <a:pt x="9360616" y="6714151"/>
                  <a:pt x="9374909" y="6711314"/>
                </a:cubicBezTo>
                <a:cubicBezTo>
                  <a:pt x="9387163" y="6708881"/>
                  <a:pt x="9518448" y="6699828"/>
                  <a:pt x="9550400" y="6697562"/>
                </a:cubicBezTo>
                <a:cubicBezTo>
                  <a:pt x="9565794" y="6694506"/>
                  <a:pt x="9581528" y="6691843"/>
                  <a:pt x="9596582" y="6688394"/>
                </a:cubicBezTo>
                <a:cubicBezTo>
                  <a:pt x="9703963" y="6663798"/>
                  <a:pt x="9635587" y="6675831"/>
                  <a:pt x="9698182" y="6665475"/>
                </a:cubicBezTo>
                <a:cubicBezTo>
                  <a:pt x="9722812" y="6668531"/>
                  <a:pt x="9746966" y="6672774"/>
                  <a:pt x="9772073" y="6674643"/>
                </a:cubicBezTo>
                <a:cubicBezTo>
                  <a:pt x="9808736" y="6677372"/>
                  <a:pt x="9848741" y="6672087"/>
                  <a:pt x="9882909" y="6679227"/>
                </a:cubicBezTo>
                <a:cubicBezTo>
                  <a:pt x="9910999" y="6685097"/>
                  <a:pt x="9918650" y="6706531"/>
                  <a:pt x="9947564" y="6711314"/>
                </a:cubicBezTo>
                <a:cubicBezTo>
                  <a:pt x="9990166" y="6718362"/>
                  <a:pt x="9965726" y="6714951"/>
                  <a:pt x="10021455" y="6720482"/>
                </a:cubicBezTo>
                <a:cubicBezTo>
                  <a:pt x="10024534" y="6725066"/>
                  <a:pt x="10021983" y="6732073"/>
                  <a:pt x="10030691" y="6734234"/>
                </a:cubicBezTo>
                <a:cubicBezTo>
                  <a:pt x="10062089" y="6742025"/>
                  <a:pt x="10099233" y="6742126"/>
                  <a:pt x="10132291" y="6747986"/>
                </a:cubicBezTo>
                <a:cubicBezTo>
                  <a:pt x="10142745" y="6749839"/>
                  <a:pt x="10150764" y="6754098"/>
                  <a:pt x="10160000" y="6757154"/>
                </a:cubicBezTo>
                <a:cubicBezTo>
                  <a:pt x="10184630" y="6754098"/>
                  <a:pt x="10210031" y="6752292"/>
                  <a:pt x="10233891" y="6747986"/>
                </a:cubicBezTo>
                <a:cubicBezTo>
                  <a:pt x="10244323" y="6746103"/>
                  <a:pt x="10253751" y="6742713"/>
                  <a:pt x="10261600" y="6738818"/>
                </a:cubicBezTo>
                <a:cubicBezTo>
                  <a:pt x="10269449" y="6734922"/>
                  <a:pt x="10269929" y="6727303"/>
                  <a:pt x="10280073" y="6725066"/>
                </a:cubicBezTo>
                <a:cubicBezTo>
                  <a:pt x="10299967" y="6720678"/>
                  <a:pt x="10323176" y="6722010"/>
                  <a:pt x="10344727" y="6720482"/>
                </a:cubicBezTo>
                <a:cubicBezTo>
                  <a:pt x="10353963" y="6717426"/>
                  <a:pt x="10363555" y="6714619"/>
                  <a:pt x="10372436" y="6711314"/>
                </a:cubicBezTo>
                <a:cubicBezTo>
                  <a:pt x="10388207" y="6705444"/>
                  <a:pt x="10399287" y="6694897"/>
                  <a:pt x="10418618" y="6692979"/>
                </a:cubicBezTo>
                <a:cubicBezTo>
                  <a:pt x="10448959" y="6689967"/>
                  <a:pt x="10480194" y="6696034"/>
                  <a:pt x="10510982" y="6697562"/>
                </a:cubicBezTo>
                <a:cubicBezTo>
                  <a:pt x="10528912" y="6742056"/>
                  <a:pt x="10499971" y="6706143"/>
                  <a:pt x="10557164" y="6725066"/>
                </a:cubicBezTo>
                <a:cubicBezTo>
                  <a:pt x="10566400" y="6728122"/>
                  <a:pt x="10568412" y="6734635"/>
                  <a:pt x="10575636" y="6738818"/>
                </a:cubicBezTo>
                <a:cubicBezTo>
                  <a:pt x="10586970" y="6745381"/>
                  <a:pt x="10600267" y="6751042"/>
                  <a:pt x="10612582" y="6757154"/>
                </a:cubicBezTo>
                <a:cubicBezTo>
                  <a:pt x="10615661" y="6761737"/>
                  <a:pt x="10615736" y="6767132"/>
                  <a:pt x="10621818" y="6770905"/>
                </a:cubicBezTo>
                <a:cubicBezTo>
                  <a:pt x="10628753" y="6775207"/>
                  <a:pt x="10640494" y="6776871"/>
                  <a:pt x="10649527" y="6780073"/>
                </a:cubicBezTo>
                <a:cubicBezTo>
                  <a:pt x="10662054" y="6784514"/>
                  <a:pt x="10674158" y="6789241"/>
                  <a:pt x="10686473" y="6793825"/>
                </a:cubicBezTo>
                <a:cubicBezTo>
                  <a:pt x="10729576" y="6792297"/>
                  <a:pt x="10773718" y="6794153"/>
                  <a:pt x="10815782" y="6789241"/>
                </a:cubicBezTo>
                <a:cubicBezTo>
                  <a:pt x="10828497" y="6787756"/>
                  <a:pt x="10832623" y="6779085"/>
                  <a:pt x="10843491" y="6775489"/>
                </a:cubicBezTo>
                <a:cubicBezTo>
                  <a:pt x="10851592" y="6772809"/>
                  <a:pt x="10861964" y="6772434"/>
                  <a:pt x="10871200" y="6770905"/>
                </a:cubicBezTo>
                <a:cubicBezTo>
                  <a:pt x="10969721" y="6772434"/>
                  <a:pt x="11068355" y="6772699"/>
                  <a:pt x="11166764" y="6775489"/>
                </a:cubicBezTo>
                <a:cubicBezTo>
                  <a:pt x="11176484" y="6775765"/>
                  <a:pt x="11185112" y="6778746"/>
                  <a:pt x="11194473" y="6780073"/>
                </a:cubicBezTo>
                <a:cubicBezTo>
                  <a:pt x="11206679" y="6781804"/>
                  <a:pt x="11219212" y="6782927"/>
                  <a:pt x="11231418" y="6784657"/>
                </a:cubicBezTo>
                <a:cubicBezTo>
                  <a:pt x="11240779" y="6785985"/>
                  <a:pt x="11249414" y="6788908"/>
                  <a:pt x="11259127" y="6789241"/>
                </a:cubicBezTo>
                <a:cubicBezTo>
                  <a:pt x="11339045" y="6791977"/>
                  <a:pt x="11419224" y="6792297"/>
                  <a:pt x="11499273" y="6793825"/>
                </a:cubicBezTo>
                <a:cubicBezTo>
                  <a:pt x="11536678" y="6812389"/>
                  <a:pt x="11551189" y="6815995"/>
                  <a:pt x="11573164" y="6835080"/>
                </a:cubicBezTo>
                <a:cubicBezTo>
                  <a:pt x="11593013" y="6852320"/>
                  <a:pt x="11591636" y="6847133"/>
                  <a:pt x="11591636" y="6858000"/>
                </a:cubicBezTo>
                <a:lnTo>
                  <a:pt x="0" y="6858000"/>
                </a:lnTo>
                <a:lnTo>
                  <a:pt x="55418" y="6830497"/>
                </a:lnTo>
                <a:cubicBezTo>
                  <a:pt x="80048" y="6822857"/>
                  <a:pt x="113603" y="6819702"/>
                  <a:pt x="129309" y="6807577"/>
                </a:cubicBezTo>
                <a:cubicBezTo>
                  <a:pt x="144385" y="6795938"/>
                  <a:pt x="129018" y="6779325"/>
                  <a:pt x="138546" y="6766321"/>
                </a:cubicBezTo>
                <a:cubicBezTo>
                  <a:pt x="146007" y="6756139"/>
                  <a:pt x="202478" y="6753558"/>
                  <a:pt x="212436" y="6752569"/>
                </a:cubicBezTo>
                <a:cubicBezTo>
                  <a:pt x="241711" y="6730777"/>
                  <a:pt x="220377" y="6740560"/>
                  <a:pt x="286327" y="6729650"/>
                </a:cubicBezTo>
                <a:lnTo>
                  <a:pt x="314036" y="6725066"/>
                </a:lnTo>
                <a:cubicBezTo>
                  <a:pt x="421794" y="6728122"/>
                  <a:pt x="530696" y="6725879"/>
                  <a:pt x="637309" y="6734234"/>
                </a:cubicBezTo>
                <a:cubicBezTo>
                  <a:pt x="652514" y="6735426"/>
                  <a:pt x="651561" y="6748859"/>
                  <a:pt x="665018" y="6752569"/>
                </a:cubicBezTo>
                <a:cubicBezTo>
                  <a:pt x="681389" y="6757083"/>
                  <a:pt x="701963" y="6755626"/>
                  <a:pt x="720436" y="6757154"/>
                </a:cubicBezTo>
                <a:cubicBezTo>
                  <a:pt x="785091" y="6755626"/>
                  <a:pt x="850716" y="6758316"/>
                  <a:pt x="914400" y="6752569"/>
                </a:cubicBezTo>
                <a:cubicBezTo>
                  <a:pt x="923979" y="6751705"/>
                  <a:pt x="915713" y="6741626"/>
                  <a:pt x="923636" y="6738818"/>
                </a:cubicBezTo>
                <a:cubicBezTo>
                  <a:pt x="1066524" y="6688166"/>
                  <a:pt x="897419" y="6770271"/>
                  <a:pt x="1025236" y="6715898"/>
                </a:cubicBezTo>
                <a:cubicBezTo>
                  <a:pt x="1054989" y="6703242"/>
                  <a:pt x="1078260" y="6687093"/>
                  <a:pt x="1108364" y="6674643"/>
                </a:cubicBezTo>
                <a:cubicBezTo>
                  <a:pt x="1172310" y="6648196"/>
                  <a:pt x="1143774" y="6658342"/>
                  <a:pt x="1191491" y="6642555"/>
                </a:cubicBezTo>
                <a:cubicBezTo>
                  <a:pt x="1197649" y="6637972"/>
                  <a:pt x="1201296" y="6632245"/>
                  <a:pt x="1209964" y="6628804"/>
                </a:cubicBezTo>
                <a:cubicBezTo>
                  <a:pt x="1241373" y="6616333"/>
                  <a:pt x="1273382" y="6632446"/>
                  <a:pt x="1302327" y="6637971"/>
                </a:cubicBezTo>
                <a:cubicBezTo>
                  <a:pt x="1320501" y="6641440"/>
                  <a:pt x="1339667" y="6643550"/>
                  <a:pt x="1357746" y="6647139"/>
                </a:cubicBezTo>
                <a:lnTo>
                  <a:pt x="1403927" y="6656307"/>
                </a:lnTo>
                <a:cubicBezTo>
                  <a:pt x="1416242" y="6662419"/>
                  <a:pt x="1425939" y="6670195"/>
                  <a:pt x="1440873" y="6674643"/>
                </a:cubicBezTo>
                <a:cubicBezTo>
                  <a:pt x="1457570" y="6679615"/>
                  <a:pt x="1496291" y="6683811"/>
                  <a:pt x="1496291" y="6683811"/>
                </a:cubicBezTo>
                <a:cubicBezTo>
                  <a:pt x="1547450" y="6700738"/>
                  <a:pt x="1499776" y="6687681"/>
                  <a:pt x="1579418" y="6697562"/>
                </a:cubicBezTo>
                <a:cubicBezTo>
                  <a:pt x="1727103" y="6715886"/>
                  <a:pt x="1500213" y="6702555"/>
                  <a:pt x="1782618" y="6711314"/>
                </a:cubicBezTo>
                <a:cubicBezTo>
                  <a:pt x="1796494" y="6718201"/>
                  <a:pt x="1806592" y="6723250"/>
                  <a:pt x="1813806" y="6726882"/>
                </a:cubicBezTo>
                <a:lnTo>
                  <a:pt x="1824279" y="6732213"/>
                </a:lnTo>
                <a:lnTo>
                  <a:pt x="1824923" y="6732636"/>
                </a:lnTo>
                <a:cubicBezTo>
                  <a:pt x="1829054" y="6734823"/>
                  <a:pt x="1832354" y="6736379"/>
                  <a:pt x="1827683" y="6733945"/>
                </a:cubicBezTo>
                <a:lnTo>
                  <a:pt x="1824279" y="6732213"/>
                </a:lnTo>
                <a:lnTo>
                  <a:pt x="1817175" y="6727542"/>
                </a:lnTo>
                <a:cubicBezTo>
                  <a:pt x="1818520" y="6727452"/>
                  <a:pt x="1826173" y="6730091"/>
                  <a:pt x="1847273" y="6738818"/>
                </a:cubicBezTo>
                <a:cubicBezTo>
                  <a:pt x="1903443" y="6762048"/>
                  <a:pt x="1843561" y="6744772"/>
                  <a:pt x="1911927" y="6761737"/>
                </a:cubicBezTo>
                <a:cubicBezTo>
                  <a:pt x="1948873" y="6758681"/>
                  <a:pt x="1987231" y="6758448"/>
                  <a:pt x="2022764" y="6752569"/>
                </a:cubicBezTo>
                <a:cubicBezTo>
                  <a:pt x="2043826" y="6749085"/>
                  <a:pt x="2056283" y="6736045"/>
                  <a:pt x="2078182" y="6734234"/>
                </a:cubicBezTo>
                <a:cubicBezTo>
                  <a:pt x="2149085" y="6728369"/>
                  <a:pt x="2115236" y="6731473"/>
                  <a:pt x="2179782" y="6725066"/>
                </a:cubicBezTo>
                <a:cubicBezTo>
                  <a:pt x="2192097" y="6720482"/>
                  <a:pt x="2203270" y="6715024"/>
                  <a:pt x="2216727" y="6711314"/>
                </a:cubicBezTo>
                <a:cubicBezTo>
                  <a:pt x="2258244" y="6699867"/>
                  <a:pt x="2259137" y="6706866"/>
                  <a:pt x="2290618" y="6692979"/>
                </a:cubicBezTo>
                <a:cubicBezTo>
                  <a:pt x="2310144" y="6684365"/>
                  <a:pt x="2324299" y="6672666"/>
                  <a:pt x="2346036" y="6665475"/>
                </a:cubicBezTo>
                <a:lnTo>
                  <a:pt x="2401455" y="6647139"/>
                </a:lnTo>
                <a:lnTo>
                  <a:pt x="2567709" y="6651723"/>
                </a:lnTo>
                <a:cubicBezTo>
                  <a:pt x="2663171" y="6654624"/>
                  <a:pt x="2758419" y="6659836"/>
                  <a:pt x="2854036" y="6660891"/>
                </a:cubicBezTo>
                <a:cubicBezTo>
                  <a:pt x="2897238" y="6661367"/>
                  <a:pt x="2940243" y="6657835"/>
                  <a:pt x="2983346" y="6656307"/>
                </a:cubicBezTo>
                <a:cubicBezTo>
                  <a:pt x="2992582" y="6654779"/>
                  <a:pt x="3001730" y="6653112"/>
                  <a:pt x="3011055" y="6651723"/>
                </a:cubicBezTo>
                <a:cubicBezTo>
                  <a:pt x="3032523" y="6648526"/>
                  <a:pt x="3057060" y="6648726"/>
                  <a:pt x="3075709" y="6642555"/>
                </a:cubicBezTo>
                <a:cubicBezTo>
                  <a:pt x="3087165" y="6638765"/>
                  <a:pt x="3087351" y="6630153"/>
                  <a:pt x="3094182" y="6624219"/>
                </a:cubicBezTo>
                <a:cubicBezTo>
                  <a:pt x="3099690" y="6619436"/>
                  <a:pt x="3106497" y="6615051"/>
                  <a:pt x="3112655" y="6610468"/>
                </a:cubicBezTo>
                <a:cubicBezTo>
                  <a:pt x="3115734" y="6604356"/>
                  <a:pt x="3115593" y="6597602"/>
                  <a:pt x="3121891" y="6592132"/>
                </a:cubicBezTo>
                <a:cubicBezTo>
                  <a:pt x="3150429" y="6567346"/>
                  <a:pt x="3170209" y="6580937"/>
                  <a:pt x="3223491" y="6587548"/>
                </a:cubicBezTo>
                <a:cubicBezTo>
                  <a:pt x="3226570" y="6593660"/>
                  <a:pt x="3224797" y="6600964"/>
                  <a:pt x="3232727" y="6605884"/>
                </a:cubicBezTo>
                <a:cubicBezTo>
                  <a:pt x="3248185" y="6615474"/>
                  <a:pt x="3282666" y="6607710"/>
                  <a:pt x="3297382" y="6605884"/>
                </a:cubicBezTo>
                <a:cubicBezTo>
                  <a:pt x="3300461" y="6601300"/>
                  <a:pt x="3301788" y="6596327"/>
                  <a:pt x="3306618" y="6592132"/>
                </a:cubicBezTo>
                <a:cubicBezTo>
                  <a:pt x="3314255" y="6585499"/>
                  <a:pt x="3325379" y="6580013"/>
                  <a:pt x="3334327" y="6573796"/>
                </a:cubicBezTo>
                <a:cubicBezTo>
                  <a:pt x="3340779" y="6569313"/>
                  <a:pt x="3346642" y="6564628"/>
                  <a:pt x="3352800" y="6560044"/>
                </a:cubicBezTo>
                <a:cubicBezTo>
                  <a:pt x="3356274" y="6547974"/>
                  <a:pt x="3359038" y="6505409"/>
                  <a:pt x="3398982" y="6500453"/>
                </a:cubicBezTo>
                <a:lnTo>
                  <a:pt x="3435927" y="6495869"/>
                </a:lnTo>
                <a:cubicBezTo>
                  <a:pt x="3448242" y="6491286"/>
                  <a:pt x="3459819" y="6478068"/>
                  <a:pt x="3472873" y="6482118"/>
                </a:cubicBezTo>
                <a:cubicBezTo>
                  <a:pt x="3496225" y="6489361"/>
                  <a:pt x="3497503" y="6506565"/>
                  <a:pt x="3509818" y="6518789"/>
                </a:cubicBezTo>
                <a:cubicBezTo>
                  <a:pt x="3515976" y="6524901"/>
                  <a:pt x="3515229" y="6534964"/>
                  <a:pt x="3528291" y="6537125"/>
                </a:cubicBezTo>
                <a:lnTo>
                  <a:pt x="3583709" y="6546293"/>
                </a:lnTo>
                <a:cubicBezTo>
                  <a:pt x="3585305" y="6547348"/>
                  <a:pt x="3626514" y="6573911"/>
                  <a:pt x="3629891" y="6578380"/>
                </a:cubicBezTo>
                <a:cubicBezTo>
                  <a:pt x="3635403" y="6585675"/>
                  <a:pt x="3632106" y="6594331"/>
                  <a:pt x="3639127" y="6601300"/>
                </a:cubicBezTo>
                <a:cubicBezTo>
                  <a:pt x="3649660" y="6611754"/>
                  <a:pt x="3672379" y="6618006"/>
                  <a:pt x="3694546" y="6619636"/>
                </a:cubicBezTo>
                <a:cubicBezTo>
                  <a:pt x="3768208" y="6625052"/>
                  <a:pt x="3842327" y="6628804"/>
                  <a:pt x="3916218" y="6633387"/>
                </a:cubicBezTo>
                <a:cubicBezTo>
                  <a:pt x="3925454" y="6634916"/>
                  <a:pt x="3935474" y="6635574"/>
                  <a:pt x="3943927" y="6637971"/>
                </a:cubicBezTo>
                <a:cubicBezTo>
                  <a:pt x="3957293" y="6641761"/>
                  <a:pt x="3968346" y="6647282"/>
                  <a:pt x="3980873" y="6651723"/>
                </a:cubicBezTo>
                <a:cubicBezTo>
                  <a:pt x="4025878" y="6667677"/>
                  <a:pt x="3993169" y="6653242"/>
                  <a:pt x="4036291" y="6674643"/>
                </a:cubicBezTo>
                <a:cubicBezTo>
                  <a:pt x="4128655" y="6671587"/>
                  <a:pt x="4221994" y="6672790"/>
                  <a:pt x="4313383" y="6665475"/>
                </a:cubicBezTo>
                <a:cubicBezTo>
                  <a:pt x="4322994" y="6664705"/>
                  <a:pt x="4318589" y="6656122"/>
                  <a:pt x="4322619" y="6651723"/>
                </a:cubicBezTo>
                <a:cubicBezTo>
                  <a:pt x="4331025" y="6642544"/>
                  <a:pt x="4357795" y="6613355"/>
                  <a:pt x="4378036" y="6601300"/>
                </a:cubicBezTo>
                <a:cubicBezTo>
                  <a:pt x="4386398" y="6596319"/>
                  <a:pt x="4396509" y="6592132"/>
                  <a:pt x="4405746" y="6587548"/>
                </a:cubicBezTo>
                <a:cubicBezTo>
                  <a:pt x="4436534" y="6589076"/>
                  <a:pt x="4467168" y="6592132"/>
                  <a:pt x="4498109" y="6592132"/>
                </a:cubicBezTo>
                <a:cubicBezTo>
                  <a:pt x="4615012" y="6592132"/>
                  <a:pt x="4664823" y="6588541"/>
                  <a:pt x="4765964" y="6582964"/>
                </a:cubicBezTo>
                <a:cubicBezTo>
                  <a:pt x="4772121" y="6578380"/>
                  <a:pt x="4777010" y="6573307"/>
                  <a:pt x="4784436" y="6569212"/>
                </a:cubicBezTo>
                <a:cubicBezTo>
                  <a:pt x="4838814" y="6539226"/>
                  <a:pt x="4830333" y="6543331"/>
                  <a:pt x="4876800" y="6527957"/>
                </a:cubicBezTo>
                <a:cubicBezTo>
                  <a:pt x="4897186" y="6514467"/>
                  <a:pt x="4906488" y="6506511"/>
                  <a:pt x="4932218" y="6495869"/>
                </a:cubicBezTo>
                <a:cubicBezTo>
                  <a:pt x="4940746" y="6492342"/>
                  <a:pt x="4950691" y="6489758"/>
                  <a:pt x="4959927" y="6486701"/>
                </a:cubicBezTo>
                <a:cubicBezTo>
                  <a:pt x="4981981" y="6453868"/>
                  <a:pt x="4950452" y="6491428"/>
                  <a:pt x="4996873" y="6463782"/>
                </a:cubicBezTo>
                <a:cubicBezTo>
                  <a:pt x="5005688" y="6458532"/>
                  <a:pt x="5009188" y="6451558"/>
                  <a:pt x="5015346" y="6445446"/>
                </a:cubicBezTo>
                <a:cubicBezTo>
                  <a:pt x="5018425" y="6437806"/>
                  <a:pt x="5022195" y="6430227"/>
                  <a:pt x="5024582" y="6422526"/>
                </a:cubicBezTo>
                <a:cubicBezTo>
                  <a:pt x="5028356" y="6410351"/>
                  <a:pt x="5018312" y="6395474"/>
                  <a:pt x="5033818" y="6385855"/>
                </a:cubicBezTo>
                <a:cubicBezTo>
                  <a:pt x="5047820" y="6377169"/>
                  <a:pt x="5077050" y="6379959"/>
                  <a:pt x="5098473" y="6376687"/>
                </a:cubicBezTo>
                <a:cubicBezTo>
                  <a:pt x="5185535" y="6363393"/>
                  <a:pt x="5121293" y="6370755"/>
                  <a:pt x="5200073" y="6362935"/>
                </a:cubicBezTo>
                <a:cubicBezTo>
                  <a:pt x="5220093" y="6356312"/>
                  <a:pt x="5231085" y="6351610"/>
                  <a:pt x="5245431" y="6350342"/>
                </a:cubicBezTo>
                <a:close/>
                <a:moveTo>
                  <a:pt x="3038250" y="3779643"/>
                </a:moveTo>
                <a:cubicBezTo>
                  <a:pt x="3037529" y="3778886"/>
                  <a:pt x="3037971" y="3779229"/>
                  <a:pt x="3040423" y="3781565"/>
                </a:cubicBezTo>
                <a:lnTo>
                  <a:pt x="3045085" y="3786110"/>
                </a:lnTo>
                <a:lnTo>
                  <a:pt x="3043059" y="3784322"/>
                </a:lnTo>
                <a:cubicBezTo>
                  <a:pt x="3040856" y="3782257"/>
                  <a:pt x="3038971" y="3780400"/>
                  <a:pt x="3038250" y="3779643"/>
                </a:cubicBezTo>
                <a:close/>
                <a:moveTo>
                  <a:pt x="10239035" y="3518701"/>
                </a:moveTo>
                <a:cubicBezTo>
                  <a:pt x="10245710" y="3520086"/>
                  <a:pt x="10258541" y="3533069"/>
                  <a:pt x="10262672" y="3540297"/>
                </a:cubicBezTo>
                <a:cubicBezTo>
                  <a:pt x="10270461" y="3553927"/>
                  <a:pt x="10268830" y="3571085"/>
                  <a:pt x="10271909" y="3586479"/>
                </a:cubicBezTo>
                <a:cubicBezTo>
                  <a:pt x="10278066" y="3598794"/>
                  <a:pt x="10283550" y="3611470"/>
                  <a:pt x="10290381" y="3623424"/>
                </a:cubicBezTo>
                <a:cubicBezTo>
                  <a:pt x="10312990" y="3662991"/>
                  <a:pt x="10317034" y="3648224"/>
                  <a:pt x="10327327" y="3706552"/>
                </a:cubicBezTo>
                <a:cubicBezTo>
                  <a:pt x="10333237" y="3740041"/>
                  <a:pt x="10332345" y="3774408"/>
                  <a:pt x="10336563" y="3808152"/>
                </a:cubicBezTo>
                <a:cubicBezTo>
                  <a:pt x="10338510" y="3823730"/>
                  <a:pt x="10342720" y="3838940"/>
                  <a:pt x="10345799" y="3854334"/>
                </a:cubicBezTo>
                <a:cubicBezTo>
                  <a:pt x="10355036" y="3863570"/>
                  <a:pt x="10363474" y="3873681"/>
                  <a:pt x="10373509" y="3882043"/>
                </a:cubicBezTo>
                <a:cubicBezTo>
                  <a:pt x="10382037" y="3889149"/>
                  <a:pt x="10392185" y="3894063"/>
                  <a:pt x="10401218" y="3900515"/>
                </a:cubicBezTo>
                <a:cubicBezTo>
                  <a:pt x="10413744" y="3909462"/>
                  <a:pt x="10425848" y="3918988"/>
                  <a:pt x="10438163" y="3928224"/>
                </a:cubicBezTo>
                <a:cubicBezTo>
                  <a:pt x="10503155" y="3949889"/>
                  <a:pt x="10422911" y="3921688"/>
                  <a:pt x="10502818" y="3955934"/>
                </a:cubicBezTo>
                <a:cubicBezTo>
                  <a:pt x="10511767" y="3959769"/>
                  <a:pt x="10521819" y="3960816"/>
                  <a:pt x="10530527" y="3965170"/>
                </a:cubicBezTo>
                <a:cubicBezTo>
                  <a:pt x="10545829" y="3972821"/>
                  <a:pt x="10577775" y="3997054"/>
                  <a:pt x="10585945" y="4011352"/>
                </a:cubicBezTo>
                <a:cubicBezTo>
                  <a:pt x="10592243" y="4022373"/>
                  <a:pt x="10593251" y="4035751"/>
                  <a:pt x="10595181" y="4048297"/>
                </a:cubicBezTo>
                <a:cubicBezTo>
                  <a:pt x="10599420" y="4075852"/>
                  <a:pt x="10601339" y="4103715"/>
                  <a:pt x="10604418" y="4131424"/>
                </a:cubicBezTo>
                <a:cubicBezTo>
                  <a:pt x="10607222" y="4156657"/>
                  <a:pt x="10616733" y="4180685"/>
                  <a:pt x="10622890" y="4205315"/>
                </a:cubicBezTo>
                <a:cubicBezTo>
                  <a:pt x="10629048" y="4214551"/>
                  <a:pt x="10636990" y="4222821"/>
                  <a:pt x="10641363" y="4233024"/>
                </a:cubicBezTo>
                <a:cubicBezTo>
                  <a:pt x="10646363" y="4244692"/>
                  <a:pt x="10647112" y="4257764"/>
                  <a:pt x="10650599" y="4269970"/>
                </a:cubicBezTo>
                <a:cubicBezTo>
                  <a:pt x="10669838" y="4337307"/>
                  <a:pt x="10675404" y="4294035"/>
                  <a:pt x="10669072" y="4426988"/>
                </a:cubicBezTo>
                <a:cubicBezTo>
                  <a:pt x="10668006" y="4449377"/>
                  <a:pt x="10656757" y="4470091"/>
                  <a:pt x="10650599" y="4491643"/>
                </a:cubicBezTo>
                <a:cubicBezTo>
                  <a:pt x="10644442" y="4500879"/>
                  <a:pt x="10637091" y="4509423"/>
                  <a:pt x="10632127" y="4519352"/>
                </a:cubicBezTo>
                <a:cubicBezTo>
                  <a:pt x="10627773" y="4528060"/>
                  <a:pt x="10626725" y="4538112"/>
                  <a:pt x="10622890" y="4547061"/>
                </a:cubicBezTo>
                <a:cubicBezTo>
                  <a:pt x="10617466" y="4559716"/>
                  <a:pt x="10611249" y="4572052"/>
                  <a:pt x="10604418" y="4584006"/>
                </a:cubicBezTo>
                <a:cubicBezTo>
                  <a:pt x="10579402" y="4627785"/>
                  <a:pt x="10592968" y="4597745"/>
                  <a:pt x="10558236" y="4639424"/>
                </a:cubicBezTo>
                <a:cubicBezTo>
                  <a:pt x="10551129" y="4647952"/>
                  <a:pt x="10544136" y="4656931"/>
                  <a:pt x="10539763" y="4667134"/>
                </a:cubicBezTo>
                <a:cubicBezTo>
                  <a:pt x="10534763" y="4678802"/>
                  <a:pt x="10541292" y="4697351"/>
                  <a:pt x="10530527" y="4704079"/>
                </a:cubicBezTo>
                <a:cubicBezTo>
                  <a:pt x="10512066" y="4715617"/>
                  <a:pt x="10487424" y="4710236"/>
                  <a:pt x="10465872" y="4713315"/>
                </a:cubicBezTo>
                <a:cubicBezTo>
                  <a:pt x="10453557" y="4707158"/>
                  <a:pt x="10441819" y="4699677"/>
                  <a:pt x="10428927" y="4694843"/>
                </a:cubicBezTo>
                <a:cubicBezTo>
                  <a:pt x="10417041" y="4690386"/>
                  <a:pt x="10401733" y="4693733"/>
                  <a:pt x="10391981" y="4685606"/>
                </a:cubicBezTo>
                <a:cubicBezTo>
                  <a:pt x="10381404" y="4676792"/>
                  <a:pt x="10379666" y="4660976"/>
                  <a:pt x="10373509" y="4648661"/>
                </a:cubicBezTo>
                <a:cubicBezTo>
                  <a:pt x="10361194" y="4636346"/>
                  <a:pt x="10351332" y="4620946"/>
                  <a:pt x="10336563" y="4611715"/>
                </a:cubicBezTo>
                <a:cubicBezTo>
                  <a:pt x="10325799" y="4604987"/>
                  <a:pt x="10311824" y="4605966"/>
                  <a:pt x="10299618" y="4602479"/>
                </a:cubicBezTo>
                <a:cubicBezTo>
                  <a:pt x="10290257" y="4599804"/>
                  <a:pt x="10281145" y="4596322"/>
                  <a:pt x="10271909" y="4593243"/>
                </a:cubicBezTo>
                <a:cubicBezTo>
                  <a:pt x="10257699" y="4591213"/>
                  <a:pt x="10201038" y="4587051"/>
                  <a:pt x="10179545" y="4574770"/>
                </a:cubicBezTo>
                <a:cubicBezTo>
                  <a:pt x="10166179" y="4567133"/>
                  <a:pt x="10154914" y="4556297"/>
                  <a:pt x="10142599" y="4547061"/>
                </a:cubicBezTo>
                <a:cubicBezTo>
                  <a:pt x="10102498" y="4533693"/>
                  <a:pt x="10121774" y="4544708"/>
                  <a:pt x="10087181" y="4510115"/>
                </a:cubicBezTo>
                <a:cubicBezTo>
                  <a:pt x="10065630" y="4488564"/>
                  <a:pt x="10041567" y="4469260"/>
                  <a:pt x="10022527" y="4445461"/>
                </a:cubicBezTo>
                <a:cubicBezTo>
                  <a:pt x="10016445" y="4437858"/>
                  <a:pt x="10018949" y="4425675"/>
                  <a:pt x="10013290" y="4417752"/>
                </a:cubicBezTo>
                <a:cubicBezTo>
                  <a:pt x="10003167" y="4403580"/>
                  <a:pt x="9988660" y="4393121"/>
                  <a:pt x="9976345" y="4380806"/>
                </a:cubicBezTo>
                <a:cubicBezTo>
                  <a:pt x="9945913" y="4370662"/>
                  <a:pt x="9942548" y="4374130"/>
                  <a:pt x="9920927" y="4343861"/>
                </a:cubicBezTo>
                <a:cubicBezTo>
                  <a:pt x="9912924" y="4332657"/>
                  <a:pt x="9915164" y="4312211"/>
                  <a:pt x="9902454" y="4306915"/>
                </a:cubicBezTo>
                <a:cubicBezTo>
                  <a:pt x="9873893" y="4295014"/>
                  <a:pt x="9840878" y="4300758"/>
                  <a:pt x="9810090" y="4297679"/>
                </a:cubicBezTo>
                <a:cubicBezTo>
                  <a:pt x="9810090" y="4297679"/>
                  <a:pt x="9753087" y="4312326"/>
                  <a:pt x="9726963" y="4325388"/>
                </a:cubicBezTo>
                <a:cubicBezTo>
                  <a:pt x="9709773" y="4333983"/>
                  <a:pt x="9681866" y="4378002"/>
                  <a:pt x="9671545" y="4390043"/>
                </a:cubicBezTo>
                <a:cubicBezTo>
                  <a:pt x="9663044" y="4399961"/>
                  <a:pt x="9652198" y="4407717"/>
                  <a:pt x="9643836" y="4417752"/>
                </a:cubicBezTo>
                <a:cubicBezTo>
                  <a:pt x="9636729" y="4426280"/>
                  <a:pt x="9635894" y="4441951"/>
                  <a:pt x="9625363" y="4445461"/>
                </a:cubicBezTo>
                <a:cubicBezTo>
                  <a:pt x="9596009" y="4455245"/>
                  <a:pt x="9563787" y="4451618"/>
                  <a:pt x="9532999" y="4454697"/>
                </a:cubicBezTo>
                <a:cubicBezTo>
                  <a:pt x="9531389" y="4454429"/>
                  <a:pt x="9437857" y="4439453"/>
                  <a:pt x="9431399" y="4436224"/>
                </a:cubicBezTo>
                <a:cubicBezTo>
                  <a:pt x="9416115" y="4428582"/>
                  <a:pt x="9393706" y="4395660"/>
                  <a:pt x="9385218" y="4380806"/>
                </a:cubicBezTo>
                <a:cubicBezTo>
                  <a:pt x="9372243" y="4358100"/>
                  <a:pt x="9351008" y="4312156"/>
                  <a:pt x="9348272" y="4288443"/>
                </a:cubicBezTo>
                <a:cubicBezTo>
                  <a:pt x="9341205" y="4227196"/>
                  <a:pt x="9336469" y="4165314"/>
                  <a:pt x="9339036" y="4103715"/>
                </a:cubicBezTo>
                <a:cubicBezTo>
                  <a:pt x="9339609" y="4089958"/>
                  <a:pt x="9352085" y="4079425"/>
                  <a:pt x="9357509" y="4066770"/>
                </a:cubicBezTo>
                <a:cubicBezTo>
                  <a:pt x="9361344" y="4057821"/>
                  <a:pt x="9363666" y="4048297"/>
                  <a:pt x="9366745" y="4039061"/>
                </a:cubicBezTo>
                <a:cubicBezTo>
                  <a:pt x="9432199" y="3973607"/>
                  <a:pt x="9353304" y="4056982"/>
                  <a:pt x="9422163" y="3965170"/>
                </a:cubicBezTo>
                <a:cubicBezTo>
                  <a:pt x="9430000" y="3954720"/>
                  <a:pt x="9442280" y="3948090"/>
                  <a:pt x="9449872" y="3937461"/>
                </a:cubicBezTo>
                <a:cubicBezTo>
                  <a:pt x="9457875" y="3926257"/>
                  <a:pt x="9462187" y="3912830"/>
                  <a:pt x="9468345" y="3900515"/>
                </a:cubicBezTo>
                <a:cubicBezTo>
                  <a:pt x="9478274" y="3880658"/>
                  <a:pt x="9495361" y="3864954"/>
                  <a:pt x="9505290" y="3845097"/>
                </a:cubicBezTo>
                <a:cubicBezTo>
                  <a:pt x="9510967" y="3833743"/>
                  <a:pt x="9509371" y="3819752"/>
                  <a:pt x="9514527" y="3808152"/>
                </a:cubicBezTo>
                <a:cubicBezTo>
                  <a:pt x="9521818" y="3791747"/>
                  <a:pt x="9533000" y="3777364"/>
                  <a:pt x="9542236" y="3761970"/>
                </a:cubicBezTo>
                <a:cubicBezTo>
                  <a:pt x="9576878" y="3759661"/>
                  <a:pt x="9688758" y="3763912"/>
                  <a:pt x="9736199" y="3734261"/>
                </a:cubicBezTo>
                <a:cubicBezTo>
                  <a:pt x="9821070" y="3681216"/>
                  <a:pt x="9677218" y="3731425"/>
                  <a:pt x="9782381" y="3678843"/>
                </a:cubicBezTo>
                <a:cubicBezTo>
                  <a:pt x="9942185" y="3598940"/>
                  <a:pt x="9742856" y="3726742"/>
                  <a:pt x="9856272" y="3651134"/>
                </a:cubicBezTo>
                <a:cubicBezTo>
                  <a:pt x="9871666" y="3648055"/>
                  <a:pt x="9887224" y="3645705"/>
                  <a:pt x="9902454" y="3641897"/>
                </a:cubicBezTo>
                <a:cubicBezTo>
                  <a:pt x="9911899" y="3639536"/>
                  <a:pt x="9920802" y="3635336"/>
                  <a:pt x="9930163" y="3632661"/>
                </a:cubicBezTo>
                <a:cubicBezTo>
                  <a:pt x="9942369" y="3629174"/>
                  <a:pt x="9954903" y="3626911"/>
                  <a:pt x="9967109" y="3623424"/>
                </a:cubicBezTo>
                <a:cubicBezTo>
                  <a:pt x="9976470" y="3620749"/>
                  <a:pt x="9985457" y="3616863"/>
                  <a:pt x="9994818" y="3614188"/>
                </a:cubicBezTo>
                <a:cubicBezTo>
                  <a:pt x="10007024" y="3610701"/>
                  <a:pt x="10019720" y="3608966"/>
                  <a:pt x="10031763" y="3604952"/>
                </a:cubicBezTo>
                <a:cubicBezTo>
                  <a:pt x="10047492" y="3599709"/>
                  <a:pt x="10063115" y="3579065"/>
                  <a:pt x="10077945" y="3586479"/>
                </a:cubicBezTo>
                <a:cubicBezTo>
                  <a:pt x="10089628" y="3592320"/>
                  <a:pt x="10053228" y="3601473"/>
                  <a:pt x="10050236" y="3614188"/>
                </a:cubicBezTo>
                <a:cubicBezTo>
                  <a:pt x="10040338" y="3656252"/>
                  <a:pt x="10044078" y="3700394"/>
                  <a:pt x="10040999" y="3743497"/>
                </a:cubicBezTo>
                <a:cubicBezTo>
                  <a:pt x="10056393" y="3746576"/>
                  <a:pt x="10072144" y="3748223"/>
                  <a:pt x="10087181" y="3752734"/>
                </a:cubicBezTo>
                <a:cubicBezTo>
                  <a:pt x="10103062" y="3757498"/>
                  <a:pt x="10117278" y="3767185"/>
                  <a:pt x="10133363" y="3771206"/>
                </a:cubicBezTo>
                <a:cubicBezTo>
                  <a:pt x="10166757" y="3779554"/>
                  <a:pt x="10201096" y="3783521"/>
                  <a:pt x="10234963" y="3789679"/>
                </a:cubicBezTo>
                <a:cubicBezTo>
                  <a:pt x="10234963" y="3745037"/>
                  <a:pt x="10225103" y="3610563"/>
                  <a:pt x="10234963" y="3521824"/>
                </a:cubicBezTo>
                <a:cubicBezTo>
                  <a:pt x="10235270" y="3519066"/>
                  <a:pt x="10236810" y="3518239"/>
                  <a:pt x="10239035" y="3518701"/>
                </a:cubicBezTo>
                <a:close/>
                <a:moveTo>
                  <a:pt x="9559736" y="3092587"/>
                </a:moveTo>
                <a:lnTo>
                  <a:pt x="9560709" y="3096952"/>
                </a:lnTo>
                <a:cubicBezTo>
                  <a:pt x="9564325" y="3105992"/>
                  <a:pt x="9579182" y="3103109"/>
                  <a:pt x="9588418" y="3106188"/>
                </a:cubicBezTo>
                <a:cubicBezTo>
                  <a:pt x="9668466" y="3109267"/>
                  <a:pt x="9748881" y="3107181"/>
                  <a:pt x="9828563" y="3115424"/>
                </a:cubicBezTo>
                <a:cubicBezTo>
                  <a:pt x="9839605" y="3116566"/>
                  <a:pt x="9849337" y="3125229"/>
                  <a:pt x="9856272" y="3133897"/>
                </a:cubicBezTo>
                <a:cubicBezTo>
                  <a:pt x="9862354" y="3141500"/>
                  <a:pt x="9863148" y="3152161"/>
                  <a:pt x="9865509" y="3161606"/>
                </a:cubicBezTo>
                <a:cubicBezTo>
                  <a:pt x="9869317" y="3176836"/>
                  <a:pt x="9860704" y="3200767"/>
                  <a:pt x="9874745" y="3207788"/>
                </a:cubicBezTo>
                <a:cubicBezTo>
                  <a:pt x="9966909" y="3253870"/>
                  <a:pt x="9971782" y="3241618"/>
                  <a:pt x="10022527" y="3207788"/>
                </a:cubicBezTo>
                <a:cubicBezTo>
                  <a:pt x="10092167" y="3231001"/>
                  <a:pt x="10006333" y="3199690"/>
                  <a:pt x="10077945" y="3235497"/>
                </a:cubicBezTo>
                <a:cubicBezTo>
                  <a:pt x="10100685" y="3246867"/>
                  <a:pt x="10139782" y="3250422"/>
                  <a:pt x="10161072" y="3253970"/>
                </a:cubicBezTo>
                <a:cubicBezTo>
                  <a:pt x="10210333" y="3257049"/>
                  <a:pt x="10261298" y="3249996"/>
                  <a:pt x="10308854" y="3263206"/>
                </a:cubicBezTo>
                <a:cubicBezTo>
                  <a:pt x="10322121" y="3266891"/>
                  <a:pt x="10325180" y="3286552"/>
                  <a:pt x="10327327" y="3300152"/>
                </a:cubicBezTo>
                <a:cubicBezTo>
                  <a:pt x="10334546" y="3345870"/>
                  <a:pt x="10333484" y="3392515"/>
                  <a:pt x="10336563" y="3438697"/>
                </a:cubicBezTo>
                <a:cubicBezTo>
                  <a:pt x="10268830" y="3435618"/>
                  <a:pt x="10186758" y="3471249"/>
                  <a:pt x="10133363" y="3429461"/>
                </a:cubicBezTo>
                <a:cubicBezTo>
                  <a:pt x="10092074" y="3397148"/>
                  <a:pt x="10156316" y="3313829"/>
                  <a:pt x="10124127" y="3272443"/>
                </a:cubicBezTo>
                <a:cubicBezTo>
                  <a:pt x="10099482" y="3240756"/>
                  <a:pt x="10044078" y="3266285"/>
                  <a:pt x="10004054" y="3263206"/>
                </a:cubicBezTo>
                <a:cubicBezTo>
                  <a:pt x="9991739" y="3266285"/>
                  <a:pt x="9979598" y="3270172"/>
                  <a:pt x="9967109" y="3272443"/>
                </a:cubicBezTo>
                <a:cubicBezTo>
                  <a:pt x="9945690" y="3276337"/>
                  <a:pt x="9923457" y="3275951"/>
                  <a:pt x="9902454" y="3281679"/>
                </a:cubicBezTo>
                <a:cubicBezTo>
                  <a:pt x="9889170" y="3285302"/>
                  <a:pt x="9877824" y="3293994"/>
                  <a:pt x="9865509" y="3300152"/>
                </a:cubicBezTo>
                <a:cubicBezTo>
                  <a:pt x="9871666" y="3309388"/>
                  <a:pt x="9876875" y="3319333"/>
                  <a:pt x="9883981" y="3327861"/>
                </a:cubicBezTo>
                <a:cubicBezTo>
                  <a:pt x="9892343" y="3337896"/>
                  <a:pt x="9906385" y="3343634"/>
                  <a:pt x="9911690" y="3355570"/>
                </a:cubicBezTo>
                <a:cubicBezTo>
                  <a:pt x="9919296" y="3372683"/>
                  <a:pt x="9934169" y="3397746"/>
                  <a:pt x="9920927" y="3410988"/>
                </a:cubicBezTo>
                <a:cubicBezTo>
                  <a:pt x="9903375" y="3428540"/>
                  <a:pt x="9871666" y="3417145"/>
                  <a:pt x="9847036" y="3420224"/>
                </a:cubicBezTo>
                <a:cubicBezTo>
                  <a:pt x="9843648" y="3379565"/>
                  <a:pt x="9851782" y="3311389"/>
                  <a:pt x="9819327" y="3272443"/>
                </a:cubicBezTo>
                <a:cubicBezTo>
                  <a:pt x="9812221" y="3263915"/>
                  <a:pt x="9800854" y="3260128"/>
                  <a:pt x="9791618" y="3253970"/>
                </a:cubicBezTo>
                <a:cubicBezTo>
                  <a:pt x="9744508" y="3238267"/>
                  <a:pt x="9726625" y="3230855"/>
                  <a:pt x="9662309" y="3226261"/>
                </a:cubicBezTo>
                <a:cubicBezTo>
                  <a:pt x="9645037" y="3225027"/>
                  <a:pt x="9618792" y="3246035"/>
                  <a:pt x="9606890" y="3253970"/>
                </a:cubicBezTo>
                <a:cubicBezTo>
                  <a:pt x="9616126" y="3260128"/>
                  <a:pt x="9626750" y="3264594"/>
                  <a:pt x="9634599" y="3272443"/>
                </a:cubicBezTo>
                <a:cubicBezTo>
                  <a:pt x="9695754" y="3333597"/>
                  <a:pt x="9629695" y="3286828"/>
                  <a:pt x="9690018" y="3337097"/>
                </a:cubicBezTo>
                <a:cubicBezTo>
                  <a:pt x="9698546" y="3344204"/>
                  <a:pt x="9712763" y="3345641"/>
                  <a:pt x="9717727" y="3355570"/>
                </a:cubicBezTo>
                <a:cubicBezTo>
                  <a:pt x="9726102" y="3372320"/>
                  <a:pt x="9740205" y="3397746"/>
                  <a:pt x="9726963" y="3410988"/>
                </a:cubicBezTo>
                <a:cubicBezTo>
                  <a:pt x="9709411" y="3428540"/>
                  <a:pt x="9677702" y="3417145"/>
                  <a:pt x="9653072" y="3420224"/>
                </a:cubicBezTo>
                <a:cubicBezTo>
                  <a:pt x="9631521" y="3410988"/>
                  <a:pt x="9609390" y="3403001"/>
                  <a:pt x="9588418" y="3392515"/>
                </a:cubicBezTo>
                <a:cubicBezTo>
                  <a:pt x="9578489" y="3387551"/>
                  <a:pt x="9564503" y="3384475"/>
                  <a:pt x="9560709" y="3374043"/>
                </a:cubicBezTo>
                <a:cubicBezTo>
                  <a:pt x="9551181" y="3347842"/>
                  <a:pt x="9551472" y="3318795"/>
                  <a:pt x="9551472" y="3290915"/>
                </a:cubicBezTo>
                <a:close/>
                <a:moveTo>
                  <a:pt x="9554078" y="3062613"/>
                </a:moveTo>
                <a:lnTo>
                  <a:pt x="9560709" y="3069243"/>
                </a:lnTo>
                <a:lnTo>
                  <a:pt x="9559736" y="3092587"/>
                </a:lnTo>
                <a:lnTo>
                  <a:pt x="9554638" y="3069704"/>
                </a:lnTo>
                <a:close/>
                <a:moveTo>
                  <a:pt x="9500802" y="2984001"/>
                </a:moveTo>
                <a:lnTo>
                  <a:pt x="9505290" y="2986115"/>
                </a:lnTo>
                <a:cubicBezTo>
                  <a:pt x="9512227" y="2991070"/>
                  <a:pt x="9516418" y="2995498"/>
                  <a:pt x="9519055" y="2999730"/>
                </a:cubicBezTo>
                <a:lnTo>
                  <a:pt x="9519585" y="3001216"/>
                </a:lnTo>
                <a:lnTo>
                  <a:pt x="9514527" y="3004588"/>
                </a:lnTo>
                <a:close/>
                <a:moveTo>
                  <a:pt x="9556502" y="2975416"/>
                </a:moveTo>
                <a:lnTo>
                  <a:pt x="9553009" y="2989539"/>
                </a:lnTo>
                <a:cubicBezTo>
                  <a:pt x="9551569" y="3002121"/>
                  <a:pt x="9551166" y="3016303"/>
                  <a:pt x="9551528" y="3030269"/>
                </a:cubicBezTo>
                <a:lnTo>
                  <a:pt x="9554078" y="3062613"/>
                </a:lnTo>
                <a:lnTo>
                  <a:pt x="9532999" y="3041534"/>
                </a:lnTo>
                <a:cubicBezTo>
                  <a:pt x="9524927" y="3029426"/>
                  <a:pt x="9524936" y="3020526"/>
                  <a:pt x="9523496" y="3012176"/>
                </a:cubicBezTo>
                <a:lnTo>
                  <a:pt x="9519585" y="3001216"/>
                </a:lnTo>
                <a:lnTo>
                  <a:pt x="9542236" y="2986115"/>
                </a:lnTo>
                <a:close/>
                <a:moveTo>
                  <a:pt x="9375981" y="2930697"/>
                </a:moveTo>
                <a:cubicBezTo>
                  <a:pt x="9459528" y="2944623"/>
                  <a:pt x="9405633" y="2927849"/>
                  <a:pt x="9459109" y="2958406"/>
                </a:cubicBezTo>
                <a:cubicBezTo>
                  <a:pt x="9471064" y="2965237"/>
                  <a:pt x="9485477" y="2968064"/>
                  <a:pt x="9496054" y="2976879"/>
                </a:cubicBezTo>
                <a:lnTo>
                  <a:pt x="9500802" y="2984001"/>
                </a:lnTo>
                <a:lnTo>
                  <a:pt x="9482913" y="2975574"/>
                </a:lnTo>
                <a:cubicBezTo>
                  <a:pt x="9474979" y="2972930"/>
                  <a:pt x="9466806" y="2970722"/>
                  <a:pt x="9459109" y="2967643"/>
                </a:cubicBezTo>
                <a:cubicBezTo>
                  <a:pt x="9456030" y="2992273"/>
                  <a:pt x="9454312" y="3017112"/>
                  <a:pt x="9449872" y="3041534"/>
                </a:cubicBezTo>
                <a:cubicBezTo>
                  <a:pt x="9448130" y="3051113"/>
                  <a:pt x="9442997" y="3059798"/>
                  <a:pt x="9440636" y="3069243"/>
                </a:cubicBezTo>
                <a:cubicBezTo>
                  <a:pt x="9436828" y="3084473"/>
                  <a:pt x="9434478" y="3100030"/>
                  <a:pt x="9431399" y="3115424"/>
                </a:cubicBezTo>
                <a:lnTo>
                  <a:pt x="9440636" y="3143134"/>
                </a:lnTo>
                <a:cubicBezTo>
                  <a:pt x="9446794" y="3161607"/>
                  <a:pt x="9451201" y="3180758"/>
                  <a:pt x="9459109" y="3198552"/>
                </a:cubicBezTo>
                <a:cubicBezTo>
                  <a:pt x="9463617" y="3208696"/>
                  <a:pt x="9472617" y="3216332"/>
                  <a:pt x="9477581" y="3226261"/>
                </a:cubicBezTo>
                <a:cubicBezTo>
                  <a:pt x="9481935" y="3234969"/>
                  <a:pt x="9482464" y="3245262"/>
                  <a:pt x="9486818" y="3253970"/>
                </a:cubicBezTo>
                <a:cubicBezTo>
                  <a:pt x="9491782" y="3263899"/>
                  <a:pt x="9512225" y="3273011"/>
                  <a:pt x="9505290" y="3281679"/>
                </a:cubicBezTo>
                <a:cubicBezTo>
                  <a:pt x="9470881" y="3324690"/>
                  <a:pt x="9448093" y="3298966"/>
                  <a:pt x="9422163" y="3281679"/>
                </a:cubicBezTo>
                <a:cubicBezTo>
                  <a:pt x="9169821" y="3255116"/>
                  <a:pt x="9321504" y="3283809"/>
                  <a:pt x="9191254" y="3244734"/>
                </a:cubicBezTo>
                <a:cubicBezTo>
                  <a:pt x="9179095" y="3241086"/>
                  <a:pt x="9166515" y="3238984"/>
                  <a:pt x="9154309" y="3235497"/>
                </a:cubicBezTo>
                <a:cubicBezTo>
                  <a:pt x="9144947" y="3232822"/>
                  <a:pt x="9131430" y="3234714"/>
                  <a:pt x="9126599" y="3226261"/>
                </a:cubicBezTo>
                <a:cubicBezTo>
                  <a:pt x="9117307" y="3210001"/>
                  <a:pt x="9120442" y="3189316"/>
                  <a:pt x="9117363" y="3170843"/>
                </a:cubicBezTo>
                <a:cubicBezTo>
                  <a:pt x="9136509" y="3167014"/>
                  <a:pt x="9150324" y="3164346"/>
                  <a:pt x="9160055" y="3162529"/>
                </a:cubicBezTo>
                <a:lnTo>
                  <a:pt x="9168803" y="3160986"/>
                </a:lnTo>
                <a:lnTo>
                  <a:pt x="9170975" y="3160789"/>
                </a:lnTo>
                <a:cubicBezTo>
                  <a:pt x="9178107" y="3159790"/>
                  <a:pt x="9183850" y="3158474"/>
                  <a:pt x="9178237" y="3159322"/>
                </a:cubicBezTo>
                <a:lnTo>
                  <a:pt x="9168803" y="3160986"/>
                </a:lnTo>
                <a:lnTo>
                  <a:pt x="9160482" y="3161740"/>
                </a:lnTo>
                <a:cubicBezTo>
                  <a:pt x="9151438" y="3161834"/>
                  <a:pt x="9150482" y="3158423"/>
                  <a:pt x="9191254" y="3143134"/>
                </a:cubicBezTo>
                <a:cubicBezTo>
                  <a:pt x="9205953" y="3137622"/>
                  <a:pt x="9230857" y="3148151"/>
                  <a:pt x="9237436" y="3133897"/>
                </a:cubicBezTo>
                <a:cubicBezTo>
                  <a:pt x="9252972" y="3100236"/>
                  <a:pt x="9243593" y="3060006"/>
                  <a:pt x="9246672" y="3023061"/>
                </a:cubicBezTo>
                <a:cubicBezTo>
                  <a:pt x="9249751" y="3010746"/>
                  <a:pt x="9249611" y="2997137"/>
                  <a:pt x="9255909" y="2986115"/>
                </a:cubicBezTo>
                <a:cubicBezTo>
                  <a:pt x="9280258" y="2943504"/>
                  <a:pt x="9335305" y="2942900"/>
                  <a:pt x="9375981" y="2930697"/>
                </a:cubicBezTo>
                <a:close/>
                <a:moveTo>
                  <a:pt x="2956711" y="2902988"/>
                </a:moveTo>
                <a:lnTo>
                  <a:pt x="2954182" y="2903116"/>
                </a:lnTo>
                <a:lnTo>
                  <a:pt x="2954285" y="2903219"/>
                </a:lnTo>
                <a:lnTo>
                  <a:pt x="2956823" y="2903536"/>
                </a:lnTo>
                <a:close/>
                <a:moveTo>
                  <a:pt x="9717727" y="2884515"/>
                </a:moveTo>
                <a:cubicBezTo>
                  <a:pt x="9730042" y="2887594"/>
                  <a:pt x="9744920" y="2885625"/>
                  <a:pt x="9754672" y="2893752"/>
                </a:cubicBezTo>
                <a:cubicBezTo>
                  <a:pt x="9751593" y="2918382"/>
                  <a:pt x="9757491" y="2945945"/>
                  <a:pt x="9745436" y="2967643"/>
                </a:cubicBezTo>
                <a:cubicBezTo>
                  <a:pt x="9739271" y="2978740"/>
                  <a:pt x="9721121" y="2978142"/>
                  <a:pt x="9708490" y="2976879"/>
                </a:cubicBezTo>
                <a:cubicBezTo>
                  <a:pt x="9679959" y="2974026"/>
                  <a:pt x="9642241" y="2952991"/>
                  <a:pt x="9616127" y="2939934"/>
                </a:cubicBezTo>
                <a:cubicBezTo>
                  <a:pt x="9603812" y="2946091"/>
                  <a:pt x="9590857" y="2951109"/>
                  <a:pt x="9579181" y="2958406"/>
                </a:cubicBezTo>
                <a:lnTo>
                  <a:pt x="9556502" y="2975416"/>
                </a:lnTo>
                <a:lnTo>
                  <a:pt x="9560709" y="2958406"/>
                </a:lnTo>
                <a:cubicBezTo>
                  <a:pt x="9569531" y="2940762"/>
                  <a:pt x="9601557" y="2937982"/>
                  <a:pt x="9616127" y="2930697"/>
                </a:cubicBezTo>
                <a:cubicBezTo>
                  <a:pt x="9632184" y="2922668"/>
                  <a:pt x="9645966" y="2910417"/>
                  <a:pt x="9662309" y="2902988"/>
                </a:cubicBezTo>
                <a:cubicBezTo>
                  <a:pt x="9680036" y="2894930"/>
                  <a:pt x="9717727" y="2884515"/>
                  <a:pt x="9717727" y="2884515"/>
                </a:cubicBezTo>
                <a:close/>
                <a:moveTo>
                  <a:pt x="2483410" y="2759624"/>
                </a:moveTo>
                <a:cubicBezTo>
                  <a:pt x="2483845" y="2759324"/>
                  <a:pt x="2488008" y="2760401"/>
                  <a:pt x="2498950" y="2764494"/>
                </a:cubicBezTo>
                <a:lnTo>
                  <a:pt x="2498992" y="2764511"/>
                </a:lnTo>
                <a:lnTo>
                  <a:pt x="2490232" y="2763024"/>
                </a:lnTo>
                <a:cubicBezTo>
                  <a:pt x="2486266" y="2761604"/>
                  <a:pt x="2482974" y="2759925"/>
                  <a:pt x="2483410" y="2759624"/>
                </a:cubicBezTo>
                <a:close/>
                <a:moveTo>
                  <a:pt x="9560709" y="2487352"/>
                </a:moveTo>
                <a:cubicBezTo>
                  <a:pt x="9566866" y="2488891"/>
                  <a:pt x="9592146" y="2486950"/>
                  <a:pt x="9597654" y="2496588"/>
                </a:cubicBezTo>
                <a:cubicBezTo>
                  <a:pt x="9604485" y="2508543"/>
                  <a:pt x="9609969" y="2521219"/>
                  <a:pt x="9616127" y="2533534"/>
                </a:cubicBezTo>
                <a:cubicBezTo>
                  <a:pt x="9625363" y="2536613"/>
                  <a:pt x="9635735" y="2537370"/>
                  <a:pt x="9643836" y="2542770"/>
                </a:cubicBezTo>
                <a:cubicBezTo>
                  <a:pt x="9689227" y="2573030"/>
                  <a:pt x="9655943" y="2564113"/>
                  <a:pt x="9690018" y="2598188"/>
                </a:cubicBezTo>
                <a:cubicBezTo>
                  <a:pt x="9700903" y="2609073"/>
                  <a:pt x="9717727" y="2613582"/>
                  <a:pt x="9726963" y="2625897"/>
                </a:cubicBezTo>
                <a:cubicBezTo>
                  <a:pt x="9744310" y="2649026"/>
                  <a:pt x="9745886" y="2682667"/>
                  <a:pt x="9754672" y="2709024"/>
                </a:cubicBezTo>
                <a:cubicBezTo>
                  <a:pt x="9759915" y="2724753"/>
                  <a:pt x="9766987" y="2739812"/>
                  <a:pt x="9773145" y="2755206"/>
                </a:cubicBezTo>
                <a:cubicBezTo>
                  <a:pt x="9780377" y="2773285"/>
                  <a:pt x="9784386" y="2792545"/>
                  <a:pt x="9791618" y="2810624"/>
                </a:cubicBezTo>
                <a:cubicBezTo>
                  <a:pt x="9796732" y="2823408"/>
                  <a:pt x="9807553" y="2834037"/>
                  <a:pt x="9810090" y="2847570"/>
                </a:cubicBezTo>
                <a:cubicBezTo>
                  <a:pt x="9816922" y="2884008"/>
                  <a:pt x="9814729" y="2921619"/>
                  <a:pt x="9819327" y="2958406"/>
                </a:cubicBezTo>
                <a:cubicBezTo>
                  <a:pt x="9820902" y="2971002"/>
                  <a:pt x="9825484" y="2983037"/>
                  <a:pt x="9828563" y="2995352"/>
                </a:cubicBezTo>
                <a:cubicBezTo>
                  <a:pt x="9828563" y="2995352"/>
                  <a:pt x="9862369" y="3028792"/>
                  <a:pt x="9865509" y="3050770"/>
                </a:cubicBezTo>
                <a:cubicBezTo>
                  <a:pt x="9866886" y="3060408"/>
                  <a:pt x="9847036" y="3056927"/>
                  <a:pt x="9837799" y="3060006"/>
                </a:cubicBezTo>
                <a:cubicBezTo>
                  <a:pt x="9819326" y="3056927"/>
                  <a:pt x="9790756" y="3067520"/>
                  <a:pt x="9782381" y="3050770"/>
                </a:cubicBezTo>
                <a:cubicBezTo>
                  <a:pt x="9781239" y="3048487"/>
                  <a:pt x="9787959" y="2921491"/>
                  <a:pt x="9754672" y="2893752"/>
                </a:cubicBezTo>
                <a:cubicBezTo>
                  <a:pt x="9715964" y="2835691"/>
                  <a:pt x="9756788" y="2899409"/>
                  <a:pt x="9717727" y="2829097"/>
                </a:cubicBezTo>
                <a:cubicBezTo>
                  <a:pt x="9699160" y="2795676"/>
                  <a:pt x="9690792" y="2784075"/>
                  <a:pt x="9671545" y="2755206"/>
                </a:cubicBezTo>
                <a:cubicBezTo>
                  <a:pt x="9664299" y="2744338"/>
                  <a:pt x="9653072" y="2736733"/>
                  <a:pt x="9643836" y="2727497"/>
                </a:cubicBezTo>
                <a:cubicBezTo>
                  <a:pt x="9619206" y="2702867"/>
                  <a:pt x="9581339" y="2686522"/>
                  <a:pt x="9569945" y="2653606"/>
                </a:cubicBezTo>
                <a:cubicBezTo>
                  <a:pt x="9551789" y="2601156"/>
                  <a:pt x="9563788" y="2542770"/>
                  <a:pt x="9560709" y="2487352"/>
                </a:cubicBezTo>
                <a:close/>
                <a:moveTo>
                  <a:pt x="6878687" y="2445849"/>
                </a:moveTo>
                <a:cubicBezTo>
                  <a:pt x="6878225" y="2445184"/>
                  <a:pt x="6878304" y="2445238"/>
                  <a:pt x="6879350" y="2446710"/>
                </a:cubicBezTo>
                <a:lnTo>
                  <a:pt x="6879600" y="2447072"/>
                </a:lnTo>
                <a:close/>
                <a:moveTo>
                  <a:pt x="5067620" y="2105450"/>
                </a:moveTo>
                <a:cubicBezTo>
                  <a:pt x="5078956" y="2105985"/>
                  <a:pt x="5090562" y="2107623"/>
                  <a:pt x="5101965" y="2108860"/>
                </a:cubicBezTo>
                <a:lnTo>
                  <a:pt x="5108303" y="2109051"/>
                </a:lnTo>
                <a:lnTo>
                  <a:pt x="5103465" y="2118988"/>
                </a:lnTo>
                <a:cubicBezTo>
                  <a:pt x="5101030" y="2124027"/>
                  <a:pt x="5099545" y="2127134"/>
                  <a:pt x="5099545" y="2127134"/>
                </a:cubicBezTo>
                <a:lnTo>
                  <a:pt x="5092382" y="2155785"/>
                </a:lnTo>
                <a:lnTo>
                  <a:pt x="5081072" y="2164079"/>
                </a:lnTo>
                <a:cubicBezTo>
                  <a:pt x="5077993" y="2161000"/>
                  <a:pt x="5075321" y="2157455"/>
                  <a:pt x="5071837" y="2154843"/>
                </a:cubicBezTo>
                <a:cubicBezTo>
                  <a:pt x="5062956" y="2148183"/>
                  <a:pt x="5051063" y="2145038"/>
                  <a:pt x="5044127" y="2136370"/>
                </a:cubicBezTo>
                <a:cubicBezTo>
                  <a:pt x="5038045" y="2128767"/>
                  <a:pt x="5025585" y="2111524"/>
                  <a:pt x="5034890" y="2108661"/>
                </a:cubicBezTo>
                <a:cubicBezTo>
                  <a:pt x="5045216" y="2105484"/>
                  <a:pt x="5056282" y="2104915"/>
                  <a:pt x="5067620" y="2105450"/>
                </a:cubicBezTo>
                <a:close/>
                <a:moveTo>
                  <a:pt x="5173491" y="2007840"/>
                </a:moveTo>
                <a:lnTo>
                  <a:pt x="5177021" y="2057927"/>
                </a:lnTo>
                <a:cubicBezTo>
                  <a:pt x="5178214" y="2074882"/>
                  <a:pt x="5176675" y="2090276"/>
                  <a:pt x="5164200" y="2099424"/>
                </a:cubicBezTo>
                <a:cubicBezTo>
                  <a:pt x="5155488" y="2105813"/>
                  <a:pt x="5145631" y="2108790"/>
                  <a:pt x="5135103" y="2109861"/>
                </a:cubicBezTo>
                <a:lnTo>
                  <a:pt x="5108303" y="2109051"/>
                </a:lnTo>
                <a:lnTo>
                  <a:pt x="5113074" y="2099254"/>
                </a:lnTo>
                <a:cubicBezTo>
                  <a:pt x="5120662" y="2083803"/>
                  <a:pt x="5129898" y="2065331"/>
                  <a:pt x="5136490" y="2053243"/>
                </a:cubicBezTo>
                <a:cubicBezTo>
                  <a:pt x="5141806" y="2043498"/>
                  <a:pt x="5147857" y="2034062"/>
                  <a:pt x="5154964" y="2025534"/>
                </a:cubicBezTo>
                <a:cubicBezTo>
                  <a:pt x="5159145" y="2020517"/>
                  <a:pt x="5164451" y="2016424"/>
                  <a:pt x="5169523" y="2012169"/>
                </a:cubicBezTo>
                <a:close/>
                <a:moveTo>
                  <a:pt x="5184486" y="1990575"/>
                </a:moveTo>
                <a:lnTo>
                  <a:pt x="5182672" y="1997824"/>
                </a:lnTo>
                <a:lnTo>
                  <a:pt x="5173491" y="2007840"/>
                </a:lnTo>
                <a:lnTo>
                  <a:pt x="5173436" y="2007061"/>
                </a:lnTo>
                <a:close/>
                <a:moveTo>
                  <a:pt x="10299618" y="1157316"/>
                </a:moveTo>
                <a:cubicBezTo>
                  <a:pt x="10358764" y="1186889"/>
                  <a:pt x="10334855" y="1162128"/>
                  <a:pt x="10345799" y="1249680"/>
                </a:cubicBezTo>
                <a:cubicBezTo>
                  <a:pt x="10336563" y="1255838"/>
                  <a:pt x="10319992" y="1257216"/>
                  <a:pt x="10318090" y="1268153"/>
                </a:cubicBezTo>
                <a:cubicBezTo>
                  <a:pt x="10279033" y="1492733"/>
                  <a:pt x="10367734" y="1422862"/>
                  <a:pt x="10281145" y="1480589"/>
                </a:cubicBezTo>
                <a:cubicBezTo>
                  <a:pt x="10278074" y="1449879"/>
                  <a:pt x="10262672" y="1300987"/>
                  <a:pt x="10262672" y="1277389"/>
                </a:cubicBezTo>
                <a:cubicBezTo>
                  <a:pt x="10262672" y="1249509"/>
                  <a:pt x="10268830" y="1221971"/>
                  <a:pt x="10271909" y="1194262"/>
                </a:cubicBezTo>
                <a:close/>
                <a:moveTo>
                  <a:pt x="3201428" y="879980"/>
                </a:moveTo>
                <a:lnTo>
                  <a:pt x="3201456" y="879992"/>
                </a:lnTo>
                <a:lnTo>
                  <a:pt x="3199840" y="880397"/>
                </a:lnTo>
                <a:cubicBezTo>
                  <a:pt x="3199445" y="880418"/>
                  <a:pt x="3200195" y="880148"/>
                  <a:pt x="3201428" y="879980"/>
                </a:cubicBezTo>
                <a:close/>
                <a:moveTo>
                  <a:pt x="4577897" y="624384"/>
                </a:moveTo>
                <a:lnTo>
                  <a:pt x="4577188" y="624877"/>
                </a:lnTo>
                <a:cubicBezTo>
                  <a:pt x="4574870" y="625424"/>
                  <a:pt x="4572565" y="625809"/>
                  <a:pt x="4575822" y="624907"/>
                </a:cubicBezTo>
                <a:close/>
                <a:moveTo>
                  <a:pt x="1683537" y="620991"/>
                </a:moveTo>
                <a:lnTo>
                  <a:pt x="1685209" y="645872"/>
                </a:lnTo>
                <a:cubicBezTo>
                  <a:pt x="1685836" y="653710"/>
                  <a:pt x="1686439" y="660215"/>
                  <a:pt x="1686943" y="665848"/>
                </a:cubicBezTo>
                <a:lnTo>
                  <a:pt x="1688035" y="679897"/>
                </a:lnTo>
                <a:lnTo>
                  <a:pt x="1689622" y="678569"/>
                </a:lnTo>
                <a:cubicBezTo>
                  <a:pt x="1696248" y="671028"/>
                  <a:pt x="1702885" y="661417"/>
                  <a:pt x="1709801" y="649316"/>
                </a:cubicBezTo>
                <a:cubicBezTo>
                  <a:pt x="1714630" y="640863"/>
                  <a:pt x="1715958" y="630843"/>
                  <a:pt x="1719038" y="621607"/>
                </a:cubicBezTo>
                <a:cubicBezTo>
                  <a:pt x="1709801" y="620067"/>
                  <a:pt x="1698631" y="621594"/>
                  <a:pt x="1688429" y="621587"/>
                </a:cubicBezTo>
                <a:close/>
                <a:moveTo>
                  <a:pt x="1231324" y="564319"/>
                </a:moveTo>
                <a:lnTo>
                  <a:pt x="1247982" y="575425"/>
                </a:lnTo>
                <a:cubicBezTo>
                  <a:pt x="1256690" y="579779"/>
                  <a:pt x="1267768" y="579003"/>
                  <a:pt x="1275691" y="584662"/>
                </a:cubicBezTo>
                <a:cubicBezTo>
                  <a:pt x="1289863" y="594785"/>
                  <a:pt x="1300322" y="609292"/>
                  <a:pt x="1312637" y="621607"/>
                </a:cubicBezTo>
                <a:lnTo>
                  <a:pt x="1318197" y="623831"/>
                </a:lnTo>
                <a:lnTo>
                  <a:pt x="1315585" y="615982"/>
                </a:lnTo>
                <a:cubicBezTo>
                  <a:pt x="1313486" y="609717"/>
                  <a:pt x="1310250" y="603865"/>
                  <a:pt x="1300745" y="594359"/>
                </a:cubicBezTo>
                <a:cubicBezTo>
                  <a:pt x="1291370" y="584985"/>
                  <a:pt x="1285680" y="577302"/>
                  <a:pt x="1274075" y="571499"/>
                </a:cubicBezTo>
                <a:cubicBezTo>
                  <a:pt x="1272278" y="570601"/>
                  <a:pt x="1262754" y="569014"/>
                  <a:pt x="1252725" y="567492"/>
                </a:cubicBezTo>
                <a:close/>
                <a:moveTo>
                  <a:pt x="2288691" y="533671"/>
                </a:moveTo>
                <a:lnTo>
                  <a:pt x="2291345" y="537209"/>
                </a:lnTo>
                <a:lnTo>
                  <a:pt x="2295155" y="539749"/>
                </a:lnTo>
                <a:lnTo>
                  <a:pt x="2287535" y="537209"/>
                </a:lnTo>
                <a:close/>
                <a:moveTo>
                  <a:pt x="2172074" y="516764"/>
                </a:moveTo>
                <a:lnTo>
                  <a:pt x="2161805" y="560069"/>
                </a:lnTo>
                <a:cubicBezTo>
                  <a:pt x="2158867" y="570516"/>
                  <a:pt x="2141485" y="552450"/>
                  <a:pt x="2131325" y="548639"/>
                </a:cubicBezTo>
                <a:lnTo>
                  <a:pt x="2124981" y="540180"/>
                </a:lnTo>
                <a:lnTo>
                  <a:pt x="2136108" y="536109"/>
                </a:lnTo>
                <a:cubicBezTo>
                  <a:pt x="2143245" y="533346"/>
                  <a:pt x="2150058" y="530315"/>
                  <a:pt x="2157995" y="525779"/>
                </a:cubicBezTo>
                <a:cubicBezTo>
                  <a:pt x="2161971" y="523508"/>
                  <a:pt x="2165422" y="520383"/>
                  <a:pt x="2169425" y="518159"/>
                </a:cubicBezTo>
                <a:close/>
                <a:moveTo>
                  <a:pt x="2344024" y="516359"/>
                </a:moveTo>
                <a:lnTo>
                  <a:pt x="2344623" y="520276"/>
                </a:lnTo>
                <a:cubicBezTo>
                  <a:pt x="2350645" y="545937"/>
                  <a:pt x="2357692" y="539837"/>
                  <a:pt x="2302775" y="544829"/>
                </a:cubicBezTo>
                <a:lnTo>
                  <a:pt x="2295155" y="539749"/>
                </a:lnTo>
                <a:lnTo>
                  <a:pt x="2298965" y="541019"/>
                </a:lnTo>
                <a:cubicBezTo>
                  <a:pt x="2302775" y="541654"/>
                  <a:pt x="2306585" y="541019"/>
                  <a:pt x="2310395" y="537209"/>
                </a:cubicBezTo>
                <a:cubicBezTo>
                  <a:pt x="2313235" y="534369"/>
                  <a:pt x="2312935" y="529589"/>
                  <a:pt x="2314205" y="525779"/>
                </a:cubicBezTo>
                <a:cubicBezTo>
                  <a:pt x="2322252" y="524439"/>
                  <a:pt x="2329099" y="524199"/>
                  <a:pt x="2335274" y="522509"/>
                </a:cubicBezTo>
                <a:close/>
                <a:moveTo>
                  <a:pt x="2366470" y="465100"/>
                </a:moveTo>
                <a:lnTo>
                  <a:pt x="2363735" y="476249"/>
                </a:lnTo>
                <a:cubicBezTo>
                  <a:pt x="2359472" y="487973"/>
                  <a:pt x="2360295" y="499885"/>
                  <a:pt x="2352305" y="510539"/>
                </a:cubicBezTo>
                <a:lnTo>
                  <a:pt x="2344024" y="516359"/>
                </a:lnTo>
                <a:lnTo>
                  <a:pt x="2341636" y="500726"/>
                </a:lnTo>
                <a:lnTo>
                  <a:pt x="2341909" y="472520"/>
                </a:lnTo>
                <a:lnTo>
                  <a:pt x="2344826" y="470756"/>
                </a:lnTo>
                <a:close/>
                <a:moveTo>
                  <a:pt x="2032265" y="457199"/>
                </a:moveTo>
                <a:cubicBezTo>
                  <a:pt x="2028455" y="462279"/>
                  <a:pt x="2026859" y="470431"/>
                  <a:pt x="2020835" y="472439"/>
                </a:cubicBezTo>
                <a:lnTo>
                  <a:pt x="2000837" y="476374"/>
                </a:lnTo>
                <a:lnTo>
                  <a:pt x="2055620" y="480554"/>
                </a:lnTo>
                <a:lnTo>
                  <a:pt x="2047505" y="472439"/>
                </a:lnTo>
                <a:cubicBezTo>
                  <a:pt x="2045277" y="469097"/>
                  <a:pt x="2046535" y="463849"/>
                  <a:pt x="2043695" y="461009"/>
                </a:cubicBezTo>
                <a:cubicBezTo>
                  <a:pt x="2040855" y="458169"/>
                  <a:pt x="2036075" y="458469"/>
                  <a:pt x="2032265" y="457199"/>
                </a:cubicBezTo>
                <a:close/>
                <a:moveTo>
                  <a:pt x="2370099" y="457158"/>
                </a:moveTo>
                <a:lnTo>
                  <a:pt x="2367545" y="464820"/>
                </a:lnTo>
                <a:lnTo>
                  <a:pt x="2366470" y="465100"/>
                </a:lnTo>
                <a:lnTo>
                  <a:pt x="2367445" y="461128"/>
                </a:lnTo>
                <a:close/>
                <a:moveTo>
                  <a:pt x="2417075" y="415290"/>
                </a:moveTo>
                <a:cubicBezTo>
                  <a:pt x="2428531" y="419108"/>
                  <a:pt x="2430087" y="418513"/>
                  <a:pt x="2439935" y="426719"/>
                </a:cubicBezTo>
                <a:cubicBezTo>
                  <a:pt x="2444074" y="430168"/>
                  <a:pt x="2446980" y="435018"/>
                  <a:pt x="2451365" y="438149"/>
                </a:cubicBezTo>
                <a:lnTo>
                  <a:pt x="2453709" y="439322"/>
                </a:lnTo>
                <a:lnTo>
                  <a:pt x="2424695" y="445769"/>
                </a:lnTo>
                <a:cubicBezTo>
                  <a:pt x="2408288" y="448006"/>
                  <a:pt x="2389976" y="442174"/>
                  <a:pt x="2375165" y="449579"/>
                </a:cubicBezTo>
                <a:lnTo>
                  <a:pt x="2370099" y="457158"/>
                </a:lnTo>
                <a:lnTo>
                  <a:pt x="2371355" y="453390"/>
                </a:lnTo>
                <a:cubicBezTo>
                  <a:pt x="2368213" y="449200"/>
                  <a:pt x="2361290" y="450375"/>
                  <a:pt x="2356115" y="449579"/>
                </a:cubicBezTo>
                <a:lnTo>
                  <a:pt x="2345624" y="448414"/>
                </a:lnTo>
                <a:lnTo>
                  <a:pt x="2348495" y="430529"/>
                </a:lnTo>
                <a:cubicBezTo>
                  <a:pt x="2350264" y="422694"/>
                  <a:pt x="2363432" y="424229"/>
                  <a:pt x="2371355" y="422909"/>
                </a:cubicBezTo>
                <a:close/>
                <a:moveTo>
                  <a:pt x="2227862" y="407547"/>
                </a:moveTo>
                <a:cubicBezTo>
                  <a:pt x="2241677" y="407444"/>
                  <a:pt x="2255697" y="409287"/>
                  <a:pt x="2276105" y="415290"/>
                </a:cubicBezTo>
                <a:cubicBezTo>
                  <a:pt x="2281274" y="416809"/>
                  <a:pt x="2283725" y="422909"/>
                  <a:pt x="2287535" y="426719"/>
                </a:cubicBezTo>
                <a:cubicBezTo>
                  <a:pt x="2287535" y="426719"/>
                  <a:pt x="2303374" y="430438"/>
                  <a:pt x="2310395" y="434339"/>
                </a:cubicBezTo>
                <a:cubicBezTo>
                  <a:pt x="2315105" y="436956"/>
                  <a:pt x="2318015" y="441959"/>
                  <a:pt x="2321825" y="445769"/>
                </a:cubicBezTo>
                <a:lnTo>
                  <a:pt x="2345624" y="448414"/>
                </a:lnTo>
                <a:lnTo>
                  <a:pt x="2341919" y="471496"/>
                </a:lnTo>
                <a:lnTo>
                  <a:pt x="2341909" y="472520"/>
                </a:lnTo>
                <a:lnTo>
                  <a:pt x="2329445" y="480059"/>
                </a:lnTo>
                <a:cubicBezTo>
                  <a:pt x="2324278" y="483750"/>
                  <a:pt x="2318338" y="486668"/>
                  <a:pt x="2314205" y="491489"/>
                </a:cubicBezTo>
                <a:cubicBezTo>
                  <a:pt x="2310509" y="495801"/>
                  <a:pt x="2309735" y="502003"/>
                  <a:pt x="2306585" y="506729"/>
                </a:cubicBezTo>
                <a:cubicBezTo>
                  <a:pt x="2291055" y="530024"/>
                  <a:pt x="2292515" y="522288"/>
                  <a:pt x="2290908" y="526889"/>
                </a:cubicBezTo>
                <a:lnTo>
                  <a:pt x="2288691" y="533671"/>
                </a:lnTo>
                <a:lnTo>
                  <a:pt x="2279915" y="521970"/>
                </a:lnTo>
                <a:cubicBezTo>
                  <a:pt x="2274424" y="518537"/>
                  <a:pt x="2267215" y="519429"/>
                  <a:pt x="2260865" y="518159"/>
                </a:cubicBezTo>
                <a:cubicBezTo>
                  <a:pt x="2250705" y="519429"/>
                  <a:pt x="2240425" y="523977"/>
                  <a:pt x="2230385" y="521970"/>
                </a:cubicBezTo>
                <a:cubicBezTo>
                  <a:pt x="2225895" y="521071"/>
                  <a:pt x="2225745" y="514017"/>
                  <a:pt x="2222765" y="510539"/>
                </a:cubicBezTo>
                <a:cubicBezTo>
                  <a:pt x="2218090" y="505084"/>
                  <a:pt x="2212605" y="500379"/>
                  <a:pt x="2207525" y="495299"/>
                </a:cubicBezTo>
                <a:cubicBezTo>
                  <a:pt x="2186425" y="511124"/>
                  <a:pt x="2196185" y="504604"/>
                  <a:pt x="2186902" y="508955"/>
                </a:cubicBezTo>
                <a:lnTo>
                  <a:pt x="2172074" y="516764"/>
                </a:lnTo>
                <a:lnTo>
                  <a:pt x="2175718" y="501395"/>
                </a:lnTo>
                <a:cubicBezTo>
                  <a:pt x="2195211" y="391783"/>
                  <a:pt x="2133023" y="459311"/>
                  <a:pt x="2180855" y="411479"/>
                </a:cubicBezTo>
                <a:cubicBezTo>
                  <a:pt x="2200440" y="409699"/>
                  <a:pt x="2214049" y="407650"/>
                  <a:pt x="2227862" y="407547"/>
                </a:cubicBezTo>
                <a:close/>
                <a:moveTo>
                  <a:pt x="9156775" y="267638"/>
                </a:moveTo>
                <a:cubicBezTo>
                  <a:pt x="9183697" y="267457"/>
                  <a:pt x="9210590" y="268256"/>
                  <a:pt x="9237436" y="270625"/>
                </a:cubicBezTo>
                <a:cubicBezTo>
                  <a:pt x="9250081" y="271741"/>
                  <a:pt x="9228199" y="294877"/>
                  <a:pt x="9228199" y="307571"/>
                </a:cubicBezTo>
                <a:cubicBezTo>
                  <a:pt x="9228199" y="323270"/>
                  <a:pt x="9233628" y="338523"/>
                  <a:pt x="9237436" y="353753"/>
                </a:cubicBezTo>
                <a:cubicBezTo>
                  <a:pt x="9239797" y="363198"/>
                  <a:pt x="9243593" y="372226"/>
                  <a:pt x="9246672" y="381462"/>
                </a:cubicBezTo>
                <a:cubicBezTo>
                  <a:pt x="9255908" y="384541"/>
                  <a:pt x="9264743" y="389321"/>
                  <a:pt x="9274381" y="390698"/>
                </a:cubicBezTo>
                <a:cubicBezTo>
                  <a:pt x="9308046" y="395507"/>
                  <a:pt x="9343123" y="391173"/>
                  <a:pt x="9375981" y="399935"/>
                </a:cubicBezTo>
                <a:cubicBezTo>
                  <a:pt x="9390855" y="403902"/>
                  <a:pt x="9400612" y="418408"/>
                  <a:pt x="9412927" y="427644"/>
                </a:cubicBezTo>
                <a:cubicBezTo>
                  <a:pt x="9412927" y="427644"/>
                  <a:pt x="9475281" y="436883"/>
                  <a:pt x="9505290" y="446116"/>
                </a:cubicBezTo>
                <a:cubicBezTo>
                  <a:pt x="9515900" y="449381"/>
                  <a:pt x="9522468" y="461079"/>
                  <a:pt x="9532999" y="464589"/>
                </a:cubicBezTo>
                <a:cubicBezTo>
                  <a:pt x="9550766" y="470511"/>
                  <a:pt x="9569735" y="472536"/>
                  <a:pt x="9588418" y="473825"/>
                </a:cubicBezTo>
                <a:cubicBezTo>
                  <a:pt x="9659129" y="478702"/>
                  <a:pt x="9730042" y="479983"/>
                  <a:pt x="9800854" y="483062"/>
                </a:cubicBezTo>
                <a:cubicBezTo>
                  <a:pt x="9825709" y="476848"/>
                  <a:pt x="9854047" y="472601"/>
                  <a:pt x="9874745" y="455353"/>
                </a:cubicBezTo>
                <a:cubicBezTo>
                  <a:pt x="9883273" y="448247"/>
                  <a:pt x="9882257" y="429398"/>
                  <a:pt x="9893218" y="427644"/>
                </a:cubicBezTo>
                <a:cubicBezTo>
                  <a:pt x="10062911" y="400493"/>
                  <a:pt x="10045620" y="398394"/>
                  <a:pt x="10133363" y="427644"/>
                </a:cubicBezTo>
                <a:cubicBezTo>
                  <a:pt x="10140067" y="428761"/>
                  <a:pt x="10201332" y="436011"/>
                  <a:pt x="10216490" y="446116"/>
                </a:cubicBezTo>
                <a:cubicBezTo>
                  <a:pt x="10227358" y="453362"/>
                  <a:pt x="10233122" y="466902"/>
                  <a:pt x="10244199" y="473825"/>
                </a:cubicBezTo>
                <a:cubicBezTo>
                  <a:pt x="10267386" y="488317"/>
                  <a:pt x="10300927" y="494935"/>
                  <a:pt x="10327327" y="501535"/>
                </a:cubicBezTo>
                <a:cubicBezTo>
                  <a:pt x="10555157" y="513850"/>
                  <a:pt x="10782811" y="530035"/>
                  <a:pt x="11010818" y="538480"/>
                </a:cubicBezTo>
                <a:cubicBezTo>
                  <a:pt x="11067125" y="540565"/>
                  <a:pt x="11067218" y="534747"/>
                  <a:pt x="11103181" y="510771"/>
                </a:cubicBezTo>
                <a:cubicBezTo>
                  <a:pt x="11127854" y="502547"/>
                  <a:pt x="11161303" y="489797"/>
                  <a:pt x="11186309" y="492298"/>
                </a:cubicBezTo>
                <a:cubicBezTo>
                  <a:pt x="11200009" y="493668"/>
                  <a:pt x="11210939" y="504613"/>
                  <a:pt x="11223254" y="510771"/>
                </a:cubicBezTo>
                <a:cubicBezTo>
                  <a:pt x="11260199" y="516929"/>
                  <a:pt x="11297527" y="521119"/>
                  <a:pt x="11334090" y="529244"/>
                </a:cubicBezTo>
                <a:cubicBezTo>
                  <a:pt x="11353098" y="533468"/>
                  <a:pt x="11370786" y="542367"/>
                  <a:pt x="11389509" y="547716"/>
                </a:cubicBezTo>
                <a:cubicBezTo>
                  <a:pt x="11413920" y="554691"/>
                  <a:pt x="11438906" y="559509"/>
                  <a:pt x="11463399" y="566189"/>
                </a:cubicBezTo>
                <a:cubicBezTo>
                  <a:pt x="11481821" y="571213"/>
                  <a:pt x="11513312" y="579733"/>
                  <a:pt x="11518818" y="603135"/>
                </a:cubicBezTo>
                <a:cubicBezTo>
                  <a:pt x="11540943" y="697167"/>
                  <a:pt x="11535014" y="704604"/>
                  <a:pt x="11518818" y="769389"/>
                </a:cubicBezTo>
                <a:cubicBezTo>
                  <a:pt x="11512660" y="778625"/>
                  <a:pt x="11509013" y="790163"/>
                  <a:pt x="11500345" y="797098"/>
                </a:cubicBezTo>
                <a:cubicBezTo>
                  <a:pt x="11492742" y="803180"/>
                  <a:pt x="11480737" y="800934"/>
                  <a:pt x="11472636" y="806335"/>
                </a:cubicBezTo>
                <a:cubicBezTo>
                  <a:pt x="11461768" y="813581"/>
                  <a:pt x="11454163" y="824808"/>
                  <a:pt x="11444927" y="834044"/>
                </a:cubicBezTo>
                <a:cubicBezTo>
                  <a:pt x="11359090" y="855502"/>
                  <a:pt x="11465826" y="829863"/>
                  <a:pt x="11352563" y="852516"/>
                </a:cubicBezTo>
                <a:cubicBezTo>
                  <a:pt x="11340115" y="855005"/>
                  <a:pt x="11327286" y="856753"/>
                  <a:pt x="11315618" y="861753"/>
                </a:cubicBezTo>
                <a:cubicBezTo>
                  <a:pt x="11305415" y="866126"/>
                  <a:pt x="11297547" y="874718"/>
                  <a:pt x="11287909" y="880225"/>
                </a:cubicBezTo>
                <a:cubicBezTo>
                  <a:pt x="11275954" y="887056"/>
                  <a:pt x="11262167" y="890694"/>
                  <a:pt x="11250963" y="898698"/>
                </a:cubicBezTo>
                <a:cubicBezTo>
                  <a:pt x="11240334" y="906290"/>
                  <a:pt x="11233289" y="918045"/>
                  <a:pt x="11223254" y="926407"/>
                </a:cubicBezTo>
                <a:cubicBezTo>
                  <a:pt x="11183547" y="959497"/>
                  <a:pt x="11209495" y="933287"/>
                  <a:pt x="11167836" y="954116"/>
                </a:cubicBezTo>
                <a:cubicBezTo>
                  <a:pt x="11157907" y="959080"/>
                  <a:pt x="11149363" y="966431"/>
                  <a:pt x="11140127" y="972589"/>
                </a:cubicBezTo>
                <a:cubicBezTo>
                  <a:pt x="11130891" y="975668"/>
                  <a:pt x="11121126" y="977471"/>
                  <a:pt x="11112418" y="981824"/>
                </a:cubicBezTo>
                <a:cubicBezTo>
                  <a:pt x="11095900" y="990084"/>
                  <a:pt x="11060308" y="1019644"/>
                  <a:pt x="11047763" y="1028007"/>
                </a:cubicBezTo>
                <a:cubicBezTo>
                  <a:pt x="11032826" y="1037965"/>
                  <a:pt x="11017638" y="1047687"/>
                  <a:pt x="11001581" y="1055716"/>
                </a:cubicBezTo>
                <a:cubicBezTo>
                  <a:pt x="10971536" y="1070739"/>
                  <a:pt x="10972629" y="1056959"/>
                  <a:pt x="10946163" y="1083425"/>
                </a:cubicBezTo>
                <a:cubicBezTo>
                  <a:pt x="10938313" y="1091275"/>
                  <a:pt x="10934797" y="1102607"/>
                  <a:pt x="10927690" y="1111135"/>
                </a:cubicBezTo>
                <a:cubicBezTo>
                  <a:pt x="10919328" y="1121170"/>
                  <a:pt x="10908482" y="1128926"/>
                  <a:pt x="10899981" y="1138844"/>
                </a:cubicBezTo>
                <a:cubicBezTo>
                  <a:pt x="10889963" y="1150532"/>
                  <a:pt x="10887206" y="1172056"/>
                  <a:pt x="10872272" y="1175789"/>
                </a:cubicBezTo>
                <a:cubicBezTo>
                  <a:pt x="10739231" y="1209049"/>
                  <a:pt x="10751456" y="1209159"/>
                  <a:pt x="10687545" y="1166553"/>
                </a:cubicBezTo>
                <a:cubicBezTo>
                  <a:pt x="10709690" y="1100117"/>
                  <a:pt x="10682822" y="1183082"/>
                  <a:pt x="10706018" y="1101898"/>
                </a:cubicBezTo>
                <a:cubicBezTo>
                  <a:pt x="10708693" y="1092537"/>
                  <a:pt x="10709172" y="1081792"/>
                  <a:pt x="10715254" y="1074189"/>
                </a:cubicBezTo>
                <a:cubicBezTo>
                  <a:pt x="10722189" y="1065521"/>
                  <a:pt x="10735114" y="1063565"/>
                  <a:pt x="10742963" y="1055716"/>
                </a:cubicBezTo>
                <a:cubicBezTo>
                  <a:pt x="10750812" y="1047866"/>
                  <a:pt x="10755278" y="1037243"/>
                  <a:pt x="10761436" y="1028007"/>
                </a:cubicBezTo>
                <a:cubicBezTo>
                  <a:pt x="10773751" y="1024928"/>
                  <a:pt x="10785892" y="1021042"/>
                  <a:pt x="10798381" y="1018771"/>
                </a:cubicBezTo>
                <a:cubicBezTo>
                  <a:pt x="10803641" y="1017815"/>
                  <a:pt x="10912748" y="1006550"/>
                  <a:pt x="10918454" y="991061"/>
                </a:cubicBezTo>
                <a:cubicBezTo>
                  <a:pt x="10936579" y="941865"/>
                  <a:pt x="10924611" y="886383"/>
                  <a:pt x="10927690" y="834044"/>
                </a:cubicBezTo>
                <a:cubicBezTo>
                  <a:pt x="10890996" y="824870"/>
                  <a:pt x="10876092" y="815926"/>
                  <a:pt x="10835327" y="834044"/>
                </a:cubicBezTo>
                <a:cubicBezTo>
                  <a:pt x="10823391" y="839349"/>
                  <a:pt x="10816854" y="852517"/>
                  <a:pt x="10807618" y="861753"/>
                </a:cubicBezTo>
                <a:lnTo>
                  <a:pt x="10779909" y="870989"/>
                </a:lnTo>
                <a:cubicBezTo>
                  <a:pt x="10746766" y="882036"/>
                  <a:pt x="10720689" y="911736"/>
                  <a:pt x="10696781" y="935644"/>
                </a:cubicBezTo>
                <a:cubicBezTo>
                  <a:pt x="10684945" y="938602"/>
                  <a:pt x="10645376" y="947490"/>
                  <a:pt x="10632127" y="954116"/>
                </a:cubicBezTo>
                <a:cubicBezTo>
                  <a:pt x="10608404" y="965978"/>
                  <a:pt x="10604349" y="979614"/>
                  <a:pt x="10576709" y="981824"/>
                </a:cubicBezTo>
                <a:cubicBezTo>
                  <a:pt x="10509122" y="987232"/>
                  <a:pt x="10441242" y="987983"/>
                  <a:pt x="10373509" y="991061"/>
                </a:cubicBezTo>
                <a:cubicBezTo>
                  <a:pt x="10327418" y="987770"/>
                  <a:pt x="10257956" y="969332"/>
                  <a:pt x="10207254" y="991061"/>
                </a:cubicBezTo>
                <a:cubicBezTo>
                  <a:pt x="10197051" y="995435"/>
                  <a:pt x="10188781" y="1003377"/>
                  <a:pt x="10179545" y="1009535"/>
                </a:cubicBezTo>
                <a:cubicBezTo>
                  <a:pt x="10167230" y="1012613"/>
                  <a:pt x="10155146" y="1016841"/>
                  <a:pt x="10142599" y="1018771"/>
                </a:cubicBezTo>
                <a:cubicBezTo>
                  <a:pt x="10115044" y="1023010"/>
                  <a:pt x="10079186" y="1008293"/>
                  <a:pt x="10059472" y="1028007"/>
                </a:cubicBezTo>
                <a:cubicBezTo>
                  <a:pt x="10039758" y="1047721"/>
                  <a:pt x="10053315" y="1083426"/>
                  <a:pt x="10050236" y="1111135"/>
                </a:cubicBezTo>
                <a:cubicBezTo>
                  <a:pt x="10065630" y="1114214"/>
                  <a:pt x="10081188" y="1116564"/>
                  <a:pt x="10096418" y="1120371"/>
                </a:cubicBezTo>
                <a:cubicBezTo>
                  <a:pt x="10129402" y="1128617"/>
                  <a:pt x="10152026" y="1142474"/>
                  <a:pt x="10179545" y="1166553"/>
                </a:cubicBezTo>
                <a:cubicBezTo>
                  <a:pt x="10187899" y="1173863"/>
                  <a:pt x="10190169" y="1186413"/>
                  <a:pt x="10198018" y="1194262"/>
                </a:cubicBezTo>
                <a:cubicBezTo>
                  <a:pt x="10238672" y="1234916"/>
                  <a:pt x="10252171" y="1206898"/>
                  <a:pt x="10244199" y="1286625"/>
                </a:cubicBezTo>
                <a:cubicBezTo>
                  <a:pt x="10243094" y="1297671"/>
                  <a:pt x="10230691" y="1304406"/>
                  <a:pt x="10225727" y="1314335"/>
                </a:cubicBezTo>
                <a:cubicBezTo>
                  <a:pt x="10221373" y="1323043"/>
                  <a:pt x="10219569" y="1332808"/>
                  <a:pt x="10216490" y="1342044"/>
                </a:cubicBezTo>
                <a:cubicBezTo>
                  <a:pt x="10207254" y="1351280"/>
                  <a:pt x="10198816" y="1361391"/>
                  <a:pt x="10188781" y="1369753"/>
                </a:cubicBezTo>
                <a:cubicBezTo>
                  <a:pt x="10175013" y="1381226"/>
                  <a:pt x="10123887" y="1409937"/>
                  <a:pt x="10114890" y="1415935"/>
                </a:cubicBezTo>
                <a:cubicBezTo>
                  <a:pt x="10102082" y="1424474"/>
                  <a:pt x="10090471" y="1434697"/>
                  <a:pt x="10077945" y="1443644"/>
                </a:cubicBezTo>
                <a:cubicBezTo>
                  <a:pt x="10068912" y="1450096"/>
                  <a:pt x="10059269" y="1455664"/>
                  <a:pt x="10050236" y="1462116"/>
                </a:cubicBezTo>
                <a:cubicBezTo>
                  <a:pt x="10037709" y="1471063"/>
                  <a:pt x="10027357" y="1483573"/>
                  <a:pt x="10013290" y="1489825"/>
                </a:cubicBezTo>
                <a:cubicBezTo>
                  <a:pt x="9943009" y="1521062"/>
                  <a:pt x="9985162" y="1471983"/>
                  <a:pt x="9948636" y="1526771"/>
                </a:cubicBezTo>
                <a:cubicBezTo>
                  <a:pt x="9948636" y="1526771"/>
                  <a:pt x="9898605" y="1536568"/>
                  <a:pt x="9874745" y="1545244"/>
                </a:cubicBezTo>
                <a:cubicBezTo>
                  <a:pt x="9856359" y="1551930"/>
                  <a:pt x="9817520" y="1589517"/>
                  <a:pt x="9810090" y="1600662"/>
                </a:cubicBezTo>
                <a:cubicBezTo>
                  <a:pt x="9800893" y="1614457"/>
                  <a:pt x="9797775" y="1631450"/>
                  <a:pt x="9791618" y="1646844"/>
                </a:cubicBezTo>
                <a:cubicBezTo>
                  <a:pt x="9794697" y="1656080"/>
                  <a:pt x="9798742" y="1665049"/>
                  <a:pt x="9800854" y="1674553"/>
                </a:cubicBezTo>
                <a:cubicBezTo>
                  <a:pt x="9804916" y="1692835"/>
                  <a:pt x="9804168" y="1712205"/>
                  <a:pt x="9810090" y="1729971"/>
                </a:cubicBezTo>
                <a:cubicBezTo>
                  <a:pt x="9812791" y="1738074"/>
                  <a:pt x="9855616" y="1793750"/>
                  <a:pt x="9856272" y="1794625"/>
                </a:cubicBezTo>
                <a:cubicBezTo>
                  <a:pt x="9871666" y="1797704"/>
                  <a:pt x="9888824" y="1796073"/>
                  <a:pt x="9902454" y="1803862"/>
                </a:cubicBezTo>
                <a:cubicBezTo>
                  <a:pt x="9912092" y="1809370"/>
                  <a:pt x="9917662" y="1820961"/>
                  <a:pt x="9920927" y="1831570"/>
                </a:cubicBezTo>
                <a:lnTo>
                  <a:pt x="9940656" y="1877655"/>
                </a:lnTo>
                <a:lnTo>
                  <a:pt x="9981211" y="1874515"/>
                </a:lnTo>
                <a:cubicBezTo>
                  <a:pt x="9995149" y="1873436"/>
                  <a:pt x="10009003" y="1871896"/>
                  <a:pt x="10022527" y="1868515"/>
                </a:cubicBezTo>
                <a:cubicBezTo>
                  <a:pt x="10033296" y="1865823"/>
                  <a:pt x="10040307" y="1855007"/>
                  <a:pt x="10050236" y="1850043"/>
                </a:cubicBezTo>
                <a:cubicBezTo>
                  <a:pt x="10058944" y="1845689"/>
                  <a:pt x="10068996" y="1844641"/>
                  <a:pt x="10077945" y="1840806"/>
                </a:cubicBezTo>
                <a:cubicBezTo>
                  <a:pt x="10106748" y="1828462"/>
                  <a:pt x="10123963" y="1820716"/>
                  <a:pt x="10142599" y="1794625"/>
                </a:cubicBezTo>
                <a:cubicBezTo>
                  <a:pt x="10150602" y="1783421"/>
                  <a:pt x="10154241" y="1769634"/>
                  <a:pt x="10161072" y="1757680"/>
                </a:cubicBezTo>
                <a:cubicBezTo>
                  <a:pt x="10166580" y="1748042"/>
                  <a:pt x="10173387" y="1739207"/>
                  <a:pt x="10179545" y="1729971"/>
                </a:cubicBezTo>
                <a:cubicBezTo>
                  <a:pt x="10193963" y="1708344"/>
                  <a:pt x="10201471" y="1654396"/>
                  <a:pt x="10207254" y="1628371"/>
                </a:cubicBezTo>
                <a:cubicBezTo>
                  <a:pt x="10221693" y="1563392"/>
                  <a:pt x="10210296" y="1617724"/>
                  <a:pt x="10225727" y="1563716"/>
                </a:cubicBezTo>
                <a:cubicBezTo>
                  <a:pt x="10229214" y="1551510"/>
                  <a:pt x="10225475" y="1535204"/>
                  <a:pt x="10234963" y="1526771"/>
                </a:cubicBezTo>
                <a:cubicBezTo>
                  <a:pt x="10255545" y="1508476"/>
                  <a:pt x="10284224" y="1502140"/>
                  <a:pt x="10308854" y="1489825"/>
                </a:cubicBezTo>
                <a:cubicBezTo>
                  <a:pt x="10311933" y="1494443"/>
                  <a:pt x="10313347" y="1506351"/>
                  <a:pt x="10327327" y="1517535"/>
                </a:cubicBezTo>
                <a:cubicBezTo>
                  <a:pt x="10335995" y="1524470"/>
                  <a:pt x="10339642" y="1536008"/>
                  <a:pt x="10345799" y="1545244"/>
                </a:cubicBezTo>
                <a:cubicBezTo>
                  <a:pt x="10315011" y="1548323"/>
                  <a:pt x="10268347" y="1527369"/>
                  <a:pt x="10253436" y="1554480"/>
                </a:cubicBezTo>
                <a:cubicBezTo>
                  <a:pt x="10225206" y="1605807"/>
                  <a:pt x="10249502" y="1671634"/>
                  <a:pt x="10244199" y="1729971"/>
                </a:cubicBezTo>
                <a:cubicBezTo>
                  <a:pt x="10243318" y="1739667"/>
                  <a:pt x="10237638" y="1748319"/>
                  <a:pt x="10234963" y="1757680"/>
                </a:cubicBezTo>
                <a:cubicBezTo>
                  <a:pt x="10231476" y="1769886"/>
                  <a:pt x="10228806" y="1782310"/>
                  <a:pt x="10225727" y="1794625"/>
                </a:cubicBezTo>
                <a:cubicBezTo>
                  <a:pt x="10225727" y="1794625"/>
                  <a:pt x="10199563" y="1830635"/>
                  <a:pt x="10188781" y="1850043"/>
                </a:cubicBezTo>
                <a:cubicBezTo>
                  <a:pt x="10184053" y="1858554"/>
                  <a:pt x="10182624" y="1868516"/>
                  <a:pt x="10179545" y="1877752"/>
                </a:cubicBezTo>
                <a:cubicBezTo>
                  <a:pt x="10167230" y="1890067"/>
                  <a:pt x="10154068" y="1901590"/>
                  <a:pt x="10142599" y="1914697"/>
                </a:cubicBezTo>
                <a:cubicBezTo>
                  <a:pt x="10132462" y="1926282"/>
                  <a:pt x="10129258" y="1946117"/>
                  <a:pt x="10114890" y="1951643"/>
                </a:cubicBezTo>
                <a:cubicBezTo>
                  <a:pt x="10042952" y="1979312"/>
                  <a:pt x="10035016" y="1967123"/>
                  <a:pt x="9985581" y="1942406"/>
                </a:cubicBezTo>
                <a:cubicBezTo>
                  <a:pt x="9973141" y="1939296"/>
                  <a:pt x="9960673" y="1938380"/>
                  <a:pt x="9950622" y="1934081"/>
                </a:cubicBezTo>
                <a:lnTo>
                  <a:pt x="9938006" y="1924655"/>
                </a:lnTo>
                <a:lnTo>
                  <a:pt x="9914291" y="1936919"/>
                </a:lnTo>
                <a:cubicBezTo>
                  <a:pt x="9885910" y="1942787"/>
                  <a:pt x="9849345" y="1930861"/>
                  <a:pt x="9819327" y="1933170"/>
                </a:cubicBezTo>
                <a:cubicBezTo>
                  <a:pt x="9736949" y="1900219"/>
                  <a:pt x="9789736" y="1936291"/>
                  <a:pt x="9754672" y="1822335"/>
                </a:cubicBezTo>
                <a:cubicBezTo>
                  <a:pt x="9751407" y="1811725"/>
                  <a:pt x="9740572" y="1804828"/>
                  <a:pt x="9736199" y="1794625"/>
                </a:cubicBezTo>
                <a:cubicBezTo>
                  <a:pt x="9731199" y="1782957"/>
                  <a:pt x="9730042" y="1769995"/>
                  <a:pt x="9726963" y="1757680"/>
                </a:cubicBezTo>
                <a:cubicBezTo>
                  <a:pt x="9726963" y="1757680"/>
                  <a:pt x="9704638" y="1718970"/>
                  <a:pt x="9690018" y="1702262"/>
                </a:cubicBezTo>
                <a:cubicBezTo>
                  <a:pt x="9682708" y="1693908"/>
                  <a:pt x="9670837" y="1690895"/>
                  <a:pt x="9662309" y="1683789"/>
                </a:cubicBezTo>
                <a:cubicBezTo>
                  <a:pt x="9652274" y="1675427"/>
                  <a:pt x="9643836" y="1665316"/>
                  <a:pt x="9634599" y="1656080"/>
                </a:cubicBezTo>
                <a:cubicBezTo>
                  <a:pt x="9553532" y="1644499"/>
                  <a:pt x="9590158" y="1654929"/>
                  <a:pt x="9523763" y="1628371"/>
                </a:cubicBezTo>
                <a:cubicBezTo>
                  <a:pt x="9503149" y="1620125"/>
                  <a:pt x="9490115" y="1595779"/>
                  <a:pt x="9468345" y="1591425"/>
                </a:cubicBezTo>
                <a:cubicBezTo>
                  <a:pt x="9454843" y="1588725"/>
                  <a:pt x="9443714" y="1603740"/>
                  <a:pt x="9431399" y="1609898"/>
                </a:cubicBezTo>
                <a:cubicBezTo>
                  <a:pt x="9440636" y="1612977"/>
                  <a:pt x="9450401" y="1614781"/>
                  <a:pt x="9459109" y="1619135"/>
                </a:cubicBezTo>
                <a:cubicBezTo>
                  <a:pt x="9551864" y="1665512"/>
                  <a:pt x="9410419" y="1607504"/>
                  <a:pt x="9523763" y="1656080"/>
                </a:cubicBezTo>
                <a:cubicBezTo>
                  <a:pt x="9532712" y="1659915"/>
                  <a:pt x="9549111" y="1655871"/>
                  <a:pt x="9551472" y="1665316"/>
                </a:cubicBezTo>
                <a:cubicBezTo>
                  <a:pt x="9605338" y="1880775"/>
                  <a:pt x="9524509" y="1749560"/>
                  <a:pt x="9579181" y="1831570"/>
                </a:cubicBezTo>
                <a:cubicBezTo>
                  <a:pt x="9606889" y="1850042"/>
                  <a:pt x="9609969" y="1846965"/>
                  <a:pt x="9625363" y="1877752"/>
                </a:cubicBezTo>
                <a:cubicBezTo>
                  <a:pt x="9629717" y="1886460"/>
                  <a:pt x="9629198" y="1897360"/>
                  <a:pt x="9634599" y="1905461"/>
                </a:cubicBezTo>
                <a:cubicBezTo>
                  <a:pt x="9641845" y="1916329"/>
                  <a:pt x="9658943" y="1920549"/>
                  <a:pt x="9662309" y="1933170"/>
                </a:cubicBezTo>
                <a:cubicBezTo>
                  <a:pt x="9671862" y="1968992"/>
                  <a:pt x="9668466" y="2007061"/>
                  <a:pt x="9671545" y="2044006"/>
                </a:cubicBezTo>
                <a:cubicBezTo>
                  <a:pt x="9658031" y="2064276"/>
                  <a:pt x="9642412" y="2085223"/>
                  <a:pt x="9634599" y="2108661"/>
                </a:cubicBezTo>
                <a:cubicBezTo>
                  <a:pt x="9629635" y="2123554"/>
                  <a:pt x="9628442" y="2139449"/>
                  <a:pt x="9625363" y="2154843"/>
                </a:cubicBezTo>
                <a:cubicBezTo>
                  <a:pt x="9619205" y="2164079"/>
                  <a:pt x="9614740" y="2174703"/>
                  <a:pt x="9606890" y="2182552"/>
                </a:cubicBezTo>
                <a:cubicBezTo>
                  <a:pt x="9599041" y="2190401"/>
                  <a:pt x="9584688" y="2191386"/>
                  <a:pt x="9579181" y="2201024"/>
                </a:cubicBezTo>
                <a:cubicBezTo>
                  <a:pt x="9571392" y="2214654"/>
                  <a:pt x="9573024" y="2231812"/>
                  <a:pt x="9569945" y="2247206"/>
                </a:cubicBezTo>
                <a:cubicBezTo>
                  <a:pt x="9569945" y="2247206"/>
                  <a:pt x="9534385" y="2274223"/>
                  <a:pt x="9514527" y="2284152"/>
                </a:cubicBezTo>
                <a:cubicBezTo>
                  <a:pt x="9440098" y="2321366"/>
                  <a:pt x="9512087" y="2258882"/>
                  <a:pt x="9449872" y="2321097"/>
                </a:cubicBezTo>
                <a:cubicBezTo>
                  <a:pt x="9335957" y="2327255"/>
                  <a:pt x="9221889" y="2331038"/>
                  <a:pt x="9108127" y="2339570"/>
                </a:cubicBezTo>
                <a:cubicBezTo>
                  <a:pt x="9098552" y="2340288"/>
                  <a:pt x="9055835" y="2357120"/>
                  <a:pt x="9052709" y="2367279"/>
                </a:cubicBezTo>
                <a:cubicBezTo>
                  <a:pt x="9042708" y="2399782"/>
                  <a:pt x="9046551" y="2435012"/>
                  <a:pt x="9043472" y="2468879"/>
                </a:cubicBezTo>
                <a:cubicBezTo>
                  <a:pt x="9072746" y="2512790"/>
                  <a:pt x="9058435" y="2486057"/>
                  <a:pt x="9080418" y="2552006"/>
                </a:cubicBezTo>
                <a:cubicBezTo>
                  <a:pt x="9092733" y="2558164"/>
                  <a:pt x="9106786" y="2561664"/>
                  <a:pt x="9117363" y="2570479"/>
                </a:cubicBezTo>
                <a:cubicBezTo>
                  <a:pt x="9125891" y="2577586"/>
                  <a:pt x="9134400" y="2587180"/>
                  <a:pt x="9135836" y="2598188"/>
                </a:cubicBezTo>
                <a:cubicBezTo>
                  <a:pt x="9158800" y="2774242"/>
                  <a:pt x="9176899" y="2735175"/>
                  <a:pt x="9126599" y="2810624"/>
                </a:cubicBezTo>
                <a:cubicBezTo>
                  <a:pt x="9098067" y="2814191"/>
                  <a:pt x="9054676" y="2830408"/>
                  <a:pt x="9024999" y="2810624"/>
                </a:cubicBezTo>
                <a:cubicBezTo>
                  <a:pt x="9014131" y="2803378"/>
                  <a:pt x="9006526" y="2792151"/>
                  <a:pt x="8997290" y="2782915"/>
                </a:cubicBezTo>
                <a:cubicBezTo>
                  <a:pt x="8984975" y="2776758"/>
                  <a:pt x="8970081" y="2774179"/>
                  <a:pt x="8960345" y="2764443"/>
                </a:cubicBezTo>
                <a:cubicBezTo>
                  <a:pt x="8953461" y="2757559"/>
                  <a:pt x="8952851" y="2746313"/>
                  <a:pt x="8951109" y="2736734"/>
                </a:cubicBezTo>
                <a:cubicBezTo>
                  <a:pt x="8946669" y="2712312"/>
                  <a:pt x="8944951" y="2687473"/>
                  <a:pt x="8941872" y="2662843"/>
                </a:cubicBezTo>
                <a:cubicBezTo>
                  <a:pt x="8935714" y="2650528"/>
                  <a:pt x="8933135" y="2635633"/>
                  <a:pt x="8923399" y="2625897"/>
                </a:cubicBezTo>
                <a:cubicBezTo>
                  <a:pt x="8916515" y="2619013"/>
                  <a:pt x="8900044" y="2607953"/>
                  <a:pt x="8895690" y="2616661"/>
                </a:cubicBezTo>
                <a:cubicBezTo>
                  <a:pt x="8883222" y="2641597"/>
                  <a:pt x="8889533" y="2672079"/>
                  <a:pt x="8886454" y="2699788"/>
                </a:cubicBezTo>
                <a:cubicBezTo>
                  <a:pt x="8889533" y="2715182"/>
                  <a:pt x="8890178" y="2731271"/>
                  <a:pt x="8895690" y="2745970"/>
                </a:cubicBezTo>
                <a:cubicBezTo>
                  <a:pt x="8899588" y="2756364"/>
                  <a:pt x="8909199" y="2763750"/>
                  <a:pt x="8914163" y="2773679"/>
                </a:cubicBezTo>
                <a:cubicBezTo>
                  <a:pt x="8918517" y="2782387"/>
                  <a:pt x="8920320" y="2792152"/>
                  <a:pt x="8923399" y="2801388"/>
                </a:cubicBezTo>
                <a:cubicBezTo>
                  <a:pt x="8929557" y="2810624"/>
                  <a:pt x="8936908" y="2819168"/>
                  <a:pt x="8941872" y="2829097"/>
                </a:cubicBezTo>
                <a:cubicBezTo>
                  <a:pt x="8976163" y="2897678"/>
                  <a:pt x="8963071" y="2916171"/>
                  <a:pt x="8969581" y="3013824"/>
                </a:cubicBezTo>
                <a:cubicBezTo>
                  <a:pt x="8972660" y="3023061"/>
                  <a:pt x="8973417" y="3033433"/>
                  <a:pt x="8978818" y="3041534"/>
                </a:cubicBezTo>
                <a:cubicBezTo>
                  <a:pt x="8986064" y="3052402"/>
                  <a:pt x="8998165" y="3059208"/>
                  <a:pt x="9006527" y="3069243"/>
                </a:cubicBezTo>
                <a:cubicBezTo>
                  <a:pt x="9013633" y="3077771"/>
                  <a:pt x="9018842" y="3087716"/>
                  <a:pt x="9024999" y="3096952"/>
                </a:cubicBezTo>
                <a:cubicBezTo>
                  <a:pt x="9034236" y="3103109"/>
                  <a:pt x="9042780" y="3110460"/>
                  <a:pt x="9052709" y="3115424"/>
                </a:cubicBezTo>
                <a:cubicBezTo>
                  <a:pt x="9070584" y="3124361"/>
                  <a:pt x="9103352" y="3123721"/>
                  <a:pt x="9108127" y="3152370"/>
                </a:cubicBezTo>
                <a:cubicBezTo>
                  <a:pt x="9109952" y="3163320"/>
                  <a:pt x="9092062" y="3169243"/>
                  <a:pt x="9089654" y="3180079"/>
                </a:cubicBezTo>
                <a:cubicBezTo>
                  <a:pt x="9079547" y="3225560"/>
                  <a:pt x="9077339" y="3272442"/>
                  <a:pt x="9071181" y="3318624"/>
                </a:cubicBezTo>
                <a:cubicBezTo>
                  <a:pt x="9077339" y="3327861"/>
                  <a:pt x="9080986" y="3339399"/>
                  <a:pt x="9089654" y="3346334"/>
                </a:cubicBezTo>
                <a:cubicBezTo>
                  <a:pt x="9097256" y="3352416"/>
                  <a:pt x="9108655" y="3351216"/>
                  <a:pt x="9117363" y="3355570"/>
                </a:cubicBezTo>
                <a:cubicBezTo>
                  <a:pt x="9127292" y="3360534"/>
                  <a:pt x="9135836" y="3367885"/>
                  <a:pt x="9145072" y="3374043"/>
                </a:cubicBezTo>
                <a:lnTo>
                  <a:pt x="9209727" y="3383279"/>
                </a:lnTo>
                <a:cubicBezTo>
                  <a:pt x="9275574" y="3392685"/>
                  <a:pt x="9266239" y="3398106"/>
                  <a:pt x="9311327" y="3410988"/>
                </a:cubicBezTo>
                <a:cubicBezTo>
                  <a:pt x="9323533" y="3414475"/>
                  <a:pt x="9337251" y="3413926"/>
                  <a:pt x="9348272" y="3420224"/>
                </a:cubicBezTo>
                <a:cubicBezTo>
                  <a:pt x="9359613" y="3426705"/>
                  <a:pt x="9366745" y="3438697"/>
                  <a:pt x="9375981" y="3447934"/>
                </a:cubicBezTo>
                <a:lnTo>
                  <a:pt x="9403690" y="3457170"/>
                </a:lnTo>
                <a:lnTo>
                  <a:pt x="9459109" y="3475643"/>
                </a:lnTo>
                <a:cubicBezTo>
                  <a:pt x="9477582" y="3481800"/>
                  <a:pt x="9495741" y="3488992"/>
                  <a:pt x="9514527" y="3494115"/>
                </a:cubicBezTo>
                <a:cubicBezTo>
                  <a:pt x="9529673" y="3498246"/>
                  <a:pt x="9547079" y="3495563"/>
                  <a:pt x="9560709" y="3503352"/>
                </a:cubicBezTo>
                <a:cubicBezTo>
                  <a:pt x="9570347" y="3508860"/>
                  <a:pt x="9570513" y="3524127"/>
                  <a:pt x="9579181" y="3531061"/>
                </a:cubicBezTo>
                <a:cubicBezTo>
                  <a:pt x="9586783" y="3537143"/>
                  <a:pt x="9604529" y="3530852"/>
                  <a:pt x="9606890" y="3540297"/>
                </a:cubicBezTo>
                <a:cubicBezTo>
                  <a:pt x="9609582" y="3551066"/>
                  <a:pt x="9594575" y="3558770"/>
                  <a:pt x="9588418" y="3568006"/>
                </a:cubicBezTo>
                <a:cubicBezTo>
                  <a:pt x="9566866" y="3564927"/>
                  <a:pt x="9545111" y="3563039"/>
                  <a:pt x="9523763" y="3558770"/>
                </a:cubicBezTo>
                <a:cubicBezTo>
                  <a:pt x="9488925" y="3551803"/>
                  <a:pt x="9472381" y="3533752"/>
                  <a:pt x="9440636" y="3512588"/>
                </a:cubicBezTo>
                <a:cubicBezTo>
                  <a:pt x="9415155" y="3509403"/>
                  <a:pt x="9367516" y="3508355"/>
                  <a:pt x="9339036" y="3494115"/>
                </a:cubicBezTo>
                <a:cubicBezTo>
                  <a:pt x="9329107" y="3489151"/>
                  <a:pt x="9320563" y="3481800"/>
                  <a:pt x="9311327" y="3475643"/>
                </a:cubicBezTo>
                <a:cubicBezTo>
                  <a:pt x="9274792" y="3471797"/>
                  <a:pt x="9167035" y="3473180"/>
                  <a:pt x="9108127" y="3447934"/>
                </a:cubicBezTo>
                <a:cubicBezTo>
                  <a:pt x="9095471" y="3442510"/>
                  <a:pt x="9082385" y="3437464"/>
                  <a:pt x="9071181" y="3429461"/>
                </a:cubicBezTo>
                <a:cubicBezTo>
                  <a:pt x="9060552" y="3421869"/>
                  <a:pt x="9053507" y="3410114"/>
                  <a:pt x="9043472" y="3401752"/>
                </a:cubicBezTo>
                <a:cubicBezTo>
                  <a:pt x="9034944" y="3394645"/>
                  <a:pt x="9022987" y="3391707"/>
                  <a:pt x="9015763" y="3383279"/>
                </a:cubicBezTo>
                <a:cubicBezTo>
                  <a:pt x="9004080" y="3369649"/>
                  <a:pt x="8997290" y="3352491"/>
                  <a:pt x="8988054" y="3337097"/>
                </a:cubicBezTo>
                <a:cubicBezTo>
                  <a:pt x="8975739" y="3330939"/>
                  <a:pt x="8959924" y="3329201"/>
                  <a:pt x="8951109" y="3318624"/>
                </a:cubicBezTo>
                <a:cubicBezTo>
                  <a:pt x="8949920" y="3317197"/>
                  <a:pt x="8937903" y="3259237"/>
                  <a:pt x="8932636" y="3253970"/>
                </a:cubicBezTo>
                <a:cubicBezTo>
                  <a:pt x="8875569" y="3196903"/>
                  <a:pt x="8908114" y="3272770"/>
                  <a:pt x="8886454" y="3207788"/>
                </a:cubicBezTo>
                <a:lnTo>
                  <a:pt x="8867981" y="3180079"/>
                </a:lnTo>
                <a:cubicBezTo>
                  <a:pt x="8860735" y="3169211"/>
                  <a:pt x="8849508" y="3161606"/>
                  <a:pt x="8840272" y="3152370"/>
                </a:cubicBezTo>
                <a:cubicBezTo>
                  <a:pt x="8821799" y="3133897"/>
                  <a:pt x="8801174" y="3117352"/>
                  <a:pt x="8784854" y="3096952"/>
                </a:cubicBezTo>
                <a:cubicBezTo>
                  <a:pt x="8759225" y="3064916"/>
                  <a:pt x="8772716" y="3063439"/>
                  <a:pt x="8757145" y="3032297"/>
                </a:cubicBezTo>
                <a:cubicBezTo>
                  <a:pt x="8752181" y="3022368"/>
                  <a:pt x="8744830" y="3013824"/>
                  <a:pt x="8738672" y="3004588"/>
                </a:cubicBezTo>
                <a:lnTo>
                  <a:pt x="8784854" y="2986115"/>
                </a:lnTo>
                <a:cubicBezTo>
                  <a:pt x="8805467" y="2977870"/>
                  <a:pt x="8817271" y="2952432"/>
                  <a:pt x="8821799" y="2930697"/>
                </a:cubicBezTo>
                <a:cubicBezTo>
                  <a:pt x="8833119" y="2876360"/>
                  <a:pt x="8827957" y="2819861"/>
                  <a:pt x="8831036" y="2764443"/>
                </a:cubicBezTo>
                <a:cubicBezTo>
                  <a:pt x="8831036" y="2764443"/>
                  <a:pt x="8818272" y="2715290"/>
                  <a:pt x="8812563" y="2690552"/>
                </a:cubicBezTo>
                <a:cubicBezTo>
                  <a:pt x="8809033" y="2675255"/>
                  <a:pt x="8806406" y="2659764"/>
                  <a:pt x="8803327" y="2644370"/>
                </a:cubicBezTo>
                <a:lnTo>
                  <a:pt x="8784854" y="2616661"/>
                </a:lnTo>
                <a:cubicBezTo>
                  <a:pt x="8768652" y="2592359"/>
                  <a:pt x="8770207" y="2559658"/>
                  <a:pt x="8757145" y="2533534"/>
                </a:cubicBezTo>
                <a:cubicBezTo>
                  <a:pt x="8751303" y="2521851"/>
                  <a:pt x="8738672" y="2515061"/>
                  <a:pt x="8729436" y="2505824"/>
                </a:cubicBezTo>
                <a:cubicBezTo>
                  <a:pt x="8717121" y="2502745"/>
                  <a:pt x="8704696" y="2500075"/>
                  <a:pt x="8692490" y="2496588"/>
                </a:cubicBezTo>
                <a:cubicBezTo>
                  <a:pt x="8683129" y="2493913"/>
                  <a:pt x="8670863" y="2494955"/>
                  <a:pt x="8664781" y="2487352"/>
                </a:cubicBezTo>
                <a:cubicBezTo>
                  <a:pt x="8656851" y="2477439"/>
                  <a:pt x="8662586" y="2460968"/>
                  <a:pt x="8655545" y="2450406"/>
                </a:cubicBezTo>
                <a:cubicBezTo>
                  <a:pt x="8649388" y="2441170"/>
                  <a:pt x="8632800" y="2441863"/>
                  <a:pt x="8627836" y="2431934"/>
                </a:cubicBezTo>
                <a:cubicBezTo>
                  <a:pt x="8619461" y="2415183"/>
                  <a:pt x="8621678" y="2394988"/>
                  <a:pt x="8618599" y="2376515"/>
                </a:cubicBezTo>
                <a:cubicBezTo>
                  <a:pt x="8609363" y="2367279"/>
                  <a:pt x="8599252" y="2358841"/>
                  <a:pt x="8590890" y="2348806"/>
                </a:cubicBezTo>
                <a:cubicBezTo>
                  <a:pt x="8583784" y="2340278"/>
                  <a:pt x="8583303" y="2323274"/>
                  <a:pt x="8572418" y="2321097"/>
                </a:cubicBezTo>
                <a:cubicBezTo>
                  <a:pt x="8561533" y="2318920"/>
                  <a:pt x="8553945" y="2333412"/>
                  <a:pt x="8544709" y="2339570"/>
                </a:cubicBezTo>
                <a:cubicBezTo>
                  <a:pt x="8506650" y="2352255"/>
                  <a:pt x="8500671" y="2351548"/>
                  <a:pt x="8461581" y="2385752"/>
                </a:cubicBezTo>
                <a:cubicBezTo>
                  <a:pt x="8453227" y="2393062"/>
                  <a:pt x="8451777" y="2406527"/>
                  <a:pt x="8443109" y="2413461"/>
                </a:cubicBezTo>
                <a:cubicBezTo>
                  <a:pt x="8411242" y="2438954"/>
                  <a:pt x="8412931" y="2428338"/>
                  <a:pt x="8415969" y="2421275"/>
                </a:cubicBezTo>
                <a:lnTo>
                  <a:pt x="8417281" y="2418682"/>
                </a:lnTo>
                <a:lnTo>
                  <a:pt x="8417513" y="2418303"/>
                </a:lnTo>
                <a:cubicBezTo>
                  <a:pt x="8418429" y="2416702"/>
                  <a:pt x="8418423" y="2416562"/>
                  <a:pt x="8417998" y="2417264"/>
                </a:cubicBezTo>
                <a:lnTo>
                  <a:pt x="8417281" y="2418682"/>
                </a:lnTo>
                <a:lnTo>
                  <a:pt x="8411496" y="2428111"/>
                </a:lnTo>
                <a:cubicBezTo>
                  <a:pt x="8408233" y="2433255"/>
                  <a:pt x="8403544" y="2440480"/>
                  <a:pt x="8396927" y="2450406"/>
                </a:cubicBezTo>
                <a:cubicBezTo>
                  <a:pt x="8323670" y="2474827"/>
                  <a:pt x="8420587" y="2437929"/>
                  <a:pt x="8341509" y="2487352"/>
                </a:cubicBezTo>
                <a:cubicBezTo>
                  <a:pt x="8281055" y="2525135"/>
                  <a:pt x="8303643" y="2480878"/>
                  <a:pt x="8286090" y="2533534"/>
                </a:cubicBezTo>
                <a:cubicBezTo>
                  <a:pt x="8270696" y="2542770"/>
                  <a:pt x="8251731" y="2547733"/>
                  <a:pt x="8239909" y="2561243"/>
                </a:cubicBezTo>
                <a:cubicBezTo>
                  <a:pt x="8209031" y="2596532"/>
                  <a:pt x="8213119" y="2723850"/>
                  <a:pt x="8212199" y="2736734"/>
                </a:cubicBezTo>
                <a:lnTo>
                  <a:pt x="8249145" y="2792152"/>
                </a:lnTo>
                <a:cubicBezTo>
                  <a:pt x="8270977" y="2824899"/>
                  <a:pt x="8273282" y="2898545"/>
                  <a:pt x="8276854" y="2930697"/>
                </a:cubicBezTo>
                <a:cubicBezTo>
                  <a:pt x="8255302" y="2936855"/>
                  <a:pt x="8234440" y="2951950"/>
                  <a:pt x="8212199" y="2949170"/>
                </a:cubicBezTo>
                <a:cubicBezTo>
                  <a:pt x="8202538" y="2947962"/>
                  <a:pt x="8202423" y="2931182"/>
                  <a:pt x="8202963" y="2921461"/>
                </a:cubicBezTo>
                <a:cubicBezTo>
                  <a:pt x="8205548" y="2874942"/>
                  <a:pt x="8215278" y="2829097"/>
                  <a:pt x="8221436" y="2782915"/>
                </a:cubicBezTo>
                <a:cubicBezTo>
                  <a:pt x="8198110" y="2790691"/>
                  <a:pt x="8171495" y="2796318"/>
                  <a:pt x="8156781" y="2819861"/>
                </a:cubicBezTo>
                <a:cubicBezTo>
                  <a:pt x="8138122" y="2849715"/>
                  <a:pt x="8156968" y="2913159"/>
                  <a:pt x="8138309" y="2819861"/>
                </a:cubicBezTo>
                <a:cubicBezTo>
                  <a:pt x="8082889" y="2801387"/>
                  <a:pt x="8132151" y="2826019"/>
                  <a:pt x="8101363" y="2782915"/>
                </a:cubicBezTo>
                <a:cubicBezTo>
                  <a:pt x="8091240" y="2768743"/>
                  <a:pt x="8076733" y="2758285"/>
                  <a:pt x="8064418" y="2745970"/>
                </a:cubicBezTo>
                <a:cubicBezTo>
                  <a:pt x="8055182" y="2742891"/>
                  <a:pt x="8044810" y="2742135"/>
                  <a:pt x="8036709" y="2736734"/>
                </a:cubicBezTo>
                <a:cubicBezTo>
                  <a:pt x="7968310" y="2691135"/>
                  <a:pt x="8006404" y="2616545"/>
                  <a:pt x="7999763" y="2533534"/>
                </a:cubicBezTo>
                <a:cubicBezTo>
                  <a:pt x="7998270" y="2514866"/>
                  <a:pt x="7993606" y="2496588"/>
                  <a:pt x="7990527" y="2478115"/>
                </a:cubicBezTo>
                <a:cubicBezTo>
                  <a:pt x="7962404" y="2435931"/>
                  <a:pt x="7977730" y="2465650"/>
                  <a:pt x="7962818" y="2413461"/>
                </a:cubicBezTo>
                <a:cubicBezTo>
                  <a:pt x="7960143" y="2404100"/>
                  <a:pt x="7963128" y="2387661"/>
                  <a:pt x="7953581" y="2385752"/>
                </a:cubicBezTo>
                <a:cubicBezTo>
                  <a:pt x="7926243" y="2380284"/>
                  <a:pt x="7898163" y="2391909"/>
                  <a:pt x="7870454" y="2394988"/>
                </a:cubicBezTo>
                <a:cubicBezTo>
                  <a:pt x="7858139" y="2388830"/>
                  <a:pt x="7843245" y="2386251"/>
                  <a:pt x="7833509" y="2376515"/>
                </a:cubicBezTo>
                <a:cubicBezTo>
                  <a:pt x="7826625" y="2369631"/>
                  <a:pt x="7828107" y="2357755"/>
                  <a:pt x="7824272" y="2348806"/>
                </a:cubicBezTo>
                <a:cubicBezTo>
                  <a:pt x="7806036" y="2306256"/>
                  <a:pt x="7809768" y="2315830"/>
                  <a:pt x="7778090" y="2284152"/>
                </a:cubicBezTo>
                <a:cubicBezTo>
                  <a:pt x="7721467" y="2265276"/>
                  <a:pt x="7757265" y="2281799"/>
                  <a:pt x="7685727" y="2210261"/>
                </a:cubicBezTo>
                <a:cubicBezTo>
                  <a:pt x="7676491" y="2207182"/>
                  <a:pt x="7667134" y="2204443"/>
                  <a:pt x="7658018" y="2201024"/>
                </a:cubicBezTo>
                <a:cubicBezTo>
                  <a:pt x="7642494" y="2195202"/>
                  <a:pt x="7627565" y="2187795"/>
                  <a:pt x="7611836" y="2182552"/>
                </a:cubicBezTo>
                <a:cubicBezTo>
                  <a:pt x="7590572" y="2175464"/>
                  <a:pt x="7568733" y="2170237"/>
                  <a:pt x="7547181" y="2164079"/>
                </a:cubicBezTo>
                <a:cubicBezTo>
                  <a:pt x="7525834" y="2157980"/>
                  <a:pt x="7511620" y="2137063"/>
                  <a:pt x="7491763" y="2127134"/>
                </a:cubicBezTo>
                <a:cubicBezTo>
                  <a:pt x="7414823" y="2088664"/>
                  <a:pt x="7453412" y="2134262"/>
                  <a:pt x="7417872" y="2080952"/>
                </a:cubicBezTo>
                <a:cubicBezTo>
                  <a:pt x="7408636" y="2077873"/>
                  <a:pt x="7399608" y="2074076"/>
                  <a:pt x="7390163" y="2071715"/>
                </a:cubicBezTo>
                <a:cubicBezTo>
                  <a:pt x="7374933" y="2067907"/>
                  <a:pt x="7358680" y="2067991"/>
                  <a:pt x="7343981" y="2062479"/>
                </a:cubicBezTo>
                <a:cubicBezTo>
                  <a:pt x="7333587" y="2058581"/>
                  <a:pt x="7326201" y="2048970"/>
                  <a:pt x="7316272" y="2044006"/>
                </a:cubicBezTo>
                <a:cubicBezTo>
                  <a:pt x="7285326" y="2028533"/>
                  <a:pt x="7231770" y="2028460"/>
                  <a:pt x="7205436" y="2025534"/>
                </a:cubicBezTo>
                <a:cubicBezTo>
                  <a:pt x="7193121" y="2028613"/>
                  <a:pt x="7173047" y="2022922"/>
                  <a:pt x="7168490" y="2034770"/>
                </a:cubicBezTo>
                <a:cubicBezTo>
                  <a:pt x="7126256" y="2144578"/>
                  <a:pt x="7132537" y="2136700"/>
                  <a:pt x="7186963" y="2154843"/>
                </a:cubicBezTo>
                <a:cubicBezTo>
                  <a:pt x="7214672" y="2157922"/>
                  <a:pt x="7242590" y="2159496"/>
                  <a:pt x="7270090" y="2164079"/>
                </a:cubicBezTo>
                <a:cubicBezTo>
                  <a:pt x="7319901" y="2172381"/>
                  <a:pt x="7350509" y="2176240"/>
                  <a:pt x="7390163" y="2201024"/>
                </a:cubicBezTo>
                <a:cubicBezTo>
                  <a:pt x="7403217" y="2209183"/>
                  <a:pt x="7416972" y="2217149"/>
                  <a:pt x="7427109" y="2228734"/>
                </a:cubicBezTo>
                <a:cubicBezTo>
                  <a:pt x="7438931" y="2242244"/>
                  <a:pt x="7445303" y="2259692"/>
                  <a:pt x="7454818" y="2274915"/>
                </a:cubicBezTo>
                <a:cubicBezTo>
                  <a:pt x="7460701" y="2284328"/>
                  <a:pt x="7469167" y="2292317"/>
                  <a:pt x="7473290" y="2302624"/>
                </a:cubicBezTo>
                <a:cubicBezTo>
                  <a:pt x="7481614" y="2323435"/>
                  <a:pt x="7485605" y="2345727"/>
                  <a:pt x="7491763" y="2367279"/>
                </a:cubicBezTo>
                <a:cubicBezTo>
                  <a:pt x="7470536" y="2515864"/>
                  <a:pt x="7487058" y="2455282"/>
                  <a:pt x="7454818" y="2552006"/>
                </a:cubicBezTo>
                <a:cubicBezTo>
                  <a:pt x="7445582" y="2561242"/>
                  <a:pt x="7435471" y="2569680"/>
                  <a:pt x="7427109" y="2579715"/>
                </a:cubicBezTo>
                <a:cubicBezTo>
                  <a:pt x="7413952" y="2595503"/>
                  <a:pt x="7406399" y="2622423"/>
                  <a:pt x="7380927" y="2625897"/>
                </a:cubicBezTo>
                <a:cubicBezTo>
                  <a:pt x="7322886" y="2633812"/>
                  <a:pt x="7263933" y="2632055"/>
                  <a:pt x="7205436" y="2635134"/>
                </a:cubicBezTo>
                <a:cubicBezTo>
                  <a:pt x="7103384" y="2624928"/>
                  <a:pt x="7142426" y="2635681"/>
                  <a:pt x="7085363" y="2616661"/>
                </a:cubicBezTo>
                <a:cubicBezTo>
                  <a:pt x="7055576" y="2606732"/>
                  <a:pt x="7022304" y="2609459"/>
                  <a:pt x="6992999" y="2598188"/>
                </a:cubicBezTo>
                <a:cubicBezTo>
                  <a:pt x="6980808" y="2593499"/>
                  <a:pt x="6975919" y="2578071"/>
                  <a:pt x="6965290" y="2570479"/>
                </a:cubicBezTo>
                <a:cubicBezTo>
                  <a:pt x="6954086" y="2562476"/>
                  <a:pt x="6938081" y="2561742"/>
                  <a:pt x="6928345" y="2552006"/>
                </a:cubicBezTo>
                <a:cubicBezTo>
                  <a:pt x="6912244" y="2535905"/>
                  <a:pt x="6905790" y="2498733"/>
                  <a:pt x="6900636" y="2478115"/>
                </a:cubicBezTo>
                <a:cubicBezTo>
                  <a:pt x="6894019" y="2468189"/>
                  <a:pt x="6889220" y="2461073"/>
                  <a:pt x="6885814" y="2456071"/>
                </a:cubicBezTo>
                <a:lnTo>
                  <a:pt x="6879600" y="2447072"/>
                </a:lnTo>
                <a:lnTo>
                  <a:pt x="6881269" y="2449307"/>
                </a:lnTo>
                <a:cubicBezTo>
                  <a:pt x="6885739" y="2454939"/>
                  <a:pt x="6892047" y="2460937"/>
                  <a:pt x="6872927" y="2422697"/>
                </a:cubicBezTo>
                <a:cubicBezTo>
                  <a:pt x="6841034" y="2358911"/>
                  <a:pt x="6864440" y="2434935"/>
                  <a:pt x="6845218" y="2358043"/>
                </a:cubicBezTo>
                <a:cubicBezTo>
                  <a:pt x="6839060" y="2345728"/>
                  <a:pt x="6831580" y="2333989"/>
                  <a:pt x="6826745" y="2321097"/>
                </a:cubicBezTo>
                <a:cubicBezTo>
                  <a:pt x="6817864" y="2297413"/>
                  <a:pt x="6819440" y="2278779"/>
                  <a:pt x="6808272" y="2256443"/>
                </a:cubicBezTo>
                <a:cubicBezTo>
                  <a:pt x="6776561" y="2193024"/>
                  <a:pt x="6798381" y="2271648"/>
                  <a:pt x="6780563" y="2182552"/>
                </a:cubicBezTo>
                <a:lnTo>
                  <a:pt x="6762090" y="2136370"/>
                </a:lnTo>
                <a:cubicBezTo>
                  <a:pt x="6753845" y="2115757"/>
                  <a:pt x="6733598" y="2060423"/>
                  <a:pt x="6725145" y="2080952"/>
                </a:cubicBezTo>
                <a:cubicBezTo>
                  <a:pt x="6668226" y="2219186"/>
                  <a:pt x="6678665" y="2237073"/>
                  <a:pt x="6706672" y="2321097"/>
                </a:cubicBezTo>
                <a:cubicBezTo>
                  <a:pt x="6706672" y="2321097"/>
                  <a:pt x="6731698" y="2357784"/>
                  <a:pt x="6743618" y="2376515"/>
                </a:cubicBezTo>
                <a:cubicBezTo>
                  <a:pt x="6796308" y="2459313"/>
                  <a:pt x="6754819" y="2390336"/>
                  <a:pt x="6780563" y="2450406"/>
                </a:cubicBezTo>
                <a:cubicBezTo>
                  <a:pt x="6785987" y="2463062"/>
                  <a:pt x="6792205" y="2475397"/>
                  <a:pt x="6799036" y="2487352"/>
                </a:cubicBezTo>
                <a:cubicBezTo>
                  <a:pt x="6804544" y="2496990"/>
                  <a:pt x="6813611" y="2504667"/>
                  <a:pt x="6817509" y="2515061"/>
                </a:cubicBezTo>
                <a:cubicBezTo>
                  <a:pt x="6823021" y="2529760"/>
                  <a:pt x="6823666" y="2545849"/>
                  <a:pt x="6826745" y="2561243"/>
                </a:cubicBezTo>
                <a:cubicBezTo>
                  <a:pt x="6835981" y="2567400"/>
                  <a:pt x="6848947" y="2570077"/>
                  <a:pt x="6854454" y="2579715"/>
                </a:cubicBezTo>
                <a:cubicBezTo>
                  <a:pt x="6862243" y="2593345"/>
                  <a:pt x="6860284" y="2610572"/>
                  <a:pt x="6863690" y="2625897"/>
                </a:cubicBezTo>
                <a:cubicBezTo>
                  <a:pt x="6866444" y="2638289"/>
                  <a:pt x="6869848" y="2650528"/>
                  <a:pt x="6872927" y="2662843"/>
                </a:cubicBezTo>
                <a:cubicBezTo>
                  <a:pt x="6884699" y="2680502"/>
                  <a:pt x="6899960" y="2707319"/>
                  <a:pt x="6919109" y="2718261"/>
                </a:cubicBezTo>
                <a:cubicBezTo>
                  <a:pt x="6930131" y="2724559"/>
                  <a:pt x="6943739" y="2724418"/>
                  <a:pt x="6956054" y="2727497"/>
                </a:cubicBezTo>
                <a:cubicBezTo>
                  <a:pt x="6992999" y="2730576"/>
                  <a:pt x="7030142" y="2731834"/>
                  <a:pt x="7066890" y="2736734"/>
                </a:cubicBezTo>
                <a:cubicBezTo>
                  <a:pt x="7076541" y="2738021"/>
                  <a:pt x="7085238" y="2743295"/>
                  <a:pt x="7094599" y="2745970"/>
                </a:cubicBezTo>
                <a:cubicBezTo>
                  <a:pt x="7106805" y="2749457"/>
                  <a:pt x="7119230" y="2752127"/>
                  <a:pt x="7131545" y="2755206"/>
                </a:cubicBezTo>
                <a:cubicBezTo>
                  <a:pt x="7174648" y="2758285"/>
                  <a:pt x="7217905" y="2759671"/>
                  <a:pt x="7260854" y="2764443"/>
                </a:cubicBezTo>
                <a:cubicBezTo>
                  <a:pt x="7273470" y="2765845"/>
                  <a:pt x="7294013" y="2761563"/>
                  <a:pt x="7297799" y="2773679"/>
                </a:cubicBezTo>
                <a:cubicBezTo>
                  <a:pt x="7321974" y="2851039"/>
                  <a:pt x="7329304" y="2891045"/>
                  <a:pt x="7288563" y="2939934"/>
                </a:cubicBezTo>
                <a:cubicBezTo>
                  <a:pt x="7280201" y="2949969"/>
                  <a:pt x="7270090" y="2958407"/>
                  <a:pt x="7260854" y="2967643"/>
                </a:cubicBezTo>
                <a:cubicBezTo>
                  <a:pt x="7248539" y="2970722"/>
                  <a:pt x="7236398" y="2974608"/>
                  <a:pt x="7223909" y="2976879"/>
                </a:cubicBezTo>
                <a:cubicBezTo>
                  <a:pt x="7202490" y="2980773"/>
                  <a:pt x="7180257" y="2980387"/>
                  <a:pt x="7159254" y="2986115"/>
                </a:cubicBezTo>
                <a:cubicBezTo>
                  <a:pt x="7145970" y="2989738"/>
                  <a:pt x="7134891" y="2998996"/>
                  <a:pt x="7122309" y="3004588"/>
                </a:cubicBezTo>
                <a:cubicBezTo>
                  <a:pt x="7107158" y="3011322"/>
                  <a:pt x="7091856" y="3017818"/>
                  <a:pt x="7076127" y="3023061"/>
                </a:cubicBezTo>
                <a:cubicBezTo>
                  <a:pt x="7065322" y="3026663"/>
                  <a:pt x="7023930" y="3034415"/>
                  <a:pt x="7011472" y="3041534"/>
                </a:cubicBezTo>
                <a:cubicBezTo>
                  <a:pt x="6998107" y="3049172"/>
                  <a:pt x="6987581" y="3061084"/>
                  <a:pt x="6974527" y="3069243"/>
                </a:cubicBezTo>
                <a:cubicBezTo>
                  <a:pt x="6963615" y="3076063"/>
                  <a:pt x="6920043" y="3093474"/>
                  <a:pt x="6909872" y="3106188"/>
                </a:cubicBezTo>
                <a:cubicBezTo>
                  <a:pt x="6903790" y="3113791"/>
                  <a:pt x="6901605" y="3124209"/>
                  <a:pt x="6900636" y="3133897"/>
                </a:cubicBezTo>
                <a:cubicBezTo>
                  <a:pt x="6895419" y="3186067"/>
                  <a:pt x="6891399" y="3238485"/>
                  <a:pt x="6891399" y="3290915"/>
                </a:cubicBezTo>
                <a:cubicBezTo>
                  <a:pt x="6891399" y="3694965"/>
                  <a:pt x="6971514" y="3563292"/>
                  <a:pt x="6882163" y="3697315"/>
                </a:cubicBezTo>
                <a:cubicBezTo>
                  <a:pt x="6794715" y="3755615"/>
                  <a:pt x="6913382" y="3667527"/>
                  <a:pt x="6845218" y="3752734"/>
                </a:cubicBezTo>
                <a:cubicBezTo>
                  <a:pt x="6839136" y="3760337"/>
                  <a:pt x="6825112" y="3755888"/>
                  <a:pt x="6817509" y="3761970"/>
                </a:cubicBezTo>
                <a:cubicBezTo>
                  <a:pt x="6808841" y="3768905"/>
                  <a:pt x="6805194" y="3780443"/>
                  <a:pt x="6799036" y="3789679"/>
                </a:cubicBezTo>
                <a:cubicBezTo>
                  <a:pt x="6766170" y="3811590"/>
                  <a:pt x="6768478" y="3803432"/>
                  <a:pt x="6752854" y="3845097"/>
                </a:cubicBezTo>
                <a:cubicBezTo>
                  <a:pt x="6748397" y="3856983"/>
                  <a:pt x="6750659" y="3871481"/>
                  <a:pt x="6743618" y="3882043"/>
                </a:cubicBezTo>
                <a:cubicBezTo>
                  <a:pt x="6737461" y="3891279"/>
                  <a:pt x="6720873" y="3890586"/>
                  <a:pt x="6715909" y="3900515"/>
                </a:cubicBezTo>
                <a:cubicBezTo>
                  <a:pt x="6707534" y="3917266"/>
                  <a:pt x="6709751" y="3937461"/>
                  <a:pt x="6706672" y="3955934"/>
                </a:cubicBezTo>
                <a:cubicBezTo>
                  <a:pt x="6706672" y="3955934"/>
                  <a:pt x="6666620" y="3990224"/>
                  <a:pt x="6651254" y="4011352"/>
                </a:cubicBezTo>
                <a:cubicBezTo>
                  <a:pt x="6641502" y="4024761"/>
                  <a:pt x="6643395" y="4044797"/>
                  <a:pt x="6632781" y="4057534"/>
                </a:cubicBezTo>
                <a:cubicBezTo>
                  <a:pt x="6626548" y="4065013"/>
                  <a:pt x="6612675" y="4060688"/>
                  <a:pt x="6605072" y="4066770"/>
                </a:cubicBezTo>
                <a:cubicBezTo>
                  <a:pt x="6596404" y="4073705"/>
                  <a:pt x="6592757" y="4085243"/>
                  <a:pt x="6586599" y="4094479"/>
                </a:cubicBezTo>
                <a:cubicBezTo>
                  <a:pt x="6566154" y="4108110"/>
                  <a:pt x="6545404" y="4119327"/>
                  <a:pt x="6531181" y="4140661"/>
                </a:cubicBezTo>
                <a:cubicBezTo>
                  <a:pt x="6525881" y="4148611"/>
                  <a:pt x="6513940" y="4200389"/>
                  <a:pt x="6512709" y="4205315"/>
                </a:cubicBezTo>
                <a:cubicBezTo>
                  <a:pt x="6478339" y="4251141"/>
                  <a:pt x="6493538" y="4229452"/>
                  <a:pt x="6466527" y="4269970"/>
                </a:cubicBezTo>
                <a:cubicBezTo>
                  <a:pt x="6452036" y="4291707"/>
                  <a:pt x="6427148" y="4304767"/>
                  <a:pt x="6411109" y="4325388"/>
                </a:cubicBezTo>
                <a:cubicBezTo>
                  <a:pt x="6405132" y="4333073"/>
                  <a:pt x="6406226" y="4344389"/>
                  <a:pt x="6401872" y="4353097"/>
                </a:cubicBezTo>
                <a:cubicBezTo>
                  <a:pt x="6366065" y="4424709"/>
                  <a:pt x="6397376" y="4338875"/>
                  <a:pt x="6374163" y="4408515"/>
                </a:cubicBezTo>
                <a:cubicBezTo>
                  <a:pt x="6364927" y="4411594"/>
                  <a:pt x="6354555" y="4412351"/>
                  <a:pt x="6346454" y="4417752"/>
                </a:cubicBezTo>
                <a:cubicBezTo>
                  <a:pt x="6335586" y="4424998"/>
                  <a:pt x="6331576" y="4443017"/>
                  <a:pt x="6318745" y="4445461"/>
                </a:cubicBezTo>
                <a:cubicBezTo>
                  <a:pt x="6264221" y="4455846"/>
                  <a:pt x="6207908" y="4451618"/>
                  <a:pt x="6152490" y="4454697"/>
                </a:cubicBezTo>
                <a:cubicBezTo>
                  <a:pt x="6152490" y="4454697"/>
                  <a:pt x="6113584" y="4446544"/>
                  <a:pt x="6097072" y="4436224"/>
                </a:cubicBezTo>
                <a:cubicBezTo>
                  <a:pt x="6087659" y="4430341"/>
                  <a:pt x="6084106" y="4418153"/>
                  <a:pt x="6078599" y="4408515"/>
                </a:cubicBezTo>
                <a:cubicBezTo>
                  <a:pt x="6001736" y="4274005"/>
                  <a:pt x="6102692" y="4447465"/>
                  <a:pt x="6050890" y="4343861"/>
                </a:cubicBezTo>
                <a:cubicBezTo>
                  <a:pt x="6023907" y="4289896"/>
                  <a:pt x="6038656" y="4342606"/>
                  <a:pt x="6023181" y="4288443"/>
                </a:cubicBezTo>
                <a:cubicBezTo>
                  <a:pt x="5999962" y="4207177"/>
                  <a:pt x="6028351" y="4281155"/>
                  <a:pt x="6004709" y="4131424"/>
                </a:cubicBezTo>
                <a:cubicBezTo>
                  <a:pt x="6001672" y="4112190"/>
                  <a:pt x="5987769" y="4095418"/>
                  <a:pt x="5986236" y="4076006"/>
                </a:cubicBezTo>
                <a:cubicBezTo>
                  <a:pt x="5978478" y="3977743"/>
                  <a:pt x="5980078" y="3878964"/>
                  <a:pt x="5976999" y="3780443"/>
                </a:cubicBezTo>
                <a:cubicBezTo>
                  <a:pt x="5949282" y="3711148"/>
                  <a:pt x="5957204" y="3739083"/>
                  <a:pt x="5940054" y="3641897"/>
                </a:cubicBezTo>
                <a:cubicBezTo>
                  <a:pt x="5936271" y="3620458"/>
                  <a:pt x="5938258" y="3597702"/>
                  <a:pt x="5930818" y="3577243"/>
                </a:cubicBezTo>
                <a:cubicBezTo>
                  <a:pt x="5925557" y="3562776"/>
                  <a:pt x="5906635" y="3555282"/>
                  <a:pt x="5903109" y="3540297"/>
                </a:cubicBezTo>
                <a:cubicBezTo>
                  <a:pt x="5893915" y="3501222"/>
                  <a:pt x="5896951" y="3460248"/>
                  <a:pt x="5893872" y="3420224"/>
                </a:cubicBezTo>
                <a:cubicBezTo>
                  <a:pt x="5880282" y="3379453"/>
                  <a:pt x="5888990" y="3401223"/>
                  <a:pt x="5866163" y="3355570"/>
                </a:cubicBezTo>
                <a:cubicBezTo>
                  <a:pt x="5857455" y="3338154"/>
                  <a:pt x="5852813" y="3318938"/>
                  <a:pt x="5847690" y="3300152"/>
                </a:cubicBezTo>
                <a:cubicBezTo>
                  <a:pt x="5844403" y="3288099"/>
                  <a:pt x="5835438" y="3231538"/>
                  <a:pt x="5829218" y="3217024"/>
                </a:cubicBezTo>
                <a:cubicBezTo>
                  <a:pt x="5824845" y="3206821"/>
                  <a:pt x="5812570" y="3200265"/>
                  <a:pt x="5810745" y="3189315"/>
                </a:cubicBezTo>
                <a:cubicBezTo>
                  <a:pt x="5803136" y="3143661"/>
                  <a:pt x="5804588" y="3096952"/>
                  <a:pt x="5801509" y="3050770"/>
                </a:cubicBezTo>
                <a:cubicBezTo>
                  <a:pt x="5795351" y="3029218"/>
                  <a:pt x="5788076" y="3007955"/>
                  <a:pt x="5783036" y="2986115"/>
                </a:cubicBezTo>
                <a:cubicBezTo>
                  <a:pt x="5757368" y="2874890"/>
                  <a:pt x="5814039" y="2935168"/>
                  <a:pt x="5607545" y="2912224"/>
                </a:cubicBezTo>
                <a:cubicBezTo>
                  <a:pt x="5607545" y="2912224"/>
                  <a:pt x="5569921" y="2922789"/>
                  <a:pt x="5552127" y="2930697"/>
                </a:cubicBezTo>
                <a:cubicBezTo>
                  <a:pt x="5519431" y="2945229"/>
                  <a:pt x="5525198" y="2946832"/>
                  <a:pt x="5515181" y="2976879"/>
                </a:cubicBezTo>
                <a:cubicBezTo>
                  <a:pt x="5473704" y="3018357"/>
                  <a:pt x="5491605" y="2992196"/>
                  <a:pt x="5468999" y="3060006"/>
                </a:cubicBezTo>
                <a:cubicBezTo>
                  <a:pt x="5456623" y="3068258"/>
                  <a:pt x="5448142" y="3073871"/>
                  <a:pt x="5442565" y="3077540"/>
                </a:cubicBezTo>
                <a:lnTo>
                  <a:pt x="5436607" y="3081424"/>
                </a:lnTo>
                <a:lnTo>
                  <a:pt x="5436080" y="3081750"/>
                </a:lnTo>
                <a:cubicBezTo>
                  <a:pt x="5433984" y="3083092"/>
                  <a:pt x="5432818" y="3083874"/>
                  <a:pt x="5433570" y="3083403"/>
                </a:cubicBezTo>
                <a:lnTo>
                  <a:pt x="5436607" y="3081424"/>
                </a:lnTo>
                <a:lnTo>
                  <a:pt x="5444163" y="3076738"/>
                </a:lnTo>
                <a:cubicBezTo>
                  <a:pt x="5456020" y="3069660"/>
                  <a:pt x="5466919" y="3064703"/>
                  <a:pt x="5413581" y="3106188"/>
                </a:cubicBezTo>
                <a:cubicBezTo>
                  <a:pt x="5396056" y="3119818"/>
                  <a:pt x="5376637" y="3130819"/>
                  <a:pt x="5358163" y="3143134"/>
                </a:cubicBezTo>
                <a:cubicBezTo>
                  <a:pt x="5281267" y="3123908"/>
                  <a:pt x="5357301" y="3147319"/>
                  <a:pt x="5293510" y="3115424"/>
                </a:cubicBezTo>
                <a:cubicBezTo>
                  <a:pt x="5284801" y="3111070"/>
                  <a:pt x="5273402" y="3112270"/>
                  <a:pt x="5265799" y="3106188"/>
                </a:cubicBezTo>
                <a:cubicBezTo>
                  <a:pt x="5257131" y="3099254"/>
                  <a:pt x="5253484" y="3087715"/>
                  <a:pt x="5247328" y="3078479"/>
                </a:cubicBezTo>
                <a:cubicBezTo>
                  <a:pt x="5202434" y="3048550"/>
                  <a:pt x="5224583" y="3069935"/>
                  <a:pt x="5191909" y="3004588"/>
                </a:cubicBezTo>
                <a:cubicBezTo>
                  <a:pt x="5126069" y="2872908"/>
                  <a:pt x="5177681" y="3028682"/>
                  <a:pt x="5136490" y="2884515"/>
                </a:cubicBezTo>
                <a:cubicBezTo>
                  <a:pt x="5089095" y="2848969"/>
                  <a:pt x="5110432" y="2867691"/>
                  <a:pt x="5071837" y="2829097"/>
                </a:cubicBezTo>
                <a:cubicBezTo>
                  <a:pt x="5056138" y="2813398"/>
                  <a:pt x="5031169" y="2808745"/>
                  <a:pt x="5016418" y="2792152"/>
                </a:cubicBezTo>
                <a:cubicBezTo>
                  <a:pt x="5005403" y="2779760"/>
                  <a:pt x="5003767" y="2761494"/>
                  <a:pt x="4997945" y="2745970"/>
                </a:cubicBezTo>
                <a:cubicBezTo>
                  <a:pt x="4994527" y="2736854"/>
                  <a:pt x="4993063" y="2726969"/>
                  <a:pt x="4988710" y="2718261"/>
                </a:cubicBezTo>
                <a:cubicBezTo>
                  <a:pt x="4983746" y="2708332"/>
                  <a:pt x="4971968" y="2701517"/>
                  <a:pt x="4970236" y="2690552"/>
                </a:cubicBezTo>
                <a:cubicBezTo>
                  <a:pt x="4962538" y="2641799"/>
                  <a:pt x="4964078" y="2592031"/>
                  <a:pt x="4960999" y="2542770"/>
                </a:cubicBezTo>
                <a:cubicBezTo>
                  <a:pt x="4967158" y="2533534"/>
                  <a:pt x="4974507" y="2524990"/>
                  <a:pt x="4979473" y="2515061"/>
                </a:cubicBezTo>
                <a:cubicBezTo>
                  <a:pt x="4986101" y="2501806"/>
                  <a:pt x="4994985" y="2462249"/>
                  <a:pt x="4997945" y="2450406"/>
                </a:cubicBezTo>
                <a:cubicBezTo>
                  <a:pt x="5029186" y="2387927"/>
                  <a:pt x="5009678" y="2436676"/>
                  <a:pt x="5025655" y="2348806"/>
                </a:cubicBezTo>
                <a:cubicBezTo>
                  <a:pt x="5031238" y="2318094"/>
                  <a:pt x="5043724" y="2285365"/>
                  <a:pt x="5053363" y="2256443"/>
                </a:cubicBezTo>
                <a:cubicBezTo>
                  <a:pt x="5059521" y="2247207"/>
                  <a:pt x="5066873" y="2238663"/>
                  <a:pt x="5071837" y="2228734"/>
                </a:cubicBezTo>
                <a:cubicBezTo>
                  <a:pt x="5076190" y="2220026"/>
                  <a:pt x="5077993" y="2210261"/>
                  <a:pt x="5081072" y="2201024"/>
                </a:cubicBezTo>
                <a:lnTo>
                  <a:pt x="5092382" y="2155785"/>
                </a:lnTo>
                <a:lnTo>
                  <a:pt x="5190620" y="2083744"/>
                </a:lnTo>
                <a:lnTo>
                  <a:pt x="5190798" y="2070112"/>
                </a:lnTo>
                <a:cubicBezTo>
                  <a:pt x="5191322" y="2047522"/>
                  <a:pt x="5191909" y="2020597"/>
                  <a:pt x="5191909" y="1988588"/>
                </a:cubicBezTo>
                <a:lnTo>
                  <a:pt x="5193699" y="1976058"/>
                </a:lnTo>
                <a:lnTo>
                  <a:pt x="5188690" y="1984301"/>
                </a:lnTo>
                <a:lnTo>
                  <a:pt x="5184486" y="1990575"/>
                </a:lnTo>
                <a:lnTo>
                  <a:pt x="5191909" y="1960879"/>
                </a:lnTo>
                <a:lnTo>
                  <a:pt x="5196154" y="1958487"/>
                </a:lnTo>
                <a:lnTo>
                  <a:pt x="5196150" y="1958900"/>
                </a:lnTo>
                <a:lnTo>
                  <a:pt x="5196215" y="1958453"/>
                </a:lnTo>
                <a:lnTo>
                  <a:pt x="5196154" y="1958487"/>
                </a:lnTo>
                <a:lnTo>
                  <a:pt x="5196158" y="1957739"/>
                </a:lnTo>
                <a:cubicBezTo>
                  <a:pt x="5192741" y="1945085"/>
                  <a:pt x="5186367" y="1916545"/>
                  <a:pt x="5201146" y="1813098"/>
                </a:cubicBezTo>
                <a:cubicBezTo>
                  <a:pt x="5202716" y="1802109"/>
                  <a:pt x="5218514" y="1796435"/>
                  <a:pt x="5219618" y="1785389"/>
                </a:cubicBezTo>
                <a:cubicBezTo>
                  <a:pt x="5227895" y="1702618"/>
                  <a:pt x="5225776" y="1619134"/>
                  <a:pt x="5228854" y="1536007"/>
                </a:cubicBezTo>
                <a:cubicBezTo>
                  <a:pt x="5461516" y="1515776"/>
                  <a:pt x="5457860" y="1585190"/>
                  <a:pt x="5468999" y="1351280"/>
                </a:cubicBezTo>
                <a:cubicBezTo>
                  <a:pt x="5469529" y="1340192"/>
                  <a:pt x="5456684" y="1332807"/>
                  <a:pt x="5450527" y="1323571"/>
                </a:cubicBezTo>
                <a:cubicBezTo>
                  <a:pt x="5439948" y="1365884"/>
                  <a:pt x="5444738" y="1395533"/>
                  <a:pt x="5367399" y="1369753"/>
                </a:cubicBezTo>
                <a:cubicBezTo>
                  <a:pt x="5355356" y="1365739"/>
                  <a:pt x="5361242" y="1345122"/>
                  <a:pt x="5358163" y="1332807"/>
                </a:cubicBezTo>
                <a:cubicBezTo>
                  <a:pt x="5327375" y="1329728"/>
                  <a:pt x="5296381" y="1328276"/>
                  <a:pt x="5265799" y="1323571"/>
                </a:cubicBezTo>
                <a:cubicBezTo>
                  <a:pt x="5256176" y="1322091"/>
                  <a:pt x="5246192" y="1319736"/>
                  <a:pt x="5238090" y="1314335"/>
                </a:cubicBezTo>
                <a:cubicBezTo>
                  <a:pt x="5227222" y="1307089"/>
                  <a:pt x="5218220" y="1297075"/>
                  <a:pt x="5210381" y="1286625"/>
                </a:cubicBezTo>
                <a:cubicBezTo>
                  <a:pt x="5199610" y="1272263"/>
                  <a:pt x="5188349" y="1257475"/>
                  <a:pt x="5182672" y="1240444"/>
                </a:cubicBezTo>
                <a:cubicBezTo>
                  <a:pt x="5175788" y="1219791"/>
                  <a:pt x="5176515" y="1197341"/>
                  <a:pt x="5173436" y="1175789"/>
                </a:cubicBezTo>
                <a:cubicBezTo>
                  <a:pt x="5185751" y="1172710"/>
                  <a:pt x="5198713" y="1171553"/>
                  <a:pt x="5210381" y="1166553"/>
                </a:cubicBezTo>
                <a:cubicBezTo>
                  <a:pt x="5245502" y="1151502"/>
                  <a:pt x="5233758" y="1147737"/>
                  <a:pt x="5256563" y="1120371"/>
                </a:cubicBezTo>
                <a:cubicBezTo>
                  <a:pt x="5264925" y="1110336"/>
                  <a:pt x="5275036" y="1101898"/>
                  <a:pt x="5284272" y="1092662"/>
                </a:cubicBezTo>
                <a:cubicBezTo>
                  <a:pt x="5293508" y="1089583"/>
                  <a:pt x="5309118" y="1092730"/>
                  <a:pt x="5311981" y="1083425"/>
                </a:cubicBezTo>
                <a:cubicBezTo>
                  <a:pt x="5322884" y="1047990"/>
                  <a:pt x="5316621" y="1009376"/>
                  <a:pt x="5321218" y="972589"/>
                </a:cubicBezTo>
                <a:cubicBezTo>
                  <a:pt x="5322793" y="959993"/>
                  <a:pt x="5327375" y="947959"/>
                  <a:pt x="5330455" y="935644"/>
                </a:cubicBezTo>
                <a:cubicBezTo>
                  <a:pt x="5339690" y="926407"/>
                  <a:pt x="5350919" y="918803"/>
                  <a:pt x="5358163" y="907935"/>
                </a:cubicBezTo>
                <a:cubicBezTo>
                  <a:pt x="5374679" y="883161"/>
                  <a:pt x="5355185" y="842002"/>
                  <a:pt x="5422819" y="870989"/>
                </a:cubicBezTo>
                <a:cubicBezTo>
                  <a:pt x="5434486" y="875990"/>
                  <a:pt x="5428976" y="895620"/>
                  <a:pt x="5432054" y="907935"/>
                </a:cubicBezTo>
                <a:cubicBezTo>
                  <a:pt x="5432054" y="907935"/>
                  <a:pt x="5461030" y="942632"/>
                  <a:pt x="5468999" y="963353"/>
                </a:cubicBezTo>
                <a:cubicBezTo>
                  <a:pt x="5476815" y="983672"/>
                  <a:pt x="5472508" y="1007004"/>
                  <a:pt x="5478236" y="1028007"/>
                </a:cubicBezTo>
                <a:cubicBezTo>
                  <a:pt x="5481861" y="1041291"/>
                  <a:pt x="5493370" y="1051595"/>
                  <a:pt x="5496709" y="1064953"/>
                </a:cubicBezTo>
                <a:cubicBezTo>
                  <a:pt x="5502729" y="1089034"/>
                  <a:pt x="5502866" y="1114214"/>
                  <a:pt x="5505945" y="1138844"/>
                </a:cubicBezTo>
                <a:cubicBezTo>
                  <a:pt x="5513149" y="1160457"/>
                  <a:pt x="5513399" y="1180110"/>
                  <a:pt x="5542891" y="1185025"/>
                </a:cubicBezTo>
                <a:cubicBezTo>
                  <a:pt x="5552493" y="1186626"/>
                  <a:pt x="5561363" y="1178868"/>
                  <a:pt x="5570599" y="1175789"/>
                </a:cubicBezTo>
                <a:cubicBezTo>
                  <a:pt x="5595229" y="1172710"/>
                  <a:pt x="5621324" y="1175464"/>
                  <a:pt x="5644490" y="1166553"/>
                </a:cubicBezTo>
                <a:cubicBezTo>
                  <a:pt x="5662891" y="1159476"/>
                  <a:pt x="5673955" y="1140055"/>
                  <a:pt x="5690672" y="1129607"/>
                </a:cubicBezTo>
                <a:cubicBezTo>
                  <a:pt x="5698928" y="1124447"/>
                  <a:pt x="5709145" y="1123450"/>
                  <a:pt x="5718381" y="1120371"/>
                </a:cubicBezTo>
                <a:cubicBezTo>
                  <a:pt x="5758405" y="1117292"/>
                  <a:pt x="5798586" y="1115825"/>
                  <a:pt x="5838454" y="1111135"/>
                </a:cubicBezTo>
                <a:cubicBezTo>
                  <a:pt x="5851061" y="1109652"/>
                  <a:pt x="5863193" y="1105385"/>
                  <a:pt x="5875399" y="1101898"/>
                </a:cubicBezTo>
                <a:cubicBezTo>
                  <a:pt x="5884761" y="1099223"/>
                  <a:pt x="5899364" y="1101649"/>
                  <a:pt x="5903109" y="1092662"/>
                </a:cubicBezTo>
                <a:cubicBezTo>
                  <a:pt x="5916348" y="1060888"/>
                  <a:pt x="5915424" y="1024929"/>
                  <a:pt x="5921581" y="991061"/>
                </a:cubicBezTo>
                <a:cubicBezTo>
                  <a:pt x="5913838" y="990093"/>
                  <a:pt x="5808248" y="977914"/>
                  <a:pt x="5792272" y="972589"/>
                </a:cubicBezTo>
                <a:cubicBezTo>
                  <a:pt x="5781741" y="969079"/>
                  <a:pt x="5773799" y="960274"/>
                  <a:pt x="5764563" y="954116"/>
                </a:cubicBezTo>
                <a:cubicBezTo>
                  <a:pt x="5755327" y="951037"/>
                  <a:pt x="5745803" y="948715"/>
                  <a:pt x="5736855" y="944880"/>
                </a:cubicBezTo>
                <a:cubicBezTo>
                  <a:pt x="5675489" y="918580"/>
                  <a:pt x="5700386" y="930692"/>
                  <a:pt x="5690672" y="843280"/>
                </a:cubicBezTo>
                <a:cubicBezTo>
                  <a:pt x="5703216" y="805652"/>
                  <a:pt x="5702979" y="798263"/>
                  <a:pt x="5736855" y="760153"/>
                </a:cubicBezTo>
                <a:cubicBezTo>
                  <a:pt x="5747081" y="748647"/>
                  <a:pt x="5760992" y="740983"/>
                  <a:pt x="5773799" y="732444"/>
                </a:cubicBezTo>
                <a:cubicBezTo>
                  <a:pt x="5808591" y="709249"/>
                  <a:pt x="5821716" y="703868"/>
                  <a:pt x="5856927" y="686262"/>
                </a:cubicBezTo>
                <a:cubicBezTo>
                  <a:pt x="5872321" y="683183"/>
                  <a:pt x="5887879" y="680833"/>
                  <a:pt x="5903109" y="677025"/>
                </a:cubicBezTo>
                <a:cubicBezTo>
                  <a:pt x="5912554" y="674664"/>
                  <a:pt x="5921271" y="669698"/>
                  <a:pt x="5930818" y="667789"/>
                </a:cubicBezTo>
                <a:cubicBezTo>
                  <a:pt x="5967546" y="660443"/>
                  <a:pt x="6006121" y="661160"/>
                  <a:pt x="6041654" y="649316"/>
                </a:cubicBezTo>
                <a:cubicBezTo>
                  <a:pt x="6054046" y="645185"/>
                  <a:pt x="6059328" y="629969"/>
                  <a:pt x="6069363" y="621607"/>
                </a:cubicBezTo>
                <a:cubicBezTo>
                  <a:pt x="6077891" y="614501"/>
                  <a:pt x="6087143" y="608099"/>
                  <a:pt x="6097072" y="603135"/>
                </a:cubicBezTo>
                <a:cubicBezTo>
                  <a:pt x="6141685" y="580829"/>
                  <a:pt x="6112115" y="612897"/>
                  <a:pt x="6143254" y="566189"/>
                </a:cubicBezTo>
                <a:cubicBezTo>
                  <a:pt x="6158648" y="563110"/>
                  <a:pt x="6174206" y="560761"/>
                  <a:pt x="6189436" y="556953"/>
                </a:cubicBezTo>
                <a:cubicBezTo>
                  <a:pt x="6242202" y="543761"/>
                  <a:pt x="6190731" y="549999"/>
                  <a:pt x="6254090" y="538480"/>
                </a:cubicBezTo>
                <a:cubicBezTo>
                  <a:pt x="6341960" y="522504"/>
                  <a:pt x="6293211" y="542011"/>
                  <a:pt x="6355690" y="510771"/>
                </a:cubicBezTo>
                <a:cubicBezTo>
                  <a:pt x="6374163" y="507692"/>
                  <a:pt x="6392827" y="505598"/>
                  <a:pt x="6411109" y="501535"/>
                </a:cubicBezTo>
                <a:cubicBezTo>
                  <a:pt x="6420613" y="499423"/>
                  <a:pt x="6429109" y="493017"/>
                  <a:pt x="6438818" y="492298"/>
                </a:cubicBezTo>
                <a:cubicBezTo>
                  <a:pt x="6512571" y="486835"/>
                  <a:pt x="6586599" y="486141"/>
                  <a:pt x="6660490" y="483062"/>
                </a:cubicBezTo>
                <a:cubicBezTo>
                  <a:pt x="6660490" y="483062"/>
                  <a:pt x="6696501" y="509225"/>
                  <a:pt x="6715909" y="520007"/>
                </a:cubicBezTo>
                <a:cubicBezTo>
                  <a:pt x="6724420" y="524735"/>
                  <a:pt x="6735165" y="524413"/>
                  <a:pt x="6743618" y="529244"/>
                </a:cubicBezTo>
                <a:cubicBezTo>
                  <a:pt x="6756983" y="536882"/>
                  <a:pt x="6766794" y="550069"/>
                  <a:pt x="6780563" y="556953"/>
                </a:cubicBezTo>
                <a:cubicBezTo>
                  <a:pt x="6840207" y="586774"/>
                  <a:pt x="6800037" y="539980"/>
                  <a:pt x="6835981" y="593898"/>
                </a:cubicBezTo>
                <a:cubicBezTo>
                  <a:pt x="6811351" y="596977"/>
                  <a:pt x="6786574" y="599054"/>
                  <a:pt x="6762090" y="603135"/>
                </a:cubicBezTo>
                <a:cubicBezTo>
                  <a:pt x="6749569" y="605222"/>
                  <a:pt x="6731310" y="601274"/>
                  <a:pt x="6725145" y="612371"/>
                </a:cubicBezTo>
                <a:cubicBezTo>
                  <a:pt x="6716624" y="627709"/>
                  <a:pt x="6708718" y="698567"/>
                  <a:pt x="6725145" y="723207"/>
                </a:cubicBezTo>
                <a:cubicBezTo>
                  <a:pt x="6731303" y="732443"/>
                  <a:pt x="6743618" y="735522"/>
                  <a:pt x="6752854" y="741680"/>
                </a:cubicBezTo>
                <a:cubicBezTo>
                  <a:pt x="6780150" y="728032"/>
                  <a:pt x="6806491" y="713582"/>
                  <a:pt x="6835981" y="704735"/>
                </a:cubicBezTo>
                <a:cubicBezTo>
                  <a:pt x="6925501" y="677879"/>
                  <a:pt x="6841953" y="715603"/>
                  <a:pt x="6919109" y="677025"/>
                </a:cubicBezTo>
                <a:cubicBezTo>
                  <a:pt x="6937582" y="673946"/>
                  <a:pt x="6956761" y="673711"/>
                  <a:pt x="6974527" y="667789"/>
                </a:cubicBezTo>
                <a:cubicBezTo>
                  <a:pt x="6985058" y="664279"/>
                  <a:pt x="6992307" y="654280"/>
                  <a:pt x="7002236" y="649316"/>
                </a:cubicBezTo>
                <a:cubicBezTo>
                  <a:pt x="7010944" y="644962"/>
                  <a:pt x="7020709" y="643159"/>
                  <a:pt x="7029945" y="640080"/>
                </a:cubicBezTo>
                <a:cubicBezTo>
                  <a:pt x="7343599" y="617677"/>
                  <a:pt x="6936020" y="651842"/>
                  <a:pt x="7353218" y="593898"/>
                </a:cubicBezTo>
                <a:cubicBezTo>
                  <a:pt x="7481655" y="576060"/>
                  <a:pt x="7590259" y="588602"/>
                  <a:pt x="7722672" y="593898"/>
                </a:cubicBezTo>
                <a:cubicBezTo>
                  <a:pt x="7773472" y="560031"/>
                  <a:pt x="7730369" y="593898"/>
                  <a:pt x="7768854" y="547716"/>
                </a:cubicBezTo>
                <a:cubicBezTo>
                  <a:pt x="7815660" y="491549"/>
                  <a:pt x="7780854" y="551425"/>
                  <a:pt x="7815036" y="483062"/>
                </a:cubicBezTo>
                <a:cubicBezTo>
                  <a:pt x="7824272" y="476904"/>
                  <a:pt x="7835810" y="473257"/>
                  <a:pt x="7842745" y="464589"/>
                </a:cubicBezTo>
                <a:cubicBezTo>
                  <a:pt x="7848827" y="456986"/>
                  <a:pt x="7843880" y="442280"/>
                  <a:pt x="7851981" y="436880"/>
                </a:cubicBezTo>
                <a:cubicBezTo>
                  <a:pt x="7865043" y="428172"/>
                  <a:pt x="7882769" y="430723"/>
                  <a:pt x="7898163" y="427644"/>
                </a:cubicBezTo>
                <a:cubicBezTo>
                  <a:pt x="7907399" y="430723"/>
                  <a:pt x="7916923" y="433045"/>
                  <a:pt x="7925872" y="436880"/>
                </a:cubicBezTo>
                <a:cubicBezTo>
                  <a:pt x="7950398" y="447391"/>
                  <a:pt x="7971698" y="457170"/>
                  <a:pt x="7986816" y="477403"/>
                </a:cubicBezTo>
                <a:lnTo>
                  <a:pt x="7989588" y="482570"/>
                </a:lnTo>
                <a:lnTo>
                  <a:pt x="7984334" y="482437"/>
                </a:lnTo>
                <a:cubicBezTo>
                  <a:pt x="7958619" y="479855"/>
                  <a:pt x="7931331" y="474338"/>
                  <a:pt x="7916636" y="492298"/>
                </a:cubicBezTo>
                <a:cubicBezTo>
                  <a:pt x="7904571" y="507044"/>
                  <a:pt x="7927624" y="591670"/>
                  <a:pt x="7935109" y="621607"/>
                </a:cubicBezTo>
                <a:cubicBezTo>
                  <a:pt x="7941266" y="609292"/>
                  <a:pt x="7948157" y="597317"/>
                  <a:pt x="7953581" y="584662"/>
                </a:cubicBezTo>
                <a:cubicBezTo>
                  <a:pt x="7957416" y="575713"/>
                  <a:pt x="7957417" y="565054"/>
                  <a:pt x="7962818" y="556953"/>
                </a:cubicBezTo>
                <a:cubicBezTo>
                  <a:pt x="7970064" y="546085"/>
                  <a:pt x="7981291" y="538480"/>
                  <a:pt x="7990527" y="529244"/>
                </a:cubicBezTo>
                <a:cubicBezTo>
                  <a:pt x="7993606" y="520008"/>
                  <a:pt x="8003181" y="510651"/>
                  <a:pt x="7999763" y="501535"/>
                </a:cubicBezTo>
                <a:lnTo>
                  <a:pt x="7989588" y="482570"/>
                </a:lnTo>
                <a:lnTo>
                  <a:pt x="8008999" y="483062"/>
                </a:lnTo>
                <a:cubicBezTo>
                  <a:pt x="8018236" y="489220"/>
                  <a:pt x="8028859" y="493685"/>
                  <a:pt x="8036709" y="501535"/>
                </a:cubicBezTo>
                <a:cubicBezTo>
                  <a:pt x="8044558" y="509384"/>
                  <a:pt x="8044455" y="526384"/>
                  <a:pt x="8055181" y="529244"/>
                </a:cubicBezTo>
                <a:cubicBezTo>
                  <a:pt x="8093968" y="539587"/>
                  <a:pt x="8135230" y="535401"/>
                  <a:pt x="8175254" y="538480"/>
                </a:cubicBezTo>
                <a:cubicBezTo>
                  <a:pt x="8190648" y="532322"/>
                  <a:pt x="8205912" y="525829"/>
                  <a:pt x="8221436" y="520007"/>
                </a:cubicBezTo>
                <a:cubicBezTo>
                  <a:pt x="8230552" y="516589"/>
                  <a:pt x="8240437" y="515125"/>
                  <a:pt x="8249145" y="510771"/>
                </a:cubicBezTo>
                <a:cubicBezTo>
                  <a:pt x="8259074" y="505807"/>
                  <a:pt x="8271463" y="502002"/>
                  <a:pt x="8276854" y="492298"/>
                </a:cubicBezTo>
                <a:cubicBezTo>
                  <a:pt x="8287739" y="472705"/>
                  <a:pt x="8289169" y="449195"/>
                  <a:pt x="8295327" y="427644"/>
                </a:cubicBezTo>
                <a:cubicBezTo>
                  <a:pt x="8302813" y="416414"/>
                  <a:pt x="8334215" y="368199"/>
                  <a:pt x="8341509" y="362989"/>
                </a:cubicBezTo>
                <a:cubicBezTo>
                  <a:pt x="8351839" y="355611"/>
                  <a:pt x="8366139" y="356832"/>
                  <a:pt x="8378454" y="353753"/>
                </a:cubicBezTo>
                <a:lnTo>
                  <a:pt x="8618599" y="344516"/>
                </a:lnTo>
                <a:cubicBezTo>
                  <a:pt x="8677119" y="341915"/>
                  <a:pt x="8736378" y="345317"/>
                  <a:pt x="8794090" y="335280"/>
                </a:cubicBezTo>
                <a:cubicBezTo>
                  <a:pt x="8809256" y="332642"/>
                  <a:pt x="8818721" y="316807"/>
                  <a:pt x="8831036" y="307571"/>
                </a:cubicBezTo>
                <a:lnTo>
                  <a:pt x="8858745" y="298335"/>
                </a:lnTo>
                <a:lnTo>
                  <a:pt x="8914163" y="279862"/>
                </a:lnTo>
                <a:cubicBezTo>
                  <a:pt x="8994981" y="277553"/>
                  <a:pt x="9076010" y="268182"/>
                  <a:pt x="9156775" y="267638"/>
                </a:cubicBezTo>
                <a:close/>
                <a:moveTo>
                  <a:pt x="1848538" y="178431"/>
                </a:moveTo>
                <a:cubicBezTo>
                  <a:pt x="1875030" y="181311"/>
                  <a:pt x="1908788" y="191389"/>
                  <a:pt x="1940825" y="190499"/>
                </a:cubicBezTo>
                <a:cubicBezTo>
                  <a:pt x="1944635" y="191769"/>
                  <a:pt x="1948392" y="193206"/>
                  <a:pt x="1952254" y="194309"/>
                </a:cubicBezTo>
                <a:cubicBezTo>
                  <a:pt x="1957289" y="195748"/>
                  <a:pt x="1962682" y="196056"/>
                  <a:pt x="1967494" y="198119"/>
                </a:cubicBezTo>
                <a:cubicBezTo>
                  <a:pt x="1971703" y="199923"/>
                  <a:pt x="1975114" y="203199"/>
                  <a:pt x="1978924" y="205739"/>
                </a:cubicBezTo>
                <a:cubicBezTo>
                  <a:pt x="1996704" y="207009"/>
                  <a:pt x="2014682" y="206619"/>
                  <a:pt x="2032264" y="209549"/>
                </a:cubicBezTo>
                <a:cubicBezTo>
                  <a:pt x="2037867" y="210483"/>
                  <a:pt x="2042574" y="214351"/>
                  <a:pt x="2047504" y="217169"/>
                </a:cubicBezTo>
                <a:cubicBezTo>
                  <a:pt x="2056483" y="222300"/>
                  <a:pt x="2065998" y="230378"/>
                  <a:pt x="2074175" y="236219"/>
                </a:cubicBezTo>
                <a:cubicBezTo>
                  <a:pt x="2077900" y="238881"/>
                  <a:pt x="2082743" y="240263"/>
                  <a:pt x="2085604" y="243839"/>
                </a:cubicBezTo>
                <a:cubicBezTo>
                  <a:pt x="2087592" y="246323"/>
                  <a:pt x="2092976" y="269513"/>
                  <a:pt x="2093224" y="270509"/>
                </a:cubicBezTo>
                <a:cubicBezTo>
                  <a:pt x="2096273" y="282706"/>
                  <a:pt x="2111005" y="288289"/>
                  <a:pt x="2119894" y="297179"/>
                </a:cubicBezTo>
                <a:lnTo>
                  <a:pt x="2138116" y="298007"/>
                </a:lnTo>
                <a:lnTo>
                  <a:pt x="2135134" y="232409"/>
                </a:lnTo>
                <a:cubicBezTo>
                  <a:pt x="2135317" y="227834"/>
                  <a:pt x="2138249" y="221798"/>
                  <a:pt x="2142754" y="220979"/>
                </a:cubicBezTo>
                <a:cubicBezTo>
                  <a:pt x="2154069" y="218922"/>
                  <a:pt x="2165614" y="223519"/>
                  <a:pt x="2177044" y="224789"/>
                </a:cubicBezTo>
                <a:cubicBezTo>
                  <a:pt x="2184664" y="223519"/>
                  <a:pt x="2208813" y="216435"/>
                  <a:pt x="2222764" y="217169"/>
                </a:cubicBezTo>
                <a:cubicBezTo>
                  <a:pt x="2232989" y="217707"/>
                  <a:pt x="2246394" y="213368"/>
                  <a:pt x="2253244" y="220979"/>
                </a:cubicBezTo>
                <a:cubicBezTo>
                  <a:pt x="2260937" y="229527"/>
                  <a:pt x="2255784" y="243839"/>
                  <a:pt x="2257054" y="255269"/>
                </a:cubicBezTo>
                <a:cubicBezTo>
                  <a:pt x="2253244" y="256539"/>
                  <a:pt x="2249520" y="258105"/>
                  <a:pt x="2245624" y="259079"/>
                </a:cubicBezTo>
                <a:cubicBezTo>
                  <a:pt x="2239342" y="260650"/>
                  <a:pt x="2232717" y="260841"/>
                  <a:pt x="2226574" y="262889"/>
                </a:cubicBezTo>
                <a:cubicBezTo>
                  <a:pt x="2221186" y="264685"/>
                  <a:pt x="2216265" y="267691"/>
                  <a:pt x="2211334" y="270509"/>
                </a:cubicBezTo>
                <a:cubicBezTo>
                  <a:pt x="2198957" y="277582"/>
                  <a:pt x="2198981" y="279052"/>
                  <a:pt x="2188474" y="289559"/>
                </a:cubicBezTo>
                <a:lnTo>
                  <a:pt x="2179515" y="299889"/>
                </a:lnTo>
                <a:lnTo>
                  <a:pt x="2203715" y="300989"/>
                </a:lnTo>
                <a:cubicBezTo>
                  <a:pt x="2210172" y="301467"/>
                  <a:pt x="2216702" y="302525"/>
                  <a:pt x="2222764" y="304799"/>
                </a:cubicBezTo>
                <a:cubicBezTo>
                  <a:pt x="2227051" y="306407"/>
                  <a:pt x="2230218" y="310147"/>
                  <a:pt x="2234194" y="312419"/>
                </a:cubicBezTo>
                <a:cubicBezTo>
                  <a:pt x="2239126" y="315237"/>
                  <a:pt x="2244355" y="317499"/>
                  <a:pt x="2249434" y="320039"/>
                </a:cubicBezTo>
                <a:cubicBezTo>
                  <a:pt x="2255785" y="321309"/>
                  <a:pt x="2262421" y="321575"/>
                  <a:pt x="2268485" y="323849"/>
                </a:cubicBezTo>
                <a:lnTo>
                  <a:pt x="2277034" y="329930"/>
                </a:lnTo>
                <a:lnTo>
                  <a:pt x="2275615" y="323533"/>
                </a:lnTo>
                <a:cubicBezTo>
                  <a:pt x="2276212" y="317457"/>
                  <a:pt x="2278243" y="311486"/>
                  <a:pt x="2279914" y="304799"/>
                </a:cubicBezTo>
                <a:cubicBezTo>
                  <a:pt x="2282454" y="300989"/>
                  <a:pt x="2284603" y="296887"/>
                  <a:pt x="2287534" y="293369"/>
                </a:cubicBezTo>
                <a:cubicBezTo>
                  <a:pt x="2290983" y="289230"/>
                  <a:pt x="2294481" y="284928"/>
                  <a:pt x="2298964" y="281939"/>
                </a:cubicBezTo>
                <a:cubicBezTo>
                  <a:pt x="2302306" y="279711"/>
                  <a:pt x="2306425" y="278740"/>
                  <a:pt x="2310394" y="278129"/>
                </a:cubicBezTo>
                <a:cubicBezTo>
                  <a:pt x="2323009" y="276188"/>
                  <a:pt x="2335794" y="275589"/>
                  <a:pt x="2348494" y="274319"/>
                </a:cubicBezTo>
                <a:cubicBezTo>
                  <a:pt x="2354844" y="273049"/>
                  <a:pt x="2382980" y="265494"/>
                  <a:pt x="2386594" y="266699"/>
                </a:cubicBezTo>
                <a:cubicBezTo>
                  <a:pt x="2409952" y="274485"/>
                  <a:pt x="2404361" y="302368"/>
                  <a:pt x="2401834" y="323849"/>
                </a:cubicBezTo>
                <a:cubicBezTo>
                  <a:pt x="2401092" y="330156"/>
                  <a:pt x="2396622" y="337802"/>
                  <a:pt x="2390404" y="339089"/>
                </a:cubicBezTo>
                <a:cubicBezTo>
                  <a:pt x="2374189" y="342444"/>
                  <a:pt x="2357679" y="343714"/>
                  <a:pt x="2341095" y="344463"/>
                </a:cubicBezTo>
                <a:lnTo>
                  <a:pt x="2291344" y="346709"/>
                </a:lnTo>
                <a:cubicBezTo>
                  <a:pt x="2292447" y="350571"/>
                  <a:pt x="2288805" y="354329"/>
                  <a:pt x="2287534" y="358139"/>
                </a:cubicBezTo>
                <a:cubicBezTo>
                  <a:pt x="2282454" y="360679"/>
                  <a:pt x="2277612" y="363765"/>
                  <a:pt x="2272295" y="365759"/>
                </a:cubicBezTo>
                <a:cubicBezTo>
                  <a:pt x="2267391" y="367598"/>
                  <a:pt x="2261867" y="367506"/>
                  <a:pt x="2257054" y="369569"/>
                </a:cubicBezTo>
                <a:cubicBezTo>
                  <a:pt x="2252845" y="371373"/>
                  <a:pt x="2250048" y="376009"/>
                  <a:pt x="2245624" y="377189"/>
                </a:cubicBezTo>
                <a:cubicBezTo>
                  <a:pt x="2230695" y="381170"/>
                  <a:pt x="2215145" y="382269"/>
                  <a:pt x="2199905" y="384809"/>
                </a:cubicBezTo>
                <a:cubicBezTo>
                  <a:pt x="2171174" y="375232"/>
                  <a:pt x="2206587" y="388151"/>
                  <a:pt x="2177044" y="373379"/>
                </a:cubicBezTo>
                <a:cubicBezTo>
                  <a:pt x="2173453" y="371583"/>
                  <a:pt x="2169305" y="371151"/>
                  <a:pt x="2165614" y="369569"/>
                </a:cubicBezTo>
                <a:cubicBezTo>
                  <a:pt x="2160394" y="367332"/>
                  <a:pt x="2153675" y="366571"/>
                  <a:pt x="2150375" y="361949"/>
                </a:cubicBezTo>
                <a:cubicBezTo>
                  <a:pt x="2146611" y="356679"/>
                  <a:pt x="2149460" y="348691"/>
                  <a:pt x="2146564" y="342899"/>
                </a:cubicBezTo>
                <a:cubicBezTo>
                  <a:pt x="2144154" y="338080"/>
                  <a:pt x="2138945" y="335279"/>
                  <a:pt x="2135135" y="331469"/>
                </a:cubicBezTo>
                <a:cubicBezTo>
                  <a:pt x="2108927" y="322733"/>
                  <a:pt x="2139953" y="335485"/>
                  <a:pt x="2112274" y="312419"/>
                </a:cubicBezTo>
                <a:cubicBezTo>
                  <a:pt x="2084669" y="289415"/>
                  <a:pt x="2116562" y="332184"/>
                  <a:pt x="2093224" y="297179"/>
                </a:cubicBezTo>
                <a:cubicBezTo>
                  <a:pt x="2055686" y="287794"/>
                  <a:pt x="2099890" y="298290"/>
                  <a:pt x="2024644" y="285749"/>
                </a:cubicBezTo>
                <a:cubicBezTo>
                  <a:pt x="2019479" y="284888"/>
                  <a:pt x="2014539" y="282966"/>
                  <a:pt x="2009405" y="281939"/>
                </a:cubicBezTo>
                <a:cubicBezTo>
                  <a:pt x="2006441" y="281346"/>
                  <a:pt x="1981471" y="278556"/>
                  <a:pt x="1975114" y="274319"/>
                </a:cubicBezTo>
                <a:cubicBezTo>
                  <a:pt x="1970631" y="271330"/>
                  <a:pt x="1967494" y="266699"/>
                  <a:pt x="1963684" y="262889"/>
                </a:cubicBezTo>
                <a:cubicBezTo>
                  <a:pt x="1934954" y="253312"/>
                  <a:pt x="1969254" y="267344"/>
                  <a:pt x="1944635" y="247649"/>
                </a:cubicBezTo>
                <a:cubicBezTo>
                  <a:pt x="1941498" y="245140"/>
                  <a:pt x="1936796" y="245635"/>
                  <a:pt x="1933204" y="243839"/>
                </a:cubicBezTo>
                <a:cubicBezTo>
                  <a:pt x="1929108" y="241791"/>
                  <a:pt x="1925584" y="238759"/>
                  <a:pt x="1921774" y="236219"/>
                </a:cubicBezTo>
                <a:cubicBezTo>
                  <a:pt x="1905368" y="231531"/>
                  <a:pt x="1895533" y="221395"/>
                  <a:pt x="1883675" y="236219"/>
                </a:cubicBezTo>
                <a:cubicBezTo>
                  <a:pt x="1881165" y="239355"/>
                  <a:pt x="1881134" y="243839"/>
                  <a:pt x="1879865" y="247649"/>
                </a:cubicBezTo>
                <a:cubicBezTo>
                  <a:pt x="1876055" y="250189"/>
                  <a:pt x="1871672" y="252031"/>
                  <a:pt x="1868435" y="255269"/>
                </a:cubicBezTo>
                <a:cubicBezTo>
                  <a:pt x="1865197" y="258507"/>
                  <a:pt x="1865256" y="265588"/>
                  <a:pt x="1860814" y="266699"/>
                </a:cubicBezTo>
                <a:cubicBezTo>
                  <a:pt x="1843522" y="271022"/>
                  <a:pt x="1825254" y="269239"/>
                  <a:pt x="1807475" y="270509"/>
                </a:cubicBezTo>
                <a:cubicBezTo>
                  <a:pt x="1781337" y="261797"/>
                  <a:pt x="1799335" y="269002"/>
                  <a:pt x="1757944" y="240029"/>
                </a:cubicBezTo>
                <a:cubicBezTo>
                  <a:pt x="1764930" y="234949"/>
                  <a:pt x="1799096" y="217131"/>
                  <a:pt x="1799854" y="209549"/>
                </a:cubicBezTo>
                <a:cubicBezTo>
                  <a:pt x="1802822" y="179868"/>
                  <a:pt x="1822047" y="175550"/>
                  <a:pt x="1848538" y="178431"/>
                </a:cubicBezTo>
                <a:close/>
                <a:moveTo>
                  <a:pt x="4383035" y="0"/>
                </a:moveTo>
                <a:cubicBezTo>
                  <a:pt x="4395734" y="1269"/>
                  <a:pt x="4408619" y="1307"/>
                  <a:pt x="4421134" y="3810"/>
                </a:cubicBezTo>
                <a:cubicBezTo>
                  <a:pt x="4432211" y="6025"/>
                  <a:pt x="4445067" y="14611"/>
                  <a:pt x="4455425" y="19050"/>
                </a:cubicBezTo>
                <a:cubicBezTo>
                  <a:pt x="4459115" y="20632"/>
                  <a:pt x="4463044" y="21590"/>
                  <a:pt x="4466854" y="22860"/>
                </a:cubicBezTo>
                <a:cubicBezTo>
                  <a:pt x="4471934" y="27940"/>
                  <a:pt x="4476347" y="33788"/>
                  <a:pt x="4482094" y="38099"/>
                </a:cubicBezTo>
                <a:cubicBezTo>
                  <a:pt x="4493566" y="46703"/>
                  <a:pt x="4502666" y="46785"/>
                  <a:pt x="4516385" y="49530"/>
                </a:cubicBezTo>
                <a:cubicBezTo>
                  <a:pt x="4536474" y="62922"/>
                  <a:pt x="4518451" y="52759"/>
                  <a:pt x="4543054" y="60960"/>
                </a:cubicBezTo>
                <a:cubicBezTo>
                  <a:pt x="4549542" y="63123"/>
                  <a:pt x="4555855" y="65802"/>
                  <a:pt x="4562104" y="68580"/>
                </a:cubicBezTo>
                <a:cubicBezTo>
                  <a:pt x="4567294" y="70887"/>
                  <a:pt x="4571669" y="75978"/>
                  <a:pt x="4577344" y="76199"/>
                </a:cubicBezTo>
                <a:cubicBezTo>
                  <a:pt x="4669992" y="79809"/>
                  <a:pt x="4762764" y="78740"/>
                  <a:pt x="4855474" y="80010"/>
                </a:cubicBezTo>
                <a:lnTo>
                  <a:pt x="4889764" y="91440"/>
                </a:lnTo>
                <a:cubicBezTo>
                  <a:pt x="4897384" y="93979"/>
                  <a:pt x="4905941" y="94604"/>
                  <a:pt x="4912624" y="99060"/>
                </a:cubicBezTo>
                <a:cubicBezTo>
                  <a:pt x="4919990" y="103971"/>
                  <a:pt x="4926206" y="109562"/>
                  <a:pt x="4935484" y="110490"/>
                </a:cubicBezTo>
                <a:cubicBezTo>
                  <a:pt x="4969697" y="113911"/>
                  <a:pt x="5004065" y="115570"/>
                  <a:pt x="5038354" y="118110"/>
                </a:cubicBezTo>
                <a:cubicBezTo>
                  <a:pt x="5049784" y="116840"/>
                  <a:pt x="5061301" y="116191"/>
                  <a:pt x="5072644" y="114299"/>
                </a:cubicBezTo>
                <a:cubicBezTo>
                  <a:pt x="5076606" y="113640"/>
                  <a:pt x="5080075" y="110853"/>
                  <a:pt x="5084075" y="110490"/>
                </a:cubicBezTo>
                <a:cubicBezTo>
                  <a:pt x="5094192" y="109569"/>
                  <a:pt x="5125349" y="104140"/>
                  <a:pt x="5133605" y="102870"/>
                </a:cubicBezTo>
                <a:cubicBezTo>
                  <a:pt x="5124714" y="115570"/>
                  <a:pt x="5113867" y="127104"/>
                  <a:pt x="5106934" y="140970"/>
                </a:cubicBezTo>
                <a:cubicBezTo>
                  <a:pt x="5104394" y="146049"/>
                  <a:pt x="5102072" y="151245"/>
                  <a:pt x="5099314" y="156209"/>
                </a:cubicBezTo>
                <a:cubicBezTo>
                  <a:pt x="5095718" y="162682"/>
                  <a:pt x="5091196" y="168635"/>
                  <a:pt x="5087884" y="175259"/>
                </a:cubicBezTo>
                <a:cubicBezTo>
                  <a:pt x="5086088" y="178852"/>
                  <a:pt x="5086541" y="183520"/>
                  <a:pt x="5084075" y="186689"/>
                </a:cubicBezTo>
                <a:cubicBezTo>
                  <a:pt x="5066971" y="208680"/>
                  <a:pt x="5065703" y="207305"/>
                  <a:pt x="5045974" y="217170"/>
                </a:cubicBezTo>
                <a:cubicBezTo>
                  <a:pt x="5015494" y="214629"/>
                  <a:pt x="4985101" y="210603"/>
                  <a:pt x="4954534" y="209550"/>
                </a:cubicBezTo>
                <a:cubicBezTo>
                  <a:pt x="4930685" y="208727"/>
                  <a:pt x="4941091" y="213678"/>
                  <a:pt x="4924055" y="220980"/>
                </a:cubicBezTo>
                <a:cubicBezTo>
                  <a:pt x="4919241" y="223042"/>
                  <a:pt x="4913894" y="223520"/>
                  <a:pt x="4908814" y="224789"/>
                </a:cubicBezTo>
                <a:cubicBezTo>
                  <a:pt x="4905004" y="227330"/>
                  <a:pt x="4901568" y="230549"/>
                  <a:pt x="4897384" y="232409"/>
                </a:cubicBezTo>
                <a:cubicBezTo>
                  <a:pt x="4890044" y="235671"/>
                  <a:pt x="4881545" y="236129"/>
                  <a:pt x="4874524" y="240030"/>
                </a:cubicBezTo>
                <a:cubicBezTo>
                  <a:pt x="4869814" y="242646"/>
                  <a:pt x="4867233" y="248010"/>
                  <a:pt x="4863094" y="251459"/>
                </a:cubicBezTo>
                <a:cubicBezTo>
                  <a:pt x="4859576" y="254390"/>
                  <a:pt x="4855474" y="256539"/>
                  <a:pt x="4851664" y="259080"/>
                </a:cubicBezTo>
                <a:cubicBezTo>
                  <a:pt x="4850395" y="262889"/>
                  <a:pt x="4848126" y="266502"/>
                  <a:pt x="4847854" y="270510"/>
                </a:cubicBezTo>
                <a:cubicBezTo>
                  <a:pt x="4843036" y="341569"/>
                  <a:pt x="4847589" y="413529"/>
                  <a:pt x="4836424" y="483870"/>
                </a:cubicBezTo>
                <a:cubicBezTo>
                  <a:pt x="4834454" y="496287"/>
                  <a:pt x="4820215" y="503565"/>
                  <a:pt x="4809754" y="510540"/>
                </a:cubicBezTo>
                <a:cubicBezTo>
                  <a:pt x="4798608" y="517970"/>
                  <a:pt x="4790639" y="523226"/>
                  <a:pt x="4785109" y="526834"/>
                </a:cubicBezTo>
                <a:lnTo>
                  <a:pt x="4782647" y="528412"/>
                </a:lnTo>
                <a:lnTo>
                  <a:pt x="4781386" y="529031"/>
                </a:lnTo>
                <a:cubicBezTo>
                  <a:pt x="4776396" y="532110"/>
                  <a:pt x="4772343" y="534917"/>
                  <a:pt x="4775109" y="533240"/>
                </a:cubicBezTo>
                <a:lnTo>
                  <a:pt x="4782647" y="528412"/>
                </a:lnTo>
                <a:lnTo>
                  <a:pt x="4793273" y="523196"/>
                </a:lnTo>
                <a:cubicBezTo>
                  <a:pt x="4794248" y="523789"/>
                  <a:pt x="4790273" y="528326"/>
                  <a:pt x="4775464" y="541020"/>
                </a:cubicBezTo>
                <a:cubicBezTo>
                  <a:pt x="4764771" y="550185"/>
                  <a:pt x="4750244" y="550303"/>
                  <a:pt x="4737364" y="552450"/>
                </a:cubicBezTo>
                <a:cubicBezTo>
                  <a:pt x="4710883" y="570103"/>
                  <a:pt x="4744166" y="549049"/>
                  <a:pt x="4706884" y="567690"/>
                </a:cubicBezTo>
                <a:cubicBezTo>
                  <a:pt x="4680572" y="580845"/>
                  <a:pt x="4711932" y="571191"/>
                  <a:pt x="4680214" y="579120"/>
                </a:cubicBezTo>
                <a:cubicBezTo>
                  <a:pt x="4661596" y="597738"/>
                  <a:pt x="4676947" y="584797"/>
                  <a:pt x="4653544" y="598170"/>
                </a:cubicBezTo>
                <a:cubicBezTo>
                  <a:pt x="4641838" y="604859"/>
                  <a:pt x="4640690" y="608805"/>
                  <a:pt x="4626874" y="613410"/>
                </a:cubicBezTo>
                <a:cubicBezTo>
                  <a:pt x="4620731" y="615458"/>
                  <a:pt x="4614134" y="615764"/>
                  <a:pt x="4607824" y="617219"/>
                </a:cubicBezTo>
                <a:cubicBezTo>
                  <a:pt x="4597860" y="619519"/>
                  <a:pt x="4590674" y="621216"/>
                  <a:pt x="4585571" y="622450"/>
                </a:cubicBezTo>
                <a:lnTo>
                  <a:pt x="4577897" y="624384"/>
                </a:lnTo>
                <a:lnTo>
                  <a:pt x="4578631" y="623875"/>
                </a:lnTo>
                <a:cubicBezTo>
                  <a:pt x="4575427" y="624129"/>
                  <a:pt x="4566687" y="625346"/>
                  <a:pt x="4546864" y="628650"/>
                </a:cubicBezTo>
                <a:cubicBezTo>
                  <a:pt x="4503056" y="635951"/>
                  <a:pt x="4561317" y="627826"/>
                  <a:pt x="4516385" y="640080"/>
                </a:cubicBezTo>
                <a:cubicBezTo>
                  <a:pt x="4507720" y="642443"/>
                  <a:pt x="4498604" y="642619"/>
                  <a:pt x="4489714" y="643889"/>
                </a:cubicBezTo>
                <a:cubicBezTo>
                  <a:pt x="4485904" y="645160"/>
                  <a:pt x="4482180" y="646726"/>
                  <a:pt x="4478284" y="647700"/>
                </a:cubicBezTo>
                <a:cubicBezTo>
                  <a:pt x="4466925" y="650539"/>
                  <a:pt x="4455102" y="651617"/>
                  <a:pt x="4443994" y="655319"/>
                </a:cubicBezTo>
                <a:cubicBezTo>
                  <a:pt x="4439650" y="656768"/>
                  <a:pt x="4436867" y="661375"/>
                  <a:pt x="4432564" y="662939"/>
                </a:cubicBezTo>
                <a:cubicBezTo>
                  <a:pt x="4422722" y="666519"/>
                  <a:pt x="4412188" y="667804"/>
                  <a:pt x="4402084" y="670560"/>
                </a:cubicBezTo>
                <a:cubicBezTo>
                  <a:pt x="4372266" y="678692"/>
                  <a:pt x="4416754" y="671107"/>
                  <a:pt x="4360174" y="678180"/>
                </a:cubicBezTo>
                <a:cubicBezTo>
                  <a:pt x="4331795" y="697098"/>
                  <a:pt x="4366650" y="672783"/>
                  <a:pt x="4337314" y="697230"/>
                </a:cubicBezTo>
                <a:cubicBezTo>
                  <a:pt x="4326190" y="706500"/>
                  <a:pt x="4315072" y="715867"/>
                  <a:pt x="4303024" y="723899"/>
                </a:cubicBezTo>
                <a:cubicBezTo>
                  <a:pt x="4299214" y="726440"/>
                  <a:pt x="4295690" y="729471"/>
                  <a:pt x="4291594" y="731519"/>
                </a:cubicBezTo>
                <a:cubicBezTo>
                  <a:pt x="4288002" y="733315"/>
                  <a:pt x="4283855" y="733748"/>
                  <a:pt x="4280164" y="735329"/>
                </a:cubicBezTo>
                <a:cubicBezTo>
                  <a:pt x="4274944" y="737566"/>
                  <a:pt x="4269855" y="740131"/>
                  <a:pt x="4264924" y="742949"/>
                </a:cubicBezTo>
                <a:cubicBezTo>
                  <a:pt x="4260948" y="745222"/>
                  <a:pt x="4257678" y="748709"/>
                  <a:pt x="4253494" y="750570"/>
                </a:cubicBezTo>
                <a:cubicBezTo>
                  <a:pt x="4246154" y="753831"/>
                  <a:pt x="4238092" y="755206"/>
                  <a:pt x="4230634" y="758190"/>
                </a:cubicBezTo>
                <a:cubicBezTo>
                  <a:pt x="4225361" y="760298"/>
                  <a:pt x="4220614" y="763573"/>
                  <a:pt x="4215394" y="765809"/>
                </a:cubicBezTo>
                <a:cubicBezTo>
                  <a:pt x="4193902" y="775021"/>
                  <a:pt x="4214503" y="763762"/>
                  <a:pt x="4188724" y="773429"/>
                </a:cubicBezTo>
                <a:cubicBezTo>
                  <a:pt x="4183406" y="775424"/>
                  <a:pt x="4178674" y="778742"/>
                  <a:pt x="4173485" y="781049"/>
                </a:cubicBezTo>
                <a:cubicBezTo>
                  <a:pt x="4167234" y="783828"/>
                  <a:pt x="4160784" y="786129"/>
                  <a:pt x="4154434" y="788670"/>
                </a:cubicBezTo>
                <a:cubicBezTo>
                  <a:pt x="4146065" y="801223"/>
                  <a:pt x="4132962" y="822496"/>
                  <a:pt x="4120144" y="826770"/>
                </a:cubicBezTo>
                <a:lnTo>
                  <a:pt x="4108714" y="830579"/>
                </a:lnTo>
                <a:cubicBezTo>
                  <a:pt x="4103634" y="835660"/>
                  <a:pt x="4097650" y="839974"/>
                  <a:pt x="4093474" y="845820"/>
                </a:cubicBezTo>
                <a:cubicBezTo>
                  <a:pt x="4091140" y="849088"/>
                  <a:pt x="4091892" y="853907"/>
                  <a:pt x="4089664" y="857250"/>
                </a:cubicBezTo>
                <a:cubicBezTo>
                  <a:pt x="4086675" y="861733"/>
                  <a:pt x="4081683" y="864541"/>
                  <a:pt x="4078234" y="868679"/>
                </a:cubicBezTo>
                <a:cubicBezTo>
                  <a:pt x="4075303" y="872198"/>
                  <a:pt x="4074060" y="877095"/>
                  <a:pt x="4070614" y="880109"/>
                </a:cubicBezTo>
                <a:cubicBezTo>
                  <a:pt x="4063722" y="886140"/>
                  <a:pt x="4047754" y="895350"/>
                  <a:pt x="4047754" y="895350"/>
                </a:cubicBezTo>
                <a:cubicBezTo>
                  <a:pt x="4046484" y="899159"/>
                  <a:pt x="4046453" y="903644"/>
                  <a:pt x="4043944" y="906780"/>
                </a:cubicBezTo>
                <a:cubicBezTo>
                  <a:pt x="4041083" y="910356"/>
                  <a:pt x="4037093" y="914400"/>
                  <a:pt x="4032514" y="914400"/>
                </a:cubicBezTo>
                <a:cubicBezTo>
                  <a:pt x="4001928" y="914400"/>
                  <a:pt x="3971554" y="909320"/>
                  <a:pt x="3941074" y="906780"/>
                </a:cubicBezTo>
                <a:cubicBezTo>
                  <a:pt x="3937264" y="902970"/>
                  <a:pt x="3933736" y="898856"/>
                  <a:pt x="3929644" y="895350"/>
                </a:cubicBezTo>
                <a:cubicBezTo>
                  <a:pt x="3924823" y="891216"/>
                  <a:pt x="3918469" y="888798"/>
                  <a:pt x="3914404" y="883920"/>
                </a:cubicBezTo>
                <a:cubicBezTo>
                  <a:pt x="3911833" y="880835"/>
                  <a:pt x="3912390" y="876082"/>
                  <a:pt x="3910594" y="872490"/>
                </a:cubicBezTo>
                <a:cubicBezTo>
                  <a:pt x="3908546" y="868393"/>
                  <a:pt x="3905246" y="865036"/>
                  <a:pt x="3902974" y="861059"/>
                </a:cubicBezTo>
                <a:cubicBezTo>
                  <a:pt x="3895441" y="847878"/>
                  <a:pt x="3895818" y="847212"/>
                  <a:pt x="3891544" y="834390"/>
                </a:cubicBezTo>
                <a:cubicBezTo>
                  <a:pt x="3882673" y="772295"/>
                  <a:pt x="3894966" y="830944"/>
                  <a:pt x="3880114" y="796290"/>
                </a:cubicBezTo>
                <a:cubicBezTo>
                  <a:pt x="3878051" y="791477"/>
                  <a:pt x="3878902" y="785596"/>
                  <a:pt x="3876304" y="781049"/>
                </a:cubicBezTo>
                <a:cubicBezTo>
                  <a:pt x="3870795" y="771408"/>
                  <a:pt x="3848288" y="758562"/>
                  <a:pt x="3842014" y="754379"/>
                </a:cubicBezTo>
                <a:cubicBezTo>
                  <a:pt x="3838205" y="751840"/>
                  <a:pt x="3833822" y="749997"/>
                  <a:pt x="3830584" y="746760"/>
                </a:cubicBezTo>
                <a:cubicBezTo>
                  <a:pt x="3825505" y="741679"/>
                  <a:pt x="3821190" y="735696"/>
                  <a:pt x="3815344" y="731519"/>
                </a:cubicBezTo>
                <a:cubicBezTo>
                  <a:pt x="3803292" y="722911"/>
                  <a:pt x="3789567" y="716874"/>
                  <a:pt x="3777245" y="708660"/>
                </a:cubicBezTo>
                <a:cubicBezTo>
                  <a:pt x="3773434" y="706119"/>
                  <a:pt x="3769332" y="703971"/>
                  <a:pt x="3765814" y="701040"/>
                </a:cubicBezTo>
                <a:cubicBezTo>
                  <a:pt x="3761675" y="697590"/>
                  <a:pt x="3758194" y="693419"/>
                  <a:pt x="3754384" y="689610"/>
                </a:cubicBezTo>
                <a:cubicBezTo>
                  <a:pt x="3758194" y="660400"/>
                  <a:pt x="3759190" y="630683"/>
                  <a:pt x="3765814" y="601980"/>
                </a:cubicBezTo>
                <a:cubicBezTo>
                  <a:pt x="3767026" y="596730"/>
                  <a:pt x="3772241" y="592551"/>
                  <a:pt x="3777245" y="590550"/>
                </a:cubicBezTo>
                <a:cubicBezTo>
                  <a:pt x="3804589" y="579612"/>
                  <a:pt x="3828971" y="578453"/>
                  <a:pt x="3857254" y="575309"/>
                </a:cubicBezTo>
                <a:cubicBezTo>
                  <a:pt x="3854714" y="561340"/>
                  <a:pt x="3857076" y="545493"/>
                  <a:pt x="3849634" y="533400"/>
                </a:cubicBezTo>
                <a:cubicBezTo>
                  <a:pt x="3845424" y="526558"/>
                  <a:pt x="3834794" y="526226"/>
                  <a:pt x="3826774" y="525779"/>
                </a:cubicBezTo>
                <a:lnTo>
                  <a:pt x="3758194" y="521970"/>
                </a:lnTo>
                <a:cubicBezTo>
                  <a:pt x="3751175" y="507931"/>
                  <a:pt x="3750135" y="503580"/>
                  <a:pt x="3739144" y="491490"/>
                </a:cubicBezTo>
                <a:cubicBezTo>
                  <a:pt x="3730687" y="482186"/>
                  <a:pt x="3712474" y="464820"/>
                  <a:pt x="3712474" y="464820"/>
                </a:cubicBezTo>
                <a:cubicBezTo>
                  <a:pt x="3704241" y="398956"/>
                  <a:pt x="3718907" y="453811"/>
                  <a:pt x="3697234" y="426720"/>
                </a:cubicBezTo>
                <a:cubicBezTo>
                  <a:pt x="3693177" y="421648"/>
                  <a:pt x="3689861" y="392923"/>
                  <a:pt x="3689614" y="392430"/>
                </a:cubicBezTo>
                <a:cubicBezTo>
                  <a:pt x="3687566" y="388334"/>
                  <a:pt x="3681702" y="387741"/>
                  <a:pt x="3678184" y="384810"/>
                </a:cubicBezTo>
                <a:cubicBezTo>
                  <a:pt x="3674045" y="381360"/>
                  <a:pt x="3671008" y="376688"/>
                  <a:pt x="3666754" y="373380"/>
                </a:cubicBezTo>
                <a:cubicBezTo>
                  <a:pt x="3620660" y="337528"/>
                  <a:pt x="3617442" y="356376"/>
                  <a:pt x="3529595" y="350520"/>
                </a:cubicBezTo>
                <a:cubicBezTo>
                  <a:pt x="3524515" y="349250"/>
                  <a:pt x="3519499" y="347690"/>
                  <a:pt x="3514355" y="346710"/>
                </a:cubicBezTo>
                <a:cubicBezTo>
                  <a:pt x="3492819" y="342608"/>
                  <a:pt x="3470584" y="341580"/>
                  <a:pt x="3449585" y="335280"/>
                </a:cubicBezTo>
                <a:cubicBezTo>
                  <a:pt x="3444424" y="333732"/>
                  <a:pt x="3443336" y="325330"/>
                  <a:pt x="3438155" y="323850"/>
                </a:cubicBezTo>
                <a:cubicBezTo>
                  <a:pt x="3415871" y="317483"/>
                  <a:pt x="3369575" y="312420"/>
                  <a:pt x="3369575" y="312420"/>
                </a:cubicBezTo>
                <a:cubicBezTo>
                  <a:pt x="3364495" y="309880"/>
                  <a:pt x="3358957" y="308101"/>
                  <a:pt x="3354335" y="304800"/>
                </a:cubicBezTo>
                <a:cubicBezTo>
                  <a:pt x="3349950" y="301668"/>
                  <a:pt x="3347044" y="296819"/>
                  <a:pt x="3342905" y="293370"/>
                </a:cubicBezTo>
                <a:cubicBezTo>
                  <a:pt x="3339387" y="290439"/>
                  <a:pt x="3335285" y="288290"/>
                  <a:pt x="3331475" y="285750"/>
                </a:cubicBezTo>
                <a:cubicBezTo>
                  <a:pt x="3330205" y="281940"/>
                  <a:pt x="3331335" y="275950"/>
                  <a:pt x="3327665" y="274320"/>
                </a:cubicBezTo>
                <a:cubicBezTo>
                  <a:pt x="3318308" y="270162"/>
                  <a:pt x="3307225" y="272518"/>
                  <a:pt x="3297185" y="270510"/>
                </a:cubicBezTo>
                <a:cubicBezTo>
                  <a:pt x="3288119" y="268697"/>
                  <a:pt x="3279405" y="265430"/>
                  <a:pt x="3270515" y="262889"/>
                </a:cubicBezTo>
                <a:cubicBezTo>
                  <a:pt x="3216694" y="227010"/>
                  <a:pt x="3332369" y="301214"/>
                  <a:pt x="3133355" y="251459"/>
                </a:cubicBezTo>
                <a:cubicBezTo>
                  <a:pt x="3124643" y="249282"/>
                  <a:pt x="3132804" y="232640"/>
                  <a:pt x="3137165" y="224789"/>
                </a:cubicBezTo>
                <a:cubicBezTo>
                  <a:pt x="3139923" y="219824"/>
                  <a:pt x="3147474" y="219987"/>
                  <a:pt x="3152405" y="217170"/>
                </a:cubicBezTo>
                <a:cubicBezTo>
                  <a:pt x="3156381" y="214897"/>
                  <a:pt x="3159365" y="210543"/>
                  <a:pt x="3163835" y="209550"/>
                </a:cubicBezTo>
                <a:cubicBezTo>
                  <a:pt x="3192395" y="203203"/>
                  <a:pt x="3240598" y="200421"/>
                  <a:pt x="3270515" y="198120"/>
                </a:cubicBezTo>
                <a:cubicBezTo>
                  <a:pt x="3282525" y="195117"/>
                  <a:pt x="3286253" y="194599"/>
                  <a:pt x="3297185" y="190500"/>
                </a:cubicBezTo>
                <a:cubicBezTo>
                  <a:pt x="3303589" y="188099"/>
                  <a:pt x="3309529" y="184221"/>
                  <a:pt x="3316235" y="182879"/>
                </a:cubicBezTo>
                <a:cubicBezTo>
                  <a:pt x="3328750" y="180377"/>
                  <a:pt x="3341635" y="180339"/>
                  <a:pt x="3354335" y="179070"/>
                </a:cubicBezTo>
                <a:cubicBezTo>
                  <a:pt x="3365191" y="173642"/>
                  <a:pt x="3379057" y="167195"/>
                  <a:pt x="3388625" y="160020"/>
                </a:cubicBezTo>
                <a:lnTo>
                  <a:pt x="3391367" y="157153"/>
                </a:lnTo>
                <a:lnTo>
                  <a:pt x="3362087" y="159362"/>
                </a:lnTo>
                <a:cubicBezTo>
                  <a:pt x="3348073" y="159581"/>
                  <a:pt x="3334015" y="159384"/>
                  <a:pt x="3320045" y="160019"/>
                </a:cubicBezTo>
                <a:lnTo>
                  <a:pt x="3289565" y="152399"/>
                </a:lnTo>
                <a:cubicBezTo>
                  <a:pt x="3285669" y="151425"/>
                  <a:pt x="3281997" y="149692"/>
                  <a:pt x="3278135" y="148589"/>
                </a:cubicBezTo>
                <a:cubicBezTo>
                  <a:pt x="3273100" y="147150"/>
                  <a:pt x="3267975" y="146049"/>
                  <a:pt x="3262895" y="144779"/>
                </a:cubicBezTo>
                <a:cubicBezTo>
                  <a:pt x="3245588" y="149106"/>
                  <a:pt x="3244813" y="149730"/>
                  <a:pt x="3224795" y="152399"/>
                </a:cubicBezTo>
                <a:cubicBezTo>
                  <a:pt x="3213396" y="153919"/>
                  <a:pt x="3201872" y="154460"/>
                  <a:pt x="3190505" y="156209"/>
                </a:cubicBezTo>
                <a:cubicBezTo>
                  <a:pt x="3188854" y="156463"/>
                  <a:pt x="3166822" y="161837"/>
                  <a:pt x="3163835" y="163829"/>
                </a:cubicBezTo>
                <a:cubicBezTo>
                  <a:pt x="3159352" y="166818"/>
                  <a:pt x="3156544" y="171810"/>
                  <a:pt x="3152405" y="175259"/>
                </a:cubicBezTo>
                <a:cubicBezTo>
                  <a:pt x="3130120" y="193830"/>
                  <a:pt x="3151448" y="168915"/>
                  <a:pt x="3129545" y="198119"/>
                </a:cubicBezTo>
                <a:cubicBezTo>
                  <a:pt x="3125735" y="199389"/>
                  <a:pt x="3121707" y="200133"/>
                  <a:pt x="3118115" y="201929"/>
                </a:cubicBezTo>
                <a:cubicBezTo>
                  <a:pt x="3110028" y="205973"/>
                  <a:pt x="3092308" y="221051"/>
                  <a:pt x="3087635" y="224789"/>
                </a:cubicBezTo>
                <a:cubicBezTo>
                  <a:pt x="3082555" y="226059"/>
                  <a:pt x="3077507" y="227463"/>
                  <a:pt x="3072395" y="228599"/>
                </a:cubicBezTo>
                <a:cubicBezTo>
                  <a:pt x="3066073" y="230004"/>
                  <a:pt x="3059547" y="230548"/>
                  <a:pt x="3053345" y="232409"/>
                </a:cubicBezTo>
                <a:cubicBezTo>
                  <a:pt x="2985174" y="252860"/>
                  <a:pt x="3089715" y="226300"/>
                  <a:pt x="3011434" y="247649"/>
                </a:cubicBezTo>
                <a:cubicBezTo>
                  <a:pt x="3005187" y="249353"/>
                  <a:pt x="2998785" y="250474"/>
                  <a:pt x="2992385" y="251459"/>
                </a:cubicBezTo>
                <a:cubicBezTo>
                  <a:pt x="2982264" y="253016"/>
                  <a:pt x="2971412" y="251466"/>
                  <a:pt x="2961904" y="255269"/>
                </a:cubicBezTo>
                <a:cubicBezTo>
                  <a:pt x="2957653" y="256970"/>
                  <a:pt x="2956825" y="262889"/>
                  <a:pt x="2954285" y="266699"/>
                </a:cubicBezTo>
                <a:cubicBezTo>
                  <a:pt x="2946315" y="278654"/>
                  <a:pt x="2934437" y="287514"/>
                  <a:pt x="2923805" y="297179"/>
                </a:cubicBezTo>
                <a:lnTo>
                  <a:pt x="2919441" y="299119"/>
                </a:lnTo>
                <a:lnTo>
                  <a:pt x="2912375" y="323849"/>
                </a:lnTo>
                <a:cubicBezTo>
                  <a:pt x="2910246" y="327255"/>
                  <a:pt x="2904287" y="325431"/>
                  <a:pt x="2900945" y="327659"/>
                </a:cubicBezTo>
                <a:cubicBezTo>
                  <a:pt x="2896462" y="330648"/>
                  <a:pt x="2893325" y="335279"/>
                  <a:pt x="2889515" y="339089"/>
                </a:cubicBezTo>
                <a:cubicBezTo>
                  <a:pt x="2885705" y="340359"/>
                  <a:pt x="2882005" y="342028"/>
                  <a:pt x="2878085" y="342899"/>
                </a:cubicBezTo>
                <a:cubicBezTo>
                  <a:pt x="2870544" y="344575"/>
                  <a:pt x="2862284" y="343572"/>
                  <a:pt x="2855225" y="346710"/>
                </a:cubicBezTo>
                <a:cubicBezTo>
                  <a:pt x="2850301" y="348897"/>
                  <a:pt x="2847244" y="354000"/>
                  <a:pt x="2843795" y="358139"/>
                </a:cubicBezTo>
                <a:cubicBezTo>
                  <a:pt x="2840864" y="361657"/>
                  <a:pt x="2840568" y="368277"/>
                  <a:pt x="2836175" y="369569"/>
                </a:cubicBezTo>
                <a:cubicBezTo>
                  <a:pt x="2817737" y="374992"/>
                  <a:pt x="2798050" y="374471"/>
                  <a:pt x="2779025" y="377189"/>
                </a:cubicBezTo>
                <a:cubicBezTo>
                  <a:pt x="2771378" y="378281"/>
                  <a:pt x="2763785" y="379729"/>
                  <a:pt x="2756165" y="380999"/>
                </a:cubicBezTo>
                <a:lnTo>
                  <a:pt x="2664725" y="384809"/>
                </a:lnTo>
                <a:cubicBezTo>
                  <a:pt x="2656177" y="385198"/>
                  <a:pt x="2576820" y="384947"/>
                  <a:pt x="2554235" y="396239"/>
                </a:cubicBezTo>
                <a:cubicBezTo>
                  <a:pt x="2550643" y="398035"/>
                  <a:pt x="2551143" y="403718"/>
                  <a:pt x="2550425" y="407669"/>
                </a:cubicBezTo>
                <a:lnTo>
                  <a:pt x="2550501" y="409131"/>
                </a:lnTo>
                <a:lnTo>
                  <a:pt x="2612477" y="396216"/>
                </a:lnTo>
                <a:cubicBezTo>
                  <a:pt x="2659509" y="387967"/>
                  <a:pt x="2669399" y="393450"/>
                  <a:pt x="2716564" y="409171"/>
                </a:cubicBezTo>
                <a:cubicBezTo>
                  <a:pt x="2740390" y="411553"/>
                  <a:pt x="2831169" y="418596"/>
                  <a:pt x="2864346" y="427644"/>
                </a:cubicBezTo>
                <a:cubicBezTo>
                  <a:pt x="2890297" y="434722"/>
                  <a:pt x="2923117" y="452410"/>
                  <a:pt x="2947473" y="464589"/>
                </a:cubicBezTo>
                <a:cubicBezTo>
                  <a:pt x="3047963" y="481337"/>
                  <a:pt x="2960079" y="462632"/>
                  <a:pt x="3049073" y="492298"/>
                </a:cubicBezTo>
                <a:cubicBezTo>
                  <a:pt x="3061117" y="496312"/>
                  <a:pt x="3074351" y="496534"/>
                  <a:pt x="3086019" y="501535"/>
                </a:cubicBezTo>
                <a:cubicBezTo>
                  <a:pt x="3096222" y="505908"/>
                  <a:pt x="3103799" y="515043"/>
                  <a:pt x="3113728" y="520007"/>
                </a:cubicBezTo>
                <a:cubicBezTo>
                  <a:pt x="3122436" y="524361"/>
                  <a:pt x="3132730" y="524890"/>
                  <a:pt x="3141437" y="529244"/>
                </a:cubicBezTo>
                <a:cubicBezTo>
                  <a:pt x="3151366" y="534208"/>
                  <a:pt x="3159218" y="542752"/>
                  <a:pt x="3169147" y="547716"/>
                </a:cubicBezTo>
                <a:cubicBezTo>
                  <a:pt x="3182401" y="554344"/>
                  <a:pt x="3221956" y="563228"/>
                  <a:pt x="3233800" y="566189"/>
                </a:cubicBezTo>
                <a:cubicBezTo>
                  <a:pt x="3260146" y="569116"/>
                  <a:pt x="3313687" y="569187"/>
                  <a:pt x="3344637" y="584662"/>
                </a:cubicBezTo>
                <a:cubicBezTo>
                  <a:pt x="3354566" y="589627"/>
                  <a:pt x="3364497" y="595286"/>
                  <a:pt x="3372346" y="603135"/>
                </a:cubicBezTo>
                <a:cubicBezTo>
                  <a:pt x="3380195" y="610984"/>
                  <a:pt x="3384661" y="621608"/>
                  <a:pt x="3390819" y="630844"/>
                </a:cubicBezTo>
                <a:cubicBezTo>
                  <a:pt x="3400055" y="633923"/>
                  <a:pt x="3411049" y="633847"/>
                  <a:pt x="3418528" y="640080"/>
                </a:cubicBezTo>
                <a:cubicBezTo>
                  <a:pt x="3436680" y="655206"/>
                  <a:pt x="3449395" y="686355"/>
                  <a:pt x="3464710" y="704735"/>
                </a:cubicBezTo>
                <a:cubicBezTo>
                  <a:pt x="3473072" y="714770"/>
                  <a:pt x="3484057" y="722409"/>
                  <a:pt x="3492419" y="732444"/>
                </a:cubicBezTo>
                <a:cubicBezTo>
                  <a:pt x="3522797" y="768899"/>
                  <a:pt x="3524438" y="796491"/>
                  <a:pt x="3520128" y="852516"/>
                </a:cubicBezTo>
                <a:cubicBezTo>
                  <a:pt x="3519277" y="863584"/>
                  <a:pt x="3507813" y="870989"/>
                  <a:pt x="3501655" y="880225"/>
                </a:cubicBezTo>
                <a:cubicBezTo>
                  <a:pt x="3406982" y="848668"/>
                  <a:pt x="3604826" y="913162"/>
                  <a:pt x="3372346" y="852516"/>
                </a:cubicBezTo>
                <a:cubicBezTo>
                  <a:pt x="3334663" y="842686"/>
                  <a:pt x="3298681" y="827187"/>
                  <a:pt x="3261510" y="815571"/>
                </a:cubicBezTo>
                <a:cubicBezTo>
                  <a:pt x="3249394" y="811785"/>
                  <a:pt x="3237131" y="808130"/>
                  <a:pt x="3224564" y="806335"/>
                </a:cubicBezTo>
                <a:cubicBezTo>
                  <a:pt x="3193933" y="801959"/>
                  <a:pt x="3162988" y="800177"/>
                  <a:pt x="3132200" y="797098"/>
                </a:cubicBezTo>
                <a:cubicBezTo>
                  <a:pt x="3088844" y="811551"/>
                  <a:pt x="3083237" y="815571"/>
                  <a:pt x="3021364" y="815571"/>
                </a:cubicBezTo>
                <a:lnTo>
                  <a:pt x="3020666" y="815399"/>
                </a:lnTo>
                <a:lnTo>
                  <a:pt x="3012986" y="810775"/>
                </a:lnTo>
                <a:cubicBezTo>
                  <a:pt x="3010335" y="809537"/>
                  <a:pt x="3006866" y="807954"/>
                  <a:pt x="3002223" y="805763"/>
                </a:cubicBezTo>
                <a:lnTo>
                  <a:pt x="2995264" y="802376"/>
                </a:lnTo>
                <a:lnTo>
                  <a:pt x="3001550" y="786895"/>
                </a:lnTo>
                <a:cubicBezTo>
                  <a:pt x="3004181" y="780415"/>
                  <a:pt x="3007260" y="774256"/>
                  <a:pt x="3012128" y="769389"/>
                </a:cubicBezTo>
                <a:cubicBezTo>
                  <a:pt x="3019012" y="762505"/>
                  <a:pt x="3032953" y="767037"/>
                  <a:pt x="3039837" y="760153"/>
                </a:cubicBezTo>
                <a:cubicBezTo>
                  <a:pt x="3049573" y="750417"/>
                  <a:pt x="3052153" y="735522"/>
                  <a:pt x="3058310" y="723207"/>
                </a:cubicBezTo>
                <a:cubicBezTo>
                  <a:pt x="3048424" y="683663"/>
                  <a:pt x="3047657" y="683089"/>
                  <a:pt x="3039837" y="640080"/>
                </a:cubicBezTo>
                <a:cubicBezTo>
                  <a:pt x="3036488" y="621655"/>
                  <a:pt x="3047860" y="591929"/>
                  <a:pt x="3030601" y="584662"/>
                </a:cubicBezTo>
                <a:cubicBezTo>
                  <a:pt x="2979210" y="563024"/>
                  <a:pt x="2919764" y="572347"/>
                  <a:pt x="2864346" y="566189"/>
                </a:cubicBezTo>
                <a:cubicBezTo>
                  <a:pt x="2864346" y="566189"/>
                  <a:pt x="2825636" y="588515"/>
                  <a:pt x="2808928" y="603135"/>
                </a:cubicBezTo>
                <a:cubicBezTo>
                  <a:pt x="2800574" y="610445"/>
                  <a:pt x="2796614" y="621608"/>
                  <a:pt x="2790455" y="630844"/>
                </a:cubicBezTo>
                <a:cubicBezTo>
                  <a:pt x="2781219" y="633923"/>
                  <a:pt x="2766700" y="631183"/>
                  <a:pt x="2762746" y="640080"/>
                </a:cubicBezTo>
                <a:cubicBezTo>
                  <a:pt x="2740864" y="689315"/>
                  <a:pt x="2750147" y="703883"/>
                  <a:pt x="2762746" y="741680"/>
                </a:cubicBezTo>
                <a:cubicBezTo>
                  <a:pt x="2794007" y="762521"/>
                  <a:pt x="2789982" y="754707"/>
                  <a:pt x="2808928" y="787862"/>
                </a:cubicBezTo>
                <a:cubicBezTo>
                  <a:pt x="2815759" y="799816"/>
                  <a:pt x="2836001" y="814056"/>
                  <a:pt x="2827400" y="824806"/>
                </a:cubicBezTo>
                <a:cubicBezTo>
                  <a:pt x="2815701" y="839431"/>
                  <a:pt x="2790455" y="830965"/>
                  <a:pt x="2771982" y="834044"/>
                </a:cubicBezTo>
                <a:cubicBezTo>
                  <a:pt x="2759667" y="830965"/>
                  <a:pt x="2746058" y="831104"/>
                  <a:pt x="2735037" y="824806"/>
                </a:cubicBezTo>
                <a:cubicBezTo>
                  <a:pt x="2723696" y="818326"/>
                  <a:pt x="2716564" y="806334"/>
                  <a:pt x="2707328" y="797098"/>
                </a:cubicBezTo>
                <a:cubicBezTo>
                  <a:pt x="2691629" y="781399"/>
                  <a:pt x="2665540" y="777677"/>
                  <a:pt x="2651910" y="760153"/>
                </a:cubicBezTo>
                <a:cubicBezTo>
                  <a:pt x="2642272" y="747761"/>
                  <a:pt x="2648185" y="728670"/>
                  <a:pt x="2642673" y="713971"/>
                </a:cubicBezTo>
                <a:cubicBezTo>
                  <a:pt x="2638775" y="703577"/>
                  <a:pt x="2630358" y="695498"/>
                  <a:pt x="2624200" y="686262"/>
                </a:cubicBezTo>
                <a:cubicBezTo>
                  <a:pt x="2555834" y="720446"/>
                  <a:pt x="2615716" y="685636"/>
                  <a:pt x="2559546" y="732444"/>
                </a:cubicBezTo>
                <a:cubicBezTo>
                  <a:pt x="2528078" y="758667"/>
                  <a:pt x="2528168" y="745348"/>
                  <a:pt x="2494892" y="778625"/>
                </a:cubicBezTo>
                <a:cubicBezTo>
                  <a:pt x="2484006" y="789510"/>
                  <a:pt x="2476418" y="803256"/>
                  <a:pt x="2467182" y="815571"/>
                </a:cubicBezTo>
                <a:cubicBezTo>
                  <a:pt x="2387921" y="855203"/>
                  <a:pt x="2463987" y="809531"/>
                  <a:pt x="2411764" y="861753"/>
                </a:cubicBezTo>
                <a:cubicBezTo>
                  <a:pt x="2403915" y="869602"/>
                  <a:pt x="2386915" y="869499"/>
                  <a:pt x="2384056" y="880225"/>
                </a:cubicBezTo>
                <a:cubicBezTo>
                  <a:pt x="2373713" y="919011"/>
                  <a:pt x="2377898" y="960274"/>
                  <a:pt x="2374820" y="1000298"/>
                </a:cubicBezTo>
                <a:cubicBezTo>
                  <a:pt x="2444468" y="1023516"/>
                  <a:pt x="2358617" y="992197"/>
                  <a:pt x="2430237" y="1028007"/>
                </a:cubicBezTo>
                <a:cubicBezTo>
                  <a:pt x="2452577" y="1039177"/>
                  <a:pt x="2471203" y="1037597"/>
                  <a:pt x="2494892" y="1046480"/>
                </a:cubicBezTo>
                <a:cubicBezTo>
                  <a:pt x="2507783" y="1051315"/>
                  <a:pt x="2519522" y="1058795"/>
                  <a:pt x="2531837" y="1064953"/>
                </a:cubicBezTo>
                <a:cubicBezTo>
                  <a:pt x="2559546" y="1068032"/>
                  <a:pt x="2587798" y="1067920"/>
                  <a:pt x="2614964" y="1074189"/>
                </a:cubicBezTo>
                <a:cubicBezTo>
                  <a:pt x="2628380" y="1077285"/>
                  <a:pt x="2639018" y="1087827"/>
                  <a:pt x="2651910" y="1092662"/>
                </a:cubicBezTo>
                <a:cubicBezTo>
                  <a:pt x="2720073" y="1118223"/>
                  <a:pt x="2660411" y="1082935"/>
                  <a:pt x="2716564" y="1120371"/>
                </a:cubicBezTo>
                <a:cubicBezTo>
                  <a:pt x="2732372" y="1125640"/>
                  <a:pt x="2761750" y="1132732"/>
                  <a:pt x="2771982" y="1148080"/>
                </a:cubicBezTo>
                <a:cubicBezTo>
                  <a:pt x="2779023" y="1158642"/>
                  <a:pt x="2777732" y="1172819"/>
                  <a:pt x="2781219" y="1185025"/>
                </a:cubicBezTo>
                <a:cubicBezTo>
                  <a:pt x="2787702" y="1207716"/>
                  <a:pt x="2789494" y="1225064"/>
                  <a:pt x="2818164" y="1231207"/>
                </a:cubicBezTo>
                <a:cubicBezTo>
                  <a:pt x="2851415" y="1238332"/>
                  <a:pt x="2885897" y="1237365"/>
                  <a:pt x="2919764" y="1240444"/>
                </a:cubicBezTo>
                <a:cubicBezTo>
                  <a:pt x="2919764" y="1240444"/>
                  <a:pt x="2964031" y="1198444"/>
                  <a:pt x="2984419" y="1175789"/>
                </a:cubicBezTo>
                <a:cubicBezTo>
                  <a:pt x="3020285" y="1135937"/>
                  <a:pt x="3006385" y="1109652"/>
                  <a:pt x="3012128" y="1046480"/>
                </a:cubicBezTo>
                <a:cubicBezTo>
                  <a:pt x="3012128" y="1046480"/>
                  <a:pt x="2955125" y="1031833"/>
                  <a:pt x="2929000" y="1018771"/>
                </a:cubicBezTo>
                <a:cubicBezTo>
                  <a:pt x="2917317" y="1012929"/>
                  <a:pt x="2903982" y="1003844"/>
                  <a:pt x="2901291" y="991061"/>
                </a:cubicBezTo>
                <a:cubicBezTo>
                  <a:pt x="2891124" y="942764"/>
                  <a:pt x="2892055" y="892637"/>
                  <a:pt x="2892055" y="843280"/>
                </a:cubicBezTo>
                <a:cubicBezTo>
                  <a:pt x="2892055" y="833544"/>
                  <a:pt x="2892583" y="819925"/>
                  <a:pt x="2901291" y="815571"/>
                </a:cubicBezTo>
                <a:cubicBezTo>
                  <a:pt x="2926680" y="802877"/>
                  <a:pt x="2956711" y="803256"/>
                  <a:pt x="2984419" y="797098"/>
                </a:cubicBezTo>
                <a:lnTo>
                  <a:pt x="2995264" y="802376"/>
                </a:lnTo>
                <a:lnTo>
                  <a:pt x="2993655" y="806335"/>
                </a:lnTo>
                <a:cubicBezTo>
                  <a:pt x="2998273" y="807873"/>
                  <a:pt x="3002766" y="810183"/>
                  <a:pt x="3007322" y="812108"/>
                </a:cubicBezTo>
                <a:lnTo>
                  <a:pt x="3020666" y="815399"/>
                </a:lnTo>
                <a:lnTo>
                  <a:pt x="3021919" y="816153"/>
                </a:lnTo>
                <a:cubicBezTo>
                  <a:pt x="3025118" y="819778"/>
                  <a:pt x="3026592" y="826288"/>
                  <a:pt x="3049073" y="852516"/>
                </a:cubicBezTo>
                <a:cubicBezTo>
                  <a:pt x="3068096" y="874709"/>
                  <a:pt x="3083590" y="880715"/>
                  <a:pt x="3095255" y="907935"/>
                </a:cubicBezTo>
                <a:cubicBezTo>
                  <a:pt x="3100255" y="919603"/>
                  <a:pt x="3101413" y="932565"/>
                  <a:pt x="3104491" y="944880"/>
                </a:cubicBezTo>
                <a:cubicBezTo>
                  <a:pt x="3116336" y="941919"/>
                  <a:pt x="3155890" y="933034"/>
                  <a:pt x="3169147" y="926407"/>
                </a:cubicBezTo>
                <a:cubicBezTo>
                  <a:pt x="3179075" y="921443"/>
                  <a:pt x="3189921" y="916603"/>
                  <a:pt x="3196855" y="907935"/>
                </a:cubicBezTo>
                <a:cubicBezTo>
                  <a:pt x="3207928" y="894093"/>
                  <a:pt x="3210304" y="886937"/>
                  <a:pt x="3209295" y="883324"/>
                </a:cubicBezTo>
                <a:lnTo>
                  <a:pt x="3201456" y="879992"/>
                </a:lnTo>
                <a:lnTo>
                  <a:pt x="3205129" y="879068"/>
                </a:lnTo>
                <a:cubicBezTo>
                  <a:pt x="3211833" y="877076"/>
                  <a:pt x="3225777" y="872351"/>
                  <a:pt x="3252273" y="861753"/>
                </a:cubicBezTo>
                <a:cubicBezTo>
                  <a:pt x="3252273" y="861753"/>
                  <a:pt x="3289612" y="872993"/>
                  <a:pt x="3307691" y="880225"/>
                </a:cubicBezTo>
                <a:cubicBezTo>
                  <a:pt x="3320475" y="885339"/>
                  <a:pt x="3334059" y="889883"/>
                  <a:pt x="3344637" y="898698"/>
                </a:cubicBezTo>
                <a:cubicBezTo>
                  <a:pt x="3353165" y="905804"/>
                  <a:pt x="3356658" y="917374"/>
                  <a:pt x="3363110" y="926407"/>
                </a:cubicBezTo>
                <a:cubicBezTo>
                  <a:pt x="3372058" y="938934"/>
                  <a:pt x="3381583" y="951038"/>
                  <a:pt x="3390819" y="963353"/>
                </a:cubicBezTo>
                <a:cubicBezTo>
                  <a:pt x="3397479" y="972234"/>
                  <a:pt x="3403134" y="981826"/>
                  <a:pt x="3409291" y="991061"/>
                </a:cubicBezTo>
                <a:lnTo>
                  <a:pt x="3446237" y="1046480"/>
                </a:lnTo>
                <a:lnTo>
                  <a:pt x="3492419" y="1055716"/>
                </a:lnTo>
                <a:cubicBezTo>
                  <a:pt x="3501966" y="1057625"/>
                  <a:pt x="3510892" y="1061874"/>
                  <a:pt x="3520128" y="1064953"/>
                </a:cubicBezTo>
                <a:lnTo>
                  <a:pt x="3547838" y="1074189"/>
                </a:lnTo>
                <a:cubicBezTo>
                  <a:pt x="3613785" y="1096172"/>
                  <a:pt x="3587054" y="1081861"/>
                  <a:pt x="3630964" y="1111135"/>
                </a:cubicBezTo>
                <a:cubicBezTo>
                  <a:pt x="3657088" y="1128551"/>
                  <a:pt x="3642376" y="1172905"/>
                  <a:pt x="3649437" y="1203498"/>
                </a:cubicBezTo>
                <a:cubicBezTo>
                  <a:pt x="3651625" y="1212985"/>
                  <a:pt x="3655593" y="1221971"/>
                  <a:pt x="3658672" y="1231207"/>
                </a:cubicBezTo>
                <a:cubicBezTo>
                  <a:pt x="3667908" y="1234286"/>
                  <a:pt x="3677673" y="1236090"/>
                  <a:pt x="3686381" y="1240444"/>
                </a:cubicBezTo>
                <a:cubicBezTo>
                  <a:pt x="3757988" y="1276247"/>
                  <a:pt x="3672164" y="1244941"/>
                  <a:pt x="3741799" y="1268153"/>
                </a:cubicBezTo>
                <a:cubicBezTo>
                  <a:pt x="3760272" y="1274311"/>
                  <a:pt x="3787406" y="1269805"/>
                  <a:pt x="3797218" y="1286625"/>
                </a:cubicBezTo>
                <a:cubicBezTo>
                  <a:pt x="3812809" y="1313352"/>
                  <a:pt x="3803376" y="1348201"/>
                  <a:pt x="3806454" y="1378989"/>
                </a:cubicBezTo>
                <a:cubicBezTo>
                  <a:pt x="3797218" y="1382068"/>
                  <a:pt x="3787861" y="1384807"/>
                  <a:pt x="3778746" y="1388225"/>
                </a:cubicBezTo>
                <a:cubicBezTo>
                  <a:pt x="3763221" y="1394047"/>
                  <a:pt x="3748775" y="1403224"/>
                  <a:pt x="3732563" y="1406698"/>
                </a:cubicBezTo>
                <a:cubicBezTo>
                  <a:pt x="3705302" y="1412540"/>
                  <a:pt x="3677145" y="1412856"/>
                  <a:pt x="3649437" y="1415935"/>
                </a:cubicBezTo>
                <a:cubicBezTo>
                  <a:pt x="3637121" y="1409777"/>
                  <a:pt x="3621306" y="1408040"/>
                  <a:pt x="3612491" y="1397462"/>
                </a:cubicBezTo>
                <a:cubicBezTo>
                  <a:pt x="3604364" y="1387710"/>
                  <a:pt x="3606742" y="1372722"/>
                  <a:pt x="3603255" y="1360516"/>
                </a:cubicBezTo>
                <a:cubicBezTo>
                  <a:pt x="3600580" y="1351155"/>
                  <a:pt x="3595620" y="1342410"/>
                  <a:pt x="3594020" y="1332807"/>
                </a:cubicBezTo>
                <a:cubicBezTo>
                  <a:pt x="3589436" y="1305307"/>
                  <a:pt x="3598615" y="1273886"/>
                  <a:pt x="3584782" y="1249680"/>
                </a:cubicBezTo>
                <a:cubicBezTo>
                  <a:pt x="3579275" y="1240042"/>
                  <a:pt x="3566309" y="1261995"/>
                  <a:pt x="3557073" y="1268153"/>
                </a:cubicBezTo>
                <a:cubicBezTo>
                  <a:pt x="3523206" y="1271232"/>
                  <a:pt x="3489138" y="1272580"/>
                  <a:pt x="3455473" y="1277389"/>
                </a:cubicBezTo>
                <a:cubicBezTo>
                  <a:pt x="3445835" y="1278766"/>
                  <a:pt x="3431718" y="1277728"/>
                  <a:pt x="3427764" y="1286625"/>
                </a:cubicBezTo>
                <a:cubicBezTo>
                  <a:pt x="3417683" y="1309308"/>
                  <a:pt x="3421607" y="1335886"/>
                  <a:pt x="3418528" y="1360516"/>
                </a:cubicBezTo>
                <a:cubicBezTo>
                  <a:pt x="3443427" y="1363006"/>
                  <a:pt x="3533866" y="1358785"/>
                  <a:pt x="3557073" y="1397462"/>
                </a:cubicBezTo>
                <a:cubicBezTo>
                  <a:pt x="3568274" y="1416130"/>
                  <a:pt x="3586008" y="1452846"/>
                  <a:pt x="3566310" y="1462116"/>
                </a:cubicBezTo>
                <a:cubicBezTo>
                  <a:pt x="3516089" y="1485749"/>
                  <a:pt x="3455331" y="1466328"/>
                  <a:pt x="3400055" y="1471353"/>
                </a:cubicBezTo>
                <a:cubicBezTo>
                  <a:pt x="3387413" y="1472502"/>
                  <a:pt x="3375425" y="1477510"/>
                  <a:pt x="3363110" y="1480589"/>
                </a:cubicBezTo>
                <a:cubicBezTo>
                  <a:pt x="3335401" y="1483668"/>
                  <a:pt x="3307482" y="1485242"/>
                  <a:pt x="3279982" y="1489825"/>
                </a:cubicBezTo>
                <a:cubicBezTo>
                  <a:pt x="3270378" y="1491426"/>
                  <a:pt x="3260375" y="1493661"/>
                  <a:pt x="3252273" y="1499062"/>
                </a:cubicBezTo>
                <a:cubicBezTo>
                  <a:pt x="3230938" y="1513286"/>
                  <a:pt x="3219722" y="1534034"/>
                  <a:pt x="3206091" y="1554480"/>
                </a:cubicBezTo>
                <a:cubicBezTo>
                  <a:pt x="3195290" y="1570681"/>
                  <a:pt x="3193776" y="1591425"/>
                  <a:pt x="3187619" y="1609898"/>
                </a:cubicBezTo>
                <a:cubicBezTo>
                  <a:pt x="3181461" y="1619134"/>
                  <a:pt x="3179872" y="1634747"/>
                  <a:pt x="3169147" y="1637607"/>
                </a:cubicBezTo>
                <a:cubicBezTo>
                  <a:pt x="3130359" y="1647950"/>
                  <a:pt x="3071002" y="1613220"/>
                  <a:pt x="3049073" y="1646844"/>
                </a:cubicBezTo>
                <a:cubicBezTo>
                  <a:pt x="3011920" y="1703812"/>
                  <a:pt x="3036758" y="1782311"/>
                  <a:pt x="3030601" y="1850043"/>
                </a:cubicBezTo>
                <a:cubicBezTo>
                  <a:pt x="3021364" y="1856200"/>
                  <a:pt x="3010740" y="1860666"/>
                  <a:pt x="3002891" y="1868515"/>
                </a:cubicBezTo>
                <a:cubicBezTo>
                  <a:pt x="2995043" y="1876364"/>
                  <a:pt x="2994950" y="1892714"/>
                  <a:pt x="2984419" y="1896224"/>
                </a:cubicBezTo>
                <a:cubicBezTo>
                  <a:pt x="2955065" y="1906009"/>
                  <a:pt x="2922843" y="1902382"/>
                  <a:pt x="2892055" y="1905461"/>
                </a:cubicBezTo>
                <a:cubicBezTo>
                  <a:pt x="2879740" y="1899303"/>
                  <a:pt x="2862747" y="1875532"/>
                  <a:pt x="2855110" y="1886988"/>
                </a:cubicBezTo>
                <a:cubicBezTo>
                  <a:pt x="2819281" y="1940732"/>
                  <a:pt x="2833853" y="1977448"/>
                  <a:pt x="2845873" y="2025534"/>
                </a:cubicBezTo>
                <a:cubicBezTo>
                  <a:pt x="2852031" y="2034770"/>
                  <a:pt x="2859382" y="2043314"/>
                  <a:pt x="2864346" y="2053243"/>
                </a:cubicBezTo>
                <a:cubicBezTo>
                  <a:pt x="2887415" y="2099380"/>
                  <a:pt x="2881972" y="2215190"/>
                  <a:pt x="2882819" y="2228734"/>
                </a:cubicBezTo>
                <a:cubicBezTo>
                  <a:pt x="2870504" y="2222576"/>
                  <a:pt x="2856451" y="2219076"/>
                  <a:pt x="2845873" y="2210261"/>
                </a:cubicBezTo>
                <a:cubicBezTo>
                  <a:pt x="2829346" y="2196487"/>
                  <a:pt x="2824468" y="2173756"/>
                  <a:pt x="2818164" y="2154843"/>
                </a:cubicBezTo>
                <a:cubicBezTo>
                  <a:pt x="2818164" y="2154843"/>
                  <a:pt x="2776164" y="2110577"/>
                  <a:pt x="2753510" y="2090188"/>
                </a:cubicBezTo>
                <a:cubicBezTo>
                  <a:pt x="2702196" y="2044005"/>
                  <a:pt x="2746325" y="2102503"/>
                  <a:pt x="2707328" y="2044006"/>
                </a:cubicBezTo>
                <a:cubicBezTo>
                  <a:pt x="2671514" y="2032068"/>
                  <a:pt x="2647391" y="2023241"/>
                  <a:pt x="2605728" y="2016297"/>
                </a:cubicBezTo>
                <a:cubicBezTo>
                  <a:pt x="2575207" y="2011210"/>
                  <a:pt x="2544094" y="2010676"/>
                  <a:pt x="2513364" y="2007061"/>
                </a:cubicBezTo>
                <a:cubicBezTo>
                  <a:pt x="2491743" y="2004517"/>
                  <a:pt x="2470262" y="2000903"/>
                  <a:pt x="2448710" y="1997824"/>
                </a:cubicBezTo>
                <a:cubicBezTo>
                  <a:pt x="2438287" y="2004773"/>
                  <a:pt x="2388147" y="2037458"/>
                  <a:pt x="2384056" y="2044006"/>
                </a:cubicBezTo>
                <a:cubicBezTo>
                  <a:pt x="2375736" y="2057319"/>
                  <a:pt x="2377898" y="2074794"/>
                  <a:pt x="2374820" y="2090188"/>
                </a:cubicBezTo>
                <a:cubicBezTo>
                  <a:pt x="2337874" y="2102503"/>
                  <a:pt x="2350190" y="2090188"/>
                  <a:pt x="2337874" y="2127134"/>
                </a:cubicBezTo>
                <a:cubicBezTo>
                  <a:pt x="2330852" y="2148196"/>
                  <a:pt x="2304254" y="2160601"/>
                  <a:pt x="2300928" y="2182552"/>
                </a:cubicBezTo>
                <a:cubicBezTo>
                  <a:pt x="2288466" y="2264798"/>
                  <a:pt x="2291692" y="2348750"/>
                  <a:pt x="2291692" y="2431934"/>
                </a:cubicBezTo>
                <a:cubicBezTo>
                  <a:pt x="2291692" y="2441670"/>
                  <a:pt x="2291547" y="2457037"/>
                  <a:pt x="2300928" y="2459643"/>
                </a:cubicBezTo>
                <a:cubicBezTo>
                  <a:pt x="2351707" y="2473748"/>
                  <a:pt x="2405607" y="2471958"/>
                  <a:pt x="2457946" y="2478115"/>
                </a:cubicBezTo>
                <a:cubicBezTo>
                  <a:pt x="2504325" y="2408550"/>
                  <a:pt x="2449869" y="2496961"/>
                  <a:pt x="2485655" y="2413461"/>
                </a:cubicBezTo>
                <a:cubicBezTo>
                  <a:pt x="2490028" y="2403258"/>
                  <a:pt x="2497970" y="2394988"/>
                  <a:pt x="2504128" y="2385752"/>
                </a:cubicBezTo>
                <a:cubicBezTo>
                  <a:pt x="2522601" y="2382673"/>
                  <a:pt x="2541121" y="2379865"/>
                  <a:pt x="2559546" y="2376515"/>
                </a:cubicBezTo>
                <a:cubicBezTo>
                  <a:pt x="2574992" y="2373707"/>
                  <a:pt x="2593668" y="2357229"/>
                  <a:pt x="2605728" y="2367279"/>
                </a:cubicBezTo>
                <a:cubicBezTo>
                  <a:pt x="2620115" y="2379268"/>
                  <a:pt x="2610902" y="2404415"/>
                  <a:pt x="2614964" y="2422697"/>
                </a:cubicBezTo>
                <a:cubicBezTo>
                  <a:pt x="2617077" y="2432201"/>
                  <a:pt x="2621121" y="2441170"/>
                  <a:pt x="2624200" y="2450406"/>
                </a:cubicBezTo>
                <a:cubicBezTo>
                  <a:pt x="2624200" y="2450406"/>
                  <a:pt x="2660093" y="2488468"/>
                  <a:pt x="2679620" y="2505824"/>
                </a:cubicBezTo>
                <a:cubicBezTo>
                  <a:pt x="2687916" y="2513199"/>
                  <a:pt x="2697690" y="2518789"/>
                  <a:pt x="2707328" y="2524297"/>
                </a:cubicBezTo>
                <a:cubicBezTo>
                  <a:pt x="2719282" y="2531128"/>
                  <a:pt x="2737189" y="2530963"/>
                  <a:pt x="2744273" y="2542770"/>
                </a:cubicBezTo>
                <a:cubicBezTo>
                  <a:pt x="2749282" y="2551118"/>
                  <a:pt x="2736517" y="2560856"/>
                  <a:pt x="2735037" y="2570479"/>
                </a:cubicBezTo>
                <a:cubicBezTo>
                  <a:pt x="2730332" y="2601061"/>
                  <a:pt x="2728880" y="2632055"/>
                  <a:pt x="2725800" y="2662843"/>
                </a:cubicBezTo>
                <a:cubicBezTo>
                  <a:pt x="2748623" y="2708488"/>
                  <a:pt x="2739922" y="2686732"/>
                  <a:pt x="2753510" y="2727497"/>
                </a:cubicBezTo>
                <a:cubicBezTo>
                  <a:pt x="2765223" y="2762636"/>
                  <a:pt x="2761635" y="2789678"/>
                  <a:pt x="2799691" y="2801388"/>
                </a:cubicBezTo>
                <a:cubicBezTo>
                  <a:pt x="2829700" y="2810622"/>
                  <a:pt x="2861267" y="2813703"/>
                  <a:pt x="2892055" y="2819861"/>
                </a:cubicBezTo>
                <a:cubicBezTo>
                  <a:pt x="2901291" y="2816782"/>
                  <a:pt x="2910403" y="2813299"/>
                  <a:pt x="2919764" y="2810624"/>
                </a:cubicBezTo>
                <a:cubicBezTo>
                  <a:pt x="2931970" y="2807137"/>
                  <a:pt x="2946798" y="2809318"/>
                  <a:pt x="2956711" y="2801388"/>
                </a:cubicBezTo>
                <a:cubicBezTo>
                  <a:pt x="2964313" y="2795306"/>
                  <a:pt x="2962867" y="2782915"/>
                  <a:pt x="2965946" y="2773679"/>
                </a:cubicBezTo>
                <a:cubicBezTo>
                  <a:pt x="2972104" y="2764443"/>
                  <a:pt x="2975991" y="2753194"/>
                  <a:pt x="2984419" y="2745970"/>
                </a:cubicBezTo>
                <a:cubicBezTo>
                  <a:pt x="3041999" y="2696615"/>
                  <a:pt x="3098984" y="2709713"/>
                  <a:pt x="3178382" y="2699788"/>
                </a:cubicBezTo>
                <a:cubicBezTo>
                  <a:pt x="3178382" y="2699788"/>
                  <a:pt x="3213179" y="2739167"/>
                  <a:pt x="3233800" y="2755206"/>
                </a:cubicBezTo>
                <a:cubicBezTo>
                  <a:pt x="3241485" y="2761184"/>
                  <a:pt x="3252802" y="2760089"/>
                  <a:pt x="3261510" y="2764443"/>
                </a:cubicBezTo>
                <a:cubicBezTo>
                  <a:pt x="3271439" y="2769407"/>
                  <a:pt x="3279983" y="2776758"/>
                  <a:pt x="3289219" y="2782915"/>
                </a:cubicBezTo>
                <a:cubicBezTo>
                  <a:pt x="3354494" y="2795971"/>
                  <a:pt x="3320507" y="2787188"/>
                  <a:pt x="3390819" y="2810624"/>
                </a:cubicBezTo>
                <a:cubicBezTo>
                  <a:pt x="3433922" y="2813703"/>
                  <a:pt x="3477573" y="2812351"/>
                  <a:pt x="3520128" y="2819861"/>
                </a:cubicBezTo>
                <a:cubicBezTo>
                  <a:pt x="3531060" y="2821790"/>
                  <a:pt x="3539988" y="2830485"/>
                  <a:pt x="3547838" y="2838334"/>
                </a:cubicBezTo>
                <a:cubicBezTo>
                  <a:pt x="3564712" y="2855209"/>
                  <a:pt x="3603202" y="2939827"/>
                  <a:pt x="3603255" y="2939934"/>
                </a:cubicBezTo>
                <a:cubicBezTo>
                  <a:pt x="3643278" y="2943013"/>
                  <a:pt x="3683460" y="2944480"/>
                  <a:pt x="3723327" y="2949170"/>
                </a:cubicBezTo>
                <a:cubicBezTo>
                  <a:pt x="3735934" y="2950653"/>
                  <a:pt x="3753741" y="2947521"/>
                  <a:pt x="3760272" y="2958406"/>
                </a:cubicBezTo>
                <a:cubicBezTo>
                  <a:pt x="3774876" y="2982746"/>
                  <a:pt x="3772587" y="3013825"/>
                  <a:pt x="3778746" y="3041534"/>
                </a:cubicBezTo>
                <a:cubicBezTo>
                  <a:pt x="3803061" y="3090162"/>
                  <a:pt x="3787482" y="3068743"/>
                  <a:pt x="3824928" y="3106188"/>
                </a:cubicBezTo>
                <a:cubicBezTo>
                  <a:pt x="3838696" y="3119957"/>
                  <a:pt x="3830727" y="3146822"/>
                  <a:pt x="3843399" y="3161606"/>
                </a:cubicBezTo>
                <a:cubicBezTo>
                  <a:pt x="3851660" y="3171244"/>
                  <a:pt x="3868030" y="3167764"/>
                  <a:pt x="3880345" y="3170843"/>
                </a:cubicBezTo>
                <a:cubicBezTo>
                  <a:pt x="4028876" y="3185695"/>
                  <a:pt x="3928730" y="3168832"/>
                  <a:pt x="4000418" y="3189315"/>
                </a:cubicBezTo>
                <a:cubicBezTo>
                  <a:pt x="4012624" y="3192802"/>
                  <a:pt x="4025695" y="3193552"/>
                  <a:pt x="4037363" y="3198552"/>
                </a:cubicBezTo>
                <a:cubicBezTo>
                  <a:pt x="4047567" y="3202925"/>
                  <a:pt x="4055836" y="3210867"/>
                  <a:pt x="4065072" y="3217024"/>
                </a:cubicBezTo>
                <a:cubicBezTo>
                  <a:pt x="4080466" y="3220103"/>
                  <a:pt x="4097213" y="3219240"/>
                  <a:pt x="4111255" y="3226261"/>
                </a:cubicBezTo>
                <a:cubicBezTo>
                  <a:pt x="4122937" y="3232103"/>
                  <a:pt x="4129727" y="3244734"/>
                  <a:pt x="4138963" y="3253970"/>
                </a:cubicBezTo>
                <a:cubicBezTo>
                  <a:pt x="4154662" y="3269669"/>
                  <a:pt x="4175908" y="3278600"/>
                  <a:pt x="4194381" y="3290915"/>
                </a:cubicBezTo>
                <a:cubicBezTo>
                  <a:pt x="4210583" y="3301716"/>
                  <a:pt x="4232005" y="3301480"/>
                  <a:pt x="4249799" y="3309388"/>
                </a:cubicBezTo>
                <a:cubicBezTo>
                  <a:pt x="4259943" y="3313897"/>
                  <a:pt x="4268272" y="3321703"/>
                  <a:pt x="4277509" y="3327861"/>
                </a:cubicBezTo>
                <a:cubicBezTo>
                  <a:pt x="4289824" y="3330940"/>
                  <a:pt x="4302248" y="3333610"/>
                  <a:pt x="4314454" y="3337097"/>
                </a:cubicBezTo>
                <a:cubicBezTo>
                  <a:pt x="4323815" y="3339772"/>
                  <a:pt x="4332718" y="3343973"/>
                  <a:pt x="4342164" y="3346334"/>
                </a:cubicBezTo>
                <a:cubicBezTo>
                  <a:pt x="4357393" y="3350142"/>
                  <a:pt x="4382515" y="3340994"/>
                  <a:pt x="4388345" y="3355570"/>
                </a:cubicBezTo>
                <a:cubicBezTo>
                  <a:pt x="4446781" y="3501661"/>
                  <a:pt x="4421100" y="3459442"/>
                  <a:pt x="4369872" y="3503352"/>
                </a:cubicBezTo>
                <a:cubicBezTo>
                  <a:pt x="4356649" y="3514686"/>
                  <a:pt x="4345242" y="3527982"/>
                  <a:pt x="4332928" y="3540297"/>
                </a:cubicBezTo>
                <a:cubicBezTo>
                  <a:pt x="4318331" y="3545163"/>
                  <a:pt x="4308475" y="3548406"/>
                  <a:pt x="4302160" y="3550461"/>
                </a:cubicBezTo>
                <a:lnTo>
                  <a:pt x="4300391" y="3551024"/>
                </a:lnTo>
                <a:lnTo>
                  <a:pt x="4297127" y="3552006"/>
                </a:lnTo>
                <a:cubicBezTo>
                  <a:pt x="4294092" y="3552966"/>
                  <a:pt x="4292193" y="3553607"/>
                  <a:pt x="4292631" y="3553495"/>
                </a:cubicBezTo>
                <a:lnTo>
                  <a:pt x="4300391" y="3551024"/>
                </a:lnTo>
                <a:lnTo>
                  <a:pt x="4308435" y="3548604"/>
                </a:lnTo>
                <a:cubicBezTo>
                  <a:pt x="4324846" y="3543949"/>
                  <a:pt x="4340186" y="3541145"/>
                  <a:pt x="4277509" y="3568006"/>
                </a:cubicBezTo>
                <a:cubicBezTo>
                  <a:pt x="4265841" y="3573007"/>
                  <a:pt x="4245445" y="3565525"/>
                  <a:pt x="4240563" y="3577243"/>
                </a:cubicBezTo>
                <a:cubicBezTo>
                  <a:pt x="4227484" y="3608633"/>
                  <a:pt x="4234406" y="3644976"/>
                  <a:pt x="4231327" y="3678843"/>
                </a:cubicBezTo>
                <a:cubicBezTo>
                  <a:pt x="4249866" y="3752995"/>
                  <a:pt x="4262532" y="3793659"/>
                  <a:pt x="4249799" y="3891279"/>
                </a:cubicBezTo>
                <a:cubicBezTo>
                  <a:pt x="4247546" y="3908549"/>
                  <a:pt x="4225169" y="3915909"/>
                  <a:pt x="4212854" y="3928224"/>
                </a:cubicBezTo>
                <a:cubicBezTo>
                  <a:pt x="4077766" y="3943235"/>
                  <a:pt x="4170942" y="3927004"/>
                  <a:pt x="4102019" y="3946697"/>
                </a:cubicBezTo>
                <a:cubicBezTo>
                  <a:pt x="4089812" y="3950184"/>
                  <a:pt x="4075837" y="3949206"/>
                  <a:pt x="4065072" y="3955934"/>
                </a:cubicBezTo>
                <a:cubicBezTo>
                  <a:pt x="4050303" y="3965165"/>
                  <a:pt x="4040442" y="3980564"/>
                  <a:pt x="4028127" y="3992879"/>
                </a:cubicBezTo>
                <a:cubicBezTo>
                  <a:pt x="3994260" y="3995958"/>
                  <a:pt x="3959225" y="3992773"/>
                  <a:pt x="3926527" y="4002115"/>
                </a:cubicBezTo>
                <a:cubicBezTo>
                  <a:pt x="3913967" y="4005703"/>
                  <a:pt x="3901593" y="4017060"/>
                  <a:pt x="3898818" y="4029824"/>
                </a:cubicBezTo>
                <a:cubicBezTo>
                  <a:pt x="3885672" y="4090295"/>
                  <a:pt x="3890948" y="4153584"/>
                  <a:pt x="3880345" y="4214552"/>
                </a:cubicBezTo>
                <a:cubicBezTo>
                  <a:pt x="3878443" y="4225489"/>
                  <a:pt x="3866382" y="4232117"/>
                  <a:pt x="3861872" y="4242261"/>
                </a:cubicBezTo>
                <a:cubicBezTo>
                  <a:pt x="3853964" y="4260055"/>
                  <a:pt x="3849558" y="4279206"/>
                  <a:pt x="3843399" y="4297679"/>
                </a:cubicBezTo>
                <a:cubicBezTo>
                  <a:pt x="3843399" y="4297679"/>
                  <a:pt x="3804510" y="4345595"/>
                  <a:pt x="3787981" y="4371570"/>
                </a:cubicBezTo>
                <a:cubicBezTo>
                  <a:pt x="3782754" y="4379784"/>
                  <a:pt x="3781824" y="4390043"/>
                  <a:pt x="3778746" y="4399279"/>
                </a:cubicBezTo>
                <a:cubicBezTo>
                  <a:pt x="3760272" y="4402358"/>
                  <a:pt x="3740077" y="4400140"/>
                  <a:pt x="3723327" y="4408515"/>
                </a:cubicBezTo>
                <a:cubicBezTo>
                  <a:pt x="3705102" y="4417628"/>
                  <a:pt x="3699211" y="4458799"/>
                  <a:pt x="3695619" y="4473170"/>
                </a:cubicBezTo>
                <a:cubicBezTo>
                  <a:pt x="3655594" y="4476249"/>
                  <a:pt x="3615001" y="4475008"/>
                  <a:pt x="3575546" y="4482406"/>
                </a:cubicBezTo>
                <a:cubicBezTo>
                  <a:pt x="3564635" y="4484452"/>
                  <a:pt x="3551347" y="4490348"/>
                  <a:pt x="3547838" y="4500879"/>
                </a:cubicBezTo>
                <a:cubicBezTo>
                  <a:pt x="3538052" y="4530233"/>
                  <a:pt x="3545557" y="4563094"/>
                  <a:pt x="3538600" y="4593243"/>
                </a:cubicBezTo>
                <a:cubicBezTo>
                  <a:pt x="3536104" y="4604059"/>
                  <a:pt x="3525092" y="4611023"/>
                  <a:pt x="3520128" y="4620952"/>
                </a:cubicBezTo>
                <a:cubicBezTo>
                  <a:pt x="3515774" y="4629660"/>
                  <a:pt x="3513970" y="4639425"/>
                  <a:pt x="3510891" y="4648661"/>
                </a:cubicBezTo>
                <a:cubicBezTo>
                  <a:pt x="3455473" y="4651740"/>
                  <a:pt x="3398950" y="4646463"/>
                  <a:pt x="3344637" y="4657897"/>
                </a:cubicBezTo>
                <a:cubicBezTo>
                  <a:pt x="3335110" y="4659903"/>
                  <a:pt x="3331565" y="4676657"/>
                  <a:pt x="3335400" y="4685606"/>
                </a:cubicBezTo>
                <a:cubicBezTo>
                  <a:pt x="3342261" y="4701614"/>
                  <a:pt x="3360031" y="4710237"/>
                  <a:pt x="3372346" y="4722552"/>
                </a:cubicBezTo>
                <a:cubicBezTo>
                  <a:pt x="3386841" y="4726176"/>
                  <a:pt x="3429741" y="4725861"/>
                  <a:pt x="3418528" y="4759497"/>
                </a:cubicBezTo>
                <a:cubicBezTo>
                  <a:pt x="3414398" y="4771889"/>
                  <a:pt x="3400055" y="4777970"/>
                  <a:pt x="3390819" y="4787206"/>
                </a:cubicBezTo>
                <a:cubicBezTo>
                  <a:pt x="3370781" y="4790069"/>
                  <a:pt x="3299899" y="4794998"/>
                  <a:pt x="3279982" y="4814915"/>
                </a:cubicBezTo>
                <a:cubicBezTo>
                  <a:pt x="3271006" y="4823891"/>
                  <a:pt x="3273825" y="4839546"/>
                  <a:pt x="3270746" y="4851861"/>
                </a:cubicBezTo>
                <a:cubicBezTo>
                  <a:pt x="3276960" y="4876719"/>
                  <a:pt x="3281205" y="4905052"/>
                  <a:pt x="3298455" y="4925752"/>
                </a:cubicBezTo>
                <a:cubicBezTo>
                  <a:pt x="3305561" y="4934280"/>
                  <a:pt x="3316928" y="4938067"/>
                  <a:pt x="3326164" y="4944224"/>
                </a:cubicBezTo>
                <a:cubicBezTo>
                  <a:pt x="3292956" y="4949759"/>
                  <a:pt x="3271974" y="4950296"/>
                  <a:pt x="3243037" y="4962697"/>
                </a:cubicBezTo>
                <a:cubicBezTo>
                  <a:pt x="3230381" y="4968121"/>
                  <a:pt x="3214094" y="4969966"/>
                  <a:pt x="3206091" y="4981170"/>
                </a:cubicBezTo>
                <a:cubicBezTo>
                  <a:pt x="3196966" y="4993945"/>
                  <a:pt x="3199934" y="5011958"/>
                  <a:pt x="3196855" y="5027352"/>
                </a:cubicBezTo>
                <a:cubicBezTo>
                  <a:pt x="3215825" y="5084263"/>
                  <a:pt x="3194129" y="5023528"/>
                  <a:pt x="3224564" y="5092006"/>
                </a:cubicBezTo>
                <a:cubicBezTo>
                  <a:pt x="3231299" y="5107157"/>
                  <a:pt x="3235622" y="5123359"/>
                  <a:pt x="3243037" y="5138188"/>
                </a:cubicBezTo>
                <a:cubicBezTo>
                  <a:pt x="3267471" y="5187055"/>
                  <a:pt x="3255173" y="5145939"/>
                  <a:pt x="3289219" y="5193606"/>
                </a:cubicBezTo>
                <a:cubicBezTo>
                  <a:pt x="3297222" y="5204810"/>
                  <a:pt x="3302100" y="5217970"/>
                  <a:pt x="3307691" y="5230552"/>
                </a:cubicBezTo>
                <a:cubicBezTo>
                  <a:pt x="3314425" y="5245703"/>
                  <a:pt x="3338752" y="5265944"/>
                  <a:pt x="3326164" y="5276734"/>
                </a:cubicBezTo>
                <a:cubicBezTo>
                  <a:pt x="3304996" y="5294878"/>
                  <a:pt x="3270746" y="5282891"/>
                  <a:pt x="3243037" y="5285970"/>
                </a:cubicBezTo>
                <a:cubicBezTo>
                  <a:pt x="3230722" y="5276734"/>
                  <a:pt x="3218618" y="5267209"/>
                  <a:pt x="3206091" y="5258261"/>
                </a:cubicBezTo>
                <a:cubicBezTo>
                  <a:pt x="3197058" y="5251809"/>
                  <a:pt x="3185317" y="5248456"/>
                  <a:pt x="3178382" y="5239788"/>
                </a:cubicBezTo>
                <a:cubicBezTo>
                  <a:pt x="3172300" y="5232185"/>
                  <a:pt x="3172225" y="5221315"/>
                  <a:pt x="3169147" y="5212079"/>
                </a:cubicBezTo>
                <a:cubicBezTo>
                  <a:pt x="3159910" y="5205921"/>
                  <a:pt x="3148373" y="5202274"/>
                  <a:pt x="3141437" y="5193606"/>
                </a:cubicBezTo>
                <a:cubicBezTo>
                  <a:pt x="3135355" y="5186003"/>
                  <a:pt x="3135279" y="5175133"/>
                  <a:pt x="3132200" y="5165897"/>
                </a:cubicBezTo>
                <a:cubicBezTo>
                  <a:pt x="3125179" y="5144835"/>
                  <a:pt x="3108885" y="5128004"/>
                  <a:pt x="3095255" y="5110479"/>
                </a:cubicBezTo>
                <a:cubicBezTo>
                  <a:pt x="3082618" y="5094231"/>
                  <a:pt x="3044792" y="5066884"/>
                  <a:pt x="3039837" y="5045824"/>
                </a:cubicBezTo>
                <a:cubicBezTo>
                  <a:pt x="3030643" y="5006749"/>
                  <a:pt x="3033679" y="4965776"/>
                  <a:pt x="3030601" y="4925752"/>
                </a:cubicBezTo>
                <a:cubicBezTo>
                  <a:pt x="3036758" y="4916516"/>
                  <a:pt x="3045280" y="4908475"/>
                  <a:pt x="3049073" y="4898043"/>
                </a:cubicBezTo>
                <a:cubicBezTo>
                  <a:pt x="3056319" y="4878119"/>
                  <a:pt x="3082289" y="4757811"/>
                  <a:pt x="3086019" y="4741024"/>
                </a:cubicBezTo>
                <a:cubicBezTo>
                  <a:pt x="3109889" y="4705217"/>
                  <a:pt x="3100983" y="4723843"/>
                  <a:pt x="3113728" y="4685606"/>
                </a:cubicBezTo>
                <a:cubicBezTo>
                  <a:pt x="3119887" y="4667133"/>
                  <a:pt x="3131452" y="4649645"/>
                  <a:pt x="3132200" y="4630188"/>
                </a:cubicBezTo>
                <a:cubicBezTo>
                  <a:pt x="3140720" y="4408658"/>
                  <a:pt x="3138358" y="4186843"/>
                  <a:pt x="3141437" y="3965170"/>
                </a:cubicBezTo>
                <a:cubicBezTo>
                  <a:pt x="3139438" y="3957176"/>
                  <a:pt x="3128852" y="3910818"/>
                  <a:pt x="3122965" y="3900515"/>
                </a:cubicBezTo>
                <a:cubicBezTo>
                  <a:pt x="3081097" y="3827247"/>
                  <a:pt x="3104383" y="3900083"/>
                  <a:pt x="3086019" y="3826624"/>
                </a:cubicBezTo>
                <a:cubicBezTo>
                  <a:pt x="3072145" y="3812750"/>
                  <a:pt x="3061973" y="3802653"/>
                  <a:pt x="3054654" y="3795440"/>
                </a:cubicBezTo>
                <a:lnTo>
                  <a:pt x="3045085" y="3786110"/>
                </a:lnTo>
                <a:lnTo>
                  <a:pt x="3049774" y="3790248"/>
                </a:lnTo>
                <a:cubicBezTo>
                  <a:pt x="3055751" y="3795013"/>
                  <a:pt x="3056973" y="3793617"/>
                  <a:pt x="3030601" y="3761970"/>
                </a:cubicBezTo>
                <a:cubicBezTo>
                  <a:pt x="3000822" y="3726236"/>
                  <a:pt x="3000339" y="3741340"/>
                  <a:pt x="2975182" y="3697315"/>
                </a:cubicBezTo>
                <a:cubicBezTo>
                  <a:pt x="2970352" y="3688862"/>
                  <a:pt x="2969025" y="3678842"/>
                  <a:pt x="2965946" y="3669606"/>
                </a:cubicBezTo>
                <a:cubicBezTo>
                  <a:pt x="2965946" y="3669606"/>
                  <a:pt x="2926848" y="3634588"/>
                  <a:pt x="2910529" y="3614188"/>
                </a:cubicBezTo>
                <a:cubicBezTo>
                  <a:pt x="2901927" y="3603437"/>
                  <a:pt x="2898886" y="3589197"/>
                  <a:pt x="2892055" y="3577243"/>
                </a:cubicBezTo>
                <a:cubicBezTo>
                  <a:pt x="2886547" y="3567605"/>
                  <a:pt x="2880035" y="3558567"/>
                  <a:pt x="2873582" y="3549534"/>
                </a:cubicBezTo>
                <a:cubicBezTo>
                  <a:pt x="2864635" y="3537007"/>
                  <a:pt x="2848214" y="3527803"/>
                  <a:pt x="2845873" y="3512588"/>
                </a:cubicBezTo>
                <a:cubicBezTo>
                  <a:pt x="2835563" y="3445573"/>
                  <a:pt x="2839716" y="3377121"/>
                  <a:pt x="2836637" y="3309388"/>
                </a:cubicBezTo>
                <a:cubicBezTo>
                  <a:pt x="2847962" y="3241435"/>
                  <a:pt x="2841329" y="3272147"/>
                  <a:pt x="2855110" y="3217024"/>
                </a:cubicBezTo>
                <a:lnTo>
                  <a:pt x="2869521" y="3159382"/>
                </a:lnTo>
                <a:lnTo>
                  <a:pt x="2868561" y="3156584"/>
                </a:lnTo>
                <a:cubicBezTo>
                  <a:pt x="2867410" y="3153364"/>
                  <a:pt x="2866279" y="3150118"/>
                  <a:pt x="2864750" y="3147059"/>
                </a:cubicBezTo>
                <a:cubicBezTo>
                  <a:pt x="2863726" y="3145011"/>
                  <a:pt x="2861598" y="3143537"/>
                  <a:pt x="2860940" y="3141344"/>
                </a:cubicBezTo>
                <a:lnTo>
                  <a:pt x="2859969" y="3134550"/>
                </a:lnTo>
                <a:lnTo>
                  <a:pt x="2852801" y="3120488"/>
                </a:lnTo>
                <a:lnTo>
                  <a:pt x="2848570" y="3106114"/>
                </a:lnTo>
                <a:lnTo>
                  <a:pt x="2841890" y="3099434"/>
                </a:lnTo>
                <a:cubicBezTo>
                  <a:pt x="2839824" y="3095990"/>
                  <a:pt x="2839452" y="3091778"/>
                  <a:pt x="2838080" y="3088004"/>
                </a:cubicBezTo>
                <a:cubicBezTo>
                  <a:pt x="2836039" y="3082391"/>
                  <a:pt x="2833454" y="3076099"/>
                  <a:pt x="2830460" y="3070859"/>
                </a:cubicBezTo>
                <a:cubicBezTo>
                  <a:pt x="2822967" y="3057746"/>
                  <a:pt x="2828996" y="3073822"/>
                  <a:pt x="2819031" y="3049904"/>
                </a:cubicBezTo>
                <a:cubicBezTo>
                  <a:pt x="2818023" y="3047487"/>
                  <a:pt x="2817760" y="3044824"/>
                  <a:pt x="2817125" y="3042284"/>
                </a:cubicBezTo>
                <a:cubicBezTo>
                  <a:pt x="2814586" y="3039744"/>
                  <a:pt x="2811593" y="3037587"/>
                  <a:pt x="2809505" y="3034664"/>
                </a:cubicBezTo>
                <a:cubicBezTo>
                  <a:pt x="2808338" y="3033030"/>
                  <a:pt x="2808498" y="3030745"/>
                  <a:pt x="2807601" y="3028949"/>
                </a:cubicBezTo>
                <a:cubicBezTo>
                  <a:pt x="2806576" y="3026901"/>
                  <a:pt x="2805121" y="3025097"/>
                  <a:pt x="2803790" y="3023234"/>
                </a:cubicBezTo>
                <a:cubicBezTo>
                  <a:pt x="2801945" y="3020650"/>
                  <a:pt x="2800321" y="3017859"/>
                  <a:pt x="2798076" y="3015614"/>
                </a:cubicBezTo>
                <a:cubicBezTo>
                  <a:pt x="2795830" y="3013369"/>
                  <a:pt x="2792404" y="3012405"/>
                  <a:pt x="2790455" y="3009899"/>
                </a:cubicBezTo>
                <a:cubicBezTo>
                  <a:pt x="2787840" y="3006537"/>
                  <a:pt x="2786645" y="3002279"/>
                  <a:pt x="2784740" y="2998469"/>
                </a:cubicBezTo>
                <a:cubicBezTo>
                  <a:pt x="2779355" y="2994430"/>
                  <a:pt x="2775949" y="2993197"/>
                  <a:pt x="2773310" y="2987039"/>
                </a:cubicBezTo>
                <a:cubicBezTo>
                  <a:pt x="2772279" y="2984633"/>
                  <a:pt x="2772040" y="2981959"/>
                  <a:pt x="2771405" y="2979419"/>
                </a:cubicBezTo>
                <a:cubicBezTo>
                  <a:pt x="2763513" y="2974158"/>
                  <a:pt x="2766419" y="2977011"/>
                  <a:pt x="2759975" y="2967989"/>
                </a:cubicBezTo>
                <a:cubicBezTo>
                  <a:pt x="2758644" y="2966126"/>
                  <a:pt x="2757953" y="2963704"/>
                  <a:pt x="2756165" y="2962274"/>
                </a:cubicBezTo>
                <a:cubicBezTo>
                  <a:pt x="2746929" y="2954885"/>
                  <a:pt x="2752701" y="2967123"/>
                  <a:pt x="2748545" y="2954654"/>
                </a:cubicBezTo>
                <a:cubicBezTo>
                  <a:pt x="2735046" y="2941154"/>
                  <a:pt x="2751317" y="2958350"/>
                  <a:pt x="2737116" y="2939414"/>
                </a:cubicBezTo>
                <a:cubicBezTo>
                  <a:pt x="2731550" y="2931993"/>
                  <a:pt x="2732139" y="2935267"/>
                  <a:pt x="2725685" y="2929889"/>
                </a:cubicBezTo>
                <a:cubicBezTo>
                  <a:pt x="2713243" y="2919521"/>
                  <a:pt x="2726868" y="2929167"/>
                  <a:pt x="2714255" y="2916554"/>
                </a:cubicBezTo>
                <a:cubicBezTo>
                  <a:pt x="2712636" y="2914935"/>
                  <a:pt x="2710159" y="2914363"/>
                  <a:pt x="2708540" y="2912744"/>
                </a:cubicBezTo>
                <a:cubicBezTo>
                  <a:pt x="2697021" y="2901225"/>
                  <a:pt x="2715318" y="2913065"/>
                  <a:pt x="2697110" y="2899409"/>
                </a:cubicBezTo>
                <a:cubicBezTo>
                  <a:pt x="2694838" y="2897705"/>
                  <a:pt x="2691498" y="2897607"/>
                  <a:pt x="2689490" y="2895599"/>
                </a:cubicBezTo>
                <a:cubicBezTo>
                  <a:pt x="2686872" y="2892981"/>
                  <a:pt x="2685997" y="2889036"/>
                  <a:pt x="2683775" y="2886074"/>
                </a:cubicBezTo>
                <a:cubicBezTo>
                  <a:pt x="2682159" y="2883919"/>
                  <a:pt x="2679785" y="2882429"/>
                  <a:pt x="2678060" y="2880359"/>
                </a:cubicBezTo>
                <a:cubicBezTo>
                  <a:pt x="2676594" y="2878600"/>
                  <a:pt x="2675581" y="2876507"/>
                  <a:pt x="2674250" y="2874644"/>
                </a:cubicBezTo>
                <a:cubicBezTo>
                  <a:pt x="2672405" y="2872060"/>
                  <a:pt x="2670380" y="2869608"/>
                  <a:pt x="2668535" y="2867024"/>
                </a:cubicBezTo>
                <a:cubicBezTo>
                  <a:pt x="2667204" y="2865161"/>
                  <a:pt x="2666215" y="2863047"/>
                  <a:pt x="2664725" y="2861309"/>
                </a:cubicBezTo>
                <a:cubicBezTo>
                  <a:pt x="2649410" y="2843441"/>
                  <a:pt x="2663208" y="2863416"/>
                  <a:pt x="2653295" y="2846069"/>
                </a:cubicBezTo>
                <a:cubicBezTo>
                  <a:pt x="2649427" y="2839299"/>
                  <a:pt x="2648069" y="2838938"/>
                  <a:pt x="2641865" y="2832734"/>
                </a:cubicBezTo>
                <a:cubicBezTo>
                  <a:pt x="2636601" y="2827470"/>
                  <a:pt x="2634079" y="2824666"/>
                  <a:pt x="2632467" y="2821961"/>
                </a:cubicBezTo>
                <a:lnTo>
                  <a:pt x="2632202" y="2821277"/>
                </a:lnTo>
                <a:lnTo>
                  <a:pt x="2604257" y="2808792"/>
                </a:lnTo>
                <a:cubicBezTo>
                  <a:pt x="2566107" y="2791969"/>
                  <a:pt x="2539314" y="2780617"/>
                  <a:pt x="2520829" y="2773099"/>
                </a:cubicBezTo>
                <a:lnTo>
                  <a:pt x="2498992" y="2764511"/>
                </a:lnTo>
                <a:lnTo>
                  <a:pt x="2501101" y="2764869"/>
                </a:lnTo>
                <a:cubicBezTo>
                  <a:pt x="2507887" y="2762662"/>
                  <a:pt x="2493267" y="2743389"/>
                  <a:pt x="2374820" y="2662843"/>
                </a:cubicBezTo>
                <a:cubicBezTo>
                  <a:pt x="2340662" y="2639616"/>
                  <a:pt x="2299984" y="2627675"/>
                  <a:pt x="2263982" y="2607424"/>
                </a:cubicBezTo>
                <a:cubicBezTo>
                  <a:pt x="2250565" y="2599877"/>
                  <a:pt x="2239352" y="2588951"/>
                  <a:pt x="2227037" y="2579715"/>
                </a:cubicBezTo>
                <a:cubicBezTo>
                  <a:pt x="2114523" y="2557213"/>
                  <a:pt x="2254341" y="2587162"/>
                  <a:pt x="2125438" y="2552006"/>
                </a:cubicBezTo>
                <a:cubicBezTo>
                  <a:pt x="2089089" y="2542093"/>
                  <a:pt x="2077667" y="2550418"/>
                  <a:pt x="2051546" y="2524297"/>
                </a:cubicBezTo>
                <a:cubicBezTo>
                  <a:pt x="2028405" y="2501155"/>
                  <a:pt x="2008444" y="2475036"/>
                  <a:pt x="1986892" y="2450406"/>
                </a:cubicBezTo>
                <a:lnTo>
                  <a:pt x="2005365" y="2330334"/>
                </a:lnTo>
                <a:lnTo>
                  <a:pt x="1682092" y="1970115"/>
                </a:lnTo>
                <a:lnTo>
                  <a:pt x="1894529" y="2330334"/>
                </a:lnTo>
                <a:cubicBezTo>
                  <a:pt x="1879134" y="2330334"/>
                  <a:pt x="1863374" y="2333673"/>
                  <a:pt x="1848347" y="2330334"/>
                </a:cubicBezTo>
                <a:cubicBezTo>
                  <a:pt x="1834905" y="2327347"/>
                  <a:pt x="1823355" y="2318692"/>
                  <a:pt x="1811400" y="2311861"/>
                </a:cubicBezTo>
                <a:cubicBezTo>
                  <a:pt x="1758564" y="2281669"/>
                  <a:pt x="1803158" y="2301432"/>
                  <a:pt x="1746746" y="2237970"/>
                </a:cubicBezTo>
                <a:cubicBezTo>
                  <a:pt x="1736519" y="2226464"/>
                  <a:pt x="1720685" y="2221146"/>
                  <a:pt x="1709801" y="2210261"/>
                </a:cubicBezTo>
                <a:cubicBezTo>
                  <a:pt x="1701951" y="2202412"/>
                  <a:pt x="1698434" y="2191080"/>
                  <a:pt x="1691328" y="2182552"/>
                </a:cubicBezTo>
                <a:cubicBezTo>
                  <a:pt x="1652022" y="2135384"/>
                  <a:pt x="1669334" y="2177703"/>
                  <a:pt x="1654382" y="2117897"/>
                </a:cubicBezTo>
                <a:cubicBezTo>
                  <a:pt x="1648225" y="2108661"/>
                  <a:pt x="1640875" y="2100117"/>
                  <a:pt x="1635911" y="2090188"/>
                </a:cubicBezTo>
                <a:cubicBezTo>
                  <a:pt x="1629282" y="2076933"/>
                  <a:pt x="1620398" y="2037378"/>
                  <a:pt x="1617438" y="2025534"/>
                </a:cubicBezTo>
                <a:lnTo>
                  <a:pt x="1580492" y="1951643"/>
                </a:lnTo>
                <a:cubicBezTo>
                  <a:pt x="1570563" y="1931785"/>
                  <a:pt x="1554970" y="1915262"/>
                  <a:pt x="1543547" y="1896224"/>
                </a:cubicBezTo>
                <a:cubicBezTo>
                  <a:pt x="1522845" y="1861722"/>
                  <a:pt x="1525232" y="1859916"/>
                  <a:pt x="1515837" y="1822335"/>
                </a:cubicBezTo>
                <a:cubicBezTo>
                  <a:pt x="1480279" y="1786775"/>
                  <a:pt x="1495374" y="1805493"/>
                  <a:pt x="1469655" y="1766916"/>
                </a:cubicBezTo>
                <a:cubicBezTo>
                  <a:pt x="1408339" y="1674944"/>
                  <a:pt x="1391646" y="1737564"/>
                  <a:pt x="1377291" y="1619135"/>
                </a:cubicBezTo>
                <a:cubicBezTo>
                  <a:pt x="1368392" y="1545717"/>
                  <a:pt x="1371134" y="1471353"/>
                  <a:pt x="1368055" y="1397462"/>
                </a:cubicBezTo>
                <a:cubicBezTo>
                  <a:pt x="1364976" y="1385147"/>
                  <a:pt x="1365860" y="1371078"/>
                  <a:pt x="1358819" y="1360516"/>
                </a:cubicBezTo>
                <a:cubicBezTo>
                  <a:pt x="1352662" y="1351280"/>
                  <a:pt x="1339638" y="1349150"/>
                  <a:pt x="1331110" y="1342044"/>
                </a:cubicBezTo>
                <a:cubicBezTo>
                  <a:pt x="1321075" y="1333682"/>
                  <a:pt x="1312637" y="1323571"/>
                  <a:pt x="1303400" y="1314335"/>
                </a:cubicBezTo>
                <a:cubicBezTo>
                  <a:pt x="1280864" y="1306823"/>
                  <a:pt x="1265886" y="1304530"/>
                  <a:pt x="1247982" y="1286625"/>
                </a:cubicBezTo>
                <a:cubicBezTo>
                  <a:pt x="1240133" y="1278776"/>
                  <a:pt x="1235667" y="1268152"/>
                  <a:pt x="1229510" y="1258916"/>
                </a:cubicBezTo>
                <a:lnTo>
                  <a:pt x="1201800" y="1240444"/>
                </a:lnTo>
                <a:lnTo>
                  <a:pt x="1146382" y="1203498"/>
                </a:lnTo>
                <a:cubicBezTo>
                  <a:pt x="1135514" y="1196252"/>
                  <a:pt x="1127909" y="1185025"/>
                  <a:pt x="1118673" y="1175789"/>
                </a:cubicBezTo>
                <a:cubicBezTo>
                  <a:pt x="1055406" y="1112522"/>
                  <a:pt x="1084992" y="1134862"/>
                  <a:pt x="1035546" y="1101898"/>
                </a:cubicBezTo>
                <a:cubicBezTo>
                  <a:pt x="1026310" y="1098819"/>
                  <a:pt x="1016786" y="1096497"/>
                  <a:pt x="1007837" y="1092662"/>
                </a:cubicBezTo>
                <a:cubicBezTo>
                  <a:pt x="989237" y="1084690"/>
                  <a:pt x="959552" y="1069358"/>
                  <a:pt x="943182" y="1055716"/>
                </a:cubicBezTo>
                <a:cubicBezTo>
                  <a:pt x="933147" y="1047354"/>
                  <a:pt x="924709" y="1037243"/>
                  <a:pt x="915473" y="1028007"/>
                </a:cubicBezTo>
                <a:cubicBezTo>
                  <a:pt x="906237" y="1024928"/>
                  <a:pt x="896472" y="1023124"/>
                  <a:pt x="887764" y="1018771"/>
                </a:cubicBezTo>
                <a:cubicBezTo>
                  <a:pt x="862047" y="1005912"/>
                  <a:pt x="852772" y="993015"/>
                  <a:pt x="832346" y="972589"/>
                </a:cubicBezTo>
                <a:cubicBezTo>
                  <a:pt x="790451" y="964210"/>
                  <a:pt x="788498" y="969916"/>
                  <a:pt x="758455" y="944880"/>
                </a:cubicBezTo>
                <a:cubicBezTo>
                  <a:pt x="733266" y="923889"/>
                  <a:pt x="710647" y="886315"/>
                  <a:pt x="675328" y="880225"/>
                </a:cubicBezTo>
                <a:cubicBezTo>
                  <a:pt x="605479" y="868182"/>
                  <a:pt x="533703" y="874068"/>
                  <a:pt x="462891" y="870989"/>
                </a:cubicBezTo>
                <a:cubicBezTo>
                  <a:pt x="414262" y="895304"/>
                  <a:pt x="435683" y="879726"/>
                  <a:pt x="398237" y="917171"/>
                </a:cubicBezTo>
                <a:cubicBezTo>
                  <a:pt x="376685" y="938722"/>
                  <a:pt x="361434" y="969447"/>
                  <a:pt x="333582" y="981824"/>
                </a:cubicBezTo>
                <a:cubicBezTo>
                  <a:pt x="223960" y="1030546"/>
                  <a:pt x="235137" y="1006837"/>
                  <a:pt x="222746" y="944880"/>
                </a:cubicBezTo>
                <a:cubicBezTo>
                  <a:pt x="138815" y="932890"/>
                  <a:pt x="178744" y="942528"/>
                  <a:pt x="102673" y="917171"/>
                </a:cubicBezTo>
                <a:cubicBezTo>
                  <a:pt x="112692" y="887114"/>
                  <a:pt x="124179" y="858166"/>
                  <a:pt x="121146" y="824806"/>
                </a:cubicBezTo>
                <a:cubicBezTo>
                  <a:pt x="119899" y="811095"/>
                  <a:pt x="108831" y="800177"/>
                  <a:pt x="102673" y="787862"/>
                </a:cubicBezTo>
                <a:cubicBezTo>
                  <a:pt x="94998" y="785942"/>
                  <a:pt x="31546" y="776811"/>
                  <a:pt x="38019" y="750916"/>
                </a:cubicBezTo>
                <a:cubicBezTo>
                  <a:pt x="41098" y="738601"/>
                  <a:pt x="69287" y="753034"/>
                  <a:pt x="74964" y="741680"/>
                </a:cubicBezTo>
                <a:cubicBezTo>
                  <a:pt x="87432" y="716744"/>
                  <a:pt x="81121" y="686262"/>
                  <a:pt x="84200" y="658553"/>
                </a:cubicBezTo>
                <a:cubicBezTo>
                  <a:pt x="62649" y="655474"/>
                  <a:pt x="39440" y="658158"/>
                  <a:pt x="19546" y="649316"/>
                </a:cubicBezTo>
                <a:cubicBezTo>
                  <a:pt x="9402" y="644807"/>
                  <a:pt x="-3891" y="631536"/>
                  <a:pt x="1073" y="621607"/>
                </a:cubicBezTo>
                <a:cubicBezTo>
                  <a:pt x="9102" y="605550"/>
                  <a:pt x="31861" y="603134"/>
                  <a:pt x="47255" y="593898"/>
                </a:cubicBezTo>
                <a:cubicBezTo>
                  <a:pt x="59570" y="590819"/>
                  <a:pt x="71953" y="588002"/>
                  <a:pt x="84200" y="584662"/>
                </a:cubicBezTo>
                <a:cubicBezTo>
                  <a:pt x="105824" y="578764"/>
                  <a:pt x="126533" y="568218"/>
                  <a:pt x="148855" y="566189"/>
                </a:cubicBezTo>
                <a:cubicBezTo>
                  <a:pt x="371812" y="545920"/>
                  <a:pt x="451780" y="560877"/>
                  <a:pt x="684564" y="575425"/>
                </a:cubicBezTo>
                <a:cubicBezTo>
                  <a:pt x="771373" y="564574"/>
                  <a:pt x="778401" y="564404"/>
                  <a:pt x="878528" y="547716"/>
                </a:cubicBezTo>
                <a:cubicBezTo>
                  <a:pt x="894013" y="545135"/>
                  <a:pt x="909044" y="539491"/>
                  <a:pt x="924710" y="538480"/>
                </a:cubicBezTo>
                <a:cubicBezTo>
                  <a:pt x="1004651" y="533323"/>
                  <a:pt x="1084807" y="532323"/>
                  <a:pt x="1164855" y="529244"/>
                </a:cubicBezTo>
                <a:cubicBezTo>
                  <a:pt x="1174781" y="535861"/>
                  <a:pt x="1181897" y="540660"/>
                  <a:pt x="1186898" y="544065"/>
                </a:cubicBezTo>
                <a:lnTo>
                  <a:pt x="1195899" y="550280"/>
                </a:lnTo>
                <a:lnTo>
                  <a:pt x="1197121" y="551192"/>
                </a:lnTo>
                <a:cubicBezTo>
                  <a:pt x="1197786" y="551654"/>
                  <a:pt x="1197731" y="551575"/>
                  <a:pt x="1196260" y="550529"/>
                </a:cubicBezTo>
                <a:lnTo>
                  <a:pt x="1195899" y="550280"/>
                </a:lnTo>
                <a:lnTo>
                  <a:pt x="1193662" y="548610"/>
                </a:lnTo>
                <a:cubicBezTo>
                  <a:pt x="1188031" y="544140"/>
                  <a:pt x="1182033" y="537833"/>
                  <a:pt x="1220273" y="556953"/>
                </a:cubicBezTo>
                <a:lnTo>
                  <a:pt x="1229099" y="562837"/>
                </a:lnTo>
                <a:lnTo>
                  <a:pt x="1247405" y="537209"/>
                </a:lnTo>
                <a:cubicBezTo>
                  <a:pt x="1260506" y="524108"/>
                  <a:pt x="1267322" y="522950"/>
                  <a:pt x="1281695" y="518159"/>
                </a:cubicBezTo>
                <a:cubicBezTo>
                  <a:pt x="1344560" y="519429"/>
                  <a:pt x="1407457" y="519780"/>
                  <a:pt x="1470338" y="520590"/>
                </a:cubicBezTo>
                <a:lnTo>
                  <a:pt x="1652437" y="525602"/>
                </a:lnTo>
                <a:lnTo>
                  <a:pt x="1632505" y="488281"/>
                </a:lnTo>
                <a:cubicBezTo>
                  <a:pt x="1622565" y="477005"/>
                  <a:pt x="1610680" y="467068"/>
                  <a:pt x="1598964" y="455353"/>
                </a:cubicBezTo>
                <a:cubicBezTo>
                  <a:pt x="1565097" y="452274"/>
                  <a:pt x="1531183" y="449676"/>
                  <a:pt x="1497364" y="446116"/>
                </a:cubicBezTo>
                <a:cubicBezTo>
                  <a:pt x="1472678" y="443517"/>
                  <a:pt x="1443066" y="452119"/>
                  <a:pt x="1423473" y="436880"/>
                </a:cubicBezTo>
                <a:cubicBezTo>
                  <a:pt x="1408690" y="425382"/>
                  <a:pt x="1396561" y="387649"/>
                  <a:pt x="1414237" y="381462"/>
                </a:cubicBezTo>
                <a:cubicBezTo>
                  <a:pt x="1444784" y="370771"/>
                  <a:pt x="1477111" y="369231"/>
                  <a:pt x="1509884" y="369980"/>
                </a:cubicBezTo>
                <a:cubicBezTo>
                  <a:pt x="1542656" y="370728"/>
                  <a:pt x="1575873" y="373765"/>
                  <a:pt x="1608200" y="372225"/>
                </a:cubicBezTo>
                <a:cubicBezTo>
                  <a:pt x="1617438" y="375304"/>
                  <a:pt x="1627202" y="377108"/>
                  <a:pt x="1635911" y="381462"/>
                </a:cubicBezTo>
                <a:cubicBezTo>
                  <a:pt x="1661628" y="394321"/>
                  <a:pt x="1670901" y="407217"/>
                  <a:pt x="1691328" y="427644"/>
                </a:cubicBezTo>
                <a:cubicBezTo>
                  <a:pt x="1700564" y="430723"/>
                  <a:pt x="1710330" y="432526"/>
                  <a:pt x="1719038" y="436880"/>
                </a:cubicBezTo>
                <a:cubicBezTo>
                  <a:pt x="1790657" y="472690"/>
                  <a:pt x="1704809" y="441374"/>
                  <a:pt x="1774456" y="464589"/>
                </a:cubicBezTo>
                <a:cubicBezTo>
                  <a:pt x="1826795" y="467668"/>
                  <a:pt x="1879305" y="468931"/>
                  <a:pt x="1931729" y="471102"/>
                </a:cubicBezTo>
                <a:lnTo>
                  <a:pt x="1973378" y="474280"/>
                </a:lnTo>
                <a:lnTo>
                  <a:pt x="1959875" y="468629"/>
                </a:lnTo>
                <a:cubicBezTo>
                  <a:pt x="1961145" y="464820"/>
                  <a:pt x="1962531" y="461047"/>
                  <a:pt x="1963685" y="457199"/>
                </a:cubicBezTo>
                <a:cubicBezTo>
                  <a:pt x="1966342" y="448343"/>
                  <a:pt x="1968521" y="439346"/>
                  <a:pt x="1971305" y="430529"/>
                </a:cubicBezTo>
                <a:cubicBezTo>
                  <a:pt x="1976142" y="415210"/>
                  <a:pt x="1981465" y="400049"/>
                  <a:pt x="1986545" y="384809"/>
                </a:cubicBezTo>
                <a:cubicBezTo>
                  <a:pt x="1952255" y="383539"/>
                  <a:pt x="1917917" y="383208"/>
                  <a:pt x="1883675" y="380999"/>
                </a:cubicBezTo>
                <a:cubicBezTo>
                  <a:pt x="1878450" y="380662"/>
                  <a:pt x="1872138" y="380892"/>
                  <a:pt x="1868435" y="377189"/>
                </a:cubicBezTo>
                <a:cubicBezTo>
                  <a:pt x="1861819" y="370573"/>
                  <a:pt x="1870858" y="348961"/>
                  <a:pt x="1849385" y="354329"/>
                </a:cubicBezTo>
                <a:cubicBezTo>
                  <a:pt x="1842415" y="356071"/>
                  <a:pt x="1839225" y="364489"/>
                  <a:pt x="1834145" y="369569"/>
                </a:cubicBezTo>
                <a:cubicBezTo>
                  <a:pt x="1830335" y="370839"/>
                  <a:pt x="1823985" y="369569"/>
                  <a:pt x="1822715" y="373379"/>
                </a:cubicBezTo>
                <a:cubicBezTo>
                  <a:pt x="1818279" y="386687"/>
                  <a:pt x="1831358" y="408832"/>
                  <a:pt x="1818905" y="415290"/>
                </a:cubicBezTo>
                <a:cubicBezTo>
                  <a:pt x="1789397" y="430590"/>
                  <a:pt x="1752865" y="422909"/>
                  <a:pt x="1719845" y="426719"/>
                </a:cubicBezTo>
                <a:cubicBezTo>
                  <a:pt x="1714765" y="407669"/>
                  <a:pt x="1720287" y="381518"/>
                  <a:pt x="1704605" y="369569"/>
                </a:cubicBezTo>
                <a:cubicBezTo>
                  <a:pt x="1614219" y="300704"/>
                  <a:pt x="1650686" y="398313"/>
                  <a:pt x="1636024" y="354329"/>
                </a:cubicBezTo>
                <a:cubicBezTo>
                  <a:pt x="1644710" y="345644"/>
                  <a:pt x="1655075" y="338281"/>
                  <a:pt x="1655075" y="323849"/>
                </a:cubicBezTo>
                <a:cubicBezTo>
                  <a:pt x="1655075" y="319270"/>
                  <a:pt x="1649995" y="316229"/>
                  <a:pt x="1647455" y="312419"/>
                </a:cubicBezTo>
                <a:cubicBezTo>
                  <a:pt x="1643645" y="313689"/>
                  <a:pt x="1639784" y="314819"/>
                  <a:pt x="1636024" y="316229"/>
                </a:cubicBezTo>
                <a:cubicBezTo>
                  <a:pt x="1629621" y="318630"/>
                  <a:pt x="1623526" y="321884"/>
                  <a:pt x="1616975" y="323849"/>
                </a:cubicBezTo>
                <a:cubicBezTo>
                  <a:pt x="1610772" y="325710"/>
                  <a:pt x="1604234" y="326203"/>
                  <a:pt x="1597925" y="327659"/>
                </a:cubicBezTo>
                <a:lnTo>
                  <a:pt x="1567445" y="335279"/>
                </a:lnTo>
                <a:cubicBezTo>
                  <a:pt x="1536965" y="342899"/>
                  <a:pt x="1554110" y="346074"/>
                  <a:pt x="1533155" y="339089"/>
                </a:cubicBezTo>
                <a:cubicBezTo>
                  <a:pt x="1515375" y="337819"/>
                  <a:pt x="1497038" y="339872"/>
                  <a:pt x="1479815" y="335279"/>
                </a:cubicBezTo>
                <a:cubicBezTo>
                  <a:pt x="1475935" y="334244"/>
                  <a:pt x="1474209" y="327441"/>
                  <a:pt x="1476005" y="323849"/>
                </a:cubicBezTo>
                <a:cubicBezTo>
                  <a:pt x="1481241" y="313376"/>
                  <a:pt x="1491245" y="306069"/>
                  <a:pt x="1498865" y="297179"/>
                </a:cubicBezTo>
                <a:cubicBezTo>
                  <a:pt x="1506485" y="297179"/>
                  <a:pt x="1537012" y="296338"/>
                  <a:pt x="1544585" y="297179"/>
                </a:cubicBezTo>
                <a:cubicBezTo>
                  <a:pt x="1548577" y="297623"/>
                  <a:pt x="1552005" y="300760"/>
                  <a:pt x="1556015" y="300989"/>
                </a:cubicBezTo>
                <a:cubicBezTo>
                  <a:pt x="1693755" y="308860"/>
                  <a:pt x="1638196" y="291553"/>
                  <a:pt x="1689365" y="308609"/>
                </a:cubicBezTo>
                <a:cubicBezTo>
                  <a:pt x="1705805" y="311138"/>
                  <a:pt x="1771266" y="322490"/>
                  <a:pt x="1788425" y="320039"/>
                </a:cubicBezTo>
                <a:cubicBezTo>
                  <a:pt x="1792401" y="319471"/>
                  <a:pt x="1790965" y="312419"/>
                  <a:pt x="1792235" y="308609"/>
                </a:cubicBezTo>
                <a:cubicBezTo>
                  <a:pt x="1798585" y="307339"/>
                  <a:pt x="1805493" y="307695"/>
                  <a:pt x="1811285" y="304799"/>
                </a:cubicBezTo>
                <a:cubicBezTo>
                  <a:pt x="1816104" y="302389"/>
                  <a:pt x="1818330" y="296501"/>
                  <a:pt x="1822715" y="293369"/>
                </a:cubicBezTo>
                <a:cubicBezTo>
                  <a:pt x="1827337" y="290068"/>
                  <a:pt x="1832875" y="288289"/>
                  <a:pt x="1837955" y="285749"/>
                </a:cubicBezTo>
                <a:cubicBezTo>
                  <a:pt x="1897255" y="256099"/>
                  <a:pt x="1848550" y="273327"/>
                  <a:pt x="1879865" y="262889"/>
                </a:cubicBezTo>
                <a:cubicBezTo>
                  <a:pt x="1887111" y="266512"/>
                  <a:pt x="1905849" y="274745"/>
                  <a:pt x="1910345" y="281939"/>
                </a:cubicBezTo>
                <a:cubicBezTo>
                  <a:pt x="1913777" y="287430"/>
                  <a:pt x="1911475" y="295094"/>
                  <a:pt x="1914155" y="300989"/>
                </a:cubicBezTo>
                <a:cubicBezTo>
                  <a:pt x="1925072" y="325007"/>
                  <a:pt x="1923579" y="321910"/>
                  <a:pt x="1940825" y="327659"/>
                </a:cubicBezTo>
                <a:cubicBezTo>
                  <a:pt x="1958605" y="330199"/>
                  <a:pt x="1976239" y="336399"/>
                  <a:pt x="1994165" y="335279"/>
                </a:cubicBezTo>
                <a:cubicBezTo>
                  <a:pt x="1998735" y="334993"/>
                  <a:pt x="1997361" y="325029"/>
                  <a:pt x="2001785" y="323849"/>
                </a:cubicBezTo>
                <a:cubicBezTo>
                  <a:pt x="2017785" y="319582"/>
                  <a:pt x="2034805" y="321309"/>
                  <a:pt x="2051315" y="320039"/>
                </a:cubicBezTo>
                <a:cubicBezTo>
                  <a:pt x="2060525" y="322342"/>
                  <a:pt x="2082789" y="327494"/>
                  <a:pt x="2089415" y="331469"/>
                </a:cubicBezTo>
                <a:cubicBezTo>
                  <a:pt x="2107144" y="342107"/>
                  <a:pt x="2108465" y="353288"/>
                  <a:pt x="2108465" y="373379"/>
                </a:cubicBezTo>
                <a:cubicBezTo>
                  <a:pt x="2108465" y="417847"/>
                  <a:pt x="2105925" y="462279"/>
                  <a:pt x="2104655" y="506729"/>
                </a:cubicBezTo>
                <a:cubicBezTo>
                  <a:pt x="2107194" y="510539"/>
                  <a:pt x="2110003" y="514183"/>
                  <a:pt x="2112275" y="518159"/>
                </a:cubicBezTo>
                <a:cubicBezTo>
                  <a:pt x="2115093" y="523091"/>
                  <a:pt x="2116885" y="528584"/>
                  <a:pt x="2119895" y="533400"/>
                </a:cubicBezTo>
                <a:lnTo>
                  <a:pt x="2124981" y="540180"/>
                </a:lnTo>
                <a:lnTo>
                  <a:pt x="2112275" y="544829"/>
                </a:lnTo>
                <a:cubicBezTo>
                  <a:pt x="2108465" y="542289"/>
                  <a:pt x="2104821" y="539481"/>
                  <a:pt x="2100845" y="537209"/>
                </a:cubicBezTo>
                <a:cubicBezTo>
                  <a:pt x="2083265" y="527164"/>
                  <a:pt x="2075774" y="529064"/>
                  <a:pt x="2062744" y="506729"/>
                </a:cubicBezTo>
                <a:lnTo>
                  <a:pt x="2061771" y="500882"/>
                </a:lnTo>
                <a:lnTo>
                  <a:pt x="2060783" y="501535"/>
                </a:lnTo>
                <a:cubicBezTo>
                  <a:pt x="2050781" y="534038"/>
                  <a:pt x="2054626" y="569268"/>
                  <a:pt x="2051546" y="603135"/>
                </a:cubicBezTo>
                <a:cubicBezTo>
                  <a:pt x="2385047" y="613893"/>
                  <a:pt x="2310127" y="704864"/>
                  <a:pt x="2347110" y="575425"/>
                </a:cubicBezTo>
                <a:cubicBezTo>
                  <a:pt x="2349785" y="566064"/>
                  <a:pt x="2353268" y="556952"/>
                  <a:pt x="2356346" y="547716"/>
                </a:cubicBezTo>
                <a:cubicBezTo>
                  <a:pt x="2371044" y="525670"/>
                  <a:pt x="2388050" y="496237"/>
                  <a:pt x="2411764" y="483062"/>
                </a:cubicBezTo>
                <a:cubicBezTo>
                  <a:pt x="2425487" y="475438"/>
                  <a:pt x="2442552" y="476904"/>
                  <a:pt x="2457946" y="473825"/>
                </a:cubicBezTo>
                <a:lnTo>
                  <a:pt x="2485655" y="483062"/>
                </a:lnTo>
                <a:cubicBezTo>
                  <a:pt x="2488555" y="484029"/>
                  <a:pt x="2491192" y="486536"/>
                  <a:pt x="2493602" y="490231"/>
                </a:cubicBezTo>
                <a:lnTo>
                  <a:pt x="2499412" y="502856"/>
                </a:lnTo>
                <a:lnTo>
                  <a:pt x="2500454" y="520996"/>
                </a:lnTo>
                <a:lnTo>
                  <a:pt x="2512986" y="564865"/>
                </a:lnTo>
                <a:lnTo>
                  <a:pt x="2516990" y="590713"/>
                </a:lnTo>
                <a:cubicBezTo>
                  <a:pt x="2518985" y="604245"/>
                  <a:pt x="2520763" y="615483"/>
                  <a:pt x="2522600" y="621607"/>
                </a:cubicBezTo>
                <a:cubicBezTo>
                  <a:pt x="2526556" y="634795"/>
                  <a:pt x="2528363" y="653257"/>
                  <a:pt x="2541074" y="658553"/>
                </a:cubicBezTo>
                <a:cubicBezTo>
                  <a:pt x="2569634" y="670454"/>
                  <a:pt x="2602649" y="664710"/>
                  <a:pt x="2633438" y="667789"/>
                </a:cubicBezTo>
                <a:cubicBezTo>
                  <a:pt x="2667049" y="600566"/>
                  <a:pt x="2656292" y="651507"/>
                  <a:pt x="2596491" y="621607"/>
                </a:cubicBezTo>
                <a:cubicBezTo>
                  <a:pt x="2586562" y="616643"/>
                  <a:pt x="2584176" y="603134"/>
                  <a:pt x="2578019" y="593898"/>
                </a:cubicBezTo>
                <a:cubicBezTo>
                  <a:pt x="2567438" y="591253"/>
                  <a:pt x="2519163" y="583586"/>
                  <a:pt x="2513364" y="566189"/>
                </a:cubicBezTo>
                <a:lnTo>
                  <a:pt x="2512986" y="564865"/>
                </a:lnTo>
                <a:lnTo>
                  <a:pt x="2510071" y="546049"/>
                </a:lnTo>
                <a:cubicBezTo>
                  <a:pt x="2507362" y="530745"/>
                  <a:pt x="2504158" y="515965"/>
                  <a:pt x="2500182" y="504528"/>
                </a:cubicBezTo>
                <a:lnTo>
                  <a:pt x="2499412" y="502856"/>
                </a:lnTo>
                <a:lnTo>
                  <a:pt x="2498798" y="492174"/>
                </a:lnTo>
                <a:cubicBezTo>
                  <a:pt x="2499937" y="483996"/>
                  <a:pt x="2502675" y="476598"/>
                  <a:pt x="2506734" y="468032"/>
                </a:cubicBezTo>
                <a:lnTo>
                  <a:pt x="2519477" y="443012"/>
                </a:lnTo>
                <a:lnTo>
                  <a:pt x="2507465" y="445164"/>
                </a:lnTo>
                <a:cubicBezTo>
                  <a:pt x="2493845" y="445366"/>
                  <a:pt x="2479940" y="444499"/>
                  <a:pt x="2466605" y="445769"/>
                </a:cubicBezTo>
                <a:lnTo>
                  <a:pt x="2453709" y="439322"/>
                </a:lnTo>
                <a:lnTo>
                  <a:pt x="2458985" y="438149"/>
                </a:lnTo>
                <a:cubicBezTo>
                  <a:pt x="2458985" y="438149"/>
                  <a:pt x="2449387" y="415767"/>
                  <a:pt x="2447555" y="403860"/>
                </a:cubicBezTo>
                <a:cubicBezTo>
                  <a:pt x="2446759" y="398684"/>
                  <a:pt x="2450095" y="393699"/>
                  <a:pt x="2451365" y="388619"/>
                </a:cubicBezTo>
                <a:cubicBezTo>
                  <a:pt x="2455175" y="386079"/>
                  <a:pt x="2458699" y="383047"/>
                  <a:pt x="2462795" y="380999"/>
                </a:cubicBezTo>
                <a:cubicBezTo>
                  <a:pt x="2466387" y="379203"/>
                  <a:pt x="2471385" y="380029"/>
                  <a:pt x="2474225" y="377189"/>
                </a:cubicBezTo>
                <a:cubicBezTo>
                  <a:pt x="2478241" y="373173"/>
                  <a:pt x="2479305" y="367029"/>
                  <a:pt x="2481845" y="361949"/>
                </a:cubicBezTo>
                <a:cubicBezTo>
                  <a:pt x="2481845" y="361949"/>
                  <a:pt x="2497476" y="352332"/>
                  <a:pt x="2504705" y="346710"/>
                </a:cubicBezTo>
                <a:cubicBezTo>
                  <a:pt x="2509386" y="343068"/>
                  <a:pt x="2520139" y="328897"/>
                  <a:pt x="2527565" y="327659"/>
                </a:cubicBezTo>
                <a:cubicBezTo>
                  <a:pt x="2531526" y="326999"/>
                  <a:pt x="2535185" y="330199"/>
                  <a:pt x="2538995" y="331469"/>
                </a:cubicBezTo>
                <a:cubicBezTo>
                  <a:pt x="2607575" y="332739"/>
                  <a:pt x="2676183" y="332955"/>
                  <a:pt x="2744735" y="335279"/>
                </a:cubicBezTo>
                <a:cubicBezTo>
                  <a:pt x="2778121" y="336411"/>
                  <a:pt x="2751193" y="343286"/>
                  <a:pt x="2775215" y="335279"/>
                </a:cubicBezTo>
                <a:cubicBezTo>
                  <a:pt x="2803155" y="334009"/>
                  <a:pt x="2831782" y="337758"/>
                  <a:pt x="2859035" y="331469"/>
                </a:cubicBezTo>
                <a:cubicBezTo>
                  <a:pt x="2862997" y="330555"/>
                  <a:pt x="2865588" y="327419"/>
                  <a:pt x="2867797" y="323698"/>
                </a:cubicBezTo>
                <a:lnTo>
                  <a:pt x="2873346" y="314036"/>
                </a:lnTo>
                <a:lnTo>
                  <a:pt x="2813315" y="320039"/>
                </a:lnTo>
                <a:cubicBezTo>
                  <a:pt x="2786359" y="313300"/>
                  <a:pt x="2809468" y="318647"/>
                  <a:pt x="2775215" y="312419"/>
                </a:cubicBezTo>
                <a:cubicBezTo>
                  <a:pt x="2768844" y="311261"/>
                  <a:pt x="2762227" y="310883"/>
                  <a:pt x="2756164" y="308609"/>
                </a:cubicBezTo>
                <a:cubicBezTo>
                  <a:pt x="2751878" y="307001"/>
                  <a:pt x="2748545" y="303529"/>
                  <a:pt x="2744735" y="300989"/>
                </a:cubicBezTo>
                <a:cubicBezTo>
                  <a:pt x="2737115" y="299719"/>
                  <a:pt x="2726961" y="302993"/>
                  <a:pt x="2721875" y="297179"/>
                </a:cubicBezTo>
                <a:cubicBezTo>
                  <a:pt x="2715961" y="290421"/>
                  <a:pt x="2725077" y="276119"/>
                  <a:pt x="2718064" y="270509"/>
                </a:cubicBezTo>
                <a:cubicBezTo>
                  <a:pt x="2709085" y="263325"/>
                  <a:pt x="2695204" y="267969"/>
                  <a:pt x="2683775" y="266699"/>
                </a:cubicBezTo>
                <a:cubicBezTo>
                  <a:pt x="2608845" y="264159"/>
                  <a:pt x="2533870" y="262702"/>
                  <a:pt x="2458985" y="259079"/>
                </a:cubicBezTo>
                <a:cubicBezTo>
                  <a:pt x="2454974" y="258885"/>
                  <a:pt x="2451147" y="257065"/>
                  <a:pt x="2447555" y="255269"/>
                </a:cubicBezTo>
                <a:cubicBezTo>
                  <a:pt x="2443459" y="253221"/>
                  <a:pt x="2439934" y="250189"/>
                  <a:pt x="2436125" y="247649"/>
                </a:cubicBezTo>
                <a:cubicBezTo>
                  <a:pt x="2426100" y="240966"/>
                  <a:pt x="2412774" y="241268"/>
                  <a:pt x="2401835" y="236219"/>
                </a:cubicBezTo>
                <a:cubicBezTo>
                  <a:pt x="2396069" y="233558"/>
                  <a:pt x="2391879" y="228311"/>
                  <a:pt x="2386595" y="224789"/>
                </a:cubicBezTo>
                <a:cubicBezTo>
                  <a:pt x="2380433" y="220681"/>
                  <a:pt x="2372780" y="218595"/>
                  <a:pt x="2367545" y="213359"/>
                </a:cubicBezTo>
                <a:cubicBezTo>
                  <a:pt x="2364705" y="210519"/>
                  <a:pt x="2365531" y="205521"/>
                  <a:pt x="2363735" y="201929"/>
                </a:cubicBezTo>
                <a:cubicBezTo>
                  <a:pt x="2348736" y="171931"/>
                  <a:pt x="2359132" y="217652"/>
                  <a:pt x="2352305" y="156209"/>
                </a:cubicBezTo>
                <a:lnTo>
                  <a:pt x="2405645" y="163829"/>
                </a:lnTo>
                <a:cubicBezTo>
                  <a:pt x="2413723" y="157097"/>
                  <a:pt x="2422999" y="153247"/>
                  <a:pt x="2432315" y="148589"/>
                </a:cubicBezTo>
                <a:cubicBezTo>
                  <a:pt x="2439934" y="147319"/>
                  <a:pt x="2447722" y="146812"/>
                  <a:pt x="2455175" y="144779"/>
                </a:cubicBezTo>
                <a:cubicBezTo>
                  <a:pt x="2461773" y="142979"/>
                  <a:pt x="2467736" y="139322"/>
                  <a:pt x="2474225" y="137159"/>
                </a:cubicBezTo>
                <a:cubicBezTo>
                  <a:pt x="2479193" y="135503"/>
                  <a:pt x="2484384" y="134619"/>
                  <a:pt x="2489465" y="133349"/>
                </a:cubicBezTo>
                <a:cubicBezTo>
                  <a:pt x="2498350" y="131128"/>
                  <a:pt x="2504705" y="123189"/>
                  <a:pt x="2512324" y="118109"/>
                </a:cubicBezTo>
                <a:cubicBezTo>
                  <a:pt x="2517404" y="116839"/>
                  <a:pt x="2522529" y="115738"/>
                  <a:pt x="2527565" y="114299"/>
                </a:cubicBezTo>
                <a:cubicBezTo>
                  <a:pt x="2531427" y="113196"/>
                  <a:pt x="2535099" y="111463"/>
                  <a:pt x="2538995" y="110489"/>
                </a:cubicBezTo>
                <a:cubicBezTo>
                  <a:pt x="2545277" y="108918"/>
                  <a:pt x="2551763" y="108250"/>
                  <a:pt x="2558045" y="106679"/>
                </a:cubicBezTo>
                <a:cubicBezTo>
                  <a:pt x="2567015" y="104437"/>
                  <a:pt x="2575595" y="100579"/>
                  <a:pt x="2584714" y="99059"/>
                </a:cubicBezTo>
                <a:cubicBezTo>
                  <a:pt x="2598552" y="96753"/>
                  <a:pt x="2612654" y="96519"/>
                  <a:pt x="2626625" y="95249"/>
                </a:cubicBezTo>
                <a:lnTo>
                  <a:pt x="3083824" y="87629"/>
                </a:lnTo>
                <a:cubicBezTo>
                  <a:pt x="3097849" y="87308"/>
                  <a:pt x="3111816" y="85559"/>
                  <a:pt x="3125735" y="83819"/>
                </a:cubicBezTo>
                <a:cubicBezTo>
                  <a:pt x="3150383" y="80738"/>
                  <a:pt x="3142823" y="77472"/>
                  <a:pt x="3171455" y="76199"/>
                </a:cubicBezTo>
                <a:lnTo>
                  <a:pt x="3316235" y="72389"/>
                </a:lnTo>
                <a:cubicBezTo>
                  <a:pt x="3344175" y="74929"/>
                  <a:pt x="3372303" y="75898"/>
                  <a:pt x="3400055" y="80009"/>
                </a:cubicBezTo>
                <a:cubicBezTo>
                  <a:pt x="3406820" y="81011"/>
                  <a:pt x="3415002" y="82158"/>
                  <a:pt x="3419105" y="87629"/>
                </a:cubicBezTo>
                <a:cubicBezTo>
                  <a:pt x="3423740" y="93809"/>
                  <a:pt x="3421645" y="102869"/>
                  <a:pt x="3422915" y="110489"/>
                </a:cubicBezTo>
                <a:cubicBezTo>
                  <a:pt x="3400488" y="155344"/>
                  <a:pt x="3425521" y="102718"/>
                  <a:pt x="3417286" y="128444"/>
                </a:cubicBezTo>
                <a:lnTo>
                  <a:pt x="3413592" y="138845"/>
                </a:lnTo>
                <a:lnTo>
                  <a:pt x="3422915" y="133349"/>
                </a:lnTo>
                <a:cubicBezTo>
                  <a:pt x="3456885" y="122027"/>
                  <a:pt x="3403282" y="140142"/>
                  <a:pt x="3453395" y="121920"/>
                </a:cubicBezTo>
                <a:cubicBezTo>
                  <a:pt x="3460944" y="119174"/>
                  <a:pt x="3468635" y="116840"/>
                  <a:pt x="3476255" y="114299"/>
                </a:cubicBezTo>
                <a:cubicBezTo>
                  <a:pt x="3480065" y="110490"/>
                  <a:pt x="3483546" y="106319"/>
                  <a:pt x="3487685" y="102870"/>
                </a:cubicBezTo>
                <a:cubicBezTo>
                  <a:pt x="3532863" y="65222"/>
                  <a:pt x="3634141" y="92109"/>
                  <a:pt x="3662945" y="91440"/>
                </a:cubicBezTo>
                <a:cubicBezTo>
                  <a:pt x="3681994" y="88899"/>
                  <a:pt x="3701117" y="86856"/>
                  <a:pt x="3720094" y="83819"/>
                </a:cubicBezTo>
                <a:cubicBezTo>
                  <a:pt x="3732883" y="81773"/>
                  <a:pt x="3745251" y="76661"/>
                  <a:pt x="3758194" y="76199"/>
                </a:cubicBezTo>
                <a:cubicBezTo>
                  <a:pt x="3887676" y="71575"/>
                  <a:pt x="4017274" y="71119"/>
                  <a:pt x="4146814" y="68580"/>
                </a:cubicBezTo>
                <a:cubicBezTo>
                  <a:pt x="4160784" y="66040"/>
                  <a:pt x="4174682" y="63065"/>
                  <a:pt x="4188724" y="60960"/>
                </a:cubicBezTo>
                <a:cubicBezTo>
                  <a:pt x="4200097" y="59253"/>
                  <a:pt x="4212169" y="60977"/>
                  <a:pt x="4223014" y="57149"/>
                </a:cubicBezTo>
                <a:cubicBezTo>
                  <a:pt x="4234312" y="53161"/>
                  <a:pt x="4242517" y="42901"/>
                  <a:pt x="4253494" y="38099"/>
                </a:cubicBezTo>
                <a:cubicBezTo>
                  <a:pt x="4263089" y="33902"/>
                  <a:pt x="4273987" y="33634"/>
                  <a:pt x="4283975" y="30480"/>
                </a:cubicBezTo>
                <a:cubicBezTo>
                  <a:pt x="4298149" y="26004"/>
                  <a:pt x="4311782" y="19941"/>
                  <a:pt x="4325884" y="15239"/>
                </a:cubicBezTo>
                <a:cubicBezTo>
                  <a:pt x="4341630" y="9991"/>
                  <a:pt x="4367364" y="3917"/>
                  <a:pt x="4383035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3A6E0D-89B1-4963-86CB-03FE6E6BB8EB}"/>
              </a:ext>
            </a:extLst>
          </p:cNvPr>
          <p:cNvSpPr>
            <a:spLocks noChangeAspect="1"/>
          </p:cNvSpPr>
          <p:nvPr/>
        </p:nvSpPr>
        <p:spPr>
          <a:xfrm>
            <a:off x="2895599" y="228599"/>
            <a:ext cx="6400800" cy="64008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6CF82-49E7-4914-BE4C-8E82C670A71E}"/>
              </a:ext>
            </a:extLst>
          </p:cNvPr>
          <p:cNvSpPr>
            <a:spLocks noChangeAspect="1"/>
          </p:cNvSpPr>
          <p:nvPr/>
        </p:nvSpPr>
        <p:spPr>
          <a:xfrm>
            <a:off x="4450079" y="1783079"/>
            <a:ext cx="3291840" cy="329184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36B06-075F-4889-B859-A99DBC058B1C}"/>
              </a:ext>
            </a:extLst>
          </p:cNvPr>
          <p:cNvSpPr>
            <a:spLocks noChangeAspect="1"/>
          </p:cNvSpPr>
          <p:nvPr/>
        </p:nvSpPr>
        <p:spPr>
          <a:xfrm>
            <a:off x="3169919" y="502919"/>
            <a:ext cx="5852160" cy="585216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958FAB-3D42-4127-90BB-5B7B58FA3FAA}"/>
              </a:ext>
            </a:extLst>
          </p:cNvPr>
          <p:cNvSpPr>
            <a:spLocks noChangeAspect="1"/>
          </p:cNvSpPr>
          <p:nvPr/>
        </p:nvSpPr>
        <p:spPr>
          <a:xfrm>
            <a:off x="4724400" y="2057400"/>
            <a:ext cx="2743200" cy="27432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AE1187-22DC-4FB7-B96D-8C791C4FE775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1918762 w 12191999"/>
              <a:gd name="connsiteY0" fmla="*/ 6732214 h 6857999"/>
              <a:gd name="connsiteX1" fmla="*/ 1922342 w 12191999"/>
              <a:gd name="connsiteY1" fmla="*/ 6733946 h 6857999"/>
              <a:gd name="connsiteX2" fmla="*/ 1919439 w 12191999"/>
              <a:gd name="connsiteY2" fmla="*/ 6732637 h 6857999"/>
              <a:gd name="connsiteX3" fmla="*/ 4523114 w 12191999"/>
              <a:gd name="connsiteY3" fmla="*/ 3551025 h 6857999"/>
              <a:gd name="connsiteX4" fmla="*/ 4514952 w 12191999"/>
              <a:gd name="connsiteY4" fmla="*/ 3553496 h 6857999"/>
              <a:gd name="connsiteX5" fmla="*/ 4519681 w 12191999"/>
              <a:gd name="connsiteY5" fmla="*/ 3552007 h 6857999"/>
              <a:gd name="connsiteX6" fmla="*/ 10769326 w 12191999"/>
              <a:gd name="connsiteY6" fmla="*/ 3518702 h 6857999"/>
              <a:gd name="connsiteX7" fmla="*/ 10765043 w 12191999"/>
              <a:gd name="connsiteY7" fmla="*/ 3521825 h 6857999"/>
              <a:gd name="connsiteX8" fmla="*/ 10765043 w 12191999"/>
              <a:gd name="connsiteY8" fmla="*/ 3789680 h 6857999"/>
              <a:gd name="connsiteX9" fmla="*/ 10658181 w 12191999"/>
              <a:gd name="connsiteY9" fmla="*/ 3771207 h 6857999"/>
              <a:gd name="connsiteX10" fmla="*/ 10609608 w 12191999"/>
              <a:gd name="connsiteY10" fmla="*/ 3752735 h 6857999"/>
              <a:gd name="connsiteX11" fmla="*/ 10561034 w 12191999"/>
              <a:gd name="connsiteY11" fmla="*/ 3743498 h 6857999"/>
              <a:gd name="connsiteX12" fmla="*/ 10570749 w 12191999"/>
              <a:gd name="connsiteY12" fmla="*/ 3614189 h 6857999"/>
              <a:gd name="connsiteX13" fmla="*/ 10599893 w 12191999"/>
              <a:gd name="connsiteY13" fmla="*/ 3586480 h 6857999"/>
              <a:gd name="connsiteX14" fmla="*/ 10551320 w 12191999"/>
              <a:gd name="connsiteY14" fmla="*/ 3604953 h 6857999"/>
              <a:gd name="connsiteX15" fmla="*/ 10512461 w 12191999"/>
              <a:gd name="connsiteY15" fmla="*/ 3614189 h 6857999"/>
              <a:gd name="connsiteX16" fmla="*/ 10483317 w 12191999"/>
              <a:gd name="connsiteY16" fmla="*/ 3623425 h 6857999"/>
              <a:gd name="connsiteX17" fmla="*/ 10444458 w 12191999"/>
              <a:gd name="connsiteY17" fmla="*/ 3632662 h 6857999"/>
              <a:gd name="connsiteX18" fmla="*/ 10415313 w 12191999"/>
              <a:gd name="connsiteY18" fmla="*/ 3641898 h 6857999"/>
              <a:gd name="connsiteX19" fmla="*/ 10366740 w 12191999"/>
              <a:gd name="connsiteY19" fmla="*/ 3651135 h 6857999"/>
              <a:gd name="connsiteX20" fmla="*/ 10289022 w 12191999"/>
              <a:gd name="connsiteY20" fmla="*/ 3678844 h 6857999"/>
              <a:gd name="connsiteX21" fmla="*/ 10240448 w 12191999"/>
              <a:gd name="connsiteY21" fmla="*/ 3734262 h 6857999"/>
              <a:gd name="connsiteX22" fmla="*/ 10036439 w 12191999"/>
              <a:gd name="connsiteY22" fmla="*/ 3761971 h 6857999"/>
              <a:gd name="connsiteX23" fmla="*/ 10007295 w 12191999"/>
              <a:gd name="connsiteY23" fmla="*/ 3808153 h 6857999"/>
              <a:gd name="connsiteX24" fmla="*/ 9997580 w 12191999"/>
              <a:gd name="connsiteY24" fmla="*/ 3845098 h 6857999"/>
              <a:gd name="connsiteX25" fmla="*/ 9958722 w 12191999"/>
              <a:gd name="connsiteY25" fmla="*/ 3900516 h 6857999"/>
              <a:gd name="connsiteX26" fmla="*/ 9939292 w 12191999"/>
              <a:gd name="connsiteY26" fmla="*/ 3937462 h 6857999"/>
              <a:gd name="connsiteX27" fmla="*/ 9910148 w 12191999"/>
              <a:gd name="connsiteY27" fmla="*/ 3965171 h 6857999"/>
              <a:gd name="connsiteX28" fmla="*/ 9851860 w 12191999"/>
              <a:gd name="connsiteY28" fmla="*/ 4039062 h 6857999"/>
              <a:gd name="connsiteX29" fmla="*/ 9842145 w 12191999"/>
              <a:gd name="connsiteY29" fmla="*/ 4066771 h 6857999"/>
              <a:gd name="connsiteX30" fmla="*/ 9822715 w 12191999"/>
              <a:gd name="connsiteY30" fmla="*/ 4103716 h 6857999"/>
              <a:gd name="connsiteX31" fmla="*/ 9832430 w 12191999"/>
              <a:gd name="connsiteY31" fmla="*/ 4288444 h 6857999"/>
              <a:gd name="connsiteX32" fmla="*/ 9871289 w 12191999"/>
              <a:gd name="connsiteY32" fmla="*/ 4380807 h 6857999"/>
              <a:gd name="connsiteX33" fmla="*/ 9919862 w 12191999"/>
              <a:gd name="connsiteY33" fmla="*/ 4436225 h 6857999"/>
              <a:gd name="connsiteX34" fmla="*/ 10026724 w 12191999"/>
              <a:gd name="connsiteY34" fmla="*/ 4454698 h 6857999"/>
              <a:gd name="connsiteX35" fmla="*/ 10123872 w 12191999"/>
              <a:gd name="connsiteY35" fmla="*/ 4445462 h 6857999"/>
              <a:gd name="connsiteX36" fmla="*/ 10143301 w 12191999"/>
              <a:gd name="connsiteY36" fmla="*/ 4417753 h 6857999"/>
              <a:gd name="connsiteX37" fmla="*/ 10172445 w 12191999"/>
              <a:gd name="connsiteY37" fmla="*/ 4390044 h 6857999"/>
              <a:gd name="connsiteX38" fmla="*/ 10230734 w 12191999"/>
              <a:gd name="connsiteY38" fmla="*/ 4325389 h 6857999"/>
              <a:gd name="connsiteX39" fmla="*/ 10318166 w 12191999"/>
              <a:gd name="connsiteY39" fmla="*/ 4297680 h 6857999"/>
              <a:gd name="connsiteX40" fmla="*/ 10415313 w 12191999"/>
              <a:gd name="connsiteY40" fmla="*/ 4306916 h 6857999"/>
              <a:gd name="connsiteX41" fmla="*/ 10434743 w 12191999"/>
              <a:gd name="connsiteY41" fmla="*/ 4343862 h 6857999"/>
              <a:gd name="connsiteX42" fmla="*/ 10493031 w 12191999"/>
              <a:gd name="connsiteY42" fmla="*/ 4380807 h 6857999"/>
              <a:gd name="connsiteX43" fmla="*/ 10531890 w 12191999"/>
              <a:gd name="connsiteY43" fmla="*/ 4417753 h 6857999"/>
              <a:gd name="connsiteX44" fmla="*/ 10541605 w 12191999"/>
              <a:gd name="connsiteY44" fmla="*/ 4445462 h 6857999"/>
              <a:gd name="connsiteX45" fmla="*/ 10609608 w 12191999"/>
              <a:gd name="connsiteY45" fmla="*/ 4510116 h 6857999"/>
              <a:gd name="connsiteX46" fmla="*/ 10667896 w 12191999"/>
              <a:gd name="connsiteY46" fmla="*/ 4547062 h 6857999"/>
              <a:gd name="connsiteX47" fmla="*/ 10706755 w 12191999"/>
              <a:gd name="connsiteY47" fmla="*/ 4574771 h 6857999"/>
              <a:gd name="connsiteX48" fmla="*/ 10803903 w 12191999"/>
              <a:gd name="connsiteY48" fmla="*/ 4593244 h 6857999"/>
              <a:gd name="connsiteX49" fmla="*/ 10833047 w 12191999"/>
              <a:gd name="connsiteY49" fmla="*/ 4602480 h 6857999"/>
              <a:gd name="connsiteX50" fmla="*/ 10871905 w 12191999"/>
              <a:gd name="connsiteY50" fmla="*/ 4611716 h 6857999"/>
              <a:gd name="connsiteX51" fmla="*/ 10910765 w 12191999"/>
              <a:gd name="connsiteY51" fmla="*/ 4648662 h 6857999"/>
              <a:gd name="connsiteX52" fmla="*/ 10930194 w 12191999"/>
              <a:gd name="connsiteY52" fmla="*/ 4685607 h 6857999"/>
              <a:gd name="connsiteX53" fmla="*/ 10969053 w 12191999"/>
              <a:gd name="connsiteY53" fmla="*/ 4694844 h 6857999"/>
              <a:gd name="connsiteX54" fmla="*/ 11007911 w 12191999"/>
              <a:gd name="connsiteY54" fmla="*/ 4713316 h 6857999"/>
              <a:gd name="connsiteX55" fmla="*/ 11075915 w 12191999"/>
              <a:gd name="connsiteY55" fmla="*/ 4704080 h 6857999"/>
              <a:gd name="connsiteX56" fmla="*/ 11085629 w 12191999"/>
              <a:gd name="connsiteY56" fmla="*/ 4667135 h 6857999"/>
              <a:gd name="connsiteX57" fmla="*/ 11105059 w 12191999"/>
              <a:gd name="connsiteY57" fmla="*/ 4639425 h 6857999"/>
              <a:gd name="connsiteX58" fmla="*/ 11153633 w 12191999"/>
              <a:gd name="connsiteY58" fmla="*/ 4584007 h 6857999"/>
              <a:gd name="connsiteX59" fmla="*/ 11173062 w 12191999"/>
              <a:gd name="connsiteY59" fmla="*/ 4547062 h 6857999"/>
              <a:gd name="connsiteX60" fmla="*/ 11182777 w 12191999"/>
              <a:gd name="connsiteY60" fmla="*/ 4519353 h 6857999"/>
              <a:gd name="connsiteX61" fmla="*/ 11202206 w 12191999"/>
              <a:gd name="connsiteY61" fmla="*/ 4491644 h 6857999"/>
              <a:gd name="connsiteX62" fmla="*/ 11221635 w 12191999"/>
              <a:gd name="connsiteY62" fmla="*/ 4426989 h 6857999"/>
              <a:gd name="connsiteX63" fmla="*/ 11202206 w 12191999"/>
              <a:gd name="connsiteY63" fmla="*/ 4269971 h 6857999"/>
              <a:gd name="connsiteX64" fmla="*/ 11192491 w 12191999"/>
              <a:gd name="connsiteY64" fmla="*/ 4233025 h 6857999"/>
              <a:gd name="connsiteX65" fmla="*/ 11173062 w 12191999"/>
              <a:gd name="connsiteY65" fmla="*/ 4205316 h 6857999"/>
              <a:gd name="connsiteX66" fmla="*/ 11153633 w 12191999"/>
              <a:gd name="connsiteY66" fmla="*/ 4131425 h 6857999"/>
              <a:gd name="connsiteX67" fmla="*/ 11143918 w 12191999"/>
              <a:gd name="connsiteY67" fmla="*/ 4048298 h 6857999"/>
              <a:gd name="connsiteX68" fmla="*/ 11134203 w 12191999"/>
              <a:gd name="connsiteY68" fmla="*/ 4011353 h 6857999"/>
              <a:gd name="connsiteX69" fmla="*/ 11075915 w 12191999"/>
              <a:gd name="connsiteY69" fmla="*/ 3965171 h 6857999"/>
              <a:gd name="connsiteX70" fmla="*/ 11046771 w 12191999"/>
              <a:gd name="connsiteY70" fmla="*/ 3955935 h 6857999"/>
              <a:gd name="connsiteX71" fmla="*/ 10978767 w 12191999"/>
              <a:gd name="connsiteY71" fmla="*/ 3928225 h 6857999"/>
              <a:gd name="connsiteX72" fmla="*/ 10939909 w 12191999"/>
              <a:gd name="connsiteY72" fmla="*/ 3900516 h 6857999"/>
              <a:gd name="connsiteX73" fmla="*/ 10910765 w 12191999"/>
              <a:gd name="connsiteY73" fmla="*/ 3882044 h 6857999"/>
              <a:gd name="connsiteX74" fmla="*/ 10881620 w 12191999"/>
              <a:gd name="connsiteY74" fmla="*/ 3854335 h 6857999"/>
              <a:gd name="connsiteX75" fmla="*/ 10871905 w 12191999"/>
              <a:gd name="connsiteY75" fmla="*/ 3808153 h 6857999"/>
              <a:gd name="connsiteX76" fmla="*/ 10862191 w 12191999"/>
              <a:gd name="connsiteY76" fmla="*/ 3706553 h 6857999"/>
              <a:gd name="connsiteX77" fmla="*/ 10823332 w 12191999"/>
              <a:gd name="connsiteY77" fmla="*/ 3623425 h 6857999"/>
              <a:gd name="connsiteX78" fmla="*/ 10803903 w 12191999"/>
              <a:gd name="connsiteY78" fmla="*/ 3586480 h 6857999"/>
              <a:gd name="connsiteX79" fmla="*/ 10794188 w 12191999"/>
              <a:gd name="connsiteY79" fmla="*/ 3540298 h 6857999"/>
              <a:gd name="connsiteX80" fmla="*/ 10769326 w 12191999"/>
              <a:gd name="connsiteY80" fmla="*/ 3518702 h 6857999"/>
              <a:gd name="connsiteX81" fmla="*/ 9653589 w 12191999"/>
              <a:gd name="connsiteY81" fmla="*/ 3159323 h 6857999"/>
              <a:gd name="connsiteX82" fmla="*/ 9645950 w 12191999"/>
              <a:gd name="connsiteY82" fmla="*/ 3160790 h 6857999"/>
              <a:gd name="connsiteX83" fmla="*/ 9643666 w 12191999"/>
              <a:gd name="connsiteY83" fmla="*/ 3160987 h 6857999"/>
              <a:gd name="connsiteX84" fmla="*/ 5718176 w 12191999"/>
              <a:gd name="connsiteY84" fmla="*/ 3081425 h 6857999"/>
              <a:gd name="connsiteX85" fmla="*/ 5714982 w 12191999"/>
              <a:gd name="connsiteY85" fmla="*/ 3083404 h 6857999"/>
              <a:gd name="connsiteX86" fmla="*/ 5717622 w 12191999"/>
              <a:gd name="connsiteY86" fmla="*/ 3081751 h 6857999"/>
              <a:gd name="connsiteX87" fmla="*/ 3109843 w 12191999"/>
              <a:gd name="connsiteY87" fmla="*/ 2902989 h 6857999"/>
              <a:gd name="connsiteX88" fmla="*/ 3109961 w 12191999"/>
              <a:gd name="connsiteY88" fmla="*/ 2903537 h 6857999"/>
              <a:gd name="connsiteX89" fmla="*/ 3107292 w 12191999"/>
              <a:gd name="connsiteY89" fmla="*/ 2903220 h 6857999"/>
              <a:gd name="connsiteX90" fmla="*/ 3107184 w 12191999"/>
              <a:gd name="connsiteY90" fmla="*/ 2903117 h 6857999"/>
              <a:gd name="connsiteX91" fmla="*/ 10055869 w 12191999"/>
              <a:gd name="connsiteY91" fmla="*/ 2487353 h 6857999"/>
              <a:gd name="connsiteX92" fmla="*/ 10065583 w 12191999"/>
              <a:gd name="connsiteY92" fmla="*/ 2653607 h 6857999"/>
              <a:gd name="connsiteX93" fmla="*/ 10143301 w 12191999"/>
              <a:gd name="connsiteY93" fmla="*/ 2727498 h 6857999"/>
              <a:gd name="connsiteX94" fmla="*/ 10172445 w 12191999"/>
              <a:gd name="connsiteY94" fmla="*/ 2755207 h 6857999"/>
              <a:gd name="connsiteX95" fmla="*/ 10221019 w 12191999"/>
              <a:gd name="connsiteY95" fmla="*/ 2829098 h 6857999"/>
              <a:gd name="connsiteX96" fmla="*/ 10259878 w 12191999"/>
              <a:gd name="connsiteY96" fmla="*/ 2893753 h 6857999"/>
              <a:gd name="connsiteX97" fmla="*/ 10221019 w 12191999"/>
              <a:gd name="connsiteY97" fmla="*/ 2884516 h 6857999"/>
              <a:gd name="connsiteX98" fmla="*/ 10162731 w 12191999"/>
              <a:gd name="connsiteY98" fmla="*/ 2902989 h 6857999"/>
              <a:gd name="connsiteX99" fmla="*/ 10114157 w 12191999"/>
              <a:gd name="connsiteY99" fmla="*/ 2930698 h 6857999"/>
              <a:gd name="connsiteX100" fmla="*/ 10055869 w 12191999"/>
              <a:gd name="connsiteY100" fmla="*/ 2958407 h 6857999"/>
              <a:gd name="connsiteX101" fmla="*/ 10051444 w 12191999"/>
              <a:gd name="connsiteY101" fmla="*/ 2975417 h 6857999"/>
              <a:gd name="connsiteX102" fmla="*/ 10036439 w 12191999"/>
              <a:gd name="connsiteY102" fmla="*/ 2986116 h 6857999"/>
              <a:gd name="connsiteX103" fmla="*/ 10012615 w 12191999"/>
              <a:gd name="connsiteY103" fmla="*/ 3001217 h 6857999"/>
              <a:gd name="connsiteX104" fmla="*/ 10012058 w 12191999"/>
              <a:gd name="connsiteY104" fmla="*/ 2999731 h 6857999"/>
              <a:gd name="connsiteX105" fmla="*/ 9997580 w 12191999"/>
              <a:gd name="connsiteY105" fmla="*/ 2986116 h 6857999"/>
              <a:gd name="connsiteX106" fmla="*/ 9992859 w 12191999"/>
              <a:gd name="connsiteY106" fmla="*/ 2984002 h 6857999"/>
              <a:gd name="connsiteX107" fmla="*/ 9987866 w 12191999"/>
              <a:gd name="connsiteY107" fmla="*/ 2976880 h 6857999"/>
              <a:gd name="connsiteX108" fmla="*/ 9949007 w 12191999"/>
              <a:gd name="connsiteY108" fmla="*/ 2958407 h 6857999"/>
              <a:gd name="connsiteX109" fmla="*/ 9861574 w 12191999"/>
              <a:gd name="connsiteY109" fmla="*/ 2930698 h 6857999"/>
              <a:gd name="connsiteX110" fmla="*/ 9735283 w 12191999"/>
              <a:gd name="connsiteY110" fmla="*/ 2986116 h 6857999"/>
              <a:gd name="connsiteX111" fmla="*/ 9725568 w 12191999"/>
              <a:gd name="connsiteY111" fmla="*/ 3023062 h 6857999"/>
              <a:gd name="connsiteX112" fmla="*/ 9715853 w 12191999"/>
              <a:gd name="connsiteY112" fmla="*/ 3133898 h 6857999"/>
              <a:gd name="connsiteX113" fmla="*/ 9667280 w 12191999"/>
              <a:gd name="connsiteY113" fmla="*/ 3143135 h 6857999"/>
              <a:gd name="connsiteX114" fmla="*/ 9634914 w 12191999"/>
              <a:gd name="connsiteY114" fmla="*/ 3161741 h 6857999"/>
              <a:gd name="connsiteX115" fmla="*/ 9643666 w 12191999"/>
              <a:gd name="connsiteY115" fmla="*/ 3160987 h 6857999"/>
              <a:gd name="connsiteX116" fmla="*/ 9634465 w 12191999"/>
              <a:gd name="connsiteY116" fmla="*/ 3162530 h 6857999"/>
              <a:gd name="connsiteX117" fmla="*/ 9589562 w 12191999"/>
              <a:gd name="connsiteY117" fmla="*/ 3170844 h 6857999"/>
              <a:gd name="connsiteX118" fmla="*/ 9599276 w 12191999"/>
              <a:gd name="connsiteY118" fmla="*/ 3226262 h 6857999"/>
              <a:gd name="connsiteX119" fmla="*/ 9628421 w 12191999"/>
              <a:gd name="connsiteY119" fmla="*/ 3235498 h 6857999"/>
              <a:gd name="connsiteX120" fmla="*/ 9667280 w 12191999"/>
              <a:gd name="connsiteY120" fmla="*/ 3244735 h 6857999"/>
              <a:gd name="connsiteX121" fmla="*/ 9910148 w 12191999"/>
              <a:gd name="connsiteY121" fmla="*/ 3281680 h 6857999"/>
              <a:gd name="connsiteX122" fmla="*/ 9997580 w 12191999"/>
              <a:gd name="connsiteY122" fmla="*/ 3281680 h 6857999"/>
              <a:gd name="connsiteX123" fmla="*/ 9978151 w 12191999"/>
              <a:gd name="connsiteY123" fmla="*/ 3253971 h 6857999"/>
              <a:gd name="connsiteX124" fmla="*/ 9968436 w 12191999"/>
              <a:gd name="connsiteY124" fmla="*/ 3226262 h 6857999"/>
              <a:gd name="connsiteX125" fmla="*/ 9949007 w 12191999"/>
              <a:gd name="connsiteY125" fmla="*/ 3198553 h 6857999"/>
              <a:gd name="connsiteX126" fmla="*/ 9929577 w 12191999"/>
              <a:gd name="connsiteY126" fmla="*/ 3143135 h 6857999"/>
              <a:gd name="connsiteX127" fmla="*/ 9919862 w 12191999"/>
              <a:gd name="connsiteY127" fmla="*/ 3115425 h 6857999"/>
              <a:gd name="connsiteX128" fmla="*/ 9929577 w 12191999"/>
              <a:gd name="connsiteY128" fmla="*/ 3069244 h 6857999"/>
              <a:gd name="connsiteX129" fmla="*/ 9939292 w 12191999"/>
              <a:gd name="connsiteY129" fmla="*/ 3041535 h 6857999"/>
              <a:gd name="connsiteX130" fmla="*/ 9949007 w 12191999"/>
              <a:gd name="connsiteY130" fmla="*/ 2967644 h 6857999"/>
              <a:gd name="connsiteX131" fmla="*/ 9974044 w 12191999"/>
              <a:gd name="connsiteY131" fmla="*/ 2975575 h 6857999"/>
              <a:gd name="connsiteX132" fmla="*/ 9992859 w 12191999"/>
              <a:gd name="connsiteY132" fmla="*/ 2984002 h 6857999"/>
              <a:gd name="connsiteX133" fmla="*/ 10007295 w 12191999"/>
              <a:gd name="connsiteY133" fmla="*/ 3004589 h 6857999"/>
              <a:gd name="connsiteX134" fmla="*/ 10012615 w 12191999"/>
              <a:gd name="connsiteY134" fmla="*/ 3001217 h 6857999"/>
              <a:gd name="connsiteX135" fmla="*/ 10016729 w 12191999"/>
              <a:gd name="connsiteY135" fmla="*/ 3012177 h 6857999"/>
              <a:gd name="connsiteX136" fmla="*/ 10026724 w 12191999"/>
              <a:gd name="connsiteY136" fmla="*/ 3041535 h 6857999"/>
              <a:gd name="connsiteX137" fmla="*/ 10048895 w 12191999"/>
              <a:gd name="connsiteY137" fmla="*/ 3062614 h 6857999"/>
              <a:gd name="connsiteX138" fmla="*/ 10049484 w 12191999"/>
              <a:gd name="connsiteY138" fmla="*/ 3069705 h 6857999"/>
              <a:gd name="connsiteX139" fmla="*/ 10054846 w 12191999"/>
              <a:gd name="connsiteY139" fmla="*/ 3092588 h 6857999"/>
              <a:gd name="connsiteX140" fmla="*/ 10046154 w 12191999"/>
              <a:gd name="connsiteY140" fmla="*/ 3290916 h 6857999"/>
              <a:gd name="connsiteX141" fmla="*/ 10055869 w 12191999"/>
              <a:gd name="connsiteY141" fmla="*/ 3374044 h 6857999"/>
              <a:gd name="connsiteX142" fmla="*/ 10085013 w 12191999"/>
              <a:gd name="connsiteY142" fmla="*/ 3392516 h 6857999"/>
              <a:gd name="connsiteX143" fmla="*/ 10153016 w 12191999"/>
              <a:gd name="connsiteY143" fmla="*/ 3420225 h 6857999"/>
              <a:gd name="connsiteX144" fmla="*/ 10230734 w 12191999"/>
              <a:gd name="connsiteY144" fmla="*/ 3410989 h 6857999"/>
              <a:gd name="connsiteX145" fmla="*/ 10221019 w 12191999"/>
              <a:gd name="connsiteY145" fmla="*/ 3355571 h 6857999"/>
              <a:gd name="connsiteX146" fmla="*/ 10191875 w 12191999"/>
              <a:gd name="connsiteY146" fmla="*/ 3337098 h 6857999"/>
              <a:gd name="connsiteX147" fmla="*/ 10133586 w 12191999"/>
              <a:gd name="connsiteY147" fmla="*/ 3272444 h 6857999"/>
              <a:gd name="connsiteX148" fmla="*/ 10104442 w 12191999"/>
              <a:gd name="connsiteY148" fmla="*/ 3253971 h 6857999"/>
              <a:gd name="connsiteX149" fmla="*/ 10162731 w 12191999"/>
              <a:gd name="connsiteY149" fmla="*/ 3226262 h 6857999"/>
              <a:gd name="connsiteX150" fmla="*/ 10298737 w 12191999"/>
              <a:gd name="connsiteY150" fmla="*/ 3253971 h 6857999"/>
              <a:gd name="connsiteX151" fmla="*/ 10327881 w 12191999"/>
              <a:gd name="connsiteY151" fmla="*/ 3272444 h 6857999"/>
              <a:gd name="connsiteX152" fmla="*/ 10357025 w 12191999"/>
              <a:gd name="connsiteY152" fmla="*/ 3420225 h 6857999"/>
              <a:gd name="connsiteX153" fmla="*/ 10434743 w 12191999"/>
              <a:gd name="connsiteY153" fmla="*/ 3410989 h 6857999"/>
              <a:gd name="connsiteX154" fmla="*/ 10425028 w 12191999"/>
              <a:gd name="connsiteY154" fmla="*/ 3355571 h 6857999"/>
              <a:gd name="connsiteX155" fmla="*/ 10395884 w 12191999"/>
              <a:gd name="connsiteY155" fmla="*/ 3327862 h 6857999"/>
              <a:gd name="connsiteX156" fmla="*/ 10376455 w 12191999"/>
              <a:gd name="connsiteY156" fmla="*/ 3300153 h 6857999"/>
              <a:gd name="connsiteX157" fmla="*/ 10415313 w 12191999"/>
              <a:gd name="connsiteY157" fmla="*/ 3281680 h 6857999"/>
              <a:gd name="connsiteX158" fmla="*/ 10483317 w 12191999"/>
              <a:gd name="connsiteY158" fmla="*/ 3272444 h 6857999"/>
              <a:gd name="connsiteX159" fmla="*/ 10522175 w 12191999"/>
              <a:gd name="connsiteY159" fmla="*/ 3263207 h 6857999"/>
              <a:gd name="connsiteX160" fmla="*/ 10648467 w 12191999"/>
              <a:gd name="connsiteY160" fmla="*/ 3272444 h 6857999"/>
              <a:gd name="connsiteX161" fmla="*/ 10658181 w 12191999"/>
              <a:gd name="connsiteY161" fmla="*/ 3429462 h 6857999"/>
              <a:gd name="connsiteX162" fmla="*/ 10871905 w 12191999"/>
              <a:gd name="connsiteY162" fmla="*/ 3438698 h 6857999"/>
              <a:gd name="connsiteX163" fmla="*/ 10862191 w 12191999"/>
              <a:gd name="connsiteY163" fmla="*/ 3300153 h 6857999"/>
              <a:gd name="connsiteX164" fmla="*/ 10842761 w 12191999"/>
              <a:gd name="connsiteY164" fmla="*/ 3263207 h 6857999"/>
              <a:gd name="connsiteX165" fmla="*/ 10687326 w 12191999"/>
              <a:gd name="connsiteY165" fmla="*/ 3253971 h 6857999"/>
              <a:gd name="connsiteX166" fmla="*/ 10599893 w 12191999"/>
              <a:gd name="connsiteY166" fmla="*/ 3235498 h 6857999"/>
              <a:gd name="connsiteX167" fmla="*/ 10541605 w 12191999"/>
              <a:gd name="connsiteY167" fmla="*/ 3207789 h 6857999"/>
              <a:gd name="connsiteX168" fmla="*/ 10386169 w 12191999"/>
              <a:gd name="connsiteY168" fmla="*/ 3207789 h 6857999"/>
              <a:gd name="connsiteX169" fmla="*/ 10376455 w 12191999"/>
              <a:gd name="connsiteY169" fmla="*/ 3161607 h 6857999"/>
              <a:gd name="connsiteX170" fmla="*/ 10366740 w 12191999"/>
              <a:gd name="connsiteY170" fmla="*/ 3133898 h 6857999"/>
              <a:gd name="connsiteX171" fmla="*/ 10337596 w 12191999"/>
              <a:gd name="connsiteY171" fmla="*/ 3115425 h 6857999"/>
              <a:gd name="connsiteX172" fmla="*/ 10085013 w 12191999"/>
              <a:gd name="connsiteY172" fmla="*/ 3106189 h 6857999"/>
              <a:gd name="connsiteX173" fmla="*/ 10055869 w 12191999"/>
              <a:gd name="connsiteY173" fmla="*/ 3096953 h 6857999"/>
              <a:gd name="connsiteX174" fmla="*/ 10054846 w 12191999"/>
              <a:gd name="connsiteY174" fmla="*/ 3092588 h 6857999"/>
              <a:gd name="connsiteX175" fmla="*/ 10055869 w 12191999"/>
              <a:gd name="connsiteY175" fmla="*/ 3069244 h 6857999"/>
              <a:gd name="connsiteX176" fmla="*/ 10048895 w 12191999"/>
              <a:gd name="connsiteY176" fmla="*/ 3062614 h 6857999"/>
              <a:gd name="connsiteX177" fmla="*/ 10046213 w 12191999"/>
              <a:gd name="connsiteY177" fmla="*/ 3030270 h 6857999"/>
              <a:gd name="connsiteX178" fmla="*/ 10047770 w 12191999"/>
              <a:gd name="connsiteY178" fmla="*/ 2989540 h 6857999"/>
              <a:gd name="connsiteX179" fmla="*/ 10051444 w 12191999"/>
              <a:gd name="connsiteY179" fmla="*/ 2975417 h 6857999"/>
              <a:gd name="connsiteX180" fmla="*/ 10075298 w 12191999"/>
              <a:gd name="connsiteY180" fmla="*/ 2958407 h 6857999"/>
              <a:gd name="connsiteX181" fmla="*/ 10114157 w 12191999"/>
              <a:gd name="connsiteY181" fmla="*/ 2939935 h 6857999"/>
              <a:gd name="connsiteX182" fmla="*/ 10211304 w 12191999"/>
              <a:gd name="connsiteY182" fmla="*/ 2976880 h 6857999"/>
              <a:gd name="connsiteX183" fmla="*/ 10250163 w 12191999"/>
              <a:gd name="connsiteY183" fmla="*/ 2967644 h 6857999"/>
              <a:gd name="connsiteX184" fmla="*/ 10259878 w 12191999"/>
              <a:gd name="connsiteY184" fmla="*/ 2893753 h 6857999"/>
              <a:gd name="connsiteX185" fmla="*/ 10289022 w 12191999"/>
              <a:gd name="connsiteY185" fmla="*/ 3050771 h 6857999"/>
              <a:gd name="connsiteX186" fmla="*/ 10347310 w 12191999"/>
              <a:gd name="connsiteY186" fmla="*/ 3060007 h 6857999"/>
              <a:gd name="connsiteX187" fmla="*/ 10376455 w 12191999"/>
              <a:gd name="connsiteY187" fmla="*/ 3050771 h 6857999"/>
              <a:gd name="connsiteX188" fmla="*/ 10337596 w 12191999"/>
              <a:gd name="connsiteY188" fmla="*/ 2995353 h 6857999"/>
              <a:gd name="connsiteX189" fmla="*/ 10327881 w 12191999"/>
              <a:gd name="connsiteY189" fmla="*/ 2958407 h 6857999"/>
              <a:gd name="connsiteX190" fmla="*/ 10318166 w 12191999"/>
              <a:gd name="connsiteY190" fmla="*/ 2847571 h 6857999"/>
              <a:gd name="connsiteX191" fmla="*/ 10298737 w 12191999"/>
              <a:gd name="connsiteY191" fmla="*/ 2810625 h 6857999"/>
              <a:gd name="connsiteX192" fmla="*/ 10279307 w 12191999"/>
              <a:gd name="connsiteY192" fmla="*/ 2755207 h 6857999"/>
              <a:gd name="connsiteX193" fmla="*/ 10259878 w 12191999"/>
              <a:gd name="connsiteY193" fmla="*/ 2709025 h 6857999"/>
              <a:gd name="connsiteX194" fmla="*/ 10230734 w 12191999"/>
              <a:gd name="connsiteY194" fmla="*/ 2625898 h 6857999"/>
              <a:gd name="connsiteX195" fmla="*/ 10191875 w 12191999"/>
              <a:gd name="connsiteY195" fmla="*/ 2598189 h 6857999"/>
              <a:gd name="connsiteX196" fmla="*/ 10143301 w 12191999"/>
              <a:gd name="connsiteY196" fmla="*/ 2542771 h 6857999"/>
              <a:gd name="connsiteX197" fmla="*/ 10114157 w 12191999"/>
              <a:gd name="connsiteY197" fmla="*/ 2533535 h 6857999"/>
              <a:gd name="connsiteX198" fmla="*/ 10094728 w 12191999"/>
              <a:gd name="connsiteY198" fmla="*/ 2496589 h 6857999"/>
              <a:gd name="connsiteX199" fmla="*/ 10055869 w 12191999"/>
              <a:gd name="connsiteY199" fmla="*/ 2487353 h 6857999"/>
              <a:gd name="connsiteX200" fmla="*/ 8853976 w 12191999"/>
              <a:gd name="connsiteY200" fmla="*/ 2417265 h 6857999"/>
              <a:gd name="connsiteX201" fmla="*/ 8853466 w 12191999"/>
              <a:gd name="connsiteY201" fmla="*/ 2418304 h 6857999"/>
              <a:gd name="connsiteX202" fmla="*/ 8853222 w 12191999"/>
              <a:gd name="connsiteY202" fmla="*/ 2418683 h 6857999"/>
              <a:gd name="connsiteX203" fmla="*/ 5462687 w 12191999"/>
              <a:gd name="connsiteY203" fmla="*/ 1976059 h 6857999"/>
              <a:gd name="connsiteX204" fmla="*/ 5460805 w 12191999"/>
              <a:gd name="connsiteY204" fmla="*/ 1988589 h 6857999"/>
              <a:gd name="connsiteX205" fmla="*/ 5459637 w 12191999"/>
              <a:gd name="connsiteY205" fmla="*/ 2070113 h 6857999"/>
              <a:gd name="connsiteX206" fmla="*/ 5459449 w 12191999"/>
              <a:gd name="connsiteY206" fmla="*/ 2083745 h 6857999"/>
              <a:gd name="connsiteX207" fmla="*/ 5356123 w 12191999"/>
              <a:gd name="connsiteY207" fmla="*/ 2155786 h 6857999"/>
              <a:gd name="connsiteX208" fmla="*/ 5363657 w 12191999"/>
              <a:gd name="connsiteY208" fmla="*/ 2127135 h 6857999"/>
              <a:gd name="connsiteX209" fmla="*/ 5367780 w 12191999"/>
              <a:gd name="connsiteY209" fmla="*/ 2118989 h 6857999"/>
              <a:gd name="connsiteX210" fmla="*/ 5372869 w 12191999"/>
              <a:gd name="connsiteY210" fmla="*/ 2109052 h 6857999"/>
              <a:gd name="connsiteX211" fmla="*/ 5401057 w 12191999"/>
              <a:gd name="connsiteY211" fmla="*/ 2109862 h 6857999"/>
              <a:gd name="connsiteX212" fmla="*/ 5431661 w 12191999"/>
              <a:gd name="connsiteY212" fmla="*/ 2099425 h 6857999"/>
              <a:gd name="connsiteX213" fmla="*/ 5445146 w 12191999"/>
              <a:gd name="connsiteY213" fmla="*/ 2057928 h 6857999"/>
              <a:gd name="connsiteX214" fmla="*/ 5441433 w 12191999"/>
              <a:gd name="connsiteY214" fmla="*/ 2007841 h 6857999"/>
              <a:gd name="connsiteX215" fmla="*/ 5451089 w 12191999"/>
              <a:gd name="connsiteY215" fmla="*/ 1997825 h 6857999"/>
              <a:gd name="connsiteX216" fmla="*/ 5452997 w 12191999"/>
              <a:gd name="connsiteY216" fmla="*/ 1990576 h 6857999"/>
              <a:gd name="connsiteX217" fmla="*/ 5457419 w 12191999"/>
              <a:gd name="connsiteY217" fmla="*/ 1984302 h 6857999"/>
              <a:gd name="connsiteX218" fmla="*/ 5465334 w 12191999"/>
              <a:gd name="connsiteY218" fmla="*/ 1958454 h 6857999"/>
              <a:gd name="connsiteX219" fmla="*/ 5465265 w 12191999"/>
              <a:gd name="connsiteY219" fmla="*/ 1958901 h 6857999"/>
              <a:gd name="connsiteX220" fmla="*/ 5465270 w 12191999"/>
              <a:gd name="connsiteY220" fmla="*/ 1958488 h 6857999"/>
              <a:gd name="connsiteX221" fmla="*/ 10833047 w 12191999"/>
              <a:gd name="connsiteY221" fmla="*/ 1157317 h 6857999"/>
              <a:gd name="connsiteX222" fmla="*/ 10803903 w 12191999"/>
              <a:gd name="connsiteY222" fmla="*/ 1194263 h 6857999"/>
              <a:gd name="connsiteX223" fmla="*/ 10794188 w 12191999"/>
              <a:gd name="connsiteY223" fmla="*/ 1277390 h 6857999"/>
              <a:gd name="connsiteX224" fmla="*/ 10813617 w 12191999"/>
              <a:gd name="connsiteY224" fmla="*/ 1480590 h 6857999"/>
              <a:gd name="connsiteX225" fmla="*/ 10852476 w 12191999"/>
              <a:gd name="connsiteY225" fmla="*/ 1268154 h 6857999"/>
              <a:gd name="connsiteX226" fmla="*/ 10881620 w 12191999"/>
              <a:gd name="connsiteY226" fmla="*/ 1249681 h 6857999"/>
              <a:gd name="connsiteX227" fmla="*/ 10833047 w 12191999"/>
              <a:gd name="connsiteY227" fmla="*/ 1157317 h 6857999"/>
              <a:gd name="connsiteX228" fmla="*/ 3150393 w 12191999"/>
              <a:gd name="connsiteY228" fmla="*/ 802377 h 6857999"/>
              <a:gd name="connsiteX229" fmla="*/ 3157712 w 12191999"/>
              <a:gd name="connsiteY229" fmla="*/ 805764 h 6857999"/>
              <a:gd name="connsiteX230" fmla="*/ 3169033 w 12191999"/>
              <a:gd name="connsiteY230" fmla="*/ 810776 h 6857999"/>
              <a:gd name="connsiteX231" fmla="*/ 3177111 w 12191999"/>
              <a:gd name="connsiteY231" fmla="*/ 815400 h 6857999"/>
              <a:gd name="connsiteX232" fmla="*/ 3163076 w 12191999"/>
              <a:gd name="connsiteY232" fmla="*/ 812109 h 6857999"/>
              <a:gd name="connsiteX233" fmla="*/ 3148701 w 12191999"/>
              <a:gd name="connsiteY233" fmla="*/ 806336 h 6857999"/>
              <a:gd name="connsiteX234" fmla="*/ 1770730 w 12191999"/>
              <a:gd name="connsiteY234" fmla="*/ 620992 h 6857999"/>
              <a:gd name="connsiteX235" fmla="*/ 1775876 w 12191999"/>
              <a:gd name="connsiteY235" fmla="*/ 621588 h 6857999"/>
              <a:gd name="connsiteX236" fmla="*/ 1808070 w 12191999"/>
              <a:gd name="connsiteY236" fmla="*/ 621608 h 6857999"/>
              <a:gd name="connsiteX237" fmla="*/ 1798355 w 12191999"/>
              <a:gd name="connsiteY237" fmla="*/ 649317 h 6857999"/>
              <a:gd name="connsiteX238" fmla="*/ 1777130 w 12191999"/>
              <a:gd name="connsiteY238" fmla="*/ 678570 h 6857999"/>
              <a:gd name="connsiteX239" fmla="*/ 1775461 w 12191999"/>
              <a:gd name="connsiteY239" fmla="*/ 679898 h 6857999"/>
              <a:gd name="connsiteX240" fmla="*/ 1774313 w 12191999"/>
              <a:gd name="connsiteY240" fmla="*/ 665849 h 6857999"/>
              <a:gd name="connsiteX241" fmla="*/ 1772489 w 12191999"/>
              <a:gd name="connsiteY241" fmla="*/ 645873 h 6857999"/>
              <a:gd name="connsiteX242" fmla="*/ 3012695 w 12191999"/>
              <a:gd name="connsiteY242" fmla="*/ 566190 h 6857999"/>
              <a:gd name="connsiteX243" fmla="*/ 3187560 w 12191999"/>
              <a:gd name="connsiteY243" fmla="*/ 584663 h 6857999"/>
              <a:gd name="connsiteX244" fmla="*/ 3197275 w 12191999"/>
              <a:gd name="connsiteY244" fmla="*/ 640081 h 6857999"/>
              <a:gd name="connsiteX245" fmla="*/ 3216704 w 12191999"/>
              <a:gd name="connsiteY245" fmla="*/ 723208 h 6857999"/>
              <a:gd name="connsiteX246" fmla="*/ 3197275 w 12191999"/>
              <a:gd name="connsiteY246" fmla="*/ 760154 h 6857999"/>
              <a:gd name="connsiteX247" fmla="*/ 3168131 w 12191999"/>
              <a:gd name="connsiteY247" fmla="*/ 769390 h 6857999"/>
              <a:gd name="connsiteX248" fmla="*/ 3157005 w 12191999"/>
              <a:gd name="connsiteY248" fmla="*/ 786896 h 6857999"/>
              <a:gd name="connsiteX249" fmla="*/ 3150393 w 12191999"/>
              <a:gd name="connsiteY249" fmla="*/ 802377 h 6857999"/>
              <a:gd name="connsiteX250" fmla="*/ 3138987 w 12191999"/>
              <a:gd name="connsiteY250" fmla="*/ 797099 h 6857999"/>
              <a:gd name="connsiteX251" fmla="*/ 3051553 w 12191999"/>
              <a:gd name="connsiteY251" fmla="*/ 815572 h 6857999"/>
              <a:gd name="connsiteX252" fmla="*/ 3041839 w 12191999"/>
              <a:gd name="connsiteY252" fmla="*/ 843281 h 6857999"/>
              <a:gd name="connsiteX253" fmla="*/ 3051553 w 12191999"/>
              <a:gd name="connsiteY253" fmla="*/ 991062 h 6857999"/>
              <a:gd name="connsiteX254" fmla="*/ 3080697 w 12191999"/>
              <a:gd name="connsiteY254" fmla="*/ 1018772 h 6857999"/>
              <a:gd name="connsiteX255" fmla="*/ 3168131 w 12191999"/>
              <a:gd name="connsiteY255" fmla="*/ 1046481 h 6857999"/>
              <a:gd name="connsiteX256" fmla="*/ 3138987 w 12191999"/>
              <a:gd name="connsiteY256" fmla="*/ 1175790 h 6857999"/>
              <a:gd name="connsiteX257" fmla="*/ 3070983 w 12191999"/>
              <a:gd name="connsiteY257" fmla="*/ 1240445 h 6857999"/>
              <a:gd name="connsiteX258" fmla="*/ 2964121 w 12191999"/>
              <a:gd name="connsiteY258" fmla="*/ 1231208 h 6857999"/>
              <a:gd name="connsiteX259" fmla="*/ 2925263 w 12191999"/>
              <a:gd name="connsiteY259" fmla="*/ 1185026 h 6857999"/>
              <a:gd name="connsiteX260" fmla="*/ 2915547 w 12191999"/>
              <a:gd name="connsiteY260" fmla="*/ 1148081 h 6857999"/>
              <a:gd name="connsiteX261" fmla="*/ 2857259 w 12191999"/>
              <a:gd name="connsiteY261" fmla="*/ 1120372 h 6857999"/>
              <a:gd name="connsiteX262" fmla="*/ 2789257 w 12191999"/>
              <a:gd name="connsiteY262" fmla="*/ 1092663 h 6857999"/>
              <a:gd name="connsiteX263" fmla="*/ 2750397 w 12191999"/>
              <a:gd name="connsiteY263" fmla="*/ 1074190 h 6857999"/>
              <a:gd name="connsiteX264" fmla="*/ 2662965 w 12191999"/>
              <a:gd name="connsiteY264" fmla="*/ 1064954 h 6857999"/>
              <a:gd name="connsiteX265" fmla="*/ 2624106 w 12191999"/>
              <a:gd name="connsiteY265" fmla="*/ 1046481 h 6857999"/>
              <a:gd name="connsiteX266" fmla="*/ 2556103 w 12191999"/>
              <a:gd name="connsiteY266" fmla="*/ 1028008 h 6857999"/>
              <a:gd name="connsiteX267" fmla="*/ 2497816 w 12191999"/>
              <a:gd name="connsiteY267" fmla="*/ 1000299 h 6857999"/>
              <a:gd name="connsiteX268" fmla="*/ 2507530 w 12191999"/>
              <a:gd name="connsiteY268" fmla="*/ 880226 h 6857999"/>
              <a:gd name="connsiteX269" fmla="*/ 2536673 w 12191999"/>
              <a:gd name="connsiteY269" fmla="*/ 861754 h 6857999"/>
              <a:gd name="connsiteX270" fmla="*/ 2594961 w 12191999"/>
              <a:gd name="connsiteY270" fmla="*/ 815572 h 6857999"/>
              <a:gd name="connsiteX271" fmla="*/ 2624106 w 12191999"/>
              <a:gd name="connsiteY271" fmla="*/ 778626 h 6857999"/>
              <a:gd name="connsiteX272" fmla="*/ 2692109 w 12191999"/>
              <a:gd name="connsiteY272" fmla="*/ 732445 h 6857999"/>
              <a:gd name="connsiteX273" fmla="*/ 2760111 w 12191999"/>
              <a:gd name="connsiteY273" fmla="*/ 686263 h 6857999"/>
              <a:gd name="connsiteX274" fmla="*/ 2779541 w 12191999"/>
              <a:gd name="connsiteY274" fmla="*/ 713972 h 6857999"/>
              <a:gd name="connsiteX275" fmla="*/ 2789257 w 12191999"/>
              <a:gd name="connsiteY275" fmla="*/ 760154 h 6857999"/>
              <a:gd name="connsiteX276" fmla="*/ 2847545 w 12191999"/>
              <a:gd name="connsiteY276" fmla="*/ 797099 h 6857999"/>
              <a:gd name="connsiteX277" fmla="*/ 2876689 w 12191999"/>
              <a:gd name="connsiteY277" fmla="*/ 824807 h 6857999"/>
              <a:gd name="connsiteX278" fmla="*/ 2915547 w 12191999"/>
              <a:gd name="connsiteY278" fmla="*/ 834045 h 6857999"/>
              <a:gd name="connsiteX279" fmla="*/ 2973835 w 12191999"/>
              <a:gd name="connsiteY279" fmla="*/ 824807 h 6857999"/>
              <a:gd name="connsiteX280" fmla="*/ 2954407 w 12191999"/>
              <a:gd name="connsiteY280" fmla="*/ 787863 h 6857999"/>
              <a:gd name="connsiteX281" fmla="*/ 2905833 w 12191999"/>
              <a:gd name="connsiteY281" fmla="*/ 741681 h 6857999"/>
              <a:gd name="connsiteX282" fmla="*/ 2905833 w 12191999"/>
              <a:gd name="connsiteY282" fmla="*/ 640081 h 6857999"/>
              <a:gd name="connsiteX283" fmla="*/ 2934977 w 12191999"/>
              <a:gd name="connsiteY283" fmla="*/ 630845 h 6857999"/>
              <a:gd name="connsiteX284" fmla="*/ 2954407 w 12191999"/>
              <a:gd name="connsiteY284" fmla="*/ 603136 h 6857999"/>
              <a:gd name="connsiteX285" fmla="*/ 3012695 w 12191999"/>
              <a:gd name="connsiteY285" fmla="*/ 566190 h 6857999"/>
              <a:gd name="connsiteX286" fmla="*/ 2643138 w 12191999"/>
              <a:gd name="connsiteY286" fmla="*/ 564866 h 6857999"/>
              <a:gd name="connsiteX287" fmla="*/ 2643535 w 12191999"/>
              <a:gd name="connsiteY287" fmla="*/ 566190 h 6857999"/>
              <a:gd name="connsiteX288" fmla="*/ 2711539 w 12191999"/>
              <a:gd name="connsiteY288" fmla="*/ 593899 h 6857999"/>
              <a:gd name="connsiteX289" fmla="*/ 2730967 w 12191999"/>
              <a:gd name="connsiteY289" fmla="*/ 621608 h 6857999"/>
              <a:gd name="connsiteX290" fmla="*/ 2769828 w 12191999"/>
              <a:gd name="connsiteY290" fmla="*/ 667790 h 6857999"/>
              <a:gd name="connsiteX291" fmla="*/ 2672680 w 12191999"/>
              <a:gd name="connsiteY291" fmla="*/ 658554 h 6857999"/>
              <a:gd name="connsiteX292" fmla="*/ 2653249 w 12191999"/>
              <a:gd name="connsiteY292" fmla="*/ 621608 h 6857999"/>
              <a:gd name="connsiteX293" fmla="*/ 2647349 w 12191999"/>
              <a:gd name="connsiteY293" fmla="*/ 590714 h 6857999"/>
              <a:gd name="connsiteX294" fmla="*/ 1295097 w 12191999"/>
              <a:gd name="connsiteY294" fmla="*/ 564320 h 6857999"/>
              <a:gd name="connsiteX295" fmla="*/ 1317606 w 12191999"/>
              <a:gd name="connsiteY295" fmla="*/ 567493 h 6857999"/>
              <a:gd name="connsiteX296" fmla="*/ 1340062 w 12191999"/>
              <a:gd name="connsiteY296" fmla="*/ 571500 h 6857999"/>
              <a:gd name="connsiteX297" fmla="*/ 1368113 w 12191999"/>
              <a:gd name="connsiteY297" fmla="*/ 594360 h 6857999"/>
              <a:gd name="connsiteX298" fmla="*/ 1383722 w 12191999"/>
              <a:gd name="connsiteY298" fmla="*/ 615983 h 6857999"/>
              <a:gd name="connsiteX299" fmla="*/ 1386469 w 12191999"/>
              <a:gd name="connsiteY299" fmla="*/ 623832 h 6857999"/>
              <a:gd name="connsiteX300" fmla="*/ 1380621 w 12191999"/>
              <a:gd name="connsiteY300" fmla="*/ 621608 h 6857999"/>
              <a:gd name="connsiteX301" fmla="*/ 1341762 w 12191999"/>
              <a:gd name="connsiteY301" fmla="*/ 584663 h 6857999"/>
              <a:gd name="connsiteX302" fmla="*/ 1312618 w 12191999"/>
              <a:gd name="connsiteY302" fmla="*/ 575426 h 6857999"/>
              <a:gd name="connsiteX303" fmla="*/ 1257837 w 12191999"/>
              <a:gd name="connsiteY303" fmla="*/ 550281 h 6857999"/>
              <a:gd name="connsiteX304" fmla="*/ 1258217 w 12191999"/>
              <a:gd name="connsiteY304" fmla="*/ 550530 h 6857999"/>
              <a:gd name="connsiteX305" fmla="*/ 1259122 w 12191999"/>
              <a:gd name="connsiteY305" fmla="*/ 551193 h 6857999"/>
              <a:gd name="connsiteX306" fmla="*/ 5030347 w 12191999"/>
              <a:gd name="connsiteY306" fmla="*/ 528413 h 6857999"/>
              <a:gd name="connsiteX307" fmla="*/ 5022418 w 12191999"/>
              <a:gd name="connsiteY307" fmla="*/ 533241 h 6857999"/>
              <a:gd name="connsiteX308" fmla="*/ 5029020 w 12191999"/>
              <a:gd name="connsiteY308" fmla="*/ 529032 h 6857999"/>
              <a:gd name="connsiteX309" fmla="*/ 2628861 w 12191999"/>
              <a:gd name="connsiteY309" fmla="*/ 502857 h 6857999"/>
              <a:gd name="connsiteX310" fmla="*/ 2629670 w 12191999"/>
              <a:gd name="connsiteY310" fmla="*/ 504529 h 6857999"/>
              <a:gd name="connsiteX311" fmla="*/ 2640072 w 12191999"/>
              <a:gd name="connsiteY311" fmla="*/ 546050 h 6857999"/>
              <a:gd name="connsiteX312" fmla="*/ 2643138 w 12191999"/>
              <a:gd name="connsiteY312" fmla="*/ 564866 h 6857999"/>
              <a:gd name="connsiteX313" fmla="*/ 2629956 w 12191999"/>
              <a:gd name="connsiteY313" fmla="*/ 520997 h 6857999"/>
              <a:gd name="connsiteX314" fmla="*/ 8357904 w 12191999"/>
              <a:gd name="connsiteY314" fmla="*/ 479665 h 6857999"/>
              <a:gd name="connsiteX315" fmla="*/ 8397852 w 12191999"/>
              <a:gd name="connsiteY315" fmla="*/ 482438 h 6857999"/>
              <a:gd name="connsiteX316" fmla="*/ 8403378 w 12191999"/>
              <a:gd name="connsiteY316" fmla="*/ 482571 h 6857999"/>
              <a:gd name="connsiteX317" fmla="*/ 8414080 w 12191999"/>
              <a:gd name="connsiteY317" fmla="*/ 501536 h 6857999"/>
              <a:gd name="connsiteX318" fmla="*/ 8404366 w 12191999"/>
              <a:gd name="connsiteY318" fmla="*/ 529245 h 6857999"/>
              <a:gd name="connsiteX319" fmla="*/ 8375222 w 12191999"/>
              <a:gd name="connsiteY319" fmla="*/ 556954 h 6857999"/>
              <a:gd name="connsiteX320" fmla="*/ 8365507 w 12191999"/>
              <a:gd name="connsiteY320" fmla="*/ 584663 h 6857999"/>
              <a:gd name="connsiteX321" fmla="*/ 8346078 w 12191999"/>
              <a:gd name="connsiteY321" fmla="*/ 621608 h 6857999"/>
              <a:gd name="connsiteX322" fmla="*/ 8326648 w 12191999"/>
              <a:gd name="connsiteY322" fmla="*/ 492299 h 6857999"/>
              <a:gd name="connsiteX323" fmla="*/ 8357904 w 12191999"/>
              <a:gd name="connsiteY323" fmla="*/ 479665 h 6857999"/>
              <a:gd name="connsiteX324" fmla="*/ 2463200 w 12191999"/>
              <a:gd name="connsiteY324" fmla="*/ 472521 h 6857999"/>
              <a:gd name="connsiteX325" fmla="*/ 2462913 w 12191999"/>
              <a:gd name="connsiteY325" fmla="*/ 500727 h 6857999"/>
              <a:gd name="connsiteX326" fmla="*/ 2465425 w 12191999"/>
              <a:gd name="connsiteY326" fmla="*/ 516360 h 6857999"/>
              <a:gd name="connsiteX327" fmla="*/ 2456222 w 12191999"/>
              <a:gd name="connsiteY327" fmla="*/ 522510 h 6857999"/>
              <a:gd name="connsiteX328" fmla="*/ 2434061 w 12191999"/>
              <a:gd name="connsiteY328" fmla="*/ 525780 h 6857999"/>
              <a:gd name="connsiteX329" fmla="*/ 2430054 w 12191999"/>
              <a:gd name="connsiteY329" fmla="*/ 537210 h 6857999"/>
              <a:gd name="connsiteX330" fmla="*/ 2418032 w 12191999"/>
              <a:gd name="connsiteY330" fmla="*/ 541020 h 6857999"/>
              <a:gd name="connsiteX331" fmla="*/ 2414025 w 12191999"/>
              <a:gd name="connsiteY331" fmla="*/ 539750 h 6857999"/>
              <a:gd name="connsiteX332" fmla="*/ 2410017 w 12191999"/>
              <a:gd name="connsiteY332" fmla="*/ 537210 h 6857999"/>
              <a:gd name="connsiteX333" fmla="*/ 2407226 w 12191999"/>
              <a:gd name="connsiteY333" fmla="*/ 533672 h 6857999"/>
              <a:gd name="connsiteX334" fmla="*/ 2409558 w 12191999"/>
              <a:gd name="connsiteY334" fmla="*/ 526890 h 6857999"/>
              <a:gd name="connsiteX335" fmla="*/ 2426047 w 12191999"/>
              <a:gd name="connsiteY335" fmla="*/ 506730 h 6857999"/>
              <a:gd name="connsiteX336" fmla="*/ 2434061 w 12191999"/>
              <a:gd name="connsiteY336" fmla="*/ 491490 h 6857999"/>
              <a:gd name="connsiteX337" fmla="*/ 2450091 w 12191999"/>
              <a:gd name="connsiteY337" fmla="*/ 480060 h 6857999"/>
              <a:gd name="connsiteX338" fmla="*/ 2137520 w 12191999"/>
              <a:gd name="connsiteY338" fmla="*/ 457200 h 6857999"/>
              <a:gd name="connsiteX339" fmla="*/ 2149541 w 12191999"/>
              <a:gd name="connsiteY339" fmla="*/ 461010 h 6857999"/>
              <a:gd name="connsiteX340" fmla="*/ 2153549 w 12191999"/>
              <a:gd name="connsiteY340" fmla="*/ 472440 h 6857999"/>
              <a:gd name="connsiteX341" fmla="*/ 2162084 w 12191999"/>
              <a:gd name="connsiteY341" fmla="*/ 480555 h 6857999"/>
              <a:gd name="connsiteX342" fmla="*/ 2104464 w 12191999"/>
              <a:gd name="connsiteY342" fmla="*/ 476375 h 6857999"/>
              <a:gd name="connsiteX343" fmla="*/ 2125498 w 12191999"/>
              <a:gd name="connsiteY343" fmla="*/ 472440 h 6857999"/>
              <a:gd name="connsiteX344" fmla="*/ 2137520 w 12191999"/>
              <a:gd name="connsiteY344" fmla="*/ 457200 h 6857999"/>
              <a:gd name="connsiteX345" fmla="*/ 2467108 w 12191999"/>
              <a:gd name="connsiteY345" fmla="*/ 448415 h 6857999"/>
              <a:gd name="connsiteX346" fmla="*/ 2478142 w 12191999"/>
              <a:gd name="connsiteY346" fmla="*/ 449580 h 6857999"/>
              <a:gd name="connsiteX347" fmla="*/ 2494171 w 12191999"/>
              <a:gd name="connsiteY347" fmla="*/ 453391 h 6857999"/>
              <a:gd name="connsiteX348" fmla="*/ 2492850 w 12191999"/>
              <a:gd name="connsiteY348" fmla="*/ 457159 h 6857999"/>
              <a:gd name="connsiteX349" fmla="*/ 2490059 w 12191999"/>
              <a:gd name="connsiteY349" fmla="*/ 461129 h 6857999"/>
              <a:gd name="connsiteX350" fmla="*/ 2489033 w 12191999"/>
              <a:gd name="connsiteY350" fmla="*/ 465101 h 6857999"/>
              <a:gd name="connsiteX351" fmla="*/ 2466268 w 12191999"/>
              <a:gd name="connsiteY351" fmla="*/ 470757 h 6857999"/>
              <a:gd name="connsiteX352" fmla="*/ 2463200 w 12191999"/>
              <a:gd name="connsiteY352" fmla="*/ 472521 h 6857999"/>
              <a:gd name="connsiteX353" fmla="*/ 2463211 w 12191999"/>
              <a:gd name="connsiteY353" fmla="*/ 471497 h 6857999"/>
              <a:gd name="connsiteX354" fmla="*/ 2580790 w 12191999"/>
              <a:gd name="connsiteY354" fmla="*/ 439323 h 6857999"/>
              <a:gd name="connsiteX355" fmla="*/ 2594354 w 12191999"/>
              <a:gd name="connsiteY355" fmla="*/ 445770 h 6857999"/>
              <a:gd name="connsiteX356" fmla="*/ 2637330 w 12191999"/>
              <a:gd name="connsiteY356" fmla="*/ 445165 h 6857999"/>
              <a:gd name="connsiteX357" fmla="*/ 2649965 w 12191999"/>
              <a:gd name="connsiteY357" fmla="*/ 443013 h 6857999"/>
              <a:gd name="connsiteX358" fmla="*/ 2636562 w 12191999"/>
              <a:gd name="connsiteY358" fmla="*/ 468033 h 6857999"/>
              <a:gd name="connsiteX359" fmla="*/ 2628215 w 12191999"/>
              <a:gd name="connsiteY359" fmla="*/ 492175 h 6857999"/>
              <a:gd name="connsiteX360" fmla="*/ 2628861 w 12191999"/>
              <a:gd name="connsiteY360" fmla="*/ 502857 h 6857999"/>
              <a:gd name="connsiteX361" fmla="*/ 2622750 w 12191999"/>
              <a:gd name="connsiteY361" fmla="*/ 490232 h 6857999"/>
              <a:gd name="connsiteX362" fmla="*/ 2614391 w 12191999"/>
              <a:gd name="connsiteY362" fmla="*/ 483063 h 6857999"/>
              <a:gd name="connsiteX363" fmla="*/ 2585247 w 12191999"/>
              <a:gd name="connsiteY363" fmla="*/ 473826 h 6857999"/>
              <a:gd name="connsiteX364" fmla="*/ 2536673 w 12191999"/>
              <a:gd name="connsiteY364" fmla="*/ 483063 h 6857999"/>
              <a:gd name="connsiteX365" fmla="*/ 2478385 w 12191999"/>
              <a:gd name="connsiteY365" fmla="*/ 547717 h 6857999"/>
              <a:gd name="connsiteX366" fmla="*/ 2468671 w 12191999"/>
              <a:gd name="connsiteY366" fmla="*/ 575426 h 6857999"/>
              <a:gd name="connsiteX367" fmla="*/ 2157799 w 12191999"/>
              <a:gd name="connsiteY367" fmla="*/ 603136 h 6857999"/>
              <a:gd name="connsiteX368" fmla="*/ 2167514 w 12191999"/>
              <a:gd name="connsiteY368" fmla="*/ 501536 h 6857999"/>
              <a:gd name="connsiteX369" fmla="*/ 2168554 w 12191999"/>
              <a:gd name="connsiteY369" fmla="*/ 500883 h 6857999"/>
              <a:gd name="connsiteX370" fmla="*/ 2169577 w 12191999"/>
              <a:gd name="connsiteY370" fmla="*/ 506730 h 6857999"/>
              <a:gd name="connsiteX371" fmla="*/ 2209651 w 12191999"/>
              <a:gd name="connsiteY371" fmla="*/ 537210 h 6857999"/>
              <a:gd name="connsiteX372" fmla="*/ 2221673 w 12191999"/>
              <a:gd name="connsiteY372" fmla="*/ 544830 h 6857999"/>
              <a:gd name="connsiteX373" fmla="*/ 2235037 w 12191999"/>
              <a:gd name="connsiteY373" fmla="*/ 540181 h 6857999"/>
              <a:gd name="connsiteX374" fmla="*/ 2241710 w 12191999"/>
              <a:gd name="connsiteY374" fmla="*/ 548640 h 6857999"/>
              <a:gd name="connsiteX375" fmla="*/ 2273769 w 12191999"/>
              <a:gd name="connsiteY375" fmla="*/ 560070 h 6857999"/>
              <a:gd name="connsiteX376" fmla="*/ 2284569 w 12191999"/>
              <a:gd name="connsiteY376" fmla="*/ 516765 h 6857999"/>
              <a:gd name="connsiteX377" fmla="*/ 2300165 w 12191999"/>
              <a:gd name="connsiteY377" fmla="*/ 508956 h 6857999"/>
              <a:gd name="connsiteX378" fmla="*/ 2321856 w 12191999"/>
              <a:gd name="connsiteY378" fmla="*/ 495300 h 6857999"/>
              <a:gd name="connsiteX379" fmla="*/ 2337886 w 12191999"/>
              <a:gd name="connsiteY379" fmla="*/ 510540 h 6857999"/>
              <a:gd name="connsiteX380" fmla="*/ 2345900 w 12191999"/>
              <a:gd name="connsiteY380" fmla="*/ 521971 h 6857999"/>
              <a:gd name="connsiteX381" fmla="*/ 2377959 w 12191999"/>
              <a:gd name="connsiteY381" fmla="*/ 518160 h 6857999"/>
              <a:gd name="connsiteX382" fmla="*/ 2397995 w 12191999"/>
              <a:gd name="connsiteY382" fmla="*/ 521971 h 6857999"/>
              <a:gd name="connsiteX383" fmla="*/ 2407226 w 12191999"/>
              <a:gd name="connsiteY383" fmla="*/ 533672 h 6857999"/>
              <a:gd name="connsiteX384" fmla="*/ 2406010 w 12191999"/>
              <a:gd name="connsiteY384" fmla="*/ 537210 h 6857999"/>
              <a:gd name="connsiteX385" fmla="*/ 2414025 w 12191999"/>
              <a:gd name="connsiteY385" fmla="*/ 539750 h 6857999"/>
              <a:gd name="connsiteX386" fmla="*/ 2422040 w 12191999"/>
              <a:gd name="connsiteY386" fmla="*/ 544830 h 6857999"/>
              <a:gd name="connsiteX387" fmla="*/ 2466055 w 12191999"/>
              <a:gd name="connsiteY387" fmla="*/ 520277 h 6857999"/>
              <a:gd name="connsiteX388" fmla="*/ 2465425 w 12191999"/>
              <a:gd name="connsiteY388" fmla="*/ 516360 h 6857999"/>
              <a:gd name="connsiteX389" fmla="*/ 2474135 w 12191999"/>
              <a:gd name="connsiteY389" fmla="*/ 510540 h 6857999"/>
              <a:gd name="connsiteX390" fmla="*/ 2486157 w 12191999"/>
              <a:gd name="connsiteY390" fmla="*/ 476250 h 6857999"/>
              <a:gd name="connsiteX391" fmla="*/ 2489033 w 12191999"/>
              <a:gd name="connsiteY391" fmla="*/ 465101 h 6857999"/>
              <a:gd name="connsiteX392" fmla="*/ 2490164 w 12191999"/>
              <a:gd name="connsiteY392" fmla="*/ 464821 h 6857999"/>
              <a:gd name="connsiteX393" fmla="*/ 2492850 w 12191999"/>
              <a:gd name="connsiteY393" fmla="*/ 457159 h 6857999"/>
              <a:gd name="connsiteX394" fmla="*/ 2498179 w 12191999"/>
              <a:gd name="connsiteY394" fmla="*/ 449580 h 6857999"/>
              <a:gd name="connsiteX395" fmla="*/ 2550274 w 12191999"/>
              <a:gd name="connsiteY395" fmla="*/ 445770 h 6857999"/>
              <a:gd name="connsiteX396" fmla="*/ 9631015 w 12191999"/>
              <a:gd name="connsiteY396" fmla="*/ 267639 h 6857999"/>
              <a:gd name="connsiteX397" fmla="*/ 9375838 w 12191999"/>
              <a:gd name="connsiteY397" fmla="*/ 279863 h 6857999"/>
              <a:gd name="connsiteX398" fmla="*/ 9317550 w 12191999"/>
              <a:gd name="connsiteY398" fmla="*/ 298336 h 6857999"/>
              <a:gd name="connsiteX399" fmla="*/ 9288406 w 12191999"/>
              <a:gd name="connsiteY399" fmla="*/ 307572 h 6857999"/>
              <a:gd name="connsiteX400" fmla="*/ 9249546 w 12191999"/>
              <a:gd name="connsiteY400" fmla="*/ 335281 h 6857999"/>
              <a:gd name="connsiteX401" fmla="*/ 9064966 w 12191999"/>
              <a:gd name="connsiteY401" fmla="*/ 344517 h 6857999"/>
              <a:gd name="connsiteX402" fmla="*/ 8812384 w 12191999"/>
              <a:gd name="connsiteY402" fmla="*/ 353754 h 6857999"/>
              <a:gd name="connsiteX403" fmla="*/ 8773525 w 12191999"/>
              <a:gd name="connsiteY403" fmla="*/ 362990 h 6857999"/>
              <a:gd name="connsiteX404" fmla="*/ 8724952 w 12191999"/>
              <a:gd name="connsiteY404" fmla="*/ 427645 h 6857999"/>
              <a:gd name="connsiteX405" fmla="*/ 8705522 w 12191999"/>
              <a:gd name="connsiteY405" fmla="*/ 492299 h 6857999"/>
              <a:gd name="connsiteX406" fmla="*/ 8676378 w 12191999"/>
              <a:gd name="connsiteY406" fmla="*/ 510772 h 6857999"/>
              <a:gd name="connsiteX407" fmla="*/ 8647234 w 12191999"/>
              <a:gd name="connsiteY407" fmla="*/ 520008 h 6857999"/>
              <a:gd name="connsiteX408" fmla="*/ 8598660 w 12191999"/>
              <a:gd name="connsiteY408" fmla="*/ 538481 h 6857999"/>
              <a:gd name="connsiteX409" fmla="*/ 8472368 w 12191999"/>
              <a:gd name="connsiteY409" fmla="*/ 529245 h 6857999"/>
              <a:gd name="connsiteX410" fmla="*/ 8452940 w 12191999"/>
              <a:gd name="connsiteY410" fmla="*/ 501536 h 6857999"/>
              <a:gd name="connsiteX411" fmla="*/ 8423794 w 12191999"/>
              <a:gd name="connsiteY411" fmla="*/ 483063 h 6857999"/>
              <a:gd name="connsiteX412" fmla="*/ 8403378 w 12191999"/>
              <a:gd name="connsiteY412" fmla="*/ 482571 h 6857999"/>
              <a:gd name="connsiteX413" fmla="*/ 8400463 w 12191999"/>
              <a:gd name="connsiteY413" fmla="*/ 477404 h 6857999"/>
              <a:gd name="connsiteX414" fmla="*/ 8336362 w 12191999"/>
              <a:gd name="connsiteY414" fmla="*/ 436881 h 6857999"/>
              <a:gd name="connsiteX415" fmla="*/ 8307218 w 12191999"/>
              <a:gd name="connsiteY415" fmla="*/ 427645 h 6857999"/>
              <a:gd name="connsiteX416" fmla="*/ 8258645 w 12191999"/>
              <a:gd name="connsiteY416" fmla="*/ 436881 h 6857999"/>
              <a:gd name="connsiteX417" fmla="*/ 8248930 w 12191999"/>
              <a:gd name="connsiteY417" fmla="*/ 464590 h 6857999"/>
              <a:gd name="connsiteX418" fmla="*/ 8219786 w 12191999"/>
              <a:gd name="connsiteY418" fmla="*/ 483063 h 6857999"/>
              <a:gd name="connsiteX419" fmla="*/ 8171212 w 12191999"/>
              <a:gd name="connsiteY419" fmla="*/ 547717 h 6857999"/>
              <a:gd name="connsiteX420" fmla="*/ 8122639 w 12191999"/>
              <a:gd name="connsiteY420" fmla="*/ 593899 h 6857999"/>
              <a:gd name="connsiteX421" fmla="*/ 7734050 w 12191999"/>
              <a:gd name="connsiteY421" fmla="*/ 593899 h 6857999"/>
              <a:gd name="connsiteX422" fmla="*/ 7394034 w 12191999"/>
              <a:gd name="connsiteY422" fmla="*/ 640081 h 6857999"/>
              <a:gd name="connsiteX423" fmla="*/ 7364890 w 12191999"/>
              <a:gd name="connsiteY423" fmla="*/ 649317 h 6857999"/>
              <a:gd name="connsiteX424" fmla="*/ 7335746 w 12191999"/>
              <a:gd name="connsiteY424" fmla="*/ 667790 h 6857999"/>
              <a:gd name="connsiteX425" fmla="*/ 7277458 w 12191999"/>
              <a:gd name="connsiteY425" fmla="*/ 677026 h 6857999"/>
              <a:gd name="connsiteX426" fmla="*/ 7190025 w 12191999"/>
              <a:gd name="connsiteY426" fmla="*/ 704736 h 6857999"/>
              <a:gd name="connsiteX427" fmla="*/ 7102593 w 12191999"/>
              <a:gd name="connsiteY427" fmla="*/ 741681 h 6857999"/>
              <a:gd name="connsiteX428" fmla="*/ 7073449 w 12191999"/>
              <a:gd name="connsiteY428" fmla="*/ 723208 h 6857999"/>
              <a:gd name="connsiteX429" fmla="*/ 7073449 w 12191999"/>
              <a:gd name="connsiteY429" fmla="*/ 612372 h 6857999"/>
              <a:gd name="connsiteX430" fmla="*/ 7112307 w 12191999"/>
              <a:gd name="connsiteY430" fmla="*/ 603136 h 6857999"/>
              <a:gd name="connsiteX431" fmla="*/ 7190025 w 12191999"/>
              <a:gd name="connsiteY431" fmla="*/ 593899 h 6857999"/>
              <a:gd name="connsiteX432" fmla="*/ 7131737 w 12191999"/>
              <a:gd name="connsiteY432" fmla="*/ 556954 h 6857999"/>
              <a:gd name="connsiteX433" fmla="*/ 7092878 w 12191999"/>
              <a:gd name="connsiteY433" fmla="*/ 529245 h 6857999"/>
              <a:gd name="connsiteX434" fmla="*/ 7063734 w 12191999"/>
              <a:gd name="connsiteY434" fmla="*/ 520008 h 6857999"/>
              <a:gd name="connsiteX435" fmla="*/ 7005445 w 12191999"/>
              <a:gd name="connsiteY435" fmla="*/ 483063 h 6857999"/>
              <a:gd name="connsiteX436" fmla="*/ 6772292 w 12191999"/>
              <a:gd name="connsiteY436" fmla="*/ 492299 h 6857999"/>
              <a:gd name="connsiteX437" fmla="*/ 6743148 w 12191999"/>
              <a:gd name="connsiteY437" fmla="*/ 501536 h 6857999"/>
              <a:gd name="connsiteX438" fmla="*/ 6684859 w 12191999"/>
              <a:gd name="connsiteY438" fmla="*/ 510772 h 6857999"/>
              <a:gd name="connsiteX439" fmla="*/ 6577997 w 12191999"/>
              <a:gd name="connsiteY439" fmla="*/ 538481 h 6857999"/>
              <a:gd name="connsiteX440" fmla="*/ 6509995 w 12191999"/>
              <a:gd name="connsiteY440" fmla="*/ 556954 h 6857999"/>
              <a:gd name="connsiteX441" fmla="*/ 6461421 w 12191999"/>
              <a:gd name="connsiteY441" fmla="*/ 566190 h 6857999"/>
              <a:gd name="connsiteX442" fmla="*/ 6412847 w 12191999"/>
              <a:gd name="connsiteY442" fmla="*/ 603136 h 6857999"/>
              <a:gd name="connsiteX443" fmla="*/ 6383703 w 12191999"/>
              <a:gd name="connsiteY443" fmla="*/ 621608 h 6857999"/>
              <a:gd name="connsiteX444" fmla="*/ 6354559 w 12191999"/>
              <a:gd name="connsiteY444" fmla="*/ 649317 h 6857999"/>
              <a:gd name="connsiteX445" fmla="*/ 6237983 w 12191999"/>
              <a:gd name="connsiteY445" fmla="*/ 667790 h 6857999"/>
              <a:gd name="connsiteX446" fmla="*/ 6208838 w 12191999"/>
              <a:gd name="connsiteY446" fmla="*/ 677026 h 6857999"/>
              <a:gd name="connsiteX447" fmla="*/ 6160265 w 12191999"/>
              <a:gd name="connsiteY447" fmla="*/ 686263 h 6857999"/>
              <a:gd name="connsiteX448" fmla="*/ 6072831 w 12191999"/>
              <a:gd name="connsiteY448" fmla="*/ 732445 h 6857999"/>
              <a:gd name="connsiteX449" fmla="*/ 6033974 w 12191999"/>
              <a:gd name="connsiteY449" fmla="*/ 760154 h 6857999"/>
              <a:gd name="connsiteX450" fmla="*/ 5985399 w 12191999"/>
              <a:gd name="connsiteY450" fmla="*/ 843281 h 6857999"/>
              <a:gd name="connsiteX451" fmla="*/ 6033974 w 12191999"/>
              <a:gd name="connsiteY451" fmla="*/ 944881 h 6857999"/>
              <a:gd name="connsiteX452" fmla="*/ 6063117 w 12191999"/>
              <a:gd name="connsiteY452" fmla="*/ 954117 h 6857999"/>
              <a:gd name="connsiteX453" fmla="*/ 6092261 w 12191999"/>
              <a:gd name="connsiteY453" fmla="*/ 972590 h 6857999"/>
              <a:gd name="connsiteX454" fmla="*/ 6228267 w 12191999"/>
              <a:gd name="connsiteY454" fmla="*/ 991062 h 6857999"/>
              <a:gd name="connsiteX455" fmla="*/ 6208838 w 12191999"/>
              <a:gd name="connsiteY455" fmla="*/ 1092663 h 6857999"/>
              <a:gd name="connsiteX456" fmla="*/ 6179693 w 12191999"/>
              <a:gd name="connsiteY456" fmla="*/ 1101899 h 6857999"/>
              <a:gd name="connsiteX457" fmla="*/ 6140835 w 12191999"/>
              <a:gd name="connsiteY457" fmla="*/ 1111136 h 6857999"/>
              <a:gd name="connsiteX458" fmla="*/ 6014543 w 12191999"/>
              <a:gd name="connsiteY458" fmla="*/ 1120372 h 6857999"/>
              <a:gd name="connsiteX459" fmla="*/ 5985399 w 12191999"/>
              <a:gd name="connsiteY459" fmla="*/ 1129608 h 6857999"/>
              <a:gd name="connsiteX460" fmla="*/ 5936825 w 12191999"/>
              <a:gd name="connsiteY460" fmla="*/ 1166554 h 6857999"/>
              <a:gd name="connsiteX461" fmla="*/ 5859107 w 12191999"/>
              <a:gd name="connsiteY461" fmla="*/ 1175790 h 6857999"/>
              <a:gd name="connsiteX462" fmla="*/ 5829964 w 12191999"/>
              <a:gd name="connsiteY462" fmla="*/ 1185026 h 6857999"/>
              <a:gd name="connsiteX463" fmla="*/ 5791105 w 12191999"/>
              <a:gd name="connsiteY463" fmla="*/ 1138845 h 6857999"/>
              <a:gd name="connsiteX464" fmla="*/ 5781391 w 12191999"/>
              <a:gd name="connsiteY464" fmla="*/ 1064954 h 6857999"/>
              <a:gd name="connsiteX465" fmla="*/ 5761961 w 12191999"/>
              <a:gd name="connsiteY465" fmla="*/ 1028008 h 6857999"/>
              <a:gd name="connsiteX466" fmla="*/ 5752246 w 12191999"/>
              <a:gd name="connsiteY466" fmla="*/ 963354 h 6857999"/>
              <a:gd name="connsiteX467" fmla="*/ 5713387 w 12191999"/>
              <a:gd name="connsiteY467" fmla="*/ 907936 h 6857999"/>
              <a:gd name="connsiteX468" fmla="*/ 5703674 w 12191999"/>
              <a:gd name="connsiteY468" fmla="*/ 870990 h 6857999"/>
              <a:gd name="connsiteX469" fmla="*/ 5635669 w 12191999"/>
              <a:gd name="connsiteY469" fmla="*/ 907936 h 6857999"/>
              <a:gd name="connsiteX470" fmla="*/ 5606526 w 12191999"/>
              <a:gd name="connsiteY470" fmla="*/ 935645 h 6857999"/>
              <a:gd name="connsiteX471" fmla="*/ 5596811 w 12191999"/>
              <a:gd name="connsiteY471" fmla="*/ 972590 h 6857999"/>
              <a:gd name="connsiteX472" fmla="*/ 5587095 w 12191999"/>
              <a:gd name="connsiteY472" fmla="*/ 1083426 h 6857999"/>
              <a:gd name="connsiteX473" fmla="*/ 5557951 w 12191999"/>
              <a:gd name="connsiteY473" fmla="*/ 1092663 h 6857999"/>
              <a:gd name="connsiteX474" fmla="*/ 5528807 w 12191999"/>
              <a:gd name="connsiteY474" fmla="*/ 1120372 h 6857999"/>
              <a:gd name="connsiteX475" fmla="*/ 5480233 w 12191999"/>
              <a:gd name="connsiteY475" fmla="*/ 1166554 h 6857999"/>
              <a:gd name="connsiteX476" fmla="*/ 5441375 w 12191999"/>
              <a:gd name="connsiteY476" fmla="*/ 1175790 h 6857999"/>
              <a:gd name="connsiteX477" fmla="*/ 5451089 w 12191999"/>
              <a:gd name="connsiteY477" fmla="*/ 1240445 h 6857999"/>
              <a:gd name="connsiteX478" fmla="*/ 5480233 w 12191999"/>
              <a:gd name="connsiteY478" fmla="*/ 1286626 h 6857999"/>
              <a:gd name="connsiteX479" fmla="*/ 5509377 w 12191999"/>
              <a:gd name="connsiteY479" fmla="*/ 1314336 h 6857999"/>
              <a:gd name="connsiteX480" fmla="*/ 5538521 w 12191999"/>
              <a:gd name="connsiteY480" fmla="*/ 1323572 h 6857999"/>
              <a:gd name="connsiteX481" fmla="*/ 5635669 w 12191999"/>
              <a:gd name="connsiteY481" fmla="*/ 1332808 h 6857999"/>
              <a:gd name="connsiteX482" fmla="*/ 5645383 w 12191999"/>
              <a:gd name="connsiteY482" fmla="*/ 1369754 h 6857999"/>
              <a:gd name="connsiteX483" fmla="*/ 5732817 w 12191999"/>
              <a:gd name="connsiteY483" fmla="*/ 1323572 h 6857999"/>
              <a:gd name="connsiteX484" fmla="*/ 5752246 w 12191999"/>
              <a:gd name="connsiteY484" fmla="*/ 1351281 h 6857999"/>
              <a:gd name="connsiteX485" fmla="*/ 5499664 w 12191999"/>
              <a:gd name="connsiteY485" fmla="*/ 1536008 h 6857999"/>
              <a:gd name="connsiteX486" fmla="*/ 5489949 w 12191999"/>
              <a:gd name="connsiteY486" fmla="*/ 1785390 h 6857999"/>
              <a:gd name="connsiteX487" fmla="*/ 5470520 w 12191999"/>
              <a:gd name="connsiteY487" fmla="*/ 1813099 h 6857999"/>
              <a:gd name="connsiteX488" fmla="*/ 5465274 w 12191999"/>
              <a:gd name="connsiteY488" fmla="*/ 1957740 h 6857999"/>
              <a:gd name="connsiteX489" fmla="*/ 5465270 w 12191999"/>
              <a:gd name="connsiteY489" fmla="*/ 1958488 h 6857999"/>
              <a:gd name="connsiteX490" fmla="*/ 5460805 w 12191999"/>
              <a:gd name="connsiteY490" fmla="*/ 1960880 h 6857999"/>
              <a:gd name="connsiteX491" fmla="*/ 5452997 w 12191999"/>
              <a:gd name="connsiteY491" fmla="*/ 1990576 h 6857999"/>
              <a:gd name="connsiteX492" fmla="*/ 5441375 w 12191999"/>
              <a:gd name="connsiteY492" fmla="*/ 2007062 h 6857999"/>
              <a:gd name="connsiteX493" fmla="*/ 5441433 w 12191999"/>
              <a:gd name="connsiteY493" fmla="*/ 2007841 h 6857999"/>
              <a:gd name="connsiteX494" fmla="*/ 5437259 w 12191999"/>
              <a:gd name="connsiteY494" fmla="*/ 2012170 h 6857999"/>
              <a:gd name="connsiteX495" fmla="*/ 5421946 w 12191999"/>
              <a:gd name="connsiteY495" fmla="*/ 2025535 h 6857999"/>
              <a:gd name="connsiteX496" fmla="*/ 5402515 w 12191999"/>
              <a:gd name="connsiteY496" fmla="*/ 2053244 h 6857999"/>
              <a:gd name="connsiteX497" fmla="*/ 5377887 w 12191999"/>
              <a:gd name="connsiteY497" fmla="*/ 2099255 h 6857999"/>
              <a:gd name="connsiteX498" fmla="*/ 5372869 w 12191999"/>
              <a:gd name="connsiteY498" fmla="*/ 2109052 h 6857999"/>
              <a:gd name="connsiteX499" fmla="*/ 5366203 w 12191999"/>
              <a:gd name="connsiteY499" fmla="*/ 2108861 h 6857999"/>
              <a:gd name="connsiteX500" fmla="*/ 5330079 w 12191999"/>
              <a:gd name="connsiteY500" fmla="*/ 2105451 h 6857999"/>
              <a:gd name="connsiteX501" fmla="*/ 5295653 w 12191999"/>
              <a:gd name="connsiteY501" fmla="*/ 2108662 h 6857999"/>
              <a:gd name="connsiteX502" fmla="*/ 5305369 w 12191999"/>
              <a:gd name="connsiteY502" fmla="*/ 2136371 h 6857999"/>
              <a:gd name="connsiteX503" fmla="*/ 5334514 w 12191999"/>
              <a:gd name="connsiteY503" fmla="*/ 2154844 h 6857999"/>
              <a:gd name="connsiteX504" fmla="*/ 5344227 w 12191999"/>
              <a:gd name="connsiteY504" fmla="*/ 2164080 h 6857999"/>
              <a:gd name="connsiteX505" fmla="*/ 5356123 w 12191999"/>
              <a:gd name="connsiteY505" fmla="*/ 2155786 h 6857999"/>
              <a:gd name="connsiteX506" fmla="*/ 5344227 w 12191999"/>
              <a:gd name="connsiteY506" fmla="*/ 2201025 h 6857999"/>
              <a:gd name="connsiteX507" fmla="*/ 5334514 w 12191999"/>
              <a:gd name="connsiteY507" fmla="*/ 2228735 h 6857999"/>
              <a:gd name="connsiteX508" fmla="*/ 5315083 w 12191999"/>
              <a:gd name="connsiteY508" fmla="*/ 2256444 h 6857999"/>
              <a:gd name="connsiteX509" fmla="*/ 5285941 w 12191999"/>
              <a:gd name="connsiteY509" fmla="*/ 2348807 h 6857999"/>
              <a:gd name="connsiteX510" fmla="*/ 5256795 w 12191999"/>
              <a:gd name="connsiteY510" fmla="*/ 2450407 h 6857999"/>
              <a:gd name="connsiteX511" fmla="*/ 5237366 w 12191999"/>
              <a:gd name="connsiteY511" fmla="*/ 2515062 h 6857999"/>
              <a:gd name="connsiteX512" fmla="*/ 5217936 w 12191999"/>
              <a:gd name="connsiteY512" fmla="*/ 2542771 h 6857999"/>
              <a:gd name="connsiteX513" fmla="*/ 5227651 w 12191999"/>
              <a:gd name="connsiteY513" fmla="*/ 2690553 h 6857999"/>
              <a:gd name="connsiteX514" fmla="*/ 5247082 w 12191999"/>
              <a:gd name="connsiteY514" fmla="*/ 2718262 h 6857999"/>
              <a:gd name="connsiteX515" fmla="*/ 5256795 w 12191999"/>
              <a:gd name="connsiteY515" fmla="*/ 2745971 h 6857999"/>
              <a:gd name="connsiteX516" fmla="*/ 5276225 w 12191999"/>
              <a:gd name="connsiteY516" fmla="*/ 2792153 h 6857999"/>
              <a:gd name="connsiteX517" fmla="*/ 5334514 w 12191999"/>
              <a:gd name="connsiteY517" fmla="*/ 2829098 h 6857999"/>
              <a:gd name="connsiteX518" fmla="*/ 5402515 w 12191999"/>
              <a:gd name="connsiteY518" fmla="*/ 2884516 h 6857999"/>
              <a:gd name="connsiteX519" fmla="*/ 5460805 w 12191999"/>
              <a:gd name="connsiteY519" fmla="*/ 3004589 h 6857999"/>
              <a:gd name="connsiteX520" fmla="*/ 5519094 w 12191999"/>
              <a:gd name="connsiteY520" fmla="*/ 3078480 h 6857999"/>
              <a:gd name="connsiteX521" fmla="*/ 5538521 w 12191999"/>
              <a:gd name="connsiteY521" fmla="*/ 3106189 h 6857999"/>
              <a:gd name="connsiteX522" fmla="*/ 5567668 w 12191999"/>
              <a:gd name="connsiteY522" fmla="*/ 3115425 h 6857999"/>
              <a:gd name="connsiteX523" fmla="*/ 5635669 w 12191999"/>
              <a:gd name="connsiteY523" fmla="*/ 3143135 h 6857999"/>
              <a:gd name="connsiteX524" fmla="*/ 5693957 w 12191999"/>
              <a:gd name="connsiteY524" fmla="*/ 3106189 h 6857999"/>
              <a:gd name="connsiteX525" fmla="*/ 5726123 w 12191999"/>
              <a:gd name="connsiteY525" fmla="*/ 3076739 h 6857999"/>
              <a:gd name="connsiteX526" fmla="*/ 5718176 w 12191999"/>
              <a:gd name="connsiteY526" fmla="*/ 3081425 h 6857999"/>
              <a:gd name="connsiteX527" fmla="*/ 5724443 w 12191999"/>
              <a:gd name="connsiteY527" fmla="*/ 3077541 h 6857999"/>
              <a:gd name="connsiteX528" fmla="*/ 5752246 w 12191999"/>
              <a:gd name="connsiteY528" fmla="*/ 3060007 h 6857999"/>
              <a:gd name="connsiteX529" fmla="*/ 5800819 w 12191999"/>
              <a:gd name="connsiteY529" fmla="*/ 2976880 h 6857999"/>
              <a:gd name="connsiteX530" fmla="*/ 5839679 w 12191999"/>
              <a:gd name="connsiteY530" fmla="*/ 2930698 h 6857999"/>
              <a:gd name="connsiteX531" fmla="*/ 5897967 w 12191999"/>
              <a:gd name="connsiteY531" fmla="*/ 2912225 h 6857999"/>
              <a:gd name="connsiteX532" fmla="*/ 6082547 w 12191999"/>
              <a:gd name="connsiteY532" fmla="*/ 2986116 h 6857999"/>
              <a:gd name="connsiteX533" fmla="*/ 6101976 w 12191999"/>
              <a:gd name="connsiteY533" fmla="*/ 3050771 h 6857999"/>
              <a:gd name="connsiteX534" fmla="*/ 6111691 w 12191999"/>
              <a:gd name="connsiteY534" fmla="*/ 3189316 h 6857999"/>
              <a:gd name="connsiteX535" fmla="*/ 6131121 w 12191999"/>
              <a:gd name="connsiteY535" fmla="*/ 3217025 h 6857999"/>
              <a:gd name="connsiteX536" fmla="*/ 6150549 w 12191999"/>
              <a:gd name="connsiteY536" fmla="*/ 3300153 h 6857999"/>
              <a:gd name="connsiteX537" fmla="*/ 6169979 w 12191999"/>
              <a:gd name="connsiteY537" fmla="*/ 3355571 h 6857999"/>
              <a:gd name="connsiteX538" fmla="*/ 6199123 w 12191999"/>
              <a:gd name="connsiteY538" fmla="*/ 3420225 h 6857999"/>
              <a:gd name="connsiteX539" fmla="*/ 6208838 w 12191999"/>
              <a:gd name="connsiteY539" fmla="*/ 3540298 h 6857999"/>
              <a:gd name="connsiteX540" fmla="*/ 6237983 w 12191999"/>
              <a:gd name="connsiteY540" fmla="*/ 3577244 h 6857999"/>
              <a:gd name="connsiteX541" fmla="*/ 6247697 w 12191999"/>
              <a:gd name="connsiteY541" fmla="*/ 3641898 h 6857999"/>
              <a:gd name="connsiteX542" fmla="*/ 6286555 w 12191999"/>
              <a:gd name="connsiteY542" fmla="*/ 3780444 h 6857999"/>
              <a:gd name="connsiteX543" fmla="*/ 6296271 w 12191999"/>
              <a:gd name="connsiteY543" fmla="*/ 4076007 h 6857999"/>
              <a:gd name="connsiteX544" fmla="*/ 6315700 w 12191999"/>
              <a:gd name="connsiteY544" fmla="*/ 4131425 h 6857999"/>
              <a:gd name="connsiteX545" fmla="*/ 6335129 w 12191999"/>
              <a:gd name="connsiteY545" fmla="*/ 4288444 h 6857999"/>
              <a:gd name="connsiteX546" fmla="*/ 6364273 w 12191999"/>
              <a:gd name="connsiteY546" fmla="*/ 4343862 h 6857999"/>
              <a:gd name="connsiteX547" fmla="*/ 6393417 w 12191999"/>
              <a:gd name="connsiteY547" fmla="*/ 4408516 h 6857999"/>
              <a:gd name="connsiteX548" fmla="*/ 6412847 w 12191999"/>
              <a:gd name="connsiteY548" fmla="*/ 4436225 h 6857999"/>
              <a:gd name="connsiteX549" fmla="*/ 6471135 w 12191999"/>
              <a:gd name="connsiteY549" fmla="*/ 4454698 h 6857999"/>
              <a:gd name="connsiteX550" fmla="*/ 6646001 w 12191999"/>
              <a:gd name="connsiteY550" fmla="*/ 4445462 h 6857999"/>
              <a:gd name="connsiteX551" fmla="*/ 6675145 w 12191999"/>
              <a:gd name="connsiteY551" fmla="*/ 4417753 h 6857999"/>
              <a:gd name="connsiteX552" fmla="*/ 6704289 w 12191999"/>
              <a:gd name="connsiteY552" fmla="*/ 4408516 h 6857999"/>
              <a:gd name="connsiteX553" fmla="*/ 6733433 w 12191999"/>
              <a:gd name="connsiteY553" fmla="*/ 4353098 h 6857999"/>
              <a:gd name="connsiteX554" fmla="*/ 6743148 w 12191999"/>
              <a:gd name="connsiteY554" fmla="*/ 4325389 h 6857999"/>
              <a:gd name="connsiteX555" fmla="*/ 6801436 w 12191999"/>
              <a:gd name="connsiteY555" fmla="*/ 4269971 h 6857999"/>
              <a:gd name="connsiteX556" fmla="*/ 6850010 w 12191999"/>
              <a:gd name="connsiteY556" fmla="*/ 4205316 h 6857999"/>
              <a:gd name="connsiteX557" fmla="*/ 6869439 w 12191999"/>
              <a:gd name="connsiteY557" fmla="*/ 4140662 h 6857999"/>
              <a:gd name="connsiteX558" fmla="*/ 6927727 w 12191999"/>
              <a:gd name="connsiteY558" fmla="*/ 4094480 h 6857999"/>
              <a:gd name="connsiteX559" fmla="*/ 6947157 w 12191999"/>
              <a:gd name="connsiteY559" fmla="*/ 4066771 h 6857999"/>
              <a:gd name="connsiteX560" fmla="*/ 6976301 w 12191999"/>
              <a:gd name="connsiteY560" fmla="*/ 4057535 h 6857999"/>
              <a:gd name="connsiteX561" fmla="*/ 6995731 w 12191999"/>
              <a:gd name="connsiteY561" fmla="*/ 4011353 h 6857999"/>
              <a:gd name="connsiteX562" fmla="*/ 7054019 w 12191999"/>
              <a:gd name="connsiteY562" fmla="*/ 3955935 h 6857999"/>
              <a:gd name="connsiteX563" fmla="*/ 7063734 w 12191999"/>
              <a:gd name="connsiteY563" fmla="*/ 3900516 h 6857999"/>
              <a:gd name="connsiteX564" fmla="*/ 7092878 w 12191999"/>
              <a:gd name="connsiteY564" fmla="*/ 3882044 h 6857999"/>
              <a:gd name="connsiteX565" fmla="*/ 7102593 w 12191999"/>
              <a:gd name="connsiteY565" fmla="*/ 3845098 h 6857999"/>
              <a:gd name="connsiteX566" fmla="*/ 7151166 w 12191999"/>
              <a:gd name="connsiteY566" fmla="*/ 3789680 h 6857999"/>
              <a:gd name="connsiteX567" fmla="*/ 7170596 w 12191999"/>
              <a:gd name="connsiteY567" fmla="*/ 3761971 h 6857999"/>
              <a:gd name="connsiteX568" fmla="*/ 7199740 w 12191999"/>
              <a:gd name="connsiteY568" fmla="*/ 3752735 h 6857999"/>
              <a:gd name="connsiteX569" fmla="*/ 7238599 w 12191999"/>
              <a:gd name="connsiteY569" fmla="*/ 3697316 h 6857999"/>
              <a:gd name="connsiteX570" fmla="*/ 7248313 w 12191999"/>
              <a:gd name="connsiteY570" fmla="*/ 3290916 h 6857999"/>
              <a:gd name="connsiteX571" fmla="*/ 7258028 w 12191999"/>
              <a:gd name="connsiteY571" fmla="*/ 3133898 h 6857999"/>
              <a:gd name="connsiteX572" fmla="*/ 7267743 w 12191999"/>
              <a:gd name="connsiteY572" fmla="*/ 3106189 h 6857999"/>
              <a:gd name="connsiteX573" fmla="*/ 7335746 w 12191999"/>
              <a:gd name="connsiteY573" fmla="*/ 3069244 h 6857999"/>
              <a:gd name="connsiteX574" fmla="*/ 7374605 w 12191999"/>
              <a:gd name="connsiteY574" fmla="*/ 3041535 h 6857999"/>
              <a:gd name="connsiteX575" fmla="*/ 7442608 w 12191999"/>
              <a:gd name="connsiteY575" fmla="*/ 3023062 h 6857999"/>
              <a:gd name="connsiteX576" fmla="*/ 7491182 w 12191999"/>
              <a:gd name="connsiteY576" fmla="*/ 3004589 h 6857999"/>
              <a:gd name="connsiteX577" fmla="*/ 7530041 w 12191999"/>
              <a:gd name="connsiteY577" fmla="*/ 2986116 h 6857999"/>
              <a:gd name="connsiteX578" fmla="*/ 7598044 w 12191999"/>
              <a:gd name="connsiteY578" fmla="*/ 2976880 h 6857999"/>
              <a:gd name="connsiteX579" fmla="*/ 7636902 w 12191999"/>
              <a:gd name="connsiteY579" fmla="*/ 2967644 h 6857999"/>
              <a:gd name="connsiteX580" fmla="*/ 7666047 w 12191999"/>
              <a:gd name="connsiteY580" fmla="*/ 2939935 h 6857999"/>
              <a:gd name="connsiteX581" fmla="*/ 7675761 w 12191999"/>
              <a:gd name="connsiteY581" fmla="*/ 2773680 h 6857999"/>
              <a:gd name="connsiteX582" fmla="*/ 7636902 w 12191999"/>
              <a:gd name="connsiteY582" fmla="*/ 2764444 h 6857999"/>
              <a:gd name="connsiteX583" fmla="*/ 7500896 w 12191999"/>
              <a:gd name="connsiteY583" fmla="*/ 2755207 h 6857999"/>
              <a:gd name="connsiteX584" fmla="*/ 7462037 w 12191999"/>
              <a:gd name="connsiteY584" fmla="*/ 2745971 h 6857999"/>
              <a:gd name="connsiteX585" fmla="*/ 7432893 w 12191999"/>
              <a:gd name="connsiteY585" fmla="*/ 2736735 h 6857999"/>
              <a:gd name="connsiteX586" fmla="*/ 7316317 w 12191999"/>
              <a:gd name="connsiteY586" fmla="*/ 2727498 h 6857999"/>
              <a:gd name="connsiteX587" fmla="*/ 7277458 w 12191999"/>
              <a:gd name="connsiteY587" fmla="*/ 2718262 h 6857999"/>
              <a:gd name="connsiteX588" fmla="*/ 7228884 w 12191999"/>
              <a:gd name="connsiteY588" fmla="*/ 2662844 h 6857999"/>
              <a:gd name="connsiteX589" fmla="*/ 7219169 w 12191999"/>
              <a:gd name="connsiteY589" fmla="*/ 2625898 h 6857999"/>
              <a:gd name="connsiteX590" fmla="*/ 7209455 w 12191999"/>
              <a:gd name="connsiteY590" fmla="*/ 2579716 h 6857999"/>
              <a:gd name="connsiteX591" fmla="*/ 7180311 w 12191999"/>
              <a:gd name="connsiteY591" fmla="*/ 2561244 h 6857999"/>
              <a:gd name="connsiteX592" fmla="*/ 7170596 w 12191999"/>
              <a:gd name="connsiteY592" fmla="*/ 2515062 h 6857999"/>
              <a:gd name="connsiteX593" fmla="*/ 7151166 w 12191999"/>
              <a:gd name="connsiteY593" fmla="*/ 2487353 h 6857999"/>
              <a:gd name="connsiteX594" fmla="*/ 7131737 w 12191999"/>
              <a:gd name="connsiteY594" fmla="*/ 2450407 h 6857999"/>
              <a:gd name="connsiteX595" fmla="*/ 7092878 w 12191999"/>
              <a:gd name="connsiteY595" fmla="*/ 2376516 h 6857999"/>
              <a:gd name="connsiteX596" fmla="*/ 7054019 w 12191999"/>
              <a:gd name="connsiteY596" fmla="*/ 2321098 h 6857999"/>
              <a:gd name="connsiteX597" fmla="*/ 7073449 w 12191999"/>
              <a:gd name="connsiteY597" fmla="*/ 2080953 h 6857999"/>
              <a:gd name="connsiteX598" fmla="*/ 7112307 w 12191999"/>
              <a:gd name="connsiteY598" fmla="*/ 2136371 h 6857999"/>
              <a:gd name="connsiteX599" fmla="*/ 7131737 w 12191999"/>
              <a:gd name="connsiteY599" fmla="*/ 2182553 h 6857999"/>
              <a:gd name="connsiteX600" fmla="*/ 7160881 w 12191999"/>
              <a:gd name="connsiteY600" fmla="*/ 2256444 h 6857999"/>
              <a:gd name="connsiteX601" fmla="*/ 7180311 w 12191999"/>
              <a:gd name="connsiteY601" fmla="*/ 2321098 h 6857999"/>
              <a:gd name="connsiteX602" fmla="*/ 7199740 w 12191999"/>
              <a:gd name="connsiteY602" fmla="*/ 2358044 h 6857999"/>
              <a:gd name="connsiteX603" fmla="*/ 7228884 w 12191999"/>
              <a:gd name="connsiteY603" fmla="*/ 2422698 h 6857999"/>
              <a:gd name="connsiteX604" fmla="*/ 7237658 w 12191999"/>
              <a:gd name="connsiteY604" fmla="*/ 2449308 h 6857999"/>
              <a:gd name="connsiteX605" fmla="*/ 7235903 w 12191999"/>
              <a:gd name="connsiteY605" fmla="*/ 2447073 h 6857999"/>
              <a:gd name="connsiteX606" fmla="*/ 7235640 w 12191999"/>
              <a:gd name="connsiteY606" fmla="*/ 2446711 h 6857999"/>
              <a:gd name="connsiteX607" fmla="*/ 7234943 w 12191999"/>
              <a:gd name="connsiteY607" fmla="*/ 2445850 h 6857999"/>
              <a:gd name="connsiteX608" fmla="*/ 7235903 w 12191999"/>
              <a:gd name="connsiteY608" fmla="*/ 2447073 h 6857999"/>
              <a:gd name="connsiteX609" fmla="*/ 7242439 w 12191999"/>
              <a:gd name="connsiteY609" fmla="*/ 2456072 h 6857999"/>
              <a:gd name="connsiteX610" fmla="*/ 7258028 w 12191999"/>
              <a:gd name="connsiteY610" fmla="*/ 2478116 h 6857999"/>
              <a:gd name="connsiteX611" fmla="*/ 7287172 w 12191999"/>
              <a:gd name="connsiteY611" fmla="*/ 2552007 h 6857999"/>
              <a:gd name="connsiteX612" fmla="*/ 7326031 w 12191999"/>
              <a:gd name="connsiteY612" fmla="*/ 2570480 h 6857999"/>
              <a:gd name="connsiteX613" fmla="*/ 7355175 w 12191999"/>
              <a:gd name="connsiteY613" fmla="*/ 2598189 h 6857999"/>
              <a:gd name="connsiteX614" fmla="*/ 7452323 w 12191999"/>
              <a:gd name="connsiteY614" fmla="*/ 2616662 h 6857999"/>
              <a:gd name="connsiteX615" fmla="*/ 7578614 w 12191999"/>
              <a:gd name="connsiteY615" fmla="*/ 2635135 h 6857999"/>
              <a:gd name="connsiteX616" fmla="*/ 7763194 w 12191999"/>
              <a:gd name="connsiteY616" fmla="*/ 2625898 h 6857999"/>
              <a:gd name="connsiteX617" fmla="*/ 7811768 w 12191999"/>
              <a:gd name="connsiteY617" fmla="*/ 2579716 h 6857999"/>
              <a:gd name="connsiteX618" fmla="*/ 7840912 w 12191999"/>
              <a:gd name="connsiteY618" fmla="*/ 2552007 h 6857999"/>
              <a:gd name="connsiteX619" fmla="*/ 7879770 w 12191999"/>
              <a:gd name="connsiteY619" fmla="*/ 2367280 h 6857999"/>
              <a:gd name="connsiteX620" fmla="*/ 7860341 w 12191999"/>
              <a:gd name="connsiteY620" fmla="*/ 2302625 h 6857999"/>
              <a:gd name="connsiteX621" fmla="*/ 7840912 w 12191999"/>
              <a:gd name="connsiteY621" fmla="*/ 2274916 h 6857999"/>
              <a:gd name="connsiteX622" fmla="*/ 7811768 w 12191999"/>
              <a:gd name="connsiteY622" fmla="*/ 2228735 h 6857999"/>
              <a:gd name="connsiteX623" fmla="*/ 7772909 w 12191999"/>
              <a:gd name="connsiteY623" fmla="*/ 2201025 h 6857999"/>
              <a:gd name="connsiteX624" fmla="*/ 7646617 w 12191999"/>
              <a:gd name="connsiteY624" fmla="*/ 2164080 h 6857999"/>
              <a:gd name="connsiteX625" fmla="*/ 7559185 w 12191999"/>
              <a:gd name="connsiteY625" fmla="*/ 2154844 h 6857999"/>
              <a:gd name="connsiteX626" fmla="*/ 7539755 w 12191999"/>
              <a:gd name="connsiteY626" fmla="*/ 2034771 h 6857999"/>
              <a:gd name="connsiteX627" fmla="*/ 7578614 w 12191999"/>
              <a:gd name="connsiteY627" fmla="*/ 2025535 h 6857999"/>
              <a:gd name="connsiteX628" fmla="*/ 7695191 w 12191999"/>
              <a:gd name="connsiteY628" fmla="*/ 2044007 h 6857999"/>
              <a:gd name="connsiteX629" fmla="*/ 7724335 w 12191999"/>
              <a:gd name="connsiteY629" fmla="*/ 2062480 h 6857999"/>
              <a:gd name="connsiteX630" fmla="*/ 7772909 w 12191999"/>
              <a:gd name="connsiteY630" fmla="*/ 2071716 h 6857999"/>
              <a:gd name="connsiteX631" fmla="*/ 7802053 w 12191999"/>
              <a:gd name="connsiteY631" fmla="*/ 2080953 h 6857999"/>
              <a:gd name="connsiteX632" fmla="*/ 7879770 w 12191999"/>
              <a:gd name="connsiteY632" fmla="*/ 2127135 h 6857999"/>
              <a:gd name="connsiteX633" fmla="*/ 7938059 w 12191999"/>
              <a:gd name="connsiteY633" fmla="*/ 2164080 h 6857999"/>
              <a:gd name="connsiteX634" fmla="*/ 8006062 w 12191999"/>
              <a:gd name="connsiteY634" fmla="*/ 2182553 h 6857999"/>
              <a:gd name="connsiteX635" fmla="*/ 8054636 w 12191999"/>
              <a:gd name="connsiteY635" fmla="*/ 2201025 h 6857999"/>
              <a:gd name="connsiteX636" fmla="*/ 8083780 w 12191999"/>
              <a:gd name="connsiteY636" fmla="*/ 2210262 h 6857999"/>
              <a:gd name="connsiteX637" fmla="*/ 8180927 w 12191999"/>
              <a:gd name="connsiteY637" fmla="*/ 2284153 h 6857999"/>
              <a:gd name="connsiteX638" fmla="*/ 8229500 w 12191999"/>
              <a:gd name="connsiteY638" fmla="*/ 2348807 h 6857999"/>
              <a:gd name="connsiteX639" fmla="*/ 8239216 w 12191999"/>
              <a:gd name="connsiteY639" fmla="*/ 2376516 h 6857999"/>
              <a:gd name="connsiteX640" fmla="*/ 8278074 w 12191999"/>
              <a:gd name="connsiteY640" fmla="*/ 2394989 h 6857999"/>
              <a:gd name="connsiteX641" fmla="*/ 8365507 w 12191999"/>
              <a:gd name="connsiteY641" fmla="*/ 2385753 h 6857999"/>
              <a:gd name="connsiteX642" fmla="*/ 8375222 w 12191999"/>
              <a:gd name="connsiteY642" fmla="*/ 2413462 h 6857999"/>
              <a:gd name="connsiteX643" fmla="*/ 8404366 w 12191999"/>
              <a:gd name="connsiteY643" fmla="*/ 2478116 h 6857999"/>
              <a:gd name="connsiteX644" fmla="*/ 8414080 w 12191999"/>
              <a:gd name="connsiteY644" fmla="*/ 2533535 h 6857999"/>
              <a:gd name="connsiteX645" fmla="*/ 8452940 w 12191999"/>
              <a:gd name="connsiteY645" fmla="*/ 2736735 h 6857999"/>
              <a:gd name="connsiteX646" fmla="*/ 8482084 w 12191999"/>
              <a:gd name="connsiteY646" fmla="*/ 2745971 h 6857999"/>
              <a:gd name="connsiteX647" fmla="*/ 8520942 w 12191999"/>
              <a:gd name="connsiteY647" fmla="*/ 2782916 h 6857999"/>
              <a:gd name="connsiteX648" fmla="*/ 8559802 w 12191999"/>
              <a:gd name="connsiteY648" fmla="*/ 2819862 h 6857999"/>
              <a:gd name="connsiteX649" fmla="*/ 8579230 w 12191999"/>
              <a:gd name="connsiteY649" fmla="*/ 2819862 h 6857999"/>
              <a:gd name="connsiteX650" fmla="*/ 8647234 w 12191999"/>
              <a:gd name="connsiteY650" fmla="*/ 2782916 h 6857999"/>
              <a:gd name="connsiteX651" fmla="*/ 8627804 w 12191999"/>
              <a:gd name="connsiteY651" fmla="*/ 2921462 h 6857999"/>
              <a:gd name="connsiteX652" fmla="*/ 8637518 w 12191999"/>
              <a:gd name="connsiteY652" fmla="*/ 2949171 h 6857999"/>
              <a:gd name="connsiteX653" fmla="*/ 8705522 w 12191999"/>
              <a:gd name="connsiteY653" fmla="*/ 2930698 h 6857999"/>
              <a:gd name="connsiteX654" fmla="*/ 8676378 w 12191999"/>
              <a:gd name="connsiteY654" fmla="*/ 2792153 h 6857999"/>
              <a:gd name="connsiteX655" fmla="*/ 8637518 w 12191999"/>
              <a:gd name="connsiteY655" fmla="*/ 2736735 h 6857999"/>
              <a:gd name="connsiteX656" fmla="*/ 8666664 w 12191999"/>
              <a:gd name="connsiteY656" fmla="*/ 2561244 h 6857999"/>
              <a:gd name="connsiteX657" fmla="*/ 8715236 w 12191999"/>
              <a:gd name="connsiteY657" fmla="*/ 2533535 h 6857999"/>
              <a:gd name="connsiteX658" fmla="*/ 8773525 w 12191999"/>
              <a:gd name="connsiteY658" fmla="*/ 2487353 h 6857999"/>
              <a:gd name="connsiteX659" fmla="*/ 8831814 w 12191999"/>
              <a:gd name="connsiteY659" fmla="*/ 2450407 h 6857999"/>
              <a:gd name="connsiteX660" fmla="*/ 8847137 w 12191999"/>
              <a:gd name="connsiteY660" fmla="*/ 2428112 h 6857999"/>
              <a:gd name="connsiteX661" fmla="*/ 8853222 w 12191999"/>
              <a:gd name="connsiteY661" fmla="*/ 2418683 h 6857999"/>
              <a:gd name="connsiteX662" fmla="*/ 8851842 w 12191999"/>
              <a:gd name="connsiteY662" fmla="*/ 2421276 h 6857999"/>
              <a:gd name="connsiteX663" fmla="*/ 8880387 w 12191999"/>
              <a:gd name="connsiteY663" fmla="*/ 2413462 h 6857999"/>
              <a:gd name="connsiteX664" fmla="*/ 8899816 w 12191999"/>
              <a:gd name="connsiteY664" fmla="*/ 2385753 h 6857999"/>
              <a:gd name="connsiteX665" fmla="*/ 8987249 w 12191999"/>
              <a:gd name="connsiteY665" fmla="*/ 2339571 h 6857999"/>
              <a:gd name="connsiteX666" fmla="*/ 9016394 w 12191999"/>
              <a:gd name="connsiteY666" fmla="*/ 2321098 h 6857999"/>
              <a:gd name="connsiteX667" fmla="*/ 9035822 w 12191999"/>
              <a:gd name="connsiteY667" fmla="*/ 2348807 h 6857999"/>
              <a:gd name="connsiteX668" fmla="*/ 9064966 w 12191999"/>
              <a:gd name="connsiteY668" fmla="*/ 2376516 h 6857999"/>
              <a:gd name="connsiteX669" fmla="*/ 9074682 w 12191999"/>
              <a:gd name="connsiteY669" fmla="*/ 2431935 h 6857999"/>
              <a:gd name="connsiteX670" fmla="*/ 9103826 w 12191999"/>
              <a:gd name="connsiteY670" fmla="*/ 2450407 h 6857999"/>
              <a:gd name="connsiteX671" fmla="*/ 9113540 w 12191999"/>
              <a:gd name="connsiteY671" fmla="*/ 2487353 h 6857999"/>
              <a:gd name="connsiteX672" fmla="*/ 9142684 w 12191999"/>
              <a:gd name="connsiteY672" fmla="*/ 2496589 h 6857999"/>
              <a:gd name="connsiteX673" fmla="*/ 9181544 w 12191999"/>
              <a:gd name="connsiteY673" fmla="*/ 2505825 h 6857999"/>
              <a:gd name="connsiteX674" fmla="*/ 9210688 w 12191999"/>
              <a:gd name="connsiteY674" fmla="*/ 2533535 h 6857999"/>
              <a:gd name="connsiteX675" fmla="*/ 9239832 w 12191999"/>
              <a:gd name="connsiteY675" fmla="*/ 2616662 h 6857999"/>
              <a:gd name="connsiteX676" fmla="*/ 9259262 w 12191999"/>
              <a:gd name="connsiteY676" fmla="*/ 2644371 h 6857999"/>
              <a:gd name="connsiteX677" fmla="*/ 9268976 w 12191999"/>
              <a:gd name="connsiteY677" fmla="*/ 2690553 h 6857999"/>
              <a:gd name="connsiteX678" fmla="*/ 9288406 w 12191999"/>
              <a:gd name="connsiteY678" fmla="*/ 2764444 h 6857999"/>
              <a:gd name="connsiteX679" fmla="*/ 9278690 w 12191999"/>
              <a:gd name="connsiteY679" fmla="*/ 2930698 h 6857999"/>
              <a:gd name="connsiteX680" fmla="*/ 9239832 w 12191999"/>
              <a:gd name="connsiteY680" fmla="*/ 2986116 h 6857999"/>
              <a:gd name="connsiteX681" fmla="*/ 9191258 w 12191999"/>
              <a:gd name="connsiteY681" fmla="*/ 3004589 h 6857999"/>
              <a:gd name="connsiteX682" fmla="*/ 9210688 w 12191999"/>
              <a:gd name="connsiteY682" fmla="*/ 3032298 h 6857999"/>
              <a:gd name="connsiteX683" fmla="*/ 9239832 w 12191999"/>
              <a:gd name="connsiteY683" fmla="*/ 3096953 h 6857999"/>
              <a:gd name="connsiteX684" fmla="*/ 9298120 w 12191999"/>
              <a:gd name="connsiteY684" fmla="*/ 3152371 h 6857999"/>
              <a:gd name="connsiteX685" fmla="*/ 9327264 w 12191999"/>
              <a:gd name="connsiteY685" fmla="*/ 3180080 h 6857999"/>
              <a:gd name="connsiteX686" fmla="*/ 9346694 w 12191999"/>
              <a:gd name="connsiteY686" fmla="*/ 3207789 h 6857999"/>
              <a:gd name="connsiteX687" fmla="*/ 9395268 w 12191999"/>
              <a:gd name="connsiteY687" fmla="*/ 3253971 h 6857999"/>
              <a:gd name="connsiteX688" fmla="*/ 9414697 w 12191999"/>
              <a:gd name="connsiteY688" fmla="*/ 3318625 h 6857999"/>
              <a:gd name="connsiteX689" fmla="*/ 9453556 w 12191999"/>
              <a:gd name="connsiteY689" fmla="*/ 3337098 h 6857999"/>
              <a:gd name="connsiteX690" fmla="*/ 9482700 w 12191999"/>
              <a:gd name="connsiteY690" fmla="*/ 3383280 h 6857999"/>
              <a:gd name="connsiteX691" fmla="*/ 9511844 w 12191999"/>
              <a:gd name="connsiteY691" fmla="*/ 3401753 h 6857999"/>
              <a:gd name="connsiteX692" fmla="*/ 9540988 w 12191999"/>
              <a:gd name="connsiteY692" fmla="*/ 3429462 h 6857999"/>
              <a:gd name="connsiteX693" fmla="*/ 9579847 w 12191999"/>
              <a:gd name="connsiteY693" fmla="*/ 3447935 h 6857999"/>
              <a:gd name="connsiteX694" fmla="*/ 9793571 w 12191999"/>
              <a:gd name="connsiteY694" fmla="*/ 3475644 h 6857999"/>
              <a:gd name="connsiteX695" fmla="*/ 9822715 w 12191999"/>
              <a:gd name="connsiteY695" fmla="*/ 3494116 h 6857999"/>
              <a:gd name="connsiteX696" fmla="*/ 9929577 w 12191999"/>
              <a:gd name="connsiteY696" fmla="*/ 3512589 h 6857999"/>
              <a:gd name="connsiteX697" fmla="*/ 10017010 w 12191999"/>
              <a:gd name="connsiteY697" fmla="*/ 3558771 h 6857999"/>
              <a:gd name="connsiteX698" fmla="*/ 10085013 w 12191999"/>
              <a:gd name="connsiteY698" fmla="*/ 3568007 h 6857999"/>
              <a:gd name="connsiteX699" fmla="*/ 10104442 w 12191999"/>
              <a:gd name="connsiteY699" fmla="*/ 3540298 h 6857999"/>
              <a:gd name="connsiteX700" fmla="*/ 10075298 w 12191999"/>
              <a:gd name="connsiteY700" fmla="*/ 3531062 h 6857999"/>
              <a:gd name="connsiteX701" fmla="*/ 10055869 w 12191999"/>
              <a:gd name="connsiteY701" fmla="*/ 3503353 h 6857999"/>
              <a:gd name="connsiteX702" fmla="*/ 10007295 w 12191999"/>
              <a:gd name="connsiteY702" fmla="*/ 3494116 h 6857999"/>
              <a:gd name="connsiteX703" fmla="*/ 9949007 w 12191999"/>
              <a:gd name="connsiteY703" fmla="*/ 3475644 h 6857999"/>
              <a:gd name="connsiteX704" fmla="*/ 9890718 w 12191999"/>
              <a:gd name="connsiteY704" fmla="*/ 3457171 h 6857999"/>
              <a:gd name="connsiteX705" fmla="*/ 9861574 w 12191999"/>
              <a:gd name="connsiteY705" fmla="*/ 3447935 h 6857999"/>
              <a:gd name="connsiteX706" fmla="*/ 9832430 w 12191999"/>
              <a:gd name="connsiteY706" fmla="*/ 3420225 h 6857999"/>
              <a:gd name="connsiteX707" fmla="*/ 9793571 w 12191999"/>
              <a:gd name="connsiteY707" fmla="*/ 3410989 h 6857999"/>
              <a:gd name="connsiteX708" fmla="*/ 9686709 w 12191999"/>
              <a:gd name="connsiteY708" fmla="*/ 3383280 h 6857999"/>
              <a:gd name="connsiteX709" fmla="*/ 9618706 w 12191999"/>
              <a:gd name="connsiteY709" fmla="*/ 3374044 h 6857999"/>
              <a:gd name="connsiteX710" fmla="*/ 9589562 w 12191999"/>
              <a:gd name="connsiteY710" fmla="*/ 3355571 h 6857999"/>
              <a:gd name="connsiteX711" fmla="*/ 9560418 w 12191999"/>
              <a:gd name="connsiteY711" fmla="*/ 3346335 h 6857999"/>
              <a:gd name="connsiteX712" fmla="*/ 9540988 w 12191999"/>
              <a:gd name="connsiteY712" fmla="*/ 3318625 h 6857999"/>
              <a:gd name="connsiteX713" fmla="*/ 9560418 w 12191999"/>
              <a:gd name="connsiteY713" fmla="*/ 3180080 h 6857999"/>
              <a:gd name="connsiteX714" fmla="*/ 9579847 w 12191999"/>
              <a:gd name="connsiteY714" fmla="*/ 3152371 h 6857999"/>
              <a:gd name="connsiteX715" fmla="*/ 9521559 w 12191999"/>
              <a:gd name="connsiteY715" fmla="*/ 3115425 h 6857999"/>
              <a:gd name="connsiteX716" fmla="*/ 9492414 w 12191999"/>
              <a:gd name="connsiteY716" fmla="*/ 3096953 h 6857999"/>
              <a:gd name="connsiteX717" fmla="*/ 9472985 w 12191999"/>
              <a:gd name="connsiteY717" fmla="*/ 3069244 h 6857999"/>
              <a:gd name="connsiteX718" fmla="*/ 9443841 w 12191999"/>
              <a:gd name="connsiteY718" fmla="*/ 3041535 h 6857999"/>
              <a:gd name="connsiteX719" fmla="*/ 9434126 w 12191999"/>
              <a:gd name="connsiteY719" fmla="*/ 3013825 h 6857999"/>
              <a:gd name="connsiteX720" fmla="*/ 9404982 w 12191999"/>
              <a:gd name="connsiteY720" fmla="*/ 2829098 h 6857999"/>
              <a:gd name="connsiteX721" fmla="*/ 9385552 w 12191999"/>
              <a:gd name="connsiteY721" fmla="*/ 2801389 h 6857999"/>
              <a:gd name="connsiteX722" fmla="*/ 9375838 w 12191999"/>
              <a:gd name="connsiteY722" fmla="*/ 2773680 h 6857999"/>
              <a:gd name="connsiteX723" fmla="*/ 9356408 w 12191999"/>
              <a:gd name="connsiteY723" fmla="*/ 2745971 h 6857999"/>
              <a:gd name="connsiteX724" fmla="*/ 9346694 w 12191999"/>
              <a:gd name="connsiteY724" fmla="*/ 2699789 h 6857999"/>
              <a:gd name="connsiteX725" fmla="*/ 9356408 w 12191999"/>
              <a:gd name="connsiteY725" fmla="*/ 2616662 h 6857999"/>
              <a:gd name="connsiteX726" fmla="*/ 9385552 w 12191999"/>
              <a:gd name="connsiteY726" fmla="*/ 2625898 h 6857999"/>
              <a:gd name="connsiteX727" fmla="*/ 9404982 w 12191999"/>
              <a:gd name="connsiteY727" fmla="*/ 2662844 h 6857999"/>
              <a:gd name="connsiteX728" fmla="*/ 9414697 w 12191999"/>
              <a:gd name="connsiteY728" fmla="*/ 2736735 h 6857999"/>
              <a:gd name="connsiteX729" fmla="*/ 9424412 w 12191999"/>
              <a:gd name="connsiteY729" fmla="*/ 2764444 h 6857999"/>
              <a:gd name="connsiteX730" fmla="*/ 9463270 w 12191999"/>
              <a:gd name="connsiteY730" fmla="*/ 2782916 h 6857999"/>
              <a:gd name="connsiteX731" fmla="*/ 9492414 w 12191999"/>
              <a:gd name="connsiteY731" fmla="*/ 2810625 h 6857999"/>
              <a:gd name="connsiteX732" fmla="*/ 9599276 w 12191999"/>
              <a:gd name="connsiteY732" fmla="*/ 2810625 h 6857999"/>
              <a:gd name="connsiteX733" fmla="*/ 9608992 w 12191999"/>
              <a:gd name="connsiteY733" fmla="*/ 2598189 h 6857999"/>
              <a:gd name="connsiteX734" fmla="*/ 9589562 w 12191999"/>
              <a:gd name="connsiteY734" fmla="*/ 2570480 h 6857999"/>
              <a:gd name="connsiteX735" fmla="*/ 9550703 w 12191999"/>
              <a:gd name="connsiteY735" fmla="*/ 2552007 h 6857999"/>
              <a:gd name="connsiteX736" fmla="*/ 9511844 w 12191999"/>
              <a:gd name="connsiteY736" fmla="*/ 2468880 h 6857999"/>
              <a:gd name="connsiteX737" fmla="*/ 9521559 w 12191999"/>
              <a:gd name="connsiteY737" fmla="*/ 2367280 h 6857999"/>
              <a:gd name="connsiteX738" fmla="*/ 9579847 w 12191999"/>
              <a:gd name="connsiteY738" fmla="*/ 2339571 h 6857999"/>
              <a:gd name="connsiteX739" fmla="*/ 9939292 w 12191999"/>
              <a:gd name="connsiteY739" fmla="*/ 2321098 h 6857999"/>
              <a:gd name="connsiteX740" fmla="*/ 10007295 w 12191999"/>
              <a:gd name="connsiteY740" fmla="*/ 2284153 h 6857999"/>
              <a:gd name="connsiteX741" fmla="*/ 10065583 w 12191999"/>
              <a:gd name="connsiteY741" fmla="*/ 2247207 h 6857999"/>
              <a:gd name="connsiteX742" fmla="*/ 10075298 w 12191999"/>
              <a:gd name="connsiteY742" fmla="*/ 2201025 h 6857999"/>
              <a:gd name="connsiteX743" fmla="*/ 10104442 w 12191999"/>
              <a:gd name="connsiteY743" fmla="*/ 2182553 h 6857999"/>
              <a:gd name="connsiteX744" fmla="*/ 10123872 w 12191999"/>
              <a:gd name="connsiteY744" fmla="*/ 2154844 h 6857999"/>
              <a:gd name="connsiteX745" fmla="*/ 10133586 w 12191999"/>
              <a:gd name="connsiteY745" fmla="*/ 2108662 h 6857999"/>
              <a:gd name="connsiteX746" fmla="*/ 10172445 w 12191999"/>
              <a:gd name="connsiteY746" fmla="*/ 2044007 h 6857999"/>
              <a:gd name="connsiteX747" fmla="*/ 10162731 w 12191999"/>
              <a:gd name="connsiteY747" fmla="*/ 1933171 h 6857999"/>
              <a:gd name="connsiteX748" fmla="*/ 10133586 w 12191999"/>
              <a:gd name="connsiteY748" fmla="*/ 1905462 h 6857999"/>
              <a:gd name="connsiteX749" fmla="*/ 10123872 w 12191999"/>
              <a:gd name="connsiteY749" fmla="*/ 1877753 h 6857999"/>
              <a:gd name="connsiteX750" fmla="*/ 10075298 w 12191999"/>
              <a:gd name="connsiteY750" fmla="*/ 1831571 h 6857999"/>
              <a:gd name="connsiteX751" fmla="*/ 10046154 w 12191999"/>
              <a:gd name="connsiteY751" fmla="*/ 1665317 h 6857999"/>
              <a:gd name="connsiteX752" fmla="*/ 10017010 w 12191999"/>
              <a:gd name="connsiteY752" fmla="*/ 1656081 h 6857999"/>
              <a:gd name="connsiteX753" fmla="*/ 9949007 w 12191999"/>
              <a:gd name="connsiteY753" fmla="*/ 1619136 h 6857999"/>
              <a:gd name="connsiteX754" fmla="*/ 9919862 w 12191999"/>
              <a:gd name="connsiteY754" fmla="*/ 1609899 h 6857999"/>
              <a:gd name="connsiteX755" fmla="*/ 9958722 w 12191999"/>
              <a:gd name="connsiteY755" fmla="*/ 1591426 h 6857999"/>
              <a:gd name="connsiteX756" fmla="*/ 10017010 w 12191999"/>
              <a:gd name="connsiteY756" fmla="*/ 1628372 h 6857999"/>
              <a:gd name="connsiteX757" fmla="*/ 10133586 w 12191999"/>
              <a:gd name="connsiteY757" fmla="*/ 1656081 h 6857999"/>
              <a:gd name="connsiteX758" fmla="*/ 10162731 w 12191999"/>
              <a:gd name="connsiteY758" fmla="*/ 1683790 h 6857999"/>
              <a:gd name="connsiteX759" fmla="*/ 10191875 w 12191999"/>
              <a:gd name="connsiteY759" fmla="*/ 1702263 h 6857999"/>
              <a:gd name="connsiteX760" fmla="*/ 10230734 w 12191999"/>
              <a:gd name="connsiteY760" fmla="*/ 1757681 h 6857999"/>
              <a:gd name="connsiteX761" fmla="*/ 10240448 w 12191999"/>
              <a:gd name="connsiteY761" fmla="*/ 1794626 h 6857999"/>
              <a:gd name="connsiteX762" fmla="*/ 10259878 w 12191999"/>
              <a:gd name="connsiteY762" fmla="*/ 1822336 h 6857999"/>
              <a:gd name="connsiteX763" fmla="*/ 10327881 w 12191999"/>
              <a:gd name="connsiteY763" fmla="*/ 1933171 h 6857999"/>
              <a:gd name="connsiteX764" fmla="*/ 10427764 w 12191999"/>
              <a:gd name="connsiteY764" fmla="*/ 1936920 h 6857999"/>
              <a:gd name="connsiteX765" fmla="*/ 10452707 w 12191999"/>
              <a:gd name="connsiteY765" fmla="*/ 1924656 h 6857999"/>
              <a:gd name="connsiteX766" fmla="*/ 10465976 w 12191999"/>
              <a:gd name="connsiteY766" fmla="*/ 1934082 h 6857999"/>
              <a:gd name="connsiteX767" fmla="*/ 10502746 w 12191999"/>
              <a:gd name="connsiteY767" fmla="*/ 1942407 h 6857999"/>
              <a:gd name="connsiteX768" fmla="*/ 10638752 w 12191999"/>
              <a:gd name="connsiteY768" fmla="*/ 1951644 h 6857999"/>
              <a:gd name="connsiteX769" fmla="*/ 10667896 w 12191999"/>
              <a:gd name="connsiteY769" fmla="*/ 1914698 h 6857999"/>
              <a:gd name="connsiteX770" fmla="*/ 10706755 w 12191999"/>
              <a:gd name="connsiteY770" fmla="*/ 1877753 h 6857999"/>
              <a:gd name="connsiteX771" fmla="*/ 10716470 w 12191999"/>
              <a:gd name="connsiteY771" fmla="*/ 1850044 h 6857999"/>
              <a:gd name="connsiteX772" fmla="*/ 10755329 w 12191999"/>
              <a:gd name="connsiteY772" fmla="*/ 1794626 h 6857999"/>
              <a:gd name="connsiteX773" fmla="*/ 10765043 w 12191999"/>
              <a:gd name="connsiteY773" fmla="*/ 1757681 h 6857999"/>
              <a:gd name="connsiteX774" fmla="*/ 10774758 w 12191999"/>
              <a:gd name="connsiteY774" fmla="*/ 1729972 h 6857999"/>
              <a:gd name="connsiteX775" fmla="*/ 10784473 w 12191999"/>
              <a:gd name="connsiteY775" fmla="*/ 1554481 h 6857999"/>
              <a:gd name="connsiteX776" fmla="*/ 10881620 w 12191999"/>
              <a:gd name="connsiteY776" fmla="*/ 1545245 h 6857999"/>
              <a:gd name="connsiteX777" fmla="*/ 10862191 w 12191999"/>
              <a:gd name="connsiteY777" fmla="*/ 1517536 h 6857999"/>
              <a:gd name="connsiteX778" fmla="*/ 10842761 w 12191999"/>
              <a:gd name="connsiteY778" fmla="*/ 1489826 h 6857999"/>
              <a:gd name="connsiteX779" fmla="*/ 10765043 w 12191999"/>
              <a:gd name="connsiteY779" fmla="*/ 1526772 h 6857999"/>
              <a:gd name="connsiteX780" fmla="*/ 10755329 w 12191999"/>
              <a:gd name="connsiteY780" fmla="*/ 1563717 h 6857999"/>
              <a:gd name="connsiteX781" fmla="*/ 10735899 w 12191999"/>
              <a:gd name="connsiteY781" fmla="*/ 1628372 h 6857999"/>
              <a:gd name="connsiteX782" fmla="*/ 10706755 w 12191999"/>
              <a:gd name="connsiteY782" fmla="*/ 1729972 h 6857999"/>
              <a:gd name="connsiteX783" fmla="*/ 10687326 w 12191999"/>
              <a:gd name="connsiteY783" fmla="*/ 1757681 h 6857999"/>
              <a:gd name="connsiteX784" fmla="*/ 10667896 w 12191999"/>
              <a:gd name="connsiteY784" fmla="*/ 1794626 h 6857999"/>
              <a:gd name="connsiteX785" fmla="*/ 10599893 w 12191999"/>
              <a:gd name="connsiteY785" fmla="*/ 1840807 h 6857999"/>
              <a:gd name="connsiteX786" fmla="*/ 10570749 w 12191999"/>
              <a:gd name="connsiteY786" fmla="*/ 1850044 h 6857999"/>
              <a:gd name="connsiteX787" fmla="*/ 10541605 w 12191999"/>
              <a:gd name="connsiteY787" fmla="*/ 1868516 h 6857999"/>
              <a:gd name="connsiteX788" fmla="*/ 10498149 w 12191999"/>
              <a:gd name="connsiteY788" fmla="*/ 1874516 h 6857999"/>
              <a:gd name="connsiteX789" fmla="*/ 10455494 w 12191999"/>
              <a:gd name="connsiteY789" fmla="*/ 1877656 h 6857999"/>
              <a:gd name="connsiteX790" fmla="*/ 10434743 w 12191999"/>
              <a:gd name="connsiteY790" fmla="*/ 1831571 h 6857999"/>
              <a:gd name="connsiteX791" fmla="*/ 10415313 w 12191999"/>
              <a:gd name="connsiteY791" fmla="*/ 1803863 h 6857999"/>
              <a:gd name="connsiteX792" fmla="*/ 10366740 w 12191999"/>
              <a:gd name="connsiteY792" fmla="*/ 1794626 h 6857999"/>
              <a:gd name="connsiteX793" fmla="*/ 10318166 w 12191999"/>
              <a:gd name="connsiteY793" fmla="*/ 1729972 h 6857999"/>
              <a:gd name="connsiteX794" fmla="*/ 10308451 w 12191999"/>
              <a:gd name="connsiteY794" fmla="*/ 1674554 h 6857999"/>
              <a:gd name="connsiteX795" fmla="*/ 10298737 w 12191999"/>
              <a:gd name="connsiteY795" fmla="*/ 1646845 h 6857999"/>
              <a:gd name="connsiteX796" fmla="*/ 10318166 w 12191999"/>
              <a:gd name="connsiteY796" fmla="*/ 1600663 h 6857999"/>
              <a:gd name="connsiteX797" fmla="*/ 10386169 w 12191999"/>
              <a:gd name="connsiteY797" fmla="*/ 1545245 h 6857999"/>
              <a:gd name="connsiteX798" fmla="*/ 10463887 w 12191999"/>
              <a:gd name="connsiteY798" fmla="*/ 1526772 h 6857999"/>
              <a:gd name="connsiteX799" fmla="*/ 10531890 w 12191999"/>
              <a:gd name="connsiteY799" fmla="*/ 1489826 h 6857999"/>
              <a:gd name="connsiteX800" fmla="*/ 10570749 w 12191999"/>
              <a:gd name="connsiteY800" fmla="*/ 1462117 h 6857999"/>
              <a:gd name="connsiteX801" fmla="*/ 10599893 w 12191999"/>
              <a:gd name="connsiteY801" fmla="*/ 1443645 h 6857999"/>
              <a:gd name="connsiteX802" fmla="*/ 10638752 w 12191999"/>
              <a:gd name="connsiteY802" fmla="*/ 1415936 h 6857999"/>
              <a:gd name="connsiteX803" fmla="*/ 10716470 w 12191999"/>
              <a:gd name="connsiteY803" fmla="*/ 1369754 h 6857999"/>
              <a:gd name="connsiteX804" fmla="*/ 10745614 w 12191999"/>
              <a:gd name="connsiteY804" fmla="*/ 1342045 h 6857999"/>
              <a:gd name="connsiteX805" fmla="*/ 10755329 w 12191999"/>
              <a:gd name="connsiteY805" fmla="*/ 1314336 h 6857999"/>
              <a:gd name="connsiteX806" fmla="*/ 10774758 w 12191999"/>
              <a:gd name="connsiteY806" fmla="*/ 1286626 h 6857999"/>
              <a:gd name="connsiteX807" fmla="*/ 10726185 w 12191999"/>
              <a:gd name="connsiteY807" fmla="*/ 1194263 h 6857999"/>
              <a:gd name="connsiteX808" fmla="*/ 10706755 w 12191999"/>
              <a:gd name="connsiteY808" fmla="*/ 1166554 h 6857999"/>
              <a:gd name="connsiteX809" fmla="*/ 10619323 w 12191999"/>
              <a:gd name="connsiteY809" fmla="*/ 1120372 h 6857999"/>
              <a:gd name="connsiteX810" fmla="*/ 10570749 w 12191999"/>
              <a:gd name="connsiteY810" fmla="*/ 1111136 h 6857999"/>
              <a:gd name="connsiteX811" fmla="*/ 10580464 w 12191999"/>
              <a:gd name="connsiteY811" fmla="*/ 1028008 h 6857999"/>
              <a:gd name="connsiteX812" fmla="*/ 10667896 w 12191999"/>
              <a:gd name="connsiteY812" fmla="*/ 1018772 h 6857999"/>
              <a:gd name="connsiteX813" fmla="*/ 10706755 w 12191999"/>
              <a:gd name="connsiteY813" fmla="*/ 1009536 h 6857999"/>
              <a:gd name="connsiteX814" fmla="*/ 10735899 w 12191999"/>
              <a:gd name="connsiteY814" fmla="*/ 991062 h 6857999"/>
              <a:gd name="connsiteX815" fmla="*/ 10910765 w 12191999"/>
              <a:gd name="connsiteY815" fmla="*/ 991062 h 6857999"/>
              <a:gd name="connsiteX816" fmla="*/ 11124489 w 12191999"/>
              <a:gd name="connsiteY816" fmla="*/ 981825 h 6857999"/>
              <a:gd name="connsiteX817" fmla="*/ 11182777 w 12191999"/>
              <a:gd name="connsiteY817" fmla="*/ 954117 h 6857999"/>
              <a:gd name="connsiteX818" fmla="*/ 11250779 w 12191999"/>
              <a:gd name="connsiteY818" fmla="*/ 935645 h 6857999"/>
              <a:gd name="connsiteX819" fmla="*/ 11338213 w 12191999"/>
              <a:gd name="connsiteY819" fmla="*/ 870990 h 6857999"/>
              <a:gd name="connsiteX820" fmla="*/ 11367357 w 12191999"/>
              <a:gd name="connsiteY820" fmla="*/ 861754 h 6857999"/>
              <a:gd name="connsiteX821" fmla="*/ 11396501 w 12191999"/>
              <a:gd name="connsiteY821" fmla="*/ 834045 h 6857999"/>
              <a:gd name="connsiteX822" fmla="*/ 11493648 w 12191999"/>
              <a:gd name="connsiteY822" fmla="*/ 834045 h 6857999"/>
              <a:gd name="connsiteX823" fmla="*/ 11483933 w 12191999"/>
              <a:gd name="connsiteY823" fmla="*/ 991062 h 6857999"/>
              <a:gd name="connsiteX824" fmla="*/ 11357641 w 12191999"/>
              <a:gd name="connsiteY824" fmla="*/ 1018772 h 6857999"/>
              <a:gd name="connsiteX825" fmla="*/ 11318783 w 12191999"/>
              <a:gd name="connsiteY825" fmla="*/ 1028008 h 6857999"/>
              <a:gd name="connsiteX826" fmla="*/ 11299353 w 12191999"/>
              <a:gd name="connsiteY826" fmla="*/ 1055717 h 6857999"/>
              <a:gd name="connsiteX827" fmla="*/ 11270209 w 12191999"/>
              <a:gd name="connsiteY827" fmla="*/ 1074190 h 6857999"/>
              <a:gd name="connsiteX828" fmla="*/ 11260495 w 12191999"/>
              <a:gd name="connsiteY828" fmla="*/ 1101899 h 6857999"/>
              <a:gd name="connsiteX829" fmla="*/ 11241065 w 12191999"/>
              <a:gd name="connsiteY829" fmla="*/ 1166554 h 6857999"/>
              <a:gd name="connsiteX830" fmla="*/ 11435359 w 12191999"/>
              <a:gd name="connsiteY830" fmla="*/ 1175790 h 6857999"/>
              <a:gd name="connsiteX831" fmla="*/ 11464503 w 12191999"/>
              <a:gd name="connsiteY831" fmla="*/ 1138845 h 6857999"/>
              <a:gd name="connsiteX832" fmla="*/ 11493648 w 12191999"/>
              <a:gd name="connsiteY832" fmla="*/ 1111136 h 6857999"/>
              <a:gd name="connsiteX833" fmla="*/ 11513077 w 12191999"/>
              <a:gd name="connsiteY833" fmla="*/ 1083426 h 6857999"/>
              <a:gd name="connsiteX834" fmla="*/ 11571365 w 12191999"/>
              <a:gd name="connsiteY834" fmla="*/ 1055717 h 6857999"/>
              <a:gd name="connsiteX835" fmla="*/ 11619939 w 12191999"/>
              <a:gd name="connsiteY835" fmla="*/ 1028008 h 6857999"/>
              <a:gd name="connsiteX836" fmla="*/ 11687943 w 12191999"/>
              <a:gd name="connsiteY836" fmla="*/ 981825 h 6857999"/>
              <a:gd name="connsiteX837" fmla="*/ 11717087 w 12191999"/>
              <a:gd name="connsiteY837" fmla="*/ 972590 h 6857999"/>
              <a:gd name="connsiteX838" fmla="*/ 11746231 w 12191999"/>
              <a:gd name="connsiteY838" fmla="*/ 954117 h 6857999"/>
              <a:gd name="connsiteX839" fmla="*/ 11804519 w 12191999"/>
              <a:gd name="connsiteY839" fmla="*/ 926408 h 6857999"/>
              <a:gd name="connsiteX840" fmla="*/ 11833663 w 12191999"/>
              <a:gd name="connsiteY840" fmla="*/ 898699 h 6857999"/>
              <a:gd name="connsiteX841" fmla="*/ 11872523 w 12191999"/>
              <a:gd name="connsiteY841" fmla="*/ 880226 h 6857999"/>
              <a:gd name="connsiteX842" fmla="*/ 11901667 w 12191999"/>
              <a:gd name="connsiteY842" fmla="*/ 861754 h 6857999"/>
              <a:gd name="connsiteX843" fmla="*/ 11940525 w 12191999"/>
              <a:gd name="connsiteY843" fmla="*/ 852517 h 6857999"/>
              <a:gd name="connsiteX844" fmla="*/ 12037673 w 12191999"/>
              <a:gd name="connsiteY844" fmla="*/ 834045 h 6857999"/>
              <a:gd name="connsiteX845" fmla="*/ 12066817 w 12191999"/>
              <a:gd name="connsiteY845" fmla="*/ 806336 h 6857999"/>
              <a:gd name="connsiteX846" fmla="*/ 12095961 w 12191999"/>
              <a:gd name="connsiteY846" fmla="*/ 797099 h 6857999"/>
              <a:gd name="connsiteX847" fmla="*/ 12115391 w 12191999"/>
              <a:gd name="connsiteY847" fmla="*/ 769390 h 6857999"/>
              <a:gd name="connsiteX848" fmla="*/ 12115391 w 12191999"/>
              <a:gd name="connsiteY848" fmla="*/ 603136 h 6857999"/>
              <a:gd name="connsiteX849" fmla="*/ 12057101 w 12191999"/>
              <a:gd name="connsiteY849" fmla="*/ 566190 h 6857999"/>
              <a:gd name="connsiteX850" fmla="*/ 11979385 w 12191999"/>
              <a:gd name="connsiteY850" fmla="*/ 547717 h 6857999"/>
              <a:gd name="connsiteX851" fmla="*/ 11921095 w 12191999"/>
              <a:gd name="connsiteY851" fmla="*/ 529245 h 6857999"/>
              <a:gd name="connsiteX852" fmla="*/ 11804519 w 12191999"/>
              <a:gd name="connsiteY852" fmla="*/ 510772 h 6857999"/>
              <a:gd name="connsiteX853" fmla="*/ 11765661 w 12191999"/>
              <a:gd name="connsiteY853" fmla="*/ 492299 h 6857999"/>
              <a:gd name="connsiteX854" fmla="*/ 11678227 w 12191999"/>
              <a:gd name="connsiteY854" fmla="*/ 510772 h 6857999"/>
              <a:gd name="connsiteX855" fmla="*/ 11581081 w 12191999"/>
              <a:gd name="connsiteY855" fmla="*/ 538481 h 6857999"/>
              <a:gd name="connsiteX856" fmla="*/ 10862191 w 12191999"/>
              <a:gd name="connsiteY856" fmla="*/ 501536 h 6857999"/>
              <a:gd name="connsiteX857" fmla="*/ 10774758 w 12191999"/>
              <a:gd name="connsiteY857" fmla="*/ 473826 h 6857999"/>
              <a:gd name="connsiteX858" fmla="*/ 10745614 w 12191999"/>
              <a:gd name="connsiteY858" fmla="*/ 446117 h 6857999"/>
              <a:gd name="connsiteX859" fmla="*/ 10658181 w 12191999"/>
              <a:gd name="connsiteY859" fmla="*/ 427645 h 6857999"/>
              <a:gd name="connsiteX860" fmla="*/ 10405599 w 12191999"/>
              <a:gd name="connsiteY860" fmla="*/ 427645 h 6857999"/>
              <a:gd name="connsiteX861" fmla="*/ 10386169 w 12191999"/>
              <a:gd name="connsiteY861" fmla="*/ 455354 h 6857999"/>
              <a:gd name="connsiteX862" fmla="*/ 10308451 w 12191999"/>
              <a:gd name="connsiteY862" fmla="*/ 483063 h 6857999"/>
              <a:gd name="connsiteX863" fmla="*/ 10085013 w 12191999"/>
              <a:gd name="connsiteY863" fmla="*/ 473826 h 6857999"/>
              <a:gd name="connsiteX864" fmla="*/ 10026724 w 12191999"/>
              <a:gd name="connsiteY864" fmla="*/ 464590 h 6857999"/>
              <a:gd name="connsiteX865" fmla="*/ 9997580 w 12191999"/>
              <a:gd name="connsiteY865" fmla="*/ 446117 h 6857999"/>
              <a:gd name="connsiteX866" fmla="*/ 9900433 w 12191999"/>
              <a:gd name="connsiteY866" fmla="*/ 427645 h 6857999"/>
              <a:gd name="connsiteX867" fmla="*/ 9861574 w 12191999"/>
              <a:gd name="connsiteY867" fmla="*/ 399936 h 6857999"/>
              <a:gd name="connsiteX868" fmla="*/ 9754712 w 12191999"/>
              <a:gd name="connsiteY868" fmla="*/ 390699 h 6857999"/>
              <a:gd name="connsiteX869" fmla="*/ 9725568 w 12191999"/>
              <a:gd name="connsiteY869" fmla="*/ 381463 h 6857999"/>
              <a:gd name="connsiteX870" fmla="*/ 9715853 w 12191999"/>
              <a:gd name="connsiteY870" fmla="*/ 353754 h 6857999"/>
              <a:gd name="connsiteX871" fmla="*/ 9706138 w 12191999"/>
              <a:gd name="connsiteY871" fmla="*/ 307572 h 6857999"/>
              <a:gd name="connsiteX872" fmla="*/ 9715853 w 12191999"/>
              <a:gd name="connsiteY872" fmla="*/ 270626 h 6857999"/>
              <a:gd name="connsiteX873" fmla="*/ 9631015 w 12191999"/>
              <a:gd name="connsiteY873" fmla="*/ 267639 h 6857999"/>
              <a:gd name="connsiteX874" fmla="*/ 1944277 w 12191999"/>
              <a:gd name="connsiteY874" fmla="*/ 178432 h 6857999"/>
              <a:gd name="connsiteX875" fmla="*/ 1893072 w 12191999"/>
              <a:gd name="connsiteY875" fmla="*/ 209550 h 6857999"/>
              <a:gd name="connsiteX876" fmla="*/ 1848991 w 12191999"/>
              <a:gd name="connsiteY876" fmla="*/ 240030 h 6857999"/>
              <a:gd name="connsiteX877" fmla="*/ 1901087 w 12191999"/>
              <a:gd name="connsiteY877" fmla="*/ 270510 h 6857999"/>
              <a:gd name="connsiteX878" fmla="*/ 1957189 w 12191999"/>
              <a:gd name="connsiteY878" fmla="*/ 266700 h 6857999"/>
              <a:gd name="connsiteX879" fmla="*/ 1965205 w 12191999"/>
              <a:gd name="connsiteY879" fmla="*/ 255270 h 6857999"/>
              <a:gd name="connsiteX880" fmla="*/ 1977226 w 12191999"/>
              <a:gd name="connsiteY880" fmla="*/ 247650 h 6857999"/>
              <a:gd name="connsiteX881" fmla="*/ 1981234 w 12191999"/>
              <a:gd name="connsiteY881" fmla="*/ 236220 h 6857999"/>
              <a:gd name="connsiteX882" fmla="*/ 2021306 w 12191999"/>
              <a:gd name="connsiteY882" fmla="*/ 236220 h 6857999"/>
              <a:gd name="connsiteX883" fmla="*/ 2033328 w 12191999"/>
              <a:gd name="connsiteY883" fmla="*/ 243840 h 6857999"/>
              <a:gd name="connsiteX884" fmla="*/ 2045351 w 12191999"/>
              <a:gd name="connsiteY884" fmla="*/ 247650 h 6857999"/>
              <a:gd name="connsiteX885" fmla="*/ 2065387 w 12191999"/>
              <a:gd name="connsiteY885" fmla="*/ 262890 h 6857999"/>
              <a:gd name="connsiteX886" fmla="*/ 2077408 w 12191999"/>
              <a:gd name="connsiteY886" fmla="*/ 274320 h 6857999"/>
              <a:gd name="connsiteX887" fmla="*/ 2113476 w 12191999"/>
              <a:gd name="connsiteY887" fmla="*/ 281940 h 6857999"/>
              <a:gd name="connsiteX888" fmla="*/ 2129504 w 12191999"/>
              <a:gd name="connsiteY888" fmla="*/ 285750 h 6857999"/>
              <a:gd name="connsiteX889" fmla="*/ 2201636 w 12191999"/>
              <a:gd name="connsiteY889" fmla="*/ 297180 h 6857999"/>
              <a:gd name="connsiteX890" fmla="*/ 2221672 w 12191999"/>
              <a:gd name="connsiteY890" fmla="*/ 312420 h 6857999"/>
              <a:gd name="connsiteX891" fmla="*/ 2245717 w 12191999"/>
              <a:gd name="connsiteY891" fmla="*/ 331470 h 6857999"/>
              <a:gd name="connsiteX892" fmla="*/ 2257738 w 12191999"/>
              <a:gd name="connsiteY892" fmla="*/ 342900 h 6857999"/>
              <a:gd name="connsiteX893" fmla="*/ 2261747 w 12191999"/>
              <a:gd name="connsiteY893" fmla="*/ 361950 h 6857999"/>
              <a:gd name="connsiteX894" fmla="*/ 2277775 w 12191999"/>
              <a:gd name="connsiteY894" fmla="*/ 369570 h 6857999"/>
              <a:gd name="connsiteX895" fmla="*/ 2289797 w 12191999"/>
              <a:gd name="connsiteY895" fmla="*/ 373380 h 6857999"/>
              <a:gd name="connsiteX896" fmla="*/ 2313842 w 12191999"/>
              <a:gd name="connsiteY896" fmla="*/ 384810 h 6857999"/>
              <a:gd name="connsiteX897" fmla="*/ 2361929 w 12191999"/>
              <a:gd name="connsiteY897" fmla="*/ 377190 h 6857999"/>
              <a:gd name="connsiteX898" fmla="*/ 2373951 w 12191999"/>
              <a:gd name="connsiteY898" fmla="*/ 369570 h 6857999"/>
              <a:gd name="connsiteX899" fmla="*/ 2389981 w 12191999"/>
              <a:gd name="connsiteY899" fmla="*/ 365760 h 6857999"/>
              <a:gd name="connsiteX900" fmla="*/ 2406009 w 12191999"/>
              <a:gd name="connsiteY900" fmla="*/ 358140 h 6857999"/>
              <a:gd name="connsiteX901" fmla="*/ 2410016 w 12191999"/>
              <a:gd name="connsiteY901" fmla="*/ 346710 h 6857999"/>
              <a:gd name="connsiteX902" fmla="*/ 2462344 w 12191999"/>
              <a:gd name="connsiteY902" fmla="*/ 344464 h 6857999"/>
              <a:gd name="connsiteX903" fmla="*/ 2514207 w 12191999"/>
              <a:gd name="connsiteY903" fmla="*/ 339090 h 6857999"/>
              <a:gd name="connsiteX904" fmla="*/ 2526229 w 12191999"/>
              <a:gd name="connsiteY904" fmla="*/ 323850 h 6857999"/>
              <a:gd name="connsiteX905" fmla="*/ 2510200 w 12191999"/>
              <a:gd name="connsiteY905" fmla="*/ 266700 h 6857999"/>
              <a:gd name="connsiteX906" fmla="*/ 2470126 w 12191999"/>
              <a:gd name="connsiteY906" fmla="*/ 274320 h 6857999"/>
              <a:gd name="connsiteX907" fmla="*/ 2430053 w 12191999"/>
              <a:gd name="connsiteY907" fmla="*/ 278130 h 6857999"/>
              <a:gd name="connsiteX908" fmla="*/ 2418031 w 12191999"/>
              <a:gd name="connsiteY908" fmla="*/ 281940 h 6857999"/>
              <a:gd name="connsiteX909" fmla="*/ 2406009 w 12191999"/>
              <a:gd name="connsiteY909" fmla="*/ 293370 h 6857999"/>
              <a:gd name="connsiteX910" fmla="*/ 2397995 w 12191999"/>
              <a:gd name="connsiteY910" fmla="*/ 304800 h 6857999"/>
              <a:gd name="connsiteX911" fmla="*/ 2393473 w 12191999"/>
              <a:gd name="connsiteY911" fmla="*/ 323534 h 6857999"/>
              <a:gd name="connsiteX912" fmla="*/ 2394965 w 12191999"/>
              <a:gd name="connsiteY912" fmla="*/ 329931 h 6857999"/>
              <a:gd name="connsiteX913" fmla="*/ 2385974 w 12191999"/>
              <a:gd name="connsiteY913" fmla="*/ 323850 h 6857999"/>
              <a:gd name="connsiteX914" fmla="*/ 2365936 w 12191999"/>
              <a:gd name="connsiteY914" fmla="*/ 320040 h 6857999"/>
              <a:gd name="connsiteX915" fmla="*/ 2349906 w 12191999"/>
              <a:gd name="connsiteY915" fmla="*/ 312420 h 6857999"/>
              <a:gd name="connsiteX916" fmla="*/ 2337885 w 12191999"/>
              <a:gd name="connsiteY916" fmla="*/ 304800 h 6857999"/>
              <a:gd name="connsiteX917" fmla="*/ 2317849 w 12191999"/>
              <a:gd name="connsiteY917" fmla="*/ 300990 h 6857999"/>
              <a:gd name="connsiteX918" fmla="*/ 2292396 w 12191999"/>
              <a:gd name="connsiteY918" fmla="*/ 299890 h 6857999"/>
              <a:gd name="connsiteX919" fmla="*/ 2301819 w 12191999"/>
              <a:gd name="connsiteY919" fmla="*/ 289560 h 6857999"/>
              <a:gd name="connsiteX920" fmla="*/ 2325863 w 12191999"/>
              <a:gd name="connsiteY920" fmla="*/ 270510 h 6857999"/>
              <a:gd name="connsiteX921" fmla="*/ 2341892 w 12191999"/>
              <a:gd name="connsiteY921" fmla="*/ 262890 h 6857999"/>
              <a:gd name="connsiteX922" fmla="*/ 2361929 w 12191999"/>
              <a:gd name="connsiteY922" fmla="*/ 259080 h 6857999"/>
              <a:gd name="connsiteX923" fmla="*/ 2373951 w 12191999"/>
              <a:gd name="connsiteY923" fmla="*/ 255270 h 6857999"/>
              <a:gd name="connsiteX924" fmla="*/ 2369943 w 12191999"/>
              <a:gd name="connsiteY924" fmla="*/ 220980 h 6857999"/>
              <a:gd name="connsiteX925" fmla="*/ 2337885 w 12191999"/>
              <a:gd name="connsiteY925" fmla="*/ 217170 h 6857999"/>
              <a:gd name="connsiteX926" fmla="*/ 2289797 w 12191999"/>
              <a:gd name="connsiteY926" fmla="*/ 224790 h 6857999"/>
              <a:gd name="connsiteX927" fmla="*/ 2253731 w 12191999"/>
              <a:gd name="connsiteY927" fmla="*/ 220980 h 6857999"/>
              <a:gd name="connsiteX928" fmla="*/ 2245716 w 12191999"/>
              <a:gd name="connsiteY928" fmla="*/ 232410 h 6857999"/>
              <a:gd name="connsiteX929" fmla="*/ 2248853 w 12191999"/>
              <a:gd name="connsiteY929" fmla="*/ 298008 h 6857999"/>
              <a:gd name="connsiteX930" fmla="*/ 2229687 w 12191999"/>
              <a:gd name="connsiteY930" fmla="*/ 297180 h 6857999"/>
              <a:gd name="connsiteX931" fmla="*/ 2201636 w 12191999"/>
              <a:gd name="connsiteY931" fmla="*/ 270510 h 6857999"/>
              <a:gd name="connsiteX932" fmla="*/ 2193621 w 12191999"/>
              <a:gd name="connsiteY932" fmla="*/ 243840 h 6857999"/>
              <a:gd name="connsiteX933" fmla="*/ 2181600 w 12191999"/>
              <a:gd name="connsiteY933" fmla="*/ 236220 h 6857999"/>
              <a:gd name="connsiteX934" fmla="*/ 2153548 w 12191999"/>
              <a:gd name="connsiteY934" fmla="*/ 217170 h 6857999"/>
              <a:gd name="connsiteX935" fmla="*/ 2137518 w 12191999"/>
              <a:gd name="connsiteY935" fmla="*/ 209550 h 6857999"/>
              <a:gd name="connsiteX936" fmla="*/ 2081416 w 12191999"/>
              <a:gd name="connsiteY936" fmla="*/ 205740 h 6857999"/>
              <a:gd name="connsiteX937" fmla="*/ 2069394 w 12191999"/>
              <a:gd name="connsiteY937" fmla="*/ 198120 h 6857999"/>
              <a:gd name="connsiteX938" fmla="*/ 2053365 w 12191999"/>
              <a:gd name="connsiteY938" fmla="*/ 194310 h 6857999"/>
              <a:gd name="connsiteX939" fmla="*/ 2041344 w 12191999"/>
              <a:gd name="connsiteY939" fmla="*/ 190500 h 6857999"/>
              <a:gd name="connsiteX940" fmla="*/ 1944277 w 12191999"/>
              <a:gd name="connsiteY940" fmla="*/ 178432 h 6857999"/>
              <a:gd name="connsiteX941" fmla="*/ 4610038 w 12191999"/>
              <a:gd name="connsiteY941" fmla="*/ 1 h 6857999"/>
              <a:gd name="connsiteX942" fmla="*/ 4549927 w 12191999"/>
              <a:gd name="connsiteY942" fmla="*/ 15240 h 6857999"/>
              <a:gd name="connsiteX943" fmla="*/ 4505848 w 12191999"/>
              <a:gd name="connsiteY943" fmla="*/ 30481 h 6857999"/>
              <a:gd name="connsiteX944" fmla="*/ 4473788 w 12191999"/>
              <a:gd name="connsiteY944" fmla="*/ 38100 h 6857999"/>
              <a:gd name="connsiteX945" fmla="*/ 4441730 w 12191999"/>
              <a:gd name="connsiteY945" fmla="*/ 57150 h 6857999"/>
              <a:gd name="connsiteX946" fmla="*/ 4405664 w 12191999"/>
              <a:gd name="connsiteY946" fmla="*/ 60961 h 6857999"/>
              <a:gd name="connsiteX947" fmla="*/ 4361583 w 12191999"/>
              <a:gd name="connsiteY947" fmla="*/ 68581 h 6857999"/>
              <a:gd name="connsiteX948" fmla="*/ 3952836 w 12191999"/>
              <a:gd name="connsiteY948" fmla="*/ 76200 h 6857999"/>
              <a:gd name="connsiteX949" fmla="*/ 3912763 w 12191999"/>
              <a:gd name="connsiteY949" fmla="*/ 83820 h 6857999"/>
              <a:gd name="connsiteX950" fmla="*/ 3852654 w 12191999"/>
              <a:gd name="connsiteY950" fmla="*/ 91441 h 6857999"/>
              <a:gd name="connsiteX951" fmla="*/ 3668317 w 12191999"/>
              <a:gd name="connsiteY951" fmla="*/ 102871 h 6857999"/>
              <a:gd name="connsiteX952" fmla="*/ 3656295 w 12191999"/>
              <a:gd name="connsiteY952" fmla="*/ 114300 h 6857999"/>
              <a:gd name="connsiteX953" fmla="*/ 3632251 w 12191999"/>
              <a:gd name="connsiteY953" fmla="*/ 121921 h 6857999"/>
              <a:gd name="connsiteX954" fmla="*/ 3600193 w 12191999"/>
              <a:gd name="connsiteY954" fmla="*/ 133350 h 6857999"/>
              <a:gd name="connsiteX955" fmla="*/ 3590387 w 12191999"/>
              <a:gd name="connsiteY955" fmla="*/ 138846 h 6857999"/>
              <a:gd name="connsiteX956" fmla="*/ 3594272 w 12191999"/>
              <a:gd name="connsiteY956" fmla="*/ 128445 h 6857999"/>
              <a:gd name="connsiteX957" fmla="*/ 3600193 w 12191999"/>
              <a:gd name="connsiteY957" fmla="*/ 110490 h 6857999"/>
              <a:gd name="connsiteX958" fmla="*/ 3596185 w 12191999"/>
              <a:gd name="connsiteY958" fmla="*/ 87630 h 6857999"/>
              <a:gd name="connsiteX959" fmla="*/ 3576149 w 12191999"/>
              <a:gd name="connsiteY959" fmla="*/ 80010 h 6857999"/>
              <a:gd name="connsiteX960" fmla="*/ 3487988 w 12191999"/>
              <a:gd name="connsiteY960" fmla="*/ 72390 h 6857999"/>
              <a:gd name="connsiteX961" fmla="*/ 3335709 w 12191999"/>
              <a:gd name="connsiteY961" fmla="*/ 76200 h 6857999"/>
              <a:gd name="connsiteX962" fmla="*/ 3287621 w 12191999"/>
              <a:gd name="connsiteY962" fmla="*/ 83820 h 6857999"/>
              <a:gd name="connsiteX963" fmla="*/ 3243540 w 12191999"/>
              <a:gd name="connsiteY963" fmla="*/ 87630 h 6857999"/>
              <a:gd name="connsiteX964" fmla="*/ 2762662 w 12191999"/>
              <a:gd name="connsiteY964" fmla="*/ 95250 h 6857999"/>
              <a:gd name="connsiteX965" fmla="*/ 2718580 w 12191999"/>
              <a:gd name="connsiteY965" fmla="*/ 99060 h 6857999"/>
              <a:gd name="connsiteX966" fmla="*/ 2690530 w 12191999"/>
              <a:gd name="connsiteY966" fmla="*/ 106680 h 6857999"/>
              <a:gd name="connsiteX967" fmla="*/ 2670494 w 12191999"/>
              <a:gd name="connsiteY967" fmla="*/ 110490 h 6857999"/>
              <a:gd name="connsiteX968" fmla="*/ 2658472 w 12191999"/>
              <a:gd name="connsiteY968" fmla="*/ 114300 h 6857999"/>
              <a:gd name="connsiteX969" fmla="*/ 2642441 w 12191999"/>
              <a:gd name="connsiteY969" fmla="*/ 118110 h 6857999"/>
              <a:gd name="connsiteX970" fmla="*/ 2618398 w 12191999"/>
              <a:gd name="connsiteY970" fmla="*/ 133350 h 6857999"/>
              <a:gd name="connsiteX971" fmla="*/ 2602369 w 12191999"/>
              <a:gd name="connsiteY971" fmla="*/ 137160 h 6857999"/>
              <a:gd name="connsiteX972" fmla="*/ 2582332 w 12191999"/>
              <a:gd name="connsiteY972" fmla="*/ 144780 h 6857999"/>
              <a:gd name="connsiteX973" fmla="*/ 2558289 w 12191999"/>
              <a:gd name="connsiteY973" fmla="*/ 148590 h 6857999"/>
              <a:gd name="connsiteX974" fmla="*/ 2530237 w 12191999"/>
              <a:gd name="connsiteY974" fmla="*/ 163830 h 6857999"/>
              <a:gd name="connsiteX975" fmla="*/ 2474135 w 12191999"/>
              <a:gd name="connsiteY975" fmla="*/ 156210 h 6857999"/>
              <a:gd name="connsiteX976" fmla="*/ 2486157 w 12191999"/>
              <a:gd name="connsiteY976" fmla="*/ 201930 h 6857999"/>
              <a:gd name="connsiteX977" fmla="*/ 2490164 w 12191999"/>
              <a:gd name="connsiteY977" fmla="*/ 213360 h 6857999"/>
              <a:gd name="connsiteX978" fmla="*/ 2510201 w 12191999"/>
              <a:gd name="connsiteY978" fmla="*/ 224790 h 6857999"/>
              <a:gd name="connsiteX979" fmla="*/ 2526230 w 12191999"/>
              <a:gd name="connsiteY979" fmla="*/ 236220 h 6857999"/>
              <a:gd name="connsiteX980" fmla="*/ 2562296 w 12191999"/>
              <a:gd name="connsiteY980" fmla="*/ 247650 h 6857999"/>
              <a:gd name="connsiteX981" fmla="*/ 2574318 w 12191999"/>
              <a:gd name="connsiteY981" fmla="*/ 255270 h 6857999"/>
              <a:gd name="connsiteX982" fmla="*/ 2586340 w 12191999"/>
              <a:gd name="connsiteY982" fmla="*/ 259080 h 6857999"/>
              <a:gd name="connsiteX983" fmla="*/ 2822772 w 12191999"/>
              <a:gd name="connsiteY983" fmla="*/ 266700 h 6857999"/>
              <a:gd name="connsiteX984" fmla="*/ 2858837 w 12191999"/>
              <a:gd name="connsiteY984" fmla="*/ 270510 h 6857999"/>
              <a:gd name="connsiteX985" fmla="*/ 2862845 w 12191999"/>
              <a:gd name="connsiteY985" fmla="*/ 297180 h 6857999"/>
              <a:gd name="connsiteX986" fmla="*/ 2886889 w 12191999"/>
              <a:gd name="connsiteY986" fmla="*/ 300990 h 6857999"/>
              <a:gd name="connsiteX987" fmla="*/ 2898910 w 12191999"/>
              <a:gd name="connsiteY987" fmla="*/ 308610 h 6857999"/>
              <a:gd name="connsiteX988" fmla="*/ 2918948 w 12191999"/>
              <a:gd name="connsiteY988" fmla="*/ 312420 h 6857999"/>
              <a:gd name="connsiteX989" fmla="*/ 2959021 w 12191999"/>
              <a:gd name="connsiteY989" fmla="*/ 320040 h 6857999"/>
              <a:gd name="connsiteX990" fmla="*/ 3022161 w 12191999"/>
              <a:gd name="connsiteY990" fmla="*/ 314037 h 6857999"/>
              <a:gd name="connsiteX991" fmla="*/ 3016324 w 12191999"/>
              <a:gd name="connsiteY991" fmla="*/ 323699 h 6857999"/>
              <a:gd name="connsiteX992" fmla="*/ 3007109 w 12191999"/>
              <a:gd name="connsiteY992" fmla="*/ 331470 h 6857999"/>
              <a:gd name="connsiteX993" fmla="*/ 2918948 w 12191999"/>
              <a:gd name="connsiteY993" fmla="*/ 335280 h 6857999"/>
              <a:gd name="connsiteX994" fmla="*/ 2886889 w 12191999"/>
              <a:gd name="connsiteY994" fmla="*/ 335280 h 6857999"/>
              <a:gd name="connsiteX995" fmla="*/ 2670494 w 12191999"/>
              <a:gd name="connsiteY995" fmla="*/ 331470 h 6857999"/>
              <a:gd name="connsiteX996" fmla="*/ 2658472 w 12191999"/>
              <a:gd name="connsiteY996" fmla="*/ 327660 h 6857999"/>
              <a:gd name="connsiteX997" fmla="*/ 2634427 w 12191999"/>
              <a:gd name="connsiteY997" fmla="*/ 346711 h 6857999"/>
              <a:gd name="connsiteX998" fmla="*/ 2610384 w 12191999"/>
              <a:gd name="connsiteY998" fmla="*/ 361950 h 6857999"/>
              <a:gd name="connsiteX999" fmla="*/ 2602369 w 12191999"/>
              <a:gd name="connsiteY999" fmla="*/ 377190 h 6857999"/>
              <a:gd name="connsiteX1000" fmla="*/ 2590347 w 12191999"/>
              <a:gd name="connsiteY1000" fmla="*/ 381000 h 6857999"/>
              <a:gd name="connsiteX1001" fmla="*/ 2578325 w 12191999"/>
              <a:gd name="connsiteY1001" fmla="*/ 388620 h 6857999"/>
              <a:gd name="connsiteX1002" fmla="*/ 2574318 w 12191999"/>
              <a:gd name="connsiteY1002" fmla="*/ 403861 h 6857999"/>
              <a:gd name="connsiteX1003" fmla="*/ 2586340 w 12191999"/>
              <a:gd name="connsiteY1003" fmla="*/ 438150 h 6857999"/>
              <a:gd name="connsiteX1004" fmla="*/ 2580790 w 12191999"/>
              <a:gd name="connsiteY1004" fmla="*/ 439323 h 6857999"/>
              <a:gd name="connsiteX1005" fmla="*/ 2578325 w 12191999"/>
              <a:gd name="connsiteY1005" fmla="*/ 438150 h 6857999"/>
              <a:gd name="connsiteX1006" fmla="*/ 2566303 w 12191999"/>
              <a:gd name="connsiteY1006" fmla="*/ 426720 h 6857999"/>
              <a:gd name="connsiteX1007" fmla="*/ 2542259 w 12191999"/>
              <a:gd name="connsiteY1007" fmla="*/ 415291 h 6857999"/>
              <a:gd name="connsiteX1008" fmla="*/ 2494171 w 12191999"/>
              <a:gd name="connsiteY1008" fmla="*/ 422910 h 6857999"/>
              <a:gd name="connsiteX1009" fmla="*/ 2470127 w 12191999"/>
              <a:gd name="connsiteY1009" fmla="*/ 430530 h 6857999"/>
              <a:gd name="connsiteX1010" fmla="*/ 2467108 w 12191999"/>
              <a:gd name="connsiteY1010" fmla="*/ 448415 h 6857999"/>
              <a:gd name="connsiteX1011" fmla="*/ 2442076 w 12191999"/>
              <a:gd name="connsiteY1011" fmla="*/ 445770 h 6857999"/>
              <a:gd name="connsiteX1012" fmla="*/ 2430054 w 12191999"/>
              <a:gd name="connsiteY1012" fmla="*/ 434340 h 6857999"/>
              <a:gd name="connsiteX1013" fmla="*/ 2406010 w 12191999"/>
              <a:gd name="connsiteY1013" fmla="*/ 426720 h 6857999"/>
              <a:gd name="connsiteX1014" fmla="*/ 2393988 w 12191999"/>
              <a:gd name="connsiteY1014" fmla="*/ 415291 h 6857999"/>
              <a:gd name="connsiteX1015" fmla="*/ 2343247 w 12191999"/>
              <a:gd name="connsiteY1015" fmla="*/ 407548 h 6857999"/>
              <a:gd name="connsiteX1016" fmla="*/ 2293805 w 12191999"/>
              <a:gd name="connsiteY1016" fmla="*/ 411480 h 6857999"/>
              <a:gd name="connsiteX1017" fmla="*/ 2288402 w 12191999"/>
              <a:gd name="connsiteY1017" fmla="*/ 501396 h 6857999"/>
              <a:gd name="connsiteX1018" fmla="*/ 2284569 w 12191999"/>
              <a:gd name="connsiteY1018" fmla="*/ 516765 h 6857999"/>
              <a:gd name="connsiteX1019" fmla="*/ 2281783 w 12191999"/>
              <a:gd name="connsiteY1019" fmla="*/ 518160 h 6857999"/>
              <a:gd name="connsiteX1020" fmla="*/ 2269761 w 12191999"/>
              <a:gd name="connsiteY1020" fmla="*/ 525780 h 6857999"/>
              <a:gd name="connsiteX1021" fmla="*/ 2246741 w 12191999"/>
              <a:gd name="connsiteY1021" fmla="*/ 536110 h 6857999"/>
              <a:gd name="connsiteX1022" fmla="*/ 2235037 w 12191999"/>
              <a:gd name="connsiteY1022" fmla="*/ 540181 h 6857999"/>
              <a:gd name="connsiteX1023" fmla="*/ 2229688 w 12191999"/>
              <a:gd name="connsiteY1023" fmla="*/ 533401 h 6857999"/>
              <a:gd name="connsiteX1024" fmla="*/ 2221673 w 12191999"/>
              <a:gd name="connsiteY1024" fmla="*/ 518160 h 6857999"/>
              <a:gd name="connsiteX1025" fmla="*/ 2213659 w 12191999"/>
              <a:gd name="connsiteY1025" fmla="*/ 506730 h 6857999"/>
              <a:gd name="connsiteX1026" fmla="*/ 2217666 w 12191999"/>
              <a:gd name="connsiteY1026" fmla="*/ 373380 h 6857999"/>
              <a:gd name="connsiteX1027" fmla="*/ 2197629 w 12191999"/>
              <a:gd name="connsiteY1027" fmla="*/ 331470 h 6857999"/>
              <a:gd name="connsiteX1028" fmla="*/ 2157556 w 12191999"/>
              <a:gd name="connsiteY1028" fmla="*/ 320040 h 6857999"/>
              <a:gd name="connsiteX1029" fmla="*/ 2105461 w 12191999"/>
              <a:gd name="connsiteY1029" fmla="*/ 323850 h 6857999"/>
              <a:gd name="connsiteX1030" fmla="*/ 2097446 w 12191999"/>
              <a:gd name="connsiteY1030" fmla="*/ 335280 h 6857999"/>
              <a:gd name="connsiteX1031" fmla="*/ 2041344 w 12191999"/>
              <a:gd name="connsiteY1031" fmla="*/ 327660 h 6857999"/>
              <a:gd name="connsiteX1032" fmla="*/ 2013292 w 12191999"/>
              <a:gd name="connsiteY1032" fmla="*/ 300990 h 6857999"/>
              <a:gd name="connsiteX1033" fmla="*/ 2009285 w 12191999"/>
              <a:gd name="connsiteY1033" fmla="*/ 281940 h 6857999"/>
              <a:gd name="connsiteX1034" fmla="*/ 1977226 w 12191999"/>
              <a:gd name="connsiteY1034" fmla="*/ 262890 h 6857999"/>
              <a:gd name="connsiteX1035" fmla="*/ 1933146 w 12191999"/>
              <a:gd name="connsiteY1035" fmla="*/ 285750 h 6857999"/>
              <a:gd name="connsiteX1036" fmla="*/ 1917117 w 12191999"/>
              <a:gd name="connsiteY1036" fmla="*/ 293370 h 6857999"/>
              <a:gd name="connsiteX1037" fmla="*/ 1905095 w 12191999"/>
              <a:gd name="connsiteY1037" fmla="*/ 304800 h 6857999"/>
              <a:gd name="connsiteX1038" fmla="*/ 1885058 w 12191999"/>
              <a:gd name="connsiteY1038" fmla="*/ 308610 h 6857999"/>
              <a:gd name="connsiteX1039" fmla="*/ 1881051 w 12191999"/>
              <a:gd name="connsiteY1039" fmla="*/ 320040 h 6857999"/>
              <a:gd name="connsiteX1040" fmla="*/ 1776860 w 12191999"/>
              <a:gd name="connsiteY1040" fmla="*/ 308610 h 6857999"/>
              <a:gd name="connsiteX1041" fmla="*/ 1636604 w 12191999"/>
              <a:gd name="connsiteY1041" fmla="*/ 300990 h 6857999"/>
              <a:gd name="connsiteX1042" fmla="*/ 1624582 w 12191999"/>
              <a:gd name="connsiteY1042" fmla="*/ 297180 h 6857999"/>
              <a:gd name="connsiteX1043" fmla="*/ 1576494 w 12191999"/>
              <a:gd name="connsiteY1043" fmla="*/ 297180 h 6857999"/>
              <a:gd name="connsiteX1044" fmla="*/ 1552450 w 12191999"/>
              <a:gd name="connsiteY1044" fmla="*/ 323850 h 6857999"/>
              <a:gd name="connsiteX1045" fmla="*/ 1556457 w 12191999"/>
              <a:gd name="connsiteY1045" fmla="*/ 335280 h 6857999"/>
              <a:gd name="connsiteX1046" fmla="*/ 1612560 w 12191999"/>
              <a:gd name="connsiteY1046" fmla="*/ 339090 h 6857999"/>
              <a:gd name="connsiteX1047" fmla="*/ 1648626 w 12191999"/>
              <a:gd name="connsiteY1047" fmla="*/ 335280 h 6857999"/>
              <a:gd name="connsiteX1048" fmla="*/ 1680684 w 12191999"/>
              <a:gd name="connsiteY1048" fmla="*/ 327660 h 6857999"/>
              <a:gd name="connsiteX1049" fmla="*/ 1700721 w 12191999"/>
              <a:gd name="connsiteY1049" fmla="*/ 323850 h 6857999"/>
              <a:gd name="connsiteX1050" fmla="*/ 1720757 w 12191999"/>
              <a:gd name="connsiteY1050" fmla="*/ 316230 h 6857999"/>
              <a:gd name="connsiteX1051" fmla="*/ 1732780 w 12191999"/>
              <a:gd name="connsiteY1051" fmla="*/ 312420 h 6857999"/>
              <a:gd name="connsiteX1052" fmla="*/ 1740794 w 12191999"/>
              <a:gd name="connsiteY1052" fmla="*/ 323850 h 6857999"/>
              <a:gd name="connsiteX1053" fmla="*/ 1720757 w 12191999"/>
              <a:gd name="connsiteY1053" fmla="*/ 354330 h 6857999"/>
              <a:gd name="connsiteX1054" fmla="*/ 1792889 w 12191999"/>
              <a:gd name="connsiteY1054" fmla="*/ 369570 h 6857999"/>
              <a:gd name="connsiteX1055" fmla="*/ 1808919 w 12191999"/>
              <a:gd name="connsiteY1055" fmla="*/ 426720 h 6857999"/>
              <a:gd name="connsiteX1056" fmla="*/ 1913109 w 12191999"/>
              <a:gd name="connsiteY1056" fmla="*/ 415291 h 6857999"/>
              <a:gd name="connsiteX1057" fmla="*/ 1917117 w 12191999"/>
              <a:gd name="connsiteY1057" fmla="*/ 373380 h 6857999"/>
              <a:gd name="connsiteX1058" fmla="*/ 1929138 w 12191999"/>
              <a:gd name="connsiteY1058" fmla="*/ 369570 h 6857999"/>
              <a:gd name="connsiteX1059" fmla="*/ 1945168 w 12191999"/>
              <a:gd name="connsiteY1059" fmla="*/ 354330 h 6857999"/>
              <a:gd name="connsiteX1060" fmla="*/ 1965205 w 12191999"/>
              <a:gd name="connsiteY1060" fmla="*/ 377190 h 6857999"/>
              <a:gd name="connsiteX1061" fmla="*/ 1981234 w 12191999"/>
              <a:gd name="connsiteY1061" fmla="*/ 381000 h 6857999"/>
              <a:gd name="connsiteX1062" fmla="*/ 2089432 w 12191999"/>
              <a:gd name="connsiteY1062" fmla="*/ 384810 h 6857999"/>
              <a:gd name="connsiteX1063" fmla="*/ 2073402 w 12191999"/>
              <a:gd name="connsiteY1063" fmla="*/ 430530 h 6857999"/>
              <a:gd name="connsiteX1064" fmla="*/ 2065387 w 12191999"/>
              <a:gd name="connsiteY1064" fmla="*/ 457200 h 6857999"/>
              <a:gd name="connsiteX1065" fmla="*/ 2061380 w 12191999"/>
              <a:gd name="connsiteY1065" fmla="*/ 468630 h 6857999"/>
              <a:gd name="connsiteX1066" fmla="*/ 2075583 w 12191999"/>
              <a:gd name="connsiteY1066" fmla="*/ 474281 h 6857999"/>
              <a:gd name="connsiteX1067" fmla="*/ 2031776 w 12191999"/>
              <a:gd name="connsiteY1067" fmla="*/ 471103 h 6857999"/>
              <a:gd name="connsiteX1068" fmla="*/ 1866358 w 12191999"/>
              <a:gd name="connsiteY1068" fmla="*/ 464590 h 6857999"/>
              <a:gd name="connsiteX1069" fmla="*/ 1808070 w 12191999"/>
              <a:gd name="connsiteY1069" fmla="*/ 436881 h 6857999"/>
              <a:gd name="connsiteX1070" fmla="*/ 1778925 w 12191999"/>
              <a:gd name="connsiteY1070" fmla="*/ 427645 h 6857999"/>
              <a:gd name="connsiteX1071" fmla="*/ 1720638 w 12191999"/>
              <a:gd name="connsiteY1071" fmla="*/ 381463 h 6857999"/>
              <a:gd name="connsiteX1072" fmla="*/ 1691492 w 12191999"/>
              <a:gd name="connsiteY1072" fmla="*/ 372226 h 6857999"/>
              <a:gd name="connsiteX1073" fmla="*/ 1588084 w 12191999"/>
              <a:gd name="connsiteY1073" fmla="*/ 369981 h 6857999"/>
              <a:gd name="connsiteX1074" fmla="*/ 1487483 w 12191999"/>
              <a:gd name="connsiteY1074" fmla="*/ 381463 h 6857999"/>
              <a:gd name="connsiteX1075" fmla="*/ 1497197 w 12191999"/>
              <a:gd name="connsiteY1075" fmla="*/ 436881 h 6857999"/>
              <a:gd name="connsiteX1076" fmla="*/ 1574915 w 12191999"/>
              <a:gd name="connsiteY1076" fmla="*/ 446117 h 6857999"/>
              <a:gd name="connsiteX1077" fmla="*/ 1681777 w 12191999"/>
              <a:gd name="connsiteY1077" fmla="*/ 455354 h 6857999"/>
              <a:gd name="connsiteX1078" fmla="*/ 1717055 w 12191999"/>
              <a:gd name="connsiteY1078" fmla="*/ 488282 h 6857999"/>
              <a:gd name="connsiteX1079" fmla="*/ 1738020 w 12191999"/>
              <a:gd name="connsiteY1079" fmla="*/ 525603 h 6857999"/>
              <a:gd name="connsiteX1080" fmla="*/ 1546490 w 12191999"/>
              <a:gd name="connsiteY1080" fmla="*/ 520591 h 6857999"/>
              <a:gd name="connsiteX1081" fmla="*/ 1348077 w 12191999"/>
              <a:gd name="connsiteY1081" fmla="*/ 518160 h 6857999"/>
              <a:gd name="connsiteX1082" fmla="*/ 1312011 w 12191999"/>
              <a:gd name="connsiteY1082" fmla="*/ 537210 h 6857999"/>
              <a:gd name="connsiteX1083" fmla="*/ 1292757 w 12191999"/>
              <a:gd name="connsiteY1083" fmla="*/ 562838 h 6857999"/>
              <a:gd name="connsiteX1084" fmla="*/ 1283474 w 12191999"/>
              <a:gd name="connsiteY1084" fmla="*/ 556954 h 6857999"/>
              <a:gd name="connsiteX1085" fmla="*/ 1255484 w 12191999"/>
              <a:gd name="connsiteY1085" fmla="*/ 548611 h 6857999"/>
              <a:gd name="connsiteX1086" fmla="*/ 1257837 w 12191999"/>
              <a:gd name="connsiteY1086" fmla="*/ 550281 h 6857999"/>
              <a:gd name="connsiteX1087" fmla="*/ 1248370 w 12191999"/>
              <a:gd name="connsiteY1087" fmla="*/ 544066 h 6857999"/>
              <a:gd name="connsiteX1088" fmla="*/ 1225185 w 12191999"/>
              <a:gd name="connsiteY1088" fmla="*/ 529245 h 6857999"/>
              <a:gd name="connsiteX1089" fmla="*/ 972603 w 12191999"/>
              <a:gd name="connsiteY1089" fmla="*/ 538481 h 6857999"/>
              <a:gd name="connsiteX1090" fmla="*/ 924029 w 12191999"/>
              <a:gd name="connsiteY1090" fmla="*/ 547717 h 6857999"/>
              <a:gd name="connsiteX1091" fmla="*/ 720019 w 12191999"/>
              <a:gd name="connsiteY1091" fmla="*/ 575426 h 6857999"/>
              <a:gd name="connsiteX1092" fmla="*/ 156566 w 12191999"/>
              <a:gd name="connsiteY1092" fmla="*/ 566190 h 6857999"/>
              <a:gd name="connsiteX1093" fmla="*/ 88562 w 12191999"/>
              <a:gd name="connsiteY1093" fmla="*/ 584663 h 6857999"/>
              <a:gd name="connsiteX1094" fmla="*/ 49704 w 12191999"/>
              <a:gd name="connsiteY1094" fmla="*/ 593899 h 6857999"/>
              <a:gd name="connsiteX1095" fmla="*/ 1130 w 12191999"/>
              <a:gd name="connsiteY1095" fmla="*/ 621608 h 6857999"/>
              <a:gd name="connsiteX1096" fmla="*/ 20560 w 12191999"/>
              <a:gd name="connsiteY1096" fmla="*/ 649317 h 6857999"/>
              <a:gd name="connsiteX1097" fmla="*/ 88562 w 12191999"/>
              <a:gd name="connsiteY1097" fmla="*/ 658554 h 6857999"/>
              <a:gd name="connsiteX1098" fmla="*/ 78848 w 12191999"/>
              <a:gd name="connsiteY1098" fmla="*/ 741681 h 6857999"/>
              <a:gd name="connsiteX1099" fmla="*/ 39989 w 12191999"/>
              <a:gd name="connsiteY1099" fmla="*/ 750917 h 6857999"/>
              <a:gd name="connsiteX1100" fmla="*/ 107992 w 12191999"/>
              <a:gd name="connsiteY1100" fmla="*/ 787863 h 6857999"/>
              <a:gd name="connsiteX1101" fmla="*/ 127421 w 12191999"/>
              <a:gd name="connsiteY1101" fmla="*/ 824807 h 6857999"/>
              <a:gd name="connsiteX1102" fmla="*/ 107992 w 12191999"/>
              <a:gd name="connsiteY1102" fmla="*/ 917172 h 6857999"/>
              <a:gd name="connsiteX1103" fmla="*/ 234283 w 12191999"/>
              <a:gd name="connsiteY1103" fmla="*/ 944881 h 6857999"/>
              <a:gd name="connsiteX1104" fmla="*/ 350860 w 12191999"/>
              <a:gd name="connsiteY1104" fmla="*/ 981825 h 6857999"/>
              <a:gd name="connsiteX1105" fmla="*/ 418863 w 12191999"/>
              <a:gd name="connsiteY1105" fmla="*/ 917172 h 6857999"/>
              <a:gd name="connsiteX1106" fmla="*/ 486866 w 12191999"/>
              <a:gd name="connsiteY1106" fmla="*/ 870990 h 6857999"/>
              <a:gd name="connsiteX1107" fmla="*/ 710305 w 12191999"/>
              <a:gd name="connsiteY1107" fmla="*/ 880226 h 6857999"/>
              <a:gd name="connsiteX1108" fmla="*/ 797737 w 12191999"/>
              <a:gd name="connsiteY1108" fmla="*/ 944881 h 6857999"/>
              <a:gd name="connsiteX1109" fmla="*/ 875455 w 12191999"/>
              <a:gd name="connsiteY1109" fmla="*/ 972590 h 6857999"/>
              <a:gd name="connsiteX1110" fmla="*/ 933743 w 12191999"/>
              <a:gd name="connsiteY1110" fmla="*/ 1018772 h 6857999"/>
              <a:gd name="connsiteX1111" fmla="*/ 962888 w 12191999"/>
              <a:gd name="connsiteY1111" fmla="*/ 1028008 h 6857999"/>
              <a:gd name="connsiteX1112" fmla="*/ 992032 w 12191999"/>
              <a:gd name="connsiteY1112" fmla="*/ 1055717 h 6857999"/>
              <a:gd name="connsiteX1113" fmla="*/ 1060035 w 12191999"/>
              <a:gd name="connsiteY1113" fmla="*/ 1092663 h 6857999"/>
              <a:gd name="connsiteX1114" fmla="*/ 1089179 w 12191999"/>
              <a:gd name="connsiteY1114" fmla="*/ 1101899 h 6857999"/>
              <a:gd name="connsiteX1115" fmla="*/ 1176611 w 12191999"/>
              <a:gd name="connsiteY1115" fmla="*/ 1175790 h 6857999"/>
              <a:gd name="connsiteX1116" fmla="*/ 1205756 w 12191999"/>
              <a:gd name="connsiteY1116" fmla="*/ 1203499 h 6857999"/>
              <a:gd name="connsiteX1117" fmla="*/ 1264044 w 12191999"/>
              <a:gd name="connsiteY1117" fmla="*/ 1240445 h 6857999"/>
              <a:gd name="connsiteX1118" fmla="*/ 1293189 w 12191999"/>
              <a:gd name="connsiteY1118" fmla="*/ 1258917 h 6857999"/>
              <a:gd name="connsiteX1119" fmla="*/ 1312618 w 12191999"/>
              <a:gd name="connsiteY1119" fmla="*/ 1286626 h 6857999"/>
              <a:gd name="connsiteX1120" fmla="*/ 1370906 w 12191999"/>
              <a:gd name="connsiteY1120" fmla="*/ 1314336 h 6857999"/>
              <a:gd name="connsiteX1121" fmla="*/ 1400051 w 12191999"/>
              <a:gd name="connsiteY1121" fmla="*/ 1342045 h 6857999"/>
              <a:gd name="connsiteX1122" fmla="*/ 1429195 w 12191999"/>
              <a:gd name="connsiteY1122" fmla="*/ 1360517 h 6857999"/>
              <a:gd name="connsiteX1123" fmla="*/ 1438909 w 12191999"/>
              <a:gd name="connsiteY1123" fmla="*/ 1397463 h 6857999"/>
              <a:gd name="connsiteX1124" fmla="*/ 1448624 w 12191999"/>
              <a:gd name="connsiteY1124" fmla="*/ 1619136 h 6857999"/>
              <a:gd name="connsiteX1125" fmla="*/ 1545771 w 12191999"/>
              <a:gd name="connsiteY1125" fmla="*/ 1766917 h 6857999"/>
              <a:gd name="connsiteX1126" fmla="*/ 1594345 w 12191999"/>
              <a:gd name="connsiteY1126" fmla="*/ 1822336 h 6857999"/>
              <a:gd name="connsiteX1127" fmla="*/ 1623490 w 12191999"/>
              <a:gd name="connsiteY1127" fmla="*/ 1896225 h 6857999"/>
              <a:gd name="connsiteX1128" fmla="*/ 1662349 w 12191999"/>
              <a:gd name="connsiteY1128" fmla="*/ 1951644 h 6857999"/>
              <a:gd name="connsiteX1129" fmla="*/ 1701208 w 12191999"/>
              <a:gd name="connsiteY1129" fmla="*/ 2025535 h 6857999"/>
              <a:gd name="connsiteX1130" fmla="*/ 1720638 w 12191999"/>
              <a:gd name="connsiteY1130" fmla="*/ 2090189 h 6857999"/>
              <a:gd name="connsiteX1131" fmla="*/ 1740065 w 12191999"/>
              <a:gd name="connsiteY1131" fmla="*/ 2117898 h 6857999"/>
              <a:gd name="connsiteX1132" fmla="*/ 1778925 w 12191999"/>
              <a:gd name="connsiteY1132" fmla="*/ 2182553 h 6857999"/>
              <a:gd name="connsiteX1133" fmla="*/ 1798355 w 12191999"/>
              <a:gd name="connsiteY1133" fmla="*/ 2210262 h 6857999"/>
              <a:gd name="connsiteX1134" fmla="*/ 1837213 w 12191999"/>
              <a:gd name="connsiteY1134" fmla="*/ 2237971 h 6857999"/>
              <a:gd name="connsiteX1135" fmla="*/ 1905215 w 12191999"/>
              <a:gd name="connsiteY1135" fmla="*/ 2311862 h 6857999"/>
              <a:gd name="connsiteX1136" fmla="*/ 1944076 w 12191999"/>
              <a:gd name="connsiteY1136" fmla="*/ 2330335 h 6857999"/>
              <a:gd name="connsiteX1137" fmla="*/ 1992650 w 12191999"/>
              <a:gd name="connsiteY1137" fmla="*/ 2330335 h 6857999"/>
              <a:gd name="connsiteX1138" fmla="*/ 1769211 w 12191999"/>
              <a:gd name="connsiteY1138" fmla="*/ 1970116 h 6857999"/>
              <a:gd name="connsiteX1139" fmla="*/ 2109226 w 12191999"/>
              <a:gd name="connsiteY1139" fmla="*/ 2330335 h 6857999"/>
              <a:gd name="connsiteX1140" fmla="*/ 2089797 w 12191999"/>
              <a:gd name="connsiteY1140" fmla="*/ 2450407 h 6857999"/>
              <a:gd name="connsiteX1141" fmla="*/ 2157799 w 12191999"/>
              <a:gd name="connsiteY1141" fmla="*/ 2524298 h 6857999"/>
              <a:gd name="connsiteX1142" fmla="*/ 2235518 w 12191999"/>
              <a:gd name="connsiteY1142" fmla="*/ 2552007 h 6857999"/>
              <a:gd name="connsiteX1143" fmla="*/ 2342379 w 12191999"/>
              <a:gd name="connsiteY1143" fmla="*/ 2579716 h 6857999"/>
              <a:gd name="connsiteX1144" fmla="*/ 2381237 w 12191999"/>
              <a:gd name="connsiteY1144" fmla="*/ 2607425 h 6857999"/>
              <a:gd name="connsiteX1145" fmla="*/ 2497816 w 12191999"/>
              <a:gd name="connsiteY1145" fmla="*/ 2662844 h 6857999"/>
              <a:gd name="connsiteX1146" fmla="*/ 2630637 w 12191999"/>
              <a:gd name="connsiteY1146" fmla="*/ 2764870 h 6857999"/>
              <a:gd name="connsiteX1147" fmla="*/ 2628419 w 12191999"/>
              <a:gd name="connsiteY1147" fmla="*/ 2764512 h 6857999"/>
              <a:gd name="connsiteX1148" fmla="*/ 2628375 w 12191999"/>
              <a:gd name="connsiteY1148" fmla="*/ 2764495 h 6857999"/>
              <a:gd name="connsiteX1149" fmla="*/ 2612030 w 12191999"/>
              <a:gd name="connsiteY1149" fmla="*/ 2759625 h 6857999"/>
              <a:gd name="connsiteX1150" fmla="*/ 2619205 w 12191999"/>
              <a:gd name="connsiteY1150" fmla="*/ 2763025 h 6857999"/>
              <a:gd name="connsiteX1151" fmla="*/ 2628419 w 12191999"/>
              <a:gd name="connsiteY1151" fmla="*/ 2764512 h 6857999"/>
              <a:gd name="connsiteX1152" fmla="*/ 2651386 w 12191999"/>
              <a:gd name="connsiteY1152" fmla="*/ 2773100 h 6857999"/>
              <a:gd name="connsiteX1153" fmla="*/ 2739136 w 12191999"/>
              <a:gd name="connsiteY1153" fmla="*/ 2808793 h 6857999"/>
              <a:gd name="connsiteX1154" fmla="*/ 2768528 w 12191999"/>
              <a:gd name="connsiteY1154" fmla="*/ 2821278 h 6857999"/>
              <a:gd name="connsiteX1155" fmla="*/ 2768806 w 12191999"/>
              <a:gd name="connsiteY1155" fmla="*/ 2821962 h 6857999"/>
              <a:gd name="connsiteX1156" fmla="*/ 2778691 w 12191999"/>
              <a:gd name="connsiteY1156" fmla="*/ 2832735 h 6857999"/>
              <a:gd name="connsiteX1157" fmla="*/ 2790713 w 12191999"/>
              <a:gd name="connsiteY1157" fmla="*/ 2846070 h 6857999"/>
              <a:gd name="connsiteX1158" fmla="*/ 2802735 w 12191999"/>
              <a:gd name="connsiteY1158" fmla="*/ 2861310 h 6857999"/>
              <a:gd name="connsiteX1159" fmla="*/ 2806743 w 12191999"/>
              <a:gd name="connsiteY1159" fmla="*/ 2867025 h 6857999"/>
              <a:gd name="connsiteX1160" fmla="*/ 2812753 w 12191999"/>
              <a:gd name="connsiteY1160" fmla="*/ 2874645 h 6857999"/>
              <a:gd name="connsiteX1161" fmla="*/ 2816761 w 12191999"/>
              <a:gd name="connsiteY1161" fmla="*/ 2880360 h 6857999"/>
              <a:gd name="connsiteX1162" fmla="*/ 2822772 w 12191999"/>
              <a:gd name="connsiteY1162" fmla="*/ 2886075 h 6857999"/>
              <a:gd name="connsiteX1163" fmla="*/ 2828783 w 12191999"/>
              <a:gd name="connsiteY1163" fmla="*/ 2895600 h 6857999"/>
              <a:gd name="connsiteX1164" fmla="*/ 2836798 w 12191999"/>
              <a:gd name="connsiteY1164" fmla="*/ 2899410 h 6857999"/>
              <a:gd name="connsiteX1165" fmla="*/ 2848819 w 12191999"/>
              <a:gd name="connsiteY1165" fmla="*/ 2912745 h 6857999"/>
              <a:gd name="connsiteX1166" fmla="*/ 2854830 w 12191999"/>
              <a:gd name="connsiteY1166" fmla="*/ 2916555 h 6857999"/>
              <a:gd name="connsiteX1167" fmla="*/ 2866852 w 12191999"/>
              <a:gd name="connsiteY1167" fmla="*/ 2929890 h 6857999"/>
              <a:gd name="connsiteX1168" fmla="*/ 2878875 w 12191999"/>
              <a:gd name="connsiteY1168" fmla="*/ 2939415 h 6857999"/>
              <a:gd name="connsiteX1169" fmla="*/ 2890896 w 12191999"/>
              <a:gd name="connsiteY1169" fmla="*/ 2954655 h 6857999"/>
              <a:gd name="connsiteX1170" fmla="*/ 2898911 w 12191999"/>
              <a:gd name="connsiteY1170" fmla="*/ 2962275 h 6857999"/>
              <a:gd name="connsiteX1171" fmla="*/ 2902918 w 12191999"/>
              <a:gd name="connsiteY1171" fmla="*/ 2967990 h 6857999"/>
              <a:gd name="connsiteX1172" fmla="*/ 2914940 w 12191999"/>
              <a:gd name="connsiteY1172" fmla="*/ 2979420 h 6857999"/>
              <a:gd name="connsiteX1173" fmla="*/ 2916944 w 12191999"/>
              <a:gd name="connsiteY1173" fmla="*/ 2987040 h 6857999"/>
              <a:gd name="connsiteX1174" fmla="*/ 2928966 w 12191999"/>
              <a:gd name="connsiteY1174" fmla="*/ 2998470 h 6857999"/>
              <a:gd name="connsiteX1175" fmla="*/ 2934977 w 12191999"/>
              <a:gd name="connsiteY1175" fmla="*/ 3009900 h 6857999"/>
              <a:gd name="connsiteX1176" fmla="*/ 2942993 w 12191999"/>
              <a:gd name="connsiteY1176" fmla="*/ 3015615 h 6857999"/>
              <a:gd name="connsiteX1177" fmla="*/ 2949003 w 12191999"/>
              <a:gd name="connsiteY1177" fmla="*/ 3023235 h 6857999"/>
              <a:gd name="connsiteX1178" fmla="*/ 2953011 w 12191999"/>
              <a:gd name="connsiteY1178" fmla="*/ 3028950 h 6857999"/>
              <a:gd name="connsiteX1179" fmla="*/ 2955014 w 12191999"/>
              <a:gd name="connsiteY1179" fmla="*/ 3034665 h 6857999"/>
              <a:gd name="connsiteX1180" fmla="*/ 2963028 w 12191999"/>
              <a:gd name="connsiteY1180" fmla="*/ 3042285 h 6857999"/>
              <a:gd name="connsiteX1181" fmla="*/ 2965033 w 12191999"/>
              <a:gd name="connsiteY1181" fmla="*/ 3049905 h 6857999"/>
              <a:gd name="connsiteX1182" fmla="*/ 2977054 w 12191999"/>
              <a:gd name="connsiteY1182" fmla="*/ 3070860 h 6857999"/>
              <a:gd name="connsiteX1183" fmla="*/ 2985069 w 12191999"/>
              <a:gd name="connsiteY1183" fmla="*/ 3088005 h 6857999"/>
              <a:gd name="connsiteX1184" fmla="*/ 2989076 w 12191999"/>
              <a:gd name="connsiteY1184" fmla="*/ 3099435 h 6857999"/>
              <a:gd name="connsiteX1185" fmla="*/ 2996102 w 12191999"/>
              <a:gd name="connsiteY1185" fmla="*/ 3106115 h 6857999"/>
              <a:gd name="connsiteX1186" fmla="*/ 3000552 w 12191999"/>
              <a:gd name="connsiteY1186" fmla="*/ 3120489 h 6857999"/>
              <a:gd name="connsiteX1187" fmla="*/ 3008091 w 12191999"/>
              <a:gd name="connsiteY1187" fmla="*/ 3134551 h 6857999"/>
              <a:gd name="connsiteX1188" fmla="*/ 3009112 w 12191999"/>
              <a:gd name="connsiteY1188" fmla="*/ 3141345 h 6857999"/>
              <a:gd name="connsiteX1189" fmla="*/ 3013120 w 12191999"/>
              <a:gd name="connsiteY1189" fmla="*/ 3147060 h 6857999"/>
              <a:gd name="connsiteX1190" fmla="*/ 3017128 w 12191999"/>
              <a:gd name="connsiteY1190" fmla="*/ 3156585 h 6857999"/>
              <a:gd name="connsiteX1191" fmla="*/ 3018138 w 12191999"/>
              <a:gd name="connsiteY1191" fmla="*/ 3159383 h 6857999"/>
              <a:gd name="connsiteX1192" fmla="*/ 3002981 w 12191999"/>
              <a:gd name="connsiteY1192" fmla="*/ 3217025 h 6857999"/>
              <a:gd name="connsiteX1193" fmla="*/ 2983551 w 12191999"/>
              <a:gd name="connsiteY1193" fmla="*/ 3309389 h 6857999"/>
              <a:gd name="connsiteX1194" fmla="*/ 2993265 w 12191999"/>
              <a:gd name="connsiteY1194" fmla="*/ 3512589 h 6857999"/>
              <a:gd name="connsiteX1195" fmla="*/ 3022409 w 12191999"/>
              <a:gd name="connsiteY1195" fmla="*/ 3549535 h 6857999"/>
              <a:gd name="connsiteX1196" fmla="*/ 3041839 w 12191999"/>
              <a:gd name="connsiteY1196" fmla="*/ 3577244 h 6857999"/>
              <a:gd name="connsiteX1197" fmla="*/ 3061270 w 12191999"/>
              <a:gd name="connsiteY1197" fmla="*/ 3614189 h 6857999"/>
              <a:gd name="connsiteX1198" fmla="*/ 3119557 w 12191999"/>
              <a:gd name="connsiteY1198" fmla="*/ 3669607 h 6857999"/>
              <a:gd name="connsiteX1199" fmla="*/ 3129271 w 12191999"/>
              <a:gd name="connsiteY1199" fmla="*/ 3697316 h 6857999"/>
              <a:gd name="connsiteX1200" fmla="*/ 3187560 w 12191999"/>
              <a:gd name="connsiteY1200" fmla="*/ 3761971 h 6857999"/>
              <a:gd name="connsiteX1201" fmla="*/ 3207726 w 12191999"/>
              <a:gd name="connsiteY1201" fmla="*/ 3790249 h 6857999"/>
              <a:gd name="connsiteX1202" fmla="*/ 3202795 w 12191999"/>
              <a:gd name="connsiteY1202" fmla="*/ 3786111 h 6857999"/>
              <a:gd name="connsiteX1203" fmla="*/ 3197891 w 12191999"/>
              <a:gd name="connsiteY1203" fmla="*/ 3781566 h 6857999"/>
              <a:gd name="connsiteX1204" fmla="*/ 3195606 w 12191999"/>
              <a:gd name="connsiteY1204" fmla="*/ 3779644 h 6857999"/>
              <a:gd name="connsiteX1205" fmla="*/ 3200664 w 12191999"/>
              <a:gd name="connsiteY1205" fmla="*/ 3784323 h 6857999"/>
              <a:gd name="connsiteX1206" fmla="*/ 3202795 w 12191999"/>
              <a:gd name="connsiteY1206" fmla="*/ 3786111 h 6857999"/>
              <a:gd name="connsiteX1207" fmla="*/ 3212859 w 12191999"/>
              <a:gd name="connsiteY1207" fmla="*/ 3795441 h 6857999"/>
              <a:gd name="connsiteX1208" fmla="*/ 3245849 w 12191999"/>
              <a:gd name="connsiteY1208" fmla="*/ 3826625 h 6857999"/>
              <a:gd name="connsiteX1209" fmla="*/ 3284708 w 12191999"/>
              <a:gd name="connsiteY1209" fmla="*/ 3900516 h 6857999"/>
              <a:gd name="connsiteX1210" fmla="*/ 3304137 w 12191999"/>
              <a:gd name="connsiteY1210" fmla="*/ 3965171 h 6857999"/>
              <a:gd name="connsiteX1211" fmla="*/ 3294421 w 12191999"/>
              <a:gd name="connsiteY1211" fmla="*/ 4630189 h 6857999"/>
              <a:gd name="connsiteX1212" fmla="*/ 3274993 w 12191999"/>
              <a:gd name="connsiteY1212" fmla="*/ 4685607 h 6857999"/>
              <a:gd name="connsiteX1213" fmla="*/ 3245849 w 12191999"/>
              <a:gd name="connsiteY1213" fmla="*/ 4741025 h 6857999"/>
              <a:gd name="connsiteX1214" fmla="*/ 3206989 w 12191999"/>
              <a:gd name="connsiteY1214" fmla="*/ 4898044 h 6857999"/>
              <a:gd name="connsiteX1215" fmla="*/ 3187560 w 12191999"/>
              <a:gd name="connsiteY1215" fmla="*/ 4925753 h 6857999"/>
              <a:gd name="connsiteX1216" fmla="*/ 3197275 w 12191999"/>
              <a:gd name="connsiteY1216" fmla="*/ 5045825 h 6857999"/>
              <a:gd name="connsiteX1217" fmla="*/ 3255563 w 12191999"/>
              <a:gd name="connsiteY1217" fmla="*/ 5110480 h 6857999"/>
              <a:gd name="connsiteX1218" fmla="*/ 3294421 w 12191999"/>
              <a:gd name="connsiteY1218" fmla="*/ 5165898 h 6857999"/>
              <a:gd name="connsiteX1219" fmla="*/ 3304137 w 12191999"/>
              <a:gd name="connsiteY1219" fmla="*/ 5193607 h 6857999"/>
              <a:gd name="connsiteX1220" fmla="*/ 3333282 w 12191999"/>
              <a:gd name="connsiteY1220" fmla="*/ 5212080 h 6857999"/>
              <a:gd name="connsiteX1221" fmla="*/ 3342995 w 12191999"/>
              <a:gd name="connsiteY1221" fmla="*/ 5239789 h 6857999"/>
              <a:gd name="connsiteX1222" fmla="*/ 3372139 w 12191999"/>
              <a:gd name="connsiteY1222" fmla="*/ 5258262 h 6857999"/>
              <a:gd name="connsiteX1223" fmla="*/ 3410999 w 12191999"/>
              <a:gd name="connsiteY1223" fmla="*/ 5285971 h 6857999"/>
              <a:gd name="connsiteX1224" fmla="*/ 3498431 w 12191999"/>
              <a:gd name="connsiteY1224" fmla="*/ 5276735 h 6857999"/>
              <a:gd name="connsiteX1225" fmla="*/ 3479001 w 12191999"/>
              <a:gd name="connsiteY1225" fmla="*/ 5230553 h 6857999"/>
              <a:gd name="connsiteX1226" fmla="*/ 3459572 w 12191999"/>
              <a:gd name="connsiteY1226" fmla="*/ 5193607 h 6857999"/>
              <a:gd name="connsiteX1227" fmla="*/ 3410999 w 12191999"/>
              <a:gd name="connsiteY1227" fmla="*/ 5138189 h 6857999"/>
              <a:gd name="connsiteX1228" fmla="*/ 3391569 w 12191999"/>
              <a:gd name="connsiteY1228" fmla="*/ 5092007 h 6857999"/>
              <a:gd name="connsiteX1229" fmla="*/ 3362425 w 12191999"/>
              <a:gd name="connsiteY1229" fmla="*/ 5027353 h 6857999"/>
              <a:gd name="connsiteX1230" fmla="*/ 3372139 w 12191999"/>
              <a:gd name="connsiteY1230" fmla="*/ 4981171 h 6857999"/>
              <a:gd name="connsiteX1231" fmla="*/ 3410999 w 12191999"/>
              <a:gd name="connsiteY1231" fmla="*/ 4962698 h 6857999"/>
              <a:gd name="connsiteX1232" fmla="*/ 3498431 w 12191999"/>
              <a:gd name="connsiteY1232" fmla="*/ 4944225 h 6857999"/>
              <a:gd name="connsiteX1233" fmla="*/ 3469287 w 12191999"/>
              <a:gd name="connsiteY1233" fmla="*/ 4925753 h 6857999"/>
              <a:gd name="connsiteX1234" fmla="*/ 3440143 w 12191999"/>
              <a:gd name="connsiteY1234" fmla="*/ 4851862 h 6857999"/>
              <a:gd name="connsiteX1235" fmla="*/ 3449857 w 12191999"/>
              <a:gd name="connsiteY1235" fmla="*/ 4814916 h 6857999"/>
              <a:gd name="connsiteX1236" fmla="*/ 3566434 w 12191999"/>
              <a:gd name="connsiteY1236" fmla="*/ 4787207 h 6857999"/>
              <a:gd name="connsiteX1237" fmla="*/ 3595579 w 12191999"/>
              <a:gd name="connsiteY1237" fmla="*/ 4759498 h 6857999"/>
              <a:gd name="connsiteX1238" fmla="*/ 3547005 w 12191999"/>
              <a:gd name="connsiteY1238" fmla="*/ 4722553 h 6857999"/>
              <a:gd name="connsiteX1239" fmla="*/ 3508145 w 12191999"/>
              <a:gd name="connsiteY1239" fmla="*/ 4685607 h 6857999"/>
              <a:gd name="connsiteX1240" fmla="*/ 3517861 w 12191999"/>
              <a:gd name="connsiteY1240" fmla="*/ 4657898 h 6857999"/>
              <a:gd name="connsiteX1241" fmla="*/ 3692725 w 12191999"/>
              <a:gd name="connsiteY1241" fmla="*/ 4648662 h 6857999"/>
              <a:gd name="connsiteX1242" fmla="*/ 3702440 w 12191999"/>
              <a:gd name="connsiteY1242" fmla="*/ 4620953 h 6857999"/>
              <a:gd name="connsiteX1243" fmla="*/ 3721869 w 12191999"/>
              <a:gd name="connsiteY1243" fmla="*/ 4593244 h 6857999"/>
              <a:gd name="connsiteX1244" fmla="*/ 3731586 w 12191999"/>
              <a:gd name="connsiteY1244" fmla="*/ 4500880 h 6857999"/>
              <a:gd name="connsiteX1245" fmla="*/ 3760729 w 12191999"/>
              <a:gd name="connsiteY1245" fmla="*/ 4482407 h 6857999"/>
              <a:gd name="connsiteX1246" fmla="*/ 3887020 w 12191999"/>
              <a:gd name="connsiteY1246" fmla="*/ 4473171 h 6857999"/>
              <a:gd name="connsiteX1247" fmla="*/ 3916163 w 12191999"/>
              <a:gd name="connsiteY1247" fmla="*/ 4408516 h 6857999"/>
              <a:gd name="connsiteX1248" fmla="*/ 3974453 w 12191999"/>
              <a:gd name="connsiteY1248" fmla="*/ 4399280 h 6857999"/>
              <a:gd name="connsiteX1249" fmla="*/ 3984166 w 12191999"/>
              <a:gd name="connsiteY1249" fmla="*/ 4371571 h 6857999"/>
              <a:gd name="connsiteX1250" fmla="*/ 4042454 w 12191999"/>
              <a:gd name="connsiteY1250" fmla="*/ 4297680 h 6857999"/>
              <a:gd name="connsiteX1251" fmla="*/ 4061884 w 12191999"/>
              <a:gd name="connsiteY1251" fmla="*/ 4242262 h 6857999"/>
              <a:gd name="connsiteX1252" fmla="*/ 4081314 w 12191999"/>
              <a:gd name="connsiteY1252" fmla="*/ 4214553 h 6857999"/>
              <a:gd name="connsiteX1253" fmla="*/ 4100743 w 12191999"/>
              <a:gd name="connsiteY1253" fmla="*/ 4029825 h 6857999"/>
              <a:gd name="connsiteX1254" fmla="*/ 4129887 w 12191999"/>
              <a:gd name="connsiteY1254" fmla="*/ 4002116 h 6857999"/>
              <a:gd name="connsiteX1255" fmla="*/ 4236750 w 12191999"/>
              <a:gd name="connsiteY1255" fmla="*/ 3992880 h 6857999"/>
              <a:gd name="connsiteX1256" fmla="*/ 4275608 w 12191999"/>
              <a:gd name="connsiteY1256" fmla="*/ 3955935 h 6857999"/>
              <a:gd name="connsiteX1257" fmla="*/ 4314468 w 12191999"/>
              <a:gd name="connsiteY1257" fmla="*/ 3946698 h 6857999"/>
              <a:gd name="connsiteX1258" fmla="*/ 4431043 w 12191999"/>
              <a:gd name="connsiteY1258" fmla="*/ 3928225 h 6857999"/>
              <a:gd name="connsiteX1259" fmla="*/ 4469902 w 12191999"/>
              <a:gd name="connsiteY1259" fmla="*/ 3891280 h 6857999"/>
              <a:gd name="connsiteX1260" fmla="*/ 4450473 w 12191999"/>
              <a:gd name="connsiteY1260" fmla="*/ 3678844 h 6857999"/>
              <a:gd name="connsiteX1261" fmla="*/ 4460187 w 12191999"/>
              <a:gd name="connsiteY1261" fmla="*/ 3577244 h 6857999"/>
              <a:gd name="connsiteX1262" fmla="*/ 4499047 w 12191999"/>
              <a:gd name="connsiteY1262" fmla="*/ 3568007 h 6857999"/>
              <a:gd name="connsiteX1263" fmla="*/ 4531575 w 12191999"/>
              <a:gd name="connsiteY1263" fmla="*/ 3548605 h 6857999"/>
              <a:gd name="connsiteX1264" fmla="*/ 4523114 w 12191999"/>
              <a:gd name="connsiteY1264" fmla="*/ 3551025 h 6857999"/>
              <a:gd name="connsiteX1265" fmla="*/ 4524975 w 12191999"/>
              <a:gd name="connsiteY1265" fmla="*/ 3550462 h 6857999"/>
              <a:gd name="connsiteX1266" fmla="*/ 4557336 w 12191999"/>
              <a:gd name="connsiteY1266" fmla="*/ 3540298 h 6857999"/>
              <a:gd name="connsiteX1267" fmla="*/ 4596193 w 12191999"/>
              <a:gd name="connsiteY1267" fmla="*/ 3503353 h 6857999"/>
              <a:gd name="connsiteX1268" fmla="*/ 4615623 w 12191999"/>
              <a:gd name="connsiteY1268" fmla="*/ 3355571 h 6857999"/>
              <a:gd name="connsiteX1269" fmla="*/ 4567050 w 12191999"/>
              <a:gd name="connsiteY1269" fmla="*/ 3346335 h 6857999"/>
              <a:gd name="connsiteX1270" fmla="*/ 4537905 w 12191999"/>
              <a:gd name="connsiteY1270" fmla="*/ 3337098 h 6857999"/>
              <a:gd name="connsiteX1271" fmla="*/ 4499047 w 12191999"/>
              <a:gd name="connsiteY1271" fmla="*/ 3327862 h 6857999"/>
              <a:gd name="connsiteX1272" fmla="*/ 4469902 w 12191999"/>
              <a:gd name="connsiteY1272" fmla="*/ 3309389 h 6857999"/>
              <a:gd name="connsiteX1273" fmla="*/ 4411614 w 12191999"/>
              <a:gd name="connsiteY1273" fmla="*/ 3290916 h 6857999"/>
              <a:gd name="connsiteX1274" fmla="*/ 4353325 w 12191999"/>
              <a:gd name="connsiteY1274" fmla="*/ 3253971 h 6857999"/>
              <a:gd name="connsiteX1275" fmla="*/ 4324182 w 12191999"/>
              <a:gd name="connsiteY1275" fmla="*/ 3226262 h 6857999"/>
              <a:gd name="connsiteX1276" fmla="*/ 4275608 w 12191999"/>
              <a:gd name="connsiteY1276" fmla="*/ 3217025 h 6857999"/>
              <a:gd name="connsiteX1277" fmla="*/ 4246464 w 12191999"/>
              <a:gd name="connsiteY1277" fmla="*/ 3198553 h 6857999"/>
              <a:gd name="connsiteX1278" fmla="*/ 4207605 w 12191999"/>
              <a:gd name="connsiteY1278" fmla="*/ 3189316 h 6857999"/>
              <a:gd name="connsiteX1279" fmla="*/ 4081314 w 12191999"/>
              <a:gd name="connsiteY1279" fmla="*/ 3170844 h 6857999"/>
              <a:gd name="connsiteX1280" fmla="*/ 4042454 w 12191999"/>
              <a:gd name="connsiteY1280" fmla="*/ 3161607 h 6857999"/>
              <a:gd name="connsiteX1281" fmla="*/ 4023026 w 12191999"/>
              <a:gd name="connsiteY1281" fmla="*/ 3106189 h 6857999"/>
              <a:gd name="connsiteX1282" fmla="*/ 3974453 w 12191999"/>
              <a:gd name="connsiteY1282" fmla="*/ 3041535 h 6857999"/>
              <a:gd name="connsiteX1283" fmla="*/ 3955022 w 12191999"/>
              <a:gd name="connsiteY1283" fmla="*/ 2958407 h 6857999"/>
              <a:gd name="connsiteX1284" fmla="*/ 3916163 w 12191999"/>
              <a:gd name="connsiteY1284" fmla="*/ 2949171 h 6857999"/>
              <a:gd name="connsiteX1285" fmla="*/ 3789873 w 12191999"/>
              <a:gd name="connsiteY1285" fmla="*/ 2939935 h 6857999"/>
              <a:gd name="connsiteX1286" fmla="*/ 3731586 w 12191999"/>
              <a:gd name="connsiteY1286" fmla="*/ 2838335 h 6857999"/>
              <a:gd name="connsiteX1287" fmla="*/ 3702440 w 12191999"/>
              <a:gd name="connsiteY1287" fmla="*/ 2819862 h 6857999"/>
              <a:gd name="connsiteX1288" fmla="*/ 3566434 w 12191999"/>
              <a:gd name="connsiteY1288" fmla="*/ 2810625 h 6857999"/>
              <a:gd name="connsiteX1289" fmla="*/ 3459572 w 12191999"/>
              <a:gd name="connsiteY1289" fmla="*/ 2782916 h 6857999"/>
              <a:gd name="connsiteX1290" fmla="*/ 3430428 w 12191999"/>
              <a:gd name="connsiteY1290" fmla="*/ 2764444 h 6857999"/>
              <a:gd name="connsiteX1291" fmla="*/ 3401283 w 12191999"/>
              <a:gd name="connsiteY1291" fmla="*/ 2755207 h 6857999"/>
              <a:gd name="connsiteX1292" fmla="*/ 3342995 w 12191999"/>
              <a:gd name="connsiteY1292" fmla="*/ 2699789 h 6857999"/>
              <a:gd name="connsiteX1293" fmla="*/ 3138987 w 12191999"/>
              <a:gd name="connsiteY1293" fmla="*/ 2745971 h 6857999"/>
              <a:gd name="connsiteX1294" fmla="*/ 3119557 w 12191999"/>
              <a:gd name="connsiteY1294" fmla="*/ 2773680 h 6857999"/>
              <a:gd name="connsiteX1295" fmla="*/ 3109843 w 12191999"/>
              <a:gd name="connsiteY1295" fmla="*/ 2801389 h 6857999"/>
              <a:gd name="connsiteX1296" fmla="*/ 3070983 w 12191999"/>
              <a:gd name="connsiteY1296" fmla="*/ 2810625 h 6857999"/>
              <a:gd name="connsiteX1297" fmla="*/ 3041839 w 12191999"/>
              <a:gd name="connsiteY1297" fmla="*/ 2819862 h 6857999"/>
              <a:gd name="connsiteX1298" fmla="*/ 2944691 w 12191999"/>
              <a:gd name="connsiteY1298" fmla="*/ 2801389 h 6857999"/>
              <a:gd name="connsiteX1299" fmla="*/ 2896118 w 12191999"/>
              <a:gd name="connsiteY1299" fmla="*/ 2727498 h 6857999"/>
              <a:gd name="connsiteX1300" fmla="*/ 2866973 w 12191999"/>
              <a:gd name="connsiteY1300" fmla="*/ 2662844 h 6857999"/>
              <a:gd name="connsiteX1301" fmla="*/ 2876689 w 12191999"/>
              <a:gd name="connsiteY1301" fmla="*/ 2570480 h 6857999"/>
              <a:gd name="connsiteX1302" fmla="*/ 2886403 w 12191999"/>
              <a:gd name="connsiteY1302" fmla="*/ 2542771 h 6857999"/>
              <a:gd name="connsiteX1303" fmla="*/ 2847545 w 12191999"/>
              <a:gd name="connsiteY1303" fmla="*/ 2524298 h 6857999"/>
              <a:gd name="connsiteX1304" fmla="*/ 2818402 w 12191999"/>
              <a:gd name="connsiteY1304" fmla="*/ 2505825 h 6857999"/>
              <a:gd name="connsiteX1305" fmla="*/ 2760111 w 12191999"/>
              <a:gd name="connsiteY1305" fmla="*/ 2450407 h 6857999"/>
              <a:gd name="connsiteX1306" fmla="*/ 2750397 w 12191999"/>
              <a:gd name="connsiteY1306" fmla="*/ 2422698 h 6857999"/>
              <a:gd name="connsiteX1307" fmla="*/ 2740683 w 12191999"/>
              <a:gd name="connsiteY1307" fmla="*/ 2367280 h 6857999"/>
              <a:gd name="connsiteX1308" fmla="*/ 2692109 w 12191999"/>
              <a:gd name="connsiteY1308" fmla="*/ 2376516 h 6857999"/>
              <a:gd name="connsiteX1309" fmla="*/ 2633821 w 12191999"/>
              <a:gd name="connsiteY1309" fmla="*/ 2385753 h 6857999"/>
              <a:gd name="connsiteX1310" fmla="*/ 2614391 w 12191999"/>
              <a:gd name="connsiteY1310" fmla="*/ 2413462 h 6857999"/>
              <a:gd name="connsiteX1311" fmla="*/ 2585247 w 12191999"/>
              <a:gd name="connsiteY1311" fmla="*/ 2478116 h 6857999"/>
              <a:gd name="connsiteX1312" fmla="*/ 2420097 w 12191999"/>
              <a:gd name="connsiteY1312" fmla="*/ 2459644 h 6857999"/>
              <a:gd name="connsiteX1313" fmla="*/ 2410383 w 12191999"/>
              <a:gd name="connsiteY1313" fmla="*/ 2431935 h 6857999"/>
              <a:gd name="connsiteX1314" fmla="*/ 2420097 w 12191999"/>
              <a:gd name="connsiteY1314" fmla="*/ 2182553 h 6857999"/>
              <a:gd name="connsiteX1315" fmla="*/ 2458956 w 12191999"/>
              <a:gd name="connsiteY1315" fmla="*/ 2127135 h 6857999"/>
              <a:gd name="connsiteX1316" fmla="*/ 2497816 w 12191999"/>
              <a:gd name="connsiteY1316" fmla="*/ 2090189 h 6857999"/>
              <a:gd name="connsiteX1317" fmla="*/ 2507530 w 12191999"/>
              <a:gd name="connsiteY1317" fmla="*/ 2044007 h 6857999"/>
              <a:gd name="connsiteX1318" fmla="*/ 2575533 w 12191999"/>
              <a:gd name="connsiteY1318" fmla="*/ 1997825 h 6857999"/>
              <a:gd name="connsiteX1319" fmla="*/ 2643535 w 12191999"/>
              <a:gd name="connsiteY1319" fmla="*/ 2007062 h 6857999"/>
              <a:gd name="connsiteX1320" fmla="*/ 2740683 w 12191999"/>
              <a:gd name="connsiteY1320" fmla="*/ 2016298 h 6857999"/>
              <a:gd name="connsiteX1321" fmla="*/ 2847545 w 12191999"/>
              <a:gd name="connsiteY1321" fmla="*/ 2044007 h 6857999"/>
              <a:gd name="connsiteX1322" fmla="*/ 2896118 w 12191999"/>
              <a:gd name="connsiteY1322" fmla="*/ 2090189 h 6857999"/>
              <a:gd name="connsiteX1323" fmla="*/ 2964121 w 12191999"/>
              <a:gd name="connsiteY1323" fmla="*/ 2154844 h 6857999"/>
              <a:gd name="connsiteX1324" fmla="*/ 2993265 w 12191999"/>
              <a:gd name="connsiteY1324" fmla="*/ 2210262 h 6857999"/>
              <a:gd name="connsiteX1325" fmla="*/ 3032125 w 12191999"/>
              <a:gd name="connsiteY1325" fmla="*/ 2228735 h 6857999"/>
              <a:gd name="connsiteX1326" fmla="*/ 3012695 w 12191999"/>
              <a:gd name="connsiteY1326" fmla="*/ 2053244 h 6857999"/>
              <a:gd name="connsiteX1327" fmla="*/ 2993265 w 12191999"/>
              <a:gd name="connsiteY1327" fmla="*/ 2025535 h 6857999"/>
              <a:gd name="connsiteX1328" fmla="*/ 3002981 w 12191999"/>
              <a:gd name="connsiteY1328" fmla="*/ 1886989 h 6857999"/>
              <a:gd name="connsiteX1329" fmla="*/ 3041839 w 12191999"/>
              <a:gd name="connsiteY1329" fmla="*/ 1905462 h 6857999"/>
              <a:gd name="connsiteX1330" fmla="*/ 3138987 w 12191999"/>
              <a:gd name="connsiteY1330" fmla="*/ 1896225 h 6857999"/>
              <a:gd name="connsiteX1331" fmla="*/ 3158415 w 12191999"/>
              <a:gd name="connsiteY1331" fmla="*/ 1868516 h 6857999"/>
              <a:gd name="connsiteX1332" fmla="*/ 3187560 w 12191999"/>
              <a:gd name="connsiteY1332" fmla="*/ 1850044 h 6857999"/>
              <a:gd name="connsiteX1333" fmla="*/ 3206989 w 12191999"/>
              <a:gd name="connsiteY1333" fmla="*/ 1646845 h 6857999"/>
              <a:gd name="connsiteX1334" fmla="*/ 3333282 w 12191999"/>
              <a:gd name="connsiteY1334" fmla="*/ 1637608 h 6857999"/>
              <a:gd name="connsiteX1335" fmla="*/ 3352711 w 12191999"/>
              <a:gd name="connsiteY1335" fmla="*/ 1609899 h 6857999"/>
              <a:gd name="connsiteX1336" fmla="*/ 3372139 w 12191999"/>
              <a:gd name="connsiteY1336" fmla="*/ 1554481 h 6857999"/>
              <a:gd name="connsiteX1337" fmla="*/ 3420713 w 12191999"/>
              <a:gd name="connsiteY1337" fmla="*/ 1499063 h 6857999"/>
              <a:gd name="connsiteX1338" fmla="*/ 3449857 w 12191999"/>
              <a:gd name="connsiteY1338" fmla="*/ 1489826 h 6857999"/>
              <a:gd name="connsiteX1339" fmla="*/ 3537290 w 12191999"/>
              <a:gd name="connsiteY1339" fmla="*/ 1480590 h 6857999"/>
              <a:gd name="connsiteX1340" fmla="*/ 3576149 w 12191999"/>
              <a:gd name="connsiteY1340" fmla="*/ 1471354 h 6857999"/>
              <a:gd name="connsiteX1341" fmla="*/ 3751014 w 12191999"/>
              <a:gd name="connsiteY1341" fmla="*/ 1462117 h 6857999"/>
              <a:gd name="connsiteX1342" fmla="*/ 3741299 w 12191999"/>
              <a:gd name="connsiteY1342" fmla="*/ 1397463 h 6857999"/>
              <a:gd name="connsiteX1343" fmla="*/ 3595579 w 12191999"/>
              <a:gd name="connsiteY1343" fmla="*/ 1360517 h 6857999"/>
              <a:gd name="connsiteX1344" fmla="*/ 3605293 w 12191999"/>
              <a:gd name="connsiteY1344" fmla="*/ 1286626 h 6857999"/>
              <a:gd name="connsiteX1345" fmla="*/ 3634437 w 12191999"/>
              <a:gd name="connsiteY1345" fmla="*/ 1277390 h 6857999"/>
              <a:gd name="connsiteX1346" fmla="*/ 3741299 w 12191999"/>
              <a:gd name="connsiteY1346" fmla="*/ 1268154 h 6857999"/>
              <a:gd name="connsiteX1347" fmla="*/ 3770443 w 12191999"/>
              <a:gd name="connsiteY1347" fmla="*/ 1249681 h 6857999"/>
              <a:gd name="connsiteX1348" fmla="*/ 3780159 w 12191999"/>
              <a:gd name="connsiteY1348" fmla="*/ 1332808 h 6857999"/>
              <a:gd name="connsiteX1349" fmla="*/ 3789873 w 12191999"/>
              <a:gd name="connsiteY1349" fmla="*/ 1360517 h 6857999"/>
              <a:gd name="connsiteX1350" fmla="*/ 3799587 w 12191999"/>
              <a:gd name="connsiteY1350" fmla="*/ 1397463 h 6857999"/>
              <a:gd name="connsiteX1351" fmla="*/ 3838447 w 12191999"/>
              <a:gd name="connsiteY1351" fmla="*/ 1415936 h 6857999"/>
              <a:gd name="connsiteX1352" fmla="*/ 3925878 w 12191999"/>
              <a:gd name="connsiteY1352" fmla="*/ 1406699 h 6857999"/>
              <a:gd name="connsiteX1353" fmla="*/ 3974453 w 12191999"/>
              <a:gd name="connsiteY1353" fmla="*/ 1388226 h 6857999"/>
              <a:gd name="connsiteX1354" fmla="*/ 4003596 w 12191999"/>
              <a:gd name="connsiteY1354" fmla="*/ 1378990 h 6857999"/>
              <a:gd name="connsiteX1355" fmla="*/ 3993881 w 12191999"/>
              <a:gd name="connsiteY1355" fmla="*/ 1286626 h 6857999"/>
              <a:gd name="connsiteX1356" fmla="*/ 3935592 w 12191999"/>
              <a:gd name="connsiteY1356" fmla="*/ 1268154 h 6857999"/>
              <a:gd name="connsiteX1357" fmla="*/ 3877304 w 12191999"/>
              <a:gd name="connsiteY1357" fmla="*/ 1240445 h 6857999"/>
              <a:gd name="connsiteX1358" fmla="*/ 3848160 w 12191999"/>
              <a:gd name="connsiteY1358" fmla="*/ 1231208 h 6857999"/>
              <a:gd name="connsiteX1359" fmla="*/ 3838447 w 12191999"/>
              <a:gd name="connsiteY1359" fmla="*/ 1203499 h 6857999"/>
              <a:gd name="connsiteX1360" fmla="*/ 3819017 w 12191999"/>
              <a:gd name="connsiteY1360" fmla="*/ 1111136 h 6857999"/>
              <a:gd name="connsiteX1361" fmla="*/ 3731586 w 12191999"/>
              <a:gd name="connsiteY1361" fmla="*/ 1074190 h 6857999"/>
              <a:gd name="connsiteX1362" fmla="*/ 3702440 w 12191999"/>
              <a:gd name="connsiteY1362" fmla="*/ 1064954 h 6857999"/>
              <a:gd name="connsiteX1363" fmla="*/ 3673296 w 12191999"/>
              <a:gd name="connsiteY1363" fmla="*/ 1055717 h 6857999"/>
              <a:gd name="connsiteX1364" fmla="*/ 3624723 w 12191999"/>
              <a:gd name="connsiteY1364" fmla="*/ 1046481 h 6857999"/>
              <a:gd name="connsiteX1365" fmla="*/ 3585863 w 12191999"/>
              <a:gd name="connsiteY1365" fmla="*/ 991062 h 6857999"/>
              <a:gd name="connsiteX1366" fmla="*/ 3566434 w 12191999"/>
              <a:gd name="connsiteY1366" fmla="*/ 963354 h 6857999"/>
              <a:gd name="connsiteX1367" fmla="*/ 3537290 w 12191999"/>
              <a:gd name="connsiteY1367" fmla="*/ 926408 h 6857999"/>
              <a:gd name="connsiteX1368" fmla="*/ 3517861 w 12191999"/>
              <a:gd name="connsiteY1368" fmla="*/ 898699 h 6857999"/>
              <a:gd name="connsiteX1369" fmla="*/ 3479001 w 12191999"/>
              <a:gd name="connsiteY1369" fmla="*/ 880226 h 6857999"/>
              <a:gd name="connsiteX1370" fmla="*/ 3420713 w 12191999"/>
              <a:gd name="connsiteY1370" fmla="*/ 861754 h 6857999"/>
              <a:gd name="connsiteX1371" fmla="*/ 3371127 w 12191999"/>
              <a:gd name="connsiteY1371" fmla="*/ 879069 h 6857999"/>
              <a:gd name="connsiteX1372" fmla="*/ 3367264 w 12191999"/>
              <a:gd name="connsiteY1372" fmla="*/ 879993 h 6857999"/>
              <a:gd name="connsiteX1373" fmla="*/ 3367235 w 12191999"/>
              <a:gd name="connsiteY1373" fmla="*/ 879981 h 6857999"/>
              <a:gd name="connsiteX1374" fmla="*/ 3365564 w 12191999"/>
              <a:gd name="connsiteY1374" fmla="*/ 880398 h 6857999"/>
              <a:gd name="connsiteX1375" fmla="*/ 3367264 w 12191999"/>
              <a:gd name="connsiteY1375" fmla="*/ 879993 h 6857999"/>
              <a:gd name="connsiteX1376" fmla="*/ 3375509 w 12191999"/>
              <a:gd name="connsiteY1376" fmla="*/ 883325 h 6857999"/>
              <a:gd name="connsiteX1377" fmla="*/ 3362425 w 12191999"/>
              <a:gd name="connsiteY1377" fmla="*/ 907936 h 6857999"/>
              <a:gd name="connsiteX1378" fmla="*/ 3333282 w 12191999"/>
              <a:gd name="connsiteY1378" fmla="*/ 926408 h 6857999"/>
              <a:gd name="connsiteX1379" fmla="*/ 3265277 w 12191999"/>
              <a:gd name="connsiteY1379" fmla="*/ 944881 h 6857999"/>
              <a:gd name="connsiteX1380" fmla="*/ 3255563 w 12191999"/>
              <a:gd name="connsiteY1380" fmla="*/ 907936 h 6857999"/>
              <a:gd name="connsiteX1381" fmla="*/ 3206989 w 12191999"/>
              <a:gd name="connsiteY1381" fmla="*/ 852517 h 6857999"/>
              <a:gd name="connsiteX1382" fmla="*/ 3178429 w 12191999"/>
              <a:gd name="connsiteY1382" fmla="*/ 816154 h 6857999"/>
              <a:gd name="connsiteX1383" fmla="*/ 3177111 w 12191999"/>
              <a:gd name="connsiteY1383" fmla="*/ 815400 h 6857999"/>
              <a:gd name="connsiteX1384" fmla="*/ 3177845 w 12191999"/>
              <a:gd name="connsiteY1384" fmla="*/ 815572 h 6857999"/>
              <a:gd name="connsiteX1385" fmla="*/ 3294421 w 12191999"/>
              <a:gd name="connsiteY1385" fmla="*/ 797099 h 6857999"/>
              <a:gd name="connsiteX1386" fmla="*/ 3391569 w 12191999"/>
              <a:gd name="connsiteY1386" fmla="*/ 806336 h 6857999"/>
              <a:gd name="connsiteX1387" fmla="*/ 3430428 w 12191999"/>
              <a:gd name="connsiteY1387" fmla="*/ 815572 h 6857999"/>
              <a:gd name="connsiteX1388" fmla="*/ 3547005 w 12191999"/>
              <a:gd name="connsiteY1388" fmla="*/ 852517 h 6857999"/>
              <a:gd name="connsiteX1389" fmla="*/ 3683011 w 12191999"/>
              <a:gd name="connsiteY1389" fmla="*/ 880226 h 6857999"/>
              <a:gd name="connsiteX1390" fmla="*/ 3702440 w 12191999"/>
              <a:gd name="connsiteY1390" fmla="*/ 852517 h 6857999"/>
              <a:gd name="connsiteX1391" fmla="*/ 3673296 w 12191999"/>
              <a:gd name="connsiteY1391" fmla="*/ 732445 h 6857999"/>
              <a:gd name="connsiteX1392" fmla="*/ 3644152 w 12191999"/>
              <a:gd name="connsiteY1392" fmla="*/ 704736 h 6857999"/>
              <a:gd name="connsiteX1393" fmla="*/ 3595579 w 12191999"/>
              <a:gd name="connsiteY1393" fmla="*/ 640081 h 6857999"/>
              <a:gd name="connsiteX1394" fmla="*/ 3566434 w 12191999"/>
              <a:gd name="connsiteY1394" fmla="*/ 630845 h 6857999"/>
              <a:gd name="connsiteX1395" fmla="*/ 3547005 w 12191999"/>
              <a:gd name="connsiteY1395" fmla="*/ 603136 h 6857999"/>
              <a:gd name="connsiteX1396" fmla="*/ 3517861 w 12191999"/>
              <a:gd name="connsiteY1396" fmla="*/ 584663 h 6857999"/>
              <a:gd name="connsiteX1397" fmla="*/ 3401283 w 12191999"/>
              <a:gd name="connsiteY1397" fmla="*/ 566190 h 6857999"/>
              <a:gd name="connsiteX1398" fmla="*/ 3333282 w 12191999"/>
              <a:gd name="connsiteY1398" fmla="*/ 547717 h 6857999"/>
              <a:gd name="connsiteX1399" fmla="*/ 3304137 w 12191999"/>
              <a:gd name="connsiteY1399" fmla="*/ 529245 h 6857999"/>
              <a:gd name="connsiteX1400" fmla="*/ 3274993 w 12191999"/>
              <a:gd name="connsiteY1400" fmla="*/ 520008 h 6857999"/>
              <a:gd name="connsiteX1401" fmla="*/ 3245849 w 12191999"/>
              <a:gd name="connsiteY1401" fmla="*/ 501536 h 6857999"/>
              <a:gd name="connsiteX1402" fmla="*/ 3206989 w 12191999"/>
              <a:gd name="connsiteY1402" fmla="*/ 492299 h 6857999"/>
              <a:gd name="connsiteX1403" fmla="*/ 3100127 w 12191999"/>
              <a:gd name="connsiteY1403" fmla="*/ 464590 h 6857999"/>
              <a:gd name="connsiteX1404" fmla="*/ 3012695 w 12191999"/>
              <a:gd name="connsiteY1404" fmla="*/ 427645 h 6857999"/>
              <a:gd name="connsiteX1405" fmla="*/ 2857259 w 12191999"/>
              <a:gd name="connsiteY1405" fmla="*/ 409172 h 6857999"/>
              <a:gd name="connsiteX1406" fmla="*/ 2747781 w 12191999"/>
              <a:gd name="connsiteY1406" fmla="*/ 396217 h 6857999"/>
              <a:gd name="connsiteX1407" fmla="*/ 2682595 w 12191999"/>
              <a:gd name="connsiteY1407" fmla="*/ 409132 h 6857999"/>
              <a:gd name="connsiteX1408" fmla="*/ 2682516 w 12191999"/>
              <a:gd name="connsiteY1408" fmla="*/ 407670 h 6857999"/>
              <a:gd name="connsiteX1409" fmla="*/ 2686523 w 12191999"/>
              <a:gd name="connsiteY1409" fmla="*/ 396240 h 6857999"/>
              <a:gd name="connsiteX1410" fmla="*/ 2802735 w 12191999"/>
              <a:gd name="connsiteY1410" fmla="*/ 384810 h 6857999"/>
              <a:gd name="connsiteX1411" fmla="*/ 2898911 w 12191999"/>
              <a:gd name="connsiteY1411" fmla="*/ 381000 h 6857999"/>
              <a:gd name="connsiteX1412" fmla="*/ 2922955 w 12191999"/>
              <a:gd name="connsiteY1412" fmla="*/ 377190 h 6857999"/>
              <a:gd name="connsiteX1413" fmla="*/ 2983065 w 12191999"/>
              <a:gd name="connsiteY1413" fmla="*/ 369570 h 6857999"/>
              <a:gd name="connsiteX1414" fmla="*/ 2991079 w 12191999"/>
              <a:gd name="connsiteY1414" fmla="*/ 358140 h 6857999"/>
              <a:gd name="connsiteX1415" fmla="*/ 3003101 w 12191999"/>
              <a:gd name="connsiteY1415" fmla="*/ 346711 h 6857999"/>
              <a:gd name="connsiteX1416" fmla="*/ 3027145 w 12191999"/>
              <a:gd name="connsiteY1416" fmla="*/ 342900 h 6857999"/>
              <a:gd name="connsiteX1417" fmla="*/ 3039167 w 12191999"/>
              <a:gd name="connsiteY1417" fmla="*/ 339090 h 6857999"/>
              <a:gd name="connsiteX1418" fmla="*/ 3051189 w 12191999"/>
              <a:gd name="connsiteY1418" fmla="*/ 327660 h 6857999"/>
              <a:gd name="connsiteX1419" fmla="*/ 3063211 w 12191999"/>
              <a:gd name="connsiteY1419" fmla="*/ 323850 h 6857999"/>
              <a:gd name="connsiteX1420" fmla="*/ 3070643 w 12191999"/>
              <a:gd name="connsiteY1420" fmla="*/ 299120 h 6857999"/>
              <a:gd name="connsiteX1421" fmla="*/ 3075233 w 12191999"/>
              <a:gd name="connsiteY1421" fmla="*/ 297180 h 6857999"/>
              <a:gd name="connsiteX1422" fmla="*/ 3107292 w 12191999"/>
              <a:gd name="connsiteY1422" fmla="*/ 266700 h 6857999"/>
              <a:gd name="connsiteX1423" fmla="*/ 3115305 w 12191999"/>
              <a:gd name="connsiteY1423" fmla="*/ 255270 h 6857999"/>
              <a:gd name="connsiteX1424" fmla="*/ 3147365 w 12191999"/>
              <a:gd name="connsiteY1424" fmla="*/ 251460 h 6857999"/>
              <a:gd name="connsiteX1425" fmla="*/ 3167400 w 12191999"/>
              <a:gd name="connsiteY1425" fmla="*/ 247650 h 6857999"/>
              <a:gd name="connsiteX1426" fmla="*/ 3211482 w 12191999"/>
              <a:gd name="connsiteY1426" fmla="*/ 232410 h 6857999"/>
              <a:gd name="connsiteX1427" fmla="*/ 3231519 w 12191999"/>
              <a:gd name="connsiteY1427" fmla="*/ 228600 h 6857999"/>
              <a:gd name="connsiteX1428" fmla="*/ 3247548 w 12191999"/>
              <a:gd name="connsiteY1428" fmla="*/ 224790 h 6857999"/>
              <a:gd name="connsiteX1429" fmla="*/ 3279607 w 12191999"/>
              <a:gd name="connsiteY1429" fmla="*/ 201930 h 6857999"/>
              <a:gd name="connsiteX1430" fmla="*/ 3291629 w 12191999"/>
              <a:gd name="connsiteY1430" fmla="*/ 198120 h 6857999"/>
              <a:gd name="connsiteX1431" fmla="*/ 3315673 w 12191999"/>
              <a:gd name="connsiteY1431" fmla="*/ 175260 h 6857999"/>
              <a:gd name="connsiteX1432" fmla="*/ 3327694 w 12191999"/>
              <a:gd name="connsiteY1432" fmla="*/ 163830 h 6857999"/>
              <a:gd name="connsiteX1433" fmla="*/ 3355746 w 12191999"/>
              <a:gd name="connsiteY1433" fmla="*/ 156210 h 6857999"/>
              <a:gd name="connsiteX1434" fmla="*/ 3391812 w 12191999"/>
              <a:gd name="connsiteY1434" fmla="*/ 152400 h 6857999"/>
              <a:gd name="connsiteX1435" fmla="*/ 3431885 w 12191999"/>
              <a:gd name="connsiteY1435" fmla="*/ 144780 h 6857999"/>
              <a:gd name="connsiteX1436" fmla="*/ 3447914 w 12191999"/>
              <a:gd name="connsiteY1436" fmla="*/ 148590 h 6857999"/>
              <a:gd name="connsiteX1437" fmla="*/ 3459936 w 12191999"/>
              <a:gd name="connsiteY1437" fmla="*/ 152400 h 6857999"/>
              <a:gd name="connsiteX1438" fmla="*/ 3491995 w 12191999"/>
              <a:gd name="connsiteY1438" fmla="*/ 160020 h 6857999"/>
              <a:gd name="connsiteX1439" fmla="*/ 3536214 w 12191999"/>
              <a:gd name="connsiteY1439" fmla="*/ 159363 h 6857999"/>
              <a:gd name="connsiteX1440" fmla="*/ 3567011 w 12191999"/>
              <a:gd name="connsiteY1440" fmla="*/ 157154 h 6857999"/>
              <a:gd name="connsiteX1441" fmla="*/ 3564127 w 12191999"/>
              <a:gd name="connsiteY1441" fmla="*/ 160021 h 6857999"/>
              <a:gd name="connsiteX1442" fmla="*/ 3528061 w 12191999"/>
              <a:gd name="connsiteY1442" fmla="*/ 179071 h 6857999"/>
              <a:gd name="connsiteX1443" fmla="*/ 3487988 w 12191999"/>
              <a:gd name="connsiteY1443" fmla="*/ 182880 h 6857999"/>
              <a:gd name="connsiteX1444" fmla="*/ 3467951 w 12191999"/>
              <a:gd name="connsiteY1444" fmla="*/ 190501 h 6857999"/>
              <a:gd name="connsiteX1445" fmla="*/ 3439900 w 12191999"/>
              <a:gd name="connsiteY1445" fmla="*/ 198121 h 6857999"/>
              <a:gd name="connsiteX1446" fmla="*/ 3327694 w 12191999"/>
              <a:gd name="connsiteY1446" fmla="*/ 209551 h 6857999"/>
              <a:gd name="connsiteX1447" fmla="*/ 3315673 w 12191999"/>
              <a:gd name="connsiteY1447" fmla="*/ 217171 h 6857999"/>
              <a:gd name="connsiteX1448" fmla="*/ 3299643 w 12191999"/>
              <a:gd name="connsiteY1448" fmla="*/ 224790 h 6857999"/>
              <a:gd name="connsiteX1449" fmla="*/ 3295636 w 12191999"/>
              <a:gd name="connsiteY1449" fmla="*/ 251460 h 6857999"/>
              <a:gd name="connsiteX1450" fmla="*/ 3439900 w 12191999"/>
              <a:gd name="connsiteY1450" fmla="*/ 262890 h 6857999"/>
              <a:gd name="connsiteX1451" fmla="*/ 3467951 w 12191999"/>
              <a:gd name="connsiteY1451" fmla="*/ 270511 h 6857999"/>
              <a:gd name="connsiteX1452" fmla="*/ 3500010 w 12191999"/>
              <a:gd name="connsiteY1452" fmla="*/ 274321 h 6857999"/>
              <a:gd name="connsiteX1453" fmla="*/ 3504017 w 12191999"/>
              <a:gd name="connsiteY1453" fmla="*/ 285751 h 6857999"/>
              <a:gd name="connsiteX1454" fmla="*/ 3516039 w 12191999"/>
              <a:gd name="connsiteY1454" fmla="*/ 293371 h 6857999"/>
              <a:gd name="connsiteX1455" fmla="*/ 3528061 w 12191999"/>
              <a:gd name="connsiteY1455" fmla="*/ 304801 h 6857999"/>
              <a:gd name="connsiteX1456" fmla="*/ 3544090 w 12191999"/>
              <a:gd name="connsiteY1456" fmla="*/ 312421 h 6857999"/>
              <a:gd name="connsiteX1457" fmla="*/ 3616222 w 12191999"/>
              <a:gd name="connsiteY1457" fmla="*/ 323851 h 6857999"/>
              <a:gd name="connsiteX1458" fmla="*/ 3628244 w 12191999"/>
              <a:gd name="connsiteY1458" fmla="*/ 335281 h 6857999"/>
              <a:gd name="connsiteX1459" fmla="*/ 3696368 w 12191999"/>
              <a:gd name="connsiteY1459" fmla="*/ 346711 h 6857999"/>
              <a:gd name="connsiteX1460" fmla="*/ 3712398 w 12191999"/>
              <a:gd name="connsiteY1460" fmla="*/ 350521 h 6857999"/>
              <a:gd name="connsiteX1461" fmla="*/ 3856660 w 12191999"/>
              <a:gd name="connsiteY1461" fmla="*/ 373381 h 6857999"/>
              <a:gd name="connsiteX1462" fmla="*/ 3868682 w 12191999"/>
              <a:gd name="connsiteY1462" fmla="*/ 384811 h 6857999"/>
              <a:gd name="connsiteX1463" fmla="*/ 3880704 w 12191999"/>
              <a:gd name="connsiteY1463" fmla="*/ 392431 h 6857999"/>
              <a:gd name="connsiteX1464" fmla="*/ 3888719 w 12191999"/>
              <a:gd name="connsiteY1464" fmla="*/ 426721 h 6857999"/>
              <a:gd name="connsiteX1465" fmla="*/ 3904748 w 12191999"/>
              <a:gd name="connsiteY1465" fmla="*/ 464821 h 6857999"/>
              <a:gd name="connsiteX1466" fmla="*/ 3932800 w 12191999"/>
              <a:gd name="connsiteY1466" fmla="*/ 491491 h 6857999"/>
              <a:gd name="connsiteX1467" fmla="*/ 3952836 w 12191999"/>
              <a:gd name="connsiteY1467" fmla="*/ 521971 h 6857999"/>
              <a:gd name="connsiteX1468" fmla="*/ 4024968 w 12191999"/>
              <a:gd name="connsiteY1468" fmla="*/ 525780 h 6857999"/>
              <a:gd name="connsiteX1469" fmla="*/ 4049012 w 12191999"/>
              <a:gd name="connsiteY1469" fmla="*/ 533401 h 6857999"/>
              <a:gd name="connsiteX1470" fmla="*/ 4057027 w 12191999"/>
              <a:gd name="connsiteY1470" fmla="*/ 575310 h 6857999"/>
              <a:gd name="connsiteX1471" fmla="*/ 3972874 w 12191999"/>
              <a:gd name="connsiteY1471" fmla="*/ 590551 h 6857999"/>
              <a:gd name="connsiteX1472" fmla="*/ 3960851 w 12191999"/>
              <a:gd name="connsiteY1472" fmla="*/ 601981 h 6857999"/>
              <a:gd name="connsiteX1473" fmla="*/ 3948829 w 12191999"/>
              <a:gd name="connsiteY1473" fmla="*/ 689611 h 6857999"/>
              <a:gd name="connsiteX1474" fmla="*/ 3960851 w 12191999"/>
              <a:gd name="connsiteY1474" fmla="*/ 701041 h 6857999"/>
              <a:gd name="connsiteX1475" fmla="*/ 3972874 w 12191999"/>
              <a:gd name="connsiteY1475" fmla="*/ 708661 h 6857999"/>
              <a:gd name="connsiteX1476" fmla="*/ 4012946 w 12191999"/>
              <a:gd name="connsiteY1476" fmla="*/ 731520 h 6857999"/>
              <a:gd name="connsiteX1477" fmla="*/ 4028975 w 12191999"/>
              <a:gd name="connsiteY1477" fmla="*/ 746761 h 6857999"/>
              <a:gd name="connsiteX1478" fmla="*/ 4040997 w 12191999"/>
              <a:gd name="connsiteY1478" fmla="*/ 754380 h 6857999"/>
              <a:gd name="connsiteX1479" fmla="*/ 4077063 w 12191999"/>
              <a:gd name="connsiteY1479" fmla="*/ 781050 h 6857999"/>
              <a:gd name="connsiteX1480" fmla="*/ 4081070 w 12191999"/>
              <a:gd name="connsiteY1480" fmla="*/ 796291 h 6857999"/>
              <a:gd name="connsiteX1481" fmla="*/ 4093093 w 12191999"/>
              <a:gd name="connsiteY1481" fmla="*/ 834391 h 6857999"/>
              <a:gd name="connsiteX1482" fmla="*/ 4105114 w 12191999"/>
              <a:gd name="connsiteY1482" fmla="*/ 861060 h 6857999"/>
              <a:gd name="connsiteX1483" fmla="*/ 4113129 w 12191999"/>
              <a:gd name="connsiteY1483" fmla="*/ 872491 h 6857999"/>
              <a:gd name="connsiteX1484" fmla="*/ 4117136 w 12191999"/>
              <a:gd name="connsiteY1484" fmla="*/ 883921 h 6857999"/>
              <a:gd name="connsiteX1485" fmla="*/ 4133166 w 12191999"/>
              <a:gd name="connsiteY1485" fmla="*/ 895351 h 6857999"/>
              <a:gd name="connsiteX1486" fmla="*/ 4145188 w 12191999"/>
              <a:gd name="connsiteY1486" fmla="*/ 906781 h 6857999"/>
              <a:gd name="connsiteX1487" fmla="*/ 4241364 w 12191999"/>
              <a:gd name="connsiteY1487" fmla="*/ 914401 h 6857999"/>
              <a:gd name="connsiteX1488" fmla="*/ 4253385 w 12191999"/>
              <a:gd name="connsiteY1488" fmla="*/ 906781 h 6857999"/>
              <a:gd name="connsiteX1489" fmla="*/ 4257393 w 12191999"/>
              <a:gd name="connsiteY1489" fmla="*/ 895351 h 6857999"/>
              <a:gd name="connsiteX1490" fmla="*/ 4281437 w 12191999"/>
              <a:gd name="connsiteY1490" fmla="*/ 880110 h 6857999"/>
              <a:gd name="connsiteX1491" fmla="*/ 4289451 w 12191999"/>
              <a:gd name="connsiteY1491" fmla="*/ 868680 h 6857999"/>
              <a:gd name="connsiteX1492" fmla="*/ 4301473 w 12191999"/>
              <a:gd name="connsiteY1492" fmla="*/ 857251 h 6857999"/>
              <a:gd name="connsiteX1493" fmla="*/ 4305481 w 12191999"/>
              <a:gd name="connsiteY1493" fmla="*/ 845821 h 6857999"/>
              <a:gd name="connsiteX1494" fmla="*/ 4321510 w 12191999"/>
              <a:gd name="connsiteY1494" fmla="*/ 830580 h 6857999"/>
              <a:gd name="connsiteX1495" fmla="*/ 4333532 w 12191999"/>
              <a:gd name="connsiteY1495" fmla="*/ 826771 h 6857999"/>
              <a:gd name="connsiteX1496" fmla="*/ 4369598 w 12191999"/>
              <a:gd name="connsiteY1496" fmla="*/ 788671 h 6857999"/>
              <a:gd name="connsiteX1497" fmla="*/ 4389635 w 12191999"/>
              <a:gd name="connsiteY1497" fmla="*/ 781050 h 6857999"/>
              <a:gd name="connsiteX1498" fmla="*/ 4405664 w 12191999"/>
              <a:gd name="connsiteY1498" fmla="*/ 773430 h 6857999"/>
              <a:gd name="connsiteX1499" fmla="*/ 4433715 w 12191999"/>
              <a:gd name="connsiteY1499" fmla="*/ 765810 h 6857999"/>
              <a:gd name="connsiteX1500" fmla="*/ 4449744 w 12191999"/>
              <a:gd name="connsiteY1500" fmla="*/ 758191 h 6857999"/>
              <a:gd name="connsiteX1501" fmla="*/ 4473788 w 12191999"/>
              <a:gd name="connsiteY1501" fmla="*/ 750571 h 6857999"/>
              <a:gd name="connsiteX1502" fmla="*/ 4485810 w 12191999"/>
              <a:gd name="connsiteY1502" fmla="*/ 742950 h 6857999"/>
              <a:gd name="connsiteX1503" fmla="*/ 4501839 w 12191999"/>
              <a:gd name="connsiteY1503" fmla="*/ 735330 h 6857999"/>
              <a:gd name="connsiteX1504" fmla="*/ 4513861 w 12191999"/>
              <a:gd name="connsiteY1504" fmla="*/ 731520 h 6857999"/>
              <a:gd name="connsiteX1505" fmla="*/ 4525883 w 12191999"/>
              <a:gd name="connsiteY1505" fmla="*/ 723900 h 6857999"/>
              <a:gd name="connsiteX1506" fmla="*/ 4561949 w 12191999"/>
              <a:gd name="connsiteY1506" fmla="*/ 697231 h 6857999"/>
              <a:gd name="connsiteX1507" fmla="*/ 4585994 w 12191999"/>
              <a:gd name="connsiteY1507" fmla="*/ 678181 h 6857999"/>
              <a:gd name="connsiteX1508" fmla="*/ 4630074 w 12191999"/>
              <a:gd name="connsiteY1508" fmla="*/ 670561 h 6857999"/>
              <a:gd name="connsiteX1509" fmla="*/ 4662132 w 12191999"/>
              <a:gd name="connsiteY1509" fmla="*/ 662940 h 6857999"/>
              <a:gd name="connsiteX1510" fmla="*/ 4674154 w 12191999"/>
              <a:gd name="connsiteY1510" fmla="*/ 655320 h 6857999"/>
              <a:gd name="connsiteX1511" fmla="*/ 4710220 w 12191999"/>
              <a:gd name="connsiteY1511" fmla="*/ 647701 h 6857999"/>
              <a:gd name="connsiteX1512" fmla="*/ 4722242 w 12191999"/>
              <a:gd name="connsiteY1512" fmla="*/ 643890 h 6857999"/>
              <a:gd name="connsiteX1513" fmla="*/ 4750295 w 12191999"/>
              <a:gd name="connsiteY1513" fmla="*/ 640081 h 6857999"/>
              <a:gd name="connsiteX1514" fmla="*/ 4782352 w 12191999"/>
              <a:gd name="connsiteY1514" fmla="*/ 628651 h 6857999"/>
              <a:gd name="connsiteX1515" fmla="*/ 4815764 w 12191999"/>
              <a:gd name="connsiteY1515" fmla="*/ 623876 h 6857999"/>
              <a:gd name="connsiteX1516" fmla="*/ 4814992 w 12191999"/>
              <a:gd name="connsiteY1516" fmla="*/ 624385 h 6857999"/>
              <a:gd name="connsiteX1517" fmla="*/ 4812810 w 12191999"/>
              <a:gd name="connsiteY1517" fmla="*/ 624908 h 6857999"/>
              <a:gd name="connsiteX1518" fmla="*/ 4814247 w 12191999"/>
              <a:gd name="connsiteY1518" fmla="*/ 624878 h 6857999"/>
              <a:gd name="connsiteX1519" fmla="*/ 4814992 w 12191999"/>
              <a:gd name="connsiteY1519" fmla="*/ 624385 h 6857999"/>
              <a:gd name="connsiteX1520" fmla="*/ 4823064 w 12191999"/>
              <a:gd name="connsiteY1520" fmla="*/ 622451 h 6857999"/>
              <a:gd name="connsiteX1521" fmla="*/ 4846469 w 12191999"/>
              <a:gd name="connsiteY1521" fmla="*/ 617220 h 6857999"/>
              <a:gd name="connsiteX1522" fmla="*/ 4866506 w 12191999"/>
              <a:gd name="connsiteY1522" fmla="*/ 613411 h 6857999"/>
              <a:gd name="connsiteX1523" fmla="*/ 4894557 w 12191999"/>
              <a:gd name="connsiteY1523" fmla="*/ 598171 h 6857999"/>
              <a:gd name="connsiteX1524" fmla="*/ 4922608 w 12191999"/>
              <a:gd name="connsiteY1524" fmla="*/ 579121 h 6857999"/>
              <a:gd name="connsiteX1525" fmla="*/ 4950660 w 12191999"/>
              <a:gd name="connsiteY1525" fmla="*/ 567691 h 6857999"/>
              <a:gd name="connsiteX1526" fmla="*/ 4982718 w 12191999"/>
              <a:gd name="connsiteY1526" fmla="*/ 552451 h 6857999"/>
              <a:gd name="connsiteX1527" fmla="*/ 5022792 w 12191999"/>
              <a:gd name="connsiteY1527" fmla="*/ 541021 h 6857999"/>
              <a:gd name="connsiteX1528" fmla="*/ 5041523 w 12191999"/>
              <a:gd name="connsiteY1528" fmla="*/ 523197 h 6857999"/>
              <a:gd name="connsiteX1529" fmla="*/ 5030347 w 12191999"/>
              <a:gd name="connsiteY1529" fmla="*/ 528413 h 6857999"/>
              <a:gd name="connsiteX1530" fmla="*/ 5032936 w 12191999"/>
              <a:gd name="connsiteY1530" fmla="*/ 526835 h 6857999"/>
              <a:gd name="connsiteX1531" fmla="*/ 5058858 w 12191999"/>
              <a:gd name="connsiteY1531" fmla="*/ 510541 h 6857999"/>
              <a:gd name="connsiteX1532" fmla="*/ 5086909 w 12191999"/>
              <a:gd name="connsiteY1532" fmla="*/ 483871 h 6857999"/>
              <a:gd name="connsiteX1533" fmla="*/ 5098931 w 12191999"/>
              <a:gd name="connsiteY1533" fmla="*/ 270511 h 6857999"/>
              <a:gd name="connsiteX1534" fmla="*/ 5102938 w 12191999"/>
              <a:gd name="connsiteY1534" fmla="*/ 259081 h 6857999"/>
              <a:gd name="connsiteX1535" fmla="*/ 5114960 w 12191999"/>
              <a:gd name="connsiteY1535" fmla="*/ 251460 h 6857999"/>
              <a:gd name="connsiteX1536" fmla="*/ 5126982 w 12191999"/>
              <a:gd name="connsiteY1536" fmla="*/ 240031 h 6857999"/>
              <a:gd name="connsiteX1537" fmla="*/ 5151026 w 12191999"/>
              <a:gd name="connsiteY1537" fmla="*/ 232410 h 6857999"/>
              <a:gd name="connsiteX1538" fmla="*/ 5163048 w 12191999"/>
              <a:gd name="connsiteY1538" fmla="*/ 224790 h 6857999"/>
              <a:gd name="connsiteX1539" fmla="*/ 5179078 w 12191999"/>
              <a:gd name="connsiteY1539" fmla="*/ 220981 h 6857999"/>
              <a:gd name="connsiteX1540" fmla="*/ 5211136 w 12191999"/>
              <a:gd name="connsiteY1540" fmla="*/ 209551 h 6857999"/>
              <a:gd name="connsiteX1541" fmla="*/ 5307312 w 12191999"/>
              <a:gd name="connsiteY1541" fmla="*/ 217171 h 6857999"/>
              <a:gd name="connsiteX1542" fmla="*/ 5347386 w 12191999"/>
              <a:gd name="connsiteY1542" fmla="*/ 186690 h 6857999"/>
              <a:gd name="connsiteX1543" fmla="*/ 5351392 w 12191999"/>
              <a:gd name="connsiteY1543" fmla="*/ 175260 h 6857999"/>
              <a:gd name="connsiteX1544" fmla="*/ 5363414 w 12191999"/>
              <a:gd name="connsiteY1544" fmla="*/ 156210 h 6857999"/>
              <a:gd name="connsiteX1545" fmla="*/ 5371429 w 12191999"/>
              <a:gd name="connsiteY1545" fmla="*/ 140971 h 6857999"/>
              <a:gd name="connsiteX1546" fmla="*/ 5399481 w 12191999"/>
              <a:gd name="connsiteY1546" fmla="*/ 102871 h 6857999"/>
              <a:gd name="connsiteX1547" fmla="*/ 5347386 w 12191999"/>
              <a:gd name="connsiteY1547" fmla="*/ 110491 h 6857999"/>
              <a:gd name="connsiteX1548" fmla="*/ 5335363 w 12191999"/>
              <a:gd name="connsiteY1548" fmla="*/ 114300 h 6857999"/>
              <a:gd name="connsiteX1549" fmla="*/ 5299297 w 12191999"/>
              <a:gd name="connsiteY1549" fmla="*/ 118111 h 6857999"/>
              <a:gd name="connsiteX1550" fmla="*/ 5191099 w 12191999"/>
              <a:gd name="connsiteY1550" fmla="*/ 110491 h 6857999"/>
              <a:gd name="connsiteX1551" fmla="*/ 5167055 w 12191999"/>
              <a:gd name="connsiteY1551" fmla="*/ 99061 h 6857999"/>
              <a:gd name="connsiteX1552" fmla="*/ 5143011 w 12191999"/>
              <a:gd name="connsiteY1552" fmla="*/ 91441 h 6857999"/>
              <a:gd name="connsiteX1553" fmla="*/ 5106945 w 12191999"/>
              <a:gd name="connsiteY1553" fmla="*/ 80011 h 6857999"/>
              <a:gd name="connsiteX1554" fmla="*/ 4814411 w 12191999"/>
              <a:gd name="connsiteY1554" fmla="*/ 76200 h 6857999"/>
              <a:gd name="connsiteX1555" fmla="*/ 4798381 w 12191999"/>
              <a:gd name="connsiteY1555" fmla="*/ 68581 h 6857999"/>
              <a:gd name="connsiteX1556" fmla="*/ 4778345 w 12191999"/>
              <a:gd name="connsiteY1556" fmla="*/ 60961 h 6857999"/>
              <a:gd name="connsiteX1557" fmla="*/ 4750295 w 12191999"/>
              <a:gd name="connsiteY1557" fmla="*/ 49531 h 6857999"/>
              <a:gd name="connsiteX1558" fmla="*/ 4714228 w 12191999"/>
              <a:gd name="connsiteY1558" fmla="*/ 38100 h 6857999"/>
              <a:gd name="connsiteX1559" fmla="*/ 4698199 w 12191999"/>
              <a:gd name="connsiteY1559" fmla="*/ 22861 h 6857999"/>
              <a:gd name="connsiteX1560" fmla="*/ 4686177 w 12191999"/>
              <a:gd name="connsiteY1560" fmla="*/ 19051 h 6857999"/>
              <a:gd name="connsiteX1561" fmla="*/ 4650110 w 12191999"/>
              <a:gd name="connsiteY1561" fmla="*/ 3811 h 6857999"/>
              <a:gd name="connsiteX1562" fmla="*/ 4610038 w 12191999"/>
              <a:gd name="connsiteY1562" fmla="*/ 1 h 6857999"/>
              <a:gd name="connsiteX1563" fmla="*/ 0 w 12191999"/>
              <a:gd name="connsiteY1563" fmla="*/ 0 h 6857999"/>
              <a:gd name="connsiteX1564" fmla="*/ 12191999 w 12191999"/>
              <a:gd name="connsiteY1564" fmla="*/ 0 h 6857999"/>
              <a:gd name="connsiteX1565" fmla="*/ 12191999 w 12191999"/>
              <a:gd name="connsiteY1565" fmla="*/ 6857999 h 6857999"/>
              <a:gd name="connsiteX1566" fmla="*/ 12191980 w 12191999"/>
              <a:gd name="connsiteY1566" fmla="*/ 6857999 h 6857999"/>
              <a:gd name="connsiteX1567" fmla="*/ 12190094 w 12191999"/>
              <a:gd name="connsiteY1567" fmla="*/ 6848931 h 6857999"/>
              <a:gd name="connsiteX1568" fmla="*/ 12172551 w 12191999"/>
              <a:gd name="connsiteY1568" fmla="*/ 6835081 h 6857999"/>
              <a:gd name="connsiteX1569" fmla="*/ 12094833 w 12191999"/>
              <a:gd name="connsiteY1569" fmla="*/ 6793826 h 6857999"/>
              <a:gd name="connsiteX1570" fmla="*/ 11842250 w 12191999"/>
              <a:gd name="connsiteY1570" fmla="*/ 6789242 h 6857999"/>
              <a:gd name="connsiteX1571" fmla="*/ 11813106 w 12191999"/>
              <a:gd name="connsiteY1571" fmla="*/ 6784658 h 6857999"/>
              <a:gd name="connsiteX1572" fmla="*/ 11774247 w 12191999"/>
              <a:gd name="connsiteY1572" fmla="*/ 6780074 h 6857999"/>
              <a:gd name="connsiteX1573" fmla="*/ 11745103 w 12191999"/>
              <a:gd name="connsiteY1573" fmla="*/ 6775490 h 6857999"/>
              <a:gd name="connsiteX1574" fmla="*/ 11434232 w 12191999"/>
              <a:gd name="connsiteY1574" fmla="*/ 6770906 h 6857999"/>
              <a:gd name="connsiteX1575" fmla="*/ 11405088 w 12191999"/>
              <a:gd name="connsiteY1575" fmla="*/ 6775490 h 6857999"/>
              <a:gd name="connsiteX1576" fmla="*/ 11375944 w 12191999"/>
              <a:gd name="connsiteY1576" fmla="*/ 6789242 h 6857999"/>
              <a:gd name="connsiteX1577" fmla="*/ 11239938 w 12191999"/>
              <a:gd name="connsiteY1577" fmla="*/ 6793826 h 6857999"/>
              <a:gd name="connsiteX1578" fmla="*/ 11201078 w 12191999"/>
              <a:gd name="connsiteY1578" fmla="*/ 6780074 h 6857999"/>
              <a:gd name="connsiteX1579" fmla="*/ 11171934 w 12191999"/>
              <a:gd name="connsiteY1579" fmla="*/ 6770906 h 6857999"/>
              <a:gd name="connsiteX1580" fmla="*/ 11162220 w 12191999"/>
              <a:gd name="connsiteY1580" fmla="*/ 6757155 h 6857999"/>
              <a:gd name="connsiteX1581" fmla="*/ 11123360 w 12191999"/>
              <a:gd name="connsiteY1581" fmla="*/ 6738819 h 6857999"/>
              <a:gd name="connsiteX1582" fmla="*/ 11103932 w 12191999"/>
              <a:gd name="connsiteY1582" fmla="*/ 6725067 h 6857999"/>
              <a:gd name="connsiteX1583" fmla="*/ 11055358 w 12191999"/>
              <a:gd name="connsiteY1583" fmla="*/ 6697563 h 6857999"/>
              <a:gd name="connsiteX1584" fmla="*/ 10958210 w 12191999"/>
              <a:gd name="connsiteY1584" fmla="*/ 6692980 h 6857999"/>
              <a:gd name="connsiteX1585" fmla="*/ 10909636 w 12191999"/>
              <a:gd name="connsiteY1585" fmla="*/ 6711315 h 6857999"/>
              <a:gd name="connsiteX1586" fmla="*/ 10880492 w 12191999"/>
              <a:gd name="connsiteY1586" fmla="*/ 6720483 h 6857999"/>
              <a:gd name="connsiteX1587" fmla="*/ 10812490 w 12191999"/>
              <a:gd name="connsiteY1587" fmla="*/ 6725067 h 6857999"/>
              <a:gd name="connsiteX1588" fmla="*/ 10793060 w 12191999"/>
              <a:gd name="connsiteY1588" fmla="*/ 6738819 h 6857999"/>
              <a:gd name="connsiteX1589" fmla="*/ 10763916 w 12191999"/>
              <a:gd name="connsiteY1589" fmla="*/ 6747987 h 6857999"/>
              <a:gd name="connsiteX1590" fmla="*/ 10686198 w 12191999"/>
              <a:gd name="connsiteY1590" fmla="*/ 6757155 h 6857999"/>
              <a:gd name="connsiteX1591" fmla="*/ 10657054 w 12191999"/>
              <a:gd name="connsiteY1591" fmla="*/ 6747987 h 6857999"/>
              <a:gd name="connsiteX1592" fmla="*/ 10550192 w 12191999"/>
              <a:gd name="connsiteY1592" fmla="*/ 6734235 h 6857999"/>
              <a:gd name="connsiteX1593" fmla="*/ 10540478 w 12191999"/>
              <a:gd name="connsiteY1593" fmla="*/ 6720483 h 6857999"/>
              <a:gd name="connsiteX1594" fmla="*/ 10462760 w 12191999"/>
              <a:gd name="connsiteY1594" fmla="*/ 6711315 h 6857999"/>
              <a:gd name="connsiteX1595" fmla="*/ 10394756 w 12191999"/>
              <a:gd name="connsiteY1595" fmla="*/ 6679228 h 6857999"/>
              <a:gd name="connsiteX1596" fmla="*/ 10278180 w 12191999"/>
              <a:gd name="connsiteY1596" fmla="*/ 6674644 h 6857999"/>
              <a:gd name="connsiteX1597" fmla="*/ 10200462 w 12191999"/>
              <a:gd name="connsiteY1597" fmla="*/ 6665476 h 6857999"/>
              <a:gd name="connsiteX1598" fmla="*/ 10093600 w 12191999"/>
              <a:gd name="connsiteY1598" fmla="*/ 6688395 h 6857999"/>
              <a:gd name="connsiteX1599" fmla="*/ 10045026 w 12191999"/>
              <a:gd name="connsiteY1599" fmla="*/ 6697563 h 6857999"/>
              <a:gd name="connsiteX1600" fmla="*/ 9860446 w 12191999"/>
              <a:gd name="connsiteY1600" fmla="*/ 6711315 h 6857999"/>
              <a:gd name="connsiteX1601" fmla="*/ 9831302 w 12191999"/>
              <a:gd name="connsiteY1601" fmla="*/ 6729651 h 6857999"/>
              <a:gd name="connsiteX1602" fmla="*/ 9773014 w 12191999"/>
              <a:gd name="connsiteY1602" fmla="*/ 6738819 h 6857999"/>
              <a:gd name="connsiteX1603" fmla="*/ 9510716 w 12191999"/>
              <a:gd name="connsiteY1603" fmla="*/ 6743403 h 6857999"/>
              <a:gd name="connsiteX1604" fmla="*/ 9481572 w 12191999"/>
              <a:gd name="connsiteY1604" fmla="*/ 6738819 h 6857999"/>
              <a:gd name="connsiteX1605" fmla="*/ 9462143 w 12191999"/>
              <a:gd name="connsiteY1605" fmla="*/ 6725067 h 6857999"/>
              <a:gd name="connsiteX1606" fmla="*/ 9423284 w 12191999"/>
              <a:gd name="connsiteY1606" fmla="*/ 6702147 h 6857999"/>
              <a:gd name="connsiteX1607" fmla="*/ 9248419 w 12191999"/>
              <a:gd name="connsiteY1607" fmla="*/ 6688395 h 6857999"/>
              <a:gd name="connsiteX1608" fmla="*/ 9219275 w 12191999"/>
              <a:gd name="connsiteY1608" fmla="*/ 6683812 h 6857999"/>
              <a:gd name="connsiteX1609" fmla="*/ 9190130 w 12191999"/>
              <a:gd name="connsiteY1609" fmla="*/ 6656308 h 6857999"/>
              <a:gd name="connsiteX1610" fmla="*/ 9102698 w 12191999"/>
              <a:gd name="connsiteY1610" fmla="*/ 6660892 h 6857999"/>
              <a:gd name="connsiteX1611" fmla="*/ 9015266 w 12191999"/>
              <a:gd name="connsiteY1611" fmla="*/ 6665476 h 6857999"/>
              <a:gd name="connsiteX1612" fmla="*/ 8976407 w 12191999"/>
              <a:gd name="connsiteY1612" fmla="*/ 6660892 h 6857999"/>
              <a:gd name="connsiteX1613" fmla="*/ 8927833 w 12191999"/>
              <a:gd name="connsiteY1613" fmla="*/ 6633388 h 6857999"/>
              <a:gd name="connsiteX1614" fmla="*/ 8616962 w 12191999"/>
              <a:gd name="connsiteY1614" fmla="*/ 6628805 h 6857999"/>
              <a:gd name="connsiteX1615" fmla="*/ 8578103 w 12191999"/>
              <a:gd name="connsiteY1615" fmla="*/ 6624220 h 6857999"/>
              <a:gd name="connsiteX1616" fmla="*/ 8374094 w 12191999"/>
              <a:gd name="connsiteY1616" fmla="*/ 6615052 h 6857999"/>
              <a:gd name="connsiteX1617" fmla="*/ 8296377 w 12191999"/>
              <a:gd name="connsiteY1617" fmla="*/ 6592133 h 6857999"/>
              <a:gd name="connsiteX1618" fmla="*/ 8276947 w 12191999"/>
              <a:gd name="connsiteY1618" fmla="*/ 6578381 h 6857999"/>
              <a:gd name="connsiteX1619" fmla="*/ 8218659 w 12191999"/>
              <a:gd name="connsiteY1619" fmla="*/ 6555462 h 6857999"/>
              <a:gd name="connsiteX1620" fmla="*/ 8179799 w 12191999"/>
              <a:gd name="connsiteY1620" fmla="*/ 6537126 h 6857999"/>
              <a:gd name="connsiteX1621" fmla="*/ 8140941 w 12191999"/>
              <a:gd name="connsiteY1621" fmla="*/ 6509622 h 6857999"/>
              <a:gd name="connsiteX1622" fmla="*/ 8043793 w 12191999"/>
              <a:gd name="connsiteY1622" fmla="*/ 6505038 h 6857999"/>
              <a:gd name="connsiteX1623" fmla="*/ 7975791 w 12191999"/>
              <a:gd name="connsiteY1623" fmla="*/ 6518790 h 6857999"/>
              <a:gd name="connsiteX1624" fmla="*/ 7966075 w 12191999"/>
              <a:gd name="connsiteY1624" fmla="*/ 6537126 h 6857999"/>
              <a:gd name="connsiteX1625" fmla="*/ 7635775 w 12191999"/>
              <a:gd name="connsiteY1625" fmla="*/ 6541710 h 6857999"/>
              <a:gd name="connsiteX1626" fmla="*/ 7606631 w 12191999"/>
              <a:gd name="connsiteY1626" fmla="*/ 6537126 h 6857999"/>
              <a:gd name="connsiteX1627" fmla="*/ 7499769 w 12191999"/>
              <a:gd name="connsiteY1627" fmla="*/ 6550877 h 6857999"/>
              <a:gd name="connsiteX1628" fmla="*/ 7392907 w 12191999"/>
              <a:gd name="connsiteY1628" fmla="*/ 6560045 h 6857999"/>
              <a:gd name="connsiteX1629" fmla="*/ 7354047 w 12191999"/>
              <a:gd name="connsiteY1629" fmla="*/ 6569213 h 6857999"/>
              <a:gd name="connsiteX1630" fmla="*/ 7334619 w 12191999"/>
              <a:gd name="connsiteY1630" fmla="*/ 6582965 h 6857999"/>
              <a:gd name="connsiteX1631" fmla="*/ 7140324 w 12191999"/>
              <a:gd name="connsiteY1631" fmla="*/ 6596717 h 6857999"/>
              <a:gd name="connsiteX1632" fmla="*/ 7120895 w 12191999"/>
              <a:gd name="connsiteY1632" fmla="*/ 6582965 h 6857999"/>
              <a:gd name="connsiteX1633" fmla="*/ 7014033 w 12191999"/>
              <a:gd name="connsiteY1633" fmla="*/ 6569213 h 6857999"/>
              <a:gd name="connsiteX1634" fmla="*/ 6984889 w 12191999"/>
              <a:gd name="connsiteY1634" fmla="*/ 6573797 h 6857999"/>
              <a:gd name="connsiteX1635" fmla="*/ 6965459 w 12191999"/>
              <a:gd name="connsiteY1635" fmla="*/ 6587549 h 6857999"/>
              <a:gd name="connsiteX1636" fmla="*/ 6946029 w 12191999"/>
              <a:gd name="connsiteY1636" fmla="*/ 6619637 h 6857999"/>
              <a:gd name="connsiteX1637" fmla="*/ 6926600 w 12191999"/>
              <a:gd name="connsiteY1637" fmla="*/ 6637972 h 6857999"/>
              <a:gd name="connsiteX1638" fmla="*/ 6897456 w 12191999"/>
              <a:gd name="connsiteY1638" fmla="*/ 6642556 h 6857999"/>
              <a:gd name="connsiteX1639" fmla="*/ 6518581 w 12191999"/>
              <a:gd name="connsiteY1639" fmla="*/ 6647140 h 6857999"/>
              <a:gd name="connsiteX1640" fmla="*/ 6479723 w 12191999"/>
              <a:gd name="connsiteY1640" fmla="*/ 6615052 h 6857999"/>
              <a:gd name="connsiteX1641" fmla="*/ 6440864 w 12191999"/>
              <a:gd name="connsiteY1641" fmla="*/ 6564629 h 6857999"/>
              <a:gd name="connsiteX1642" fmla="*/ 6372861 w 12191999"/>
              <a:gd name="connsiteY1642" fmla="*/ 6527958 h 6857999"/>
              <a:gd name="connsiteX1643" fmla="*/ 5955128 w 12191999"/>
              <a:gd name="connsiteY1643" fmla="*/ 6505038 h 6857999"/>
              <a:gd name="connsiteX1644" fmla="*/ 5925983 w 12191999"/>
              <a:gd name="connsiteY1644" fmla="*/ 6495870 h 6857999"/>
              <a:gd name="connsiteX1645" fmla="*/ 5877410 w 12191999"/>
              <a:gd name="connsiteY1645" fmla="*/ 6459199 h 6857999"/>
              <a:gd name="connsiteX1646" fmla="*/ 5789977 w 12191999"/>
              <a:gd name="connsiteY1646" fmla="*/ 6427112 h 6857999"/>
              <a:gd name="connsiteX1647" fmla="*/ 5770548 w 12191999"/>
              <a:gd name="connsiteY1647" fmla="*/ 6413359 h 6857999"/>
              <a:gd name="connsiteX1648" fmla="*/ 5692830 w 12191999"/>
              <a:gd name="connsiteY1648" fmla="*/ 6399608 h 6857999"/>
              <a:gd name="connsiteX1649" fmla="*/ 5634542 w 12191999"/>
              <a:gd name="connsiteY1649" fmla="*/ 6381272 h 6857999"/>
              <a:gd name="connsiteX1650" fmla="*/ 5585968 w 12191999"/>
              <a:gd name="connsiteY1650" fmla="*/ 6358352 h 6857999"/>
              <a:gd name="connsiteX1651" fmla="*/ 5517099 w 12191999"/>
              <a:gd name="connsiteY1651" fmla="*/ 6350343 h 6857999"/>
              <a:gd name="connsiteX1652" fmla="*/ 5469391 w 12191999"/>
              <a:gd name="connsiteY1652" fmla="*/ 6362936 h 6857999"/>
              <a:gd name="connsiteX1653" fmla="*/ 5362530 w 12191999"/>
              <a:gd name="connsiteY1653" fmla="*/ 6376688 h 6857999"/>
              <a:gd name="connsiteX1654" fmla="*/ 5294526 w 12191999"/>
              <a:gd name="connsiteY1654" fmla="*/ 6385856 h 6857999"/>
              <a:gd name="connsiteX1655" fmla="*/ 5284812 w 12191999"/>
              <a:gd name="connsiteY1655" fmla="*/ 6422527 h 6857999"/>
              <a:gd name="connsiteX1656" fmla="*/ 5275097 w 12191999"/>
              <a:gd name="connsiteY1656" fmla="*/ 6445447 h 6857999"/>
              <a:gd name="connsiteX1657" fmla="*/ 5255668 w 12191999"/>
              <a:gd name="connsiteY1657" fmla="*/ 6463783 h 6857999"/>
              <a:gd name="connsiteX1658" fmla="*/ 5216808 w 12191999"/>
              <a:gd name="connsiteY1658" fmla="*/ 6486702 h 6857999"/>
              <a:gd name="connsiteX1659" fmla="*/ 5187664 w 12191999"/>
              <a:gd name="connsiteY1659" fmla="*/ 6495870 h 6857999"/>
              <a:gd name="connsiteX1660" fmla="*/ 5129376 w 12191999"/>
              <a:gd name="connsiteY1660" fmla="*/ 6527958 h 6857999"/>
              <a:gd name="connsiteX1661" fmla="*/ 5032228 w 12191999"/>
              <a:gd name="connsiteY1661" fmla="*/ 6569213 h 6857999"/>
              <a:gd name="connsiteX1662" fmla="*/ 5012800 w 12191999"/>
              <a:gd name="connsiteY1662" fmla="*/ 6582965 h 6857999"/>
              <a:gd name="connsiteX1663" fmla="*/ 4731072 w 12191999"/>
              <a:gd name="connsiteY1663" fmla="*/ 6592133 h 6857999"/>
              <a:gd name="connsiteX1664" fmla="*/ 4633925 w 12191999"/>
              <a:gd name="connsiteY1664" fmla="*/ 6587549 h 6857999"/>
              <a:gd name="connsiteX1665" fmla="*/ 4604781 w 12191999"/>
              <a:gd name="connsiteY1665" fmla="*/ 6601301 h 6857999"/>
              <a:gd name="connsiteX1666" fmla="*/ 4546493 w 12191999"/>
              <a:gd name="connsiteY1666" fmla="*/ 6651724 h 6857999"/>
              <a:gd name="connsiteX1667" fmla="*/ 4536779 w 12191999"/>
              <a:gd name="connsiteY1667" fmla="*/ 6665476 h 6857999"/>
              <a:gd name="connsiteX1668" fmla="*/ 4245336 w 12191999"/>
              <a:gd name="connsiteY1668" fmla="*/ 6674644 h 6857999"/>
              <a:gd name="connsiteX1669" fmla="*/ 4187048 w 12191999"/>
              <a:gd name="connsiteY1669" fmla="*/ 6651724 h 6857999"/>
              <a:gd name="connsiteX1670" fmla="*/ 4148188 w 12191999"/>
              <a:gd name="connsiteY1670" fmla="*/ 6637972 h 6857999"/>
              <a:gd name="connsiteX1671" fmla="*/ 4119044 w 12191999"/>
              <a:gd name="connsiteY1671" fmla="*/ 6633388 h 6857999"/>
              <a:gd name="connsiteX1672" fmla="*/ 3885892 w 12191999"/>
              <a:gd name="connsiteY1672" fmla="*/ 6619637 h 6857999"/>
              <a:gd name="connsiteX1673" fmla="*/ 3827603 w 12191999"/>
              <a:gd name="connsiteY1673" fmla="*/ 6601301 h 6857999"/>
              <a:gd name="connsiteX1674" fmla="*/ 3817888 w 12191999"/>
              <a:gd name="connsiteY1674" fmla="*/ 6578381 h 6857999"/>
              <a:gd name="connsiteX1675" fmla="*/ 3769314 w 12191999"/>
              <a:gd name="connsiteY1675" fmla="*/ 6546294 h 6857999"/>
              <a:gd name="connsiteX1676" fmla="*/ 3711026 w 12191999"/>
              <a:gd name="connsiteY1676" fmla="*/ 6537126 h 6857999"/>
              <a:gd name="connsiteX1677" fmla="*/ 3691597 w 12191999"/>
              <a:gd name="connsiteY1677" fmla="*/ 6518790 h 6857999"/>
              <a:gd name="connsiteX1678" fmla="*/ 3652738 w 12191999"/>
              <a:gd name="connsiteY1678" fmla="*/ 6482119 h 6857999"/>
              <a:gd name="connsiteX1679" fmla="*/ 3613879 w 12191999"/>
              <a:gd name="connsiteY1679" fmla="*/ 6495870 h 6857999"/>
              <a:gd name="connsiteX1680" fmla="*/ 3575020 w 12191999"/>
              <a:gd name="connsiteY1680" fmla="*/ 6500454 h 6857999"/>
              <a:gd name="connsiteX1681" fmla="*/ 3526446 w 12191999"/>
              <a:gd name="connsiteY1681" fmla="*/ 6560045 h 6857999"/>
              <a:gd name="connsiteX1682" fmla="*/ 3507017 w 12191999"/>
              <a:gd name="connsiteY1682" fmla="*/ 6573797 h 6857999"/>
              <a:gd name="connsiteX1683" fmla="*/ 3477872 w 12191999"/>
              <a:gd name="connsiteY1683" fmla="*/ 6592133 h 6857999"/>
              <a:gd name="connsiteX1684" fmla="*/ 3468158 w 12191999"/>
              <a:gd name="connsiteY1684" fmla="*/ 6605885 h 6857999"/>
              <a:gd name="connsiteX1685" fmla="*/ 3400155 w 12191999"/>
              <a:gd name="connsiteY1685" fmla="*/ 6605885 h 6857999"/>
              <a:gd name="connsiteX1686" fmla="*/ 3390440 w 12191999"/>
              <a:gd name="connsiteY1686" fmla="*/ 6587549 h 6857999"/>
              <a:gd name="connsiteX1687" fmla="*/ 3283578 w 12191999"/>
              <a:gd name="connsiteY1687" fmla="*/ 6592133 h 6857999"/>
              <a:gd name="connsiteX1688" fmla="*/ 3273864 w 12191999"/>
              <a:gd name="connsiteY1688" fmla="*/ 6610469 h 6857999"/>
              <a:gd name="connsiteX1689" fmla="*/ 3254434 w 12191999"/>
              <a:gd name="connsiteY1689" fmla="*/ 6624220 h 6857999"/>
              <a:gd name="connsiteX1690" fmla="*/ 3235005 w 12191999"/>
              <a:gd name="connsiteY1690" fmla="*/ 6642556 h 6857999"/>
              <a:gd name="connsiteX1691" fmla="*/ 3167002 w 12191999"/>
              <a:gd name="connsiteY1691" fmla="*/ 6651724 h 6857999"/>
              <a:gd name="connsiteX1692" fmla="*/ 3137858 w 12191999"/>
              <a:gd name="connsiteY1692" fmla="*/ 6656308 h 6857999"/>
              <a:gd name="connsiteX1693" fmla="*/ 3001851 w 12191999"/>
              <a:gd name="connsiteY1693" fmla="*/ 6660892 h 6857999"/>
              <a:gd name="connsiteX1694" fmla="*/ 2700695 w 12191999"/>
              <a:gd name="connsiteY1694" fmla="*/ 6651724 h 6857999"/>
              <a:gd name="connsiteX1695" fmla="*/ 2525830 w 12191999"/>
              <a:gd name="connsiteY1695" fmla="*/ 6647140 h 6857999"/>
              <a:gd name="connsiteX1696" fmla="*/ 2467541 w 12191999"/>
              <a:gd name="connsiteY1696" fmla="*/ 6665476 h 6857999"/>
              <a:gd name="connsiteX1697" fmla="*/ 2409253 w 12191999"/>
              <a:gd name="connsiteY1697" fmla="*/ 6692980 h 6857999"/>
              <a:gd name="connsiteX1698" fmla="*/ 2331535 w 12191999"/>
              <a:gd name="connsiteY1698" fmla="*/ 6711315 h 6857999"/>
              <a:gd name="connsiteX1699" fmla="*/ 2292677 w 12191999"/>
              <a:gd name="connsiteY1699" fmla="*/ 6725067 h 6857999"/>
              <a:gd name="connsiteX1700" fmla="*/ 2185815 w 12191999"/>
              <a:gd name="connsiteY1700" fmla="*/ 6734235 h 6857999"/>
              <a:gd name="connsiteX1701" fmla="*/ 2127526 w 12191999"/>
              <a:gd name="connsiteY1701" fmla="*/ 6752570 h 6857999"/>
              <a:gd name="connsiteX1702" fmla="*/ 2010949 w 12191999"/>
              <a:gd name="connsiteY1702" fmla="*/ 6761738 h 6857999"/>
              <a:gd name="connsiteX1703" fmla="*/ 1942946 w 12191999"/>
              <a:gd name="connsiteY1703" fmla="*/ 6738819 h 6857999"/>
              <a:gd name="connsiteX1704" fmla="*/ 1911290 w 12191999"/>
              <a:gd name="connsiteY1704" fmla="*/ 6727543 h 6857999"/>
              <a:gd name="connsiteX1705" fmla="*/ 1918762 w 12191999"/>
              <a:gd name="connsiteY1705" fmla="*/ 6732214 h 6857999"/>
              <a:gd name="connsiteX1706" fmla="*/ 1907746 w 12191999"/>
              <a:gd name="connsiteY1706" fmla="*/ 6726883 h 6857999"/>
              <a:gd name="connsiteX1707" fmla="*/ 1874943 w 12191999"/>
              <a:gd name="connsiteY1707" fmla="*/ 6711315 h 6857999"/>
              <a:gd name="connsiteX1708" fmla="*/ 1661219 w 12191999"/>
              <a:gd name="connsiteY1708" fmla="*/ 6697563 h 6857999"/>
              <a:gd name="connsiteX1709" fmla="*/ 1573787 w 12191999"/>
              <a:gd name="connsiteY1709" fmla="*/ 6683812 h 6857999"/>
              <a:gd name="connsiteX1710" fmla="*/ 1515499 w 12191999"/>
              <a:gd name="connsiteY1710" fmla="*/ 6674644 h 6857999"/>
              <a:gd name="connsiteX1711" fmla="*/ 1476639 w 12191999"/>
              <a:gd name="connsiteY1711" fmla="*/ 6656308 h 6857999"/>
              <a:gd name="connsiteX1712" fmla="*/ 1428066 w 12191999"/>
              <a:gd name="connsiteY1712" fmla="*/ 6647140 h 6857999"/>
              <a:gd name="connsiteX1713" fmla="*/ 1369777 w 12191999"/>
              <a:gd name="connsiteY1713" fmla="*/ 6637972 h 6857999"/>
              <a:gd name="connsiteX1714" fmla="*/ 1272630 w 12191999"/>
              <a:gd name="connsiteY1714" fmla="*/ 6628805 h 6857999"/>
              <a:gd name="connsiteX1715" fmla="*/ 1253201 w 12191999"/>
              <a:gd name="connsiteY1715" fmla="*/ 6642556 h 6857999"/>
              <a:gd name="connsiteX1716" fmla="*/ 1165769 w 12191999"/>
              <a:gd name="connsiteY1716" fmla="*/ 6674644 h 6857999"/>
              <a:gd name="connsiteX1717" fmla="*/ 1078335 w 12191999"/>
              <a:gd name="connsiteY1717" fmla="*/ 6715899 h 6857999"/>
              <a:gd name="connsiteX1718" fmla="*/ 971473 w 12191999"/>
              <a:gd name="connsiteY1718" fmla="*/ 6738819 h 6857999"/>
              <a:gd name="connsiteX1719" fmla="*/ 961759 w 12191999"/>
              <a:gd name="connsiteY1719" fmla="*/ 6752570 h 6857999"/>
              <a:gd name="connsiteX1720" fmla="*/ 757749 w 12191999"/>
              <a:gd name="connsiteY1720" fmla="*/ 6757155 h 6857999"/>
              <a:gd name="connsiteX1721" fmla="*/ 699461 w 12191999"/>
              <a:gd name="connsiteY1721" fmla="*/ 6752570 h 6857999"/>
              <a:gd name="connsiteX1722" fmla="*/ 670317 w 12191999"/>
              <a:gd name="connsiteY1722" fmla="*/ 6734235 h 6857999"/>
              <a:gd name="connsiteX1723" fmla="*/ 330301 w 12191999"/>
              <a:gd name="connsiteY1723" fmla="*/ 6725067 h 6857999"/>
              <a:gd name="connsiteX1724" fmla="*/ 301157 w 12191999"/>
              <a:gd name="connsiteY1724" fmla="*/ 6729651 h 6857999"/>
              <a:gd name="connsiteX1725" fmla="*/ 223439 w 12191999"/>
              <a:gd name="connsiteY1725" fmla="*/ 6752570 h 6857999"/>
              <a:gd name="connsiteX1726" fmla="*/ 145723 w 12191999"/>
              <a:gd name="connsiteY1726" fmla="*/ 6766322 h 6857999"/>
              <a:gd name="connsiteX1727" fmla="*/ 136007 w 12191999"/>
              <a:gd name="connsiteY1727" fmla="*/ 6807578 h 6857999"/>
              <a:gd name="connsiteX1728" fmla="*/ 58289 w 12191999"/>
              <a:gd name="connsiteY1728" fmla="*/ 6830498 h 6857999"/>
              <a:gd name="connsiteX1729" fmla="*/ 5 w 12191999"/>
              <a:gd name="connsiteY1729" fmla="*/ 6857999 h 6857999"/>
              <a:gd name="connsiteX1730" fmla="*/ 0 w 12191999"/>
              <a:gd name="connsiteY173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</a:cxnLst>
            <a:rect l="l" t="t" r="r" b="b"/>
            <a:pathLst>
              <a:path w="12191999" h="6857999">
                <a:moveTo>
                  <a:pt x="1918762" y="6732214"/>
                </a:moveTo>
                <a:lnTo>
                  <a:pt x="1922342" y="6733946"/>
                </a:lnTo>
                <a:cubicBezTo>
                  <a:pt x="1927255" y="6736380"/>
                  <a:pt x="1923784" y="6734824"/>
                  <a:pt x="1919439" y="6732637"/>
                </a:cubicBezTo>
                <a:close/>
                <a:moveTo>
                  <a:pt x="4523114" y="3551025"/>
                </a:moveTo>
                <a:lnTo>
                  <a:pt x="4514952" y="3553496"/>
                </a:lnTo>
                <a:cubicBezTo>
                  <a:pt x="4514492" y="3553608"/>
                  <a:pt x="4516489" y="3552967"/>
                  <a:pt x="4519681" y="3552007"/>
                </a:cubicBezTo>
                <a:close/>
                <a:moveTo>
                  <a:pt x="10769326" y="3518702"/>
                </a:moveTo>
                <a:cubicBezTo>
                  <a:pt x="10766986" y="3518240"/>
                  <a:pt x="10765366" y="3519067"/>
                  <a:pt x="10765043" y="3521825"/>
                </a:cubicBezTo>
                <a:cubicBezTo>
                  <a:pt x="10754673" y="3610564"/>
                  <a:pt x="10765043" y="3745038"/>
                  <a:pt x="10765043" y="3789680"/>
                </a:cubicBezTo>
                <a:cubicBezTo>
                  <a:pt x="10729422" y="3783522"/>
                  <a:pt x="10693305" y="3779555"/>
                  <a:pt x="10658181" y="3771207"/>
                </a:cubicBezTo>
                <a:cubicBezTo>
                  <a:pt x="10641263" y="3767186"/>
                  <a:pt x="10626311" y="3757499"/>
                  <a:pt x="10609608" y="3752735"/>
                </a:cubicBezTo>
                <a:cubicBezTo>
                  <a:pt x="10593792" y="3748224"/>
                  <a:pt x="10577225" y="3746577"/>
                  <a:pt x="10561034" y="3743498"/>
                </a:cubicBezTo>
                <a:cubicBezTo>
                  <a:pt x="10564272" y="3700395"/>
                  <a:pt x="10560339" y="3656253"/>
                  <a:pt x="10570749" y="3614189"/>
                </a:cubicBezTo>
                <a:cubicBezTo>
                  <a:pt x="10573896" y="3601474"/>
                  <a:pt x="10612181" y="3592321"/>
                  <a:pt x="10599893" y="3586480"/>
                </a:cubicBezTo>
                <a:cubicBezTo>
                  <a:pt x="10584295" y="3579066"/>
                  <a:pt x="10567863" y="3599710"/>
                  <a:pt x="10551320" y="3604953"/>
                </a:cubicBezTo>
                <a:cubicBezTo>
                  <a:pt x="10538653" y="3608967"/>
                  <a:pt x="10525299" y="3610702"/>
                  <a:pt x="10512461" y="3614189"/>
                </a:cubicBezTo>
                <a:cubicBezTo>
                  <a:pt x="10502615" y="3616864"/>
                  <a:pt x="10493163" y="3620750"/>
                  <a:pt x="10483317" y="3623425"/>
                </a:cubicBezTo>
                <a:cubicBezTo>
                  <a:pt x="10470479" y="3626912"/>
                  <a:pt x="10457296" y="3629175"/>
                  <a:pt x="10444458" y="3632662"/>
                </a:cubicBezTo>
                <a:cubicBezTo>
                  <a:pt x="10434612" y="3635337"/>
                  <a:pt x="10425248" y="3639537"/>
                  <a:pt x="10415313" y="3641898"/>
                </a:cubicBezTo>
                <a:cubicBezTo>
                  <a:pt x="10399295" y="3645706"/>
                  <a:pt x="10382931" y="3648056"/>
                  <a:pt x="10366740" y="3651135"/>
                </a:cubicBezTo>
                <a:cubicBezTo>
                  <a:pt x="10247450" y="3726743"/>
                  <a:pt x="10457102" y="3598941"/>
                  <a:pt x="10289022" y="3678844"/>
                </a:cubicBezTo>
                <a:cubicBezTo>
                  <a:pt x="10178412" y="3731426"/>
                  <a:pt x="10329714" y="3681217"/>
                  <a:pt x="10240448" y="3734262"/>
                </a:cubicBezTo>
                <a:cubicBezTo>
                  <a:pt x="10190550" y="3763913"/>
                  <a:pt x="10072876" y="3759662"/>
                  <a:pt x="10036439" y="3761971"/>
                </a:cubicBezTo>
                <a:cubicBezTo>
                  <a:pt x="10026725" y="3777365"/>
                  <a:pt x="10014964" y="3791748"/>
                  <a:pt x="10007295" y="3808153"/>
                </a:cubicBezTo>
                <a:cubicBezTo>
                  <a:pt x="10001872" y="3819753"/>
                  <a:pt x="10003551" y="3833744"/>
                  <a:pt x="9997580" y="3845098"/>
                </a:cubicBezTo>
                <a:cubicBezTo>
                  <a:pt x="9987137" y="3864955"/>
                  <a:pt x="9969165" y="3880659"/>
                  <a:pt x="9958722" y="3900516"/>
                </a:cubicBezTo>
                <a:cubicBezTo>
                  <a:pt x="9952245" y="3912831"/>
                  <a:pt x="9947709" y="3926258"/>
                  <a:pt x="9939292" y="3937462"/>
                </a:cubicBezTo>
                <a:cubicBezTo>
                  <a:pt x="9931307" y="3948091"/>
                  <a:pt x="9918391" y="3954721"/>
                  <a:pt x="9910148" y="3965171"/>
                </a:cubicBezTo>
                <a:cubicBezTo>
                  <a:pt x="9837722" y="4056983"/>
                  <a:pt x="9920703" y="3973608"/>
                  <a:pt x="9851860" y="4039062"/>
                </a:cubicBezTo>
                <a:cubicBezTo>
                  <a:pt x="9848621" y="4048298"/>
                  <a:pt x="9846179" y="4057822"/>
                  <a:pt x="9842145" y="4066771"/>
                </a:cubicBezTo>
                <a:cubicBezTo>
                  <a:pt x="9836440" y="4079426"/>
                  <a:pt x="9823318" y="4089959"/>
                  <a:pt x="9822715" y="4103716"/>
                </a:cubicBezTo>
                <a:cubicBezTo>
                  <a:pt x="9820016" y="4165315"/>
                  <a:pt x="9824997" y="4227197"/>
                  <a:pt x="9832430" y="4288444"/>
                </a:cubicBezTo>
                <a:cubicBezTo>
                  <a:pt x="9835307" y="4312157"/>
                  <a:pt x="9857642" y="4358101"/>
                  <a:pt x="9871289" y="4380807"/>
                </a:cubicBezTo>
                <a:cubicBezTo>
                  <a:pt x="9880217" y="4395661"/>
                  <a:pt x="9903786" y="4428583"/>
                  <a:pt x="9919862" y="4436225"/>
                </a:cubicBezTo>
                <a:cubicBezTo>
                  <a:pt x="9926654" y="4439454"/>
                  <a:pt x="10025031" y="4454430"/>
                  <a:pt x="10026724" y="4454698"/>
                </a:cubicBezTo>
                <a:cubicBezTo>
                  <a:pt x="10059107" y="4451619"/>
                  <a:pt x="10092997" y="4455246"/>
                  <a:pt x="10123872" y="4445462"/>
                </a:cubicBezTo>
                <a:cubicBezTo>
                  <a:pt x="10134948" y="4441952"/>
                  <a:pt x="10135826" y="4426281"/>
                  <a:pt x="10143301" y="4417753"/>
                </a:cubicBezTo>
                <a:cubicBezTo>
                  <a:pt x="10152096" y="4407718"/>
                  <a:pt x="10163504" y="4399962"/>
                  <a:pt x="10172445" y="4390044"/>
                </a:cubicBezTo>
                <a:cubicBezTo>
                  <a:pt x="10183301" y="4378003"/>
                  <a:pt x="10212653" y="4333984"/>
                  <a:pt x="10230734" y="4325389"/>
                </a:cubicBezTo>
                <a:cubicBezTo>
                  <a:pt x="10258211" y="4312327"/>
                  <a:pt x="10318166" y="4297680"/>
                  <a:pt x="10318166" y="4297680"/>
                </a:cubicBezTo>
                <a:cubicBezTo>
                  <a:pt x="10350548" y="4300759"/>
                  <a:pt x="10385273" y="4295015"/>
                  <a:pt x="10415313" y="4306916"/>
                </a:cubicBezTo>
                <a:cubicBezTo>
                  <a:pt x="10428682" y="4312212"/>
                  <a:pt x="10426326" y="4332658"/>
                  <a:pt x="10434743" y="4343862"/>
                </a:cubicBezTo>
                <a:cubicBezTo>
                  <a:pt x="10457484" y="4374131"/>
                  <a:pt x="10461023" y="4370663"/>
                  <a:pt x="10493031" y="4380807"/>
                </a:cubicBezTo>
                <a:cubicBezTo>
                  <a:pt x="10505984" y="4393122"/>
                  <a:pt x="10521242" y="4403581"/>
                  <a:pt x="10531890" y="4417753"/>
                </a:cubicBezTo>
                <a:cubicBezTo>
                  <a:pt x="10537842" y="4425676"/>
                  <a:pt x="10535208" y="4437859"/>
                  <a:pt x="10541605" y="4445462"/>
                </a:cubicBezTo>
                <a:cubicBezTo>
                  <a:pt x="10561631" y="4469261"/>
                  <a:pt x="10586941" y="4488565"/>
                  <a:pt x="10609608" y="4510116"/>
                </a:cubicBezTo>
                <a:cubicBezTo>
                  <a:pt x="10645992" y="4544709"/>
                  <a:pt x="10625718" y="4533694"/>
                  <a:pt x="10667896" y="4547062"/>
                </a:cubicBezTo>
                <a:cubicBezTo>
                  <a:pt x="10680849" y="4556298"/>
                  <a:pt x="10692697" y="4567134"/>
                  <a:pt x="10706755" y="4574771"/>
                </a:cubicBezTo>
                <a:cubicBezTo>
                  <a:pt x="10729361" y="4587052"/>
                  <a:pt x="10788957" y="4591214"/>
                  <a:pt x="10803903" y="4593244"/>
                </a:cubicBezTo>
                <a:cubicBezTo>
                  <a:pt x="10813617" y="4596323"/>
                  <a:pt x="10823201" y="4599805"/>
                  <a:pt x="10833047" y="4602480"/>
                </a:cubicBezTo>
                <a:cubicBezTo>
                  <a:pt x="10845885" y="4605967"/>
                  <a:pt x="10860584" y="4604988"/>
                  <a:pt x="10871905" y="4611716"/>
                </a:cubicBezTo>
                <a:cubicBezTo>
                  <a:pt x="10887439" y="4620947"/>
                  <a:pt x="10897812" y="4636347"/>
                  <a:pt x="10910765" y="4648662"/>
                </a:cubicBezTo>
                <a:cubicBezTo>
                  <a:pt x="10917241" y="4660977"/>
                  <a:pt x="10919069" y="4676793"/>
                  <a:pt x="10930194" y="4685607"/>
                </a:cubicBezTo>
                <a:cubicBezTo>
                  <a:pt x="10940451" y="4693734"/>
                  <a:pt x="10956551" y="4690387"/>
                  <a:pt x="10969053" y="4694844"/>
                </a:cubicBezTo>
                <a:cubicBezTo>
                  <a:pt x="10982613" y="4699678"/>
                  <a:pt x="10994959" y="4707159"/>
                  <a:pt x="11007911" y="4713316"/>
                </a:cubicBezTo>
                <a:cubicBezTo>
                  <a:pt x="11030580" y="4710237"/>
                  <a:pt x="11056498" y="4715618"/>
                  <a:pt x="11075915" y="4704080"/>
                </a:cubicBezTo>
                <a:cubicBezTo>
                  <a:pt x="11087238" y="4697352"/>
                  <a:pt x="11080370" y="4678803"/>
                  <a:pt x="11085629" y="4667135"/>
                </a:cubicBezTo>
                <a:cubicBezTo>
                  <a:pt x="11090229" y="4656932"/>
                  <a:pt x="11097584" y="4647953"/>
                  <a:pt x="11105059" y="4639425"/>
                </a:cubicBezTo>
                <a:cubicBezTo>
                  <a:pt x="11141590" y="4597746"/>
                  <a:pt x="11127321" y="4627786"/>
                  <a:pt x="11153633" y="4584007"/>
                </a:cubicBezTo>
                <a:cubicBezTo>
                  <a:pt x="11160818" y="4572053"/>
                  <a:pt x="11167357" y="4559717"/>
                  <a:pt x="11173062" y="4547062"/>
                </a:cubicBezTo>
                <a:cubicBezTo>
                  <a:pt x="11177095" y="4538113"/>
                  <a:pt x="11178197" y="4528061"/>
                  <a:pt x="11182777" y="4519353"/>
                </a:cubicBezTo>
                <a:cubicBezTo>
                  <a:pt x="11187998" y="4509424"/>
                  <a:pt x="11195730" y="4500880"/>
                  <a:pt x="11202206" y="4491644"/>
                </a:cubicBezTo>
                <a:cubicBezTo>
                  <a:pt x="11208683" y="4470092"/>
                  <a:pt x="11220514" y="4449378"/>
                  <a:pt x="11221635" y="4426989"/>
                </a:cubicBezTo>
                <a:cubicBezTo>
                  <a:pt x="11228295" y="4294036"/>
                  <a:pt x="11222441" y="4337308"/>
                  <a:pt x="11202206" y="4269971"/>
                </a:cubicBezTo>
                <a:cubicBezTo>
                  <a:pt x="11198538" y="4257765"/>
                  <a:pt x="11197750" y="4244693"/>
                  <a:pt x="11192491" y="4233025"/>
                </a:cubicBezTo>
                <a:cubicBezTo>
                  <a:pt x="11187892" y="4222822"/>
                  <a:pt x="11179539" y="4214552"/>
                  <a:pt x="11173062" y="4205316"/>
                </a:cubicBezTo>
                <a:cubicBezTo>
                  <a:pt x="11166586" y="4180686"/>
                  <a:pt x="11156582" y="4156658"/>
                  <a:pt x="11153633" y="4131425"/>
                </a:cubicBezTo>
                <a:cubicBezTo>
                  <a:pt x="11150394" y="4103716"/>
                  <a:pt x="11148376" y="4075853"/>
                  <a:pt x="11143918" y="4048298"/>
                </a:cubicBezTo>
                <a:cubicBezTo>
                  <a:pt x="11141888" y="4035752"/>
                  <a:pt x="11140827" y="4022374"/>
                  <a:pt x="11134203" y="4011353"/>
                </a:cubicBezTo>
                <a:cubicBezTo>
                  <a:pt x="11125610" y="3997055"/>
                  <a:pt x="11092010" y="3972822"/>
                  <a:pt x="11075915" y="3965171"/>
                </a:cubicBezTo>
                <a:cubicBezTo>
                  <a:pt x="11066756" y="3960817"/>
                  <a:pt x="11056183" y="3959770"/>
                  <a:pt x="11046771" y="3955935"/>
                </a:cubicBezTo>
                <a:cubicBezTo>
                  <a:pt x="10962725" y="3921689"/>
                  <a:pt x="11047125" y="3949890"/>
                  <a:pt x="10978767" y="3928225"/>
                </a:cubicBezTo>
                <a:cubicBezTo>
                  <a:pt x="10965815" y="3918989"/>
                  <a:pt x="10953084" y="3909463"/>
                  <a:pt x="10939909" y="3900516"/>
                </a:cubicBezTo>
                <a:cubicBezTo>
                  <a:pt x="10930408" y="3894064"/>
                  <a:pt x="10919735" y="3889150"/>
                  <a:pt x="10910765" y="3882044"/>
                </a:cubicBezTo>
                <a:cubicBezTo>
                  <a:pt x="10900210" y="3873682"/>
                  <a:pt x="10891335" y="3863571"/>
                  <a:pt x="10881620" y="3854335"/>
                </a:cubicBezTo>
                <a:cubicBezTo>
                  <a:pt x="10878381" y="3838941"/>
                  <a:pt x="10873953" y="3823731"/>
                  <a:pt x="10871905" y="3808153"/>
                </a:cubicBezTo>
                <a:cubicBezTo>
                  <a:pt x="10867469" y="3774409"/>
                  <a:pt x="10868407" y="3740042"/>
                  <a:pt x="10862191" y="3706553"/>
                </a:cubicBezTo>
                <a:cubicBezTo>
                  <a:pt x="10851365" y="3648225"/>
                  <a:pt x="10847112" y="3662992"/>
                  <a:pt x="10823332" y="3623425"/>
                </a:cubicBezTo>
                <a:cubicBezTo>
                  <a:pt x="10816147" y="3611471"/>
                  <a:pt x="10810379" y="3598795"/>
                  <a:pt x="10803903" y="3586480"/>
                </a:cubicBezTo>
                <a:cubicBezTo>
                  <a:pt x="10800664" y="3571086"/>
                  <a:pt x="10802380" y="3553928"/>
                  <a:pt x="10794188" y="3540298"/>
                </a:cubicBezTo>
                <a:cubicBezTo>
                  <a:pt x="10789843" y="3533070"/>
                  <a:pt x="10776347" y="3520087"/>
                  <a:pt x="10769326" y="3518702"/>
                </a:cubicBezTo>
                <a:close/>
                <a:moveTo>
                  <a:pt x="9653589" y="3159323"/>
                </a:moveTo>
                <a:cubicBezTo>
                  <a:pt x="9659492" y="3158475"/>
                  <a:pt x="9653452" y="3159791"/>
                  <a:pt x="9645950" y="3160790"/>
                </a:cubicBezTo>
                <a:lnTo>
                  <a:pt x="9643666" y="3160987"/>
                </a:lnTo>
                <a:close/>
                <a:moveTo>
                  <a:pt x="5718176" y="3081425"/>
                </a:moveTo>
                <a:lnTo>
                  <a:pt x="5714982" y="3083404"/>
                </a:lnTo>
                <a:cubicBezTo>
                  <a:pt x="5714191" y="3083875"/>
                  <a:pt x="5715417" y="3083093"/>
                  <a:pt x="5717622" y="3081751"/>
                </a:cubicBezTo>
                <a:close/>
                <a:moveTo>
                  <a:pt x="3109843" y="2902989"/>
                </a:moveTo>
                <a:lnTo>
                  <a:pt x="3109961" y="2903537"/>
                </a:lnTo>
                <a:lnTo>
                  <a:pt x="3107292" y="2903220"/>
                </a:lnTo>
                <a:lnTo>
                  <a:pt x="3107184" y="2903117"/>
                </a:lnTo>
                <a:close/>
                <a:moveTo>
                  <a:pt x="10055869" y="2487353"/>
                </a:moveTo>
                <a:cubicBezTo>
                  <a:pt x="10059108" y="2542771"/>
                  <a:pt x="10046487" y="2601157"/>
                  <a:pt x="10065583" y="2653607"/>
                </a:cubicBezTo>
                <a:cubicBezTo>
                  <a:pt x="10077568" y="2686523"/>
                  <a:pt x="10117396" y="2702868"/>
                  <a:pt x="10143301" y="2727498"/>
                </a:cubicBezTo>
                <a:cubicBezTo>
                  <a:pt x="10153016" y="2736734"/>
                  <a:pt x="10164824" y="2744339"/>
                  <a:pt x="10172445" y="2755207"/>
                </a:cubicBezTo>
                <a:cubicBezTo>
                  <a:pt x="10192689" y="2784076"/>
                  <a:pt x="10201491" y="2795677"/>
                  <a:pt x="10221019" y="2829098"/>
                </a:cubicBezTo>
                <a:cubicBezTo>
                  <a:pt x="10262103" y="2899410"/>
                  <a:pt x="10219165" y="2835692"/>
                  <a:pt x="10259878" y="2893753"/>
                </a:cubicBezTo>
                <a:cubicBezTo>
                  <a:pt x="10249621" y="2885626"/>
                  <a:pt x="10233972" y="2887595"/>
                  <a:pt x="10221019" y="2884516"/>
                </a:cubicBezTo>
                <a:cubicBezTo>
                  <a:pt x="10221019" y="2884516"/>
                  <a:pt x="10181376" y="2894931"/>
                  <a:pt x="10162731" y="2902989"/>
                </a:cubicBezTo>
                <a:cubicBezTo>
                  <a:pt x="10145542" y="2910418"/>
                  <a:pt x="10131046" y="2922669"/>
                  <a:pt x="10114157" y="2930698"/>
                </a:cubicBezTo>
                <a:cubicBezTo>
                  <a:pt x="10098833" y="2937983"/>
                  <a:pt x="10065148" y="2940763"/>
                  <a:pt x="10055869" y="2958407"/>
                </a:cubicBezTo>
                <a:lnTo>
                  <a:pt x="10051444" y="2975417"/>
                </a:lnTo>
                <a:lnTo>
                  <a:pt x="10036439" y="2986116"/>
                </a:lnTo>
                <a:lnTo>
                  <a:pt x="10012615" y="3001217"/>
                </a:lnTo>
                <a:lnTo>
                  <a:pt x="10012058" y="2999731"/>
                </a:lnTo>
                <a:cubicBezTo>
                  <a:pt x="10009284" y="2995499"/>
                  <a:pt x="10004876" y="2991071"/>
                  <a:pt x="9997580" y="2986116"/>
                </a:cubicBezTo>
                <a:lnTo>
                  <a:pt x="9992859" y="2984002"/>
                </a:lnTo>
                <a:lnTo>
                  <a:pt x="9987866" y="2976880"/>
                </a:lnTo>
                <a:cubicBezTo>
                  <a:pt x="9976741" y="2968065"/>
                  <a:pt x="9961581" y="2965238"/>
                  <a:pt x="9949007" y="2958407"/>
                </a:cubicBezTo>
                <a:cubicBezTo>
                  <a:pt x="9892762" y="2927850"/>
                  <a:pt x="9949448" y="2944624"/>
                  <a:pt x="9861574" y="2930698"/>
                </a:cubicBezTo>
                <a:cubicBezTo>
                  <a:pt x="9818791" y="2942901"/>
                  <a:pt x="9760893" y="2943505"/>
                  <a:pt x="9735283" y="2986116"/>
                </a:cubicBezTo>
                <a:cubicBezTo>
                  <a:pt x="9728659" y="2997138"/>
                  <a:pt x="9728806" y="3010747"/>
                  <a:pt x="9725568" y="3023062"/>
                </a:cubicBezTo>
                <a:cubicBezTo>
                  <a:pt x="9722329" y="3060007"/>
                  <a:pt x="9732194" y="3100237"/>
                  <a:pt x="9715853" y="3133898"/>
                </a:cubicBezTo>
                <a:cubicBezTo>
                  <a:pt x="9708934" y="3148152"/>
                  <a:pt x="9682740" y="3137623"/>
                  <a:pt x="9667280" y="3143135"/>
                </a:cubicBezTo>
                <a:cubicBezTo>
                  <a:pt x="9624396" y="3158424"/>
                  <a:pt x="9625402" y="3161835"/>
                  <a:pt x="9634914" y="3161741"/>
                </a:cubicBezTo>
                <a:lnTo>
                  <a:pt x="9643666" y="3160987"/>
                </a:lnTo>
                <a:lnTo>
                  <a:pt x="9634465" y="3162530"/>
                </a:lnTo>
                <a:cubicBezTo>
                  <a:pt x="9624230" y="3164347"/>
                  <a:pt x="9609699" y="3167015"/>
                  <a:pt x="9589562" y="3170844"/>
                </a:cubicBezTo>
                <a:cubicBezTo>
                  <a:pt x="9592800" y="3189317"/>
                  <a:pt x="9589503" y="3210002"/>
                  <a:pt x="9599276" y="3226262"/>
                </a:cubicBezTo>
                <a:cubicBezTo>
                  <a:pt x="9604357" y="3234715"/>
                  <a:pt x="9618574" y="3232823"/>
                  <a:pt x="9628421" y="3235498"/>
                </a:cubicBezTo>
                <a:cubicBezTo>
                  <a:pt x="9641259" y="3238985"/>
                  <a:pt x="9654491" y="3241087"/>
                  <a:pt x="9667280" y="3244735"/>
                </a:cubicBezTo>
                <a:cubicBezTo>
                  <a:pt x="9804275" y="3283810"/>
                  <a:pt x="9644737" y="3255117"/>
                  <a:pt x="9910148" y="3281680"/>
                </a:cubicBezTo>
                <a:cubicBezTo>
                  <a:pt x="9937421" y="3298967"/>
                  <a:pt x="9961389" y="3324691"/>
                  <a:pt x="9997580" y="3281680"/>
                </a:cubicBezTo>
                <a:cubicBezTo>
                  <a:pt x="10004874" y="3273012"/>
                  <a:pt x="9983372" y="3263900"/>
                  <a:pt x="9978151" y="3253971"/>
                </a:cubicBezTo>
                <a:cubicBezTo>
                  <a:pt x="9973572" y="3245263"/>
                  <a:pt x="9973015" y="3234970"/>
                  <a:pt x="9968436" y="3226262"/>
                </a:cubicBezTo>
                <a:cubicBezTo>
                  <a:pt x="9963215" y="3216333"/>
                  <a:pt x="9953749" y="3208697"/>
                  <a:pt x="9949007" y="3198553"/>
                </a:cubicBezTo>
                <a:cubicBezTo>
                  <a:pt x="9940690" y="3180759"/>
                  <a:pt x="9936054" y="3161608"/>
                  <a:pt x="9929577" y="3143135"/>
                </a:cubicBezTo>
                <a:lnTo>
                  <a:pt x="9919862" y="3115425"/>
                </a:lnTo>
                <a:cubicBezTo>
                  <a:pt x="9923100" y="3100031"/>
                  <a:pt x="9925572" y="3084474"/>
                  <a:pt x="9929577" y="3069244"/>
                </a:cubicBezTo>
                <a:cubicBezTo>
                  <a:pt x="9932061" y="3059799"/>
                  <a:pt x="9937460" y="3051114"/>
                  <a:pt x="9939292" y="3041535"/>
                </a:cubicBezTo>
                <a:cubicBezTo>
                  <a:pt x="9943962" y="3017113"/>
                  <a:pt x="9945769" y="2992274"/>
                  <a:pt x="9949007" y="2967644"/>
                </a:cubicBezTo>
                <a:cubicBezTo>
                  <a:pt x="9957103" y="2970723"/>
                  <a:pt x="9965699" y="2972931"/>
                  <a:pt x="9974044" y="2975575"/>
                </a:cubicBezTo>
                <a:lnTo>
                  <a:pt x="9992859" y="2984002"/>
                </a:lnTo>
                <a:lnTo>
                  <a:pt x="10007295" y="3004589"/>
                </a:lnTo>
                <a:lnTo>
                  <a:pt x="10012615" y="3001217"/>
                </a:lnTo>
                <a:lnTo>
                  <a:pt x="10016729" y="3012177"/>
                </a:lnTo>
                <a:cubicBezTo>
                  <a:pt x="10018243" y="3020527"/>
                  <a:pt x="10018234" y="3029427"/>
                  <a:pt x="10026724" y="3041535"/>
                </a:cubicBezTo>
                <a:lnTo>
                  <a:pt x="10048895" y="3062614"/>
                </a:lnTo>
                <a:lnTo>
                  <a:pt x="10049484" y="3069705"/>
                </a:lnTo>
                <a:lnTo>
                  <a:pt x="10054846" y="3092588"/>
                </a:lnTo>
                <a:lnTo>
                  <a:pt x="10046154" y="3290916"/>
                </a:lnTo>
                <a:cubicBezTo>
                  <a:pt x="10046154" y="3318796"/>
                  <a:pt x="10045848" y="3347843"/>
                  <a:pt x="10055869" y="3374044"/>
                </a:cubicBezTo>
                <a:cubicBezTo>
                  <a:pt x="10059860" y="3384476"/>
                  <a:pt x="10074570" y="3387552"/>
                  <a:pt x="10085013" y="3392516"/>
                </a:cubicBezTo>
                <a:cubicBezTo>
                  <a:pt x="10107071" y="3403002"/>
                  <a:pt x="10130349" y="3410989"/>
                  <a:pt x="10153016" y="3420225"/>
                </a:cubicBezTo>
                <a:cubicBezTo>
                  <a:pt x="10178921" y="3417146"/>
                  <a:pt x="10212273" y="3428541"/>
                  <a:pt x="10230734" y="3410989"/>
                </a:cubicBezTo>
                <a:cubicBezTo>
                  <a:pt x="10244661" y="3397747"/>
                  <a:pt x="10229828" y="3372321"/>
                  <a:pt x="10221019" y="3355571"/>
                </a:cubicBezTo>
                <a:cubicBezTo>
                  <a:pt x="10215798" y="3345642"/>
                  <a:pt x="10200845" y="3344205"/>
                  <a:pt x="10191875" y="3337098"/>
                </a:cubicBezTo>
                <a:cubicBezTo>
                  <a:pt x="10128428" y="3286829"/>
                  <a:pt x="10197908" y="3333598"/>
                  <a:pt x="10133586" y="3272444"/>
                </a:cubicBezTo>
                <a:cubicBezTo>
                  <a:pt x="10125330" y="3264595"/>
                  <a:pt x="10114156" y="3260129"/>
                  <a:pt x="10104442" y="3253971"/>
                </a:cubicBezTo>
                <a:cubicBezTo>
                  <a:pt x="10116960" y="3246036"/>
                  <a:pt x="10144565" y="3225028"/>
                  <a:pt x="10162731" y="3226262"/>
                </a:cubicBezTo>
                <a:cubicBezTo>
                  <a:pt x="10230378" y="3230856"/>
                  <a:pt x="10249187" y="3238268"/>
                  <a:pt x="10298737" y="3253971"/>
                </a:cubicBezTo>
                <a:cubicBezTo>
                  <a:pt x="10308451" y="3260129"/>
                  <a:pt x="10320407" y="3263916"/>
                  <a:pt x="10327881" y="3272444"/>
                </a:cubicBezTo>
                <a:cubicBezTo>
                  <a:pt x="10362017" y="3311390"/>
                  <a:pt x="10353462" y="3379566"/>
                  <a:pt x="10357025" y="3420225"/>
                </a:cubicBezTo>
                <a:cubicBezTo>
                  <a:pt x="10382931" y="3417146"/>
                  <a:pt x="10416282" y="3428541"/>
                  <a:pt x="10434743" y="3410989"/>
                </a:cubicBezTo>
                <a:cubicBezTo>
                  <a:pt x="10448671" y="3397747"/>
                  <a:pt x="10433028" y="3372684"/>
                  <a:pt x="10425028" y="3355571"/>
                </a:cubicBezTo>
                <a:cubicBezTo>
                  <a:pt x="10419448" y="3343635"/>
                  <a:pt x="10404679" y="3337897"/>
                  <a:pt x="10395884" y="3327862"/>
                </a:cubicBezTo>
                <a:cubicBezTo>
                  <a:pt x="10388410" y="3319334"/>
                  <a:pt x="10382931" y="3309389"/>
                  <a:pt x="10376455" y="3300153"/>
                </a:cubicBezTo>
                <a:cubicBezTo>
                  <a:pt x="10389408" y="3293995"/>
                  <a:pt x="10401341" y="3285303"/>
                  <a:pt x="10415313" y="3281680"/>
                </a:cubicBezTo>
                <a:cubicBezTo>
                  <a:pt x="10437404" y="3275952"/>
                  <a:pt x="10460789" y="3276338"/>
                  <a:pt x="10483317" y="3272444"/>
                </a:cubicBezTo>
                <a:cubicBezTo>
                  <a:pt x="10496453" y="3270173"/>
                  <a:pt x="10509223" y="3266286"/>
                  <a:pt x="10522175" y="3263207"/>
                </a:cubicBezTo>
                <a:cubicBezTo>
                  <a:pt x="10564272" y="3266286"/>
                  <a:pt x="10622546" y="3240757"/>
                  <a:pt x="10648467" y="3272444"/>
                </a:cubicBezTo>
                <a:cubicBezTo>
                  <a:pt x="10682323" y="3313830"/>
                  <a:pt x="10614754" y="3397149"/>
                  <a:pt x="10658181" y="3429462"/>
                </a:cubicBezTo>
                <a:cubicBezTo>
                  <a:pt x="10714342" y="3471250"/>
                  <a:pt x="10800664" y="3435619"/>
                  <a:pt x="10871905" y="3438698"/>
                </a:cubicBezTo>
                <a:cubicBezTo>
                  <a:pt x="10868667" y="3392516"/>
                  <a:pt x="10869784" y="3345871"/>
                  <a:pt x="10862191" y="3300153"/>
                </a:cubicBezTo>
                <a:cubicBezTo>
                  <a:pt x="10859933" y="3286553"/>
                  <a:pt x="10856715" y="3266892"/>
                  <a:pt x="10842761" y="3263207"/>
                </a:cubicBezTo>
                <a:cubicBezTo>
                  <a:pt x="10792742" y="3249997"/>
                  <a:pt x="10739138" y="3257050"/>
                  <a:pt x="10687326" y="3253971"/>
                </a:cubicBezTo>
                <a:cubicBezTo>
                  <a:pt x="10664933" y="3250423"/>
                  <a:pt x="10623811" y="3246868"/>
                  <a:pt x="10599893" y="3235498"/>
                </a:cubicBezTo>
                <a:cubicBezTo>
                  <a:pt x="10524572" y="3199691"/>
                  <a:pt x="10614852" y="3231002"/>
                  <a:pt x="10541605" y="3207789"/>
                </a:cubicBezTo>
                <a:cubicBezTo>
                  <a:pt x="10488232" y="3241619"/>
                  <a:pt x="10483107" y="3253871"/>
                  <a:pt x="10386169" y="3207789"/>
                </a:cubicBezTo>
                <a:cubicBezTo>
                  <a:pt x="10371401" y="3200768"/>
                  <a:pt x="10380460" y="3176837"/>
                  <a:pt x="10376455" y="3161607"/>
                </a:cubicBezTo>
                <a:cubicBezTo>
                  <a:pt x="10373972" y="3152162"/>
                  <a:pt x="10373137" y="3141501"/>
                  <a:pt x="10366740" y="3133898"/>
                </a:cubicBezTo>
                <a:cubicBezTo>
                  <a:pt x="10359445" y="3125230"/>
                  <a:pt x="10349209" y="3116567"/>
                  <a:pt x="10337596" y="3115425"/>
                </a:cubicBezTo>
                <a:cubicBezTo>
                  <a:pt x="10253787" y="3107182"/>
                  <a:pt x="10169207" y="3109268"/>
                  <a:pt x="10085013" y="3106189"/>
                </a:cubicBezTo>
                <a:cubicBezTo>
                  <a:pt x="10075299" y="3103110"/>
                  <a:pt x="10059672" y="3105993"/>
                  <a:pt x="10055869" y="3096953"/>
                </a:cubicBezTo>
                <a:lnTo>
                  <a:pt x="10054846" y="3092588"/>
                </a:lnTo>
                <a:lnTo>
                  <a:pt x="10055869" y="3069244"/>
                </a:lnTo>
                <a:lnTo>
                  <a:pt x="10048895" y="3062614"/>
                </a:lnTo>
                <a:lnTo>
                  <a:pt x="10046213" y="3030270"/>
                </a:lnTo>
                <a:cubicBezTo>
                  <a:pt x="10045832" y="3016304"/>
                  <a:pt x="10046256" y="3002122"/>
                  <a:pt x="10047770" y="2989540"/>
                </a:cubicBezTo>
                <a:lnTo>
                  <a:pt x="10051444" y="2975417"/>
                </a:lnTo>
                <a:lnTo>
                  <a:pt x="10075298" y="2958407"/>
                </a:lnTo>
                <a:cubicBezTo>
                  <a:pt x="10087579" y="2951110"/>
                  <a:pt x="10101204" y="2946092"/>
                  <a:pt x="10114157" y="2939935"/>
                </a:cubicBezTo>
                <a:cubicBezTo>
                  <a:pt x="10141624" y="2952992"/>
                  <a:pt x="10181295" y="2974027"/>
                  <a:pt x="10211304" y="2976880"/>
                </a:cubicBezTo>
                <a:cubicBezTo>
                  <a:pt x="10224589" y="2978143"/>
                  <a:pt x="10243679" y="2978741"/>
                  <a:pt x="10250163" y="2967644"/>
                </a:cubicBezTo>
                <a:cubicBezTo>
                  <a:pt x="10262843" y="2945946"/>
                  <a:pt x="10256639" y="2918383"/>
                  <a:pt x="10259878" y="2893753"/>
                </a:cubicBezTo>
                <a:cubicBezTo>
                  <a:pt x="10294889" y="2921492"/>
                  <a:pt x="10287821" y="3048488"/>
                  <a:pt x="10289022" y="3050771"/>
                </a:cubicBezTo>
                <a:cubicBezTo>
                  <a:pt x="10297831" y="3067521"/>
                  <a:pt x="10327880" y="3056928"/>
                  <a:pt x="10347310" y="3060007"/>
                </a:cubicBezTo>
                <a:cubicBezTo>
                  <a:pt x="10357025" y="3056928"/>
                  <a:pt x="10377903" y="3060409"/>
                  <a:pt x="10376455" y="3050771"/>
                </a:cubicBezTo>
                <a:cubicBezTo>
                  <a:pt x="10373152" y="3028793"/>
                  <a:pt x="10337596" y="2995353"/>
                  <a:pt x="10337596" y="2995353"/>
                </a:cubicBezTo>
                <a:cubicBezTo>
                  <a:pt x="10334357" y="2983038"/>
                  <a:pt x="10329538" y="2971003"/>
                  <a:pt x="10327881" y="2958407"/>
                </a:cubicBezTo>
                <a:cubicBezTo>
                  <a:pt x="10323045" y="2921620"/>
                  <a:pt x="10325352" y="2884009"/>
                  <a:pt x="10318166" y="2847571"/>
                </a:cubicBezTo>
                <a:cubicBezTo>
                  <a:pt x="10315497" y="2834038"/>
                  <a:pt x="10304116" y="2823409"/>
                  <a:pt x="10298737" y="2810625"/>
                </a:cubicBezTo>
                <a:cubicBezTo>
                  <a:pt x="10291131" y="2792546"/>
                  <a:pt x="10286914" y="2773286"/>
                  <a:pt x="10279307" y="2755207"/>
                </a:cubicBezTo>
                <a:cubicBezTo>
                  <a:pt x="10272830" y="2739813"/>
                  <a:pt x="10265392" y="2724754"/>
                  <a:pt x="10259878" y="2709025"/>
                </a:cubicBezTo>
                <a:cubicBezTo>
                  <a:pt x="10250637" y="2682668"/>
                  <a:pt x="10248979" y="2649027"/>
                  <a:pt x="10230734" y="2625898"/>
                </a:cubicBezTo>
                <a:cubicBezTo>
                  <a:pt x="10221019" y="2613583"/>
                  <a:pt x="10203324" y="2609074"/>
                  <a:pt x="10191875" y="2598189"/>
                </a:cubicBezTo>
                <a:cubicBezTo>
                  <a:pt x="10156035" y="2564114"/>
                  <a:pt x="10191043" y="2573031"/>
                  <a:pt x="10143301" y="2542771"/>
                </a:cubicBezTo>
                <a:cubicBezTo>
                  <a:pt x="10134781" y="2537371"/>
                  <a:pt x="10123872" y="2536614"/>
                  <a:pt x="10114157" y="2533535"/>
                </a:cubicBezTo>
                <a:cubicBezTo>
                  <a:pt x="10107680" y="2521220"/>
                  <a:pt x="10101912" y="2508544"/>
                  <a:pt x="10094728" y="2496589"/>
                </a:cubicBezTo>
                <a:cubicBezTo>
                  <a:pt x="10088934" y="2486951"/>
                  <a:pt x="10062345" y="2488892"/>
                  <a:pt x="10055869" y="2487353"/>
                </a:cubicBezTo>
                <a:close/>
                <a:moveTo>
                  <a:pt x="8853976" y="2417265"/>
                </a:moveTo>
                <a:cubicBezTo>
                  <a:pt x="8854423" y="2416563"/>
                  <a:pt x="8854429" y="2416703"/>
                  <a:pt x="8853466" y="2418304"/>
                </a:cubicBezTo>
                <a:lnTo>
                  <a:pt x="8853222" y="2418683"/>
                </a:lnTo>
                <a:close/>
                <a:moveTo>
                  <a:pt x="5462687" y="1976059"/>
                </a:moveTo>
                <a:lnTo>
                  <a:pt x="5460805" y="1988589"/>
                </a:lnTo>
                <a:cubicBezTo>
                  <a:pt x="5460805" y="2020598"/>
                  <a:pt x="5460187" y="2047523"/>
                  <a:pt x="5459637" y="2070113"/>
                </a:cubicBezTo>
                <a:lnTo>
                  <a:pt x="5459449" y="2083745"/>
                </a:lnTo>
                <a:lnTo>
                  <a:pt x="5356123" y="2155786"/>
                </a:lnTo>
                <a:lnTo>
                  <a:pt x="5363657" y="2127135"/>
                </a:lnTo>
                <a:cubicBezTo>
                  <a:pt x="5363657" y="2127135"/>
                  <a:pt x="5365219" y="2124028"/>
                  <a:pt x="5367780" y="2118989"/>
                </a:cubicBezTo>
                <a:lnTo>
                  <a:pt x="5372869" y="2109052"/>
                </a:lnTo>
                <a:lnTo>
                  <a:pt x="5401057" y="2109862"/>
                </a:lnTo>
                <a:cubicBezTo>
                  <a:pt x="5412130" y="2108791"/>
                  <a:pt x="5422497" y="2105814"/>
                  <a:pt x="5431661" y="2099425"/>
                </a:cubicBezTo>
                <a:cubicBezTo>
                  <a:pt x="5444782" y="2090277"/>
                  <a:pt x="5446400" y="2074883"/>
                  <a:pt x="5445146" y="2057928"/>
                </a:cubicBezTo>
                <a:lnTo>
                  <a:pt x="5441433" y="2007841"/>
                </a:lnTo>
                <a:lnTo>
                  <a:pt x="5451089" y="1997825"/>
                </a:lnTo>
                <a:lnTo>
                  <a:pt x="5452997" y="1990576"/>
                </a:lnTo>
                <a:lnTo>
                  <a:pt x="5457419" y="1984302"/>
                </a:lnTo>
                <a:close/>
                <a:moveTo>
                  <a:pt x="5465334" y="1958454"/>
                </a:moveTo>
                <a:lnTo>
                  <a:pt x="5465265" y="1958901"/>
                </a:lnTo>
                <a:lnTo>
                  <a:pt x="5465270" y="1958488"/>
                </a:lnTo>
                <a:close/>
                <a:moveTo>
                  <a:pt x="10833047" y="1157317"/>
                </a:moveTo>
                <a:lnTo>
                  <a:pt x="10803903" y="1194263"/>
                </a:lnTo>
                <a:cubicBezTo>
                  <a:pt x="10800664" y="1221972"/>
                  <a:pt x="10794188" y="1249510"/>
                  <a:pt x="10794188" y="1277390"/>
                </a:cubicBezTo>
                <a:cubicBezTo>
                  <a:pt x="10794188" y="1300988"/>
                  <a:pt x="10810387" y="1449880"/>
                  <a:pt x="10813617" y="1480590"/>
                </a:cubicBezTo>
                <a:cubicBezTo>
                  <a:pt x="10904691" y="1422863"/>
                  <a:pt x="10811396" y="1492734"/>
                  <a:pt x="10852476" y="1268154"/>
                </a:cubicBezTo>
                <a:cubicBezTo>
                  <a:pt x="10854476" y="1257217"/>
                  <a:pt x="10871905" y="1255839"/>
                  <a:pt x="10881620" y="1249681"/>
                </a:cubicBezTo>
                <a:cubicBezTo>
                  <a:pt x="10870109" y="1162129"/>
                  <a:pt x="10895256" y="1186890"/>
                  <a:pt x="10833047" y="1157317"/>
                </a:cubicBezTo>
                <a:close/>
                <a:moveTo>
                  <a:pt x="3150393" y="802377"/>
                </a:moveTo>
                <a:lnTo>
                  <a:pt x="3157712" y="805764"/>
                </a:lnTo>
                <a:cubicBezTo>
                  <a:pt x="3162596" y="807955"/>
                  <a:pt x="3166245" y="809538"/>
                  <a:pt x="3169033" y="810776"/>
                </a:cubicBezTo>
                <a:lnTo>
                  <a:pt x="3177111" y="815400"/>
                </a:lnTo>
                <a:lnTo>
                  <a:pt x="3163076" y="812109"/>
                </a:lnTo>
                <a:cubicBezTo>
                  <a:pt x="3158284" y="810184"/>
                  <a:pt x="3153558" y="807874"/>
                  <a:pt x="3148701" y="806336"/>
                </a:cubicBezTo>
                <a:close/>
                <a:moveTo>
                  <a:pt x="1770730" y="620992"/>
                </a:moveTo>
                <a:lnTo>
                  <a:pt x="1775876" y="621588"/>
                </a:lnTo>
                <a:cubicBezTo>
                  <a:pt x="1786606" y="621595"/>
                  <a:pt x="1798355" y="620068"/>
                  <a:pt x="1808070" y="621608"/>
                </a:cubicBezTo>
                <a:cubicBezTo>
                  <a:pt x="1804830" y="630844"/>
                  <a:pt x="1803434" y="640864"/>
                  <a:pt x="1798355" y="649317"/>
                </a:cubicBezTo>
                <a:cubicBezTo>
                  <a:pt x="1791081" y="661418"/>
                  <a:pt x="1784100" y="671029"/>
                  <a:pt x="1777130" y="678570"/>
                </a:cubicBezTo>
                <a:lnTo>
                  <a:pt x="1775461" y="679898"/>
                </a:lnTo>
                <a:lnTo>
                  <a:pt x="1774313" y="665849"/>
                </a:lnTo>
                <a:cubicBezTo>
                  <a:pt x="1773783" y="660216"/>
                  <a:pt x="1773148" y="653711"/>
                  <a:pt x="1772489" y="645873"/>
                </a:cubicBezTo>
                <a:close/>
                <a:moveTo>
                  <a:pt x="3012695" y="566190"/>
                </a:moveTo>
                <a:cubicBezTo>
                  <a:pt x="3070983" y="572348"/>
                  <a:pt x="3133508" y="563025"/>
                  <a:pt x="3187560" y="584663"/>
                </a:cubicBezTo>
                <a:cubicBezTo>
                  <a:pt x="3205713" y="591930"/>
                  <a:pt x="3193752" y="621656"/>
                  <a:pt x="3197275" y="640081"/>
                </a:cubicBezTo>
                <a:cubicBezTo>
                  <a:pt x="3205500" y="683090"/>
                  <a:pt x="3206306" y="683664"/>
                  <a:pt x="3216704" y="723208"/>
                </a:cubicBezTo>
                <a:cubicBezTo>
                  <a:pt x="3210229" y="735523"/>
                  <a:pt x="3207515" y="750418"/>
                  <a:pt x="3197275" y="760154"/>
                </a:cubicBezTo>
                <a:cubicBezTo>
                  <a:pt x="3190034" y="767038"/>
                  <a:pt x="3175371" y="762506"/>
                  <a:pt x="3168131" y="769390"/>
                </a:cubicBezTo>
                <a:cubicBezTo>
                  <a:pt x="3163010" y="774257"/>
                  <a:pt x="3159772" y="780416"/>
                  <a:pt x="3157005" y="786896"/>
                </a:cubicBezTo>
                <a:lnTo>
                  <a:pt x="3150393" y="802377"/>
                </a:lnTo>
                <a:lnTo>
                  <a:pt x="3138987" y="797099"/>
                </a:lnTo>
                <a:cubicBezTo>
                  <a:pt x="3109843" y="803257"/>
                  <a:pt x="3078257" y="802878"/>
                  <a:pt x="3051553" y="815572"/>
                </a:cubicBezTo>
                <a:cubicBezTo>
                  <a:pt x="3042394" y="819926"/>
                  <a:pt x="3041839" y="833545"/>
                  <a:pt x="3041839" y="843281"/>
                </a:cubicBezTo>
                <a:cubicBezTo>
                  <a:pt x="3041839" y="892638"/>
                  <a:pt x="3040859" y="942765"/>
                  <a:pt x="3051553" y="991062"/>
                </a:cubicBezTo>
                <a:cubicBezTo>
                  <a:pt x="3054384" y="1003845"/>
                  <a:pt x="3068409" y="1012930"/>
                  <a:pt x="3080697" y="1018772"/>
                </a:cubicBezTo>
                <a:cubicBezTo>
                  <a:pt x="3108175" y="1031834"/>
                  <a:pt x="3168131" y="1046481"/>
                  <a:pt x="3168131" y="1046481"/>
                </a:cubicBezTo>
                <a:cubicBezTo>
                  <a:pt x="3162090" y="1109653"/>
                  <a:pt x="3176710" y="1135938"/>
                  <a:pt x="3138987" y="1175790"/>
                </a:cubicBezTo>
                <a:cubicBezTo>
                  <a:pt x="3117543" y="1198445"/>
                  <a:pt x="3070983" y="1240445"/>
                  <a:pt x="3070983" y="1240445"/>
                </a:cubicBezTo>
                <a:cubicBezTo>
                  <a:pt x="3035362" y="1237366"/>
                  <a:pt x="2999094" y="1238333"/>
                  <a:pt x="2964121" y="1231208"/>
                </a:cubicBezTo>
                <a:cubicBezTo>
                  <a:pt x="2933966" y="1225065"/>
                  <a:pt x="2932081" y="1207717"/>
                  <a:pt x="2925263" y="1185026"/>
                </a:cubicBezTo>
                <a:cubicBezTo>
                  <a:pt x="2921595" y="1172820"/>
                  <a:pt x="2922953" y="1158643"/>
                  <a:pt x="2915547" y="1148081"/>
                </a:cubicBezTo>
                <a:cubicBezTo>
                  <a:pt x="2904785" y="1132733"/>
                  <a:pt x="2873886" y="1125641"/>
                  <a:pt x="2857259" y="1120372"/>
                </a:cubicBezTo>
                <a:cubicBezTo>
                  <a:pt x="2798198" y="1082936"/>
                  <a:pt x="2860950" y="1118224"/>
                  <a:pt x="2789257" y="1092663"/>
                </a:cubicBezTo>
                <a:cubicBezTo>
                  <a:pt x="2775697" y="1087828"/>
                  <a:pt x="2764508" y="1077286"/>
                  <a:pt x="2750397" y="1074190"/>
                </a:cubicBezTo>
                <a:cubicBezTo>
                  <a:pt x="2721824" y="1067921"/>
                  <a:pt x="2692109" y="1068033"/>
                  <a:pt x="2662965" y="1064954"/>
                </a:cubicBezTo>
                <a:cubicBezTo>
                  <a:pt x="2650012" y="1058796"/>
                  <a:pt x="2637665" y="1051316"/>
                  <a:pt x="2624106" y="1046481"/>
                </a:cubicBezTo>
                <a:cubicBezTo>
                  <a:pt x="2599191" y="1037598"/>
                  <a:pt x="2579600" y="1039178"/>
                  <a:pt x="2556103" y="1028008"/>
                </a:cubicBezTo>
                <a:cubicBezTo>
                  <a:pt x="2480774" y="992198"/>
                  <a:pt x="2571071" y="1023517"/>
                  <a:pt x="2497816" y="1000299"/>
                </a:cubicBezTo>
                <a:cubicBezTo>
                  <a:pt x="2501053" y="960275"/>
                  <a:pt x="2496651" y="919012"/>
                  <a:pt x="2507530" y="880226"/>
                </a:cubicBezTo>
                <a:cubicBezTo>
                  <a:pt x="2510537" y="869500"/>
                  <a:pt x="2528418" y="869603"/>
                  <a:pt x="2536673" y="861754"/>
                </a:cubicBezTo>
                <a:cubicBezTo>
                  <a:pt x="2591601" y="809532"/>
                  <a:pt x="2511595" y="855204"/>
                  <a:pt x="2594961" y="815572"/>
                </a:cubicBezTo>
                <a:cubicBezTo>
                  <a:pt x="2604675" y="803257"/>
                  <a:pt x="2612656" y="789511"/>
                  <a:pt x="2624106" y="778626"/>
                </a:cubicBezTo>
                <a:cubicBezTo>
                  <a:pt x="2659106" y="745349"/>
                  <a:pt x="2659011" y="758668"/>
                  <a:pt x="2692109" y="732445"/>
                </a:cubicBezTo>
                <a:cubicBezTo>
                  <a:pt x="2751188" y="685637"/>
                  <a:pt x="2688205" y="720447"/>
                  <a:pt x="2760111" y="686263"/>
                </a:cubicBezTo>
                <a:cubicBezTo>
                  <a:pt x="2766588" y="695499"/>
                  <a:pt x="2775441" y="703578"/>
                  <a:pt x="2779541" y="713972"/>
                </a:cubicBezTo>
                <a:cubicBezTo>
                  <a:pt x="2785339" y="728671"/>
                  <a:pt x="2779119" y="747762"/>
                  <a:pt x="2789257" y="760154"/>
                </a:cubicBezTo>
                <a:cubicBezTo>
                  <a:pt x="2803592" y="777678"/>
                  <a:pt x="2831033" y="781400"/>
                  <a:pt x="2847545" y="797099"/>
                </a:cubicBezTo>
                <a:cubicBezTo>
                  <a:pt x="2857259" y="806335"/>
                  <a:pt x="2864760" y="818327"/>
                  <a:pt x="2876689" y="824807"/>
                </a:cubicBezTo>
                <a:cubicBezTo>
                  <a:pt x="2888280" y="831105"/>
                  <a:pt x="2902594" y="830966"/>
                  <a:pt x="2915547" y="834045"/>
                </a:cubicBezTo>
                <a:cubicBezTo>
                  <a:pt x="2934977" y="830966"/>
                  <a:pt x="2961530" y="839432"/>
                  <a:pt x="2973835" y="824807"/>
                </a:cubicBezTo>
                <a:cubicBezTo>
                  <a:pt x="2982882" y="814057"/>
                  <a:pt x="2961591" y="799817"/>
                  <a:pt x="2954407" y="787863"/>
                </a:cubicBezTo>
                <a:cubicBezTo>
                  <a:pt x="2934479" y="754708"/>
                  <a:pt x="2938713" y="762522"/>
                  <a:pt x="2905833" y="741681"/>
                </a:cubicBezTo>
                <a:cubicBezTo>
                  <a:pt x="2892581" y="703884"/>
                  <a:pt x="2882818" y="689316"/>
                  <a:pt x="2905833" y="640081"/>
                </a:cubicBezTo>
                <a:cubicBezTo>
                  <a:pt x="2909992" y="631184"/>
                  <a:pt x="2925263" y="633924"/>
                  <a:pt x="2934977" y="630845"/>
                </a:cubicBezTo>
                <a:cubicBezTo>
                  <a:pt x="2941455" y="621609"/>
                  <a:pt x="2945620" y="610446"/>
                  <a:pt x="2954407" y="603136"/>
                </a:cubicBezTo>
                <a:cubicBezTo>
                  <a:pt x="2971980" y="588516"/>
                  <a:pt x="3012695" y="566190"/>
                  <a:pt x="3012695" y="566190"/>
                </a:cubicBezTo>
                <a:close/>
                <a:moveTo>
                  <a:pt x="2643138" y="564866"/>
                </a:moveTo>
                <a:lnTo>
                  <a:pt x="2643535" y="566190"/>
                </a:lnTo>
                <a:cubicBezTo>
                  <a:pt x="2649634" y="583587"/>
                  <a:pt x="2700409" y="591254"/>
                  <a:pt x="2711539" y="593899"/>
                </a:cubicBezTo>
                <a:cubicBezTo>
                  <a:pt x="2718015" y="603135"/>
                  <a:pt x="2720524" y="616644"/>
                  <a:pt x="2730967" y="621608"/>
                </a:cubicBezTo>
                <a:cubicBezTo>
                  <a:pt x="2793866" y="651508"/>
                  <a:pt x="2805180" y="600567"/>
                  <a:pt x="2769828" y="667790"/>
                </a:cubicBezTo>
                <a:cubicBezTo>
                  <a:pt x="2737444" y="664711"/>
                  <a:pt x="2702719" y="670455"/>
                  <a:pt x="2672680" y="658554"/>
                </a:cubicBezTo>
                <a:cubicBezTo>
                  <a:pt x="2659311" y="653258"/>
                  <a:pt x="2657410" y="634796"/>
                  <a:pt x="2653249" y="621608"/>
                </a:cubicBezTo>
                <a:cubicBezTo>
                  <a:pt x="2651317" y="615484"/>
                  <a:pt x="2649447" y="604246"/>
                  <a:pt x="2647349" y="590714"/>
                </a:cubicBezTo>
                <a:close/>
                <a:moveTo>
                  <a:pt x="1295097" y="564320"/>
                </a:moveTo>
                <a:lnTo>
                  <a:pt x="1317606" y="567493"/>
                </a:lnTo>
                <a:cubicBezTo>
                  <a:pt x="1328155" y="569015"/>
                  <a:pt x="1338172" y="570602"/>
                  <a:pt x="1340062" y="571500"/>
                </a:cubicBezTo>
                <a:cubicBezTo>
                  <a:pt x="1352268" y="577303"/>
                  <a:pt x="1358253" y="584986"/>
                  <a:pt x="1368113" y="594360"/>
                </a:cubicBezTo>
                <a:cubicBezTo>
                  <a:pt x="1378110" y="603866"/>
                  <a:pt x="1381514" y="609718"/>
                  <a:pt x="1383722" y="615983"/>
                </a:cubicBezTo>
                <a:lnTo>
                  <a:pt x="1386469" y="623832"/>
                </a:lnTo>
                <a:lnTo>
                  <a:pt x="1380621" y="621608"/>
                </a:lnTo>
                <a:cubicBezTo>
                  <a:pt x="1367668" y="609293"/>
                  <a:pt x="1356668" y="594786"/>
                  <a:pt x="1341762" y="584663"/>
                </a:cubicBezTo>
                <a:cubicBezTo>
                  <a:pt x="1333428" y="579004"/>
                  <a:pt x="1321776" y="579780"/>
                  <a:pt x="1312618" y="575426"/>
                </a:cubicBezTo>
                <a:close/>
                <a:moveTo>
                  <a:pt x="1257837" y="550281"/>
                </a:moveTo>
                <a:lnTo>
                  <a:pt x="1258217" y="550530"/>
                </a:lnTo>
                <a:cubicBezTo>
                  <a:pt x="1259764" y="551576"/>
                  <a:pt x="1259822" y="551655"/>
                  <a:pt x="1259122" y="551193"/>
                </a:cubicBezTo>
                <a:close/>
                <a:moveTo>
                  <a:pt x="5030347" y="528413"/>
                </a:moveTo>
                <a:lnTo>
                  <a:pt x="5022418" y="533241"/>
                </a:lnTo>
                <a:cubicBezTo>
                  <a:pt x="5019509" y="534918"/>
                  <a:pt x="5023772" y="532111"/>
                  <a:pt x="5029020" y="529032"/>
                </a:cubicBezTo>
                <a:close/>
                <a:moveTo>
                  <a:pt x="2628861" y="502857"/>
                </a:moveTo>
                <a:lnTo>
                  <a:pt x="2629670" y="504529"/>
                </a:lnTo>
                <a:cubicBezTo>
                  <a:pt x="2633852" y="515966"/>
                  <a:pt x="2637222" y="530746"/>
                  <a:pt x="2640072" y="546050"/>
                </a:cubicBezTo>
                <a:lnTo>
                  <a:pt x="2643138" y="564866"/>
                </a:lnTo>
                <a:lnTo>
                  <a:pt x="2629956" y="520997"/>
                </a:lnTo>
                <a:close/>
                <a:moveTo>
                  <a:pt x="8357904" y="479665"/>
                </a:moveTo>
                <a:cubicBezTo>
                  <a:pt x="8370392" y="479122"/>
                  <a:pt x="8384329" y="481147"/>
                  <a:pt x="8397852" y="482438"/>
                </a:cubicBezTo>
                <a:lnTo>
                  <a:pt x="8403378" y="482571"/>
                </a:lnTo>
                <a:lnTo>
                  <a:pt x="8414080" y="501536"/>
                </a:lnTo>
                <a:cubicBezTo>
                  <a:pt x="8417675" y="510652"/>
                  <a:pt x="8407604" y="520009"/>
                  <a:pt x="8404366" y="529245"/>
                </a:cubicBezTo>
                <a:cubicBezTo>
                  <a:pt x="8394651" y="538481"/>
                  <a:pt x="8382843" y="546086"/>
                  <a:pt x="8375222" y="556954"/>
                </a:cubicBezTo>
                <a:cubicBezTo>
                  <a:pt x="8369541" y="565055"/>
                  <a:pt x="8369540" y="575714"/>
                  <a:pt x="8365507" y="584663"/>
                </a:cubicBezTo>
                <a:cubicBezTo>
                  <a:pt x="8359802" y="597318"/>
                  <a:pt x="8352554" y="609293"/>
                  <a:pt x="8346078" y="621608"/>
                </a:cubicBezTo>
                <a:cubicBezTo>
                  <a:pt x="8338205" y="591671"/>
                  <a:pt x="8313958" y="507045"/>
                  <a:pt x="8326648" y="492299"/>
                </a:cubicBezTo>
                <a:cubicBezTo>
                  <a:pt x="8334376" y="483319"/>
                  <a:pt x="8345416" y="480208"/>
                  <a:pt x="8357904" y="479665"/>
                </a:cubicBezTo>
                <a:close/>
                <a:moveTo>
                  <a:pt x="2463200" y="472521"/>
                </a:moveTo>
                <a:lnTo>
                  <a:pt x="2462913" y="500727"/>
                </a:lnTo>
                <a:lnTo>
                  <a:pt x="2465425" y="516360"/>
                </a:lnTo>
                <a:lnTo>
                  <a:pt x="2456222" y="522510"/>
                </a:lnTo>
                <a:cubicBezTo>
                  <a:pt x="2449727" y="524200"/>
                  <a:pt x="2442525" y="524440"/>
                  <a:pt x="2434061" y="525780"/>
                </a:cubicBezTo>
                <a:cubicBezTo>
                  <a:pt x="2432726" y="529590"/>
                  <a:pt x="2433041" y="534370"/>
                  <a:pt x="2430054" y="537210"/>
                </a:cubicBezTo>
                <a:cubicBezTo>
                  <a:pt x="2426047" y="541020"/>
                  <a:pt x="2422040" y="541655"/>
                  <a:pt x="2418032" y="541020"/>
                </a:cubicBezTo>
                <a:lnTo>
                  <a:pt x="2414025" y="539750"/>
                </a:lnTo>
                <a:lnTo>
                  <a:pt x="2410017" y="537210"/>
                </a:lnTo>
                <a:lnTo>
                  <a:pt x="2407226" y="533672"/>
                </a:lnTo>
                <a:lnTo>
                  <a:pt x="2409558" y="526890"/>
                </a:lnTo>
                <a:cubicBezTo>
                  <a:pt x="2411248" y="522289"/>
                  <a:pt x="2409713" y="530025"/>
                  <a:pt x="2426047" y="506730"/>
                </a:cubicBezTo>
                <a:cubicBezTo>
                  <a:pt x="2429360" y="502004"/>
                  <a:pt x="2430174" y="495802"/>
                  <a:pt x="2434061" y="491490"/>
                </a:cubicBezTo>
                <a:cubicBezTo>
                  <a:pt x="2438409" y="486669"/>
                  <a:pt x="2444656" y="483751"/>
                  <a:pt x="2450091" y="480060"/>
                </a:cubicBezTo>
                <a:close/>
                <a:moveTo>
                  <a:pt x="2137520" y="457200"/>
                </a:moveTo>
                <a:cubicBezTo>
                  <a:pt x="2141527" y="458470"/>
                  <a:pt x="2146554" y="458170"/>
                  <a:pt x="2149541" y="461010"/>
                </a:cubicBezTo>
                <a:cubicBezTo>
                  <a:pt x="2152529" y="463850"/>
                  <a:pt x="2151205" y="469098"/>
                  <a:pt x="2153549" y="472440"/>
                </a:cubicBezTo>
                <a:lnTo>
                  <a:pt x="2162084" y="480555"/>
                </a:lnTo>
                <a:lnTo>
                  <a:pt x="2104464" y="476375"/>
                </a:lnTo>
                <a:lnTo>
                  <a:pt x="2125498" y="472440"/>
                </a:lnTo>
                <a:cubicBezTo>
                  <a:pt x="2131833" y="470432"/>
                  <a:pt x="2133512" y="462280"/>
                  <a:pt x="2137520" y="457200"/>
                </a:cubicBezTo>
                <a:close/>
                <a:moveTo>
                  <a:pt x="2467108" y="448415"/>
                </a:moveTo>
                <a:lnTo>
                  <a:pt x="2478142" y="449580"/>
                </a:lnTo>
                <a:cubicBezTo>
                  <a:pt x="2483585" y="450376"/>
                  <a:pt x="2490866" y="449201"/>
                  <a:pt x="2494171" y="453391"/>
                </a:cubicBezTo>
                <a:lnTo>
                  <a:pt x="2492850" y="457159"/>
                </a:lnTo>
                <a:lnTo>
                  <a:pt x="2490059" y="461129"/>
                </a:lnTo>
                <a:lnTo>
                  <a:pt x="2489033" y="465101"/>
                </a:lnTo>
                <a:lnTo>
                  <a:pt x="2466268" y="470757"/>
                </a:lnTo>
                <a:lnTo>
                  <a:pt x="2463200" y="472521"/>
                </a:lnTo>
                <a:lnTo>
                  <a:pt x="2463211" y="471497"/>
                </a:lnTo>
                <a:close/>
                <a:moveTo>
                  <a:pt x="2580790" y="439323"/>
                </a:moveTo>
                <a:lnTo>
                  <a:pt x="2594354" y="445770"/>
                </a:lnTo>
                <a:cubicBezTo>
                  <a:pt x="2608380" y="444500"/>
                  <a:pt x="2623005" y="445367"/>
                  <a:pt x="2637330" y="445165"/>
                </a:cubicBezTo>
                <a:lnTo>
                  <a:pt x="2649965" y="443013"/>
                </a:lnTo>
                <a:lnTo>
                  <a:pt x="2636562" y="468033"/>
                </a:lnTo>
                <a:cubicBezTo>
                  <a:pt x="2632293" y="476599"/>
                  <a:pt x="2629413" y="483997"/>
                  <a:pt x="2628215" y="492175"/>
                </a:cubicBezTo>
                <a:lnTo>
                  <a:pt x="2628861" y="502857"/>
                </a:lnTo>
                <a:lnTo>
                  <a:pt x="2622750" y="490232"/>
                </a:lnTo>
                <a:cubicBezTo>
                  <a:pt x="2620215" y="486537"/>
                  <a:pt x="2617441" y="484030"/>
                  <a:pt x="2614391" y="483063"/>
                </a:cubicBezTo>
                <a:lnTo>
                  <a:pt x="2585247" y="473826"/>
                </a:lnTo>
                <a:cubicBezTo>
                  <a:pt x="2569056" y="476905"/>
                  <a:pt x="2551107" y="475439"/>
                  <a:pt x="2536673" y="483063"/>
                </a:cubicBezTo>
                <a:cubicBezTo>
                  <a:pt x="2511731" y="496238"/>
                  <a:pt x="2493844" y="525671"/>
                  <a:pt x="2478385" y="547717"/>
                </a:cubicBezTo>
                <a:cubicBezTo>
                  <a:pt x="2475148" y="556953"/>
                  <a:pt x="2471484" y="566065"/>
                  <a:pt x="2468671" y="575426"/>
                </a:cubicBezTo>
                <a:cubicBezTo>
                  <a:pt x="2429772" y="704865"/>
                  <a:pt x="2508572" y="613894"/>
                  <a:pt x="2157799" y="603136"/>
                </a:cubicBezTo>
                <a:cubicBezTo>
                  <a:pt x="2161039" y="569269"/>
                  <a:pt x="2156994" y="534039"/>
                  <a:pt x="2167514" y="501536"/>
                </a:cubicBezTo>
                <a:lnTo>
                  <a:pt x="2168554" y="500883"/>
                </a:lnTo>
                <a:lnTo>
                  <a:pt x="2169577" y="506730"/>
                </a:lnTo>
                <a:cubicBezTo>
                  <a:pt x="2183282" y="529065"/>
                  <a:pt x="2191161" y="527165"/>
                  <a:pt x="2209651" y="537210"/>
                </a:cubicBezTo>
                <a:cubicBezTo>
                  <a:pt x="2213833" y="539482"/>
                  <a:pt x="2217666" y="542290"/>
                  <a:pt x="2221673" y="544830"/>
                </a:cubicBezTo>
                <a:lnTo>
                  <a:pt x="2235037" y="540181"/>
                </a:lnTo>
                <a:lnTo>
                  <a:pt x="2241710" y="548640"/>
                </a:lnTo>
                <a:cubicBezTo>
                  <a:pt x="2252396" y="552451"/>
                  <a:pt x="2270678" y="570517"/>
                  <a:pt x="2273769" y="560070"/>
                </a:cubicBezTo>
                <a:lnTo>
                  <a:pt x="2284569" y="516765"/>
                </a:lnTo>
                <a:lnTo>
                  <a:pt x="2300165" y="508956"/>
                </a:lnTo>
                <a:cubicBezTo>
                  <a:pt x="2309929" y="504605"/>
                  <a:pt x="2299664" y="511125"/>
                  <a:pt x="2321856" y="495300"/>
                </a:cubicBezTo>
                <a:cubicBezTo>
                  <a:pt x="2327199" y="500380"/>
                  <a:pt x="2332969" y="505085"/>
                  <a:pt x="2337886" y="510540"/>
                </a:cubicBezTo>
                <a:cubicBezTo>
                  <a:pt x="2341020" y="514018"/>
                  <a:pt x="2341178" y="521072"/>
                  <a:pt x="2345900" y="521971"/>
                </a:cubicBezTo>
                <a:cubicBezTo>
                  <a:pt x="2356460" y="523978"/>
                  <a:pt x="2367273" y="519430"/>
                  <a:pt x="2377959" y="518160"/>
                </a:cubicBezTo>
                <a:cubicBezTo>
                  <a:pt x="2384638" y="519430"/>
                  <a:pt x="2392220" y="518538"/>
                  <a:pt x="2397995" y="521971"/>
                </a:cubicBezTo>
                <a:lnTo>
                  <a:pt x="2407226" y="533672"/>
                </a:lnTo>
                <a:lnTo>
                  <a:pt x="2406010" y="537210"/>
                </a:lnTo>
                <a:lnTo>
                  <a:pt x="2414025" y="539750"/>
                </a:lnTo>
                <a:lnTo>
                  <a:pt x="2422040" y="544830"/>
                </a:lnTo>
                <a:cubicBezTo>
                  <a:pt x="2479801" y="539838"/>
                  <a:pt x="2472388" y="545938"/>
                  <a:pt x="2466055" y="520277"/>
                </a:cubicBezTo>
                <a:lnTo>
                  <a:pt x="2465425" y="516360"/>
                </a:lnTo>
                <a:lnTo>
                  <a:pt x="2474135" y="510540"/>
                </a:lnTo>
                <a:cubicBezTo>
                  <a:pt x="2482538" y="499886"/>
                  <a:pt x="2481673" y="487974"/>
                  <a:pt x="2486157" y="476250"/>
                </a:cubicBezTo>
                <a:lnTo>
                  <a:pt x="2489033" y="465101"/>
                </a:lnTo>
                <a:lnTo>
                  <a:pt x="2490164" y="464821"/>
                </a:lnTo>
                <a:lnTo>
                  <a:pt x="2492850" y="457159"/>
                </a:lnTo>
                <a:lnTo>
                  <a:pt x="2498179" y="449580"/>
                </a:lnTo>
                <a:cubicBezTo>
                  <a:pt x="2513757" y="442175"/>
                  <a:pt x="2533017" y="448007"/>
                  <a:pt x="2550274" y="445770"/>
                </a:cubicBezTo>
                <a:close/>
                <a:moveTo>
                  <a:pt x="9631015" y="267639"/>
                </a:moveTo>
                <a:cubicBezTo>
                  <a:pt x="9546067" y="268183"/>
                  <a:pt x="9460841" y="277554"/>
                  <a:pt x="9375838" y="279863"/>
                </a:cubicBezTo>
                <a:lnTo>
                  <a:pt x="9317550" y="298336"/>
                </a:lnTo>
                <a:lnTo>
                  <a:pt x="9288406" y="307572"/>
                </a:lnTo>
                <a:cubicBezTo>
                  <a:pt x="9275453" y="316808"/>
                  <a:pt x="9265498" y="332643"/>
                  <a:pt x="9249546" y="335281"/>
                </a:cubicBezTo>
                <a:cubicBezTo>
                  <a:pt x="9188845" y="345318"/>
                  <a:pt x="9126517" y="341916"/>
                  <a:pt x="9064966" y="344517"/>
                </a:cubicBezTo>
                <a:lnTo>
                  <a:pt x="8812384" y="353754"/>
                </a:lnTo>
                <a:cubicBezTo>
                  <a:pt x="8799431" y="356833"/>
                  <a:pt x="8784390" y="355612"/>
                  <a:pt x="8773525" y="362990"/>
                </a:cubicBezTo>
                <a:cubicBezTo>
                  <a:pt x="8765854" y="368200"/>
                  <a:pt x="8732825" y="416415"/>
                  <a:pt x="8724952" y="427645"/>
                </a:cubicBezTo>
                <a:cubicBezTo>
                  <a:pt x="8718475" y="449196"/>
                  <a:pt x="8716971" y="472706"/>
                  <a:pt x="8705522" y="492299"/>
                </a:cubicBezTo>
                <a:cubicBezTo>
                  <a:pt x="8699852" y="502003"/>
                  <a:pt x="8686821" y="505808"/>
                  <a:pt x="8676378" y="510772"/>
                </a:cubicBezTo>
                <a:cubicBezTo>
                  <a:pt x="8667219" y="515126"/>
                  <a:pt x="8656822" y="516590"/>
                  <a:pt x="8647234" y="520008"/>
                </a:cubicBezTo>
                <a:cubicBezTo>
                  <a:pt x="8630906" y="525830"/>
                  <a:pt x="8614851" y="532323"/>
                  <a:pt x="8598660" y="538481"/>
                </a:cubicBezTo>
                <a:cubicBezTo>
                  <a:pt x="8556563" y="535402"/>
                  <a:pt x="8513164" y="539588"/>
                  <a:pt x="8472368" y="529245"/>
                </a:cubicBezTo>
                <a:cubicBezTo>
                  <a:pt x="8461087" y="526385"/>
                  <a:pt x="8461195" y="509385"/>
                  <a:pt x="8452940" y="501536"/>
                </a:cubicBezTo>
                <a:cubicBezTo>
                  <a:pt x="8444683" y="493686"/>
                  <a:pt x="8433510" y="489221"/>
                  <a:pt x="8423794" y="483063"/>
                </a:cubicBezTo>
                <a:lnTo>
                  <a:pt x="8403378" y="482571"/>
                </a:lnTo>
                <a:lnTo>
                  <a:pt x="8400463" y="477404"/>
                </a:lnTo>
                <a:cubicBezTo>
                  <a:pt x="8384562" y="457171"/>
                  <a:pt x="8362159" y="447392"/>
                  <a:pt x="8336362" y="436881"/>
                </a:cubicBezTo>
                <a:cubicBezTo>
                  <a:pt x="8326950" y="433046"/>
                  <a:pt x="8316933" y="430724"/>
                  <a:pt x="8307218" y="427645"/>
                </a:cubicBezTo>
                <a:cubicBezTo>
                  <a:pt x="8291027" y="430724"/>
                  <a:pt x="8272383" y="428173"/>
                  <a:pt x="8258645" y="436881"/>
                </a:cubicBezTo>
                <a:cubicBezTo>
                  <a:pt x="8250124" y="442281"/>
                  <a:pt x="8255327" y="456987"/>
                  <a:pt x="8248930" y="464590"/>
                </a:cubicBezTo>
                <a:cubicBezTo>
                  <a:pt x="8241636" y="473258"/>
                  <a:pt x="8229500" y="476905"/>
                  <a:pt x="8219786" y="483063"/>
                </a:cubicBezTo>
                <a:cubicBezTo>
                  <a:pt x="8183834" y="551426"/>
                  <a:pt x="8220442" y="491550"/>
                  <a:pt x="8171212" y="547717"/>
                </a:cubicBezTo>
                <a:cubicBezTo>
                  <a:pt x="8130734" y="593899"/>
                  <a:pt x="8176070" y="560032"/>
                  <a:pt x="8122639" y="593899"/>
                </a:cubicBezTo>
                <a:cubicBezTo>
                  <a:pt x="7983368" y="588603"/>
                  <a:pt x="7869139" y="576061"/>
                  <a:pt x="7734050" y="593899"/>
                </a:cubicBezTo>
                <a:cubicBezTo>
                  <a:pt x="7295245" y="651843"/>
                  <a:pt x="7723933" y="617678"/>
                  <a:pt x="7394034" y="640081"/>
                </a:cubicBezTo>
                <a:cubicBezTo>
                  <a:pt x="7384320" y="643160"/>
                  <a:pt x="7374049" y="644963"/>
                  <a:pt x="7364890" y="649317"/>
                </a:cubicBezTo>
                <a:cubicBezTo>
                  <a:pt x="7354447" y="654281"/>
                  <a:pt x="7346823" y="664280"/>
                  <a:pt x="7335746" y="667790"/>
                </a:cubicBezTo>
                <a:cubicBezTo>
                  <a:pt x="7317060" y="673712"/>
                  <a:pt x="7296888" y="673947"/>
                  <a:pt x="7277458" y="677026"/>
                </a:cubicBezTo>
                <a:cubicBezTo>
                  <a:pt x="7196306" y="715604"/>
                  <a:pt x="7284181" y="677880"/>
                  <a:pt x="7190025" y="704736"/>
                </a:cubicBezTo>
                <a:cubicBezTo>
                  <a:pt x="7159008" y="713583"/>
                  <a:pt x="7131302" y="728033"/>
                  <a:pt x="7102593" y="741681"/>
                </a:cubicBezTo>
                <a:cubicBezTo>
                  <a:pt x="7092878" y="735523"/>
                  <a:pt x="7079925" y="732444"/>
                  <a:pt x="7073449" y="723208"/>
                </a:cubicBezTo>
                <a:cubicBezTo>
                  <a:pt x="7056171" y="698568"/>
                  <a:pt x="7064486" y="627710"/>
                  <a:pt x="7073449" y="612372"/>
                </a:cubicBezTo>
                <a:cubicBezTo>
                  <a:pt x="7079933" y="601275"/>
                  <a:pt x="7099137" y="605223"/>
                  <a:pt x="7112307" y="603136"/>
                </a:cubicBezTo>
                <a:cubicBezTo>
                  <a:pt x="7138059" y="599055"/>
                  <a:pt x="7164119" y="596978"/>
                  <a:pt x="7190025" y="593899"/>
                </a:cubicBezTo>
                <a:cubicBezTo>
                  <a:pt x="7152219" y="539981"/>
                  <a:pt x="7194470" y="586775"/>
                  <a:pt x="7131737" y="556954"/>
                </a:cubicBezTo>
                <a:cubicBezTo>
                  <a:pt x="7117255" y="550070"/>
                  <a:pt x="7106935" y="536883"/>
                  <a:pt x="7092878" y="529245"/>
                </a:cubicBezTo>
                <a:cubicBezTo>
                  <a:pt x="7083987" y="524414"/>
                  <a:pt x="7072686" y="524736"/>
                  <a:pt x="7063734" y="520008"/>
                </a:cubicBezTo>
                <a:cubicBezTo>
                  <a:pt x="7043321" y="509226"/>
                  <a:pt x="7005445" y="483063"/>
                  <a:pt x="7005445" y="483063"/>
                </a:cubicBezTo>
                <a:cubicBezTo>
                  <a:pt x="6927727" y="486142"/>
                  <a:pt x="6849865" y="486836"/>
                  <a:pt x="6772292" y="492299"/>
                </a:cubicBezTo>
                <a:cubicBezTo>
                  <a:pt x="6762081" y="493018"/>
                  <a:pt x="6753145" y="499424"/>
                  <a:pt x="6743148" y="501536"/>
                </a:cubicBezTo>
                <a:cubicBezTo>
                  <a:pt x="6723919" y="505599"/>
                  <a:pt x="6704289" y="507693"/>
                  <a:pt x="6684859" y="510772"/>
                </a:cubicBezTo>
                <a:cubicBezTo>
                  <a:pt x="6619144" y="542012"/>
                  <a:pt x="6670418" y="522505"/>
                  <a:pt x="6577997" y="538481"/>
                </a:cubicBezTo>
                <a:cubicBezTo>
                  <a:pt x="6511357" y="550000"/>
                  <a:pt x="6565493" y="543762"/>
                  <a:pt x="6509995" y="556954"/>
                </a:cubicBezTo>
                <a:cubicBezTo>
                  <a:pt x="6493976" y="560762"/>
                  <a:pt x="6477612" y="563111"/>
                  <a:pt x="6461421" y="566190"/>
                </a:cubicBezTo>
                <a:cubicBezTo>
                  <a:pt x="6428669" y="612898"/>
                  <a:pt x="6459771" y="580830"/>
                  <a:pt x="6412847" y="603136"/>
                </a:cubicBezTo>
                <a:cubicBezTo>
                  <a:pt x="6402404" y="608100"/>
                  <a:pt x="6392673" y="614502"/>
                  <a:pt x="6383703" y="621608"/>
                </a:cubicBezTo>
                <a:cubicBezTo>
                  <a:pt x="6373148" y="629970"/>
                  <a:pt x="6367593" y="645186"/>
                  <a:pt x="6354559" y="649317"/>
                </a:cubicBezTo>
                <a:cubicBezTo>
                  <a:pt x="6317186" y="661161"/>
                  <a:pt x="6276613" y="660444"/>
                  <a:pt x="6237983" y="667790"/>
                </a:cubicBezTo>
                <a:cubicBezTo>
                  <a:pt x="6227941" y="669699"/>
                  <a:pt x="6218773" y="674665"/>
                  <a:pt x="6208838" y="677026"/>
                </a:cubicBezTo>
                <a:cubicBezTo>
                  <a:pt x="6192820" y="680834"/>
                  <a:pt x="6176456" y="683184"/>
                  <a:pt x="6160265" y="686263"/>
                </a:cubicBezTo>
                <a:cubicBezTo>
                  <a:pt x="6123230" y="703869"/>
                  <a:pt x="6109425" y="709250"/>
                  <a:pt x="6072831" y="732445"/>
                </a:cubicBezTo>
                <a:cubicBezTo>
                  <a:pt x="6059361" y="740984"/>
                  <a:pt x="6044730" y="748648"/>
                  <a:pt x="6033974" y="760154"/>
                </a:cubicBezTo>
                <a:cubicBezTo>
                  <a:pt x="5998344" y="798264"/>
                  <a:pt x="5998593" y="805653"/>
                  <a:pt x="5985399" y="843281"/>
                </a:cubicBezTo>
                <a:cubicBezTo>
                  <a:pt x="5995616" y="930693"/>
                  <a:pt x="5969430" y="918581"/>
                  <a:pt x="6033974" y="944881"/>
                </a:cubicBezTo>
                <a:cubicBezTo>
                  <a:pt x="6043385" y="948716"/>
                  <a:pt x="6053403" y="951038"/>
                  <a:pt x="6063117" y="954117"/>
                </a:cubicBezTo>
                <a:cubicBezTo>
                  <a:pt x="6072831" y="960275"/>
                  <a:pt x="6081185" y="969080"/>
                  <a:pt x="6092261" y="972590"/>
                </a:cubicBezTo>
                <a:cubicBezTo>
                  <a:pt x="6109064" y="977915"/>
                  <a:pt x="6220123" y="990094"/>
                  <a:pt x="6228267" y="991062"/>
                </a:cubicBezTo>
                <a:cubicBezTo>
                  <a:pt x="6221791" y="1024930"/>
                  <a:pt x="6222763" y="1060889"/>
                  <a:pt x="6208838" y="1092663"/>
                </a:cubicBezTo>
                <a:cubicBezTo>
                  <a:pt x="6204899" y="1101650"/>
                  <a:pt x="6189540" y="1099224"/>
                  <a:pt x="6179693" y="1101899"/>
                </a:cubicBezTo>
                <a:cubicBezTo>
                  <a:pt x="6166855" y="1105386"/>
                  <a:pt x="6154095" y="1109653"/>
                  <a:pt x="6140835" y="1111136"/>
                </a:cubicBezTo>
                <a:cubicBezTo>
                  <a:pt x="6098902" y="1115826"/>
                  <a:pt x="6056640" y="1117293"/>
                  <a:pt x="6014543" y="1120372"/>
                </a:cubicBezTo>
                <a:cubicBezTo>
                  <a:pt x="6004829" y="1123451"/>
                  <a:pt x="5994083" y="1124448"/>
                  <a:pt x="5985399" y="1129608"/>
                </a:cubicBezTo>
                <a:cubicBezTo>
                  <a:pt x="5967816" y="1140056"/>
                  <a:pt x="5956179" y="1159477"/>
                  <a:pt x="5936825" y="1166554"/>
                </a:cubicBezTo>
                <a:cubicBezTo>
                  <a:pt x="5912460" y="1175465"/>
                  <a:pt x="5885013" y="1172711"/>
                  <a:pt x="5859107" y="1175790"/>
                </a:cubicBezTo>
                <a:cubicBezTo>
                  <a:pt x="5849393" y="1178869"/>
                  <a:pt x="5840064" y="1186627"/>
                  <a:pt x="5829964" y="1185026"/>
                </a:cubicBezTo>
                <a:cubicBezTo>
                  <a:pt x="5798945" y="1180111"/>
                  <a:pt x="5798682" y="1160458"/>
                  <a:pt x="5791105" y="1138845"/>
                </a:cubicBezTo>
                <a:cubicBezTo>
                  <a:pt x="5787867" y="1114215"/>
                  <a:pt x="5787722" y="1089035"/>
                  <a:pt x="5781391" y="1064954"/>
                </a:cubicBezTo>
                <a:cubicBezTo>
                  <a:pt x="5777879" y="1051596"/>
                  <a:pt x="5765774" y="1041292"/>
                  <a:pt x="5761961" y="1028008"/>
                </a:cubicBezTo>
                <a:cubicBezTo>
                  <a:pt x="5755936" y="1007005"/>
                  <a:pt x="5760466" y="983673"/>
                  <a:pt x="5752246" y="963354"/>
                </a:cubicBezTo>
                <a:cubicBezTo>
                  <a:pt x="5743864" y="942633"/>
                  <a:pt x="5713387" y="907936"/>
                  <a:pt x="5713387" y="907936"/>
                </a:cubicBezTo>
                <a:cubicBezTo>
                  <a:pt x="5710150" y="895621"/>
                  <a:pt x="5715945" y="875991"/>
                  <a:pt x="5703674" y="870990"/>
                </a:cubicBezTo>
                <a:cubicBezTo>
                  <a:pt x="5632537" y="842003"/>
                  <a:pt x="5653041" y="883162"/>
                  <a:pt x="5635669" y="907936"/>
                </a:cubicBezTo>
                <a:cubicBezTo>
                  <a:pt x="5628050" y="918804"/>
                  <a:pt x="5616239" y="926408"/>
                  <a:pt x="5606526" y="935645"/>
                </a:cubicBezTo>
                <a:cubicBezTo>
                  <a:pt x="5603287" y="947960"/>
                  <a:pt x="5598467" y="959994"/>
                  <a:pt x="5596811" y="972590"/>
                </a:cubicBezTo>
                <a:cubicBezTo>
                  <a:pt x="5591976" y="1009377"/>
                  <a:pt x="5598563" y="1047991"/>
                  <a:pt x="5587095" y="1083426"/>
                </a:cubicBezTo>
                <a:cubicBezTo>
                  <a:pt x="5584084" y="1092731"/>
                  <a:pt x="5567666" y="1089584"/>
                  <a:pt x="5557951" y="1092663"/>
                </a:cubicBezTo>
                <a:cubicBezTo>
                  <a:pt x="5548237" y="1101899"/>
                  <a:pt x="5537603" y="1110337"/>
                  <a:pt x="5528807" y="1120372"/>
                </a:cubicBezTo>
                <a:cubicBezTo>
                  <a:pt x="5504821" y="1147738"/>
                  <a:pt x="5517174" y="1151503"/>
                  <a:pt x="5480233" y="1166554"/>
                </a:cubicBezTo>
                <a:cubicBezTo>
                  <a:pt x="5467961" y="1171554"/>
                  <a:pt x="5454328" y="1172711"/>
                  <a:pt x="5441375" y="1175790"/>
                </a:cubicBezTo>
                <a:cubicBezTo>
                  <a:pt x="5444613" y="1197342"/>
                  <a:pt x="5443849" y="1219792"/>
                  <a:pt x="5451089" y="1240445"/>
                </a:cubicBezTo>
                <a:cubicBezTo>
                  <a:pt x="5457060" y="1257476"/>
                  <a:pt x="5468904" y="1272264"/>
                  <a:pt x="5480233" y="1286626"/>
                </a:cubicBezTo>
                <a:cubicBezTo>
                  <a:pt x="5488479" y="1297076"/>
                  <a:pt x="5497947" y="1307090"/>
                  <a:pt x="5509377" y="1314336"/>
                </a:cubicBezTo>
                <a:cubicBezTo>
                  <a:pt x="5517899" y="1319737"/>
                  <a:pt x="5528400" y="1322092"/>
                  <a:pt x="5538521" y="1323572"/>
                </a:cubicBezTo>
                <a:cubicBezTo>
                  <a:pt x="5570688" y="1328277"/>
                  <a:pt x="5603287" y="1329729"/>
                  <a:pt x="5635669" y="1332808"/>
                </a:cubicBezTo>
                <a:cubicBezTo>
                  <a:pt x="5638908" y="1345123"/>
                  <a:pt x="5632717" y="1365740"/>
                  <a:pt x="5645383" y="1369754"/>
                </a:cubicBezTo>
                <a:cubicBezTo>
                  <a:pt x="5726728" y="1395534"/>
                  <a:pt x="5721690" y="1365885"/>
                  <a:pt x="5732817" y="1323572"/>
                </a:cubicBezTo>
                <a:cubicBezTo>
                  <a:pt x="5739293" y="1332808"/>
                  <a:pt x="5752803" y="1340193"/>
                  <a:pt x="5752246" y="1351281"/>
                </a:cubicBezTo>
                <a:cubicBezTo>
                  <a:pt x="5740530" y="1585191"/>
                  <a:pt x="5744375" y="1515777"/>
                  <a:pt x="5499664" y="1536008"/>
                </a:cubicBezTo>
                <a:cubicBezTo>
                  <a:pt x="5496426" y="1619135"/>
                  <a:pt x="5498654" y="1702619"/>
                  <a:pt x="5489949" y="1785390"/>
                </a:cubicBezTo>
                <a:cubicBezTo>
                  <a:pt x="5488788" y="1796436"/>
                  <a:pt x="5472171" y="1802110"/>
                  <a:pt x="5470520" y="1813099"/>
                </a:cubicBezTo>
                <a:cubicBezTo>
                  <a:pt x="5454976" y="1916546"/>
                  <a:pt x="5461680" y="1945086"/>
                  <a:pt x="5465274" y="1957740"/>
                </a:cubicBezTo>
                <a:lnTo>
                  <a:pt x="5465270" y="1958488"/>
                </a:lnTo>
                <a:lnTo>
                  <a:pt x="5460805" y="1960880"/>
                </a:lnTo>
                <a:lnTo>
                  <a:pt x="5452997" y="1990576"/>
                </a:lnTo>
                <a:lnTo>
                  <a:pt x="5441375" y="2007062"/>
                </a:lnTo>
                <a:lnTo>
                  <a:pt x="5441433" y="2007841"/>
                </a:lnTo>
                <a:lnTo>
                  <a:pt x="5437259" y="2012170"/>
                </a:lnTo>
                <a:cubicBezTo>
                  <a:pt x="5431925" y="2016425"/>
                  <a:pt x="5426344" y="2020518"/>
                  <a:pt x="5421946" y="2025535"/>
                </a:cubicBezTo>
                <a:cubicBezTo>
                  <a:pt x="5414471" y="2034063"/>
                  <a:pt x="5408107" y="2043499"/>
                  <a:pt x="5402515" y="2053244"/>
                </a:cubicBezTo>
                <a:cubicBezTo>
                  <a:pt x="5395582" y="2065332"/>
                  <a:pt x="5385868" y="2083804"/>
                  <a:pt x="5377887" y="2099255"/>
                </a:cubicBezTo>
                <a:lnTo>
                  <a:pt x="5372869" y="2109052"/>
                </a:lnTo>
                <a:lnTo>
                  <a:pt x="5366203" y="2108861"/>
                </a:lnTo>
                <a:cubicBezTo>
                  <a:pt x="5354209" y="2107624"/>
                  <a:pt x="5342002" y="2105986"/>
                  <a:pt x="5330079" y="2105451"/>
                </a:cubicBezTo>
                <a:cubicBezTo>
                  <a:pt x="5318153" y="2104916"/>
                  <a:pt x="5306514" y="2105485"/>
                  <a:pt x="5295653" y="2108662"/>
                </a:cubicBezTo>
                <a:cubicBezTo>
                  <a:pt x="5285867" y="2111525"/>
                  <a:pt x="5298972" y="2128768"/>
                  <a:pt x="5305369" y="2136371"/>
                </a:cubicBezTo>
                <a:cubicBezTo>
                  <a:pt x="5312664" y="2145039"/>
                  <a:pt x="5325173" y="2148184"/>
                  <a:pt x="5334514" y="2154844"/>
                </a:cubicBezTo>
                <a:cubicBezTo>
                  <a:pt x="5338178" y="2157456"/>
                  <a:pt x="5340989" y="2161001"/>
                  <a:pt x="5344227" y="2164080"/>
                </a:cubicBezTo>
                <a:lnTo>
                  <a:pt x="5356123" y="2155786"/>
                </a:lnTo>
                <a:lnTo>
                  <a:pt x="5344227" y="2201025"/>
                </a:lnTo>
                <a:cubicBezTo>
                  <a:pt x="5340989" y="2210262"/>
                  <a:pt x="5339092" y="2220027"/>
                  <a:pt x="5334514" y="2228735"/>
                </a:cubicBezTo>
                <a:cubicBezTo>
                  <a:pt x="5329293" y="2238664"/>
                  <a:pt x="5321560" y="2247208"/>
                  <a:pt x="5315083" y="2256444"/>
                </a:cubicBezTo>
                <a:cubicBezTo>
                  <a:pt x="5304945" y="2285366"/>
                  <a:pt x="5291812" y="2318095"/>
                  <a:pt x="5285941" y="2348807"/>
                </a:cubicBezTo>
                <a:cubicBezTo>
                  <a:pt x="5269136" y="2436677"/>
                  <a:pt x="5289654" y="2387928"/>
                  <a:pt x="5256795" y="2450407"/>
                </a:cubicBezTo>
                <a:cubicBezTo>
                  <a:pt x="5253682" y="2462250"/>
                  <a:pt x="5244338" y="2501807"/>
                  <a:pt x="5237366" y="2515062"/>
                </a:cubicBezTo>
                <a:cubicBezTo>
                  <a:pt x="5232143" y="2524991"/>
                  <a:pt x="5224414" y="2533535"/>
                  <a:pt x="5217936" y="2542771"/>
                </a:cubicBezTo>
                <a:cubicBezTo>
                  <a:pt x="5221174" y="2592032"/>
                  <a:pt x="5219554" y="2641800"/>
                  <a:pt x="5227651" y="2690553"/>
                </a:cubicBezTo>
                <a:cubicBezTo>
                  <a:pt x="5229473" y="2701518"/>
                  <a:pt x="5241861" y="2708333"/>
                  <a:pt x="5247082" y="2718262"/>
                </a:cubicBezTo>
                <a:cubicBezTo>
                  <a:pt x="5251660" y="2726970"/>
                  <a:pt x="5253201" y="2736855"/>
                  <a:pt x="5256795" y="2745971"/>
                </a:cubicBezTo>
                <a:cubicBezTo>
                  <a:pt x="5262919" y="2761495"/>
                  <a:pt x="5264639" y="2779761"/>
                  <a:pt x="5276225" y="2792153"/>
                </a:cubicBezTo>
                <a:cubicBezTo>
                  <a:pt x="5291740" y="2808746"/>
                  <a:pt x="5318002" y="2813399"/>
                  <a:pt x="5334514" y="2829098"/>
                </a:cubicBezTo>
                <a:cubicBezTo>
                  <a:pt x="5375108" y="2867692"/>
                  <a:pt x="5352666" y="2848970"/>
                  <a:pt x="5402515" y="2884516"/>
                </a:cubicBezTo>
                <a:cubicBezTo>
                  <a:pt x="5445840" y="3028683"/>
                  <a:pt x="5391555" y="2872909"/>
                  <a:pt x="5460805" y="3004589"/>
                </a:cubicBezTo>
                <a:cubicBezTo>
                  <a:pt x="5495171" y="3069936"/>
                  <a:pt x="5471875" y="3048551"/>
                  <a:pt x="5519094" y="3078480"/>
                </a:cubicBezTo>
                <a:cubicBezTo>
                  <a:pt x="5525569" y="3087716"/>
                  <a:pt x="5529405" y="3099255"/>
                  <a:pt x="5538521" y="3106189"/>
                </a:cubicBezTo>
                <a:cubicBezTo>
                  <a:pt x="5546518" y="3112271"/>
                  <a:pt x="5558508" y="3111071"/>
                  <a:pt x="5567668" y="3115425"/>
                </a:cubicBezTo>
                <a:cubicBezTo>
                  <a:pt x="5634762" y="3147320"/>
                  <a:pt x="5554791" y="3123909"/>
                  <a:pt x="5635669" y="3143135"/>
                </a:cubicBezTo>
                <a:cubicBezTo>
                  <a:pt x="5655100" y="3130820"/>
                  <a:pt x="5675525" y="3119819"/>
                  <a:pt x="5693957" y="3106189"/>
                </a:cubicBezTo>
                <a:cubicBezTo>
                  <a:pt x="5750058" y="3064704"/>
                  <a:pt x="5738594" y="3069661"/>
                  <a:pt x="5726123" y="3076739"/>
                </a:cubicBezTo>
                <a:lnTo>
                  <a:pt x="5718176" y="3081425"/>
                </a:lnTo>
                <a:lnTo>
                  <a:pt x="5724443" y="3077541"/>
                </a:lnTo>
                <a:cubicBezTo>
                  <a:pt x="5730308" y="3073872"/>
                  <a:pt x="5739228" y="3068259"/>
                  <a:pt x="5752246" y="3060007"/>
                </a:cubicBezTo>
                <a:cubicBezTo>
                  <a:pt x="5776022" y="2992197"/>
                  <a:pt x="5757195" y="3018358"/>
                  <a:pt x="5800819" y="2976880"/>
                </a:cubicBezTo>
                <a:cubicBezTo>
                  <a:pt x="5811355" y="2946833"/>
                  <a:pt x="5805290" y="2945230"/>
                  <a:pt x="5839679" y="2930698"/>
                </a:cubicBezTo>
                <a:cubicBezTo>
                  <a:pt x="5858394" y="2922790"/>
                  <a:pt x="5897967" y="2912225"/>
                  <a:pt x="5897967" y="2912225"/>
                </a:cubicBezTo>
                <a:cubicBezTo>
                  <a:pt x="6115155" y="2935169"/>
                  <a:pt x="6055550" y="2874891"/>
                  <a:pt x="6082547" y="2986116"/>
                </a:cubicBezTo>
                <a:cubicBezTo>
                  <a:pt x="6087848" y="3007956"/>
                  <a:pt x="6095500" y="3029219"/>
                  <a:pt x="6101976" y="3050771"/>
                </a:cubicBezTo>
                <a:cubicBezTo>
                  <a:pt x="6105215" y="3096953"/>
                  <a:pt x="6103688" y="3143662"/>
                  <a:pt x="6111691" y="3189316"/>
                </a:cubicBezTo>
                <a:cubicBezTo>
                  <a:pt x="6113610" y="3200266"/>
                  <a:pt x="6126521" y="3206822"/>
                  <a:pt x="6131121" y="3217025"/>
                </a:cubicBezTo>
                <a:cubicBezTo>
                  <a:pt x="6137663" y="3231539"/>
                  <a:pt x="6147092" y="3288100"/>
                  <a:pt x="6150549" y="3300153"/>
                </a:cubicBezTo>
                <a:cubicBezTo>
                  <a:pt x="6155938" y="3318939"/>
                  <a:pt x="6160820" y="3338155"/>
                  <a:pt x="6169979" y="3355571"/>
                </a:cubicBezTo>
                <a:cubicBezTo>
                  <a:pt x="6193988" y="3401224"/>
                  <a:pt x="6184829" y="3379454"/>
                  <a:pt x="6199123" y="3420225"/>
                </a:cubicBezTo>
                <a:cubicBezTo>
                  <a:pt x="6202362" y="3460249"/>
                  <a:pt x="6199168" y="3501223"/>
                  <a:pt x="6208838" y="3540298"/>
                </a:cubicBezTo>
                <a:cubicBezTo>
                  <a:pt x="6212547" y="3555283"/>
                  <a:pt x="6232449" y="3562777"/>
                  <a:pt x="6237983" y="3577244"/>
                </a:cubicBezTo>
                <a:cubicBezTo>
                  <a:pt x="6245808" y="3597703"/>
                  <a:pt x="6243718" y="3620459"/>
                  <a:pt x="6247697" y="3641898"/>
                </a:cubicBezTo>
                <a:cubicBezTo>
                  <a:pt x="6265735" y="3739084"/>
                  <a:pt x="6257403" y="3711149"/>
                  <a:pt x="6286555" y="3780444"/>
                </a:cubicBezTo>
                <a:cubicBezTo>
                  <a:pt x="6289794" y="3878965"/>
                  <a:pt x="6288111" y="3977744"/>
                  <a:pt x="6296271" y="4076007"/>
                </a:cubicBezTo>
                <a:cubicBezTo>
                  <a:pt x="6297883" y="4095419"/>
                  <a:pt x="6312506" y="4112191"/>
                  <a:pt x="6315700" y="4131425"/>
                </a:cubicBezTo>
                <a:cubicBezTo>
                  <a:pt x="6340567" y="4281156"/>
                  <a:pt x="6310708" y="4207178"/>
                  <a:pt x="6335129" y="4288444"/>
                </a:cubicBezTo>
                <a:cubicBezTo>
                  <a:pt x="6351406" y="4342607"/>
                  <a:pt x="6335893" y="4289897"/>
                  <a:pt x="6364273" y="4343862"/>
                </a:cubicBezTo>
                <a:cubicBezTo>
                  <a:pt x="6418758" y="4447466"/>
                  <a:pt x="6312573" y="4274006"/>
                  <a:pt x="6393417" y="4408516"/>
                </a:cubicBezTo>
                <a:cubicBezTo>
                  <a:pt x="6399209" y="4418154"/>
                  <a:pt x="6402946" y="4430342"/>
                  <a:pt x="6412847" y="4436225"/>
                </a:cubicBezTo>
                <a:cubicBezTo>
                  <a:pt x="6430214" y="4446545"/>
                  <a:pt x="6471135" y="4454698"/>
                  <a:pt x="6471135" y="4454698"/>
                </a:cubicBezTo>
                <a:cubicBezTo>
                  <a:pt x="6529423" y="4451619"/>
                  <a:pt x="6588653" y="4455847"/>
                  <a:pt x="6646001" y="4445462"/>
                </a:cubicBezTo>
                <a:cubicBezTo>
                  <a:pt x="6659496" y="4443018"/>
                  <a:pt x="6663714" y="4424999"/>
                  <a:pt x="6675145" y="4417753"/>
                </a:cubicBezTo>
                <a:cubicBezTo>
                  <a:pt x="6683665" y="4412352"/>
                  <a:pt x="6694574" y="4411595"/>
                  <a:pt x="6704289" y="4408516"/>
                </a:cubicBezTo>
                <a:cubicBezTo>
                  <a:pt x="6728704" y="4338876"/>
                  <a:pt x="6695771" y="4424710"/>
                  <a:pt x="6733433" y="4353098"/>
                </a:cubicBezTo>
                <a:cubicBezTo>
                  <a:pt x="6738012" y="4344390"/>
                  <a:pt x="6736862" y="4333074"/>
                  <a:pt x="6743148" y="4325389"/>
                </a:cubicBezTo>
                <a:cubicBezTo>
                  <a:pt x="6760018" y="4304768"/>
                  <a:pt x="6786195" y="4291708"/>
                  <a:pt x="6801436" y="4269971"/>
                </a:cubicBezTo>
                <a:cubicBezTo>
                  <a:pt x="6829846" y="4229453"/>
                  <a:pt x="6813860" y="4251142"/>
                  <a:pt x="6850010" y="4205316"/>
                </a:cubicBezTo>
                <a:cubicBezTo>
                  <a:pt x="6851305" y="4200390"/>
                  <a:pt x="6863864" y="4148612"/>
                  <a:pt x="6869439" y="4140662"/>
                </a:cubicBezTo>
                <a:cubicBezTo>
                  <a:pt x="6884399" y="4119328"/>
                  <a:pt x="6906223" y="4108111"/>
                  <a:pt x="6927727" y="4094480"/>
                </a:cubicBezTo>
                <a:cubicBezTo>
                  <a:pt x="6934204" y="4085244"/>
                  <a:pt x="6938040" y="4073706"/>
                  <a:pt x="6947157" y="4066771"/>
                </a:cubicBezTo>
                <a:cubicBezTo>
                  <a:pt x="6955154" y="4060689"/>
                  <a:pt x="6969745" y="4065014"/>
                  <a:pt x="6976301" y="4057535"/>
                </a:cubicBezTo>
                <a:cubicBezTo>
                  <a:pt x="6987465" y="4044798"/>
                  <a:pt x="6985474" y="4024762"/>
                  <a:pt x="6995731" y="4011353"/>
                </a:cubicBezTo>
                <a:cubicBezTo>
                  <a:pt x="7011892" y="3990225"/>
                  <a:pt x="7054019" y="3955935"/>
                  <a:pt x="7054019" y="3955935"/>
                </a:cubicBezTo>
                <a:cubicBezTo>
                  <a:pt x="7057257" y="3937462"/>
                  <a:pt x="7054925" y="3917267"/>
                  <a:pt x="7063734" y="3900516"/>
                </a:cubicBezTo>
                <a:cubicBezTo>
                  <a:pt x="7068955" y="3890587"/>
                  <a:pt x="7086402" y="3891280"/>
                  <a:pt x="7092878" y="3882044"/>
                </a:cubicBezTo>
                <a:cubicBezTo>
                  <a:pt x="7100284" y="3871482"/>
                  <a:pt x="7097905" y="3856984"/>
                  <a:pt x="7102593" y="3845098"/>
                </a:cubicBezTo>
                <a:cubicBezTo>
                  <a:pt x="7119026" y="3803433"/>
                  <a:pt x="7116598" y="3811591"/>
                  <a:pt x="7151166" y="3789680"/>
                </a:cubicBezTo>
                <a:cubicBezTo>
                  <a:pt x="7157643" y="3780444"/>
                  <a:pt x="7161479" y="3768906"/>
                  <a:pt x="7170596" y="3761971"/>
                </a:cubicBezTo>
                <a:cubicBezTo>
                  <a:pt x="7178593" y="3755889"/>
                  <a:pt x="7193343" y="3760338"/>
                  <a:pt x="7199740" y="3752735"/>
                </a:cubicBezTo>
                <a:cubicBezTo>
                  <a:pt x="7271435" y="3667528"/>
                  <a:pt x="7146622" y="3755616"/>
                  <a:pt x="7238599" y="3697316"/>
                </a:cubicBezTo>
                <a:cubicBezTo>
                  <a:pt x="7332577" y="3563293"/>
                  <a:pt x="7248313" y="3694966"/>
                  <a:pt x="7248313" y="3290916"/>
                </a:cubicBezTo>
                <a:cubicBezTo>
                  <a:pt x="7248313" y="3238486"/>
                  <a:pt x="7252541" y="3186068"/>
                  <a:pt x="7258028" y="3133898"/>
                </a:cubicBezTo>
                <a:cubicBezTo>
                  <a:pt x="7259048" y="3124210"/>
                  <a:pt x="7261346" y="3113792"/>
                  <a:pt x="7267743" y="3106189"/>
                </a:cubicBezTo>
                <a:cubicBezTo>
                  <a:pt x="7278441" y="3093475"/>
                  <a:pt x="7324269" y="3076064"/>
                  <a:pt x="7335746" y="3069244"/>
                </a:cubicBezTo>
                <a:cubicBezTo>
                  <a:pt x="7349476" y="3061085"/>
                  <a:pt x="7360548" y="3049173"/>
                  <a:pt x="7374605" y="3041535"/>
                </a:cubicBezTo>
                <a:cubicBezTo>
                  <a:pt x="7387708" y="3034416"/>
                  <a:pt x="7431244" y="3026664"/>
                  <a:pt x="7442608" y="3023062"/>
                </a:cubicBezTo>
                <a:cubicBezTo>
                  <a:pt x="7459152" y="3017819"/>
                  <a:pt x="7475246" y="3011323"/>
                  <a:pt x="7491182" y="3004589"/>
                </a:cubicBezTo>
                <a:cubicBezTo>
                  <a:pt x="7504416" y="2998997"/>
                  <a:pt x="7516069" y="2989739"/>
                  <a:pt x="7530041" y="2986116"/>
                </a:cubicBezTo>
                <a:cubicBezTo>
                  <a:pt x="7552131" y="2980388"/>
                  <a:pt x="7575516" y="2980774"/>
                  <a:pt x="7598044" y="2976880"/>
                </a:cubicBezTo>
                <a:cubicBezTo>
                  <a:pt x="7611180" y="2974609"/>
                  <a:pt x="7623950" y="2970723"/>
                  <a:pt x="7636902" y="2967644"/>
                </a:cubicBezTo>
                <a:cubicBezTo>
                  <a:pt x="7646617" y="2958408"/>
                  <a:pt x="7657251" y="2949970"/>
                  <a:pt x="7666047" y="2939935"/>
                </a:cubicBezTo>
                <a:cubicBezTo>
                  <a:pt x="7708898" y="2891046"/>
                  <a:pt x="7701188" y="2851040"/>
                  <a:pt x="7675761" y="2773680"/>
                </a:cubicBezTo>
                <a:cubicBezTo>
                  <a:pt x="7671779" y="2761564"/>
                  <a:pt x="7650172" y="2765846"/>
                  <a:pt x="7636902" y="2764444"/>
                </a:cubicBezTo>
                <a:cubicBezTo>
                  <a:pt x="7591729" y="2759672"/>
                  <a:pt x="7546232" y="2758286"/>
                  <a:pt x="7500896" y="2755207"/>
                </a:cubicBezTo>
                <a:cubicBezTo>
                  <a:pt x="7487944" y="2752128"/>
                  <a:pt x="7474875" y="2749458"/>
                  <a:pt x="7462037" y="2745971"/>
                </a:cubicBezTo>
                <a:cubicBezTo>
                  <a:pt x="7452191" y="2743296"/>
                  <a:pt x="7443044" y="2738022"/>
                  <a:pt x="7432893" y="2736735"/>
                </a:cubicBezTo>
                <a:cubicBezTo>
                  <a:pt x="7394242" y="2731835"/>
                  <a:pt x="7355175" y="2730577"/>
                  <a:pt x="7316317" y="2727498"/>
                </a:cubicBezTo>
                <a:cubicBezTo>
                  <a:pt x="7303364" y="2724419"/>
                  <a:pt x="7289051" y="2724560"/>
                  <a:pt x="7277458" y="2718262"/>
                </a:cubicBezTo>
                <a:cubicBezTo>
                  <a:pt x="7257317" y="2707320"/>
                  <a:pt x="7241266" y="2680503"/>
                  <a:pt x="7228884" y="2662844"/>
                </a:cubicBezTo>
                <a:cubicBezTo>
                  <a:pt x="7225646" y="2650529"/>
                  <a:pt x="7222066" y="2638290"/>
                  <a:pt x="7219169" y="2625898"/>
                </a:cubicBezTo>
                <a:cubicBezTo>
                  <a:pt x="7215587" y="2610573"/>
                  <a:pt x="7217647" y="2593346"/>
                  <a:pt x="7209455" y="2579716"/>
                </a:cubicBezTo>
                <a:cubicBezTo>
                  <a:pt x="7203662" y="2570078"/>
                  <a:pt x="7190025" y="2567401"/>
                  <a:pt x="7180311" y="2561244"/>
                </a:cubicBezTo>
                <a:cubicBezTo>
                  <a:pt x="7177072" y="2545850"/>
                  <a:pt x="7176394" y="2529761"/>
                  <a:pt x="7170596" y="2515062"/>
                </a:cubicBezTo>
                <a:cubicBezTo>
                  <a:pt x="7166496" y="2504668"/>
                  <a:pt x="7156960" y="2496991"/>
                  <a:pt x="7151166" y="2487353"/>
                </a:cubicBezTo>
                <a:cubicBezTo>
                  <a:pt x="7143982" y="2475398"/>
                  <a:pt x="7137442" y="2463063"/>
                  <a:pt x="7131737" y="2450407"/>
                </a:cubicBezTo>
                <a:cubicBezTo>
                  <a:pt x="7104659" y="2390337"/>
                  <a:pt x="7148297" y="2459314"/>
                  <a:pt x="7092878" y="2376516"/>
                </a:cubicBezTo>
                <a:cubicBezTo>
                  <a:pt x="7080341" y="2357785"/>
                  <a:pt x="7054019" y="2321098"/>
                  <a:pt x="7054019" y="2321098"/>
                </a:cubicBezTo>
                <a:cubicBezTo>
                  <a:pt x="7024561" y="2237074"/>
                  <a:pt x="7013582" y="2219187"/>
                  <a:pt x="7073449" y="2080953"/>
                </a:cubicBezTo>
                <a:cubicBezTo>
                  <a:pt x="7082339" y="2060424"/>
                  <a:pt x="7103635" y="2115758"/>
                  <a:pt x="7112307" y="2136371"/>
                </a:cubicBezTo>
                <a:lnTo>
                  <a:pt x="7131737" y="2182553"/>
                </a:lnTo>
                <a:cubicBezTo>
                  <a:pt x="7150478" y="2271649"/>
                  <a:pt x="7127527" y="2193025"/>
                  <a:pt x="7160881" y="2256444"/>
                </a:cubicBezTo>
                <a:cubicBezTo>
                  <a:pt x="7172627" y="2278780"/>
                  <a:pt x="7170970" y="2297414"/>
                  <a:pt x="7180311" y="2321098"/>
                </a:cubicBezTo>
                <a:cubicBezTo>
                  <a:pt x="7185396" y="2333990"/>
                  <a:pt x="7193263" y="2345729"/>
                  <a:pt x="7199740" y="2358044"/>
                </a:cubicBezTo>
                <a:cubicBezTo>
                  <a:pt x="7219958" y="2434936"/>
                  <a:pt x="7195340" y="2358912"/>
                  <a:pt x="7228884" y="2422698"/>
                </a:cubicBezTo>
                <a:cubicBezTo>
                  <a:pt x="7248995" y="2460938"/>
                  <a:pt x="7242360" y="2454940"/>
                  <a:pt x="7237658" y="2449308"/>
                </a:cubicBezTo>
                <a:lnTo>
                  <a:pt x="7235903" y="2447073"/>
                </a:lnTo>
                <a:lnTo>
                  <a:pt x="7235640" y="2446711"/>
                </a:lnTo>
                <a:cubicBezTo>
                  <a:pt x="7234540" y="2445239"/>
                  <a:pt x="7234457" y="2445185"/>
                  <a:pt x="7234943" y="2445850"/>
                </a:cubicBezTo>
                <a:lnTo>
                  <a:pt x="7235903" y="2447073"/>
                </a:lnTo>
                <a:lnTo>
                  <a:pt x="7242439" y="2456072"/>
                </a:lnTo>
                <a:cubicBezTo>
                  <a:pt x="7246021" y="2461074"/>
                  <a:pt x="7251069" y="2468190"/>
                  <a:pt x="7258028" y="2478116"/>
                </a:cubicBezTo>
                <a:cubicBezTo>
                  <a:pt x="7263449" y="2498734"/>
                  <a:pt x="7270238" y="2535906"/>
                  <a:pt x="7287172" y="2552007"/>
                </a:cubicBezTo>
                <a:cubicBezTo>
                  <a:pt x="7297413" y="2561743"/>
                  <a:pt x="7314247" y="2562477"/>
                  <a:pt x="7326031" y="2570480"/>
                </a:cubicBezTo>
                <a:cubicBezTo>
                  <a:pt x="7337210" y="2578072"/>
                  <a:pt x="7342353" y="2593500"/>
                  <a:pt x="7355175" y="2598189"/>
                </a:cubicBezTo>
                <a:cubicBezTo>
                  <a:pt x="7385998" y="2609460"/>
                  <a:pt x="7420993" y="2606733"/>
                  <a:pt x="7452323" y="2616662"/>
                </a:cubicBezTo>
                <a:cubicBezTo>
                  <a:pt x="7512341" y="2635682"/>
                  <a:pt x="7471277" y="2624929"/>
                  <a:pt x="7578614" y="2635135"/>
                </a:cubicBezTo>
                <a:cubicBezTo>
                  <a:pt x="7640141" y="2632056"/>
                  <a:pt x="7702147" y="2633813"/>
                  <a:pt x="7763194" y="2625898"/>
                </a:cubicBezTo>
                <a:cubicBezTo>
                  <a:pt x="7789985" y="2622424"/>
                  <a:pt x="7797930" y="2595504"/>
                  <a:pt x="7811768" y="2579716"/>
                </a:cubicBezTo>
                <a:cubicBezTo>
                  <a:pt x="7820563" y="2569681"/>
                  <a:pt x="7831198" y="2561243"/>
                  <a:pt x="7840912" y="2552007"/>
                </a:cubicBezTo>
                <a:cubicBezTo>
                  <a:pt x="7874822" y="2455283"/>
                  <a:pt x="7857444" y="2515865"/>
                  <a:pt x="7879770" y="2367280"/>
                </a:cubicBezTo>
                <a:cubicBezTo>
                  <a:pt x="7873294" y="2345728"/>
                  <a:pt x="7869096" y="2323436"/>
                  <a:pt x="7860341" y="2302625"/>
                </a:cubicBezTo>
                <a:cubicBezTo>
                  <a:pt x="7856004" y="2292318"/>
                  <a:pt x="7847100" y="2284329"/>
                  <a:pt x="7840912" y="2274916"/>
                </a:cubicBezTo>
                <a:cubicBezTo>
                  <a:pt x="7830904" y="2259693"/>
                  <a:pt x="7824202" y="2242245"/>
                  <a:pt x="7811768" y="2228735"/>
                </a:cubicBezTo>
                <a:cubicBezTo>
                  <a:pt x="7801106" y="2217150"/>
                  <a:pt x="7786639" y="2209184"/>
                  <a:pt x="7772909" y="2201025"/>
                </a:cubicBezTo>
                <a:cubicBezTo>
                  <a:pt x="7731201" y="2176241"/>
                  <a:pt x="7699008" y="2172382"/>
                  <a:pt x="7646617" y="2164080"/>
                </a:cubicBezTo>
                <a:cubicBezTo>
                  <a:pt x="7617693" y="2159497"/>
                  <a:pt x="7588329" y="2157923"/>
                  <a:pt x="7559185" y="2154844"/>
                </a:cubicBezTo>
                <a:cubicBezTo>
                  <a:pt x="7501940" y="2136701"/>
                  <a:pt x="7495334" y="2144579"/>
                  <a:pt x="7539755" y="2034771"/>
                </a:cubicBezTo>
                <a:cubicBezTo>
                  <a:pt x="7544548" y="2022923"/>
                  <a:pt x="7565662" y="2028614"/>
                  <a:pt x="7578614" y="2025535"/>
                </a:cubicBezTo>
                <a:cubicBezTo>
                  <a:pt x="7606312" y="2028461"/>
                  <a:pt x="7662642" y="2028534"/>
                  <a:pt x="7695191" y="2044007"/>
                </a:cubicBezTo>
                <a:cubicBezTo>
                  <a:pt x="7705634" y="2048971"/>
                  <a:pt x="7713402" y="2058582"/>
                  <a:pt x="7724335" y="2062480"/>
                </a:cubicBezTo>
                <a:cubicBezTo>
                  <a:pt x="7739795" y="2067992"/>
                  <a:pt x="7756890" y="2067908"/>
                  <a:pt x="7772909" y="2071716"/>
                </a:cubicBezTo>
                <a:cubicBezTo>
                  <a:pt x="7782843" y="2074077"/>
                  <a:pt x="7792338" y="2077874"/>
                  <a:pt x="7802053" y="2080953"/>
                </a:cubicBezTo>
                <a:cubicBezTo>
                  <a:pt x="7839433" y="2134263"/>
                  <a:pt x="7798846" y="2088665"/>
                  <a:pt x="7879770" y="2127135"/>
                </a:cubicBezTo>
                <a:cubicBezTo>
                  <a:pt x="7900656" y="2137064"/>
                  <a:pt x="7915606" y="2157981"/>
                  <a:pt x="7938059" y="2164080"/>
                </a:cubicBezTo>
                <a:cubicBezTo>
                  <a:pt x="7960727" y="2170238"/>
                  <a:pt x="7983697" y="2175465"/>
                  <a:pt x="8006062" y="2182553"/>
                </a:cubicBezTo>
                <a:cubicBezTo>
                  <a:pt x="8022606" y="2187796"/>
                  <a:pt x="8038308" y="2195203"/>
                  <a:pt x="8054636" y="2201025"/>
                </a:cubicBezTo>
                <a:cubicBezTo>
                  <a:pt x="8064224" y="2204444"/>
                  <a:pt x="8074066" y="2207183"/>
                  <a:pt x="8083780" y="2210262"/>
                </a:cubicBezTo>
                <a:cubicBezTo>
                  <a:pt x="8159023" y="2281800"/>
                  <a:pt x="8121371" y="2265277"/>
                  <a:pt x="8180927" y="2284153"/>
                </a:cubicBezTo>
                <a:cubicBezTo>
                  <a:pt x="8214245" y="2315831"/>
                  <a:pt x="8210320" y="2306257"/>
                  <a:pt x="8229500" y="2348807"/>
                </a:cubicBezTo>
                <a:cubicBezTo>
                  <a:pt x="8233534" y="2357756"/>
                  <a:pt x="8231975" y="2369632"/>
                  <a:pt x="8239216" y="2376516"/>
                </a:cubicBezTo>
                <a:cubicBezTo>
                  <a:pt x="8249456" y="2386252"/>
                  <a:pt x="8265121" y="2388831"/>
                  <a:pt x="8278074" y="2394989"/>
                </a:cubicBezTo>
                <a:cubicBezTo>
                  <a:pt x="8307218" y="2391910"/>
                  <a:pt x="8336753" y="2380285"/>
                  <a:pt x="8365507" y="2385753"/>
                </a:cubicBezTo>
                <a:cubicBezTo>
                  <a:pt x="8375548" y="2387662"/>
                  <a:pt x="8372408" y="2404101"/>
                  <a:pt x="8375222" y="2413462"/>
                </a:cubicBezTo>
                <a:cubicBezTo>
                  <a:pt x="8390906" y="2465651"/>
                  <a:pt x="8374786" y="2435932"/>
                  <a:pt x="8404366" y="2478116"/>
                </a:cubicBezTo>
                <a:cubicBezTo>
                  <a:pt x="8407604" y="2496589"/>
                  <a:pt x="8412510" y="2514867"/>
                  <a:pt x="8414080" y="2533535"/>
                </a:cubicBezTo>
                <a:cubicBezTo>
                  <a:pt x="8421065" y="2616546"/>
                  <a:pt x="8380998" y="2691136"/>
                  <a:pt x="8452940" y="2736735"/>
                </a:cubicBezTo>
                <a:cubicBezTo>
                  <a:pt x="8461460" y="2742136"/>
                  <a:pt x="8472369" y="2742892"/>
                  <a:pt x="8482084" y="2745971"/>
                </a:cubicBezTo>
                <a:cubicBezTo>
                  <a:pt x="8495036" y="2758286"/>
                  <a:pt x="8510295" y="2768744"/>
                  <a:pt x="8520942" y="2782916"/>
                </a:cubicBezTo>
                <a:cubicBezTo>
                  <a:pt x="8553325" y="2826020"/>
                  <a:pt x="8501511" y="2801388"/>
                  <a:pt x="8559802" y="2819862"/>
                </a:cubicBezTo>
                <a:cubicBezTo>
                  <a:pt x="8579427" y="2913160"/>
                  <a:pt x="8559605" y="2849716"/>
                  <a:pt x="8579230" y="2819862"/>
                </a:cubicBezTo>
                <a:cubicBezTo>
                  <a:pt x="8594706" y="2796319"/>
                  <a:pt x="8622700" y="2790692"/>
                  <a:pt x="8647234" y="2782916"/>
                </a:cubicBezTo>
                <a:cubicBezTo>
                  <a:pt x="8640757" y="2829098"/>
                  <a:pt x="8630523" y="2874943"/>
                  <a:pt x="8627804" y="2921462"/>
                </a:cubicBezTo>
                <a:cubicBezTo>
                  <a:pt x="8627236" y="2931183"/>
                  <a:pt x="8627357" y="2947963"/>
                  <a:pt x="8637518" y="2949171"/>
                </a:cubicBezTo>
                <a:cubicBezTo>
                  <a:pt x="8660911" y="2951951"/>
                  <a:pt x="8682854" y="2936856"/>
                  <a:pt x="8705522" y="2930698"/>
                </a:cubicBezTo>
                <a:cubicBezTo>
                  <a:pt x="8701765" y="2898546"/>
                  <a:pt x="8699341" y="2824900"/>
                  <a:pt x="8676378" y="2792153"/>
                </a:cubicBezTo>
                <a:lnTo>
                  <a:pt x="8637518" y="2736735"/>
                </a:lnTo>
                <a:cubicBezTo>
                  <a:pt x="8638486" y="2723851"/>
                  <a:pt x="8634186" y="2596533"/>
                  <a:pt x="8666664" y="2561244"/>
                </a:cubicBezTo>
                <a:cubicBezTo>
                  <a:pt x="8679098" y="2547734"/>
                  <a:pt x="8699045" y="2542771"/>
                  <a:pt x="8715236" y="2533535"/>
                </a:cubicBezTo>
                <a:cubicBezTo>
                  <a:pt x="8733698" y="2480879"/>
                  <a:pt x="8709941" y="2525136"/>
                  <a:pt x="8773525" y="2487353"/>
                </a:cubicBezTo>
                <a:cubicBezTo>
                  <a:pt x="8856699" y="2437930"/>
                  <a:pt x="8754763" y="2474828"/>
                  <a:pt x="8831814" y="2450407"/>
                </a:cubicBezTo>
                <a:cubicBezTo>
                  <a:pt x="8838773" y="2440481"/>
                  <a:pt x="8843705" y="2433256"/>
                  <a:pt x="8847137" y="2428112"/>
                </a:cubicBezTo>
                <a:lnTo>
                  <a:pt x="8853222" y="2418683"/>
                </a:lnTo>
                <a:lnTo>
                  <a:pt x="8851842" y="2421276"/>
                </a:lnTo>
                <a:cubicBezTo>
                  <a:pt x="8848647" y="2428339"/>
                  <a:pt x="8846870" y="2438955"/>
                  <a:pt x="8880387" y="2413462"/>
                </a:cubicBezTo>
                <a:cubicBezTo>
                  <a:pt x="8889504" y="2406528"/>
                  <a:pt x="8891029" y="2393063"/>
                  <a:pt x="8899816" y="2385753"/>
                </a:cubicBezTo>
                <a:cubicBezTo>
                  <a:pt x="8940931" y="2351549"/>
                  <a:pt x="8947219" y="2352256"/>
                  <a:pt x="8987249" y="2339571"/>
                </a:cubicBezTo>
                <a:cubicBezTo>
                  <a:pt x="8996964" y="2333413"/>
                  <a:pt x="9004945" y="2318921"/>
                  <a:pt x="9016394" y="2321098"/>
                </a:cubicBezTo>
                <a:cubicBezTo>
                  <a:pt x="9027842" y="2323275"/>
                  <a:pt x="9028348" y="2340279"/>
                  <a:pt x="9035822" y="2348807"/>
                </a:cubicBezTo>
                <a:cubicBezTo>
                  <a:pt x="9044617" y="2358842"/>
                  <a:pt x="9055252" y="2367280"/>
                  <a:pt x="9064966" y="2376516"/>
                </a:cubicBezTo>
                <a:cubicBezTo>
                  <a:pt x="9068205" y="2394989"/>
                  <a:pt x="9065873" y="2415184"/>
                  <a:pt x="9074682" y="2431935"/>
                </a:cubicBezTo>
                <a:cubicBezTo>
                  <a:pt x="9079903" y="2441864"/>
                  <a:pt x="9097350" y="2441171"/>
                  <a:pt x="9103826" y="2450407"/>
                </a:cubicBezTo>
                <a:cubicBezTo>
                  <a:pt x="9111231" y="2460969"/>
                  <a:pt x="9105199" y="2477440"/>
                  <a:pt x="9113540" y="2487353"/>
                </a:cubicBezTo>
                <a:cubicBezTo>
                  <a:pt x="9119937" y="2494956"/>
                  <a:pt x="9132838" y="2493914"/>
                  <a:pt x="9142684" y="2496589"/>
                </a:cubicBezTo>
                <a:cubicBezTo>
                  <a:pt x="9155522" y="2500076"/>
                  <a:pt x="9168591" y="2502746"/>
                  <a:pt x="9181544" y="2505825"/>
                </a:cubicBezTo>
                <a:cubicBezTo>
                  <a:pt x="9191258" y="2515062"/>
                  <a:pt x="9204543" y="2521852"/>
                  <a:pt x="9210688" y="2533535"/>
                </a:cubicBezTo>
                <a:cubicBezTo>
                  <a:pt x="9224426" y="2559659"/>
                  <a:pt x="9222791" y="2592360"/>
                  <a:pt x="9239832" y="2616662"/>
                </a:cubicBezTo>
                <a:lnTo>
                  <a:pt x="9259262" y="2644371"/>
                </a:lnTo>
                <a:cubicBezTo>
                  <a:pt x="9262500" y="2659765"/>
                  <a:pt x="9265263" y="2675256"/>
                  <a:pt x="9268976" y="2690553"/>
                </a:cubicBezTo>
                <a:cubicBezTo>
                  <a:pt x="9274981" y="2715291"/>
                  <a:pt x="9288406" y="2764444"/>
                  <a:pt x="9288406" y="2764444"/>
                </a:cubicBezTo>
                <a:cubicBezTo>
                  <a:pt x="9285167" y="2819862"/>
                  <a:pt x="9290596" y="2876361"/>
                  <a:pt x="9278690" y="2930698"/>
                </a:cubicBezTo>
                <a:cubicBezTo>
                  <a:pt x="9273928" y="2952433"/>
                  <a:pt x="9261512" y="2977871"/>
                  <a:pt x="9239832" y="2986116"/>
                </a:cubicBezTo>
                <a:lnTo>
                  <a:pt x="9191258" y="3004589"/>
                </a:lnTo>
                <a:cubicBezTo>
                  <a:pt x="9197735" y="3013825"/>
                  <a:pt x="9205467" y="3022369"/>
                  <a:pt x="9210688" y="3032298"/>
                </a:cubicBezTo>
                <a:cubicBezTo>
                  <a:pt x="9227065" y="3063440"/>
                  <a:pt x="9212875" y="3064917"/>
                  <a:pt x="9239832" y="3096953"/>
                </a:cubicBezTo>
                <a:cubicBezTo>
                  <a:pt x="9256997" y="3117353"/>
                  <a:pt x="9278690" y="3133898"/>
                  <a:pt x="9298120" y="3152371"/>
                </a:cubicBezTo>
                <a:cubicBezTo>
                  <a:pt x="9307834" y="3161607"/>
                  <a:pt x="9319643" y="3169212"/>
                  <a:pt x="9327264" y="3180080"/>
                </a:cubicBezTo>
                <a:lnTo>
                  <a:pt x="9346694" y="3207789"/>
                </a:lnTo>
                <a:cubicBezTo>
                  <a:pt x="9369476" y="3272771"/>
                  <a:pt x="9335245" y="3196904"/>
                  <a:pt x="9395268" y="3253971"/>
                </a:cubicBezTo>
                <a:cubicBezTo>
                  <a:pt x="9400807" y="3259238"/>
                  <a:pt x="9413447" y="3317198"/>
                  <a:pt x="9414697" y="3318625"/>
                </a:cubicBezTo>
                <a:cubicBezTo>
                  <a:pt x="9423969" y="3329202"/>
                  <a:pt x="9440603" y="3330940"/>
                  <a:pt x="9453556" y="3337098"/>
                </a:cubicBezTo>
                <a:cubicBezTo>
                  <a:pt x="9463270" y="3352492"/>
                  <a:pt x="9470412" y="3369650"/>
                  <a:pt x="9482700" y="3383280"/>
                </a:cubicBezTo>
                <a:cubicBezTo>
                  <a:pt x="9490298" y="3391708"/>
                  <a:pt x="9502874" y="3394646"/>
                  <a:pt x="9511844" y="3401753"/>
                </a:cubicBezTo>
                <a:cubicBezTo>
                  <a:pt x="9522399" y="3410115"/>
                  <a:pt x="9529808" y="3421870"/>
                  <a:pt x="9540988" y="3429462"/>
                </a:cubicBezTo>
                <a:cubicBezTo>
                  <a:pt x="9552772" y="3437465"/>
                  <a:pt x="9566536" y="3442511"/>
                  <a:pt x="9579847" y="3447935"/>
                </a:cubicBezTo>
                <a:cubicBezTo>
                  <a:pt x="9641806" y="3473181"/>
                  <a:pt x="9755144" y="3471798"/>
                  <a:pt x="9793571" y="3475644"/>
                </a:cubicBezTo>
                <a:cubicBezTo>
                  <a:pt x="9803286" y="3481801"/>
                  <a:pt x="9812272" y="3489152"/>
                  <a:pt x="9822715" y="3494116"/>
                </a:cubicBezTo>
                <a:cubicBezTo>
                  <a:pt x="9852670" y="3508356"/>
                  <a:pt x="9902777" y="3509404"/>
                  <a:pt x="9929577" y="3512589"/>
                </a:cubicBezTo>
                <a:cubicBezTo>
                  <a:pt x="9962967" y="3533753"/>
                  <a:pt x="9980367" y="3551804"/>
                  <a:pt x="10017010" y="3558771"/>
                </a:cubicBezTo>
                <a:cubicBezTo>
                  <a:pt x="10039463" y="3563040"/>
                  <a:pt x="10062345" y="3564928"/>
                  <a:pt x="10085013" y="3568007"/>
                </a:cubicBezTo>
                <a:cubicBezTo>
                  <a:pt x="10091489" y="3558771"/>
                  <a:pt x="10107273" y="3551067"/>
                  <a:pt x="10104442" y="3540298"/>
                </a:cubicBezTo>
                <a:cubicBezTo>
                  <a:pt x="10101959" y="3530853"/>
                  <a:pt x="10083294" y="3537144"/>
                  <a:pt x="10075298" y="3531062"/>
                </a:cubicBezTo>
                <a:cubicBezTo>
                  <a:pt x="10066181" y="3524128"/>
                  <a:pt x="10066006" y="3508861"/>
                  <a:pt x="10055869" y="3503353"/>
                </a:cubicBezTo>
                <a:cubicBezTo>
                  <a:pt x="10041533" y="3495564"/>
                  <a:pt x="10023226" y="3498247"/>
                  <a:pt x="10007295" y="3494116"/>
                </a:cubicBezTo>
                <a:cubicBezTo>
                  <a:pt x="9987536" y="3488993"/>
                  <a:pt x="9968437" y="3481801"/>
                  <a:pt x="9949007" y="3475644"/>
                </a:cubicBezTo>
                <a:lnTo>
                  <a:pt x="9890718" y="3457171"/>
                </a:lnTo>
                <a:lnTo>
                  <a:pt x="9861574" y="3447935"/>
                </a:lnTo>
                <a:cubicBezTo>
                  <a:pt x="9851860" y="3438698"/>
                  <a:pt x="9844358" y="3426706"/>
                  <a:pt x="9832430" y="3420225"/>
                </a:cubicBezTo>
                <a:cubicBezTo>
                  <a:pt x="9820838" y="3413927"/>
                  <a:pt x="9806410" y="3414476"/>
                  <a:pt x="9793571" y="3410989"/>
                </a:cubicBezTo>
                <a:cubicBezTo>
                  <a:pt x="9746148" y="3398107"/>
                  <a:pt x="9755967" y="3392686"/>
                  <a:pt x="9686709" y="3383280"/>
                </a:cubicBezTo>
                <a:lnTo>
                  <a:pt x="9618706" y="3374044"/>
                </a:lnTo>
                <a:cubicBezTo>
                  <a:pt x="9608992" y="3367886"/>
                  <a:pt x="9600005" y="3360535"/>
                  <a:pt x="9589562" y="3355571"/>
                </a:cubicBezTo>
                <a:cubicBezTo>
                  <a:pt x="9580403" y="3351217"/>
                  <a:pt x="9568413" y="3352417"/>
                  <a:pt x="9560418" y="3346335"/>
                </a:cubicBezTo>
                <a:cubicBezTo>
                  <a:pt x="9551301" y="3339400"/>
                  <a:pt x="9547465" y="3327862"/>
                  <a:pt x="9540988" y="3318625"/>
                </a:cubicBezTo>
                <a:cubicBezTo>
                  <a:pt x="9547465" y="3272443"/>
                  <a:pt x="9549787" y="3225561"/>
                  <a:pt x="9560418" y="3180080"/>
                </a:cubicBezTo>
                <a:cubicBezTo>
                  <a:pt x="9562950" y="3169244"/>
                  <a:pt x="9581767" y="3163321"/>
                  <a:pt x="9579847" y="3152371"/>
                </a:cubicBezTo>
                <a:cubicBezTo>
                  <a:pt x="9574825" y="3123722"/>
                  <a:pt x="9540360" y="3124362"/>
                  <a:pt x="9521559" y="3115425"/>
                </a:cubicBezTo>
                <a:cubicBezTo>
                  <a:pt x="9511116" y="3110461"/>
                  <a:pt x="9502130" y="3103110"/>
                  <a:pt x="9492414" y="3096953"/>
                </a:cubicBezTo>
                <a:cubicBezTo>
                  <a:pt x="9485938" y="3087717"/>
                  <a:pt x="9480459" y="3077772"/>
                  <a:pt x="9472985" y="3069244"/>
                </a:cubicBezTo>
                <a:cubicBezTo>
                  <a:pt x="9464190" y="3059209"/>
                  <a:pt x="9451463" y="3052403"/>
                  <a:pt x="9443841" y="3041535"/>
                </a:cubicBezTo>
                <a:cubicBezTo>
                  <a:pt x="9438161" y="3033434"/>
                  <a:pt x="9437364" y="3023062"/>
                  <a:pt x="9434126" y="3013825"/>
                </a:cubicBezTo>
                <a:cubicBezTo>
                  <a:pt x="9427279" y="2916172"/>
                  <a:pt x="9441049" y="2897679"/>
                  <a:pt x="9404982" y="2829098"/>
                </a:cubicBezTo>
                <a:cubicBezTo>
                  <a:pt x="9399761" y="2819169"/>
                  <a:pt x="9392029" y="2810625"/>
                  <a:pt x="9385552" y="2801389"/>
                </a:cubicBezTo>
                <a:cubicBezTo>
                  <a:pt x="9382314" y="2792153"/>
                  <a:pt x="9380417" y="2782388"/>
                  <a:pt x="9375838" y="2773680"/>
                </a:cubicBezTo>
                <a:cubicBezTo>
                  <a:pt x="9370617" y="2763751"/>
                  <a:pt x="9360508" y="2756365"/>
                  <a:pt x="9356408" y="2745971"/>
                </a:cubicBezTo>
                <a:cubicBezTo>
                  <a:pt x="9350611" y="2731272"/>
                  <a:pt x="9349932" y="2715183"/>
                  <a:pt x="9346694" y="2699789"/>
                </a:cubicBezTo>
                <a:cubicBezTo>
                  <a:pt x="9349932" y="2672080"/>
                  <a:pt x="9343294" y="2641598"/>
                  <a:pt x="9356408" y="2616662"/>
                </a:cubicBezTo>
                <a:cubicBezTo>
                  <a:pt x="9360988" y="2607954"/>
                  <a:pt x="9378312" y="2619014"/>
                  <a:pt x="9385552" y="2625898"/>
                </a:cubicBezTo>
                <a:cubicBezTo>
                  <a:pt x="9395792" y="2635634"/>
                  <a:pt x="9398505" y="2650529"/>
                  <a:pt x="9404982" y="2662844"/>
                </a:cubicBezTo>
                <a:cubicBezTo>
                  <a:pt x="9408220" y="2687474"/>
                  <a:pt x="9410027" y="2712313"/>
                  <a:pt x="9414697" y="2736735"/>
                </a:cubicBezTo>
                <a:cubicBezTo>
                  <a:pt x="9416530" y="2746314"/>
                  <a:pt x="9417171" y="2757560"/>
                  <a:pt x="9424412" y="2764444"/>
                </a:cubicBezTo>
                <a:cubicBezTo>
                  <a:pt x="9434652" y="2774180"/>
                  <a:pt x="9450317" y="2776759"/>
                  <a:pt x="9463270" y="2782916"/>
                </a:cubicBezTo>
                <a:cubicBezTo>
                  <a:pt x="9472984" y="2792152"/>
                  <a:pt x="9480983" y="2803379"/>
                  <a:pt x="9492414" y="2810625"/>
                </a:cubicBezTo>
                <a:cubicBezTo>
                  <a:pt x="9523628" y="2830409"/>
                  <a:pt x="9569266" y="2814192"/>
                  <a:pt x="9599276" y="2810625"/>
                </a:cubicBezTo>
                <a:cubicBezTo>
                  <a:pt x="9652181" y="2735176"/>
                  <a:pt x="9633145" y="2774243"/>
                  <a:pt x="9608992" y="2598189"/>
                </a:cubicBezTo>
                <a:cubicBezTo>
                  <a:pt x="9607481" y="2587181"/>
                  <a:pt x="9598531" y="2577587"/>
                  <a:pt x="9589562" y="2570480"/>
                </a:cubicBezTo>
                <a:cubicBezTo>
                  <a:pt x="9578437" y="2561665"/>
                  <a:pt x="9563656" y="2558165"/>
                  <a:pt x="9550703" y="2552007"/>
                </a:cubicBezTo>
                <a:cubicBezTo>
                  <a:pt x="9527582" y="2486058"/>
                  <a:pt x="9542634" y="2512791"/>
                  <a:pt x="9511844" y="2468880"/>
                </a:cubicBezTo>
                <a:cubicBezTo>
                  <a:pt x="9515082" y="2435013"/>
                  <a:pt x="9511040" y="2399783"/>
                  <a:pt x="9521559" y="2367280"/>
                </a:cubicBezTo>
                <a:cubicBezTo>
                  <a:pt x="9524847" y="2357121"/>
                  <a:pt x="9569777" y="2340289"/>
                  <a:pt x="9579847" y="2339571"/>
                </a:cubicBezTo>
                <a:cubicBezTo>
                  <a:pt x="9699501" y="2331039"/>
                  <a:pt x="9819477" y="2327256"/>
                  <a:pt x="9939292" y="2321098"/>
                </a:cubicBezTo>
                <a:cubicBezTo>
                  <a:pt x="10004729" y="2258883"/>
                  <a:pt x="9929012" y="2321367"/>
                  <a:pt x="10007295" y="2284153"/>
                </a:cubicBezTo>
                <a:cubicBezTo>
                  <a:pt x="10028182" y="2274224"/>
                  <a:pt x="10065583" y="2247207"/>
                  <a:pt x="10065583" y="2247207"/>
                </a:cubicBezTo>
                <a:cubicBezTo>
                  <a:pt x="10068822" y="2231813"/>
                  <a:pt x="10067105" y="2214655"/>
                  <a:pt x="10075298" y="2201025"/>
                </a:cubicBezTo>
                <a:cubicBezTo>
                  <a:pt x="10081090" y="2191387"/>
                  <a:pt x="10096186" y="2190402"/>
                  <a:pt x="10104442" y="2182553"/>
                </a:cubicBezTo>
                <a:cubicBezTo>
                  <a:pt x="10112698" y="2174704"/>
                  <a:pt x="10117395" y="2164080"/>
                  <a:pt x="10123872" y="2154844"/>
                </a:cubicBezTo>
                <a:cubicBezTo>
                  <a:pt x="10127110" y="2139450"/>
                  <a:pt x="10128365" y="2123555"/>
                  <a:pt x="10133586" y="2108662"/>
                </a:cubicBezTo>
                <a:cubicBezTo>
                  <a:pt x="10141804" y="2085224"/>
                  <a:pt x="10158232" y="2064277"/>
                  <a:pt x="10172445" y="2044007"/>
                </a:cubicBezTo>
                <a:cubicBezTo>
                  <a:pt x="10169207" y="2007062"/>
                  <a:pt x="10172779" y="1968993"/>
                  <a:pt x="10162731" y="1933171"/>
                </a:cubicBezTo>
                <a:cubicBezTo>
                  <a:pt x="10159191" y="1920550"/>
                  <a:pt x="10141207" y="1916330"/>
                  <a:pt x="10133586" y="1905462"/>
                </a:cubicBezTo>
                <a:cubicBezTo>
                  <a:pt x="10127905" y="1897361"/>
                  <a:pt x="10128451" y="1886461"/>
                  <a:pt x="10123872" y="1877753"/>
                </a:cubicBezTo>
                <a:cubicBezTo>
                  <a:pt x="10107680" y="1846966"/>
                  <a:pt x="10104441" y="1850043"/>
                  <a:pt x="10075298" y="1831571"/>
                </a:cubicBezTo>
                <a:cubicBezTo>
                  <a:pt x="10017794" y="1749561"/>
                  <a:pt x="10102810" y="1880776"/>
                  <a:pt x="10046154" y="1665317"/>
                </a:cubicBezTo>
                <a:cubicBezTo>
                  <a:pt x="10043670" y="1655872"/>
                  <a:pt x="10026422" y="1659916"/>
                  <a:pt x="10017010" y="1656081"/>
                </a:cubicBezTo>
                <a:cubicBezTo>
                  <a:pt x="9897795" y="1607505"/>
                  <a:pt x="10046566" y="1665513"/>
                  <a:pt x="9949007" y="1619136"/>
                </a:cubicBezTo>
                <a:cubicBezTo>
                  <a:pt x="9939848" y="1614782"/>
                  <a:pt x="9929577" y="1612978"/>
                  <a:pt x="9919862" y="1609899"/>
                </a:cubicBezTo>
                <a:cubicBezTo>
                  <a:pt x="9932815" y="1603741"/>
                  <a:pt x="9944520" y="1588726"/>
                  <a:pt x="9958722" y="1591426"/>
                </a:cubicBezTo>
                <a:cubicBezTo>
                  <a:pt x="9981619" y="1595780"/>
                  <a:pt x="9995328" y="1620126"/>
                  <a:pt x="10017010" y="1628372"/>
                </a:cubicBezTo>
                <a:cubicBezTo>
                  <a:pt x="10086843" y="1654930"/>
                  <a:pt x="10048320" y="1644500"/>
                  <a:pt x="10133586" y="1656081"/>
                </a:cubicBezTo>
                <a:cubicBezTo>
                  <a:pt x="10143301" y="1665317"/>
                  <a:pt x="10152176" y="1675428"/>
                  <a:pt x="10162731" y="1683790"/>
                </a:cubicBezTo>
                <a:cubicBezTo>
                  <a:pt x="10171701" y="1690896"/>
                  <a:pt x="10184187" y="1693909"/>
                  <a:pt x="10191875" y="1702263"/>
                </a:cubicBezTo>
                <a:cubicBezTo>
                  <a:pt x="10207252" y="1718971"/>
                  <a:pt x="10230734" y="1757681"/>
                  <a:pt x="10230734" y="1757681"/>
                </a:cubicBezTo>
                <a:cubicBezTo>
                  <a:pt x="10233972" y="1769996"/>
                  <a:pt x="10235189" y="1782958"/>
                  <a:pt x="10240448" y="1794626"/>
                </a:cubicBezTo>
                <a:cubicBezTo>
                  <a:pt x="10245047" y="1804829"/>
                  <a:pt x="10256444" y="1811726"/>
                  <a:pt x="10259878" y="1822336"/>
                </a:cubicBezTo>
                <a:cubicBezTo>
                  <a:pt x="10296758" y="1936292"/>
                  <a:pt x="10241237" y="1900220"/>
                  <a:pt x="10327881" y="1933171"/>
                </a:cubicBezTo>
                <a:cubicBezTo>
                  <a:pt x="10359454" y="1930862"/>
                  <a:pt x="10397913" y="1942788"/>
                  <a:pt x="10427764" y="1936920"/>
                </a:cubicBezTo>
                <a:lnTo>
                  <a:pt x="10452707" y="1924656"/>
                </a:lnTo>
                <a:lnTo>
                  <a:pt x="10465976" y="1934082"/>
                </a:lnTo>
                <a:cubicBezTo>
                  <a:pt x="10476548" y="1938381"/>
                  <a:pt x="10489661" y="1939297"/>
                  <a:pt x="10502746" y="1942407"/>
                </a:cubicBezTo>
                <a:cubicBezTo>
                  <a:pt x="10554741" y="1967124"/>
                  <a:pt x="10563088" y="1979313"/>
                  <a:pt x="10638752" y="1951644"/>
                </a:cubicBezTo>
                <a:cubicBezTo>
                  <a:pt x="10653864" y="1946118"/>
                  <a:pt x="10657234" y="1926283"/>
                  <a:pt x="10667896" y="1914698"/>
                </a:cubicBezTo>
                <a:cubicBezTo>
                  <a:pt x="10679959" y="1901591"/>
                  <a:pt x="10693802" y="1890068"/>
                  <a:pt x="10706755" y="1877753"/>
                </a:cubicBezTo>
                <a:cubicBezTo>
                  <a:pt x="10709994" y="1868517"/>
                  <a:pt x="10711497" y="1858555"/>
                  <a:pt x="10716470" y="1850044"/>
                </a:cubicBezTo>
                <a:cubicBezTo>
                  <a:pt x="10727810" y="1830636"/>
                  <a:pt x="10755329" y="1794626"/>
                  <a:pt x="10755329" y="1794626"/>
                </a:cubicBezTo>
                <a:cubicBezTo>
                  <a:pt x="10758568" y="1782311"/>
                  <a:pt x="10761376" y="1769887"/>
                  <a:pt x="10765043" y="1757681"/>
                </a:cubicBezTo>
                <a:cubicBezTo>
                  <a:pt x="10767857" y="1748320"/>
                  <a:pt x="10773831" y="1739668"/>
                  <a:pt x="10774758" y="1729972"/>
                </a:cubicBezTo>
                <a:cubicBezTo>
                  <a:pt x="10780335" y="1671635"/>
                  <a:pt x="10754781" y="1605808"/>
                  <a:pt x="10784473" y="1554481"/>
                </a:cubicBezTo>
                <a:cubicBezTo>
                  <a:pt x="10800156" y="1527370"/>
                  <a:pt x="10849237" y="1548324"/>
                  <a:pt x="10881620" y="1545245"/>
                </a:cubicBezTo>
                <a:cubicBezTo>
                  <a:pt x="10875144" y="1536009"/>
                  <a:pt x="10871308" y="1524471"/>
                  <a:pt x="10862191" y="1517536"/>
                </a:cubicBezTo>
                <a:cubicBezTo>
                  <a:pt x="10847487" y="1506352"/>
                  <a:pt x="10846000" y="1494444"/>
                  <a:pt x="10842761" y="1489826"/>
                </a:cubicBezTo>
                <a:cubicBezTo>
                  <a:pt x="10816856" y="1502141"/>
                  <a:pt x="10786691" y="1508477"/>
                  <a:pt x="10765043" y="1526772"/>
                </a:cubicBezTo>
                <a:cubicBezTo>
                  <a:pt x="10755064" y="1535205"/>
                  <a:pt x="10758997" y="1551511"/>
                  <a:pt x="10755329" y="1563717"/>
                </a:cubicBezTo>
                <a:cubicBezTo>
                  <a:pt x="10739099" y="1617725"/>
                  <a:pt x="10751086" y="1563393"/>
                  <a:pt x="10735899" y="1628372"/>
                </a:cubicBezTo>
                <a:cubicBezTo>
                  <a:pt x="10729817" y="1654397"/>
                  <a:pt x="10721920" y="1708345"/>
                  <a:pt x="10706755" y="1729972"/>
                </a:cubicBezTo>
                <a:cubicBezTo>
                  <a:pt x="10700278" y="1739208"/>
                  <a:pt x="10693119" y="1748043"/>
                  <a:pt x="10687326" y="1757681"/>
                </a:cubicBezTo>
                <a:cubicBezTo>
                  <a:pt x="10680141" y="1769635"/>
                  <a:pt x="10676313" y="1783422"/>
                  <a:pt x="10667896" y="1794626"/>
                </a:cubicBezTo>
                <a:cubicBezTo>
                  <a:pt x="10648295" y="1820717"/>
                  <a:pt x="10630188" y="1828463"/>
                  <a:pt x="10599893" y="1840807"/>
                </a:cubicBezTo>
                <a:cubicBezTo>
                  <a:pt x="10590481" y="1844642"/>
                  <a:pt x="10579908" y="1845690"/>
                  <a:pt x="10570749" y="1850044"/>
                </a:cubicBezTo>
                <a:cubicBezTo>
                  <a:pt x="10560306" y="1855008"/>
                  <a:pt x="10552932" y="1865824"/>
                  <a:pt x="10541605" y="1868516"/>
                </a:cubicBezTo>
                <a:cubicBezTo>
                  <a:pt x="10527381" y="1871897"/>
                  <a:pt x="10512809" y="1873437"/>
                  <a:pt x="10498149" y="1874516"/>
                </a:cubicBezTo>
                <a:lnTo>
                  <a:pt x="10455494" y="1877656"/>
                </a:lnTo>
                <a:lnTo>
                  <a:pt x="10434743" y="1831571"/>
                </a:lnTo>
                <a:cubicBezTo>
                  <a:pt x="10431309" y="1820962"/>
                  <a:pt x="10425451" y="1809371"/>
                  <a:pt x="10415313" y="1803863"/>
                </a:cubicBezTo>
                <a:cubicBezTo>
                  <a:pt x="10400978" y="1796074"/>
                  <a:pt x="10382931" y="1797705"/>
                  <a:pt x="10366740" y="1794626"/>
                </a:cubicBezTo>
                <a:cubicBezTo>
                  <a:pt x="10366050" y="1793751"/>
                  <a:pt x="10321007" y="1738075"/>
                  <a:pt x="10318166" y="1729972"/>
                </a:cubicBezTo>
                <a:cubicBezTo>
                  <a:pt x="10311937" y="1712206"/>
                  <a:pt x="10312724" y="1692836"/>
                  <a:pt x="10308451" y="1674554"/>
                </a:cubicBezTo>
                <a:cubicBezTo>
                  <a:pt x="10306230" y="1665050"/>
                  <a:pt x="10301976" y="1656081"/>
                  <a:pt x="10298737" y="1646845"/>
                </a:cubicBezTo>
                <a:cubicBezTo>
                  <a:pt x="10305213" y="1631451"/>
                  <a:pt x="10308493" y="1614458"/>
                  <a:pt x="10318166" y="1600663"/>
                </a:cubicBezTo>
                <a:cubicBezTo>
                  <a:pt x="10325981" y="1589518"/>
                  <a:pt x="10366831" y="1551931"/>
                  <a:pt x="10386169" y="1545245"/>
                </a:cubicBezTo>
                <a:cubicBezTo>
                  <a:pt x="10411265" y="1536569"/>
                  <a:pt x="10463887" y="1526772"/>
                  <a:pt x="10463887" y="1526772"/>
                </a:cubicBezTo>
                <a:cubicBezTo>
                  <a:pt x="10502305" y="1471984"/>
                  <a:pt x="10457969" y="1521063"/>
                  <a:pt x="10531890" y="1489826"/>
                </a:cubicBezTo>
                <a:cubicBezTo>
                  <a:pt x="10546685" y="1483574"/>
                  <a:pt x="10557573" y="1471064"/>
                  <a:pt x="10570749" y="1462117"/>
                </a:cubicBezTo>
                <a:cubicBezTo>
                  <a:pt x="10580250" y="1455665"/>
                  <a:pt x="10590392" y="1450097"/>
                  <a:pt x="10599893" y="1443645"/>
                </a:cubicBezTo>
                <a:cubicBezTo>
                  <a:pt x="10613068" y="1434698"/>
                  <a:pt x="10625280" y="1424475"/>
                  <a:pt x="10638752" y="1415936"/>
                </a:cubicBezTo>
                <a:cubicBezTo>
                  <a:pt x="10648215" y="1409938"/>
                  <a:pt x="10701989" y="1381227"/>
                  <a:pt x="10716470" y="1369754"/>
                </a:cubicBezTo>
                <a:cubicBezTo>
                  <a:pt x="10727024" y="1361392"/>
                  <a:pt x="10735899" y="1351281"/>
                  <a:pt x="10745614" y="1342045"/>
                </a:cubicBezTo>
                <a:cubicBezTo>
                  <a:pt x="10748852" y="1332809"/>
                  <a:pt x="10750750" y="1323044"/>
                  <a:pt x="10755329" y="1314336"/>
                </a:cubicBezTo>
                <a:cubicBezTo>
                  <a:pt x="10760550" y="1304407"/>
                  <a:pt x="10773596" y="1297672"/>
                  <a:pt x="10774758" y="1286626"/>
                </a:cubicBezTo>
                <a:cubicBezTo>
                  <a:pt x="10783143" y="1206899"/>
                  <a:pt x="10768945" y="1234917"/>
                  <a:pt x="10726185" y="1194263"/>
                </a:cubicBezTo>
                <a:cubicBezTo>
                  <a:pt x="10717930" y="1186414"/>
                  <a:pt x="10715542" y="1173864"/>
                  <a:pt x="10706755" y="1166554"/>
                </a:cubicBezTo>
                <a:cubicBezTo>
                  <a:pt x="10677811" y="1142475"/>
                  <a:pt x="10654015" y="1128618"/>
                  <a:pt x="10619323" y="1120372"/>
                </a:cubicBezTo>
                <a:cubicBezTo>
                  <a:pt x="10603304" y="1116565"/>
                  <a:pt x="10586941" y="1114215"/>
                  <a:pt x="10570749" y="1111136"/>
                </a:cubicBezTo>
                <a:cubicBezTo>
                  <a:pt x="10573988" y="1083427"/>
                  <a:pt x="10559729" y="1047722"/>
                  <a:pt x="10580464" y="1028008"/>
                </a:cubicBezTo>
                <a:cubicBezTo>
                  <a:pt x="10601199" y="1008294"/>
                  <a:pt x="10638914" y="1023011"/>
                  <a:pt x="10667896" y="1018772"/>
                </a:cubicBezTo>
                <a:cubicBezTo>
                  <a:pt x="10681093" y="1016842"/>
                  <a:pt x="10693802" y="1012614"/>
                  <a:pt x="10706755" y="1009536"/>
                </a:cubicBezTo>
                <a:cubicBezTo>
                  <a:pt x="10716470" y="1003378"/>
                  <a:pt x="10725168" y="995436"/>
                  <a:pt x="10735899" y="991062"/>
                </a:cubicBezTo>
                <a:cubicBezTo>
                  <a:pt x="10789227" y="969333"/>
                  <a:pt x="10862287" y="987771"/>
                  <a:pt x="10910765" y="991062"/>
                </a:cubicBezTo>
                <a:cubicBezTo>
                  <a:pt x="10982006" y="987984"/>
                  <a:pt x="11053401" y="987233"/>
                  <a:pt x="11124489" y="981825"/>
                </a:cubicBezTo>
                <a:cubicBezTo>
                  <a:pt x="11153560" y="979615"/>
                  <a:pt x="11157825" y="965979"/>
                  <a:pt x="11182777" y="954117"/>
                </a:cubicBezTo>
                <a:cubicBezTo>
                  <a:pt x="11196712" y="947491"/>
                  <a:pt x="11238330" y="938603"/>
                  <a:pt x="11250779" y="935645"/>
                </a:cubicBezTo>
                <a:cubicBezTo>
                  <a:pt x="11275926" y="911737"/>
                  <a:pt x="11303353" y="882037"/>
                  <a:pt x="11338213" y="870990"/>
                </a:cubicBezTo>
                <a:lnTo>
                  <a:pt x="11367357" y="861754"/>
                </a:lnTo>
                <a:cubicBezTo>
                  <a:pt x="11377071" y="852518"/>
                  <a:pt x="11383947" y="839350"/>
                  <a:pt x="11396501" y="834045"/>
                </a:cubicBezTo>
                <a:cubicBezTo>
                  <a:pt x="11439377" y="815927"/>
                  <a:pt x="11455053" y="824871"/>
                  <a:pt x="11493648" y="834045"/>
                </a:cubicBezTo>
                <a:cubicBezTo>
                  <a:pt x="11490409" y="886384"/>
                  <a:pt x="11502997" y="941866"/>
                  <a:pt x="11483933" y="991062"/>
                </a:cubicBezTo>
                <a:cubicBezTo>
                  <a:pt x="11477932" y="1006551"/>
                  <a:pt x="11363174" y="1017816"/>
                  <a:pt x="11357641" y="1018772"/>
                </a:cubicBezTo>
                <a:cubicBezTo>
                  <a:pt x="11344506" y="1021043"/>
                  <a:pt x="11331736" y="1024929"/>
                  <a:pt x="11318783" y="1028008"/>
                </a:cubicBezTo>
                <a:cubicBezTo>
                  <a:pt x="11312306" y="1037244"/>
                  <a:pt x="11307609" y="1047867"/>
                  <a:pt x="11299353" y="1055717"/>
                </a:cubicBezTo>
                <a:cubicBezTo>
                  <a:pt x="11291098" y="1063566"/>
                  <a:pt x="11277503" y="1065522"/>
                  <a:pt x="11270209" y="1074190"/>
                </a:cubicBezTo>
                <a:cubicBezTo>
                  <a:pt x="11263812" y="1081793"/>
                  <a:pt x="11263308" y="1092538"/>
                  <a:pt x="11260495" y="1101899"/>
                </a:cubicBezTo>
                <a:cubicBezTo>
                  <a:pt x="11236098" y="1183083"/>
                  <a:pt x="11264357" y="1100118"/>
                  <a:pt x="11241065" y="1166554"/>
                </a:cubicBezTo>
                <a:cubicBezTo>
                  <a:pt x="11308286" y="1209160"/>
                  <a:pt x="11295428" y="1209050"/>
                  <a:pt x="11435359" y="1175790"/>
                </a:cubicBezTo>
                <a:cubicBezTo>
                  <a:pt x="11451067" y="1172057"/>
                  <a:pt x="11453967" y="1150533"/>
                  <a:pt x="11464503" y="1138845"/>
                </a:cubicBezTo>
                <a:cubicBezTo>
                  <a:pt x="11473445" y="1128927"/>
                  <a:pt x="11484852" y="1121171"/>
                  <a:pt x="11493648" y="1111136"/>
                </a:cubicBezTo>
                <a:cubicBezTo>
                  <a:pt x="11501123" y="1102608"/>
                  <a:pt x="11504821" y="1091276"/>
                  <a:pt x="11513077" y="1083426"/>
                </a:cubicBezTo>
                <a:cubicBezTo>
                  <a:pt x="11540914" y="1056960"/>
                  <a:pt x="11539764" y="1070740"/>
                  <a:pt x="11571365" y="1055717"/>
                </a:cubicBezTo>
                <a:cubicBezTo>
                  <a:pt x="11588254" y="1047688"/>
                  <a:pt x="11604229" y="1037966"/>
                  <a:pt x="11619939" y="1028008"/>
                </a:cubicBezTo>
                <a:cubicBezTo>
                  <a:pt x="11633134" y="1019645"/>
                  <a:pt x="11670569" y="990085"/>
                  <a:pt x="11687943" y="981825"/>
                </a:cubicBezTo>
                <a:cubicBezTo>
                  <a:pt x="11697102" y="977472"/>
                  <a:pt x="11707372" y="975669"/>
                  <a:pt x="11717087" y="972590"/>
                </a:cubicBezTo>
                <a:cubicBezTo>
                  <a:pt x="11726801" y="966432"/>
                  <a:pt x="11735788" y="959081"/>
                  <a:pt x="11746231" y="954117"/>
                </a:cubicBezTo>
                <a:cubicBezTo>
                  <a:pt x="11790047" y="933288"/>
                  <a:pt x="11762756" y="959498"/>
                  <a:pt x="11804519" y="926408"/>
                </a:cubicBezTo>
                <a:cubicBezTo>
                  <a:pt x="11815074" y="918046"/>
                  <a:pt x="11822484" y="906291"/>
                  <a:pt x="11833663" y="898699"/>
                </a:cubicBezTo>
                <a:cubicBezTo>
                  <a:pt x="11845447" y="890695"/>
                  <a:pt x="11859948" y="887057"/>
                  <a:pt x="11872523" y="880226"/>
                </a:cubicBezTo>
                <a:cubicBezTo>
                  <a:pt x="11882660" y="874719"/>
                  <a:pt x="11890935" y="866127"/>
                  <a:pt x="11901667" y="861754"/>
                </a:cubicBezTo>
                <a:cubicBezTo>
                  <a:pt x="11913939" y="856754"/>
                  <a:pt x="11927432" y="855006"/>
                  <a:pt x="11940525" y="852517"/>
                </a:cubicBezTo>
                <a:cubicBezTo>
                  <a:pt x="12059654" y="829864"/>
                  <a:pt x="11947390" y="855503"/>
                  <a:pt x="12037673" y="834045"/>
                </a:cubicBezTo>
                <a:cubicBezTo>
                  <a:pt x="12047387" y="824809"/>
                  <a:pt x="12055386" y="813582"/>
                  <a:pt x="12066817" y="806336"/>
                </a:cubicBezTo>
                <a:cubicBezTo>
                  <a:pt x="12075337" y="800935"/>
                  <a:pt x="12087964" y="803181"/>
                  <a:pt x="12095961" y="797099"/>
                </a:cubicBezTo>
                <a:cubicBezTo>
                  <a:pt x="12105078" y="790164"/>
                  <a:pt x="12108914" y="778626"/>
                  <a:pt x="12115391" y="769390"/>
                </a:cubicBezTo>
                <a:cubicBezTo>
                  <a:pt x="12132425" y="704605"/>
                  <a:pt x="12138662" y="697168"/>
                  <a:pt x="12115391" y="603136"/>
                </a:cubicBezTo>
                <a:cubicBezTo>
                  <a:pt x="12109599" y="579734"/>
                  <a:pt x="12076478" y="571214"/>
                  <a:pt x="12057101" y="566190"/>
                </a:cubicBezTo>
                <a:cubicBezTo>
                  <a:pt x="12031340" y="559510"/>
                  <a:pt x="12005060" y="554692"/>
                  <a:pt x="11979385" y="547717"/>
                </a:cubicBezTo>
                <a:cubicBezTo>
                  <a:pt x="11959692" y="542368"/>
                  <a:pt x="11941088" y="533469"/>
                  <a:pt x="11921095" y="529245"/>
                </a:cubicBezTo>
                <a:cubicBezTo>
                  <a:pt x="11882639" y="521120"/>
                  <a:pt x="11843377" y="516930"/>
                  <a:pt x="11804519" y="510772"/>
                </a:cubicBezTo>
                <a:cubicBezTo>
                  <a:pt x="11791566" y="504614"/>
                  <a:pt x="11780070" y="493669"/>
                  <a:pt x="11765661" y="492299"/>
                </a:cubicBezTo>
                <a:cubicBezTo>
                  <a:pt x="11739360" y="489798"/>
                  <a:pt x="11704178" y="502548"/>
                  <a:pt x="11678227" y="510772"/>
                </a:cubicBezTo>
                <a:cubicBezTo>
                  <a:pt x="11640402" y="534748"/>
                  <a:pt x="11640304" y="540566"/>
                  <a:pt x="11581081" y="538481"/>
                </a:cubicBezTo>
                <a:cubicBezTo>
                  <a:pt x="11341265" y="530036"/>
                  <a:pt x="11101821" y="513851"/>
                  <a:pt x="10862191" y="501536"/>
                </a:cubicBezTo>
                <a:cubicBezTo>
                  <a:pt x="10834424" y="494936"/>
                  <a:pt x="10799146" y="488318"/>
                  <a:pt x="10774758" y="473826"/>
                </a:cubicBezTo>
                <a:cubicBezTo>
                  <a:pt x="10763107" y="466903"/>
                  <a:pt x="10757045" y="453363"/>
                  <a:pt x="10745614" y="446117"/>
                </a:cubicBezTo>
                <a:cubicBezTo>
                  <a:pt x="10729671" y="436012"/>
                  <a:pt x="10665233" y="428762"/>
                  <a:pt x="10658181" y="427645"/>
                </a:cubicBezTo>
                <a:cubicBezTo>
                  <a:pt x="10565894" y="398395"/>
                  <a:pt x="10584081" y="400494"/>
                  <a:pt x="10405599" y="427645"/>
                </a:cubicBezTo>
                <a:cubicBezTo>
                  <a:pt x="10394070" y="429399"/>
                  <a:pt x="10395139" y="448248"/>
                  <a:pt x="10386169" y="455354"/>
                </a:cubicBezTo>
                <a:cubicBezTo>
                  <a:pt x="10364399" y="472602"/>
                  <a:pt x="10334594" y="476849"/>
                  <a:pt x="10308451" y="483063"/>
                </a:cubicBezTo>
                <a:cubicBezTo>
                  <a:pt x="10233972" y="479984"/>
                  <a:pt x="10159386" y="478703"/>
                  <a:pt x="10085013" y="473826"/>
                </a:cubicBezTo>
                <a:cubicBezTo>
                  <a:pt x="10065363" y="472537"/>
                  <a:pt x="10045411" y="470512"/>
                  <a:pt x="10026724" y="464590"/>
                </a:cubicBezTo>
                <a:cubicBezTo>
                  <a:pt x="10015648" y="461080"/>
                  <a:pt x="10008739" y="449382"/>
                  <a:pt x="9997580" y="446117"/>
                </a:cubicBezTo>
                <a:cubicBezTo>
                  <a:pt x="9966017" y="436884"/>
                  <a:pt x="9900433" y="427645"/>
                  <a:pt x="9900433" y="427645"/>
                </a:cubicBezTo>
                <a:cubicBezTo>
                  <a:pt x="9887481" y="418409"/>
                  <a:pt x="9877218" y="403903"/>
                  <a:pt x="9861574" y="399936"/>
                </a:cubicBezTo>
                <a:cubicBezTo>
                  <a:pt x="9827014" y="391174"/>
                  <a:pt x="9790120" y="395508"/>
                  <a:pt x="9754712" y="390699"/>
                </a:cubicBezTo>
                <a:cubicBezTo>
                  <a:pt x="9744575" y="389322"/>
                  <a:pt x="9735282" y="384542"/>
                  <a:pt x="9725568" y="381463"/>
                </a:cubicBezTo>
                <a:cubicBezTo>
                  <a:pt x="9722329" y="372227"/>
                  <a:pt x="9718337" y="363199"/>
                  <a:pt x="9715853" y="353754"/>
                </a:cubicBezTo>
                <a:cubicBezTo>
                  <a:pt x="9711848" y="338524"/>
                  <a:pt x="9706138" y="323271"/>
                  <a:pt x="9706138" y="307572"/>
                </a:cubicBezTo>
                <a:cubicBezTo>
                  <a:pt x="9706138" y="294878"/>
                  <a:pt x="9729153" y="271742"/>
                  <a:pt x="9715853" y="270626"/>
                </a:cubicBezTo>
                <a:cubicBezTo>
                  <a:pt x="9687617" y="268257"/>
                  <a:pt x="9659331" y="267458"/>
                  <a:pt x="9631015" y="267639"/>
                </a:cubicBezTo>
                <a:close/>
                <a:moveTo>
                  <a:pt x="1944277" y="178432"/>
                </a:moveTo>
                <a:cubicBezTo>
                  <a:pt x="1916414" y="175551"/>
                  <a:pt x="1896193" y="179869"/>
                  <a:pt x="1893072" y="209550"/>
                </a:cubicBezTo>
                <a:cubicBezTo>
                  <a:pt x="1892274" y="217132"/>
                  <a:pt x="1856339" y="234950"/>
                  <a:pt x="1848991" y="240030"/>
                </a:cubicBezTo>
                <a:cubicBezTo>
                  <a:pt x="1892526" y="269003"/>
                  <a:pt x="1873596" y="261798"/>
                  <a:pt x="1901087" y="270510"/>
                </a:cubicBezTo>
                <a:cubicBezTo>
                  <a:pt x="1919787" y="269240"/>
                  <a:pt x="1939001" y="271023"/>
                  <a:pt x="1957189" y="266700"/>
                </a:cubicBezTo>
                <a:cubicBezTo>
                  <a:pt x="1961861" y="265589"/>
                  <a:pt x="1961799" y="258508"/>
                  <a:pt x="1965205" y="255270"/>
                </a:cubicBezTo>
                <a:cubicBezTo>
                  <a:pt x="1968609" y="252032"/>
                  <a:pt x="1973219" y="250190"/>
                  <a:pt x="1977226" y="247650"/>
                </a:cubicBezTo>
                <a:cubicBezTo>
                  <a:pt x="1978561" y="243840"/>
                  <a:pt x="1978594" y="239356"/>
                  <a:pt x="1981234" y="236220"/>
                </a:cubicBezTo>
                <a:cubicBezTo>
                  <a:pt x="1993706" y="221396"/>
                  <a:pt x="2004050" y="231532"/>
                  <a:pt x="2021306" y="236220"/>
                </a:cubicBezTo>
                <a:cubicBezTo>
                  <a:pt x="2025313" y="238760"/>
                  <a:pt x="2029020" y="241792"/>
                  <a:pt x="2033328" y="243840"/>
                </a:cubicBezTo>
                <a:cubicBezTo>
                  <a:pt x="2037106" y="245636"/>
                  <a:pt x="2042051" y="245141"/>
                  <a:pt x="2045351" y="247650"/>
                </a:cubicBezTo>
                <a:cubicBezTo>
                  <a:pt x="2071245" y="267345"/>
                  <a:pt x="2035169" y="253313"/>
                  <a:pt x="2065387" y="262890"/>
                </a:cubicBezTo>
                <a:cubicBezTo>
                  <a:pt x="2069394" y="266700"/>
                  <a:pt x="2072693" y="271331"/>
                  <a:pt x="2077408" y="274320"/>
                </a:cubicBezTo>
                <a:cubicBezTo>
                  <a:pt x="2084095" y="278557"/>
                  <a:pt x="2110358" y="281347"/>
                  <a:pt x="2113476" y="281940"/>
                </a:cubicBezTo>
                <a:cubicBezTo>
                  <a:pt x="2118875" y="282967"/>
                  <a:pt x="2124071" y="284889"/>
                  <a:pt x="2129504" y="285750"/>
                </a:cubicBezTo>
                <a:cubicBezTo>
                  <a:pt x="2208647" y="298291"/>
                  <a:pt x="2162154" y="287795"/>
                  <a:pt x="2201636" y="297180"/>
                </a:cubicBezTo>
                <a:cubicBezTo>
                  <a:pt x="2226182" y="332185"/>
                  <a:pt x="2192638" y="289416"/>
                  <a:pt x="2221672" y="312420"/>
                </a:cubicBezTo>
                <a:cubicBezTo>
                  <a:pt x="2250785" y="335486"/>
                  <a:pt x="2218152" y="322734"/>
                  <a:pt x="2245717" y="331470"/>
                </a:cubicBezTo>
                <a:cubicBezTo>
                  <a:pt x="2249725" y="335280"/>
                  <a:pt x="2255203" y="338081"/>
                  <a:pt x="2257738" y="342900"/>
                </a:cubicBezTo>
                <a:cubicBezTo>
                  <a:pt x="2260784" y="348692"/>
                  <a:pt x="2257788" y="356680"/>
                  <a:pt x="2261747" y="361950"/>
                </a:cubicBezTo>
                <a:cubicBezTo>
                  <a:pt x="2265217" y="366572"/>
                  <a:pt x="2272284" y="367333"/>
                  <a:pt x="2277775" y="369570"/>
                </a:cubicBezTo>
                <a:cubicBezTo>
                  <a:pt x="2281657" y="371152"/>
                  <a:pt x="2286020" y="371584"/>
                  <a:pt x="2289797" y="373380"/>
                </a:cubicBezTo>
                <a:cubicBezTo>
                  <a:pt x="2320870" y="388152"/>
                  <a:pt x="2283623" y="375233"/>
                  <a:pt x="2313842" y="384810"/>
                </a:cubicBezTo>
                <a:cubicBezTo>
                  <a:pt x="2329871" y="382270"/>
                  <a:pt x="2346226" y="381171"/>
                  <a:pt x="2361929" y="377190"/>
                </a:cubicBezTo>
                <a:cubicBezTo>
                  <a:pt x="2366582" y="376010"/>
                  <a:pt x="2369524" y="371374"/>
                  <a:pt x="2373951" y="369570"/>
                </a:cubicBezTo>
                <a:cubicBezTo>
                  <a:pt x="2379013" y="367507"/>
                  <a:pt x="2384823" y="367599"/>
                  <a:pt x="2389981" y="365760"/>
                </a:cubicBezTo>
                <a:cubicBezTo>
                  <a:pt x="2395573" y="363766"/>
                  <a:pt x="2400666" y="360680"/>
                  <a:pt x="2406009" y="358140"/>
                </a:cubicBezTo>
                <a:cubicBezTo>
                  <a:pt x="2407346" y="354330"/>
                  <a:pt x="2411177" y="350572"/>
                  <a:pt x="2410016" y="346710"/>
                </a:cubicBezTo>
                <a:lnTo>
                  <a:pt x="2462344" y="344464"/>
                </a:lnTo>
                <a:cubicBezTo>
                  <a:pt x="2479787" y="343715"/>
                  <a:pt x="2497152" y="342445"/>
                  <a:pt x="2514207" y="339090"/>
                </a:cubicBezTo>
                <a:cubicBezTo>
                  <a:pt x="2520747" y="337803"/>
                  <a:pt x="2525448" y="330157"/>
                  <a:pt x="2526229" y="323850"/>
                </a:cubicBezTo>
                <a:cubicBezTo>
                  <a:pt x="2528886" y="302369"/>
                  <a:pt x="2534767" y="274486"/>
                  <a:pt x="2510200" y="266700"/>
                </a:cubicBezTo>
                <a:cubicBezTo>
                  <a:pt x="2506398" y="265495"/>
                  <a:pt x="2476805" y="273050"/>
                  <a:pt x="2470126" y="274320"/>
                </a:cubicBezTo>
                <a:cubicBezTo>
                  <a:pt x="2456769" y="275590"/>
                  <a:pt x="2443321" y="276189"/>
                  <a:pt x="2430053" y="278130"/>
                </a:cubicBezTo>
                <a:cubicBezTo>
                  <a:pt x="2425879" y="278741"/>
                  <a:pt x="2421546" y="279712"/>
                  <a:pt x="2418031" y="281940"/>
                </a:cubicBezTo>
                <a:cubicBezTo>
                  <a:pt x="2413316" y="284929"/>
                  <a:pt x="2409637" y="289231"/>
                  <a:pt x="2406009" y="293370"/>
                </a:cubicBezTo>
                <a:cubicBezTo>
                  <a:pt x="2402926" y="296888"/>
                  <a:pt x="2400666" y="300990"/>
                  <a:pt x="2397995" y="304800"/>
                </a:cubicBezTo>
                <a:cubicBezTo>
                  <a:pt x="2396237" y="311487"/>
                  <a:pt x="2394101" y="317458"/>
                  <a:pt x="2393473" y="323534"/>
                </a:cubicBezTo>
                <a:lnTo>
                  <a:pt x="2394965" y="329931"/>
                </a:lnTo>
                <a:lnTo>
                  <a:pt x="2385974" y="323850"/>
                </a:lnTo>
                <a:cubicBezTo>
                  <a:pt x="2379596" y="321576"/>
                  <a:pt x="2372616" y="321310"/>
                  <a:pt x="2365936" y="320040"/>
                </a:cubicBezTo>
                <a:cubicBezTo>
                  <a:pt x="2360594" y="317500"/>
                  <a:pt x="2355094" y="315238"/>
                  <a:pt x="2349906" y="312420"/>
                </a:cubicBezTo>
                <a:cubicBezTo>
                  <a:pt x="2345725" y="310148"/>
                  <a:pt x="2342393" y="306408"/>
                  <a:pt x="2337885" y="304800"/>
                </a:cubicBezTo>
                <a:cubicBezTo>
                  <a:pt x="2331509" y="302526"/>
                  <a:pt x="2324640" y="301468"/>
                  <a:pt x="2317849" y="300990"/>
                </a:cubicBezTo>
                <a:lnTo>
                  <a:pt x="2292396" y="299890"/>
                </a:lnTo>
                <a:lnTo>
                  <a:pt x="2301819" y="289560"/>
                </a:lnTo>
                <a:cubicBezTo>
                  <a:pt x="2312870" y="279053"/>
                  <a:pt x="2312845" y="277583"/>
                  <a:pt x="2325863" y="270510"/>
                </a:cubicBezTo>
                <a:cubicBezTo>
                  <a:pt x="2331049" y="267692"/>
                  <a:pt x="2336225" y="264686"/>
                  <a:pt x="2341892" y="262890"/>
                </a:cubicBezTo>
                <a:cubicBezTo>
                  <a:pt x="2348353" y="260842"/>
                  <a:pt x="2355321" y="260651"/>
                  <a:pt x="2361929" y="259080"/>
                </a:cubicBezTo>
                <a:cubicBezTo>
                  <a:pt x="2366026" y="258106"/>
                  <a:pt x="2369943" y="256540"/>
                  <a:pt x="2373951" y="255270"/>
                </a:cubicBezTo>
                <a:cubicBezTo>
                  <a:pt x="2372615" y="243840"/>
                  <a:pt x="2378034" y="229528"/>
                  <a:pt x="2369943" y="220980"/>
                </a:cubicBezTo>
                <a:cubicBezTo>
                  <a:pt x="2362738" y="213369"/>
                  <a:pt x="2348639" y="217708"/>
                  <a:pt x="2337885" y="217170"/>
                </a:cubicBezTo>
                <a:cubicBezTo>
                  <a:pt x="2323211" y="216436"/>
                  <a:pt x="2297811" y="223520"/>
                  <a:pt x="2289797" y="224790"/>
                </a:cubicBezTo>
                <a:cubicBezTo>
                  <a:pt x="2277775" y="223520"/>
                  <a:pt x="2265632" y="218923"/>
                  <a:pt x="2253731" y="220980"/>
                </a:cubicBezTo>
                <a:cubicBezTo>
                  <a:pt x="2248993" y="221799"/>
                  <a:pt x="2245909" y="227835"/>
                  <a:pt x="2245716" y="232410"/>
                </a:cubicBezTo>
                <a:lnTo>
                  <a:pt x="2248853" y="298008"/>
                </a:lnTo>
                <a:lnTo>
                  <a:pt x="2229687" y="297180"/>
                </a:lnTo>
                <a:cubicBezTo>
                  <a:pt x="2220338" y="288290"/>
                  <a:pt x="2204842" y="282707"/>
                  <a:pt x="2201636" y="270510"/>
                </a:cubicBezTo>
                <a:cubicBezTo>
                  <a:pt x="2201375" y="269514"/>
                  <a:pt x="2195712" y="246324"/>
                  <a:pt x="2193621" y="243840"/>
                </a:cubicBezTo>
                <a:cubicBezTo>
                  <a:pt x="2190612" y="240264"/>
                  <a:pt x="2185518" y="238882"/>
                  <a:pt x="2181600" y="236220"/>
                </a:cubicBezTo>
                <a:cubicBezTo>
                  <a:pt x="2173000" y="230379"/>
                  <a:pt x="2162992" y="222301"/>
                  <a:pt x="2153548" y="217170"/>
                </a:cubicBezTo>
                <a:cubicBezTo>
                  <a:pt x="2148362" y="214352"/>
                  <a:pt x="2143412" y="210484"/>
                  <a:pt x="2137518" y="209550"/>
                </a:cubicBezTo>
                <a:cubicBezTo>
                  <a:pt x="2119026" y="206620"/>
                  <a:pt x="2100117" y="207010"/>
                  <a:pt x="2081416" y="205740"/>
                </a:cubicBezTo>
                <a:cubicBezTo>
                  <a:pt x="2077408" y="203200"/>
                  <a:pt x="2073821" y="199924"/>
                  <a:pt x="2069394" y="198120"/>
                </a:cubicBezTo>
                <a:cubicBezTo>
                  <a:pt x="2064333" y="196057"/>
                  <a:pt x="2058660" y="195749"/>
                  <a:pt x="2053365" y="194310"/>
                </a:cubicBezTo>
                <a:cubicBezTo>
                  <a:pt x="2049302" y="193207"/>
                  <a:pt x="2045351" y="191770"/>
                  <a:pt x="2041344" y="190500"/>
                </a:cubicBezTo>
                <a:cubicBezTo>
                  <a:pt x="2007647" y="191390"/>
                  <a:pt x="1972141" y="181312"/>
                  <a:pt x="1944277" y="178432"/>
                </a:cubicBezTo>
                <a:close/>
                <a:moveTo>
                  <a:pt x="4610038" y="1"/>
                </a:moveTo>
                <a:cubicBezTo>
                  <a:pt x="4593556" y="3918"/>
                  <a:pt x="4566489" y="9992"/>
                  <a:pt x="4549927" y="15240"/>
                </a:cubicBezTo>
                <a:cubicBezTo>
                  <a:pt x="4535095" y="19942"/>
                  <a:pt x="4520756" y="26005"/>
                  <a:pt x="4505848" y="30481"/>
                </a:cubicBezTo>
                <a:cubicBezTo>
                  <a:pt x="4495343" y="33635"/>
                  <a:pt x="4483880" y="33903"/>
                  <a:pt x="4473788" y="38100"/>
                </a:cubicBezTo>
                <a:cubicBezTo>
                  <a:pt x="4462243" y="42902"/>
                  <a:pt x="4453613" y="53162"/>
                  <a:pt x="4441730" y="57150"/>
                </a:cubicBezTo>
                <a:cubicBezTo>
                  <a:pt x="4430323" y="60978"/>
                  <a:pt x="4417626" y="59254"/>
                  <a:pt x="4405664" y="60961"/>
                </a:cubicBezTo>
                <a:cubicBezTo>
                  <a:pt x="4390894" y="63066"/>
                  <a:pt x="4376277" y="66041"/>
                  <a:pt x="4361583" y="68581"/>
                </a:cubicBezTo>
                <a:cubicBezTo>
                  <a:pt x="4225335" y="71120"/>
                  <a:pt x="4089024" y="71576"/>
                  <a:pt x="3952836" y="76200"/>
                </a:cubicBezTo>
                <a:cubicBezTo>
                  <a:pt x="3939223" y="76662"/>
                  <a:pt x="3926214" y="81774"/>
                  <a:pt x="3912763" y="83820"/>
                </a:cubicBezTo>
                <a:cubicBezTo>
                  <a:pt x="3892803" y="86857"/>
                  <a:pt x="3872690" y="88900"/>
                  <a:pt x="3852654" y="91441"/>
                </a:cubicBezTo>
                <a:cubicBezTo>
                  <a:pt x="3822358" y="92110"/>
                  <a:pt x="3715835" y="65223"/>
                  <a:pt x="3668317" y="102871"/>
                </a:cubicBezTo>
                <a:cubicBezTo>
                  <a:pt x="3663964" y="106320"/>
                  <a:pt x="3660302" y="110491"/>
                  <a:pt x="3656295" y="114300"/>
                </a:cubicBezTo>
                <a:cubicBezTo>
                  <a:pt x="3648281" y="116841"/>
                  <a:pt x="3640191" y="119175"/>
                  <a:pt x="3632251" y="121921"/>
                </a:cubicBezTo>
                <a:cubicBezTo>
                  <a:pt x="3579543" y="140143"/>
                  <a:pt x="3635922" y="122028"/>
                  <a:pt x="3600193" y="133350"/>
                </a:cubicBezTo>
                <a:lnTo>
                  <a:pt x="3590387" y="138846"/>
                </a:lnTo>
                <a:lnTo>
                  <a:pt x="3594272" y="128445"/>
                </a:lnTo>
                <a:cubicBezTo>
                  <a:pt x="3602934" y="102719"/>
                  <a:pt x="3576604" y="155345"/>
                  <a:pt x="3600193" y="110490"/>
                </a:cubicBezTo>
                <a:cubicBezTo>
                  <a:pt x="3598857" y="102870"/>
                  <a:pt x="3601060" y="93810"/>
                  <a:pt x="3596185" y="87630"/>
                </a:cubicBezTo>
                <a:cubicBezTo>
                  <a:pt x="3591870" y="82159"/>
                  <a:pt x="3583264" y="81012"/>
                  <a:pt x="3576149" y="80010"/>
                </a:cubicBezTo>
                <a:cubicBezTo>
                  <a:pt x="3546959" y="75899"/>
                  <a:pt x="3517375" y="74930"/>
                  <a:pt x="3487988" y="72390"/>
                </a:cubicBezTo>
                <a:lnTo>
                  <a:pt x="3335709" y="76200"/>
                </a:lnTo>
                <a:cubicBezTo>
                  <a:pt x="3305594" y="77473"/>
                  <a:pt x="3313546" y="80739"/>
                  <a:pt x="3287621" y="83820"/>
                </a:cubicBezTo>
                <a:cubicBezTo>
                  <a:pt x="3272982" y="85560"/>
                  <a:pt x="3258291" y="87309"/>
                  <a:pt x="3243540" y="87630"/>
                </a:cubicBezTo>
                <a:lnTo>
                  <a:pt x="2762662" y="95250"/>
                </a:lnTo>
                <a:cubicBezTo>
                  <a:pt x="2747967" y="96520"/>
                  <a:pt x="2733135" y="96754"/>
                  <a:pt x="2718580" y="99060"/>
                </a:cubicBezTo>
                <a:cubicBezTo>
                  <a:pt x="2708989" y="100580"/>
                  <a:pt x="2699965" y="104438"/>
                  <a:pt x="2690530" y="106680"/>
                </a:cubicBezTo>
                <a:cubicBezTo>
                  <a:pt x="2683923" y="108251"/>
                  <a:pt x="2677101" y="108919"/>
                  <a:pt x="2670494" y="110490"/>
                </a:cubicBezTo>
                <a:cubicBezTo>
                  <a:pt x="2666396" y="111464"/>
                  <a:pt x="2662534" y="113197"/>
                  <a:pt x="2658472" y="114300"/>
                </a:cubicBezTo>
                <a:cubicBezTo>
                  <a:pt x="2653175" y="115739"/>
                  <a:pt x="2647784" y="116840"/>
                  <a:pt x="2642441" y="118110"/>
                </a:cubicBezTo>
                <a:cubicBezTo>
                  <a:pt x="2634427" y="123190"/>
                  <a:pt x="2627743" y="131129"/>
                  <a:pt x="2618398" y="133350"/>
                </a:cubicBezTo>
                <a:cubicBezTo>
                  <a:pt x="2613054" y="134620"/>
                  <a:pt x="2607594" y="135504"/>
                  <a:pt x="2602369" y="137160"/>
                </a:cubicBezTo>
                <a:cubicBezTo>
                  <a:pt x="2595544" y="139323"/>
                  <a:pt x="2589272" y="142980"/>
                  <a:pt x="2582332" y="144780"/>
                </a:cubicBezTo>
                <a:cubicBezTo>
                  <a:pt x="2574493" y="146813"/>
                  <a:pt x="2566302" y="147320"/>
                  <a:pt x="2558289" y="148590"/>
                </a:cubicBezTo>
                <a:cubicBezTo>
                  <a:pt x="2548490" y="153248"/>
                  <a:pt x="2538734" y="157098"/>
                  <a:pt x="2530237" y="163830"/>
                </a:cubicBezTo>
                <a:lnTo>
                  <a:pt x="2474135" y="156210"/>
                </a:lnTo>
                <a:cubicBezTo>
                  <a:pt x="2481315" y="217653"/>
                  <a:pt x="2470381" y="171932"/>
                  <a:pt x="2486157" y="201930"/>
                </a:cubicBezTo>
                <a:cubicBezTo>
                  <a:pt x="2488046" y="205522"/>
                  <a:pt x="2487177" y="210520"/>
                  <a:pt x="2490164" y="213360"/>
                </a:cubicBezTo>
                <a:cubicBezTo>
                  <a:pt x="2495670" y="218596"/>
                  <a:pt x="2503719" y="220682"/>
                  <a:pt x="2510201" y="224790"/>
                </a:cubicBezTo>
                <a:cubicBezTo>
                  <a:pt x="2515758" y="228312"/>
                  <a:pt x="2520165" y="233559"/>
                  <a:pt x="2526230" y="236220"/>
                </a:cubicBezTo>
                <a:cubicBezTo>
                  <a:pt x="2537735" y="241269"/>
                  <a:pt x="2551752" y="240967"/>
                  <a:pt x="2562296" y="247650"/>
                </a:cubicBezTo>
                <a:cubicBezTo>
                  <a:pt x="2566302" y="250190"/>
                  <a:pt x="2570010" y="253222"/>
                  <a:pt x="2574318" y="255270"/>
                </a:cubicBezTo>
                <a:cubicBezTo>
                  <a:pt x="2578096" y="257066"/>
                  <a:pt x="2582121" y="258886"/>
                  <a:pt x="2586340" y="259080"/>
                </a:cubicBezTo>
                <a:cubicBezTo>
                  <a:pt x="2665103" y="262703"/>
                  <a:pt x="2743961" y="264160"/>
                  <a:pt x="2822772" y="266700"/>
                </a:cubicBezTo>
                <a:cubicBezTo>
                  <a:pt x="2834793" y="267970"/>
                  <a:pt x="2849393" y="263326"/>
                  <a:pt x="2858837" y="270510"/>
                </a:cubicBezTo>
                <a:cubicBezTo>
                  <a:pt x="2866213" y="276120"/>
                  <a:pt x="2856625" y="290422"/>
                  <a:pt x="2862845" y="297180"/>
                </a:cubicBezTo>
                <a:cubicBezTo>
                  <a:pt x="2868194" y="302994"/>
                  <a:pt x="2878874" y="299720"/>
                  <a:pt x="2886889" y="300990"/>
                </a:cubicBezTo>
                <a:cubicBezTo>
                  <a:pt x="2890896" y="303530"/>
                  <a:pt x="2894402" y="307002"/>
                  <a:pt x="2898910" y="308610"/>
                </a:cubicBezTo>
                <a:cubicBezTo>
                  <a:pt x="2905287" y="310884"/>
                  <a:pt x="2912247" y="311262"/>
                  <a:pt x="2918948" y="312420"/>
                </a:cubicBezTo>
                <a:cubicBezTo>
                  <a:pt x="2954975" y="318648"/>
                  <a:pt x="2930669" y="313301"/>
                  <a:pt x="2959021" y="320040"/>
                </a:cubicBezTo>
                <a:lnTo>
                  <a:pt x="3022161" y="314037"/>
                </a:lnTo>
                <a:lnTo>
                  <a:pt x="3016324" y="323699"/>
                </a:lnTo>
                <a:cubicBezTo>
                  <a:pt x="3014001" y="327420"/>
                  <a:pt x="3011276" y="330556"/>
                  <a:pt x="3007109" y="331470"/>
                </a:cubicBezTo>
                <a:cubicBezTo>
                  <a:pt x="2978444" y="337759"/>
                  <a:pt x="2948335" y="334010"/>
                  <a:pt x="2918948" y="335280"/>
                </a:cubicBezTo>
                <a:cubicBezTo>
                  <a:pt x="2893682" y="343287"/>
                  <a:pt x="2922004" y="336412"/>
                  <a:pt x="2886889" y="335280"/>
                </a:cubicBezTo>
                <a:cubicBezTo>
                  <a:pt x="2814787" y="332956"/>
                  <a:pt x="2742625" y="332740"/>
                  <a:pt x="2670494" y="331470"/>
                </a:cubicBezTo>
                <a:cubicBezTo>
                  <a:pt x="2666486" y="330200"/>
                  <a:pt x="2662638" y="327000"/>
                  <a:pt x="2658472" y="327660"/>
                </a:cubicBezTo>
                <a:cubicBezTo>
                  <a:pt x="2650661" y="328898"/>
                  <a:pt x="2639351" y="343069"/>
                  <a:pt x="2634427" y="346711"/>
                </a:cubicBezTo>
                <a:cubicBezTo>
                  <a:pt x="2626824" y="352333"/>
                  <a:pt x="2610384" y="361950"/>
                  <a:pt x="2610384" y="361950"/>
                </a:cubicBezTo>
                <a:cubicBezTo>
                  <a:pt x="2607712" y="367030"/>
                  <a:pt x="2606593" y="373174"/>
                  <a:pt x="2602369" y="377190"/>
                </a:cubicBezTo>
                <a:cubicBezTo>
                  <a:pt x="2599382" y="380030"/>
                  <a:pt x="2594125" y="379204"/>
                  <a:pt x="2590347" y="381000"/>
                </a:cubicBezTo>
                <a:cubicBezTo>
                  <a:pt x="2586039" y="383048"/>
                  <a:pt x="2582332" y="386080"/>
                  <a:pt x="2578325" y="388620"/>
                </a:cubicBezTo>
                <a:cubicBezTo>
                  <a:pt x="2576989" y="393700"/>
                  <a:pt x="2573481" y="398685"/>
                  <a:pt x="2574318" y="403861"/>
                </a:cubicBezTo>
                <a:cubicBezTo>
                  <a:pt x="2576245" y="415768"/>
                  <a:pt x="2586340" y="438150"/>
                  <a:pt x="2586340" y="438150"/>
                </a:cubicBezTo>
                <a:lnTo>
                  <a:pt x="2580790" y="439323"/>
                </a:lnTo>
                <a:lnTo>
                  <a:pt x="2578325" y="438150"/>
                </a:lnTo>
                <a:cubicBezTo>
                  <a:pt x="2573713" y="435019"/>
                  <a:pt x="2570656" y="430169"/>
                  <a:pt x="2566303" y="426720"/>
                </a:cubicBezTo>
                <a:cubicBezTo>
                  <a:pt x="2555945" y="418514"/>
                  <a:pt x="2554309" y="419109"/>
                  <a:pt x="2542259" y="415291"/>
                </a:cubicBezTo>
                <a:lnTo>
                  <a:pt x="2494171" y="422910"/>
                </a:lnTo>
                <a:cubicBezTo>
                  <a:pt x="2485838" y="424230"/>
                  <a:pt x="2471988" y="422695"/>
                  <a:pt x="2470127" y="430530"/>
                </a:cubicBezTo>
                <a:lnTo>
                  <a:pt x="2467108" y="448415"/>
                </a:lnTo>
                <a:lnTo>
                  <a:pt x="2442076" y="445770"/>
                </a:lnTo>
                <a:cubicBezTo>
                  <a:pt x="2438069" y="441960"/>
                  <a:pt x="2435008" y="436957"/>
                  <a:pt x="2430054" y="434340"/>
                </a:cubicBezTo>
                <a:cubicBezTo>
                  <a:pt x="2422669" y="430439"/>
                  <a:pt x="2406010" y="426720"/>
                  <a:pt x="2406010" y="426720"/>
                </a:cubicBezTo>
                <a:cubicBezTo>
                  <a:pt x="2402003" y="422910"/>
                  <a:pt x="2399425" y="416810"/>
                  <a:pt x="2393988" y="415291"/>
                </a:cubicBezTo>
                <a:cubicBezTo>
                  <a:pt x="2372523" y="409288"/>
                  <a:pt x="2357777" y="407445"/>
                  <a:pt x="2343247" y="407548"/>
                </a:cubicBezTo>
                <a:cubicBezTo>
                  <a:pt x="2328718" y="407651"/>
                  <a:pt x="2314404" y="409700"/>
                  <a:pt x="2293805" y="411480"/>
                </a:cubicBezTo>
                <a:cubicBezTo>
                  <a:pt x="2243496" y="459312"/>
                  <a:pt x="2308905" y="391784"/>
                  <a:pt x="2288402" y="501396"/>
                </a:cubicBezTo>
                <a:lnTo>
                  <a:pt x="2284569" y="516765"/>
                </a:lnTo>
                <a:lnTo>
                  <a:pt x="2281783" y="518160"/>
                </a:lnTo>
                <a:cubicBezTo>
                  <a:pt x="2277573" y="520384"/>
                  <a:pt x="2273943" y="523509"/>
                  <a:pt x="2269761" y="525780"/>
                </a:cubicBezTo>
                <a:cubicBezTo>
                  <a:pt x="2261413" y="530316"/>
                  <a:pt x="2254247" y="533347"/>
                  <a:pt x="2246741" y="536110"/>
                </a:cubicBezTo>
                <a:lnTo>
                  <a:pt x="2235037" y="540181"/>
                </a:lnTo>
                <a:lnTo>
                  <a:pt x="2229688" y="533401"/>
                </a:lnTo>
                <a:cubicBezTo>
                  <a:pt x="2226522" y="528585"/>
                  <a:pt x="2224637" y="523092"/>
                  <a:pt x="2221673" y="518160"/>
                </a:cubicBezTo>
                <a:cubicBezTo>
                  <a:pt x="2219284" y="514184"/>
                  <a:pt x="2216329" y="510540"/>
                  <a:pt x="2213659" y="506730"/>
                </a:cubicBezTo>
                <a:cubicBezTo>
                  <a:pt x="2214994" y="462280"/>
                  <a:pt x="2217666" y="417848"/>
                  <a:pt x="2217666" y="373380"/>
                </a:cubicBezTo>
                <a:cubicBezTo>
                  <a:pt x="2217666" y="353289"/>
                  <a:pt x="2216277" y="342108"/>
                  <a:pt x="2197629" y="331470"/>
                </a:cubicBezTo>
                <a:cubicBezTo>
                  <a:pt x="2190660" y="327495"/>
                  <a:pt x="2167243" y="322343"/>
                  <a:pt x="2157556" y="320040"/>
                </a:cubicBezTo>
                <a:cubicBezTo>
                  <a:pt x="2140191" y="321310"/>
                  <a:pt x="2122290" y="319583"/>
                  <a:pt x="2105461" y="323850"/>
                </a:cubicBezTo>
                <a:cubicBezTo>
                  <a:pt x="2100808" y="325030"/>
                  <a:pt x="2102253" y="334994"/>
                  <a:pt x="2097446" y="335280"/>
                </a:cubicBezTo>
                <a:cubicBezTo>
                  <a:pt x="2078592" y="336400"/>
                  <a:pt x="2060045" y="330200"/>
                  <a:pt x="2041344" y="327660"/>
                </a:cubicBezTo>
                <a:cubicBezTo>
                  <a:pt x="2023204" y="321911"/>
                  <a:pt x="2024775" y="325008"/>
                  <a:pt x="2013292" y="300990"/>
                </a:cubicBezTo>
                <a:cubicBezTo>
                  <a:pt x="2010473" y="295095"/>
                  <a:pt x="2012895" y="287431"/>
                  <a:pt x="2009285" y="281940"/>
                </a:cubicBezTo>
                <a:cubicBezTo>
                  <a:pt x="2004556" y="274746"/>
                  <a:pt x="1984848" y="266513"/>
                  <a:pt x="1977226" y="262890"/>
                </a:cubicBezTo>
                <a:cubicBezTo>
                  <a:pt x="1944290" y="273328"/>
                  <a:pt x="1995517" y="256100"/>
                  <a:pt x="1933146" y="285750"/>
                </a:cubicBezTo>
                <a:cubicBezTo>
                  <a:pt x="1927803" y="288290"/>
                  <a:pt x="1921978" y="290069"/>
                  <a:pt x="1917117" y="293370"/>
                </a:cubicBezTo>
                <a:cubicBezTo>
                  <a:pt x="1912504" y="296502"/>
                  <a:pt x="1910163" y="302390"/>
                  <a:pt x="1905095" y="304800"/>
                </a:cubicBezTo>
                <a:cubicBezTo>
                  <a:pt x="1899003" y="307696"/>
                  <a:pt x="1891737" y="307340"/>
                  <a:pt x="1885058" y="308610"/>
                </a:cubicBezTo>
                <a:cubicBezTo>
                  <a:pt x="1883722" y="312420"/>
                  <a:pt x="1885233" y="319472"/>
                  <a:pt x="1881051" y="320040"/>
                </a:cubicBezTo>
                <a:cubicBezTo>
                  <a:pt x="1863003" y="322491"/>
                  <a:pt x="1794152" y="311139"/>
                  <a:pt x="1776860" y="308610"/>
                </a:cubicBezTo>
                <a:cubicBezTo>
                  <a:pt x="1723041" y="291554"/>
                  <a:pt x="1781478" y="308861"/>
                  <a:pt x="1636604" y="300990"/>
                </a:cubicBezTo>
                <a:cubicBezTo>
                  <a:pt x="1632386" y="300761"/>
                  <a:pt x="1628781" y="297624"/>
                  <a:pt x="1624582" y="297180"/>
                </a:cubicBezTo>
                <a:cubicBezTo>
                  <a:pt x="1616617" y="296339"/>
                  <a:pt x="1584509" y="297180"/>
                  <a:pt x="1576494" y="297180"/>
                </a:cubicBezTo>
                <a:cubicBezTo>
                  <a:pt x="1568479" y="306070"/>
                  <a:pt x="1557957" y="313377"/>
                  <a:pt x="1552450" y="323850"/>
                </a:cubicBezTo>
                <a:cubicBezTo>
                  <a:pt x="1550561" y="327442"/>
                  <a:pt x="1552377" y="334245"/>
                  <a:pt x="1556457" y="335280"/>
                </a:cubicBezTo>
                <a:cubicBezTo>
                  <a:pt x="1574572" y="339873"/>
                  <a:pt x="1593859" y="337820"/>
                  <a:pt x="1612560" y="339090"/>
                </a:cubicBezTo>
                <a:cubicBezTo>
                  <a:pt x="1634600" y="346075"/>
                  <a:pt x="1616567" y="342900"/>
                  <a:pt x="1648626" y="335280"/>
                </a:cubicBezTo>
                <a:lnTo>
                  <a:pt x="1680684" y="327660"/>
                </a:lnTo>
                <a:cubicBezTo>
                  <a:pt x="1687320" y="326204"/>
                  <a:pt x="1694197" y="325711"/>
                  <a:pt x="1700721" y="323850"/>
                </a:cubicBezTo>
                <a:cubicBezTo>
                  <a:pt x="1707611" y="321885"/>
                  <a:pt x="1714022" y="318631"/>
                  <a:pt x="1720757" y="316230"/>
                </a:cubicBezTo>
                <a:cubicBezTo>
                  <a:pt x="1724711" y="314820"/>
                  <a:pt x="1728772" y="313690"/>
                  <a:pt x="1732780" y="312420"/>
                </a:cubicBezTo>
                <a:cubicBezTo>
                  <a:pt x="1735451" y="316230"/>
                  <a:pt x="1740794" y="319271"/>
                  <a:pt x="1740794" y="323850"/>
                </a:cubicBezTo>
                <a:cubicBezTo>
                  <a:pt x="1740794" y="338282"/>
                  <a:pt x="1729892" y="345645"/>
                  <a:pt x="1720757" y="354330"/>
                </a:cubicBezTo>
                <a:cubicBezTo>
                  <a:pt x="1736178" y="398314"/>
                  <a:pt x="1697822" y="300705"/>
                  <a:pt x="1792889" y="369570"/>
                </a:cubicBezTo>
                <a:cubicBezTo>
                  <a:pt x="1809384" y="381519"/>
                  <a:pt x="1803576" y="407670"/>
                  <a:pt x="1808919" y="426720"/>
                </a:cubicBezTo>
                <a:cubicBezTo>
                  <a:pt x="1843649" y="422910"/>
                  <a:pt x="1882073" y="430591"/>
                  <a:pt x="1913109" y="415291"/>
                </a:cubicBezTo>
                <a:cubicBezTo>
                  <a:pt x="1926207" y="408833"/>
                  <a:pt x="1912451" y="386688"/>
                  <a:pt x="1917117" y="373380"/>
                </a:cubicBezTo>
                <a:cubicBezTo>
                  <a:pt x="1918452" y="369570"/>
                  <a:pt x="1925131" y="370840"/>
                  <a:pt x="1929138" y="369570"/>
                </a:cubicBezTo>
                <a:cubicBezTo>
                  <a:pt x="1934482" y="364490"/>
                  <a:pt x="1937837" y="356072"/>
                  <a:pt x="1945168" y="354330"/>
                </a:cubicBezTo>
                <a:cubicBezTo>
                  <a:pt x="1967753" y="348962"/>
                  <a:pt x="1958246" y="370574"/>
                  <a:pt x="1965205" y="377190"/>
                </a:cubicBezTo>
                <a:cubicBezTo>
                  <a:pt x="1969099" y="380893"/>
                  <a:pt x="1975738" y="380663"/>
                  <a:pt x="1981234" y="381000"/>
                </a:cubicBezTo>
                <a:cubicBezTo>
                  <a:pt x="2017249" y="383209"/>
                  <a:pt x="2053366" y="383540"/>
                  <a:pt x="2089432" y="384810"/>
                </a:cubicBezTo>
                <a:cubicBezTo>
                  <a:pt x="2084088" y="400050"/>
                  <a:pt x="2078490" y="415211"/>
                  <a:pt x="2073402" y="430530"/>
                </a:cubicBezTo>
                <a:cubicBezTo>
                  <a:pt x="2070474" y="439347"/>
                  <a:pt x="2068182" y="448344"/>
                  <a:pt x="2065387" y="457200"/>
                </a:cubicBezTo>
                <a:cubicBezTo>
                  <a:pt x="2064174" y="461048"/>
                  <a:pt x="2062716" y="464821"/>
                  <a:pt x="2061380" y="468630"/>
                </a:cubicBezTo>
                <a:lnTo>
                  <a:pt x="2075583" y="474281"/>
                </a:lnTo>
                <a:lnTo>
                  <a:pt x="2031776" y="471103"/>
                </a:lnTo>
                <a:cubicBezTo>
                  <a:pt x="1976637" y="468932"/>
                  <a:pt x="1921408" y="467669"/>
                  <a:pt x="1866358" y="464590"/>
                </a:cubicBezTo>
                <a:cubicBezTo>
                  <a:pt x="1793104" y="441375"/>
                  <a:pt x="1883398" y="472691"/>
                  <a:pt x="1808070" y="436881"/>
                </a:cubicBezTo>
                <a:cubicBezTo>
                  <a:pt x="1798911" y="432527"/>
                  <a:pt x="1788639" y="430724"/>
                  <a:pt x="1778925" y="427645"/>
                </a:cubicBezTo>
                <a:cubicBezTo>
                  <a:pt x="1757440" y="407218"/>
                  <a:pt x="1747687" y="394322"/>
                  <a:pt x="1720638" y="381463"/>
                </a:cubicBezTo>
                <a:cubicBezTo>
                  <a:pt x="1711478" y="377109"/>
                  <a:pt x="1701208" y="375305"/>
                  <a:pt x="1691492" y="372226"/>
                </a:cubicBezTo>
                <a:cubicBezTo>
                  <a:pt x="1657490" y="373766"/>
                  <a:pt x="1622553" y="370729"/>
                  <a:pt x="1588084" y="369981"/>
                </a:cubicBezTo>
                <a:cubicBezTo>
                  <a:pt x="1553613" y="369232"/>
                  <a:pt x="1519612" y="370772"/>
                  <a:pt x="1487483" y="381463"/>
                </a:cubicBezTo>
                <a:cubicBezTo>
                  <a:pt x="1468892" y="387650"/>
                  <a:pt x="1481649" y="425383"/>
                  <a:pt x="1497197" y="436881"/>
                </a:cubicBezTo>
                <a:cubicBezTo>
                  <a:pt x="1517805" y="452120"/>
                  <a:pt x="1548951" y="443518"/>
                  <a:pt x="1574915" y="446117"/>
                </a:cubicBezTo>
                <a:cubicBezTo>
                  <a:pt x="1610486" y="449677"/>
                  <a:pt x="1646156" y="452275"/>
                  <a:pt x="1681777" y="455354"/>
                </a:cubicBezTo>
                <a:cubicBezTo>
                  <a:pt x="1694100" y="467069"/>
                  <a:pt x="1706601" y="477006"/>
                  <a:pt x="1717055" y="488282"/>
                </a:cubicBezTo>
                <a:lnTo>
                  <a:pt x="1738020" y="525603"/>
                </a:lnTo>
                <a:lnTo>
                  <a:pt x="1546490" y="520591"/>
                </a:lnTo>
                <a:cubicBezTo>
                  <a:pt x="1480352" y="519781"/>
                  <a:pt x="1414197" y="519430"/>
                  <a:pt x="1348077" y="518160"/>
                </a:cubicBezTo>
                <a:cubicBezTo>
                  <a:pt x="1332959" y="522951"/>
                  <a:pt x="1325790" y="524109"/>
                  <a:pt x="1312011" y="537210"/>
                </a:cubicBezTo>
                <a:lnTo>
                  <a:pt x="1292757" y="562838"/>
                </a:lnTo>
                <a:lnTo>
                  <a:pt x="1283474" y="556954"/>
                </a:lnTo>
                <a:cubicBezTo>
                  <a:pt x="1243253" y="537834"/>
                  <a:pt x="1249562" y="544141"/>
                  <a:pt x="1255484" y="548611"/>
                </a:cubicBezTo>
                <a:lnTo>
                  <a:pt x="1257837" y="550281"/>
                </a:lnTo>
                <a:lnTo>
                  <a:pt x="1248370" y="544066"/>
                </a:lnTo>
                <a:cubicBezTo>
                  <a:pt x="1243110" y="540661"/>
                  <a:pt x="1235625" y="535862"/>
                  <a:pt x="1225185" y="529245"/>
                </a:cubicBezTo>
                <a:cubicBezTo>
                  <a:pt x="1140992" y="532324"/>
                  <a:pt x="1056684" y="533324"/>
                  <a:pt x="972603" y="538481"/>
                </a:cubicBezTo>
                <a:cubicBezTo>
                  <a:pt x="956126" y="539492"/>
                  <a:pt x="940316" y="545136"/>
                  <a:pt x="924029" y="547717"/>
                </a:cubicBezTo>
                <a:cubicBezTo>
                  <a:pt x="818716" y="564405"/>
                  <a:pt x="811324" y="564575"/>
                  <a:pt x="720019" y="575426"/>
                </a:cubicBezTo>
                <a:cubicBezTo>
                  <a:pt x="475179" y="560878"/>
                  <a:pt x="391070" y="545921"/>
                  <a:pt x="156566" y="566190"/>
                </a:cubicBezTo>
                <a:cubicBezTo>
                  <a:pt x="133088" y="568219"/>
                  <a:pt x="111306" y="578765"/>
                  <a:pt x="88562" y="584663"/>
                </a:cubicBezTo>
                <a:cubicBezTo>
                  <a:pt x="75681" y="588003"/>
                  <a:pt x="62656" y="590820"/>
                  <a:pt x="49704" y="593899"/>
                </a:cubicBezTo>
                <a:cubicBezTo>
                  <a:pt x="33512" y="603135"/>
                  <a:pt x="9575" y="605551"/>
                  <a:pt x="1130" y="621608"/>
                </a:cubicBezTo>
                <a:cubicBezTo>
                  <a:pt x="-4091" y="631537"/>
                  <a:pt x="9890" y="644808"/>
                  <a:pt x="20560" y="649317"/>
                </a:cubicBezTo>
                <a:cubicBezTo>
                  <a:pt x="41484" y="658159"/>
                  <a:pt x="65895" y="655475"/>
                  <a:pt x="88562" y="658554"/>
                </a:cubicBezTo>
                <a:cubicBezTo>
                  <a:pt x="85324" y="686263"/>
                  <a:pt x="91961" y="716745"/>
                  <a:pt x="78848" y="741681"/>
                </a:cubicBezTo>
                <a:cubicBezTo>
                  <a:pt x="72877" y="753035"/>
                  <a:pt x="43228" y="738602"/>
                  <a:pt x="39989" y="750917"/>
                </a:cubicBezTo>
                <a:cubicBezTo>
                  <a:pt x="33181" y="776812"/>
                  <a:pt x="99919" y="785943"/>
                  <a:pt x="107992" y="787863"/>
                </a:cubicBezTo>
                <a:cubicBezTo>
                  <a:pt x="114469" y="800178"/>
                  <a:pt x="126110" y="811096"/>
                  <a:pt x="127421" y="824807"/>
                </a:cubicBezTo>
                <a:cubicBezTo>
                  <a:pt x="130612" y="858167"/>
                  <a:pt x="118530" y="887115"/>
                  <a:pt x="107992" y="917172"/>
                </a:cubicBezTo>
                <a:cubicBezTo>
                  <a:pt x="188002" y="942529"/>
                  <a:pt x="146006" y="932891"/>
                  <a:pt x="234283" y="944881"/>
                </a:cubicBezTo>
                <a:cubicBezTo>
                  <a:pt x="247316" y="1006838"/>
                  <a:pt x="235560" y="1030547"/>
                  <a:pt x="350860" y="981825"/>
                </a:cubicBezTo>
                <a:cubicBezTo>
                  <a:pt x="380154" y="969448"/>
                  <a:pt x="396195" y="938723"/>
                  <a:pt x="418863" y="917172"/>
                </a:cubicBezTo>
                <a:cubicBezTo>
                  <a:pt x="458249" y="879727"/>
                  <a:pt x="435718" y="895305"/>
                  <a:pt x="486866" y="870990"/>
                </a:cubicBezTo>
                <a:cubicBezTo>
                  <a:pt x="561345" y="874069"/>
                  <a:pt x="636839" y="868183"/>
                  <a:pt x="710305" y="880226"/>
                </a:cubicBezTo>
                <a:cubicBezTo>
                  <a:pt x="747453" y="886316"/>
                  <a:pt x="771244" y="923890"/>
                  <a:pt x="797737" y="944881"/>
                </a:cubicBezTo>
                <a:cubicBezTo>
                  <a:pt x="829336" y="969917"/>
                  <a:pt x="831391" y="964211"/>
                  <a:pt x="875455" y="972590"/>
                </a:cubicBezTo>
                <a:cubicBezTo>
                  <a:pt x="896939" y="993016"/>
                  <a:pt x="906695" y="1005913"/>
                  <a:pt x="933743" y="1018772"/>
                </a:cubicBezTo>
                <a:cubicBezTo>
                  <a:pt x="942903" y="1023125"/>
                  <a:pt x="953173" y="1024929"/>
                  <a:pt x="962888" y="1028008"/>
                </a:cubicBezTo>
                <a:cubicBezTo>
                  <a:pt x="972602" y="1037244"/>
                  <a:pt x="981477" y="1047355"/>
                  <a:pt x="992032" y="1055717"/>
                </a:cubicBezTo>
                <a:cubicBezTo>
                  <a:pt x="1009249" y="1069359"/>
                  <a:pt x="1040472" y="1084691"/>
                  <a:pt x="1060035" y="1092663"/>
                </a:cubicBezTo>
                <a:cubicBezTo>
                  <a:pt x="1069448" y="1096498"/>
                  <a:pt x="1079465" y="1098820"/>
                  <a:pt x="1089179" y="1101899"/>
                </a:cubicBezTo>
                <a:cubicBezTo>
                  <a:pt x="1141186" y="1134863"/>
                  <a:pt x="1110068" y="1112523"/>
                  <a:pt x="1176611" y="1175790"/>
                </a:cubicBezTo>
                <a:cubicBezTo>
                  <a:pt x="1186326" y="1185026"/>
                  <a:pt x="1194325" y="1196253"/>
                  <a:pt x="1205756" y="1203499"/>
                </a:cubicBezTo>
                <a:lnTo>
                  <a:pt x="1264044" y="1240445"/>
                </a:lnTo>
                <a:lnTo>
                  <a:pt x="1293189" y="1258917"/>
                </a:lnTo>
                <a:cubicBezTo>
                  <a:pt x="1299665" y="1268153"/>
                  <a:pt x="1304362" y="1278777"/>
                  <a:pt x="1312618" y="1286626"/>
                </a:cubicBezTo>
                <a:cubicBezTo>
                  <a:pt x="1331449" y="1304531"/>
                  <a:pt x="1347202" y="1306824"/>
                  <a:pt x="1370906" y="1314336"/>
                </a:cubicBezTo>
                <a:cubicBezTo>
                  <a:pt x="1380621" y="1323572"/>
                  <a:pt x="1389496" y="1333683"/>
                  <a:pt x="1400051" y="1342045"/>
                </a:cubicBezTo>
                <a:cubicBezTo>
                  <a:pt x="1409020" y="1349151"/>
                  <a:pt x="1422719" y="1351281"/>
                  <a:pt x="1429195" y="1360517"/>
                </a:cubicBezTo>
                <a:cubicBezTo>
                  <a:pt x="1436601" y="1371079"/>
                  <a:pt x="1435671" y="1385148"/>
                  <a:pt x="1438909" y="1397463"/>
                </a:cubicBezTo>
                <a:cubicBezTo>
                  <a:pt x="1442148" y="1471354"/>
                  <a:pt x="1439264" y="1545718"/>
                  <a:pt x="1448624" y="1619136"/>
                </a:cubicBezTo>
                <a:cubicBezTo>
                  <a:pt x="1463722" y="1737565"/>
                  <a:pt x="1481280" y="1674945"/>
                  <a:pt x="1545771" y="1766917"/>
                </a:cubicBezTo>
                <a:cubicBezTo>
                  <a:pt x="1572822" y="1805494"/>
                  <a:pt x="1556945" y="1786776"/>
                  <a:pt x="1594345" y="1822336"/>
                </a:cubicBezTo>
                <a:cubicBezTo>
                  <a:pt x="1604227" y="1859917"/>
                  <a:pt x="1601716" y="1861723"/>
                  <a:pt x="1623490" y="1896225"/>
                </a:cubicBezTo>
                <a:cubicBezTo>
                  <a:pt x="1635505" y="1915263"/>
                  <a:pt x="1651905" y="1931786"/>
                  <a:pt x="1662349" y="1951644"/>
                </a:cubicBezTo>
                <a:lnTo>
                  <a:pt x="1701208" y="2025535"/>
                </a:lnTo>
                <a:cubicBezTo>
                  <a:pt x="1704321" y="2037379"/>
                  <a:pt x="1713666" y="2076934"/>
                  <a:pt x="1720638" y="2090189"/>
                </a:cubicBezTo>
                <a:cubicBezTo>
                  <a:pt x="1725859" y="2100118"/>
                  <a:pt x="1733589" y="2108662"/>
                  <a:pt x="1740065" y="2117898"/>
                </a:cubicBezTo>
                <a:cubicBezTo>
                  <a:pt x="1755792" y="2177704"/>
                  <a:pt x="1737583" y="2135385"/>
                  <a:pt x="1778925" y="2182553"/>
                </a:cubicBezTo>
                <a:cubicBezTo>
                  <a:pt x="1786399" y="2191081"/>
                  <a:pt x="1790098" y="2202413"/>
                  <a:pt x="1798355" y="2210262"/>
                </a:cubicBezTo>
                <a:cubicBezTo>
                  <a:pt x="1809802" y="2221147"/>
                  <a:pt x="1826456" y="2226465"/>
                  <a:pt x="1837213" y="2237971"/>
                </a:cubicBezTo>
                <a:cubicBezTo>
                  <a:pt x="1896547" y="2301433"/>
                  <a:pt x="1849643" y="2281670"/>
                  <a:pt x="1905215" y="2311862"/>
                </a:cubicBezTo>
                <a:cubicBezTo>
                  <a:pt x="1917790" y="2318693"/>
                  <a:pt x="1929938" y="2327348"/>
                  <a:pt x="1944076" y="2330335"/>
                </a:cubicBezTo>
                <a:cubicBezTo>
                  <a:pt x="1959881" y="2333674"/>
                  <a:pt x="1976458" y="2330335"/>
                  <a:pt x="1992650" y="2330335"/>
                </a:cubicBezTo>
                <a:lnTo>
                  <a:pt x="1769211" y="1970116"/>
                </a:lnTo>
                <a:lnTo>
                  <a:pt x="2109226" y="2330335"/>
                </a:lnTo>
                <a:lnTo>
                  <a:pt x="2089797" y="2450407"/>
                </a:lnTo>
                <a:cubicBezTo>
                  <a:pt x="2112465" y="2475037"/>
                  <a:pt x="2133460" y="2501156"/>
                  <a:pt x="2157799" y="2524298"/>
                </a:cubicBezTo>
                <a:cubicBezTo>
                  <a:pt x="2185273" y="2550419"/>
                  <a:pt x="2197286" y="2542094"/>
                  <a:pt x="2235518" y="2552007"/>
                </a:cubicBezTo>
                <a:cubicBezTo>
                  <a:pt x="2371097" y="2587163"/>
                  <a:pt x="2224038" y="2557214"/>
                  <a:pt x="2342379" y="2579716"/>
                </a:cubicBezTo>
                <a:cubicBezTo>
                  <a:pt x="2355332" y="2588952"/>
                  <a:pt x="2367125" y="2599878"/>
                  <a:pt x="2381237" y="2607425"/>
                </a:cubicBezTo>
                <a:cubicBezTo>
                  <a:pt x="2419104" y="2627676"/>
                  <a:pt x="2461889" y="2639617"/>
                  <a:pt x="2497816" y="2662844"/>
                </a:cubicBezTo>
                <a:cubicBezTo>
                  <a:pt x="2622397" y="2743390"/>
                  <a:pt x="2637774" y="2762663"/>
                  <a:pt x="2630637" y="2764870"/>
                </a:cubicBezTo>
                <a:lnTo>
                  <a:pt x="2628419" y="2764512"/>
                </a:lnTo>
                <a:lnTo>
                  <a:pt x="2628375" y="2764495"/>
                </a:lnTo>
                <a:cubicBezTo>
                  <a:pt x="2616866" y="2760402"/>
                  <a:pt x="2612487" y="2759325"/>
                  <a:pt x="2612030" y="2759625"/>
                </a:cubicBezTo>
                <a:cubicBezTo>
                  <a:pt x="2611571" y="2759926"/>
                  <a:pt x="2615034" y="2761605"/>
                  <a:pt x="2619205" y="2763025"/>
                </a:cubicBezTo>
                <a:lnTo>
                  <a:pt x="2628419" y="2764512"/>
                </a:lnTo>
                <a:lnTo>
                  <a:pt x="2651386" y="2773100"/>
                </a:lnTo>
                <a:cubicBezTo>
                  <a:pt x="2670829" y="2780618"/>
                  <a:pt x="2699009" y="2791970"/>
                  <a:pt x="2739136" y="2808793"/>
                </a:cubicBezTo>
                <a:lnTo>
                  <a:pt x="2768528" y="2821278"/>
                </a:lnTo>
                <a:lnTo>
                  <a:pt x="2768806" y="2821962"/>
                </a:lnTo>
                <a:cubicBezTo>
                  <a:pt x="2770502" y="2824667"/>
                  <a:pt x="2773155" y="2827471"/>
                  <a:pt x="2778691" y="2832735"/>
                </a:cubicBezTo>
                <a:cubicBezTo>
                  <a:pt x="2785217" y="2838939"/>
                  <a:pt x="2786645" y="2839300"/>
                  <a:pt x="2790713" y="2846070"/>
                </a:cubicBezTo>
                <a:cubicBezTo>
                  <a:pt x="2801140" y="2863417"/>
                  <a:pt x="2786627" y="2843442"/>
                  <a:pt x="2802735" y="2861310"/>
                </a:cubicBezTo>
                <a:cubicBezTo>
                  <a:pt x="2804302" y="2863048"/>
                  <a:pt x="2805343" y="2865162"/>
                  <a:pt x="2806743" y="2867025"/>
                </a:cubicBezTo>
                <a:cubicBezTo>
                  <a:pt x="2808683" y="2869609"/>
                  <a:pt x="2810813" y="2872061"/>
                  <a:pt x="2812753" y="2874645"/>
                </a:cubicBezTo>
                <a:cubicBezTo>
                  <a:pt x="2814154" y="2876508"/>
                  <a:pt x="2815219" y="2878601"/>
                  <a:pt x="2816761" y="2880360"/>
                </a:cubicBezTo>
                <a:cubicBezTo>
                  <a:pt x="2818575" y="2882430"/>
                  <a:pt x="2821072" y="2883920"/>
                  <a:pt x="2822772" y="2886075"/>
                </a:cubicBezTo>
                <a:cubicBezTo>
                  <a:pt x="2825109" y="2889037"/>
                  <a:pt x="2826029" y="2892982"/>
                  <a:pt x="2828783" y="2895600"/>
                </a:cubicBezTo>
                <a:cubicBezTo>
                  <a:pt x="2830895" y="2897608"/>
                  <a:pt x="2834408" y="2897706"/>
                  <a:pt x="2836798" y="2899410"/>
                </a:cubicBezTo>
                <a:cubicBezTo>
                  <a:pt x="2855949" y="2913066"/>
                  <a:pt x="2836704" y="2901226"/>
                  <a:pt x="2848819" y="2912745"/>
                </a:cubicBezTo>
                <a:cubicBezTo>
                  <a:pt x="2850522" y="2914364"/>
                  <a:pt x="2853127" y="2914936"/>
                  <a:pt x="2854830" y="2916555"/>
                </a:cubicBezTo>
                <a:cubicBezTo>
                  <a:pt x="2868097" y="2929168"/>
                  <a:pt x="2853766" y="2919522"/>
                  <a:pt x="2866852" y="2929890"/>
                </a:cubicBezTo>
                <a:cubicBezTo>
                  <a:pt x="2873641" y="2935268"/>
                  <a:pt x="2873021" y="2931994"/>
                  <a:pt x="2878875" y="2939415"/>
                </a:cubicBezTo>
                <a:cubicBezTo>
                  <a:pt x="2893812" y="2958351"/>
                  <a:pt x="2876698" y="2941155"/>
                  <a:pt x="2890896" y="2954655"/>
                </a:cubicBezTo>
                <a:cubicBezTo>
                  <a:pt x="2895268" y="2967124"/>
                  <a:pt x="2889196" y="2954886"/>
                  <a:pt x="2898911" y="2962275"/>
                </a:cubicBezTo>
                <a:cubicBezTo>
                  <a:pt x="2900792" y="2963705"/>
                  <a:pt x="2901518" y="2966127"/>
                  <a:pt x="2902918" y="2967990"/>
                </a:cubicBezTo>
                <a:cubicBezTo>
                  <a:pt x="2909696" y="2977012"/>
                  <a:pt x="2906639" y="2974159"/>
                  <a:pt x="2914940" y="2979420"/>
                </a:cubicBezTo>
                <a:cubicBezTo>
                  <a:pt x="2915608" y="2981960"/>
                  <a:pt x="2915859" y="2984634"/>
                  <a:pt x="2916944" y="2987040"/>
                </a:cubicBezTo>
                <a:cubicBezTo>
                  <a:pt x="2919720" y="2993198"/>
                  <a:pt x="2923302" y="2994431"/>
                  <a:pt x="2928966" y="2998470"/>
                </a:cubicBezTo>
                <a:cubicBezTo>
                  <a:pt x="2930970" y="3002280"/>
                  <a:pt x="2932227" y="3006538"/>
                  <a:pt x="2934977" y="3009900"/>
                </a:cubicBezTo>
                <a:cubicBezTo>
                  <a:pt x="2937027" y="3012406"/>
                  <a:pt x="2940630" y="3013370"/>
                  <a:pt x="2942993" y="3015615"/>
                </a:cubicBezTo>
                <a:cubicBezTo>
                  <a:pt x="2945354" y="3017860"/>
                  <a:pt x="2947062" y="3020651"/>
                  <a:pt x="2949003" y="3023235"/>
                </a:cubicBezTo>
                <a:cubicBezTo>
                  <a:pt x="2950403" y="3025098"/>
                  <a:pt x="2951933" y="3026902"/>
                  <a:pt x="2953011" y="3028950"/>
                </a:cubicBezTo>
                <a:cubicBezTo>
                  <a:pt x="2953954" y="3030746"/>
                  <a:pt x="2953786" y="3033031"/>
                  <a:pt x="2955014" y="3034665"/>
                </a:cubicBezTo>
                <a:cubicBezTo>
                  <a:pt x="2957210" y="3037588"/>
                  <a:pt x="2960357" y="3039745"/>
                  <a:pt x="2963028" y="3042285"/>
                </a:cubicBezTo>
                <a:cubicBezTo>
                  <a:pt x="2963696" y="3044825"/>
                  <a:pt x="2963973" y="3047488"/>
                  <a:pt x="2965033" y="3049905"/>
                </a:cubicBezTo>
                <a:cubicBezTo>
                  <a:pt x="2975514" y="3073823"/>
                  <a:pt x="2969173" y="3057747"/>
                  <a:pt x="2977054" y="3070860"/>
                </a:cubicBezTo>
                <a:cubicBezTo>
                  <a:pt x="2980203" y="3076100"/>
                  <a:pt x="2982922" y="3082392"/>
                  <a:pt x="2985069" y="3088005"/>
                </a:cubicBezTo>
                <a:cubicBezTo>
                  <a:pt x="2986512" y="3091779"/>
                  <a:pt x="2986903" y="3095991"/>
                  <a:pt x="2989076" y="3099435"/>
                </a:cubicBezTo>
                <a:lnTo>
                  <a:pt x="2996102" y="3106115"/>
                </a:lnTo>
                <a:lnTo>
                  <a:pt x="3000552" y="3120489"/>
                </a:lnTo>
                <a:lnTo>
                  <a:pt x="3008091" y="3134551"/>
                </a:lnTo>
                <a:lnTo>
                  <a:pt x="3009112" y="3141345"/>
                </a:lnTo>
                <a:cubicBezTo>
                  <a:pt x="3009805" y="3143538"/>
                  <a:pt x="3012043" y="3145012"/>
                  <a:pt x="3013120" y="3147060"/>
                </a:cubicBezTo>
                <a:cubicBezTo>
                  <a:pt x="3014728" y="3150119"/>
                  <a:pt x="3015918" y="3153365"/>
                  <a:pt x="3017128" y="3156585"/>
                </a:cubicBezTo>
                <a:lnTo>
                  <a:pt x="3018138" y="3159383"/>
                </a:lnTo>
                <a:lnTo>
                  <a:pt x="3002981" y="3217025"/>
                </a:lnTo>
                <a:cubicBezTo>
                  <a:pt x="2988486" y="3272148"/>
                  <a:pt x="2995462" y="3241436"/>
                  <a:pt x="2983551" y="3309389"/>
                </a:cubicBezTo>
                <a:cubicBezTo>
                  <a:pt x="2986789" y="3377122"/>
                  <a:pt x="2982421" y="3445574"/>
                  <a:pt x="2993265" y="3512589"/>
                </a:cubicBezTo>
                <a:cubicBezTo>
                  <a:pt x="2995727" y="3527804"/>
                  <a:pt x="3012999" y="3537008"/>
                  <a:pt x="3022409" y="3549535"/>
                </a:cubicBezTo>
                <a:cubicBezTo>
                  <a:pt x="3029196" y="3558568"/>
                  <a:pt x="3036045" y="3567606"/>
                  <a:pt x="3041839" y="3577244"/>
                </a:cubicBezTo>
                <a:cubicBezTo>
                  <a:pt x="3049024" y="3589198"/>
                  <a:pt x="3052222" y="3603438"/>
                  <a:pt x="3061270" y="3614189"/>
                </a:cubicBezTo>
                <a:cubicBezTo>
                  <a:pt x="3078434" y="3634589"/>
                  <a:pt x="3119557" y="3669607"/>
                  <a:pt x="3119557" y="3669607"/>
                </a:cubicBezTo>
                <a:cubicBezTo>
                  <a:pt x="3122795" y="3678843"/>
                  <a:pt x="3124191" y="3688863"/>
                  <a:pt x="3129271" y="3697316"/>
                </a:cubicBezTo>
                <a:cubicBezTo>
                  <a:pt x="3155731" y="3741341"/>
                  <a:pt x="3156239" y="3726237"/>
                  <a:pt x="3187560" y="3761971"/>
                </a:cubicBezTo>
                <a:cubicBezTo>
                  <a:pt x="3215298" y="3793618"/>
                  <a:pt x="3214013" y="3795014"/>
                  <a:pt x="3207726" y="3790249"/>
                </a:cubicBezTo>
                <a:lnTo>
                  <a:pt x="3202795" y="3786111"/>
                </a:lnTo>
                <a:lnTo>
                  <a:pt x="3197891" y="3781566"/>
                </a:lnTo>
                <a:cubicBezTo>
                  <a:pt x="3195312" y="3779230"/>
                  <a:pt x="3194847" y="3778887"/>
                  <a:pt x="3195606" y="3779644"/>
                </a:cubicBezTo>
                <a:cubicBezTo>
                  <a:pt x="3196364" y="3780401"/>
                  <a:pt x="3198346" y="3782258"/>
                  <a:pt x="3200664" y="3784323"/>
                </a:cubicBezTo>
                <a:lnTo>
                  <a:pt x="3202795" y="3786111"/>
                </a:lnTo>
                <a:lnTo>
                  <a:pt x="3212859" y="3795441"/>
                </a:lnTo>
                <a:cubicBezTo>
                  <a:pt x="3220557" y="3802654"/>
                  <a:pt x="3231256" y="3812751"/>
                  <a:pt x="3245849" y="3826625"/>
                </a:cubicBezTo>
                <a:cubicBezTo>
                  <a:pt x="3265164" y="3900084"/>
                  <a:pt x="3240672" y="3827248"/>
                  <a:pt x="3284708" y="3900516"/>
                </a:cubicBezTo>
                <a:cubicBezTo>
                  <a:pt x="3290900" y="3910819"/>
                  <a:pt x="3302034" y="3957177"/>
                  <a:pt x="3304137" y="3965171"/>
                </a:cubicBezTo>
                <a:cubicBezTo>
                  <a:pt x="3300898" y="4186844"/>
                  <a:pt x="3303383" y="4408659"/>
                  <a:pt x="3294421" y="4630189"/>
                </a:cubicBezTo>
                <a:cubicBezTo>
                  <a:pt x="3293635" y="4649646"/>
                  <a:pt x="3281471" y="4667134"/>
                  <a:pt x="3274993" y="4685607"/>
                </a:cubicBezTo>
                <a:cubicBezTo>
                  <a:pt x="3261588" y="4723844"/>
                  <a:pt x="3270955" y="4705218"/>
                  <a:pt x="3245849" y="4741025"/>
                </a:cubicBezTo>
                <a:cubicBezTo>
                  <a:pt x="3241925" y="4757812"/>
                  <a:pt x="3214610" y="4878120"/>
                  <a:pt x="3206989" y="4898044"/>
                </a:cubicBezTo>
                <a:cubicBezTo>
                  <a:pt x="3203000" y="4908476"/>
                  <a:pt x="3194036" y="4916517"/>
                  <a:pt x="3187560" y="4925753"/>
                </a:cubicBezTo>
                <a:cubicBezTo>
                  <a:pt x="3190798" y="4965777"/>
                  <a:pt x="3187605" y="5006750"/>
                  <a:pt x="3197275" y="5045825"/>
                </a:cubicBezTo>
                <a:cubicBezTo>
                  <a:pt x="3202486" y="5066885"/>
                  <a:pt x="3242271" y="5094232"/>
                  <a:pt x="3255563" y="5110480"/>
                </a:cubicBezTo>
                <a:cubicBezTo>
                  <a:pt x="3269899" y="5128005"/>
                  <a:pt x="3287037" y="5144836"/>
                  <a:pt x="3294421" y="5165898"/>
                </a:cubicBezTo>
                <a:cubicBezTo>
                  <a:pt x="3297660" y="5175134"/>
                  <a:pt x="3297740" y="5186004"/>
                  <a:pt x="3304137" y="5193607"/>
                </a:cubicBezTo>
                <a:cubicBezTo>
                  <a:pt x="3311432" y="5202275"/>
                  <a:pt x="3323566" y="5205922"/>
                  <a:pt x="3333282" y="5212080"/>
                </a:cubicBezTo>
                <a:cubicBezTo>
                  <a:pt x="3336519" y="5221316"/>
                  <a:pt x="3336598" y="5232186"/>
                  <a:pt x="3342995" y="5239789"/>
                </a:cubicBezTo>
                <a:cubicBezTo>
                  <a:pt x="3350289" y="5248457"/>
                  <a:pt x="3362638" y="5251810"/>
                  <a:pt x="3372139" y="5258262"/>
                </a:cubicBezTo>
                <a:cubicBezTo>
                  <a:pt x="3385315" y="5267210"/>
                  <a:pt x="3398046" y="5276735"/>
                  <a:pt x="3410999" y="5285971"/>
                </a:cubicBezTo>
                <a:cubicBezTo>
                  <a:pt x="3440143" y="5282892"/>
                  <a:pt x="3476167" y="5294879"/>
                  <a:pt x="3498431" y="5276735"/>
                </a:cubicBezTo>
                <a:cubicBezTo>
                  <a:pt x="3511671" y="5265945"/>
                  <a:pt x="3486084" y="5245704"/>
                  <a:pt x="3479001" y="5230553"/>
                </a:cubicBezTo>
                <a:cubicBezTo>
                  <a:pt x="3473121" y="5217971"/>
                  <a:pt x="3467990" y="5204811"/>
                  <a:pt x="3459572" y="5193607"/>
                </a:cubicBezTo>
                <a:cubicBezTo>
                  <a:pt x="3423763" y="5145940"/>
                  <a:pt x="3436698" y="5187056"/>
                  <a:pt x="3410999" y="5138189"/>
                </a:cubicBezTo>
                <a:cubicBezTo>
                  <a:pt x="3403200" y="5123360"/>
                  <a:pt x="3398653" y="5107158"/>
                  <a:pt x="3391569" y="5092007"/>
                </a:cubicBezTo>
                <a:cubicBezTo>
                  <a:pt x="3359558" y="5023529"/>
                  <a:pt x="3382377" y="5084264"/>
                  <a:pt x="3362425" y="5027353"/>
                </a:cubicBezTo>
                <a:cubicBezTo>
                  <a:pt x="3365663" y="5011959"/>
                  <a:pt x="3362542" y="4993946"/>
                  <a:pt x="3372139" y="4981171"/>
                </a:cubicBezTo>
                <a:cubicBezTo>
                  <a:pt x="3380557" y="4969967"/>
                  <a:pt x="3397687" y="4968122"/>
                  <a:pt x="3410999" y="4962698"/>
                </a:cubicBezTo>
                <a:cubicBezTo>
                  <a:pt x="3441434" y="4950297"/>
                  <a:pt x="3463503" y="4949760"/>
                  <a:pt x="3498431" y="4944225"/>
                </a:cubicBezTo>
                <a:cubicBezTo>
                  <a:pt x="3488716" y="4938068"/>
                  <a:pt x="3476761" y="4934281"/>
                  <a:pt x="3469287" y="4925753"/>
                </a:cubicBezTo>
                <a:cubicBezTo>
                  <a:pt x="3451143" y="4905053"/>
                  <a:pt x="3446679" y="4876720"/>
                  <a:pt x="3440143" y="4851862"/>
                </a:cubicBezTo>
                <a:cubicBezTo>
                  <a:pt x="3443381" y="4839547"/>
                  <a:pt x="3440416" y="4823892"/>
                  <a:pt x="3449857" y="4814916"/>
                </a:cubicBezTo>
                <a:cubicBezTo>
                  <a:pt x="3470806" y="4794999"/>
                  <a:pt x="3545359" y="4790070"/>
                  <a:pt x="3566434" y="4787207"/>
                </a:cubicBezTo>
                <a:cubicBezTo>
                  <a:pt x="3576149" y="4777971"/>
                  <a:pt x="3591235" y="4771890"/>
                  <a:pt x="3595579" y="4759498"/>
                </a:cubicBezTo>
                <a:cubicBezTo>
                  <a:pt x="3607372" y="4725862"/>
                  <a:pt x="3562250" y="4726177"/>
                  <a:pt x="3547005" y="4722553"/>
                </a:cubicBezTo>
                <a:cubicBezTo>
                  <a:pt x="3534052" y="4710238"/>
                  <a:pt x="3515361" y="4701615"/>
                  <a:pt x="3508145" y="4685607"/>
                </a:cubicBezTo>
                <a:cubicBezTo>
                  <a:pt x="3504112" y="4676658"/>
                  <a:pt x="3507840" y="4659904"/>
                  <a:pt x="3517861" y="4657898"/>
                </a:cubicBezTo>
                <a:cubicBezTo>
                  <a:pt x="3574986" y="4646464"/>
                  <a:pt x="3634437" y="4651741"/>
                  <a:pt x="3692725" y="4648662"/>
                </a:cubicBezTo>
                <a:cubicBezTo>
                  <a:pt x="3695963" y="4639426"/>
                  <a:pt x="3697861" y="4629661"/>
                  <a:pt x="3702440" y="4620953"/>
                </a:cubicBezTo>
                <a:cubicBezTo>
                  <a:pt x="3707662" y="4611024"/>
                  <a:pt x="3719244" y="4604060"/>
                  <a:pt x="3721869" y="4593244"/>
                </a:cubicBezTo>
                <a:cubicBezTo>
                  <a:pt x="3729186" y="4563095"/>
                  <a:pt x="3721293" y="4530234"/>
                  <a:pt x="3731586" y="4500880"/>
                </a:cubicBezTo>
                <a:cubicBezTo>
                  <a:pt x="3735276" y="4490349"/>
                  <a:pt x="3749253" y="4484453"/>
                  <a:pt x="3760729" y="4482407"/>
                </a:cubicBezTo>
                <a:cubicBezTo>
                  <a:pt x="3802227" y="4475009"/>
                  <a:pt x="3844922" y="4476250"/>
                  <a:pt x="3887020" y="4473171"/>
                </a:cubicBezTo>
                <a:cubicBezTo>
                  <a:pt x="3890798" y="4458800"/>
                  <a:pt x="3896994" y="4417629"/>
                  <a:pt x="3916163" y="4408516"/>
                </a:cubicBezTo>
                <a:cubicBezTo>
                  <a:pt x="3933781" y="4400141"/>
                  <a:pt x="3955022" y="4402359"/>
                  <a:pt x="3974453" y="4399280"/>
                </a:cubicBezTo>
                <a:cubicBezTo>
                  <a:pt x="3977690" y="4390044"/>
                  <a:pt x="3978668" y="4379785"/>
                  <a:pt x="3984166" y="4371571"/>
                </a:cubicBezTo>
                <a:cubicBezTo>
                  <a:pt x="4001551" y="4345596"/>
                  <a:pt x="4042454" y="4297680"/>
                  <a:pt x="4042454" y="4297680"/>
                </a:cubicBezTo>
                <a:cubicBezTo>
                  <a:pt x="4048932" y="4279207"/>
                  <a:pt x="4053566" y="4260056"/>
                  <a:pt x="4061884" y="4242262"/>
                </a:cubicBezTo>
                <a:cubicBezTo>
                  <a:pt x="4066627" y="4232118"/>
                  <a:pt x="4079313" y="4225490"/>
                  <a:pt x="4081314" y="4214553"/>
                </a:cubicBezTo>
                <a:cubicBezTo>
                  <a:pt x="4092465" y="4153585"/>
                  <a:pt x="4086916" y="4090296"/>
                  <a:pt x="4100743" y="4029825"/>
                </a:cubicBezTo>
                <a:cubicBezTo>
                  <a:pt x="4103662" y="4017061"/>
                  <a:pt x="4116677" y="4005704"/>
                  <a:pt x="4129887" y="4002116"/>
                </a:cubicBezTo>
                <a:cubicBezTo>
                  <a:pt x="4164279" y="3992774"/>
                  <a:pt x="4201129" y="3995959"/>
                  <a:pt x="4236750" y="3992880"/>
                </a:cubicBezTo>
                <a:cubicBezTo>
                  <a:pt x="4249702" y="3980565"/>
                  <a:pt x="4260074" y="3965166"/>
                  <a:pt x="4275608" y="3955935"/>
                </a:cubicBezTo>
                <a:cubicBezTo>
                  <a:pt x="4286931" y="3949207"/>
                  <a:pt x="4301629" y="3950185"/>
                  <a:pt x="4314468" y="3946698"/>
                </a:cubicBezTo>
                <a:cubicBezTo>
                  <a:pt x="4386961" y="3927005"/>
                  <a:pt x="4288959" y="3943236"/>
                  <a:pt x="4431043" y="3928225"/>
                </a:cubicBezTo>
                <a:cubicBezTo>
                  <a:pt x="4443996" y="3915910"/>
                  <a:pt x="4467533" y="3908550"/>
                  <a:pt x="4469902" y="3891280"/>
                </a:cubicBezTo>
                <a:cubicBezTo>
                  <a:pt x="4483294" y="3793660"/>
                  <a:pt x="4469972" y="3752996"/>
                  <a:pt x="4450473" y="3678844"/>
                </a:cubicBezTo>
                <a:cubicBezTo>
                  <a:pt x="4453712" y="3644977"/>
                  <a:pt x="4446432" y="3608634"/>
                  <a:pt x="4460187" y="3577244"/>
                </a:cubicBezTo>
                <a:cubicBezTo>
                  <a:pt x="4465322" y="3565526"/>
                  <a:pt x="4486775" y="3573008"/>
                  <a:pt x="4499047" y="3568007"/>
                </a:cubicBezTo>
                <a:cubicBezTo>
                  <a:pt x="4564970" y="3541146"/>
                  <a:pt x="4548836" y="3543950"/>
                  <a:pt x="4531575" y="3548605"/>
                </a:cubicBezTo>
                <a:lnTo>
                  <a:pt x="4523114" y="3551025"/>
                </a:lnTo>
                <a:lnTo>
                  <a:pt x="4524975" y="3550462"/>
                </a:lnTo>
                <a:cubicBezTo>
                  <a:pt x="4531617" y="3548407"/>
                  <a:pt x="4541983" y="3545164"/>
                  <a:pt x="4557336" y="3540298"/>
                </a:cubicBezTo>
                <a:cubicBezTo>
                  <a:pt x="4570288" y="3527983"/>
                  <a:pt x="4582286" y="3514687"/>
                  <a:pt x="4596193" y="3503353"/>
                </a:cubicBezTo>
                <a:cubicBezTo>
                  <a:pt x="4650075" y="3459443"/>
                  <a:pt x="4677086" y="3501662"/>
                  <a:pt x="4615623" y="3355571"/>
                </a:cubicBezTo>
                <a:cubicBezTo>
                  <a:pt x="4609491" y="3340995"/>
                  <a:pt x="4583068" y="3350143"/>
                  <a:pt x="4567050" y="3346335"/>
                </a:cubicBezTo>
                <a:cubicBezTo>
                  <a:pt x="4557115" y="3343974"/>
                  <a:pt x="4547751" y="3339773"/>
                  <a:pt x="4537905" y="3337098"/>
                </a:cubicBezTo>
                <a:cubicBezTo>
                  <a:pt x="4525067" y="3333611"/>
                  <a:pt x="4512000" y="3330941"/>
                  <a:pt x="4499047" y="3327862"/>
                </a:cubicBezTo>
                <a:cubicBezTo>
                  <a:pt x="4489332" y="3321704"/>
                  <a:pt x="4480572" y="3313898"/>
                  <a:pt x="4469902" y="3309389"/>
                </a:cubicBezTo>
                <a:cubicBezTo>
                  <a:pt x="4451186" y="3301481"/>
                  <a:pt x="4428655" y="3301717"/>
                  <a:pt x="4411614" y="3290916"/>
                </a:cubicBezTo>
                <a:cubicBezTo>
                  <a:pt x="4392184" y="3278601"/>
                  <a:pt x="4369838" y="3269670"/>
                  <a:pt x="4353325" y="3253971"/>
                </a:cubicBezTo>
                <a:cubicBezTo>
                  <a:pt x="4343611" y="3244735"/>
                  <a:pt x="4336469" y="3232104"/>
                  <a:pt x="4324182" y="3226262"/>
                </a:cubicBezTo>
                <a:cubicBezTo>
                  <a:pt x="4309414" y="3219241"/>
                  <a:pt x="4291799" y="3220104"/>
                  <a:pt x="4275608" y="3217025"/>
                </a:cubicBezTo>
                <a:cubicBezTo>
                  <a:pt x="4265893" y="3210868"/>
                  <a:pt x="4257196" y="3202926"/>
                  <a:pt x="4246464" y="3198553"/>
                </a:cubicBezTo>
                <a:cubicBezTo>
                  <a:pt x="4234191" y="3193553"/>
                  <a:pt x="4220443" y="3192803"/>
                  <a:pt x="4207605" y="3189316"/>
                </a:cubicBezTo>
                <a:cubicBezTo>
                  <a:pt x="4132204" y="3168833"/>
                  <a:pt x="4237537" y="3185696"/>
                  <a:pt x="4081314" y="3170844"/>
                </a:cubicBezTo>
                <a:cubicBezTo>
                  <a:pt x="4068360" y="3167765"/>
                  <a:pt x="4051143" y="3171245"/>
                  <a:pt x="4042454" y="3161607"/>
                </a:cubicBezTo>
                <a:cubicBezTo>
                  <a:pt x="4029126" y="3146823"/>
                  <a:pt x="4037507" y="3119958"/>
                  <a:pt x="4023026" y="3106189"/>
                </a:cubicBezTo>
                <a:cubicBezTo>
                  <a:pt x="3983641" y="3068744"/>
                  <a:pt x="4000027" y="3090163"/>
                  <a:pt x="3974453" y="3041535"/>
                </a:cubicBezTo>
                <a:cubicBezTo>
                  <a:pt x="3967975" y="3013826"/>
                  <a:pt x="3970382" y="2982747"/>
                  <a:pt x="3955022" y="2958407"/>
                </a:cubicBezTo>
                <a:cubicBezTo>
                  <a:pt x="3948153" y="2947522"/>
                  <a:pt x="3929423" y="2950654"/>
                  <a:pt x="3916163" y="2949171"/>
                </a:cubicBezTo>
                <a:cubicBezTo>
                  <a:pt x="3874232" y="2944481"/>
                  <a:pt x="3831969" y="2943014"/>
                  <a:pt x="3789873" y="2939935"/>
                </a:cubicBezTo>
                <a:cubicBezTo>
                  <a:pt x="3789817" y="2939828"/>
                  <a:pt x="3749334" y="2855210"/>
                  <a:pt x="3731586" y="2838335"/>
                </a:cubicBezTo>
                <a:cubicBezTo>
                  <a:pt x="3723329" y="2830486"/>
                  <a:pt x="3713939" y="2821791"/>
                  <a:pt x="3702440" y="2819862"/>
                </a:cubicBezTo>
                <a:cubicBezTo>
                  <a:pt x="3657681" y="2812352"/>
                  <a:pt x="3611770" y="2813704"/>
                  <a:pt x="3566434" y="2810625"/>
                </a:cubicBezTo>
                <a:cubicBezTo>
                  <a:pt x="3492481" y="2787189"/>
                  <a:pt x="3528228" y="2795972"/>
                  <a:pt x="3459572" y="2782916"/>
                </a:cubicBezTo>
                <a:cubicBezTo>
                  <a:pt x="3449858" y="2776759"/>
                  <a:pt x="3440872" y="2769408"/>
                  <a:pt x="3430428" y="2764444"/>
                </a:cubicBezTo>
                <a:cubicBezTo>
                  <a:pt x="3421269" y="2760090"/>
                  <a:pt x="3409366" y="2761185"/>
                  <a:pt x="3401283" y="2755207"/>
                </a:cubicBezTo>
                <a:cubicBezTo>
                  <a:pt x="3379594" y="2739168"/>
                  <a:pt x="3342995" y="2699789"/>
                  <a:pt x="3342995" y="2699789"/>
                </a:cubicBezTo>
                <a:cubicBezTo>
                  <a:pt x="3259485" y="2709714"/>
                  <a:pt x="3199549" y="2696616"/>
                  <a:pt x="3138987" y="2745971"/>
                </a:cubicBezTo>
                <a:cubicBezTo>
                  <a:pt x="3130122" y="2753195"/>
                  <a:pt x="3126034" y="2764444"/>
                  <a:pt x="3119557" y="2773680"/>
                </a:cubicBezTo>
                <a:cubicBezTo>
                  <a:pt x="3116318" y="2782916"/>
                  <a:pt x="3117839" y="2795307"/>
                  <a:pt x="3109843" y="2801389"/>
                </a:cubicBezTo>
                <a:cubicBezTo>
                  <a:pt x="3099417" y="2809319"/>
                  <a:pt x="3083821" y="2807138"/>
                  <a:pt x="3070983" y="2810625"/>
                </a:cubicBezTo>
                <a:cubicBezTo>
                  <a:pt x="3061137" y="2813300"/>
                  <a:pt x="3051553" y="2816783"/>
                  <a:pt x="3041839" y="2819862"/>
                </a:cubicBezTo>
                <a:cubicBezTo>
                  <a:pt x="3009456" y="2813704"/>
                  <a:pt x="2976255" y="2810623"/>
                  <a:pt x="2944691" y="2801389"/>
                </a:cubicBezTo>
                <a:cubicBezTo>
                  <a:pt x="2904664" y="2789679"/>
                  <a:pt x="2908438" y="2762637"/>
                  <a:pt x="2896118" y="2727498"/>
                </a:cubicBezTo>
                <a:cubicBezTo>
                  <a:pt x="2881827" y="2686733"/>
                  <a:pt x="2890978" y="2708489"/>
                  <a:pt x="2866973" y="2662844"/>
                </a:cubicBezTo>
                <a:cubicBezTo>
                  <a:pt x="2870213" y="2632056"/>
                  <a:pt x="2871740" y="2601062"/>
                  <a:pt x="2876689" y="2570480"/>
                </a:cubicBezTo>
                <a:cubicBezTo>
                  <a:pt x="2878245" y="2560857"/>
                  <a:pt x="2891672" y="2551119"/>
                  <a:pt x="2886403" y="2542771"/>
                </a:cubicBezTo>
                <a:cubicBezTo>
                  <a:pt x="2878952" y="2530964"/>
                  <a:pt x="2860118" y="2531129"/>
                  <a:pt x="2847545" y="2524298"/>
                </a:cubicBezTo>
                <a:cubicBezTo>
                  <a:pt x="2837407" y="2518790"/>
                  <a:pt x="2827127" y="2513200"/>
                  <a:pt x="2818402" y="2505825"/>
                </a:cubicBezTo>
                <a:cubicBezTo>
                  <a:pt x="2797863" y="2488469"/>
                  <a:pt x="2760111" y="2450407"/>
                  <a:pt x="2760111" y="2450407"/>
                </a:cubicBezTo>
                <a:cubicBezTo>
                  <a:pt x="2756873" y="2441171"/>
                  <a:pt x="2752620" y="2432202"/>
                  <a:pt x="2750397" y="2422698"/>
                </a:cubicBezTo>
                <a:cubicBezTo>
                  <a:pt x="2746125" y="2404416"/>
                  <a:pt x="2755815" y="2379269"/>
                  <a:pt x="2740683" y="2367280"/>
                </a:cubicBezTo>
                <a:cubicBezTo>
                  <a:pt x="2727998" y="2357230"/>
                  <a:pt x="2708355" y="2373708"/>
                  <a:pt x="2692109" y="2376516"/>
                </a:cubicBezTo>
                <a:cubicBezTo>
                  <a:pt x="2672729" y="2379866"/>
                  <a:pt x="2653250" y="2382674"/>
                  <a:pt x="2633821" y="2385753"/>
                </a:cubicBezTo>
                <a:cubicBezTo>
                  <a:pt x="2627344" y="2394989"/>
                  <a:pt x="2618991" y="2403259"/>
                  <a:pt x="2614391" y="2413462"/>
                </a:cubicBezTo>
                <a:cubicBezTo>
                  <a:pt x="2576751" y="2496962"/>
                  <a:pt x="2634028" y="2408551"/>
                  <a:pt x="2585247" y="2478116"/>
                </a:cubicBezTo>
                <a:cubicBezTo>
                  <a:pt x="2530197" y="2471959"/>
                  <a:pt x="2473506" y="2473749"/>
                  <a:pt x="2420097" y="2459644"/>
                </a:cubicBezTo>
                <a:cubicBezTo>
                  <a:pt x="2410230" y="2457038"/>
                  <a:pt x="2410383" y="2441671"/>
                  <a:pt x="2410383" y="2431935"/>
                </a:cubicBezTo>
                <a:cubicBezTo>
                  <a:pt x="2410383" y="2348751"/>
                  <a:pt x="2406989" y="2264799"/>
                  <a:pt x="2420097" y="2182553"/>
                </a:cubicBezTo>
                <a:cubicBezTo>
                  <a:pt x="2423595" y="2160602"/>
                  <a:pt x="2451571" y="2148197"/>
                  <a:pt x="2458956" y="2127135"/>
                </a:cubicBezTo>
                <a:cubicBezTo>
                  <a:pt x="2471910" y="2090189"/>
                  <a:pt x="2458956" y="2102504"/>
                  <a:pt x="2497816" y="2090189"/>
                </a:cubicBezTo>
                <a:cubicBezTo>
                  <a:pt x="2501053" y="2074795"/>
                  <a:pt x="2498779" y="2057320"/>
                  <a:pt x="2507530" y="2044007"/>
                </a:cubicBezTo>
                <a:cubicBezTo>
                  <a:pt x="2511833" y="2037459"/>
                  <a:pt x="2564570" y="2004774"/>
                  <a:pt x="2575533" y="1997825"/>
                </a:cubicBezTo>
                <a:cubicBezTo>
                  <a:pt x="2598201" y="2000904"/>
                  <a:pt x="2620794" y="2004518"/>
                  <a:pt x="2643535" y="2007062"/>
                </a:cubicBezTo>
                <a:cubicBezTo>
                  <a:pt x="2675856" y="2010677"/>
                  <a:pt x="2708581" y="2011211"/>
                  <a:pt x="2740683" y="2016298"/>
                </a:cubicBezTo>
                <a:cubicBezTo>
                  <a:pt x="2784504" y="2023242"/>
                  <a:pt x="2809876" y="2032069"/>
                  <a:pt x="2847545" y="2044007"/>
                </a:cubicBezTo>
                <a:cubicBezTo>
                  <a:pt x="2888561" y="2102504"/>
                  <a:pt x="2842147" y="2044006"/>
                  <a:pt x="2896118" y="2090189"/>
                </a:cubicBezTo>
                <a:cubicBezTo>
                  <a:pt x="2919946" y="2110578"/>
                  <a:pt x="2964121" y="2154844"/>
                  <a:pt x="2964121" y="2154844"/>
                </a:cubicBezTo>
                <a:cubicBezTo>
                  <a:pt x="2970751" y="2173757"/>
                  <a:pt x="2975882" y="2196488"/>
                  <a:pt x="2993265" y="2210262"/>
                </a:cubicBezTo>
                <a:cubicBezTo>
                  <a:pt x="3004391" y="2219077"/>
                  <a:pt x="3019172" y="2222577"/>
                  <a:pt x="3032125" y="2228735"/>
                </a:cubicBezTo>
                <a:cubicBezTo>
                  <a:pt x="3031234" y="2215191"/>
                  <a:pt x="3036959" y="2099381"/>
                  <a:pt x="3012695" y="2053244"/>
                </a:cubicBezTo>
                <a:cubicBezTo>
                  <a:pt x="3007474" y="2043315"/>
                  <a:pt x="2999742" y="2034771"/>
                  <a:pt x="2993265" y="2025535"/>
                </a:cubicBezTo>
                <a:cubicBezTo>
                  <a:pt x="2980623" y="1977449"/>
                  <a:pt x="2965296" y="1940733"/>
                  <a:pt x="3002981" y="1886989"/>
                </a:cubicBezTo>
                <a:cubicBezTo>
                  <a:pt x="3011013" y="1875533"/>
                  <a:pt x="3028886" y="1899304"/>
                  <a:pt x="3041839" y="1905462"/>
                </a:cubicBezTo>
                <a:cubicBezTo>
                  <a:pt x="3074221" y="1902383"/>
                  <a:pt x="3108112" y="1906010"/>
                  <a:pt x="3138987" y="1896225"/>
                </a:cubicBezTo>
                <a:cubicBezTo>
                  <a:pt x="3150063" y="1892715"/>
                  <a:pt x="3150161" y="1876365"/>
                  <a:pt x="3158415" y="1868516"/>
                </a:cubicBezTo>
                <a:cubicBezTo>
                  <a:pt x="3166671" y="1860667"/>
                  <a:pt x="3177845" y="1856201"/>
                  <a:pt x="3187560" y="1850044"/>
                </a:cubicBezTo>
                <a:cubicBezTo>
                  <a:pt x="3194036" y="1782312"/>
                  <a:pt x="3167912" y="1703813"/>
                  <a:pt x="3206989" y="1646845"/>
                </a:cubicBezTo>
                <a:cubicBezTo>
                  <a:pt x="3230054" y="1613221"/>
                  <a:pt x="3292485" y="1647951"/>
                  <a:pt x="3333282" y="1637608"/>
                </a:cubicBezTo>
                <a:cubicBezTo>
                  <a:pt x="3344562" y="1634748"/>
                  <a:pt x="3346234" y="1619135"/>
                  <a:pt x="3352711" y="1609899"/>
                </a:cubicBezTo>
                <a:cubicBezTo>
                  <a:pt x="3359186" y="1591426"/>
                  <a:pt x="3360779" y="1570682"/>
                  <a:pt x="3372139" y="1554481"/>
                </a:cubicBezTo>
                <a:cubicBezTo>
                  <a:pt x="3386476" y="1534035"/>
                  <a:pt x="3398273" y="1513287"/>
                  <a:pt x="3420713" y="1499063"/>
                </a:cubicBezTo>
                <a:cubicBezTo>
                  <a:pt x="3429235" y="1493662"/>
                  <a:pt x="3439756" y="1491427"/>
                  <a:pt x="3449857" y="1489826"/>
                </a:cubicBezTo>
                <a:cubicBezTo>
                  <a:pt x="3478781" y="1485243"/>
                  <a:pt x="3508146" y="1483669"/>
                  <a:pt x="3537290" y="1480590"/>
                </a:cubicBezTo>
                <a:cubicBezTo>
                  <a:pt x="3550243" y="1477511"/>
                  <a:pt x="3562852" y="1472503"/>
                  <a:pt x="3576149" y="1471354"/>
                </a:cubicBezTo>
                <a:cubicBezTo>
                  <a:pt x="3634288" y="1466329"/>
                  <a:pt x="3698192" y="1485750"/>
                  <a:pt x="3751014" y="1462117"/>
                </a:cubicBezTo>
                <a:cubicBezTo>
                  <a:pt x="3771732" y="1452847"/>
                  <a:pt x="3753080" y="1416131"/>
                  <a:pt x="3741299" y="1397463"/>
                </a:cubicBezTo>
                <a:cubicBezTo>
                  <a:pt x="3716890" y="1358786"/>
                  <a:pt x="3621767" y="1363007"/>
                  <a:pt x="3595579" y="1360517"/>
                </a:cubicBezTo>
                <a:cubicBezTo>
                  <a:pt x="3598817" y="1335887"/>
                  <a:pt x="3594690" y="1309309"/>
                  <a:pt x="3605293" y="1286626"/>
                </a:cubicBezTo>
                <a:cubicBezTo>
                  <a:pt x="3609451" y="1277729"/>
                  <a:pt x="3624300" y="1278767"/>
                  <a:pt x="3634437" y="1277390"/>
                </a:cubicBezTo>
                <a:cubicBezTo>
                  <a:pt x="3669845" y="1272581"/>
                  <a:pt x="3705678" y="1271233"/>
                  <a:pt x="3741299" y="1268154"/>
                </a:cubicBezTo>
                <a:cubicBezTo>
                  <a:pt x="3751013" y="1261996"/>
                  <a:pt x="3764651" y="1240043"/>
                  <a:pt x="3770443" y="1249681"/>
                </a:cubicBezTo>
                <a:cubicBezTo>
                  <a:pt x="3784992" y="1273887"/>
                  <a:pt x="3775338" y="1305308"/>
                  <a:pt x="3780159" y="1332808"/>
                </a:cubicBezTo>
                <a:cubicBezTo>
                  <a:pt x="3781842" y="1342411"/>
                  <a:pt x="3787059" y="1351156"/>
                  <a:pt x="3789873" y="1360517"/>
                </a:cubicBezTo>
                <a:cubicBezTo>
                  <a:pt x="3793540" y="1372723"/>
                  <a:pt x="3791039" y="1387711"/>
                  <a:pt x="3799587" y="1397463"/>
                </a:cubicBezTo>
                <a:cubicBezTo>
                  <a:pt x="3808858" y="1408041"/>
                  <a:pt x="3825492" y="1409778"/>
                  <a:pt x="3838447" y="1415936"/>
                </a:cubicBezTo>
                <a:cubicBezTo>
                  <a:pt x="3867589" y="1412857"/>
                  <a:pt x="3897205" y="1412541"/>
                  <a:pt x="3925878" y="1406699"/>
                </a:cubicBezTo>
                <a:cubicBezTo>
                  <a:pt x="3942929" y="1403225"/>
                  <a:pt x="3958124" y="1394048"/>
                  <a:pt x="3974453" y="1388226"/>
                </a:cubicBezTo>
                <a:cubicBezTo>
                  <a:pt x="3984039" y="1384808"/>
                  <a:pt x="3993881" y="1382069"/>
                  <a:pt x="4003596" y="1378990"/>
                </a:cubicBezTo>
                <a:cubicBezTo>
                  <a:pt x="4000358" y="1348202"/>
                  <a:pt x="4010280" y="1313353"/>
                  <a:pt x="3993881" y="1286626"/>
                </a:cubicBezTo>
                <a:cubicBezTo>
                  <a:pt x="3983561" y="1269806"/>
                  <a:pt x="3955022" y="1274312"/>
                  <a:pt x="3935592" y="1268154"/>
                </a:cubicBezTo>
                <a:cubicBezTo>
                  <a:pt x="3862351" y="1244942"/>
                  <a:pt x="3952620" y="1276248"/>
                  <a:pt x="3877304" y="1240445"/>
                </a:cubicBezTo>
                <a:cubicBezTo>
                  <a:pt x="3868145" y="1236091"/>
                  <a:pt x="3857874" y="1234287"/>
                  <a:pt x="3848160" y="1231208"/>
                </a:cubicBezTo>
                <a:cubicBezTo>
                  <a:pt x="3844921" y="1221972"/>
                  <a:pt x="3840748" y="1212986"/>
                  <a:pt x="3838447" y="1203499"/>
                </a:cubicBezTo>
                <a:cubicBezTo>
                  <a:pt x="3831020" y="1172906"/>
                  <a:pt x="3846494" y="1128552"/>
                  <a:pt x="3819017" y="1111136"/>
                </a:cubicBezTo>
                <a:cubicBezTo>
                  <a:pt x="3772833" y="1081862"/>
                  <a:pt x="3800948" y="1096173"/>
                  <a:pt x="3731586" y="1074190"/>
                </a:cubicBezTo>
                <a:lnTo>
                  <a:pt x="3702440" y="1064954"/>
                </a:lnTo>
                <a:cubicBezTo>
                  <a:pt x="3692726" y="1061875"/>
                  <a:pt x="3683338" y="1057626"/>
                  <a:pt x="3673296" y="1055717"/>
                </a:cubicBezTo>
                <a:lnTo>
                  <a:pt x="3624723" y="1046481"/>
                </a:lnTo>
                <a:lnTo>
                  <a:pt x="3585863" y="991062"/>
                </a:lnTo>
                <a:cubicBezTo>
                  <a:pt x="3579387" y="981827"/>
                  <a:pt x="3573439" y="972235"/>
                  <a:pt x="3566434" y="963354"/>
                </a:cubicBezTo>
                <a:cubicBezTo>
                  <a:pt x="3556720" y="951039"/>
                  <a:pt x="3546702" y="938935"/>
                  <a:pt x="3537290" y="926408"/>
                </a:cubicBezTo>
                <a:cubicBezTo>
                  <a:pt x="3530504" y="917375"/>
                  <a:pt x="3526830" y="905805"/>
                  <a:pt x="3517861" y="898699"/>
                </a:cubicBezTo>
                <a:cubicBezTo>
                  <a:pt x="3506735" y="889884"/>
                  <a:pt x="3492447" y="885340"/>
                  <a:pt x="3479001" y="880226"/>
                </a:cubicBezTo>
                <a:cubicBezTo>
                  <a:pt x="3459986" y="872994"/>
                  <a:pt x="3420713" y="861754"/>
                  <a:pt x="3420713" y="861754"/>
                </a:cubicBezTo>
                <a:cubicBezTo>
                  <a:pt x="3392845" y="872352"/>
                  <a:pt x="3378179" y="877077"/>
                  <a:pt x="3371127" y="879069"/>
                </a:cubicBezTo>
                <a:lnTo>
                  <a:pt x="3367264" y="879993"/>
                </a:lnTo>
                <a:lnTo>
                  <a:pt x="3367235" y="879981"/>
                </a:lnTo>
                <a:cubicBezTo>
                  <a:pt x="3365938" y="880149"/>
                  <a:pt x="3365149" y="880419"/>
                  <a:pt x="3365564" y="880398"/>
                </a:cubicBezTo>
                <a:lnTo>
                  <a:pt x="3367264" y="879993"/>
                </a:lnTo>
                <a:lnTo>
                  <a:pt x="3375509" y="883325"/>
                </a:lnTo>
                <a:cubicBezTo>
                  <a:pt x="3376570" y="886938"/>
                  <a:pt x="3374071" y="894094"/>
                  <a:pt x="3362425" y="907936"/>
                </a:cubicBezTo>
                <a:cubicBezTo>
                  <a:pt x="3355132" y="916604"/>
                  <a:pt x="3343724" y="921444"/>
                  <a:pt x="3333282" y="926408"/>
                </a:cubicBezTo>
                <a:cubicBezTo>
                  <a:pt x="3319338" y="933035"/>
                  <a:pt x="3277736" y="941920"/>
                  <a:pt x="3265277" y="944881"/>
                </a:cubicBezTo>
                <a:cubicBezTo>
                  <a:pt x="3262040" y="932566"/>
                  <a:pt x="3260822" y="919604"/>
                  <a:pt x="3255563" y="907936"/>
                </a:cubicBezTo>
                <a:cubicBezTo>
                  <a:pt x="3243294" y="880716"/>
                  <a:pt x="3226997" y="874710"/>
                  <a:pt x="3206989" y="852517"/>
                </a:cubicBezTo>
                <a:cubicBezTo>
                  <a:pt x="3183344" y="826289"/>
                  <a:pt x="3181793" y="819779"/>
                  <a:pt x="3178429" y="816154"/>
                </a:cubicBezTo>
                <a:lnTo>
                  <a:pt x="3177111" y="815400"/>
                </a:lnTo>
                <a:lnTo>
                  <a:pt x="3177845" y="815572"/>
                </a:lnTo>
                <a:cubicBezTo>
                  <a:pt x="3242922" y="815572"/>
                  <a:pt x="3248820" y="811552"/>
                  <a:pt x="3294421" y="797099"/>
                </a:cubicBezTo>
                <a:cubicBezTo>
                  <a:pt x="3326804" y="800178"/>
                  <a:pt x="3359352" y="801960"/>
                  <a:pt x="3391569" y="806336"/>
                </a:cubicBezTo>
                <a:cubicBezTo>
                  <a:pt x="3404787" y="808131"/>
                  <a:pt x="3417685" y="811786"/>
                  <a:pt x="3430428" y="815572"/>
                </a:cubicBezTo>
                <a:cubicBezTo>
                  <a:pt x="3469525" y="827188"/>
                  <a:pt x="3507370" y="842687"/>
                  <a:pt x="3547005" y="852517"/>
                </a:cubicBezTo>
                <a:cubicBezTo>
                  <a:pt x="3791525" y="913163"/>
                  <a:pt x="3583435" y="848669"/>
                  <a:pt x="3683011" y="880226"/>
                </a:cubicBezTo>
                <a:cubicBezTo>
                  <a:pt x="3689487" y="870990"/>
                  <a:pt x="3701545" y="863585"/>
                  <a:pt x="3702440" y="852517"/>
                </a:cubicBezTo>
                <a:cubicBezTo>
                  <a:pt x="3706974" y="796492"/>
                  <a:pt x="3705248" y="768900"/>
                  <a:pt x="3673296" y="732445"/>
                </a:cubicBezTo>
                <a:cubicBezTo>
                  <a:pt x="3664501" y="722410"/>
                  <a:pt x="3652947" y="714771"/>
                  <a:pt x="3644152" y="704736"/>
                </a:cubicBezTo>
                <a:cubicBezTo>
                  <a:pt x="3628044" y="686356"/>
                  <a:pt x="3614671" y="655207"/>
                  <a:pt x="3595579" y="640081"/>
                </a:cubicBezTo>
                <a:cubicBezTo>
                  <a:pt x="3587712" y="633848"/>
                  <a:pt x="3576149" y="633924"/>
                  <a:pt x="3566434" y="630845"/>
                </a:cubicBezTo>
                <a:cubicBezTo>
                  <a:pt x="3559958" y="621609"/>
                  <a:pt x="3555260" y="610985"/>
                  <a:pt x="3547005" y="603136"/>
                </a:cubicBezTo>
                <a:cubicBezTo>
                  <a:pt x="3538749" y="595287"/>
                  <a:pt x="3528304" y="589628"/>
                  <a:pt x="3517861" y="584663"/>
                </a:cubicBezTo>
                <a:cubicBezTo>
                  <a:pt x="3485308" y="569188"/>
                  <a:pt x="3428994" y="569117"/>
                  <a:pt x="3401283" y="566190"/>
                </a:cubicBezTo>
                <a:cubicBezTo>
                  <a:pt x="3388826" y="563229"/>
                  <a:pt x="3347222" y="554345"/>
                  <a:pt x="3333282" y="547717"/>
                </a:cubicBezTo>
                <a:cubicBezTo>
                  <a:pt x="3322838" y="542753"/>
                  <a:pt x="3314580" y="534209"/>
                  <a:pt x="3304137" y="529245"/>
                </a:cubicBezTo>
                <a:cubicBezTo>
                  <a:pt x="3294979" y="524891"/>
                  <a:pt x="3284152" y="524362"/>
                  <a:pt x="3274993" y="520008"/>
                </a:cubicBezTo>
                <a:cubicBezTo>
                  <a:pt x="3264549" y="515044"/>
                  <a:pt x="3256580" y="505909"/>
                  <a:pt x="3245849" y="501536"/>
                </a:cubicBezTo>
                <a:cubicBezTo>
                  <a:pt x="3233576" y="496535"/>
                  <a:pt x="3219657" y="496313"/>
                  <a:pt x="3206989" y="492299"/>
                </a:cubicBezTo>
                <a:cubicBezTo>
                  <a:pt x="3113386" y="462633"/>
                  <a:pt x="3205822" y="481338"/>
                  <a:pt x="3100127" y="464590"/>
                </a:cubicBezTo>
                <a:cubicBezTo>
                  <a:pt x="3074510" y="452411"/>
                  <a:pt x="3039990" y="434723"/>
                  <a:pt x="3012695" y="427645"/>
                </a:cubicBezTo>
                <a:cubicBezTo>
                  <a:pt x="2977800" y="418597"/>
                  <a:pt x="2882319" y="411554"/>
                  <a:pt x="2857259" y="409172"/>
                </a:cubicBezTo>
                <a:cubicBezTo>
                  <a:pt x="2807651" y="393451"/>
                  <a:pt x="2797249" y="387968"/>
                  <a:pt x="2747781" y="396217"/>
                </a:cubicBezTo>
                <a:lnTo>
                  <a:pt x="2682595" y="409132"/>
                </a:lnTo>
                <a:lnTo>
                  <a:pt x="2682516" y="407670"/>
                </a:lnTo>
                <a:cubicBezTo>
                  <a:pt x="2683271" y="403719"/>
                  <a:pt x="2682745" y="398036"/>
                  <a:pt x="2686523" y="396240"/>
                </a:cubicBezTo>
                <a:cubicBezTo>
                  <a:pt x="2710278" y="384948"/>
                  <a:pt x="2793745" y="385199"/>
                  <a:pt x="2802735" y="384810"/>
                </a:cubicBezTo>
                <a:lnTo>
                  <a:pt x="2898911" y="381000"/>
                </a:lnTo>
                <a:cubicBezTo>
                  <a:pt x="2906926" y="379730"/>
                  <a:pt x="2914912" y="378282"/>
                  <a:pt x="2922955" y="377190"/>
                </a:cubicBezTo>
                <a:cubicBezTo>
                  <a:pt x="2942965" y="374472"/>
                  <a:pt x="2963672" y="374993"/>
                  <a:pt x="2983065" y="369570"/>
                </a:cubicBezTo>
                <a:cubicBezTo>
                  <a:pt x="2987685" y="368278"/>
                  <a:pt x="2987997" y="361658"/>
                  <a:pt x="2991079" y="358140"/>
                </a:cubicBezTo>
                <a:cubicBezTo>
                  <a:pt x="2994707" y="354001"/>
                  <a:pt x="2997922" y="348898"/>
                  <a:pt x="3003101" y="346711"/>
                </a:cubicBezTo>
                <a:cubicBezTo>
                  <a:pt x="3010526" y="343573"/>
                  <a:pt x="3019214" y="344576"/>
                  <a:pt x="3027145" y="342900"/>
                </a:cubicBezTo>
                <a:cubicBezTo>
                  <a:pt x="3031268" y="342029"/>
                  <a:pt x="3035160" y="340360"/>
                  <a:pt x="3039167" y="339090"/>
                </a:cubicBezTo>
                <a:cubicBezTo>
                  <a:pt x="3043175" y="335280"/>
                  <a:pt x="3046474" y="330649"/>
                  <a:pt x="3051189" y="327660"/>
                </a:cubicBezTo>
                <a:cubicBezTo>
                  <a:pt x="3054704" y="325432"/>
                  <a:pt x="3060972" y="327256"/>
                  <a:pt x="3063211" y="323850"/>
                </a:cubicBezTo>
                <a:lnTo>
                  <a:pt x="3070643" y="299120"/>
                </a:lnTo>
                <a:lnTo>
                  <a:pt x="3075233" y="297180"/>
                </a:lnTo>
                <a:cubicBezTo>
                  <a:pt x="3086416" y="287515"/>
                  <a:pt x="3098909" y="278655"/>
                  <a:pt x="3107292" y="266700"/>
                </a:cubicBezTo>
                <a:cubicBezTo>
                  <a:pt x="3109963" y="262890"/>
                  <a:pt x="3110834" y="256971"/>
                  <a:pt x="3115305" y="255270"/>
                </a:cubicBezTo>
                <a:cubicBezTo>
                  <a:pt x="3125306" y="251467"/>
                  <a:pt x="3136720" y="253017"/>
                  <a:pt x="3147365" y="251460"/>
                </a:cubicBezTo>
                <a:cubicBezTo>
                  <a:pt x="3154097" y="250475"/>
                  <a:pt x="3160830" y="249354"/>
                  <a:pt x="3167400" y="247650"/>
                </a:cubicBezTo>
                <a:cubicBezTo>
                  <a:pt x="3249736" y="226301"/>
                  <a:pt x="3139781" y="252861"/>
                  <a:pt x="3211482" y="232410"/>
                </a:cubicBezTo>
                <a:cubicBezTo>
                  <a:pt x="3218005" y="230549"/>
                  <a:pt x="3224870" y="230005"/>
                  <a:pt x="3231519" y="228600"/>
                </a:cubicBezTo>
                <a:cubicBezTo>
                  <a:pt x="3236896" y="227464"/>
                  <a:pt x="3242205" y="226060"/>
                  <a:pt x="3247548" y="224790"/>
                </a:cubicBezTo>
                <a:cubicBezTo>
                  <a:pt x="3252463" y="221052"/>
                  <a:pt x="3271101" y="205974"/>
                  <a:pt x="3279607" y="201930"/>
                </a:cubicBezTo>
                <a:cubicBezTo>
                  <a:pt x="3283385" y="200134"/>
                  <a:pt x="3287621" y="199390"/>
                  <a:pt x="3291629" y="198120"/>
                </a:cubicBezTo>
                <a:cubicBezTo>
                  <a:pt x="3314666" y="168916"/>
                  <a:pt x="3292234" y="193831"/>
                  <a:pt x="3315673" y="175260"/>
                </a:cubicBezTo>
                <a:cubicBezTo>
                  <a:pt x="3320026" y="171811"/>
                  <a:pt x="3322979" y="166819"/>
                  <a:pt x="3327694" y="163830"/>
                </a:cubicBezTo>
                <a:cubicBezTo>
                  <a:pt x="3330836" y="161838"/>
                  <a:pt x="3354009" y="156464"/>
                  <a:pt x="3355746" y="156210"/>
                </a:cubicBezTo>
                <a:cubicBezTo>
                  <a:pt x="3367701" y="154461"/>
                  <a:pt x="3379822" y="153920"/>
                  <a:pt x="3391812" y="152400"/>
                </a:cubicBezTo>
                <a:cubicBezTo>
                  <a:pt x="3412867" y="149731"/>
                  <a:pt x="3413682" y="149107"/>
                  <a:pt x="3431885" y="144780"/>
                </a:cubicBezTo>
                <a:cubicBezTo>
                  <a:pt x="3437228" y="146050"/>
                  <a:pt x="3442619" y="147151"/>
                  <a:pt x="3447914" y="148590"/>
                </a:cubicBezTo>
                <a:cubicBezTo>
                  <a:pt x="3451976" y="149693"/>
                  <a:pt x="3455839" y="151426"/>
                  <a:pt x="3459936" y="152400"/>
                </a:cubicBezTo>
                <a:lnTo>
                  <a:pt x="3491995" y="160020"/>
                </a:lnTo>
                <a:cubicBezTo>
                  <a:pt x="3506688" y="159385"/>
                  <a:pt x="3521474" y="159582"/>
                  <a:pt x="3536214" y="159363"/>
                </a:cubicBezTo>
                <a:lnTo>
                  <a:pt x="3567011" y="157154"/>
                </a:lnTo>
                <a:lnTo>
                  <a:pt x="3564127" y="160021"/>
                </a:lnTo>
                <a:cubicBezTo>
                  <a:pt x="3554063" y="167196"/>
                  <a:pt x="3539479" y="173643"/>
                  <a:pt x="3528061" y="179071"/>
                </a:cubicBezTo>
                <a:cubicBezTo>
                  <a:pt x="3514703" y="180340"/>
                  <a:pt x="3501151" y="180378"/>
                  <a:pt x="3487988" y="182880"/>
                </a:cubicBezTo>
                <a:cubicBezTo>
                  <a:pt x="3480934" y="184222"/>
                  <a:pt x="3474687" y="188100"/>
                  <a:pt x="3467951" y="190501"/>
                </a:cubicBezTo>
                <a:cubicBezTo>
                  <a:pt x="3456453" y="194600"/>
                  <a:pt x="3452532" y="195118"/>
                  <a:pt x="3439900" y="198121"/>
                </a:cubicBezTo>
                <a:cubicBezTo>
                  <a:pt x="3408433" y="200422"/>
                  <a:pt x="3357734" y="203204"/>
                  <a:pt x="3327694" y="209551"/>
                </a:cubicBezTo>
                <a:cubicBezTo>
                  <a:pt x="3322993" y="210544"/>
                  <a:pt x="3319854" y="214898"/>
                  <a:pt x="3315673" y="217171"/>
                </a:cubicBezTo>
                <a:cubicBezTo>
                  <a:pt x="3310486" y="219988"/>
                  <a:pt x="3302544" y="219825"/>
                  <a:pt x="3299643" y="224790"/>
                </a:cubicBezTo>
                <a:cubicBezTo>
                  <a:pt x="3295057" y="232641"/>
                  <a:pt x="3286473" y="249283"/>
                  <a:pt x="3295636" y="251460"/>
                </a:cubicBezTo>
                <a:cubicBezTo>
                  <a:pt x="3504957" y="301215"/>
                  <a:pt x="3383291" y="227011"/>
                  <a:pt x="3439900" y="262890"/>
                </a:cubicBezTo>
                <a:cubicBezTo>
                  <a:pt x="3449250" y="265431"/>
                  <a:pt x="3458416" y="268698"/>
                  <a:pt x="3467951" y="270511"/>
                </a:cubicBezTo>
                <a:cubicBezTo>
                  <a:pt x="3478511" y="272519"/>
                  <a:pt x="3490168" y="270163"/>
                  <a:pt x="3500010" y="274321"/>
                </a:cubicBezTo>
                <a:cubicBezTo>
                  <a:pt x="3503870" y="275951"/>
                  <a:pt x="3502681" y="281941"/>
                  <a:pt x="3504017" y="285751"/>
                </a:cubicBezTo>
                <a:cubicBezTo>
                  <a:pt x="3508024" y="288291"/>
                  <a:pt x="3512339" y="290440"/>
                  <a:pt x="3516039" y="293371"/>
                </a:cubicBezTo>
                <a:cubicBezTo>
                  <a:pt x="3520392" y="296820"/>
                  <a:pt x="3523449" y="301669"/>
                  <a:pt x="3528061" y="304801"/>
                </a:cubicBezTo>
                <a:cubicBezTo>
                  <a:pt x="3532922" y="308102"/>
                  <a:pt x="3538747" y="309881"/>
                  <a:pt x="3544090" y="312421"/>
                </a:cubicBezTo>
                <a:cubicBezTo>
                  <a:pt x="3544090" y="312421"/>
                  <a:pt x="3592784" y="317484"/>
                  <a:pt x="3616222" y="323851"/>
                </a:cubicBezTo>
                <a:cubicBezTo>
                  <a:pt x="3621671" y="325331"/>
                  <a:pt x="3622816" y="333733"/>
                  <a:pt x="3628244" y="335281"/>
                </a:cubicBezTo>
                <a:cubicBezTo>
                  <a:pt x="3650331" y="341581"/>
                  <a:pt x="3673717" y="342609"/>
                  <a:pt x="3696368" y="346711"/>
                </a:cubicBezTo>
                <a:cubicBezTo>
                  <a:pt x="3701779" y="347691"/>
                  <a:pt x="3707055" y="349251"/>
                  <a:pt x="3712398" y="350521"/>
                </a:cubicBezTo>
                <a:cubicBezTo>
                  <a:pt x="3804794" y="356377"/>
                  <a:pt x="3808179" y="337529"/>
                  <a:pt x="3856660" y="373381"/>
                </a:cubicBezTo>
                <a:cubicBezTo>
                  <a:pt x="3861135" y="376689"/>
                  <a:pt x="3864329" y="381361"/>
                  <a:pt x="3868682" y="384811"/>
                </a:cubicBezTo>
                <a:cubicBezTo>
                  <a:pt x="3872383" y="387742"/>
                  <a:pt x="3878550" y="388335"/>
                  <a:pt x="3880704" y="392431"/>
                </a:cubicBezTo>
                <a:cubicBezTo>
                  <a:pt x="3880964" y="392924"/>
                  <a:pt x="3884452" y="421649"/>
                  <a:pt x="3888719" y="426721"/>
                </a:cubicBezTo>
                <a:cubicBezTo>
                  <a:pt x="3911514" y="453812"/>
                  <a:pt x="3896089" y="398957"/>
                  <a:pt x="3904748" y="464821"/>
                </a:cubicBezTo>
                <a:cubicBezTo>
                  <a:pt x="3904748" y="464821"/>
                  <a:pt x="3923905" y="482187"/>
                  <a:pt x="3932800" y="491491"/>
                </a:cubicBezTo>
                <a:cubicBezTo>
                  <a:pt x="3944360" y="503581"/>
                  <a:pt x="3945454" y="507932"/>
                  <a:pt x="3952836" y="521971"/>
                </a:cubicBezTo>
                <a:lnTo>
                  <a:pt x="4024968" y="525780"/>
                </a:lnTo>
                <a:cubicBezTo>
                  <a:pt x="4033403" y="526227"/>
                  <a:pt x="4044584" y="526559"/>
                  <a:pt x="4049012" y="533401"/>
                </a:cubicBezTo>
                <a:cubicBezTo>
                  <a:pt x="4056839" y="545494"/>
                  <a:pt x="4054355" y="561341"/>
                  <a:pt x="4057027" y="575310"/>
                </a:cubicBezTo>
                <a:cubicBezTo>
                  <a:pt x="4027279" y="578454"/>
                  <a:pt x="4001634" y="579613"/>
                  <a:pt x="3972874" y="590551"/>
                </a:cubicBezTo>
                <a:cubicBezTo>
                  <a:pt x="3967611" y="592552"/>
                  <a:pt x="3962125" y="596731"/>
                  <a:pt x="3960851" y="601981"/>
                </a:cubicBezTo>
                <a:cubicBezTo>
                  <a:pt x="3953884" y="630684"/>
                  <a:pt x="3952836" y="660401"/>
                  <a:pt x="3948829" y="689611"/>
                </a:cubicBezTo>
                <a:cubicBezTo>
                  <a:pt x="3952836" y="693420"/>
                  <a:pt x="3956497" y="697591"/>
                  <a:pt x="3960851" y="701041"/>
                </a:cubicBezTo>
                <a:cubicBezTo>
                  <a:pt x="3964551" y="703972"/>
                  <a:pt x="3968865" y="706120"/>
                  <a:pt x="3972874" y="708661"/>
                </a:cubicBezTo>
                <a:cubicBezTo>
                  <a:pt x="3985834" y="716875"/>
                  <a:pt x="4000270" y="722912"/>
                  <a:pt x="4012946" y="731520"/>
                </a:cubicBezTo>
                <a:cubicBezTo>
                  <a:pt x="4019095" y="735697"/>
                  <a:pt x="4023633" y="741680"/>
                  <a:pt x="4028975" y="746761"/>
                </a:cubicBezTo>
                <a:cubicBezTo>
                  <a:pt x="4032381" y="749998"/>
                  <a:pt x="4036991" y="751841"/>
                  <a:pt x="4040997" y="754380"/>
                </a:cubicBezTo>
                <a:cubicBezTo>
                  <a:pt x="4047596" y="758563"/>
                  <a:pt x="4071269" y="771409"/>
                  <a:pt x="4077063" y="781050"/>
                </a:cubicBezTo>
                <a:cubicBezTo>
                  <a:pt x="4079796" y="785597"/>
                  <a:pt x="4078901" y="791478"/>
                  <a:pt x="4081070" y="796291"/>
                </a:cubicBezTo>
                <a:cubicBezTo>
                  <a:pt x="4096692" y="830945"/>
                  <a:pt x="4083762" y="772296"/>
                  <a:pt x="4093093" y="834391"/>
                </a:cubicBezTo>
                <a:cubicBezTo>
                  <a:pt x="4097588" y="847213"/>
                  <a:pt x="4097191" y="847879"/>
                  <a:pt x="4105114" y="861060"/>
                </a:cubicBezTo>
                <a:cubicBezTo>
                  <a:pt x="4107504" y="865037"/>
                  <a:pt x="4110975" y="868394"/>
                  <a:pt x="4113129" y="872491"/>
                </a:cubicBezTo>
                <a:cubicBezTo>
                  <a:pt x="4115018" y="876083"/>
                  <a:pt x="4114432" y="880836"/>
                  <a:pt x="4117136" y="883921"/>
                </a:cubicBezTo>
                <a:cubicBezTo>
                  <a:pt x="4121412" y="888799"/>
                  <a:pt x="4128095" y="891217"/>
                  <a:pt x="4133166" y="895351"/>
                </a:cubicBezTo>
                <a:cubicBezTo>
                  <a:pt x="4137469" y="898857"/>
                  <a:pt x="4141180" y="902971"/>
                  <a:pt x="4145188" y="906781"/>
                </a:cubicBezTo>
                <a:cubicBezTo>
                  <a:pt x="4177246" y="909321"/>
                  <a:pt x="4209193" y="914401"/>
                  <a:pt x="4241364" y="914401"/>
                </a:cubicBezTo>
                <a:cubicBezTo>
                  <a:pt x="4246180" y="914401"/>
                  <a:pt x="4250376" y="910357"/>
                  <a:pt x="4253385" y="906781"/>
                </a:cubicBezTo>
                <a:cubicBezTo>
                  <a:pt x="4256025" y="903645"/>
                  <a:pt x="4256057" y="899160"/>
                  <a:pt x="4257393" y="895351"/>
                </a:cubicBezTo>
                <a:cubicBezTo>
                  <a:pt x="4257393" y="895351"/>
                  <a:pt x="4274188" y="886141"/>
                  <a:pt x="4281437" y="880110"/>
                </a:cubicBezTo>
                <a:cubicBezTo>
                  <a:pt x="4285061" y="877096"/>
                  <a:pt x="4286368" y="872199"/>
                  <a:pt x="4289451" y="868680"/>
                </a:cubicBezTo>
                <a:cubicBezTo>
                  <a:pt x="4293079" y="864542"/>
                  <a:pt x="4298329" y="861734"/>
                  <a:pt x="4301473" y="857251"/>
                </a:cubicBezTo>
                <a:cubicBezTo>
                  <a:pt x="4303817" y="853908"/>
                  <a:pt x="4303026" y="849089"/>
                  <a:pt x="4305481" y="845821"/>
                </a:cubicBezTo>
                <a:cubicBezTo>
                  <a:pt x="4309873" y="839975"/>
                  <a:pt x="4316167" y="835661"/>
                  <a:pt x="4321510" y="830580"/>
                </a:cubicBezTo>
                <a:lnTo>
                  <a:pt x="4333532" y="826771"/>
                </a:lnTo>
                <a:cubicBezTo>
                  <a:pt x="4347014" y="822497"/>
                  <a:pt x="4360795" y="801224"/>
                  <a:pt x="4369598" y="788671"/>
                </a:cubicBezTo>
                <a:cubicBezTo>
                  <a:pt x="4376277" y="786130"/>
                  <a:pt x="4383061" y="783829"/>
                  <a:pt x="4389635" y="781050"/>
                </a:cubicBezTo>
                <a:cubicBezTo>
                  <a:pt x="4395093" y="778743"/>
                  <a:pt x="4400070" y="775425"/>
                  <a:pt x="4405664" y="773430"/>
                </a:cubicBezTo>
                <a:cubicBezTo>
                  <a:pt x="4432778" y="763763"/>
                  <a:pt x="4411110" y="775022"/>
                  <a:pt x="4433715" y="765810"/>
                </a:cubicBezTo>
                <a:cubicBezTo>
                  <a:pt x="4439205" y="763574"/>
                  <a:pt x="4444198" y="760299"/>
                  <a:pt x="4449744" y="758191"/>
                </a:cubicBezTo>
                <a:cubicBezTo>
                  <a:pt x="4457588" y="755207"/>
                  <a:pt x="4466068" y="753832"/>
                  <a:pt x="4473788" y="750571"/>
                </a:cubicBezTo>
                <a:cubicBezTo>
                  <a:pt x="4478189" y="748710"/>
                  <a:pt x="4481628" y="745223"/>
                  <a:pt x="4485810" y="742950"/>
                </a:cubicBezTo>
                <a:cubicBezTo>
                  <a:pt x="4490997" y="740132"/>
                  <a:pt x="4496349" y="737567"/>
                  <a:pt x="4501839" y="735330"/>
                </a:cubicBezTo>
                <a:cubicBezTo>
                  <a:pt x="4505722" y="733749"/>
                  <a:pt x="4510083" y="733316"/>
                  <a:pt x="4513861" y="731520"/>
                </a:cubicBezTo>
                <a:cubicBezTo>
                  <a:pt x="4518170" y="729472"/>
                  <a:pt x="4521876" y="726441"/>
                  <a:pt x="4525883" y="723900"/>
                </a:cubicBezTo>
                <a:cubicBezTo>
                  <a:pt x="4538555" y="715868"/>
                  <a:pt x="4550249" y="706501"/>
                  <a:pt x="4561949" y="697231"/>
                </a:cubicBezTo>
                <a:cubicBezTo>
                  <a:pt x="4592805" y="672784"/>
                  <a:pt x="4556144" y="697099"/>
                  <a:pt x="4585994" y="678181"/>
                </a:cubicBezTo>
                <a:cubicBezTo>
                  <a:pt x="4645504" y="671108"/>
                  <a:pt x="4598711" y="678693"/>
                  <a:pt x="4630074" y="670561"/>
                </a:cubicBezTo>
                <a:cubicBezTo>
                  <a:pt x="4640701" y="667805"/>
                  <a:pt x="4651781" y="666520"/>
                  <a:pt x="4662132" y="662940"/>
                </a:cubicBezTo>
                <a:cubicBezTo>
                  <a:pt x="4666658" y="661376"/>
                  <a:pt x="4669585" y="656769"/>
                  <a:pt x="4674154" y="655320"/>
                </a:cubicBezTo>
                <a:cubicBezTo>
                  <a:pt x="4685838" y="651618"/>
                  <a:pt x="4698273" y="650540"/>
                  <a:pt x="4710220" y="647701"/>
                </a:cubicBezTo>
                <a:cubicBezTo>
                  <a:pt x="4714318" y="646727"/>
                  <a:pt x="4718235" y="645161"/>
                  <a:pt x="4722242" y="643890"/>
                </a:cubicBezTo>
                <a:cubicBezTo>
                  <a:pt x="4731593" y="642620"/>
                  <a:pt x="4741181" y="642444"/>
                  <a:pt x="4750295" y="640081"/>
                </a:cubicBezTo>
                <a:cubicBezTo>
                  <a:pt x="4797554" y="627827"/>
                  <a:pt x="4736275" y="635952"/>
                  <a:pt x="4782352" y="628651"/>
                </a:cubicBezTo>
                <a:cubicBezTo>
                  <a:pt x="4803202" y="625347"/>
                  <a:pt x="4812395" y="624130"/>
                  <a:pt x="4815764" y="623876"/>
                </a:cubicBezTo>
                <a:lnTo>
                  <a:pt x="4814992" y="624385"/>
                </a:lnTo>
                <a:lnTo>
                  <a:pt x="4812810" y="624908"/>
                </a:lnTo>
                <a:cubicBezTo>
                  <a:pt x="4809385" y="625810"/>
                  <a:pt x="4811809" y="625425"/>
                  <a:pt x="4814247" y="624878"/>
                </a:cubicBezTo>
                <a:lnTo>
                  <a:pt x="4814992" y="624385"/>
                </a:lnTo>
                <a:lnTo>
                  <a:pt x="4823064" y="622451"/>
                </a:lnTo>
                <a:cubicBezTo>
                  <a:pt x="4828431" y="621217"/>
                  <a:pt x="4835989" y="619520"/>
                  <a:pt x="4846469" y="617220"/>
                </a:cubicBezTo>
                <a:cubicBezTo>
                  <a:pt x="4853106" y="615765"/>
                  <a:pt x="4860045" y="615459"/>
                  <a:pt x="4866506" y="613411"/>
                </a:cubicBezTo>
                <a:cubicBezTo>
                  <a:pt x="4881037" y="608806"/>
                  <a:pt x="4882245" y="604860"/>
                  <a:pt x="4894557" y="598171"/>
                </a:cubicBezTo>
                <a:cubicBezTo>
                  <a:pt x="4919173" y="584798"/>
                  <a:pt x="4903027" y="597739"/>
                  <a:pt x="4922608" y="579121"/>
                </a:cubicBezTo>
                <a:cubicBezTo>
                  <a:pt x="4955970" y="571192"/>
                  <a:pt x="4922985" y="580846"/>
                  <a:pt x="4950660" y="567691"/>
                </a:cubicBezTo>
                <a:cubicBezTo>
                  <a:pt x="4989873" y="549050"/>
                  <a:pt x="4954866" y="570104"/>
                  <a:pt x="4982718" y="552451"/>
                </a:cubicBezTo>
                <a:cubicBezTo>
                  <a:pt x="4996265" y="550304"/>
                  <a:pt x="5011545" y="550186"/>
                  <a:pt x="5022792" y="541021"/>
                </a:cubicBezTo>
                <a:cubicBezTo>
                  <a:pt x="5038368" y="528327"/>
                  <a:pt x="5042548" y="523790"/>
                  <a:pt x="5041523" y="523197"/>
                </a:cubicBezTo>
                <a:lnTo>
                  <a:pt x="5030347" y="528413"/>
                </a:lnTo>
                <a:lnTo>
                  <a:pt x="5032936" y="526835"/>
                </a:lnTo>
                <a:cubicBezTo>
                  <a:pt x="5038752" y="523227"/>
                  <a:pt x="5047134" y="517971"/>
                  <a:pt x="5058858" y="510541"/>
                </a:cubicBezTo>
                <a:cubicBezTo>
                  <a:pt x="5069860" y="503566"/>
                  <a:pt x="5084837" y="496288"/>
                  <a:pt x="5086909" y="483871"/>
                </a:cubicBezTo>
                <a:cubicBezTo>
                  <a:pt x="5098652" y="413530"/>
                  <a:pt x="5093863" y="341570"/>
                  <a:pt x="5098931" y="270511"/>
                </a:cubicBezTo>
                <a:cubicBezTo>
                  <a:pt x="5099217" y="266503"/>
                  <a:pt x="5101603" y="262890"/>
                  <a:pt x="5102938" y="259081"/>
                </a:cubicBezTo>
                <a:cubicBezTo>
                  <a:pt x="5106945" y="256540"/>
                  <a:pt x="5111260" y="254391"/>
                  <a:pt x="5114960" y="251460"/>
                </a:cubicBezTo>
                <a:cubicBezTo>
                  <a:pt x="5119313" y="248011"/>
                  <a:pt x="5122028" y="242647"/>
                  <a:pt x="5126982" y="240031"/>
                </a:cubicBezTo>
                <a:cubicBezTo>
                  <a:pt x="5134367" y="236130"/>
                  <a:pt x="5143306" y="235672"/>
                  <a:pt x="5151026" y="232410"/>
                </a:cubicBezTo>
                <a:cubicBezTo>
                  <a:pt x="5155427" y="230550"/>
                  <a:pt x="5159041" y="227331"/>
                  <a:pt x="5163048" y="224790"/>
                </a:cubicBezTo>
                <a:cubicBezTo>
                  <a:pt x="5168391" y="223521"/>
                  <a:pt x="5174015" y="223043"/>
                  <a:pt x="5179078" y="220981"/>
                </a:cubicBezTo>
                <a:cubicBezTo>
                  <a:pt x="5196997" y="213679"/>
                  <a:pt x="5186052" y="208728"/>
                  <a:pt x="5211136" y="209551"/>
                </a:cubicBezTo>
                <a:cubicBezTo>
                  <a:pt x="5243286" y="210604"/>
                  <a:pt x="5275253" y="214630"/>
                  <a:pt x="5307312" y="217171"/>
                </a:cubicBezTo>
                <a:cubicBezTo>
                  <a:pt x="5328062" y="207306"/>
                  <a:pt x="5329396" y="208681"/>
                  <a:pt x="5347386" y="186690"/>
                </a:cubicBezTo>
                <a:cubicBezTo>
                  <a:pt x="5349980" y="183521"/>
                  <a:pt x="5349504" y="178853"/>
                  <a:pt x="5351392" y="175260"/>
                </a:cubicBezTo>
                <a:cubicBezTo>
                  <a:pt x="5354876" y="168636"/>
                  <a:pt x="5359632" y="162683"/>
                  <a:pt x="5363414" y="156210"/>
                </a:cubicBezTo>
                <a:cubicBezTo>
                  <a:pt x="5366315" y="151246"/>
                  <a:pt x="5368757" y="146050"/>
                  <a:pt x="5371429" y="140971"/>
                </a:cubicBezTo>
                <a:cubicBezTo>
                  <a:pt x="5378721" y="127105"/>
                  <a:pt x="5390130" y="115571"/>
                  <a:pt x="5399481" y="102871"/>
                </a:cubicBezTo>
                <a:cubicBezTo>
                  <a:pt x="5390797" y="104141"/>
                  <a:pt x="5358027" y="109570"/>
                  <a:pt x="5347386" y="110491"/>
                </a:cubicBezTo>
                <a:cubicBezTo>
                  <a:pt x="5343179" y="110854"/>
                  <a:pt x="5339530" y="113641"/>
                  <a:pt x="5335363" y="114300"/>
                </a:cubicBezTo>
                <a:cubicBezTo>
                  <a:pt x="5323432" y="116192"/>
                  <a:pt x="5311319" y="116841"/>
                  <a:pt x="5299297" y="118111"/>
                </a:cubicBezTo>
                <a:cubicBezTo>
                  <a:pt x="5263232" y="115571"/>
                  <a:pt x="5227084" y="113912"/>
                  <a:pt x="5191099" y="110491"/>
                </a:cubicBezTo>
                <a:cubicBezTo>
                  <a:pt x="5181341" y="109563"/>
                  <a:pt x="5174803" y="103972"/>
                  <a:pt x="5167055" y="99061"/>
                </a:cubicBezTo>
                <a:cubicBezTo>
                  <a:pt x="5160026" y="94605"/>
                  <a:pt x="5151026" y="93980"/>
                  <a:pt x="5143011" y="91441"/>
                </a:cubicBezTo>
                <a:lnTo>
                  <a:pt x="5106945" y="80011"/>
                </a:lnTo>
                <a:cubicBezTo>
                  <a:pt x="5009434" y="78741"/>
                  <a:pt x="4911857" y="79810"/>
                  <a:pt x="4814411" y="76200"/>
                </a:cubicBezTo>
                <a:cubicBezTo>
                  <a:pt x="4808442" y="75979"/>
                  <a:pt x="4803841" y="70888"/>
                  <a:pt x="4798381" y="68581"/>
                </a:cubicBezTo>
                <a:cubicBezTo>
                  <a:pt x="4791809" y="65803"/>
                  <a:pt x="4785169" y="63124"/>
                  <a:pt x="4778345" y="60961"/>
                </a:cubicBezTo>
                <a:cubicBezTo>
                  <a:pt x="4752468" y="52760"/>
                  <a:pt x="4771424" y="62923"/>
                  <a:pt x="4750295" y="49531"/>
                </a:cubicBezTo>
                <a:cubicBezTo>
                  <a:pt x="4735865" y="46786"/>
                  <a:pt x="4726294" y="46704"/>
                  <a:pt x="4714228" y="38100"/>
                </a:cubicBezTo>
                <a:cubicBezTo>
                  <a:pt x="4708183" y="33789"/>
                  <a:pt x="4703541" y="27941"/>
                  <a:pt x="4698199" y="22861"/>
                </a:cubicBezTo>
                <a:cubicBezTo>
                  <a:pt x="4694191" y="21591"/>
                  <a:pt x="4690058" y="20633"/>
                  <a:pt x="4686177" y="19051"/>
                </a:cubicBezTo>
                <a:cubicBezTo>
                  <a:pt x="4675283" y="14612"/>
                  <a:pt x="4661761" y="6026"/>
                  <a:pt x="4650110" y="3811"/>
                </a:cubicBezTo>
                <a:cubicBezTo>
                  <a:pt x="4636947" y="1308"/>
                  <a:pt x="4623395" y="1270"/>
                  <a:pt x="4610038" y="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12191980" y="6857999"/>
                </a:lnTo>
                <a:lnTo>
                  <a:pt x="12190094" y="6848931"/>
                </a:lnTo>
                <a:cubicBezTo>
                  <a:pt x="12187847" y="6846715"/>
                  <a:pt x="12182989" y="6843701"/>
                  <a:pt x="12172551" y="6835081"/>
                </a:cubicBezTo>
                <a:cubicBezTo>
                  <a:pt x="12149438" y="6815996"/>
                  <a:pt x="12134176" y="6812390"/>
                  <a:pt x="12094833" y="6793826"/>
                </a:cubicBezTo>
                <a:cubicBezTo>
                  <a:pt x="12010639" y="6792298"/>
                  <a:pt x="11926307" y="6791978"/>
                  <a:pt x="11842250" y="6789242"/>
                </a:cubicBezTo>
                <a:cubicBezTo>
                  <a:pt x="11832034" y="6788909"/>
                  <a:pt x="11822952" y="6785986"/>
                  <a:pt x="11813106" y="6784658"/>
                </a:cubicBezTo>
                <a:cubicBezTo>
                  <a:pt x="11800268" y="6782928"/>
                  <a:pt x="11787086" y="6781805"/>
                  <a:pt x="11774247" y="6780074"/>
                </a:cubicBezTo>
                <a:cubicBezTo>
                  <a:pt x="11764402" y="6778747"/>
                  <a:pt x="11755327" y="6775766"/>
                  <a:pt x="11745103" y="6775490"/>
                </a:cubicBezTo>
                <a:cubicBezTo>
                  <a:pt x="11641598" y="6772700"/>
                  <a:pt x="11537855" y="6772435"/>
                  <a:pt x="11434232" y="6770906"/>
                </a:cubicBezTo>
                <a:cubicBezTo>
                  <a:pt x="11424517" y="6772435"/>
                  <a:pt x="11413608" y="6772810"/>
                  <a:pt x="11405088" y="6775490"/>
                </a:cubicBezTo>
                <a:cubicBezTo>
                  <a:pt x="11393657" y="6779086"/>
                  <a:pt x="11389317" y="6787757"/>
                  <a:pt x="11375944" y="6789242"/>
                </a:cubicBezTo>
                <a:cubicBezTo>
                  <a:pt x="11331701" y="6794154"/>
                  <a:pt x="11285273" y="6792298"/>
                  <a:pt x="11239938" y="6793826"/>
                </a:cubicBezTo>
                <a:cubicBezTo>
                  <a:pt x="11226985" y="6789242"/>
                  <a:pt x="11214254" y="6784515"/>
                  <a:pt x="11201078" y="6780074"/>
                </a:cubicBezTo>
                <a:cubicBezTo>
                  <a:pt x="11191577" y="6776872"/>
                  <a:pt x="11179228" y="6775208"/>
                  <a:pt x="11171934" y="6770906"/>
                </a:cubicBezTo>
                <a:cubicBezTo>
                  <a:pt x="11165537" y="6767133"/>
                  <a:pt x="11165458" y="6761738"/>
                  <a:pt x="11162220" y="6757155"/>
                </a:cubicBezTo>
                <a:cubicBezTo>
                  <a:pt x="11149267" y="6751043"/>
                  <a:pt x="11135281" y="6745382"/>
                  <a:pt x="11123360" y="6738819"/>
                </a:cubicBezTo>
                <a:cubicBezTo>
                  <a:pt x="11115762" y="6734636"/>
                  <a:pt x="11113646" y="6728123"/>
                  <a:pt x="11103932" y="6725067"/>
                </a:cubicBezTo>
                <a:cubicBezTo>
                  <a:pt x="11043776" y="6706144"/>
                  <a:pt x="11074216" y="6742057"/>
                  <a:pt x="11055358" y="6697563"/>
                </a:cubicBezTo>
                <a:cubicBezTo>
                  <a:pt x="11022975" y="6696035"/>
                  <a:pt x="10990123" y="6689968"/>
                  <a:pt x="10958210" y="6692980"/>
                </a:cubicBezTo>
                <a:cubicBezTo>
                  <a:pt x="10937878" y="6694898"/>
                  <a:pt x="10926224" y="6705445"/>
                  <a:pt x="10909636" y="6711315"/>
                </a:cubicBezTo>
                <a:cubicBezTo>
                  <a:pt x="10900295" y="6714620"/>
                  <a:pt x="10890207" y="6717427"/>
                  <a:pt x="10880492" y="6720483"/>
                </a:cubicBezTo>
                <a:cubicBezTo>
                  <a:pt x="10857825" y="6722011"/>
                  <a:pt x="10833414" y="6720679"/>
                  <a:pt x="10812490" y="6725067"/>
                </a:cubicBezTo>
                <a:cubicBezTo>
                  <a:pt x="10801820" y="6727304"/>
                  <a:pt x="10801316" y="6734923"/>
                  <a:pt x="10793060" y="6738819"/>
                </a:cubicBezTo>
                <a:cubicBezTo>
                  <a:pt x="10784804" y="6742714"/>
                  <a:pt x="10774888" y="6746104"/>
                  <a:pt x="10763916" y="6747987"/>
                </a:cubicBezTo>
                <a:cubicBezTo>
                  <a:pt x="10738820" y="6752293"/>
                  <a:pt x="10712104" y="6754099"/>
                  <a:pt x="10686198" y="6757155"/>
                </a:cubicBezTo>
                <a:cubicBezTo>
                  <a:pt x="10676484" y="6754099"/>
                  <a:pt x="10668049" y="6749840"/>
                  <a:pt x="10657054" y="6747987"/>
                </a:cubicBezTo>
                <a:cubicBezTo>
                  <a:pt x="10622284" y="6742127"/>
                  <a:pt x="10583216" y="6742026"/>
                  <a:pt x="10550192" y="6734235"/>
                </a:cubicBezTo>
                <a:cubicBezTo>
                  <a:pt x="10541033" y="6732074"/>
                  <a:pt x="10543716" y="6725067"/>
                  <a:pt x="10540478" y="6720483"/>
                </a:cubicBezTo>
                <a:cubicBezTo>
                  <a:pt x="10481862" y="6714952"/>
                  <a:pt x="10507568" y="6718363"/>
                  <a:pt x="10462760" y="6711315"/>
                </a:cubicBezTo>
                <a:cubicBezTo>
                  <a:pt x="10432348" y="6706532"/>
                  <a:pt x="10424301" y="6685098"/>
                  <a:pt x="10394756" y="6679228"/>
                </a:cubicBezTo>
                <a:cubicBezTo>
                  <a:pt x="10358819" y="6672088"/>
                  <a:pt x="10316742" y="6677373"/>
                  <a:pt x="10278180" y="6674644"/>
                </a:cubicBezTo>
                <a:cubicBezTo>
                  <a:pt x="10251773" y="6672775"/>
                  <a:pt x="10226368" y="6668532"/>
                  <a:pt x="10200462" y="6665476"/>
                </a:cubicBezTo>
                <a:cubicBezTo>
                  <a:pt x="10134625" y="6675832"/>
                  <a:pt x="10206542" y="6663799"/>
                  <a:pt x="10093600" y="6688395"/>
                </a:cubicBezTo>
                <a:cubicBezTo>
                  <a:pt x="10077766" y="6691844"/>
                  <a:pt x="10061217" y="6694507"/>
                  <a:pt x="10045026" y="6697563"/>
                </a:cubicBezTo>
                <a:cubicBezTo>
                  <a:pt x="10011419" y="6699829"/>
                  <a:pt x="9873335" y="6708882"/>
                  <a:pt x="9860446" y="6711315"/>
                </a:cubicBezTo>
                <a:cubicBezTo>
                  <a:pt x="9845413" y="6714152"/>
                  <a:pt x="9841017" y="6723539"/>
                  <a:pt x="9831302" y="6729651"/>
                </a:cubicBezTo>
                <a:cubicBezTo>
                  <a:pt x="9831302" y="6729651"/>
                  <a:pt x="9793410" y="6737944"/>
                  <a:pt x="9773014" y="6738819"/>
                </a:cubicBezTo>
                <a:cubicBezTo>
                  <a:pt x="9685881" y="6742556"/>
                  <a:pt x="9598149" y="6741875"/>
                  <a:pt x="9510716" y="6743403"/>
                </a:cubicBezTo>
                <a:cubicBezTo>
                  <a:pt x="9501002" y="6741875"/>
                  <a:pt x="9489569" y="6741837"/>
                  <a:pt x="9481572" y="6738819"/>
                </a:cubicBezTo>
                <a:cubicBezTo>
                  <a:pt x="9472455" y="6735377"/>
                  <a:pt x="9469147" y="6729475"/>
                  <a:pt x="9462143" y="6725067"/>
                </a:cubicBezTo>
                <a:cubicBezTo>
                  <a:pt x="9449702" y="6717240"/>
                  <a:pt x="9436237" y="6709787"/>
                  <a:pt x="9423284" y="6702147"/>
                </a:cubicBezTo>
                <a:cubicBezTo>
                  <a:pt x="9364996" y="6697563"/>
                  <a:pt x="9306468" y="6693612"/>
                  <a:pt x="9248419" y="6688395"/>
                </a:cubicBezTo>
                <a:cubicBezTo>
                  <a:pt x="9238359" y="6687491"/>
                  <a:pt x="9225939" y="6687480"/>
                  <a:pt x="9219275" y="6683812"/>
                </a:cubicBezTo>
                <a:cubicBezTo>
                  <a:pt x="9205137" y="6676029"/>
                  <a:pt x="9199845" y="6665476"/>
                  <a:pt x="9190130" y="6656308"/>
                </a:cubicBezTo>
                <a:cubicBezTo>
                  <a:pt x="9092983" y="6619636"/>
                  <a:pt x="9186892" y="6642556"/>
                  <a:pt x="9102698" y="6660892"/>
                </a:cubicBezTo>
                <a:cubicBezTo>
                  <a:pt x="9076074" y="6666690"/>
                  <a:pt x="9044410" y="6663948"/>
                  <a:pt x="9015266" y="6665476"/>
                </a:cubicBezTo>
                <a:cubicBezTo>
                  <a:pt x="9002313" y="6663948"/>
                  <a:pt x="8987516" y="6664386"/>
                  <a:pt x="8976407" y="6660892"/>
                </a:cubicBezTo>
                <a:cubicBezTo>
                  <a:pt x="8959512" y="6655578"/>
                  <a:pt x="8953283" y="6634761"/>
                  <a:pt x="8927833" y="6633388"/>
                </a:cubicBezTo>
                <a:cubicBezTo>
                  <a:pt x="8824829" y="6627834"/>
                  <a:pt x="8720476" y="6631518"/>
                  <a:pt x="8616962" y="6628805"/>
                </a:cubicBezTo>
                <a:cubicBezTo>
                  <a:pt x="8603631" y="6628455"/>
                  <a:pt x="8591056" y="6625749"/>
                  <a:pt x="8578103" y="6624220"/>
                </a:cubicBezTo>
                <a:cubicBezTo>
                  <a:pt x="8406187" y="6619151"/>
                  <a:pt x="8473572" y="6624441"/>
                  <a:pt x="8374094" y="6615052"/>
                </a:cubicBezTo>
                <a:cubicBezTo>
                  <a:pt x="8344138" y="6612225"/>
                  <a:pt x="8320232" y="6601138"/>
                  <a:pt x="8296377" y="6592133"/>
                </a:cubicBezTo>
                <a:cubicBezTo>
                  <a:pt x="8287260" y="6588691"/>
                  <a:pt x="8284421" y="6582614"/>
                  <a:pt x="8276947" y="6578381"/>
                </a:cubicBezTo>
                <a:cubicBezTo>
                  <a:pt x="8234833" y="6554536"/>
                  <a:pt x="8263240" y="6573492"/>
                  <a:pt x="8218659" y="6555462"/>
                </a:cubicBezTo>
                <a:cubicBezTo>
                  <a:pt x="8204750" y="6549837"/>
                  <a:pt x="8192752" y="6543237"/>
                  <a:pt x="8179799" y="6537126"/>
                </a:cubicBezTo>
                <a:cubicBezTo>
                  <a:pt x="8163287" y="6529334"/>
                  <a:pt x="8161826" y="6514550"/>
                  <a:pt x="8140941" y="6509622"/>
                </a:cubicBezTo>
                <a:cubicBezTo>
                  <a:pt x="8111832" y="6502755"/>
                  <a:pt x="8076176" y="6506566"/>
                  <a:pt x="8043793" y="6505038"/>
                </a:cubicBezTo>
                <a:cubicBezTo>
                  <a:pt x="8024294" y="6507339"/>
                  <a:pt x="7989209" y="6509293"/>
                  <a:pt x="7975791" y="6518790"/>
                </a:cubicBezTo>
                <a:cubicBezTo>
                  <a:pt x="7968385" y="6524032"/>
                  <a:pt x="7979292" y="6536235"/>
                  <a:pt x="7966075" y="6537126"/>
                </a:cubicBezTo>
                <a:lnTo>
                  <a:pt x="7635775" y="6541710"/>
                </a:lnTo>
                <a:cubicBezTo>
                  <a:pt x="7626061" y="6540182"/>
                  <a:pt x="7616565" y="6538297"/>
                  <a:pt x="7606631" y="6537126"/>
                </a:cubicBezTo>
                <a:cubicBezTo>
                  <a:pt x="7539059" y="6529155"/>
                  <a:pt x="7566281" y="6529955"/>
                  <a:pt x="7499769" y="6550877"/>
                </a:cubicBezTo>
                <a:cubicBezTo>
                  <a:pt x="7464148" y="6553934"/>
                  <a:pt x="7427890" y="6555644"/>
                  <a:pt x="7392907" y="6560045"/>
                </a:cubicBezTo>
                <a:cubicBezTo>
                  <a:pt x="7378914" y="6561806"/>
                  <a:pt x="7365173" y="6564839"/>
                  <a:pt x="7354047" y="6569213"/>
                </a:cubicBezTo>
                <a:cubicBezTo>
                  <a:pt x="7345078" y="6572740"/>
                  <a:pt x="7345882" y="6581515"/>
                  <a:pt x="7334619" y="6582965"/>
                </a:cubicBezTo>
                <a:cubicBezTo>
                  <a:pt x="7271437" y="6591096"/>
                  <a:pt x="7205089" y="6592133"/>
                  <a:pt x="7140324" y="6596717"/>
                </a:cubicBezTo>
                <a:cubicBezTo>
                  <a:pt x="7133848" y="6592133"/>
                  <a:pt x="7129150" y="6586861"/>
                  <a:pt x="7120895" y="6582965"/>
                </a:cubicBezTo>
                <a:cubicBezTo>
                  <a:pt x="7089406" y="6568107"/>
                  <a:pt x="7060007" y="6571925"/>
                  <a:pt x="7014033" y="6569213"/>
                </a:cubicBezTo>
                <a:cubicBezTo>
                  <a:pt x="7004319" y="6570741"/>
                  <a:pt x="6992886" y="6570779"/>
                  <a:pt x="6984889" y="6573797"/>
                </a:cubicBezTo>
                <a:cubicBezTo>
                  <a:pt x="6975772" y="6577239"/>
                  <a:pt x="6970681" y="6582621"/>
                  <a:pt x="6965459" y="6587549"/>
                </a:cubicBezTo>
                <a:cubicBezTo>
                  <a:pt x="6958488" y="6594127"/>
                  <a:pt x="6949144" y="6613759"/>
                  <a:pt x="6946029" y="6619637"/>
                </a:cubicBezTo>
                <a:cubicBezTo>
                  <a:pt x="6939552" y="6625749"/>
                  <a:pt x="6936840" y="6633140"/>
                  <a:pt x="6926600" y="6637972"/>
                </a:cubicBezTo>
                <a:cubicBezTo>
                  <a:pt x="6919359" y="6641389"/>
                  <a:pt x="6907684" y="6642327"/>
                  <a:pt x="6897456" y="6642556"/>
                </a:cubicBezTo>
                <a:cubicBezTo>
                  <a:pt x="6771266" y="6645392"/>
                  <a:pt x="6644873" y="6645612"/>
                  <a:pt x="6518581" y="6647140"/>
                </a:cubicBezTo>
                <a:cubicBezTo>
                  <a:pt x="6503041" y="6636141"/>
                  <a:pt x="6489586" y="6627850"/>
                  <a:pt x="6479723" y="6615052"/>
                </a:cubicBezTo>
                <a:cubicBezTo>
                  <a:pt x="6461788" y="6591780"/>
                  <a:pt x="6467474" y="6583463"/>
                  <a:pt x="6440864" y="6564629"/>
                </a:cubicBezTo>
                <a:cubicBezTo>
                  <a:pt x="6417144" y="6547841"/>
                  <a:pt x="6400949" y="6541212"/>
                  <a:pt x="6372861" y="6527958"/>
                </a:cubicBezTo>
                <a:cubicBezTo>
                  <a:pt x="6351551" y="6527015"/>
                  <a:pt x="6051123" y="6517980"/>
                  <a:pt x="5955128" y="6505038"/>
                </a:cubicBezTo>
                <a:cubicBezTo>
                  <a:pt x="5943901" y="6503525"/>
                  <a:pt x="5934239" y="6499766"/>
                  <a:pt x="5925983" y="6495870"/>
                </a:cubicBezTo>
                <a:cubicBezTo>
                  <a:pt x="5900760" y="6483969"/>
                  <a:pt x="5892800" y="6473723"/>
                  <a:pt x="5877410" y="6459199"/>
                </a:cubicBezTo>
                <a:cubicBezTo>
                  <a:pt x="5808873" y="6394520"/>
                  <a:pt x="5846310" y="6448376"/>
                  <a:pt x="5789977" y="6427112"/>
                </a:cubicBezTo>
                <a:cubicBezTo>
                  <a:pt x="5780860" y="6423670"/>
                  <a:pt x="5777025" y="6417944"/>
                  <a:pt x="5770548" y="6413359"/>
                </a:cubicBezTo>
                <a:cubicBezTo>
                  <a:pt x="5712466" y="6402397"/>
                  <a:pt x="5738519" y="6406794"/>
                  <a:pt x="5692830" y="6399608"/>
                </a:cubicBezTo>
                <a:cubicBezTo>
                  <a:pt x="5670678" y="6396123"/>
                  <a:pt x="5652615" y="6388249"/>
                  <a:pt x="5634542" y="6381272"/>
                </a:cubicBezTo>
                <a:cubicBezTo>
                  <a:pt x="5616820" y="6374430"/>
                  <a:pt x="5607015" y="6362609"/>
                  <a:pt x="5585968" y="6358352"/>
                </a:cubicBezTo>
                <a:cubicBezTo>
                  <a:pt x="5550803" y="6351241"/>
                  <a:pt x="5532188" y="6349075"/>
                  <a:pt x="5517099" y="6350343"/>
                </a:cubicBezTo>
                <a:cubicBezTo>
                  <a:pt x="5502010" y="6351611"/>
                  <a:pt x="5490448" y="6356313"/>
                  <a:pt x="5469391" y="6362936"/>
                </a:cubicBezTo>
                <a:cubicBezTo>
                  <a:pt x="5386531" y="6370756"/>
                  <a:pt x="5454101" y="6363394"/>
                  <a:pt x="5362530" y="6376688"/>
                </a:cubicBezTo>
                <a:cubicBezTo>
                  <a:pt x="5339997" y="6379960"/>
                  <a:pt x="5309253" y="6377170"/>
                  <a:pt x="5294526" y="6385856"/>
                </a:cubicBezTo>
                <a:cubicBezTo>
                  <a:pt x="5278217" y="6395475"/>
                  <a:pt x="5288781" y="6410352"/>
                  <a:pt x="5284812" y="6422527"/>
                </a:cubicBezTo>
                <a:cubicBezTo>
                  <a:pt x="5282301" y="6430228"/>
                  <a:pt x="5278336" y="6437807"/>
                  <a:pt x="5275097" y="6445447"/>
                </a:cubicBezTo>
                <a:cubicBezTo>
                  <a:pt x="5268620" y="6451559"/>
                  <a:pt x="5264939" y="6458533"/>
                  <a:pt x="5255668" y="6463783"/>
                </a:cubicBezTo>
                <a:cubicBezTo>
                  <a:pt x="5206842" y="6491429"/>
                  <a:pt x="5240004" y="6453869"/>
                  <a:pt x="5216808" y="6486702"/>
                </a:cubicBezTo>
                <a:cubicBezTo>
                  <a:pt x="5207094" y="6489759"/>
                  <a:pt x="5196634" y="6492343"/>
                  <a:pt x="5187664" y="6495870"/>
                </a:cubicBezTo>
                <a:cubicBezTo>
                  <a:pt x="5160601" y="6506512"/>
                  <a:pt x="5150818" y="6514468"/>
                  <a:pt x="5129376" y="6527958"/>
                </a:cubicBezTo>
                <a:cubicBezTo>
                  <a:pt x="5080502" y="6543332"/>
                  <a:pt x="5089423" y="6539227"/>
                  <a:pt x="5032228" y="6569213"/>
                </a:cubicBezTo>
                <a:cubicBezTo>
                  <a:pt x="5024418" y="6573308"/>
                  <a:pt x="5019275" y="6578381"/>
                  <a:pt x="5012800" y="6582965"/>
                </a:cubicBezTo>
                <a:cubicBezTo>
                  <a:pt x="4906420" y="6588542"/>
                  <a:pt x="4854030" y="6592133"/>
                  <a:pt x="4731072" y="6592133"/>
                </a:cubicBezTo>
                <a:cubicBezTo>
                  <a:pt x="4698529" y="6592133"/>
                  <a:pt x="4666308" y="6589077"/>
                  <a:pt x="4633925" y="6587549"/>
                </a:cubicBezTo>
                <a:cubicBezTo>
                  <a:pt x="4624210" y="6592133"/>
                  <a:pt x="4613575" y="6596320"/>
                  <a:pt x="4604781" y="6601301"/>
                </a:cubicBezTo>
                <a:cubicBezTo>
                  <a:pt x="4583491" y="6613356"/>
                  <a:pt x="4555335" y="6642545"/>
                  <a:pt x="4546493" y="6651724"/>
                </a:cubicBezTo>
                <a:cubicBezTo>
                  <a:pt x="4542254" y="6656123"/>
                  <a:pt x="4546888" y="6664706"/>
                  <a:pt x="4536779" y="6665476"/>
                </a:cubicBezTo>
                <a:cubicBezTo>
                  <a:pt x="4440657" y="6672791"/>
                  <a:pt x="4342484" y="6671588"/>
                  <a:pt x="4245336" y="6674644"/>
                </a:cubicBezTo>
                <a:cubicBezTo>
                  <a:pt x="4199981" y="6653243"/>
                  <a:pt x="4234384" y="6667678"/>
                  <a:pt x="4187048" y="6651724"/>
                </a:cubicBezTo>
                <a:cubicBezTo>
                  <a:pt x="4173872" y="6647283"/>
                  <a:pt x="4162246" y="6641762"/>
                  <a:pt x="4148188" y="6637972"/>
                </a:cubicBezTo>
                <a:cubicBezTo>
                  <a:pt x="4139297" y="6635575"/>
                  <a:pt x="4128759" y="6634917"/>
                  <a:pt x="4119044" y="6633388"/>
                </a:cubicBezTo>
                <a:cubicBezTo>
                  <a:pt x="4041327" y="6628805"/>
                  <a:pt x="3963369" y="6625053"/>
                  <a:pt x="3885892" y="6619637"/>
                </a:cubicBezTo>
                <a:cubicBezTo>
                  <a:pt x="3862577" y="6618007"/>
                  <a:pt x="3838681" y="6611755"/>
                  <a:pt x="3827603" y="6601301"/>
                </a:cubicBezTo>
                <a:cubicBezTo>
                  <a:pt x="3820218" y="6594332"/>
                  <a:pt x="3823686" y="6585676"/>
                  <a:pt x="3817888" y="6578381"/>
                </a:cubicBezTo>
                <a:cubicBezTo>
                  <a:pt x="3814336" y="6573912"/>
                  <a:pt x="3770993" y="6547349"/>
                  <a:pt x="3769314" y="6546294"/>
                </a:cubicBezTo>
                <a:lnTo>
                  <a:pt x="3711026" y="6537126"/>
                </a:lnTo>
                <a:cubicBezTo>
                  <a:pt x="3697288" y="6534965"/>
                  <a:pt x="3698073" y="6524902"/>
                  <a:pt x="3691597" y="6518790"/>
                </a:cubicBezTo>
                <a:cubicBezTo>
                  <a:pt x="3678643" y="6506566"/>
                  <a:pt x="3677300" y="6489362"/>
                  <a:pt x="3652738" y="6482119"/>
                </a:cubicBezTo>
                <a:cubicBezTo>
                  <a:pt x="3639008" y="6478069"/>
                  <a:pt x="3626831" y="6491287"/>
                  <a:pt x="3613879" y="6495870"/>
                </a:cubicBezTo>
                <a:lnTo>
                  <a:pt x="3575020" y="6500454"/>
                </a:lnTo>
                <a:cubicBezTo>
                  <a:pt x="3533007" y="6505410"/>
                  <a:pt x="3530100" y="6547975"/>
                  <a:pt x="3526446" y="6560045"/>
                </a:cubicBezTo>
                <a:cubicBezTo>
                  <a:pt x="3519969" y="6564629"/>
                  <a:pt x="3513803" y="6569314"/>
                  <a:pt x="3507017" y="6573797"/>
                </a:cubicBezTo>
                <a:cubicBezTo>
                  <a:pt x="3497605" y="6580014"/>
                  <a:pt x="3485905" y="6585500"/>
                  <a:pt x="3477872" y="6592133"/>
                </a:cubicBezTo>
                <a:cubicBezTo>
                  <a:pt x="3472792" y="6596328"/>
                  <a:pt x="3471396" y="6601301"/>
                  <a:pt x="3468158" y="6605885"/>
                </a:cubicBezTo>
                <a:cubicBezTo>
                  <a:pt x="3452680" y="6607711"/>
                  <a:pt x="3416413" y="6615475"/>
                  <a:pt x="3400155" y="6605885"/>
                </a:cubicBezTo>
                <a:cubicBezTo>
                  <a:pt x="3391814" y="6600965"/>
                  <a:pt x="3393679" y="6593661"/>
                  <a:pt x="3390440" y="6587549"/>
                </a:cubicBezTo>
                <a:cubicBezTo>
                  <a:pt x="3334399" y="6580938"/>
                  <a:pt x="3313594" y="6567347"/>
                  <a:pt x="3283578" y="6592133"/>
                </a:cubicBezTo>
                <a:cubicBezTo>
                  <a:pt x="3276954" y="6597603"/>
                  <a:pt x="3277103" y="6604357"/>
                  <a:pt x="3273864" y="6610469"/>
                </a:cubicBezTo>
                <a:cubicBezTo>
                  <a:pt x="3267387" y="6615052"/>
                  <a:pt x="3260227" y="6619437"/>
                  <a:pt x="3254434" y="6624220"/>
                </a:cubicBezTo>
                <a:cubicBezTo>
                  <a:pt x="3247250" y="6630154"/>
                  <a:pt x="3247054" y="6638766"/>
                  <a:pt x="3235005" y="6642556"/>
                </a:cubicBezTo>
                <a:cubicBezTo>
                  <a:pt x="3215390" y="6648727"/>
                  <a:pt x="3189582" y="6648527"/>
                  <a:pt x="3167002" y="6651724"/>
                </a:cubicBezTo>
                <a:cubicBezTo>
                  <a:pt x="3157194" y="6653113"/>
                  <a:pt x="3147572" y="6654780"/>
                  <a:pt x="3137858" y="6656308"/>
                </a:cubicBezTo>
                <a:cubicBezTo>
                  <a:pt x="3092523" y="6657836"/>
                  <a:pt x="3047290" y="6661368"/>
                  <a:pt x="3001851" y="6660892"/>
                </a:cubicBezTo>
                <a:cubicBezTo>
                  <a:pt x="2901282" y="6659837"/>
                  <a:pt x="2801101" y="6654625"/>
                  <a:pt x="2700695" y="6651724"/>
                </a:cubicBezTo>
                <a:lnTo>
                  <a:pt x="2525830" y="6647140"/>
                </a:lnTo>
                <a:lnTo>
                  <a:pt x="2467541" y="6665476"/>
                </a:lnTo>
                <a:cubicBezTo>
                  <a:pt x="2444678" y="6672667"/>
                  <a:pt x="2429790" y="6684366"/>
                  <a:pt x="2409253" y="6692980"/>
                </a:cubicBezTo>
                <a:cubicBezTo>
                  <a:pt x="2376141" y="6706867"/>
                  <a:pt x="2375202" y="6699868"/>
                  <a:pt x="2331535" y="6711315"/>
                </a:cubicBezTo>
                <a:cubicBezTo>
                  <a:pt x="2317381" y="6715025"/>
                  <a:pt x="2305629" y="6720483"/>
                  <a:pt x="2292677" y="6725067"/>
                </a:cubicBezTo>
                <a:cubicBezTo>
                  <a:pt x="2224787" y="6731474"/>
                  <a:pt x="2260390" y="6728370"/>
                  <a:pt x="2185815" y="6734235"/>
                </a:cubicBezTo>
                <a:cubicBezTo>
                  <a:pt x="2162781" y="6736046"/>
                  <a:pt x="2149679" y="6749086"/>
                  <a:pt x="2127526" y="6752570"/>
                </a:cubicBezTo>
                <a:cubicBezTo>
                  <a:pt x="2090153" y="6758449"/>
                  <a:pt x="2049808" y="6758682"/>
                  <a:pt x="2010949" y="6761738"/>
                </a:cubicBezTo>
                <a:cubicBezTo>
                  <a:pt x="1939042" y="6744773"/>
                  <a:pt x="2002026" y="6762049"/>
                  <a:pt x="1942946" y="6738819"/>
                </a:cubicBezTo>
                <a:cubicBezTo>
                  <a:pt x="1920754" y="6730092"/>
                  <a:pt x="1912704" y="6727453"/>
                  <a:pt x="1911290" y="6727543"/>
                </a:cubicBezTo>
                <a:lnTo>
                  <a:pt x="1918762" y="6732214"/>
                </a:lnTo>
                <a:lnTo>
                  <a:pt x="1907746" y="6726883"/>
                </a:lnTo>
                <a:cubicBezTo>
                  <a:pt x="1900159" y="6723251"/>
                  <a:pt x="1889537" y="6718202"/>
                  <a:pt x="1874943" y="6711315"/>
                </a:cubicBezTo>
                <a:cubicBezTo>
                  <a:pt x="1577912" y="6702556"/>
                  <a:pt x="1816553" y="6715887"/>
                  <a:pt x="1661219" y="6697563"/>
                </a:cubicBezTo>
                <a:cubicBezTo>
                  <a:pt x="1577452" y="6687682"/>
                  <a:pt x="1627595" y="6700739"/>
                  <a:pt x="1573787" y="6683812"/>
                </a:cubicBezTo>
                <a:cubicBezTo>
                  <a:pt x="1573787" y="6683812"/>
                  <a:pt x="1533060" y="6679616"/>
                  <a:pt x="1515499" y="6674644"/>
                </a:cubicBezTo>
                <a:cubicBezTo>
                  <a:pt x="1499791" y="6670196"/>
                  <a:pt x="1489592" y="6662420"/>
                  <a:pt x="1476639" y="6656308"/>
                </a:cubicBezTo>
                <a:lnTo>
                  <a:pt x="1428066" y="6647140"/>
                </a:lnTo>
                <a:cubicBezTo>
                  <a:pt x="1409051" y="6643551"/>
                  <a:pt x="1388892" y="6641441"/>
                  <a:pt x="1369777" y="6637972"/>
                </a:cubicBezTo>
                <a:cubicBezTo>
                  <a:pt x="1339333" y="6632447"/>
                  <a:pt x="1305666" y="6616334"/>
                  <a:pt x="1272630" y="6628805"/>
                </a:cubicBezTo>
                <a:cubicBezTo>
                  <a:pt x="1263514" y="6632246"/>
                  <a:pt x="1259678" y="6637973"/>
                  <a:pt x="1253201" y="6642556"/>
                </a:cubicBezTo>
                <a:cubicBezTo>
                  <a:pt x="1203012" y="6658343"/>
                  <a:pt x="1233026" y="6648197"/>
                  <a:pt x="1165769" y="6674644"/>
                </a:cubicBezTo>
                <a:cubicBezTo>
                  <a:pt x="1134105" y="6687094"/>
                  <a:pt x="1109629" y="6703243"/>
                  <a:pt x="1078335" y="6715899"/>
                </a:cubicBezTo>
                <a:cubicBezTo>
                  <a:pt x="943898" y="6770272"/>
                  <a:pt x="1121762" y="6688167"/>
                  <a:pt x="971473" y="6738819"/>
                </a:cubicBezTo>
                <a:cubicBezTo>
                  <a:pt x="963140" y="6741627"/>
                  <a:pt x="971834" y="6751706"/>
                  <a:pt x="961759" y="6752570"/>
                </a:cubicBezTo>
                <a:cubicBezTo>
                  <a:pt x="894777" y="6758317"/>
                  <a:pt x="825753" y="6755627"/>
                  <a:pt x="757749" y="6757155"/>
                </a:cubicBezTo>
                <a:cubicBezTo>
                  <a:pt x="738320" y="6755627"/>
                  <a:pt x="716680" y="6757084"/>
                  <a:pt x="699461" y="6752570"/>
                </a:cubicBezTo>
                <a:cubicBezTo>
                  <a:pt x="685307" y="6748860"/>
                  <a:pt x="686310" y="6735427"/>
                  <a:pt x="670317" y="6734235"/>
                </a:cubicBezTo>
                <a:cubicBezTo>
                  <a:pt x="558183" y="6725880"/>
                  <a:pt x="443640" y="6728123"/>
                  <a:pt x="330301" y="6725067"/>
                </a:cubicBezTo>
                <a:lnTo>
                  <a:pt x="301157" y="6729651"/>
                </a:lnTo>
                <a:cubicBezTo>
                  <a:pt x="231792" y="6740561"/>
                  <a:pt x="254231" y="6730778"/>
                  <a:pt x="223439" y="6752570"/>
                </a:cubicBezTo>
                <a:cubicBezTo>
                  <a:pt x="212966" y="6753559"/>
                  <a:pt x="153570" y="6756140"/>
                  <a:pt x="145723" y="6766322"/>
                </a:cubicBezTo>
                <a:cubicBezTo>
                  <a:pt x="135701" y="6779326"/>
                  <a:pt x="151864" y="6795939"/>
                  <a:pt x="136007" y="6807578"/>
                </a:cubicBezTo>
                <a:cubicBezTo>
                  <a:pt x="119488" y="6819703"/>
                  <a:pt x="84195" y="6822858"/>
                  <a:pt x="58289" y="6830498"/>
                </a:cubicBezTo>
                <a:lnTo>
                  <a:pt x="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2"/>
    </mc:Choice>
    <mc:Fallback>
      <p:transition spd="slow" advTm="22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8B018EA-5DE8-4A63-82B8-B138F6FACBF6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5245431 w 11591656"/>
              <a:gd name="connsiteY0" fmla="*/ 6350342 h 6858000"/>
              <a:gd name="connsiteX1" fmla="*/ 5310909 w 11591656"/>
              <a:gd name="connsiteY1" fmla="*/ 6358351 h 6858000"/>
              <a:gd name="connsiteX2" fmla="*/ 5357091 w 11591656"/>
              <a:gd name="connsiteY2" fmla="*/ 6381271 h 6858000"/>
              <a:gd name="connsiteX3" fmla="*/ 5412509 w 11591656"/>
              <a:gd name="connsiteY3" fmla="*/ 6399607 h 6858000"/>
              <a:gd name="connsiteX4" fmla="*/ 5486400 w 11591656"/>
              <a:gd name="connsiteY4" fmla="*/ 6413358 h 6858000"/>
              <a:gd name="connsiteX5" fmla="*/ 5504873 w 11591656"/>
              <a:gd name="connsiteY5" fmla="*/ 6427111 h 6858000"/>
              <a:gd name="connsiteX6" fmla="*/ 5588000 w 11591656"/>
              <a:gd name="connsiteY6" fmla="*/ 6459198 h 6858000"/>
              <a:gd name="connsiteX7" fmla="*/ 5634182 w 11591656"/>
              <a:gd name="connsiteY7" fmla="*/ 6495869 h 6858000"/>
              <a:gd name="connsiteX8" fmla="*/ 5661891 w 11591656"/>
              <a:gd name="connsiteY8" fmla="*/ 6505037 h 6858000"/>
              <a:gd name="connsiteX9" fmla="*/ 6059055 w 11591656"/>
              <a:gd name="connsiteY9" fmla="*/ 6527957 h 6858000"/>
              <a:gd name="connsiteX10" fmla="*/ 6123709 w 11591656"/>
              <a:gd name="connsiteY10" fmla="*/ 6564628 h 6858000"/>
              <a:gd name="connsiteX11" fmla="*/ 6160655 w 11591656"/>
              <a:gd name="connsiteY11" fmla="*/ 6615051 h 6858000"/>
              <a:gd name="connsiteX12" fmla="*/ 6197600 w 11591656"/>
              <a:gd name="connsiteY12" fmla="*/ 6647139 h 6858000"/>
              <a:gd name="connsiteX13" fmla="*/ 6557818 w 11591656"/>
              <a:gd name="connsiteY13" fmla="*/ 6642555 h 6858000"/>
              <a:gd name="connsiteX14" fmla="*/ 6585527 w 11591656"/>
              <a:gd name="connsiteY14" fmla="*/ 6637971 h 6858000"/>
              <a:gd name="connsiteX15" fmla="*/ 6604000 w 11591656"/>
              <a:gd name="connsiteY15" fmla="*/ 6619636 h 6858000"/>
              <a:gd name="connsiteX16" fmla="*/ 6622473 w 11591656"/>
              <a:gd name="connsiteY16" fmla="*/ 6587548 h 6858000"/>
              <a:gd name="connsiteX17" fmla="*/ 6640946 w 11591656"/>
              <a:gd name="connsiteY17" fmla="*/ 6573796 h 6858000"/>
              <a:gd name="connsiteX18" fmla="*/ 6668655 w 11591656"/>
              <a:gd name="connsiteY18" fmla="*/ 6569212 h 6858000"/>
              <a:gd name="connsiteX19" fmla="*/ 6770255 w 11591656"/>
              <a:gd name="connsiteY19" fmla="*/ 6582964 h 6858000"/>
              <a:gd name="connsiteX20" fmla="*/ 6788727 w 11591656"/>
              <a:gd name="connsiteY20" fmla="*/ 6596716 h 6858000"/>
              <a:gd name="connsiteX21" fmla="*/ 6973455 w 11591656"/>
              <a:gd name="connsiteY21" fmla="*/ 6582964 h 6858000"/>
              <a:gd name="connsiteX22" fmla="*/ 6991927 w 11591656"/>
              <a:gd name="connsiteY22" fmla="*/ 6569212 h 6858000"/>
              <a:gd name="connsiteX23" fmla="*/ 7028873 w 11591656"/>
              <a:gd name="connsiteY23" fmla="*/ 6560044 h 6858000"/>
              <a:gd name="connsiteX24" fmla="*/ 7130473 w 11591656"/>
              <a:gd name="connsiteY24" fmla="*/ 6550876 h 6858000"/>
              <a:gd name="connsiteX25" fmla="*/ 7232073 w 11591656"/>
              <a:gd name="connsiteY25" fmla="*/ 6537125 h 6858000"/>
              <a:gd name="connsiteX26" fmla="*/ 7259782 w 11591656"/>
              <a:gd name="connsiteY26" fmla="*/ 6541709 h 6858000"/>
              <a:gd name="connsiteX27" fmla="*/ 7573818 w 11591656"/>
              <a:gd name="connsiteY27" fmla="*/ 6537125 h 6858000"/>
              <a:gd name="connsiteX28" fmla="*/ 7583055 w 11591656"/>
              <a:gd name="connsiteY28" fmla="*/ 6518789 h 6858000"/>
              <a:gd name="connsiteX29" fmla="*/ 7647709 w 11591656"/>
              <a:gd name="connsiteY29" fmla="*/ 6505037 h 6858000"/>
              <a:gd name="connsiteX30" fmla="*/ 7740073 w 11591656"/>
              <a:gd name="connsiteY30" fmla="*/ 6509621 h 6858000"/>
              <a:gd name="connsiteX31" fmla="*/ 7777018 w 11591656"/>
              <a:gd name="connsiteY31" fmla="*/ 6537125 h 6858000"/>
              <a:gd name="connsiteX32" fmla="*/ 7813964 w 11591656"/>
              <a:gd name="connsiteY32" fmla="*/ 6555461 h 6858000"/>
              <a:gd name="connsiteX33" fmla="*/ 7869382 w 11591656"/>
              <a:gd name="connsiteY33" fmla="*/ 6578380 h 6858000"/>
              <a:gd name="connsiteX34" fmla="*/ 7887855 w 11591656"/>
              <a:gd name="connsiteY34" fmla="*/ 6592132 h 6858000"/>
              <a:gd name="connsiteX35" fmla="*/ 7961746 w 11591656"/>
              <a:gd name="connsiteY35" fmla="*/ 6615051 h 6858000"/>
              <a:gd name="connsiteX36" fmla="*/ 8155709 w 11591656"/>
              <a:gd name="connsiteY36" fmla="*/ 6624219 h 6858000"/>
              <a:gd name="connsiteX37" fmla="*/ 8192655 w 11591656"/>
              <a:gd name="connsiteY37" fmla="*/ 6628804 h 6858000"/>
              <a:gd name="connsiteX38" fmla="*/ 8488218 w 11591656"/>
              <a:gd name="connsiteY38" fmla="*/ 6633387 h 6858000"/>
              <a:gd name="connsiteX39" fmla="*/ 8534400 w 11591656"/>
              <a:gd name="connsiteY39" fmla="*/ 6660891 h 6858000"/>
              <a:gd name="connsiteX40" fmla="*/ 8571346 w 11591656"/>
              <a:gd name="connsiteY40" fmla="*/ 6665475 h 6858000"/>
              <a:gd name="connsiteX41" fmla="*/ 8654473 w 11591656"/>
              <a:gd name="connsiteY41" fmla="*/ 6660891 h 6858000"/>
              <a:gd name="connsiteX42" fmla="*/ 8737600 w 11591656"/>
              <a:gd name="connsiteY42" fmla="*/ 6656307 h 6858000"/>
              <a:gd name="connsiteX43" fmla="*/ 8765309 w 11591656"/>
              <a:gd name="connsiteY43" fmla="*/ 6683811 h 6858000"/>
              <a:gd name="connsiteX44" fmla="*/ 8793018 w 11591656"/>
              <a:gd name="connsiteY44" fmla="*/ 6688394 h 6858000"/>
              <a:gd name="connsiteX45" fmla="*/ 8959273 w 11591656"/>
              <a:gd name="connsiteY45" fmla="*/ 6702146 h 6858000"/>
              <a:gd name="connsiteX46" fmla="*/ 8996218 w 11591656"/>
              <a:gd name="connsiteY46" fmla="*/ 6725066 h 6858000"/>
              <a:gd name="connsiteX47" fmla="*/ 9014691 w 11591656"/>
              <a:gd name="connsiteY47" fmla="*/ 6738818 h 6858000"/>
              <a:gd name="connsiteX48" fmla="*/ 9042400 w 11591656"/>
              <a:gd name="connsiteY48" fmla="*/ 6743402 h 6858000"/>
              <a:gd name="connsiteX49" fmla="*/ 9291782 w 11591656"/>
              <a:gd name="connsiteY49" fmla="*/ 6738818 h 6858000"/>
              <a:gd name="connsiteX50" fmla="*/ 9347200 w 11591656"/>
              <a:gd name="connsiteY50" fmla="*/ 6729650 h 6858000"/>
              <a:gd name="connsiteX51" fmla="*/ 9374909 w 11591656"/>
              <a:gd name="connsiteY51" fmla="*/ 6711314 h 6858000"/>
              <a:gd name="connsiteX52" fmla="*/ 9550400 w 11591656"/>
              <a:gd name="connsiteY52" fmla="*/ 6697562 h 6858000"/>
              <a:gd name="connsiteX53" fmla="*/ 9596582 w 11591656"/>
              <a:gd name="connsiteY53" fmla="*/ 6688394 h 6858000"/>
              <a:gd name="connsiteX54" fmla="*/ 9698182 w 11591656"/>
              <a:gd name="connsiteY54" fmla="*/ 6665475 h 6858000"/>
              <a:gd name="connsiteX55" fmla="*/ 9772073 w 11591656"/>
              <a:gd name="connsiteY55" fmla="*/ 6674643 h 6858000"/>
              <a:gd name="connsiteX56" fmla="*/ 9882909 w 11591656"/>
              <a:gd name="connsiteY56" fmla="*/ 6679227 h 6858000"/>
              <a:gd name="connsiteX57" fmla="*/ 9947564 w 11591656"/>
              <a:gd name="connsiteY57" fmla="*/ 6711314 h 6858000"/>
              <a:gd name="connsiteX58" fmla="*/ 10021455 w 11591656"/>
              <a:gd name="connsiteY58" fmla="*/ 6720482 h 6858000"/>
              <a:gd name="connsiteX59" fmla="*/ 10030691 w 11591656"/>
              <a:gd name="connsiteY59" fmla="*/ 6734234 h 6858000"/>
              <a:gd name="connsiteX60" fmla="*/ 10132291 w 11591656"/>
              <a:gd name="connsiteY60" fmla="*/ 6747986 h 6858000"/>
              <a:gd name="connsiteX61" fmla="*/ 10160000 w 11591656"/>
              <a:gd name="connsiteY61" fmla="*/ 6757154 h 6858000"/>
              <a:gd name="connsiteX62" fmla="*/ 10233891 w 11591656"/>
              <a:gd name="connsiteY62" fmla="*/ 6747986 h 6858000"/>
              <a:gd name="connsiteX63" fmla="*/ 10261600 w 11591656"/>
              <a:gd name="connsiteY63" fmla="*/ 6738818 h 6858000"/>
              <a:gd name="connsiteX64" fmla="*/ 10280073 w 11591656"/>
              <a:gd name="connsiteY64" fmla="*/ 6725066 h 6858000"/>
              <a:gd name="connsiteX65" fmla="*/ 10344727 w 11591656"/>
              <a:gd name="connsiteY65" fmla="*/ 6720482 h 6858000"/>
              <a:gd name="connsiteX66" fmla="*/ 10372436 w 11591656"/>
              <a:gd name="connsiteY66" fmla="*/ 6711314 h 6858000"/>
              <a:gd name="connsiteX67" fmla="*/ 10418618 w 11591656"/>
              <a:gd name="connsiteY67" fmla="*/ 6692979 h 6858000"/>
              <a:gd name="connsiteX68" fmla="*/ 10510982 w 11591656"/>
              <a:gd name="connsiteY68" fmla="*/ 6697562 h 6858000"/>
              <a:gd name="connsiteX69" fmla="*/ 10557164 w 11591656"/>
              <a:gd name="connsiteY69" fmla="*/ 6725066 h 6858000"/>
              <a:gd name="connsiteX70" fmla="*/ 10575636 w 11591656"/>
              <a:gd name="connsiteY70" fmla="*/ 6738818 h 6858000"/>
              <a:gd name="connsiteX71" fmla="*/ 10612582 w 11591656"/>
              <a:gd name="connsiteY71" fmla="*/ 6757154 h 6858000"/>
              <a:gd name="connsiteX72" fmla="*/ 10621818 w 11591656"/>
              <a:gd name="connsiteY72" fmla="*/ 6770905 h 6858000"/>
              <a:gd name="connsiteX73" fmla="*/ 10649527 w 11591656"/>
              <a:gd name="connsiteY73" fmla="*/ 6780073 h 6858000"/>
              <a:gd name="connsiteX74" fmla="*/ 10686473 w 11591656"/>
              <a:gd name="connsiteY74" fmla="*/ 6793825 h 6858000"/>
              <a:gd name="connsiteX75" fmla="*/ 10815782 w 11591656"/>
              <a:gd name="connsiteY75" fmla="*/ 6789241 h 6858000"/>
              <a:gd name="connsiteX76" fmla="*/ 10843491 w 11591656"/>
              <a:gd name="connsiteY76" fmla="*/ 6775489 h 6858000"/>
              <a:gd name="connsiteX77" fmla="*/ 10871200 w 11591656"/>
              <a:gd name="connsiteY77" fmla="*/ 6770905 h 6858000"/>
              <a:gd name="connsiteX78" fmla="*/ 11166764 w 11591656"/>
              <a:gd name="connsiteY78" fmla="*/ 6775489 h 6858000"/>
              <a:gd name="connsiteX79" fmla="*/ 11194473 w 11591656"/>
              <a:gd name="connsiteY79" fmla="*/ 6780073 h 6858000"/>
              <a:gd name="connsiteX80" fmla="*/ 11231418 w 11591656"/>
              <a:gd name="connsiteY80" fmla="*/ 6784657 h 6858000"/>
              <a:gd name="connsiteX81" fmla="*/ 11259127 w 11591656"/>
              <a:gd name="connsiteY81" fmla="*/ 6789241 h 6858000"/>
              <a:gd name="connsiteX82" fmla="*/ 11499273 w 11591656"/>
              <a:gd name="connsiteY82" fmla="*/ 6793825 h 6858000"/>
              <a:gd name="connsiteX83" fmla="*/ 11573164 w 11591656"/>
              <a:gd name="connsiteY83" fmla="*/ 6835080 h 6858000"/>
              <a:gd name="connsiteX84" fmla="*/ 11591636 w 11591656"/>
              <a:gd name="connsiteY84" fmla="*/ 6858000 h 6858000"/>
              <a:gd name="connsiteX85" fmla="*/ 0 w 11591656"/>
              <a:gd name="connsiteY85" fmla="*/ 6858000 h 6858000"/>
              <a:gd name="connsiteX86" fmla="*/ 55418 w 11591656"/>
              <a:gd name="connsiteY86" fmla="*/ 6830497 h 6858000"/>
              <a:gd name="connsiteX87" fmla="*/ 129309 w 11591656"/>
              <a:gd name="connsiteY87" fmla="*/ 6807577 h 6858000"/>
              <a:gd name="connsiteX88" fmla="*/ 138546 w 11591656"/>
              <a:gd name="connsiteY88" fmla="*/ 6766321 h 6858000"/>
              <a:gd name="connsiteX89" fmla="*/ 212436 w 11591656"/>
              <a:gd name="connsiteY89" fmla="*/ 6752569 h 6858000"/>
              <a:gd name="connsiteX90" fmla="*/ 286327 w 11591656"/>
              <a:gd name="connsiteY90" fmla="*/ 6729650 h 6858000"/>
              <a:gd name="connsiteX91" fmla="*/ 314036 w 11591656"/>
              <a:gd name="connsiteY91" fmla="*/ 6725066 h 6858000"/>
              <a:gd name="connsiteX92" fmla="*/ 637309 w 11591656"/>
              <a:gd name="connsiteY92" fmla="*/ 6734234 h 6858000"/>
              <a:gd name="connsiteX93" fmla="*/ 665018 w 11591656"/>
              <a:gd name="connsiteY93" fmla="*/ 6752569 h 6858000"/>
              <a:gd name="connsiteX94" fmla="*/ 720436 w 11591656"/>
              <a:gd name="connsiteY94" fmla="*/ 6757154 h 6858000"/>
              <a:gd name="connsiteX95" fmla="*/ 914400 w 11591656"/>
              <a:gd name="connsiteY95" fmla="*/ 6752569 h 6858000"/>
              <a:gd name="connsiteX96" fmla="*/ 923636 w 11591656"/>
              <a:gd name="connsiteY96" fmla="*/ 6738818 h 6858000"/>
              <a:gd name="connsiteX97" fmla="*/ 1025236 w 11591656"/>
              <a:gd name="connsiteY97" fmla="*/ 6715898 h 6858000"/>
              <a:gd name="connsiteX98" fmla="*/ 1108364 w 11591656"/>
              <a:gd name="connsiteY98" fmla="*/ 6674643 h 6858000"/>
              <a:gd name="connsiteX99" fmla="*/ 1191491 w 11591656"/>
              <a:gd name="connsiteY99" fmla="*/ 6642555 h 6858000"/>
              <a:gd name="connsiteX100" fmla="*/ 1209964 w 11591656"/>
              <a:gd name="connsiteY100" fmla="*/ 6628804 h 6858000"/>
              <a:gd name="connsiteX101" fmla="*/ 1302327 w 11591656"/>
              <a:gd name="connsiteY101" fmla="*/ 6637971 h 6858000"/>
              <a:gd name="connsiteX102" fmla="*/ 1357746 w 11591656"/>
              <a:gd name="connsiteY102" fmla="*/ 6647139 h 6858000"/>
              <a:gd name="connsiteX103" fmla="*/ 1403927 w 11591656"/>
              <a:gd name="connsiteY103" fmla="*/ 6656307 h 6858000"/>
              <a:gd name="connsiteX104" fmla="*/ 1440873 w 11591656"/>
              <a:gd name="connsiteY104" fmla="*/ 6674643 h 6858000"/>
              <a:gd name="connsiteX105" fmla="*/ 1496291 w 11591656"/>
              <a:gd name="connsiteY105" fmla="*/ 6683811 h 6858000"/>
              <a:gd name="connsiteX106" fmla="*/ 1579418 w 11591656"/>
              <a:gd name="connsiteY106" fmla="*/ 6697562 h 6858000"/>
              <a:gd name="connsiteX107" fmla="*/ 1782618 w 11591656"/>
              <a:gd name="connsiteY107" fmla="*/ 6711314 h 6858000"/>
              <a:gd name="connsiteX108" fmla="*/ 1813806 w 11591656"/>
              <a:gd name="connsiteY108" fmla="*/ 6726882 h 6858000"/>
              <a:gd name="connsiteX109" fmla="*/ 1824279 w 11591656"/>
              <a:gd name="connsiteY109" fmla="*/ 6732213 h 6858000"/>
              <a:gd name="connsiteX110" fmla="*/ 1824923 w 11591656"/>
              <a:gd name="connsiteY110" fmla="*/ 6732636 h 6858000"/>
              <a:gd name="connsiteX111" fmla="*/ 1827683 w 11591656"/>
              <a:gd name="connsiteY111" fmla="*/ 6733945 h 6858000"/>
              <a:gd name="connsiteX112" fmla="*/ 1824279 w 11591656"/>
              <a:gd name="connsiteY112" fmla="*/ 6732213 h 6858000"/>
              <a:gd name="connsiteX113" fmla="*/ 1817175 w 11591656"/>
              <a:gd name="connsiteY113" fmla="*/ 6727542 h 6858000"/>
              <a:gd name="connsiteX114" fmla="*/ 1847273 w 11591656"/>
              <a:gd name="connsiteY114" fmla="*/ 6738818 h 6858000"/>
              <a:gd name="connsiteX115" fmla="*/ 1911927 w 11591656"/>
              <a:gd name="connsiteY115" fmla="*/ 6761737 h 6858000"/>
              <a:gd name="connsiteX116" fmla="*/ 2022764 w 11591656"/>
              <a:gd name="connsiteY116" fmla="*/ 6752569 h 6858000"/>
              <a:gd name="connsiteX117" fmla="*/ 2078182 w 11591656"/>
              <a:gd name="connsiteY117" fmla="*/ 6734234 h 6858000"/>
              <a:gd name="connsiteX118" fmla="*/ 2179782 w 11591656"/>
              <a:gd name="connsiteY118" fmla="*/ 6725066 h 6858000"/>
              <a:gd name="connsiteX119" fmla="*/ 2216727 w 11591656"/>
              <a:gd name="connsiteY119" fmla="*/ 6711314 h 6858000"/>
              <a:gd name="connsiteX120" fmla="*/ 2290618 w 11591656"/>
              <a:gd name="connsiteY120" fmla="*/ 6692979 h 6858000"/>
              <a:gd name="connsiteX121" fmla="*/ 2346036 w 11591656"/>
              <a:gd name="connsiteY121" fmla="*/ 6665475 h 6858000"/>
              <a:gd name="connsiteX122" fmla="*/ 2401455 w 11591656"/>
              <a:gd name="connsiteY122" fmla="*/ 6647139 h 6858000"/>
              <a:gd name="connsiteX123" fmla="*/ 2567709 w 11591656"/>
              <a:gd name="connsiteY123" fmla="*/ 6651723 h 6858000"/>
              <a:gd name="connsiteX124" fmla="*/ 2854036 w 11591656"/>
              <a:gd name="connsiteY124" fmla="*/ 6660891 h 6858000"/>
              <a:gd name="connsiteX125" fmla="*/ 2983346 w 11591656"/>
              <a:gd name="connsiteY125" fmla="*/ 6656307 h 6858000"/>
              <a:gd name="connsiteX126" fmla="*/ 3011055 w 11591656"/>
              <a:gd name="connsiteY126" fmla="*/ 6651723 h 6858000"/>
              <a:gd name="connsiteX127" fmla="*/ 3075709 w 11591656"/>
              <a:gd name="connsiteY127" fmla="*/ 6642555 h 6858000"/>
              <a:gd name="connsiteX128" fmla="*/ 3094182 w 11591656"/>
              <a:gd name="connsiteY128" fmla="*/ 6624219 h 6858000"/>
              <a:gd name="connsiteX129" fmla="*/ 3112655 w 11591656"/>
              <a:gd name="connsiteY129" fmla="*/ 6610468 h 6858000"/>
              <a:gd name="connsiteX130" fmla="*/ 3121891 w 11591656"/>
              <a:gd name="connsiteY130" fmla="*/ 6592132 h 6858000"/>
              <a:gd name="connsiteX131" fmla="*/ 3223491 w 11591656"/>
              <a:gd name="connsiteY131" fmla="*/ 6587548 h 6858000"/>
              <a:gd name="connsiteX132" fmla="*/ 3232727 w 11591656"/>
              <a:gd name="connsiteY132" fmla="*/ 6605884 h 6858000"/>
              <a:gd name="connsiteX133" fmla="*/ 3297382 w 11591656"/>
              <a:gd name="connsiteY133" fmla="*/ 6605884 h 6858000"/>
              <a:gd name="connsiteX134" fmla="*/ 3306618 w 11591656"/>
              <a:gd name="connsiteY134" fmla="*/ 6592132 h 6858000"/>
              <a:gd name="connsiteX135" fmla="*/ 3334327 w 11591656"/>
              <a:gd name="connsiteY135" fmla="*/ 6573796 h 6858000"/>
              <a:gd name="connsiteX136" fmla="*/ 3352800 w 11591656"/>
              <a:gd name="connsiteY136" fmla="*/ 6560044 h 6858000"/>
              <a:gd name="connsiteX137" fmla="*/ 3398982 w 11591656"/>
              <a:gd name="connsiteY137" fmla="*/ 6500453 h 6858000"/>
              <a:gd name="connsiteX138" fmla="*/ 3435927 w 11591656"/>
              <a:gd name="connsiteY138" fmla="*/ 6495869 h 6858000"/>
              <a:gd name="connsiteX139" fmla="*/ 3472873 w 11591656"/>
              <a:gd name="connsiteY139" fmla="*/ 6482118 h 6858000"/>
              <a:gd name="connsiteX140" fmla="*/ 3509818 w 11591656"/>
              <a:gd name="connsiteY140" fmla="*/ 6518789 h 6858000"/>
              <a:gd name="connsiteX141" fmla="*/ 3528291 w 11591656"/>
              <a:gd name="connsiteY141" fmla="*/ 6537125 h 6858000"/>
              <a:gd name="connsiteX142" fmla="*/ 3583709 w 11591656"/>
              <a:gd name="connsiteY142" fmla="*/ 6546293 h 6858000"/>
              <a:gd name="connsiteX143" fmla="*/ 3629891 w 11591656"/>
              <a:gd name="connsiteY143" fmla="*/ 6578380 h 6858000"/>
              <a:gd name="connsiteX144" fmla="*/ 3639127 w 11591656"/>
              <a:gd name="connsiteY144" fmla="*/ 6601300 h 6858000"/>
              <a:gd name="connsiteX145" fmla="*/ 3694546 w 11591656"/>
              <a:gd name="connsiteY145" fmla="*/ 6619636 h 6858000"/>
              <a:gd name="connsiteX146" fmla="*/ 3916218 w 11591656"/>
              <a:gd name="connsiteY146" fmla="*/ 6633387 h 6858000"/>
              <a:gd name="connsiteX147" fmla="*/ 3943927 w 11591656"/>
              <a:gd name="connsiteY147" fmla="*/ 6637971 h 6858000"/>
              <a:gd name="connsiteX148" fmla="*/ 3980873 w 11591656"/>
              <a:gd name="connsiteY148" fmla="*/ 6651723 h 6858000"/>
              <a:gd name="connsiteX149" fmla="*/ 4036291 w 11591656"/>
              <a:gd name="connsiteY149" fmla="*/ 6674643 h 6858000"/>
              <a:gd name="connsiteX150" fmla="*/ 4313383 w 11591656"/>
              <a:gd name="connsiteY150" fmla="*/ 6665475 h 6858000"/>
              <a:gd name="connsiteX151" fmla="*/ 4322619 w 11591656"/>
              <a:gd name="connsiteY151" fmla="*/ 6651723 h 6858000"/>
              <a:gd name="connsiteX152" fmla="*/ 4378036 w 11591656"/>
              <a:gd name="connsiteY152" fmla="*/ 6601300 h 6858000"/>
              <a:gd name="connsiteX153" fmla="*/ 4405746 w 11591656"/>
              <a:gd name="connsiteY153" fmla="*/ 6587548 h 6858000"/>
              <a:gd name="connsiteX154" fmla="*/ 4498109 w 11591656"/>
              <a:gd name="connsiteY154" fmla="*/ 6592132 h 6858000"/>
              <a:gd name="connsiteX155" fmla="*/ 4765964 w 11591656"/>
              <a:gd name="connsiteY155" fmla="*/ 6582964 h 6858000"/>
              <a:gd name="connsiteX156" fmla="*/ 4784436 w 11591656"/>
              <a:gd name="connsiteY156" fmla="*/ 6569212 h 6858000"/>
              <a:gd name="connsiteX157" fmla="*/ 4876800 w 11591656"/>
              <a:gd name="connsiteY157" fmla="*/ 6527957 h 6858000"/>
              <a:gd name="connsiteX158" fmla="*/ 4932218 w 11591656"/>
              <a:gd name="connsiteY158" fmla="*/ 6495869 h 6858000"/>
              <a:gd name="connsiteX159" fmla="*/ 4959927 w 11591656"/>
              <a:gd name="connsiteY159" fmla="*/ 6486701 h 6858000"/>
              <a:gd name="connsiteX160" fmla="*/ 4996873 w 11591656"/>
              <a:gd name="connsiteY160" fmla="*/ 6463782 h 6858000"/>
              <a:gd name="connsiteX161" fmla="*/ 5015346 w 11591656"/>
              <a:gd name="connsiteY161" fmla="*/ 6445446 h 6858000"/>
              <a:gd name="connsiteX162" fmla="*/ 5024582 w 11591656"/>
              <a:gd name="connsiteY162" fmla="*/ 6422526 h 6858000"/>
              <a:gd name="connsiteX163" fmla="*/ 5033818 w 11591656"/>
              <a:gd name="connsiteY163" fmla="*/ 6385855 h 6858000"/>
              <a:gd name="connsiteX164" fmla="*/ 5098473 w 11591656"/>
              <a:gd name="connsiteY164" fmla="*/ 6376687 h 6858000"/>
              <a:gd name="connsiteX165" fmla="*/ 5200073 w 11591656"/>
              <a:gd name="connsiteY165" fmla="*/ 6362935 h 6858000"/>
              <a:gd name="connsiteX166" fmla="*/ 5245431 w 11591656"/>
              <a:gd name="connsiteY166" fmla="*/ 6350342 h 6858000"/>
              <a:gd name="connsiteX167" fmla="*/ 3038250 w 11591656"/>
              <a:gd name="connsiteY167" fmla="*/ 3779643 h 6858000"/>
              <a:gd name="connsiteX168" fmla="*/ 3040423 w 11591656"/>
              <a:gd name="connsiteY168" fmla="*/ 3781565 h 6858000"/>
              <a:gd name="connsiteX169" fmla="*/ 3045085 w 11591656"/>
              <a:gd name="connsiteY169" fmla="*/ 3786110 h 6858000"/>
              <a:gd name="connsiteX170" fmla="*/ 3043059 w 11591656"/>
              <a:gd name="connsiteY170" fmla="*/ 3784322 h 6858000"/>
              <a:gd name="connsiteX171" fmla="*/ 3038250 w 11591656"/>
              <a:gd name="connsiteY171" fmla="*/ 3779643 h 6858000"/>
              <a:gd name="connsiteX172" fmla="*/ 10239035 w 11591656"/>
              <a:gd name="connsiteY172" fmla="*/ 3518701 h 6858000"/>
              <a:gd name="connsiteX173" fmla="*/ 10262672 w 11591656"/>
              <a:gd name="connsiteY173" fmla="*/ 3540297 h 6858000"/>
              <a:gd name="connsiteX174" fmla="*/ 10271909 w 11591656"/>
              <a:gd name="connsiteY174" fmla="*/ 3586479 h 6858000"/>
              <a:gd name="connsiteX175" fmla="*/ 10290381 w 11591656"/>
              <a:gd name="connsiteY175" fmla="*/ 3623424 h 6858000"/>
              <a:gd name="connsiteX176" fmla="*/ 10327327 w 11591656"/>
              <a:gd name="connsiteY176" fmla="*/ 3706552 h 6858000"/>
              <a:gd name="connsiteX177" fmla="*/ 10336563 w 11591656"/>
              <a:gd name="connsiteY177" fmla="*/ 3808152 h 6858000"/>
              <a:gd name="connsiteX178" fmla="*/ 10345799 w 11591656"/>
              <a:gd name="connsiteY178" fmla="*/ 3854334 h 6858000"/>
              <a:gd name="connsiteX179" fmla="*/ 10373509 w 11591656"/>
              <a:gd name="connsiteY179" fmla="*/ 3882043 h 6858000"/>
              <a:gd name="connsiteX180" fmla="*/ 10401218 w 11591656"/>
              <a:gd name="connsiteY180" fmla="*/ 3900515 h 6858000"/>
              <a:gd name="connsiteX181" fmla="*/ 10438163 w 11591656"/>
              <a:gd name="connsiteY181" fmla="*/ 3928224 h 6858000"/>
              <a:gd name="connsiteX182" fmla="*/ 10502818 w 11591656"/>
              <a:gd name="connsiteY182" fmla="*/ 3955934 h 6858000"/>
              <a:gd name="connsiteX183" fmla="*/ 10530527 w 11591656"/>
              <a:gd name="connsiteY183" fmla="*/ 3965170 h 6858000"/>
              <a:gd name="connsiteX184" fmla="*/ 10585945 w 11591656"/>
              <a:gd name="connsiteY184" fmla="*/ 4011352 h 6858000"/>
              <a:gd name="connsiteX185" fmla="*/ 10595181 w 11591656"/>
              <a:gd name="connsiteY185" fmla="*/ 4048297 h 6858000"/>
              <a:gd name="connsiteX186" fmla="*/ 10604418 w 11591656"/>
              <a:gd name="connsiteY186" fmla="*/ 4131424 h 6858000"/>
              <a:gd name="connsiteX187" fmla="*/ 10622890 w 11591656"/>
              <a:gd name="connsiteY187" fmla="*/ 4205315 h 6858000"/>
              <a:gd name="connsiteX188" fmla="*/ 10641363 w 11591656"/>
              <a:gd name="connsiteY188" fmla="*/ 4233024 h 6858000"/>
              <a:gd name="connsiteX189" fmla="*/ 10650599 w 11591656"/>
              <a:gd name="connsiteY189" fmla="*/ 4269970 h 6858000"/>
              <a:gd name="connsiteX190" fmla="*/ 10669072 w 11591656"/>
              <a:gd name="connsiteY190" fmla="*/ 4426988 h 6858000"/>
              <a:gd name="connsiteX191" fmla="*/ 10650599 w 11591656"/>
              <a:gd name="connsiteY191" fmla="*/ 4491643 h 6858000"/>
              <a:gd name="connsiteX192" fmla="*/ 10632127 w 11591656"/>
              <a:gd name="connsiteY192" fmla="*/ 4519352 h 6858000"/>
              <a:gd name="connsiteX193" fmla="*/ 10622890 w 11591656"/>
              <a:gd name="connsiteY193" fmla="*/ 4547061 h 6858000"/>
              <a:gd name="connsiteX194" fmla="*/ 10604418 w 11591656"/>
              <a:gd name="connsiteY194" fmla="*/ 4584006 h 6858000"/>
              <a:gd name="connsiteX195" fmla="*/ 10558236 w 11591656"/>
              <a:gd name="connsiteY195" fmla="*/ 4639424 h 6858000"/>
              <a:gd name="connsiteX196" fmla="*/ 10539763 w 11591656"/>
              <a:gd name="connsiteY196" fmla="*/ 4667134 h 6858000"/>
              <a:gd name="connsiteX197" fmla="*/ 10530527 w 11591656"/>
              <a:gd name="connsiteY197" fmla="*/ 4704079 h 6858000"/>
              <a:gd name="connsiteX198" fmla="*/ 10465872 w 11591656"/>
              <a:gd name="connsiteY198" fmla="*/ 4713315 h 6858000"/>
              <a:gd name="connsiteX199" fmla="*/ 10428927 w 11591656"/>
              <a:gd name="connsiteY199" fmla="*/ 4694843 h 6858000"/>
              <a:gd name="connsiteX200" fmla="*/ 10391981 w 11591656"/>
              <a:gd name="connsiteY200" fmla="*/ 4685606 h 6858000"/>
              <a:gd name="connsiteX201" fmla="*/ 10373509 w 11591656"/>
              <a:gd name="connsiteY201" fmla="*/ 4648661 h 6858000"/>
              <a:gd name="connsiteX202" fmla="*/ 10336563 w 11591656"/>
              <a:gd name="connsiteY202" fmla="*/ 4611715 h 6858000"/>
              <a:gd name="connsiteX203" fmla="*/ 10299618 w 11591656"/>
              <a:gd name="connsiteY203" fmla="*/ 4602479 h 6858000"/>
              <a:gd name="connsiteX204" fmla="*/ 10271909 w 11591656"/>
              <a:gd name="connsiteY204" fmla="*/ 4593243 h 6858000"/>
              <a:gd name="connsiteX205" fmla="*/ 10179545 w 11591656"/>
              <a:gd name="connsiteY205" fmla="*/ 4574770 h 6858000"/>
              <a:gd name="connsiteX206" fmla="*/ 10142599 w 11591656"/>
              <a:gd name="connsiteY206" fmla="*/ 4547061 h 6858000"/>
              <a:gd name="connsiteX207" fmla="*/ 10087181 w 11591656"/>
              <a:gd name="connsiteY207" fmla="*/ 4510115 h 6858000"/>
              <a:gd name="connsiteX208" fmla="*/ 10022527 w 11591656"/>
              <a:gd name="connsiteY208" fmla="*/ 4445461 h 6858000"/>
              <a:gd name="connsiteX209" fmla="*/ 10013290 w 11591656"/>
              <a:gd name="connsiteY209" fmla="*/ 4417752 h 6858000"/>
              <a:gd name="connsiteX210" fmla="*/ 9976345 w 11591656"/>
              <a:gd name="connsiteY210" fmla="*/ 4380806 h 6858000"/>
              <a:gd name="connsiteX211" fmla="*/ 9920927 w 11591656"/>
              <a:gd name="connsiteY211" fmla="*/ 4343861 h 6858000"/>
              <a:gd name="connsiteX212" fmla="*/ 9902454 w 11591656"/>
              <a:gd name="connsiteY212" fmla="*/ 4306915 h 6858000"/>
              <a:gd name="connsiteX213" fmla="*/ 9810090 w 11591656"/>
              <a:gd name="connsiteY213" fmla="*/ 4297679 h 6858000"/>
              <a:gd name="connsiteX214" fmla="*/ 9726963 w 11591656"/>
              <a:gd name="connsiteY214" fmla="*/ 4325388 h 6858000"/>
              <a:gd name="connsiteX215" fmla="*/ 9671545 w 11591656"/>
              <a:gd name="connsiteY215" fmla="*/ 4390043 h 6858000"/>
              <a:gd name="connsiteX216" fmla="*/ 9643836 w 11591656"/>
              <a:gd name="connsiteY216" fmla="*/ 4417752 h 6858000"/>
              <a:gd name="connsiteX217" fmla="*/ 9625363 w 11591656"/>
              <a:gd name="connsiteY217" fmla="*/ 4445461 h 6858000"/>
              <a:gd name="connsiteX218" fmla="*/ 9532999 w 11591656"/>
              <a:gd name="connsiteY218" fmla="*/ 4454697 h 6858000"/>
              <a:gd name="connsiteX219" fmla="*/ 9431399 w 11591656"/>
              <a:gd name="connsiteY219" fmla="*/ 4436224 h 6858000"/>
              <a:gd name="connsiteX220" fmla="*/ 9385218 w 11591656"/>
              <a:gd name="connsiteY220" fmla="*/ 4380806 h 6858000"/>
              <a:gd name="connsiteX221" fmla="*/ 9348272 w 11591656"/>
              <a:gd name="connsiteY221" fmla="*/ 4288443 h 6858000"/>
              <a:gd name="connsiteX222" fmla="*/ 9339036 w 11591656"/>
              <a:gd name="connsiteY222" fmla="*/ 4103715 h 6858000"/>
              <a:gd name="connsiteX223" fmla="*/ 9357509 w 11591656"/>
              <a:gd name="connsiteY223" fmla="*/ 4066770 h 6858000"/>
              <a:gd name="connsiteX224" fmla="*/ 9366745 w 11591656"/>
              <a:gd name="connsiteY224" fmla="*/ 4039061 h 6858000"/>
              <a:gd name="connsiteX225" fmla="*/ 9422163 w 11591656"/>
              <a:gd name="connsiteY225" fmla="*/ 3965170 h 6858000"/>
              <a:gd name="connsiteX226" fmla="*/ 9449872 w 11591656"/>
              <a:gd name="connsiteY226" fmla="*/ 3937461 h 6858000"/>
              <a:gd name="connsiteX227" fmla="*/ 9468345 w 11591656"/>
              <a:gd name="connsiteY227" fmla="*/ 3900515 h 6858000"/>
              <a:gd name="connsiteX228" fmla="*/ 9505290 w 11591656"/>
              <a:gd name="connsiteY228" fmla="*/ 3845097 h 6858000"/>
              <a:gd name="connsiteX229" fmla="*/ 9514527 w 11591656"/>
              <a:gd name="connsiteY229" fmla="*/ 3808152 h 6858000"/>
              <a:gd name="connsiteX230" fmla="*/ 9542236 w 11591656"/>
              <a:gd name="connsiteY230" fmla="*/ 3761970 h 6858000"/>
              <a:gd name="connsiteX231" fmla="*/ 9736199 w 11591656"/>
              <a:gd name="connsiteY231" fmla="*/ 3734261 h 6858000"/>
              <a:gd name="connsiteX232" fmla="*/ 9782381 w 11591656"/>
              <a:gd name="connsiteY232" fmla="*/ 3678843 h 6858000"/>
              <a:gd name="connsiteX233" fmla="*/ 9856272 w 11591656"/>
              <a:gd name="connsiteY233" fmla="*/ 3651134 h 6858000"/>
              <a:gd name="connsiteX234" fmla="*/ 9902454 w 11591656"/>
              <a:gd name="connsiteY234" fmla="*/ 3641897 h 6858000"/>
              <a:gd name="connsiteX235" fmla="*/ 9930163 w 11591656"/>
              <a:gd name="connsiteY235" fmla="*/ 3632661 h 6858000"/>
              <a:gd name="connsiteX236" fmla="*/ 9967109 w 11591656"/>
              <a:gd name="connsiteY236" fmla="*/ 3623424 h 6858000"/>
              <a:gd name="connsiteX237" fmla="*/ 9994818 w 11591656"/>
              <a:gd name="connsiteY237" fmla="*/ 3614188 h 6858000"/>
              <a:gd name="connsiteX238" fmla="*/ 10031763 w 11591656"/>
              <a:gd name="connsiteY238" fmla="*/ 3604952 h 6858000"/>
              <a:gd name="connsiteX239" fmla="*/ 10077945 w 11591656"/>
              <a:gd name="connsiteY239" fmla="*/ 3586479 h 6858000"/>
              <a:gd name="connsiteX240" fmla="*/ 10050236 w 11591656"/>
              <a:gd name="connsiteY240" fmla="*/ 3614188 h 6858000"/>
              <a:gd name="connsiteX241" fmla="*/ 10040999 w 11591656"/>
              <a:gd name="connsiteY241" fmla="*/ 3743497 h 6858000"/>
              <a:gd name="connsiteX242" fmla="*/ 10087181 w 11591656"/>
              <a:gd name="connsiteY242" fmla="*/ 3752734 h 6858000"/>
              <a:gd name="connsiteX243" fmla="*/ 10133363 w 11591656"/>
              <a:gd name="connsiteY243" fmla="*/ 3771206 h 6858000"/>
              <a:gd name="connsiteX244" fmla="*/ 10234963 w 11591656"/>
              <a:gd name="connsiteY244" fmla="*/ 3789679 h 6858000"/>
              <a:gd name="connsiteX245" fmla="*/ 10234963 w 11591656"/>
              <a:gd name="connsiteY245" fmla="*/ 3521824 h 6858000"/>
              <a:gd name="connsiteX246" fmla="*/ 10239035 w 11591656"/>
              <a:gd name="connsiteY246" fmla="*/ 3518701 h 6858000"/>
              <a:gd name="connsiteX247" fmla="*/ 9559736 w 11591656"/>
              <a:gd name="connsiteY247" fmla="*/ 3092587 h 6858000"/>
              <a:gd name="connsiteX248" fmla="*/ 9560709 w 11591656"/>
              <a:gd name="connsiteY248" fmla="*/ 3096952 h 6858000"/>
              <a:gd name="connsiteX249" fmla="*/ 9588418 w 11591656"/>
              <a:gd name="connsiteY249" fmla="*/ 3106188 h 6858000"/>
              <a:gd name="connsiteX250" fmla="*/ 9828563 w 11591656"/>
              <a:gd name="connsiteY250" fmla="*/ 3115424 h 6858000"/>
              <a:gd name="connsiteX251" fmla="*/ 9856272 w 11591656"/>
              <a:gd name="connsiteY251" fmla="*/ 3133897 h 6858000"/>
              <a:gd name="connsiteX252" fmla="*/ 9865509 w 11591656"/>
              <a:gd name="connsiteY252" fmla="*/ 3161606 h 6858000"/>
              <a:gd name="connsiteX253" fmla="*/ 9874745 w 11591656"/>
              <a:gd name="connsiteY253" fmla="*/ 3207788 h 6858000"/>
              <a:gd name="connsiteX254" fmla="*/ 10022527 w 11591656"/>
              <a:gd name="connsiteY254" fmla="*/ 3207788 h 6858000"/>
              <a:gd name="connsiteX255" fmla="*/ 10077945 w 11591656"/>
              <a:gd name="connsiteY255" fmla="*/ 3235497 h 6858000"/>
              <a:gd name="connsiteX256" fmla="*/ 10161072 w 11591656"/>
              <a:gd name="connsiteY256" fmla="*/ 3253970 h 6858000"/>
              <a:gd name="connsiteX257" fmla="*/ 10308854 w 11591656"/>
              <a:gd name="connsiteY257" fmla="*/ 3263206 h 6858000"/>
              <a:gd name="connsiteX258" fmla="*/ 10327327 w 11591656"/>
              <a:gd name="connsiteY258" fmla="*/ 3300152 h 6858000"/>
              <a:gd name="connsiteX259" fmla="*/ 10336563 w 11591656"/>
              <a:gd name="connsiteY259" fmla="*/ 3438697 h 6858000"/>
              <a:gd name="connsiteX260" fmla="*/ 10133363 w 11591656"/>
              <a:gd name="connsiteY260" fmla="*/ 3429461 h 6858000"/>
              <a:gd name="connsiteX261" fmla="*/ 10124127 w 11591656"/>
              <a:gd name="connsiteY261" fmla="*/ 3272443 h 6858000"/>
              <a:gd name="connsiteX262" fmla="*/ 10004054 w 11591656"/>
              <a:gd name="connsiteY262" fmla="*/ 3263206 h 6858000"/>
              <a:gd name="connsiteX263" fmla="*/ 9967109 w 11591656"/>
              <a:gd name="connsiteY263" fmla="*/ 3272443 h 6858000"/>
              <a:gd name="connsiteX264" fmla="*/ 9902454 w 11591656"/>
              <a:gd name="connsiteY264" fmla="*/ 3281679 h 6858000"/>
              <a:gd name="connsiteX265" fmla="*/ 9865509 w 11591656"/>
              <a:gd name="connsiteY265" fmla="*/ 3300152 h 6858000"/>
              <a:gd name="connsiteX266" fmla="*/ 9883981 w 11591656"/>
              <a:gd name="connsiteY266" fmla="*/ 3327861 h 6858000"/>
              <a:gd name="connsiteX267" fmla="*/ 9911690 w 11591656"/>
              <a:gd name="connsiteY267" fmla="*/ 3355570 h 6858000"/>
              <a:gd name="connsiteX268" fmla="*/ 9920927 w 11591656"/>
              <a:gd name="connsiteY268" fmla="*/ 3410988 h 6858000"/>
              <a:gd name="connsiteX269" fmla="*/ 9847036 w 11591656"/>
              <a:gd name="connsiteY269" fmla="*/ 3420224 h 6858000"/>
              <a:gd name="connsiteX270" fmla="*/ 9819327 w 11591656"/>
              <a:gd name="connsiteY270" fmla="*/ 3272443 h 6858000"/>
              <a:gd name="connsiteX271" fmla="*/ 9791618 w 11591656"/>
              <a:gd name="connsiteY271" fmla="*/ 3253970 h 6858000"/>
              <a:gd name="connsiteX272" fmla="*/ 9662309 w 11591656"/>
              <a:gd name="connsiteY272" fmla="*/ 3226261 h 6858000"/>
              <a:gd name="connsiteX273" fmla="*/ 9606890 w 11591656"/>
              <a:gd name="connsiteY273" fmla="*/ 3253970 h 6858000"/>
              <a:gd name="connsiteX274" fmla="*/ 9634599 w 11591656"/>
              <a:gd name="connsiteY274" fmla="*/ 3272443 h 6858000"/>
              <a:gd name="connsiteX275" fmla="*/ 9690018 w 11591656"/>
              <a:gd name="connsiteY275" fmla="*/ 3337097 h 6858000"/>
              <a:gd name="connsiteX276" fmla="*/ 9717727 w 11591656"/>
              <a:gd name="connsiteY276" fmla="*/ 3355570 h 6858000"/>
              <a:gd name="connsiteX277" fmla="*/ 9726963 w 11591656"/>
              <a:gd name="connsiteY277" fmla="*/ 3410988 h 6858000"/>
              <a:gd name="connsiteX278" fmla="*/ 9653072 w 11591656"/>
              <a:gd name="connsiteY278" fmla="*/ 3420224 h 6858000"/>
              <a:gd name="connsiteX279" fmla="*/ 9588418 w 11591656"/>
              <a:gd name="connsiteY279" fmla="*/ 3392515 h 6858000"/>
              <a:gd name="connsiteX280" fmla="*/ 9560709 w 11591656"/>
              <a:gd name="connsiteY280" fmla="*/ 3374043 h 6858000"/>
              <a:gd name="connsiteX281" fmla="*/ 9551472 w 11591656"/>
              <a:gd name="connsiteY281" fmla="*/ 3290915 h 6858000"/>
              <a:gd name="connsiteX282" fmla="*/ 9554078 w 11591656"/>
              <a:gd name="connsiteY282" fmla="*/ 3062613 h 6858000"/>
              <a:gd name="connsiteX283" fmla="*/ 9560709 w 11591656"/>
              <a:gd name="connsiteY283" fmla="*/ 3069243 h 6858000"/>
              <a:gd name="connsiteX284" fmla="*/ 9559736 w 11591656"/>
              <a:gd name="connsiteY284" fmla="*/ 3092587 h 6858000"/>
              <a:gd name="connsiteX285" fmla="*/ 9554638 w 11591656"/>
              <a:gd name="connsiteY285" fmla="*/ 3069704 h 6858000"/>
              <a:gd name="connsiteX286" fmla="*/ 9500802 w 11591656"/>
              <a:gd name="connsiteY286" fmla="*/ 2984001 h 6858000"/>
              <a:gd name="connsiteX287" fmla="*/ 9505290 w 11591656"/>
              <a:gd name="connsiteY287" fmla="*/ 2986115 h 6858000"/>
              <a:gd name="connsiteX288" fmla="*/ 9519055 w 11591656"/>
              <a:gd name="connsiteY288" fmla="*/ 2999730 h 6858000"/>
              <a:gd name="connsiteX289" fmla="*/ 9519585 w 11591656"/>
              <a:gd name="connsiteY289" fmla="*/ 3001216 h 6858000"/>
              <a:gd name="connsiteX290" fmla="*/ 9514527 w 11591656"/>
              <a:gd name="connsiteY290" fmla="*/ 3004588 h 6858000"/>
              <a:gd name="connsiteX291" fmla="*/ 9556502 w 11591656"/>
              <a:gd name="connsiteY291" fmla="*/ 2975416 h 6858000"/>
              <a:gd name="connsiteX292" fmla="*/ 9553009 w 11591656"/>
              <a:gd name="connsiteY292" fmla="*/ 2989539 h 6858000"/>
              <a:gd name="connsiteX293" fmla="*/ 9551528 w 11591656"/>
              <a:gd name="connsiteY293" fmla="*/ 3030269 h 6858000"/>
              <a:gd name="connsiteX294" fmla="*/ 9554078 w 11591656"/>
              <a:gd name="connsiteY294" fmla="*/ 3062613 h 6858000"/>
              <a:gd name="connsiteX295" fmla="*/ 9532999 w 11591656"/>
              <a:gd name="connsiteY295" fmla="*/ 3041534 h 6858000"/>
              <a:gd name="connsiteX296" fmla="*/ 9523496 w 11591656"/>
              <a:gd name="connsiteY296" fmla="*/ 3012176 h 6858000"/>
              <a:gd name="connsiteX297" fmla="*/ 9519585 w 11591656"/>
              <a:gd name="connsiteY297" fmla="*/ 3001216 h 6858000"/>
              <a:gd name="connsiteX298" fmla="*/ 9542236 w 11591656"/>
              <a:gd name="connsiteY298" fmla="*/ 2986115 h 6858000"/>
              <a:gd name="connsiteX299" fmla="*/ 9375981 w 11591656"/>
              <a:gd name="connsiteY299" fmla="*/ 2930697 h 6858000"/>
              <a:gd name="connsiteX300" fmla="*/ 9459109 w 11591656"/>
              <a:gd name="connsiteY300" fmla="*/ 2958406 h 6858000"/>
              <a:gd name="connsiteX301" fmla="*/ 9496054 w 11591656"/>
              <a:gd name="connsiteY301" fmla="*/ 2976879 h 6858000"/>
              <a:gd name="connsiteX302" fmla="*/ 9500802 w 11591656"/>
              <a:gd name="connsiteY302" fmla="*/ 2984001 h 6858000"/>
              <a:gd name="connsiteX303" fmla="*/ 9482913 w 11591656"/>
              <a:gd name="connsiteY303" fmla="*/ 2975574 h 6858000"/>
              <a:gd name="connsiteX304" fmla="*/ 9459109 w 11591656"/>
              <a:gd name="connsiteY304" fmla="*/ 2967643 h 6858000"/>
              <a:gd name="connsiteX305" fmla="*/ 9449872 w 11591656"/>
              <a:gd name="connsiteY305" fmla="*/ 3041534 h 6858000"/>
              <a:gd name="connsiteX306" fmla="*/ 9440636 w 11591656"/>
              <a:gd name="connsiteY306" fmla="*/ 3069243 h 6858000"/>
              <a:gd name="connsiteX307" fmla="*/ 9431399 w 11591656"/>
              <a:gd name="connsiteY307" fmla="*/ 3115424 h 6858000"/>
              <a:gd name="connsiteX308" fmla="*/ 9440636 w 11591656"/>
              <a:gd name="connsiteY308" fmla="*/ 3143134 h 6858000"/>
              <a:gd name="connsiteX309" fmla="*/ 9459109 w 11591656"/>
              <a:gd name="connsiteY309" fmla="*/ 3198552 h 6858000"/>
              <a:gd name="connsiteX310" fmla="*/ 9477581 w 11591656"/>
              <a:gd name="connsiteY310" fmla="*/ 3226261 h 6858000"/>
              <a:gd name="connsiteX311" fmla="*/ 9486818 w 11591656"/>
              <a:gd name="connsiteY311" fmla="*/ 3253970 h 6858000"/>
              <a:gd name="connsiteX312" fmla="*/ 9505290 w 11591656"/>
              <a:gd name="connsiteY312" fmla="*/ 3281679 h 6858000"/>
              <a:gd name="connsiteX313" fmla="*/ 9422163 w 11591656"/>
              <a:gd name="connsiteY313" fmla="*/ 3281679 h 6858000"/>
              <a:gd name="connsiteX314" fmla="*/ 9191254 w 11591656"/>
              <a:gd name="connsiteY314" fmla="*/ 3244734 h 6858000"/>
              <a:gd name="connsiteX315" fmla="*/ 9154309 w 11591656"/>
              <a:gd name="connsiteY315" fmla="*/ 3235497 h 6858000"/>
              <a:gd name="connsiteX316" fmla="*/ 9126599 w 11591656"/>
              <a:gd name="connsiteY316" fmla="*/ 3226261 h 6858000"/>
              <a:gd name="connsiteX317" fmla="*/ 9117363 w 11591656"/>
              <a:gd name="connsiteY317" fmla="*/ 3170843 h 6858000"/>
              <a:gd name="connsiteX318" fmla="*/ 9160055 w 11591656"/>
              <a:gd name="connsiteY318" fmla="*/ 3162529 h 6858000"/>
              <a:gd name="connsiteX319" fmla="*/ 9168803 w 11591656"/>
              <a:gd name="connsiteY319" fmla="*/ 3160986 h 6858000"/>
              <a:gd name="connsiteX320" fmla="*/ 9170975 w 11591656"/>
              <a:gd name="connsiteY320" fmla="*/ 3160789 h 6858000"/>
              <a:gd name="connsiteX321" fmla="*/ 9178237 w 11591656"/>
              <a:gd name="connsiteY321" fmla="*/ 3159322 h 6858000"/>
              <a:gd name="connsiteX322" fmla="*/ 9168803 w 11591656"/>
              <a:gd name="connsiteY322" fmla="*/ 3160986 h 6858000"/>
              <a:gd name="connsiteX323" fmla="*/ 9160482 w 11591656"/>
              <a:gd name="connsiteY323" fmla="*/ 3161740 h 6858000"/>
              <a:gd name="connsiteX324" fmla="*/ 9191254 w 11591656"/>
              <a:gd name="connsiteY324" fmla="*/ 3143134 h 6858000"/>
              <a:gd name="connsiteX325" fmla="*/ 9237436 w 11591656"/>
              <a:gd name="connsiteY325" fmla="*/ 3133897 h 6858000"/>
              <a:gd name="connsiteX326" fmla="*/ 9246672 w 11591656"/>
              <a:gd name="connsiteY326" fmla="*/ 3023061 h 6858000"/>
              <a:gd name="connsiteX327" fmla="*/ 9255909 w 11591656"/>
              <a:gd name="connsiteY327" fmla="*/ 2986115 h 6858000"/>
              <a:gd name="connsiteX328" fmla="*/ 9375981 w 11591656"/>
              <a:gd name="connsiteY328" fmla="*/ 2930697 h 6858000"/>
              <a:gd name="connsiteX329" fmla="*/ 2956711 w 11591656"/>
              <a:gd name="connsiteY329" fmla="*/ 2902988 h 6858000"/>
              <a:gd name="connsiteX330" fmla="*/ 2954182 w 11591656"/>
              <a:gd name="connsiteY330" fmla="*/ 2903116 h 6858000"/>
              <a:gd name="connsiteX331" fmla="*/ 2954285 w 11591656"/>
              <a:gd name="connsiteY331" fmla="*/ 2903219 h 6858000"/>
              <a:gd name="connsiteX332" fmla="*/ 2956823 w 11591656"/>
              <a:gd name="connsiteY332" fmla="*/ 2903536 h 6858000"/>
              <a:gd name="connsiteX333" fmla="*/ 9717727 w 11591656"/>
              <a:gd name="connsiteY333" fmla="*/ 2884515 h 6858000"/>
              <a:gd name="connsiteX334" fmla="*/ 9754672 w 11591656"/>
              <a:gd name="connsiteY334" fmla="*/ 2893752 h 6858000"/>
              <a:gd name="connsiteX335" fmla="*/ 9745436 w 11591656"/>
              <a:gd name="connsiteY335" fmla="*/ 2967643 h 6858000"/>
              <a:gd name="connsiteX336" fmla="*/ 9708490 w 11591656"/>
              <a:gd name="connsiteY336" fmla="*/ 2976879 h 6858000"/>
              <a:gd name="connsiteX337" fmla="*/ 9616127 w 11591656"/>
              <a:gd name="connsiteY337" fmla="*/ 2939934 h 6858000"/>
              <a:gd name="connsiteX338" fmla="*/ 9579181 w 11591656"/>
              <a:gd name="connsiteY338" fmla="*/ 2958406 h 6858000"/>
              <a:gd name="connsiteX339" fmla="*/ 9556502 w 11591656"/>
              <a:gd name="connsiteY339" fmla="*/ 2975416 h 6858000"/>
              <a:gd name="connsiteX340" fmla="*/ 9560709 w 11591656"/>
              <a:gd name="connsiteY340" fmla="*/ 2958406 h 6858000"/>
              <a:gd name="connsiteX341" fmla="*/ 9616127 w 11591656"/>
              <a:gd name="connsiteY341" fmla="*/ 2930697 h 6858000"/>
              <a:gd name="connsiteX342" fmla="*/ 9662309 w 11591656"/>
              <a:gd name="connsiteY342" fmla="*/ 2902988 h 6858000"/>
              <a:gd name="connsiteX343" fmla="*/ 9717727 w 11591656"/>
              <a:gd name="connsiteY343" fmla="*/ 2884515 h 6858000"/>
              <a:gd name="connsiteX344" fmla="*/ 2483410 w 11591656"/>
              <a:gd name="connsiteY344" fmla="*/ 2759624 h 6858000"/>
              <a:gd name="connsiteX345" fmla="*/ 2498950 w 11591656"/>
              <a:gd name="connsiteY345" fmla="*/ 2764494 h 6858000"/>
              <a:gd name="connsiteX346" fmla="*/ 2498992 w 11591656"/>
              <a:gd name="connsiteY346" fmla="*/ 2764511 h 6858000"/>
              <a:gd name="connsiteX347" fmla="*/ 2490232 w 11591656"/>
              <a:gd name="connsiteY347" fmla="*/ 2763024 h 6858000"/>
              <a:gd name="connsiteX348" fmla="*/ 2483410 w 11591656"/>
              <a:gd name="connsiteY348" fmla="*/ 2759624 h 6858000"/>
              <a:gd name="connsiteX349" fmla="*/ 9560709 w 11591656"/>
              <a:gd name="connsiteY349" fmla="*/ 2487352 h 6858000"/>
              <a:gd name="connsiteX350" fmla="*/ 9597654 w 11591656"/>
              <a:gd name="connsiteY350" fmla="*/ 2496588 h 6858000"/>
              <a:gd name="connsiteX351" fmla="*/ 9616127 w 11591656"/>
              <a:gd name="connsiteY351" fmla="*/ 2533534 h 6858000"/>
              <a:gd name="connsiteX352" fmla="*/ 9643836 w 11591656"/>
              <a:gd name="connsiteY352" fmla="*/ 2542770 h 6858000"/>
              <a:gd name="connsiteX353" fmla="*/ 9690018 w 11591656"/>
              <a:gd name="connsiteY353" fmla="*/ 2598188 h 6858000"/>
              <a:gd name="connsiteX354" fmla="*/ 9726963 w 11591656"/>
              <a:gd name="connsiteY354" fmla="*/ 2625897 h 6858000"/>
              <a:gd name="connsiteX355" fmla="*/ 9754672 w 11591656"/>
              <a:gd name="connsiteY355" fmla="*/ 2709024 h 6858000"/>
              <a:gd name="connsiteX356" fmla="*/ 9773145 w 11591656"/>
              <a:gd name="connsiteY356" fmla="*/ 2755206 h 6858000"/>
              <a:gd name="connsiteX357" fmla="*/ 9791618 w 11591656"/>
              <a:gd name="connsiteY357" fmla="*/ 2810624 h 6858000"/>
              <a:gd name="connsiteX358" fmla="*/ 9810090 w 11591656"/>
              <a:gd name="connsiteY358" fmla="*/ 2847570 h 6858000"/>
              <a:gd name="connsiteX359" fmla="*/ 9819327 w 11591656"/>
              <a:gd name="connsiteY359" fmla="*/ 2958406 h 6858000"/>
              <a:gd name="connsiteX360" fmla="*/ 9828563 w 11591656"/>
              <a:gd name="connsiteY360" fmla="*/ 2995352 h 6858000"/>
              <a:gd name="connsiteX361" fmla="*/ 9865509 w 11591656"/>
              <a:gd name="connsiteY361" fmla="*/ 3050770 h 6858000"/>
              <a:gd name="connsiteX362" fmla="*/ 9837799 w 11591656"/>
              <a:gd name="connsiteY362" fmla="*/ 3060006 h 6858000"/>
              <a:gd name="connsiteX363" fmla="*/ 9782381 w 11591656"/>
              <a:gd name="connsiteY363" fmla="*/ 3050770 h 6858000"/>
              <a:gd name="connsiteX364" fmla="*/ 9754672 w 11591656"/>
              <a:gd name="connsiteY364" fmla="*/ 2893752 h 6858000"/>
              <a:gd name="connsiteX365" fmla="*/ 9717727 w 11591656"/>
              <a:gd name="connsiteY365" fmla="*/ 2829097 h 6858000"/>
              <a:gd name="connsiteX366" fmla="*/ 9671545 w 11591656"/>
              <a:gd name="connsiteY366" fmla="*/ 2755206 h 6858000"/>
              <a:gd name="connsiteX367" fmla="*/ 9643836 w 11591656"/>
              <a:gd name="connsiteY367" fmla="*/ 2727497 h 6858000"/>
              <a:gd name="connsiteX368" fmla="*/ 9569945 w 11591656"/>
              <a:gd name="connsiteY368" fmla="*/ 2653606 h 6858000"/>
              <a:gd name="connsiteX369" fmla="*/ 9560709 w 11591656"/>
              <a:gd name="connsiteY369" fmla="*/ 2487352 h 6858000"/>
              <a:gd name="connsiteX370" fmla="*/ 6878687 w 11591656"/>
              <a:gd name="connsiteY370" fmla="*/ 2445849 h 6858000"/>
              <a:gd name="connsiteX371" fmla="*/ 6879350 w 11591656"/>
              <a:gd name="connsiteY371" fmla="*/ 2446710 h 6858000"/>
              <a:gd name="connsiteX372" fmla="*/ 6879600 w 11591656"/>
              <a:gd name="connsiteY372" fmla="*/ 2447072 h 6858000"/>
              <a:gd name="connsiteX373" fmla="*/ 5067620 w 11591656"/>
              <a:gd name="connsiteY373" fmla="*/ 2105450 h 6858000"/>
              <a:gd name="connsiteX374" fmla="*/ 5101965 w 11591656"/>
              <a:gd name="connsiteY374" fmla="*/ 2108860 h 6858000"/>
              <a:gd name="connsiteX375" fmla="*/ 5108303 w 11591656"/>
              <a:gd name="connsiteY375" fmla="*/ 2109051 h 6858000"/>
              <a:gd name="connsiteX376" fmla="*/ 5103465 w 11591656"/>
              <a:gd name="connsiteY376" fmla="*/ 2118988 h 6858000"/>
              <a:gd name="connsiteX377" fmla="*/ 5099545 w 11591656"/>
              <a:gd name="connsiteY377" fmla="*/ 2127134 h 6858000"/>
              <a:gd name="connsiteX378" fmla="*/ 5092382 w 11591656"/>
              <a:gd name="connsiteY378" fmla="*/ 2155785 h 6858000"/>
              <a:gd name="connsiteX379" fmla="*/ 5081072 w 11591656"/>
              <a:gd name="connsiteY379" fmla="*/ 2164079 h 6858000"/>
              <a:gd name="connsiteX380" fmla="*/ 5071837 w 11591656"/>
              <a:gd name="connsiteY380" fmla="*/ 2154843 h 6858000"/>
              <a:gd name="connsiteX381" fmla="*/ 5044127 w 11591656"/>
              <a:gd name="connsiteY381" fmla="*/ 2136370 h 6858000"/>
              <a:gd name="connsiteX382" fmla="*/ 5034890 w 11591656"/>
              <a:gd name="connsiteY382" fmla="*/ 2108661 h 6858000"/>
              <a:gd name="connsiteX383" fmla="*/ 5067620 w 11591656"/>
              <a:gd name="connsiteY383" fmla="*/ 2105450 h 6858000"/>
              <a:gd name="connsiteX384" fmla="*/ 5173491 w 11591656"/>
              <a:gd name="connsiteY384" fmla="*/ 2007840 h 6858000"/>
              <a:gd name="connsiteX385" fmla="*/ 5177021 w 11591656"/>
              <a:gd name="connsiteY385" fmla="*/ 2057927 h 6858000"/>
              <a:gd name="connsiteX386" fmla="*/ 5164200 w 11591656"/>
              <a:gd name="connsiteY386" fmla="*/ 2099424 h 6858000"/>
              <a:gd name="connsiteX387" fmla="*/ 5135103 w 11591656"/>
              <a:gd name="connsiteY387" fmla="*/ 2109861 h 6858000"/>
              <a:gd name="connsiteX388" fmla="*/ 5108303 w 11591656"/>
              <a:gd name="connsiteY388" fmla="*/ 2109051 h 6858000"/>
              <a:gd name="connsiteX389" fmla="*/ 5113074 w 11591656"/>
              <a:gd name="connsiteY389" fmla="*/ 2099254 h 6858000"/>
              <a:gd name="connsiteX390" fmla="*/ 5136490 w 11591656"/>
              <a:gd name="connsiteY390" fmla="*/ 2053243 h 6858000"/>
              <a:gd name="connsiteX391" fmla="*/ 5154964 w 11591656"/>
              <a:gd name="connsiteY391" fmla="*/ 2025534 h 6858000"/>
              <a:gd name="connsiteX392" fmla="*/ 5169523 w 11591656"/>
              <a:gd name="connsiteY392" fmla="*/ 2012169 h 6858000"/>
              <a:gd name="connsiteX393" fmla="*/ 5184486 w 11591656"/>
              <a:gd name="connsiteY393" fmla="*/ 1990575 h 6858000"/>
              <a:gd name="connsiteX394" fmla="*/ 5182672 w 11591656"/>
              <a:gd name="connsiteY394" fmla="*/ 1997824 h 6858000"/>
              <a:gd name="connsiteX395" fmla="*/ 5173491 w 11591656"/>
              <a:gd name="connsiteY395" fmla="*/ 2007840 h 6858000"/>
              <a:gd name="connsiteX396" fmla="*/ 5173436 w 11591656"/>
              <a:gd name="connsiteY396" fmla="*/ 2007061 h 6858000"/>
              <a:gd name="connsiteX397" fmla="*/ 10299618 w 11591656"/>
              <a:gd name="connsiteY397" fmla="*/ 1157316 h 6858000"/>
              <a:gd name="connsiteX398" fmla="*/ 10345799 w 11591656"/>
              <a:gd name="connsiteY398" fmla="*/ 1249680 h 6858000"/>
              <a:gd name="connsiteX399" fmla="*/ 10318090 w 11591656"/>
              <a:gd name="connsiteY399" fmla="*/ 1268153 h 6858000"/>
              <a:gd name="connsiteX400" fmla="*/ 10281145 w 11591656"/>
              <a:gd name="connsiteY400" fmla="*/ 1480589 h 6858000"/>
              <a:gd name="connsiteX401" fmla="*/ 10262672 w 11591656"/>
              <a:gd name="connsiteY401" fmla="*/ 1277389 h 6858000"/>
              <a:gd name="connsiteX402" fmla="*/ 10271909 w 11591656"/>
              <a:gd name="connsiteY402" fmla="*/ 1194262 h 6858000"/>
              <a:gd name="connsiteX403" fmla="*/ 3201428 w 11591656"/>
              <a:gd name="connsiteY403" fmla="*/ 879980 h 6858000"/>
              <a:gd name="connsiteX404" fmla="*/ 3201456 w 11591656"/>
              <a:gd name="connsiteY404" fmla="*/ 879992 h 6858000"/>
              <a:gd name="connsiteX405" fmla="*/ 3199840 w 11591656"/>
              <a:gd name="connsiteY405" fmla="*/ 880397 h 6858000"/>
              <a:gd name="connsiteX406" fmla="*/ 3201428 w 11591656"/>
              <a:gd name="connsiteY406" fmla="*/ 879980 h 6858000"/>
              <a:gd name="connsiteX407" fmla="*/ 4577897 w 11591656"/>
              <a:gd name="connsiteY407" fmla="*/ 624384 h 6858000"/>
              <a:gd name="connsiteX408" fmla="*/ 4577188 w 11591656"/>
              <a:gd name="connsiteY408" fmla="*/ 624877 h 6858000"/>
              <a:gd name="connsiteX409" fmla="*/ 4575822 w 11591656"/>
              <a:gd name="connsiteY409" fmla="*/ 624907 h 6858000"/>
              <a:gd name="connsiteX410" fmla="*/ 1683537 w 11591656"/>
              <a:gd name="connsiteY410" fmla="*/ 620991 h 6858000"/>
              <a:gd name="connsiteX411" fmla="*/ 1685209 w 11591656"/>
              <a:gd name="connsiteY411" fmla="*/ 645872 h 6858000"/>
              <a:gd name="connsiteX412" fmla="*/ 1686943 w 11591656"/>
              <a:gd name="connsiteY412" fmla="*/ 665848 h 6858000"/>
              <a:gd name="connsiteX413" fmla="*/ 1688035 w 11591656"/>
              <a:gd name="connsiteY413" fmla="*/ 679897 h 6858000"/>
              <a:gd name="connsiteX414" fmla="*/ 1689622 w 11591656"/>
              <a:gd name="connsiteY414" fmla="*/ 678569 h 6858000"/>
              <a:gd name="connsiteX415" fmla="*/ 1709801 w 11591656"/>
              <a:gd name="connsiteY415" fmla="*/ 649316 h 6858000"/>
              <a:gd name="connsiteX416" fmla="*/ 1719038 w 11591656"/>
              <a:gd name="connsiteY416" fmla="*/ 621607 h 6858000"/>
              <a:gd name="connsiteX417" fmla="*/ 1688429 w 11591656"/>
              <a:gd name="connsiteY417" fmla="*/ 621587 h 6858000"/>
              <a:gd name="connsiteX418" fmla="*/ 1231324 w 11591656"/>
              <a:gd name="connsiteY418" fmla="*/ 564319 h 6858000"/>
              <a:gd name="connsiteX419" fmla="*/ 1247982 w 11591656"/>
              <a:gd name="connsiteY419" fmla="*/ 575425 h 6858000"/>
              <a:gd name="connsiteX420" fmla="*/ 1275691 w 11591656"/>
              <a:gd name="connsiteY420" fmla="*/ 584662 h 6858000"/>
              <a:gd name="connsiteX421" fmla="*/ 1312637 w 11591656"/>
              <a:gd name="connsiteY421" fmla="*/ 621607 h 6858000"/>
              <a:gd name="connsiteX422" fmla="*/ 1318197 w 11591656"/>
              <a:gd name="connsiteY422" fmla="*/ 623831 h 6858000"/>
              <a:gd name="connsiteX423" fmla="*/ 1315585 w 11591656"/>
              <a:gd name="connsiteY423" fmla="*/ 615982 h 6858000"/>
              <a:gd name="connsiteX424" fmla="*/ 1300745 w 11591656"/>
              <a:gd name="connsiteY424" fmla="*/ 594359 h 6858000"/>
              <a:gd name="connsiteX425" fmla="*/ 1274075 w 11591656"/>
              <a:gd name="connsiteY425" fmla="*/ 571499 h 6858000"/>
              <a:gd name="connsiteX426" fmla="*/ 1252725 w 11591656"/>
              <a:gd name="connsiteY426" fmla="*/ 567492 h 6858000"/>
              <a:gd name="connsiteX427" fmla="*/ 2288691 w 11591656"/>
              <a:gd name="connsiteY427" fmla="*/ 533671 h 6858000"/>
              <a:gd name="connsiteX428" fmla="*/ 2291345 w 11591656"/>
              <a:gd name="connsiteY428" fmla="*/ 537209 h 6858000"/>
              <a:gd name="connsiteX429" fmla="*/ 2295155 w 11591656"/>
              <a:gd name="connsiteY429" fmla="*/ 539749 h 6858000"/>
              <a:gd name="connsiteX430" fmla="*/ 2287535 w 11591656"/>
              <a:gd name="connsiteY430" fmla="*/ 537209 h 6858000"/>
              <a:gd name="connsiteX431" fmla="*/ 2172074 w 11591656"/>
              <a:gd name="connsiteY431" fmla="*/ 516764 h 6858000"/>
              <a:gd name="connsiteX432" fmla="*/ 2161805 w 11591656"/>
              <a:gd name="connsiteY432" fmla="*/ 560069 h 6858000"/>
              <a:gd name="connsiteX433" fmla="*/ 2131325 w 11591656"/>
              <a:gd name="connsiteY433" fmla="*/ 548639 h 6858000"/>
              <a:gd name="connsiteX434" fmla="*/ 2124981 w 11591656"/>
              <a:gd name="connsiteY434" fmla="*/ 540180 h 6858000"/>
              <a:gd name="connsiteX435" fmla="*/ 2136108 w 11591656"/>
              <a:gd name="connsiteY435" fmla="*/ 536109 h 6858000"/>
              <a:gd name="connsiteX436" fmla="*/ 2157995 w 11591656"/>
              <a:gd name="connsiteY436" fmla="*/ 525779 h 6858000"/>
              <a:gd name="connsiteX437" fmla="*/ 2169425 w 11591656"/>
              <a:gd name="connsiteY437" fmla="*/ 518159 h 6858000"/>
              <a:gd name="connsiteX438" fmla="*/ 2344024 w 11591656"/>
              <a:gd name="connsiteY438" fmla="*/ 516359 h 6858000"/>
              <a:gd name="connsiteX439" fmla="*/ 2344623 w 11591656"/>
              <a:gd name="connsiteY439" fmla="*/ 520276 h 6858000"/>
              <a:gd name="connsiteX440" fmla="*/ 2302775 w 11591656"/>
              <a:gd name="connsiteY440" fmla="*/ 544829 h 6858000"/>
              <a:gd name="connsiteX441" fmla="*/ 2295155 w 11591656"/>
              <a:gd name="connsiteY441" fmla="*/ 539749 h 6858000"/>
              <a:gd name="connsiteX442" fmla="*/ 2298965 w 11591656"/>
              <a:gd name="connsiteY442" fmla="*/ 541019 h 6858000"/>
              <a:gd name="connsiteX443" fmla="*/ 2310395 w 11591656"/>
              <a:gd name="connsiteY443" fmla="*/ 537209 h 6858000"/>
              <a:gd name="connsiteX444" fmla="*/ 2314205 w 11591656"/>
              <a:gd name="connsiteY444" fmla="*/ 525779 h 6858000"/>
              <a:gd name="connsiteX445" fmla="*/ 2335274 w 11591656"/>
              <a:gd name="connsiteY445" fmla="*/ 522509 h 6858000"/>
              <a:gd name="connsiteX446" fmla="*/ 2366470 w 11591656"/>
              <a:gd name="connsiteY446" fmla="*/ 465100 h 6858000"/>
              <a:gd name="connsiteX447" fmla="*/ 2363735 w 11591656"/>
              <a:gd name="connsiteY447" fmla="*/ 476249 h 6858000"/>
              <a:gd name="connsiteX448" fmla="*/ 2352305 w 11591656"/>
              <a:gd name="connsiteY448" fmla="*/ 510539 h 6858000"/>
              <a:gd name="connsiteX449" fmla="*/ 2344024 w 11591656"/>
              <a:gd name="connsiteY449" fmla="*/ 516359 h 6858000"/>
              <a:gd name="connsiteX450" fmla="*/ 2341636 w 11591656"/>
              <a:gd name="connsiteY450" fmla="*/ 500726 h 6858000"/>
              <a:gd name="connsiteX451" fmla="*/ 2341909 w 11591656"/>
              <a:gd name="connsiteY451" fmla="*/ 472520 h 6858000"/>
              <a:gd name="connsiteX452" fmla="*/ 2344826 w 11591656"/>
              <a:gd name="connsiteY452" fmla="*/ 470756 h 6858000"/>
              <a:gd name="connsiteX453" fmla="*/ 2032265 w 11591656"/>
              <a:gd name="connsiteY453" fmla="*/ 457199 h 6858000"/>
              <a:gd name="connsiteX454" fmla="*/ 2020835 w 11591656"/>
              <a:gd name="connsiteY454" fmla="*/ 472439 h 6858000"/>
              <a:gd name="connsiteX455" fmla="*/ 2000837 w 11591656"/>
              <a:gd name="connsiteY455" fmla="*/ 476374 h 6858000"/>
              <a:gd name="connsiteX456" fmla="*/ 2055620 w 11591656"/>
              <a:gd name="connsiteY456" fmla="*/ 480554 h 6858000"/>
              <a:gd name="connsiteX457" fmla="*/ 2047505 w 11591656"/>
              <a:gd name="connsiteY457" fmla="*/ 472439 h 6858000"/>
              <a:gd name="connsiteX458" fmla="*/ 2043695 w 11591656"/>
              <a:gd name="connsiteY458" fmla="*/ 461009 h 6858000"/>
              <a:gd name="connsiteX459" fmla="*/ 2032265 w 11591656"/>
              <a:gd name="connsiteY459" fmla="*/ 457199 h 6858000"/>
              <a:gd name="connsiteX460" fmla="*/ 2370099 w 11591656"/>
              <a:gd name="connsiteY460" fmla="*/ 457158 h 6858000"/>
              <a:gd name="connsiteX461" fmla="*/ 2367545 w 11591656"/>
              <a:gd name="connsiteY461" fmla="*/ 464820 h 6858000"/>
              <a:gd name="connsiteX462" fmla="*/ 2366470 w 11591656"/>
              <a:gd name="connsiteY462" fmla="*/ 465100 h 6858000"/>
              <a:gd name="connsiteX463" fmla="*/ 2367445 w 11591656"/>
              <a:gd name="connsiteY463" fmla="*/ 461128 h 6858000"/>
              <a:gd name="connsiteX464" fmla="*/ 2417075 w 11591656"/>
              <a:gd name="connsiteY464" fmla="*/ 415290 h 6858000"/>
              <a:gd name="connsiteX465" fmla="*/ 2439935 w 11591656"/>
              <a:gd name="connsiteY465" fmla="*/ 426719 h 6858000"/>
              <a:gd name="connsiteX466" fmla="*/ 2451365 w 11591656"/>
              <a:gd name="connsiteY466" fmla="*/ 438149 h 6858000"/>
              <a:gd name="connsiteX467" fmla="*/ 2453709 w 11591656"/>
              <a:gd name="connsiteY467" fmla="*/ 439322 h 6858000"/>
              <a:gd name="connsiteX468" fmla="*/ 2424695 w 11591656"/>
              <a:gd name="connsiteY468" fmla="*/ 445769 h 6858000"/>
              <a:gd name="connsiteX469" fmla="*/ 2375165 w 11591656"/>
              <a:gd name="connsiteY469" fmla="*/ 449579 h 6858000"/>
              <a:gd name="connsiteX470" fmla="*/ 2370099 w 11591656"/>
              <a:gd name="connsiteY470" fmla="*/ 457158 h 6858000"/>
              <a:gd name="connsiteX471" fmla="*/ 2371355 w 11591656"/>
              <a:gd name="connsiteY471" fmla="*/ 453390 h 6858000"/>
              <a:gd name="connsiteX472" fmla="*/ 2356115 w 11591656"/>
              <a:gd name="connsiteY472" fmla="*/ 449579 h 6858000"/>
              <a:gd name="connsiteX473" fmla="*/ 2345624 w 11591656"/>
              <a:gd name="connsiteY473" fmla="*/ 448414 h 6858000"/>
              <a:gd name="connsiteX474" fmla="*/ 2348495 w 11591656"/>
              <a:gd name="connsiteY474" fmla="*/ 430529 h 6858000"/>
              <a:gd name="connsiteX475" fmla="*/ 2371355 w 11591656"/>
              <a:gd name="connsiteY475" fmla="*/ 422909 h 6858000"/>
              <a:gd name="connsiteX476" fmla="*/ 2227862 w 11591656"/>
              <a:gd name="connsiteY476" fmla="*/ 407547 h 6858000"/>
              <a:gd name="connsiteX477" fmla="*/ 2276105 w 11591656"/>
              <a:gd name="connsiteY477" fmla="*/ 415290 h 6858000"/>
              <a:gd name="connsiteX478" fmla="*/ 2287535 w 11591656"/>
              <a:gd name="connsiteY478" fmla="*/ 426719 h 6858000"/>
              <a:gd name="connsiteX479" fmla="*/ 2310395 w 11591656"/>
              <a:gd name="connsiteY479" fmla="*/ 434339 h 6858000"/>
              <a:gd name="connsiteX480" fmla="*/ 2321825 w 11591656"/>
              <a:gd name="connsiteY480" fmla="*/ 445769 h 6858000"/>
              <a:gd name="connsiteX481" fmla="*/ 2345624 w 11591656"/>
              <a:gd name="connsiteY481" fmla="*/ 448414 h 6858000"/>
              <a:gd name="connsiteX482" fmla="*/ 2341919 w 11591656"/>
              <a:gd name="connsiteY482" fmla="*/ 471496 h 6858000"/>
              <a:gd name="connsiteX483" fmla="*/ 2341909 w 11591656"/>
              <a:gd name="connsiteY483" fmla="*/ 472520 h 6858000"/>
              <a:gd name="connsiteX484" fmla="*/ 2329445 w 11591656"/>
              <a:gd name="connsiteY484" fmla="*/ 480059 h 6858000"/>
              <a:gd name="connsiteX485" fmla="*/ 2314205 w 11591656"/>
              <a:gd name="connsiteY485" fmla="*/ 491489 h 6858000"/>
              <a:gd name="connsiteX486" fmla="*/ 2306585 w 11591656"/>
              <a:gd name="connsiteY486" fmla="*/ 506729 h 6858000"/>
              <a:gd name="connsiteX487" fmla="*/ 2290908 w 11591656"/>
              <a:gd name="connsiteY487" fmla="*/ 526889 h 6858000"/>
              <a:gd name="connsiteX488" fmla="*/ 2288691 w 11591656"/>
              <a:gd name="connsiteY488" fmla="*/ 533671 h 6858000"/>
              <a:gd name="connsiteX489" fmla="*/ 2279915 w 11591656"/>
              <a:gd name="connsiteY489" fmla="*/ 521970 h 6858000"/>
              <a:gd name="connsiteX490" fmla="*/ 2260865 w 11591656"/>
              <a:gd name="connsiteY490" fmla="*/ 518159 h 6858000"/>
              <a:gd name="connsiteX491" fmla="*/ 2230385 w 11591656"/>
              <a:gd name="connsiteY491" fmla="*/ 521970 h 6858000"/>
              <a:gd name="connsiteX492" fmla="*/ 2222765 w 11591656"/>
              <a:gd name="connsiteY492" fmla="*/ 510539 h 6858000"/>
              <a:gd name="connsiteX493" fmla="*/ 2207525 w 11591656"/>
              <a:gd name="connsiteY493" fmla="*/ 495299 h 6858000"/>
              <a:gd name="connsiteX494" fmla="*/ 2186902 w 11591656"/>
              <a:gd name="connsiteY494" fmla="*/ 508955 h 6858000"/>
              <a:gd name="connsiteX495" fmla="*/ 2172074 w 11591656"/>
              <a:gd name="connsiteY495" fmla="*/ 516764 h 6858000"/>
              <a:gd name="connsiteX496" fmla="*/ 2175718 w 11591656"/>
              <a:gd name="connsiteY496" fmla="*/ 501395 h 6858000"/>
              <a:gd name="connsiteX497" fmla="*/ 2180855 w 11591656"/>
              <a:gd name="connsiteY497" fmla="*/ 411479 h 6858000"/>
              <a:gd name="connsiteX498" fmla="*/ 2227862 w 11591656"/>
              <a:gd name="connsiteY498" fmla="*/ 407547 h 6858000"/>
              <a:gd name="connsiteX499" fmla="*/ 9156775 w 11591656"/>
              <a:gd name="connsiteY499" fmla="*/ 267638 h 6858000"/>
              <a:gd name="connsiteX500" fmla="*/ 9237436 w 11591656"/>
              <a:gd name="connsiteY500" fmla="*/ 270625 h 6858000"/>
              <a:gd name="connsiteX501" fmla="*/ 9228199 w 11591656"/>
              <a:gd name="connsiteY501" fmla="*/ 307571 h 6858000"/>
              <a:gd name="connsiteX502" fmla="*/ 9237436 w 11591656"/>
              <a:gd name="connsiteY502" fmla="*/ 353753 h 6858000"/>
              <a:gd name="connsiteX503" fmla="*/ 9246672 w 11591656"/>
              <a:gd name="connsiteY503" fmla="*/ 381462 h 6858000"/>
              <a:gd name="connsiteX504" fmla="*/ 9274381 w 11591656"/>
              <a:gd name="connsiteY504" fmla="*/ 390698 h 6858000"/>
              <a:gd name="connsiteX505" fmla="*/ 9375981 w 11591656"/>
              <a:gd name="connsiteY505" fmla="*/ 399935 h 6858000"/>
              <a:gd name="connsiteX506" fmla="*/ 9412927 w 11591656"/>
              <a:gd name="connsiteY506" fmla="*/ 427644 h 6858000"/>
              <a:gd name="connsiteX507" fmla="*/ 9505290 w 11591656"/>
              <a:gd name="connsiteY507" fmla="*/ 446116 h 6858000"/>
              <a:gd name="connsiteX508" fmla="*/ 9532999 w 11591656"/>
              <a:gd name="connsiteY508" fmla="*/ 464589 h 6858000"/>
              <a:gd name="connsiteX509" fmla="*/ 9588418 w 11591656"/>
              <a:gd name="connsiteY509" fmla="*/ 473825 h 6858000"/>
              <a:gd name="connsiteX510" fmla="*/ 9800854 w 11591656"/>
              <a:gd name="connsiteY510" fmla="*/ 483062 h 6858000"/>
              <a:gd name="connsiteX511" fmla="*/ 9874745 w 11591656"/>
              <a:gd name="connsiteY511" fmla="*/ 455353 h 6858000"/>
              <a:gd name="connsiteX512" fmla="*/ 9893218 w 11591656"/>
              <a:gd name="connsiteY512" fmla="*/ 427644 h 6858000"/>
              <a:gd name="connsiteX513" fmla="*/ 10133363 w 11591656"/>
              <a:gd name="connsiteY513" fmla="*/ 427644 h 6858000"/>
              <a:gd name="connsiteX514" fmla="*/ 10216490 w 11591656"/>
              <a:gd name="connsiteY514" fmla="*/ 446116 h 6858000"/>
              <a:gd name="connsiteX515" fmla="*/ 10244199 w 11591656"/>
              <a:gd name="connsiteY515" fmla="*/ 473825 h 6858000"/>
              <a:gd name="connsiteX516" fmla="*/ 10327327 w 11591656"/>
              <a:gd name="connsiteY516" fmla="*/ 501535 h 6858000"/>
              <a:gd name="connsiteX517" fmla="*/ 11010818 w 11591656"/>
              <a:gd name="connsiteY517" fmla="*/ 538480 h 6858000"/>
              <a:gd name="connsiteX518" fmla="*/ 11103181 w 11591656"/>
              <a:gd name="connsiteY518" fmla="*/ 510771 h 6858000"/>
              <a:gd name="connsiteX519" fmla="*/ 11186309 w 11591656"/>
              <a:gd name="connsiteY519" fmla="*/ 492298 h 6858000"/>
              <a:gd name="connsiteX520" fmla="*/ 11223254 w 11591656"/>
              <a:gd name="connsiteY520" fmla="*/ 510771 h 6858000"/>
              <a:gd name="connsiteX521" fmla="*/ 11334090 w 11591656"/>
              <a:gd name="connsiteY521" fmla="*/ 529244 h 6858000"/>
              <a:gd name="connsiteX522" fmla="*/ 11389509 w 11591656"/>
              <a:gd name="connsiteY522" fmla="*/ 547716 h 6858000"/>
              <a:gd name="connsiteX523" fmla="*/ 11463399 w 11591656"/>
              <a:gd name="connsiteY523" fmla="*/ 566189 h 6858000"/>
              <a:gd name="connsiteX524" fmla="*/ 11518818 w 11591656"/>
              <a:gd name="connsiteY524" fmla="*/ 603135 h 6858000"/>
              <a:gd name="connsiteX525" fmla="*/ 11518818 w 11591656"/>
              <a:gd name="connsiteY525" fmla="*/ 769389 h 6858000"/>
              <a:gd name="connsiteX526" fmla="*/ 11500345 w 11591656"/>
              <a:gd name="connsiteY526" fmla="*/ 797098 h 6858000"/>
              <a:gd name="connsiteX527" fmla="*/ 11472636 w 11591656"/>
              <a:gd name="connsiteY527" fmla="*/ 806335 h 6858000"/>
              <a:gd name="connsiteX528" fmla="*/ 11444927 w 11591656"/>
              <a:gd name="connsiteY528" fmla="*/ 834044 h 6858000"/>
              <a:gd name="connsiteX529" fmla="*/ 11352563 w 11591656"/>
              <a:gd name="connsiteY529" fmla="*/ 852516 h 6858000"/>
              <a:gd name="connsiteX530" fmla="*/ 11315618 w 11591656"/>
              <a:gd name="connsiteY530" fmla="*/ 861753 h 6858000"/>
              <a:gd name="connsiteX531" fmla="*/ 11287909 w 11591656"/>
              <a:gd name="connsiteY531" fmla="*/ 880225 h 6858000"/>
              <a:gd name="connsiteX532" fmla="*/ 11250963 w 11591656"/>
              <a:gd name="connsiteY532" fmla="*/ 898698 h 6858000"/>
              <a:gd name="connsiteX533" fmla="*/ 11223254 w 11591656"/>
              <a:gd name="connsiteY533" fmla="*/ 926407 h 6858000"/>
              <a:gd name="connsiteX534" fmla="*/ 11167836 w 11591656"/>
              <a:gd name="connsiteY534" fmla="*/ 954116 h 6858000"/>
              <a:gd name="connsiteX535" fmla="*/ 11140127 w 11591656"/>
              <a:gd name="connsiteY535" fmla="*/ 972589 h 6858000"/>
              <a:gd name="connsiteX536" fmla="*/ 11112418 w 11591656"/>
              <a:gd name="connsiteY536" fmla="*/ 981824 h 6858000"/>
              <a:gd name="connsiteX537" fmla="*/ 11047763 w 11591656"/>
              <a:gd name="connsiteY537" fmla="*/ 1028007 h 6858000"/>
              <a:gd name="connsiteX538" fmla="*/ 11001581 w 11591656"/>
              <a:gd name="connsiteY538" fmla="*/ 1055716 h 6858000"/>
              <a:gd name="connsiteX539" fmla="*/ 10946163 w 11591656"/>
              <a:gd name="connsiteY539" fmla="*/ 1083425 h 6858000"/>
              <a:gd name="connsiteX540" fmla="*/ 10927690 w 11591656"/>
              <a:gd name="connsiteY540" fmla="*/ 1111135 h 6858000"/>
              <a:gd name="connsiteX541" fmla="*/ 10899981 w 11591656"/>
              <a:gd name="connsiteY541" fmla="*/ 1138844 h 6858000"/>
              <a:gd name="connsiteX542" fmla="*/ 10872272 w 11591656"/>
              <a:gd name="connsiteY542" fmla="*/ 1175789 h 6858000"/>
              <a:gd name="connsiteX543" fmla="*/ 10687545 w 11591656"/>
              <a:gd name="connsiteY543" fmla="*/ 1166553 h 6858000"/>
              <a:gd name="connsiteX544" fmla="*/ 10706018 w 11591656"/>
              <a:gd name="connsiteY544" fmla="*/ 1101898 h 6858000"/>
              <a:gd name="connsiteX545" fmla="*/ 10715254 w 11591656"/>
              <a:gd name="connsiteY545" fmla="*/ 1074189 h 6858000"/>
              <a:gd name="connsiteX546" fmla="*/ 10742963 w 11591656"/>
              <a:gd name="connsiteY546" fmla="*/ 1055716 h 6858000"/>
              <a:gd name="connsiteX547" fmla="*/ 10761436 w 11591656"/>
              <a:gd name="connsiteY547" fmla="*/ 1028007 h 6858000"/>
              <a:gd name="connsiteX548" fmla="*/ 10798381 w 11591656"/>
              <a:gd name="connsiteY548" fmla="*/ 1018771 h 6858000"/>
              <a:gd name="connsiteX549" fmla="*/ 10918454 w 11591656"/>
              <a:gd name="connsiteY549" fmla="*/ 991061 h 6858000"/>
              <a:gd name="connsiteX550" fmla="*/ 10927690 w 11591656"/>
              <a:gd name="connsiteY550" fmla="*/ 834044 h 6858000"/>
              <a:gd name="connsiteX551" fmla="*/ 10835327 w 11591656"/>
              <a:gd name="connsiteY551" fmla="*/ 834044 h 6858000"/>
              <a:gd name="connsiteX552" fmla="*/ 10807618 w 11591656"/>
              <a:gd name="connsiteY552" fmla="*/ 861753 h 6858000"/>
              <a:gd name="connsiteX553" fmla="*/ 10779909 w 11591656"/>
              <a:gd name="connsiteY553" fmla="*/ 870989 h 6858000"/>
              <a:gd name="connsiteX554" fmla="*/ 10696781 w 11591656"/>
              <a:gd name="connsiteY554" fmla="*/ 935644 h 6858000"/>
              <a:gd name="connsiteX555" fmla="*/ 10632127 w 11591656"/>
              <a:gd name="connsiteY555" fmla="*/ 954116 h 6858000"/>
              <a:gd name="connsiteX556" fmla="*/ 10576709 w 11591656"/>
              <a:gd name="connsiteY556" fmla="*/ 981824 h 6858000"/>
              <a:gd name="connsiteX557" fmla="*/ 10373509 w 11591656"/>
              <a:gd name="connsiteY557" fmla="*/ 991061 h 6858000"/>
              <a:gd name="connsiteX558" fmla="*/ 10207254 w 11591656"/>
              <a:gd name="connsiteY558" fmla="*/ 991061 h 6858000"/>
              <a:gd name="connsiteX559" fmla="*/ 10179545 w 11591656"/>
              <a:gd name="connsiteY559" fmla="*/ 1009535 h 6858000"/>
              <a:gd name="connsiteX560" fmla="*/ 10142599 w 11591656"/>
              <a:gd name="connsiteY560" fmla="*/ 1018771 h 6858000"/>
              <a:gd name="connsiteX561" fmla="*/ 10059472 w 11591656"/>
              <a:gd name="connsiteY561" fmla="*/ 1028007 h 6858000"/>
              <a:gd name="connsiteX562" fmla="*/ 10050236 w 11591656"/>
              <a:gd name="connsiteY562" fmla="*/ 1111135 h 6858000"/>
              <a:gd name="connsiteX563" fmla="*/ 10096418 w 11591656"/>
              <a:gd name="connsiteY563" fmla="*/ 1120371 h 6858000"/>
              <a:gd name="connsiteX564" fmla="*/ 10179545 w 11591656"/>
              <a:gd name="connsiteY564" fmla="*/ 1166553 h 6858000"/>
              <a:gd name="connsiteX565" fmla="*/ 10198018 w 11591656"/>
              <a:gd name="connsiteY565" fmla="*/ 1194262 h 6858000"/>
              <a:gd name="connsiteX566" fmla="*/ 10244199 w 11591656"/>
              <a:gd name="connsiteY566" fmla="*/ 1286625 h 6858000"/>
              <a:gd name="connsiteX567" fmla="*/ 10225727 w 11591656"/>
              <a:gd name="connsiteY567" fmla="*/ 1314335 h 6858000"/>
              <a:gd name="connsiteX568" fmla="*/ 10216490 w 11591656"/>
              <a:gd name="connsiteY568" fmla="*/ 1342044 h 6858000"/>
              <a:gd name="connsiteX569" fmla="*/ 10188781 w 11591656"/>
              <a:gd name="connsiteY569" fmla="*/ 1369753 h 6858000"/>
              <a:gd name="connsiteX570" fmla="*/ 10114890 w 11591656"/>
              <a:gd name="connsiteY570" fmla="*/ 1415935 h 6858000"/>
              <a:gd name="connsiteX571" fmla="*/ 10077945 w 11591656"/>
              <a:gd name="connsiteY571" fmla="*/ 1443644 h 6858000"/>
              <a:gd name="connsiteX572" fmla="*/ 10050236 w 11591656"/>
              <a:gd name="connsiteY572" fmla="*/ 1462116 h 6858000"/>
              <a:gd name="connsiteX573" fmla="*/ 10013290 w 11591656"/>
              <a:gd name="connsiteY573" fmla="*/ 1489825 h 6858000"/>
              <a:gd name="connsiteX574" fmla="*/ 9948636 w 11591656"/>
              <a:gd name="connsiteY574" fmla="*/ 1526771 h 6858000"/>
              <a:gd name="connsiteX575" fmla="*/ 9874745 w 11591656"/>
              <a:gd name="connsiteY575" fmla="*/ 1545244 h 6858000"/>
              <a:gd name="connsiteX576" fmla="*/ 9810090 w 11591656"/>
              <a:gd name="connsiteY576" fmla="*/ 1600662 h 6858000"/>
              <a:gd name="connsiteX577" fmla="*/ 9791618 w 11591656"/>
              <a:gd name="connsiteY577" fmla="*/ 1646844 h 6858000"/>
              <a:gd name="connsiteX578" fmla="*/ 9800854 w 11591656"/>
              <a:gd name="connsiteY578" fmla="*/ 1674553 h 6858000"/>
              <a:gd name="connsiteX579" fmla="*/ 9810090 w 11591656"/>
              <a:gd name="connsiteY579" fmla="*/ 1729971 h 6858000"/>
              <a:gd name="connsiteX580" fmla="*/ 9856272 w 11591656"/>
              <a:gd name="connsiteY580" fmla="*/ 1794625 h 6858000"/>
              <a:gd name="connsiteX581" fmla="*/ 9902454 w 11591656"/>
              <a:gd name="connsiteY581" fmla="*/ 1803862 h 6858000"/>
              <a:gd name="connsiteX582" fmla="*/ 9920927 w 11591656"/>
              <a:gd name="connsiteY582" fmla="*/ 1831570 h 6858000"/>
              <a:gd name="connsiteX583" fmla="*/ 9940656 w 11591656"/>
              <a:gd name="connsiteY583" fmla="*/ 1877655 h 6858000"/>
              <a:gd name="connsiteX584" fmla="*/ 9981211 w 11591656"/>
              <a:gd name="connsiteY584" fmla="*/ 1874515 h 6858000"/>
              <a:gd name="connsiteX585" fmla="*/ 10022527 w 11591656"/>
              <a:gd name="connsiteY585" fmla="*/ 1868515 h 6858000"/>
              <a:gd name="connsiteX586" fmla="*/ 10050236 w 11591656"/>
              <a:gd name="connsiteY586" fmla="*/ 1850043 h 6858000"/>
              <a:gd name="connsiteX587" fmla="*/ 10077945 w 11591656"/>
              <a:gd name="connsiteY587" fmla="*/ 1840806 h 6858000"/>
              <a:gd name="connsiteX588" fmla="*/ 10142599 w 11591656"/>
              <a:gd name="connsiteY588" fmla="*/ 1794625 h 6858000"/>
              <a:gd name="connsiteX589" fmla="*/ 10161072 w 11591656"/>
              <a:gd name="connsiteY589" fmla="*/ 1757680 h 6858000"/>
              <a:gd name="connsiteX590" fmla="*/ 10179545 w 11591656"/>
              <a:gd name="connsiteY590" fmla="*/ 1729971 h 6858000"/>
              <a:gd name="connsiteX591" fmla="*/ 10207254 w 11591656"/>
              <a:gd name="connsiteY591" fmla="*/ 1628371 h 6858000"/>
              <a:gd name="connsiteX592" fmla="*/ 10225727 w 11591656"/>
              <a:gd name="connsiteY592" fmla="*/ 1563716 h 6858000"/>
              <a:gd name="connsiteX593" fmla="*/ 10234963 w 11591656"/>
              <a:gd name="connsiteY593" fmla="*/ 1526771 h 6858000"/>
              <a:gd name="connsiteX594" fmla="*/ 10308854 w 11591656"/>
              <a:gd name="connsiteY594" fmla="*/ 1489825 h 6858000"/>
              <a:gd name="connsiteX595" fmla="*/ 10327327 w 11591656"/>
              <a:gd name="connsiteY595" fmla="*/ 1517535 h 6858000"/>
              <a:gd name="connsiteX596" fmla="*/ 10345799 w 11591656"/>
              <a:gd name="connsiteY596" fmla="*/ 1545244 h 6858000"/>
              <a:gd name="connsiteX597" fmla="*/ 10253436 w 11591656"/>
              <a:gd name="connsiteY597" fmla="*/ 1554480 h 6858000"/>
              <a:gd name="connsiteX598" fmla="*/ 10244199 w 11591656"/>
              <a:gd name="connsiteY598" fmla="*/ 1729971 h 6858000"/>
              <a:gd name="connsiteX599" fmla="*/ 10234963 w 11591656"/>
              <a:gd name="connsiteY599" fmla="*/ 1757680 h 6858000"/>
              <a:gd name="connsiteX600" fmla="*/ 10225727 w 11591656"/>
              <a:gd name="connsiteY600" fmla="*/ 1794625 h 6858000"/>
              <a:gd name="connsiteX601" fmla="*/ 10188781 w 11591656"/>
              <a:gd name="connsiteY601" fmla="*/ 1850043 h 6858000"/>
              <a:gd name="connsiteX602" fmla="*/ 10179545 w 11591656"/>
              <a:gd name="connsiteY602" fmla="*/ 1877752 h 6858000"/>
              <a:gd name="connsiteX603" fmla="*/ 10142599 w 11591656"/>
              <a:gd name="connsiteY603" fmla="*/ 1914697 h 6858000"/>
              <a:gd name="connsiteX604" fmla="*/ 10114890 w 11591656"/>
              <a:gd name="connsiteY604" fmla="*/ 1951643 h 6858000"/>
              <a:gd name="connsiteX605" fmla="*/ 9985581 w 11591656"/>
              <a:gd name="connsiteY605" fmla="*/ 1942406 h 6858000"/>
              <a:gd name="connsiteX606" fmla="*/ 9950622 w 11591656"/>
              <a:gd name="connsiteY606" fmla="*/ 1934081 h 6858000"/>
              <a:gd name="connsiteX607" fmla="*/ 9938006 w 11591656"/>
              <a:gd name="connsiteY607" fmla="*/ 1924655 h 6858000"/>
              <a:gd name="connsiteX608" fmla="*/ 9914291 w 11591656"/>
              <a:gd name="connsiteY608" fmla="*/ 1936919 h 6858000"/>
              <a:gd name="connsiteX609" fmla="*/ 9819327 w 11591656"/>
              <a:gd name="connsiteY609" fmla="*/ 1933170 h 6858000"/>
              <a:gd name="connsiteX610" fmla="*/ 9754672 w 11591656"/>
              <a:gd name="connsiteY610" fmla="*/ 1822335 h 6858000"/>
              <a:gd name="connsiteX611" fmla="*/ 9736199 w 11591656"/>
              <a:gd name="connsiteY611" fmla="*/ 1794625 h 6858000"/>
              <a:gd name="connsiteX612" fmla="*/ 9726963 w 11591656"/>
              <a:gd name="connsiteY612" fmla="*/ 1757680 h 6858000"/>
              <a:gd name="connsiteX613" fmla="*/ 9690018 w 11591656"/>
              <a:gd name="connsiteY613" fmla="*/ 1702262 h 6858000"/>
              <a:gd name="connsiteX614" fmla="*/ 9662309 w 11591656"/>
              <a:gd name="connsiteY614" fmla="*/ 1683789 h 6858000"/>
              <a:gd name="connsiteX615" fmla="*/ 9634599 w 11591656"/>
              <a:gd name="connsiteY615" fmla="*/ 1656080 h 6858000"/>
              <a:gd name="connsiteX616" fmla="*/ 9523763 w 11591656"/>
              <a:gd name="connsiteY616" fmla="*/ 1628371 h 6858000"/>
              <a:gd name="connsiteX617" fmla="*/ 9468345 w 11591656"/>
              <a:gd name="connsiteY617" fmla="*/ 1591425 h 6858000"/>
              <a:gd name="connsiteX618" fmla="*/ 9431399 w 11591656"/>
              <a:gd name="connsiteY618" fmla="*/ 1609898 h 6858000"/>
              <a:gd name="connsiteX619" fmla="*/ 9459109 w 11591656"/>
              <a:gd name="connsiteY619" fmla="*/ 1619135 h 6858000"/>
              <a:gd name="connsiteX620" fmla="*/ 9523763 w 11591656"/>
              <a:gd name="connsiteY620" fmla="*/ 1656080 h 6858000"/>
              <a:gd name="connsiteX621" fmla="*/ 9551472 w 11591656"/>
              <a:gd name="connsiteY621" fmla="*/ 1665316 h 6858000"/>
              <a:gd name="connsiteX622" fmla="*/ 9579181 w 11591656"/>
              <a:gd name="connsiteY622" fmla="*/ 1831570 h 6858000"/>
              <a:gd name="connsiteX623" fmla="*/ 9625363 w 11591656"/>
              <a:gd name="connsiteY623" fmla="*/ 1877752 h 6858000"/>
              <a:gd name="connsiteX624" fmla="*/ 9634599 w 11591656"/>
              <a:gd name="connsiteY624" fmla="*/ 1905461 h 6858000"/>
              <a:gd name="connsiteX625" fmla="*/ 9662309 w 11591656"/>
              <a:gd name="connsiteY625" fmla="*/ 1933170 h 6858000"/>
              <a:gd name="connsiteX626" fmla="*/ 9671545 w 11591656"/>
              <a:gd name="connsiteY626" fmla="*/ 2044006 h 6858000"/>
              <a:gd name="connsiteX627" fmla="*/ 9634599 w 11591656"/>
              <a:gd name="connsiteY627" fmla="*/ 2108661 h 6858000"/>
              <a:gd name="connsiteX628" fmla="*/ 9625363 w 11591656"/>
              <a:gd name="connsiteY628" fmla="*/ 2154843 h 6858000"/>
              <a:gd name="connsiteX629" fmla="*/ 9606890 w 11591656"/>
              <a:gd name="connsiteY629" fmla="*/ 2182552 h 6858000"/>
              <a:gd name="connsiteX630" fmla="*/ 9579181 w 11591656"/>
              <a:gd name="connsiteY630" fmla="*/ 2201024 h 6858000"/>
              <a:gd name="connsiteX631" fmla="*/ 9569945 w 11591656"/>
              <a:gd name="connsiteY631" fmla="*/ 2247206 h 6858000"/>
              <a:gd name="connsiteX632" fmla="*/ 9514527 w 11591656"/>
              <a:gd name="connsiteY632" fmla="*/ 2284152 h 6858000"/>
              <a:gd name="connsiteX633" fmla="*/ 9449872 w 11591656"/>
              <a:gd name="connsiteY633" fmla="*/ 2321097 h 6858000"/>
              <a:gd name="connsiteX634" fmla="*/ 9108127 w 11591656"/>
              <a:gd name="connsiteY634" fmla="*/ 2339570 h 6858000"/>
              <a:gd name="connsiteX635" fmla="*/ 9052709 w 11591656"/>
              <a:gd name="connsiteY635" fmla="*/ 2367279 h 6858000"/>
              <a:gd name="connsiteX636" fmla="*/ 9043472 w 11591656"/>
              <a:gd name="connsiteY636" fmla="*/ 2468879 h 6858000"/>
              <a:gd name="connsiteX637" fmla="*/ 9080418 w 11591656"/>
              <a:gd name="connsiteY637" fmla="*/ 2552006 h 6858000"/>
              <a:gd name="connsiteX638" fmla="*/ 9117363 w 11591656"/>
              <a:gd name="connsiteY638" fmla="*/ 2570479 h 6858000"/>
              <a:gd name="connsiteX639" fmla="*/ 9135836 w 11591656"/>
              <a:gd name="connsiteY639" fmla="*/ 2598188 h 6858000"/>
              <a:gd name="connsiteX640" fmla="*/ 9126599 w 11591656"/>
              <a:gd name="connsiteY640" fmla="*/ 2810624 h 6858000"/>
              <a:gd name="connsiteX641" fmla="*/ 9024999 w 11591656"/>
              <a:gd name="connsiteY641" fmla="*/ 2810624 h 6858000"/>
              <a:gd name="connsiteX642" fmla="*/ 8997290 w 11591656"/>
              <a:gd name="connsiteY642" fmla="*/ 2782915 h 6858000"/>
              <a:gd name="connsiteX643" fmla="*/ 8960345 w 11591656"/>
              <a:gd name="connsiteY643" fmla="*/ 2764443 h 6858000"/>
              <a:gd name="connsiteX644" fmla="*/ 8951109 w 11591656"/>
              <a:gd name="connsiteY644" fmla="*/ 2736734 h 6858000"/>
              <a:gd name="connsiteX645" fmla="*/ 8941872 w 11591656"/>
              <a:gd name="connsiteY645" fmla="*/ 2662843 h 6858000"/>
              <a:gd name="connsiteX646" fmla="*/ 8923399 w 11591656"/>
              <a:gd name="connsiteY646" fmla="*/ 2625897 h 6858000"/>
              <a:gd name="connsiteX647" fmla="*/ 8895690 w 11591656"/>
              <a:gd name="connsiteY647" fmla="*/ 2616661 h 6858000"/>
              <a:gd name="connsiteX648" fmla="*/ 8886454 w 11591656"/>
              <a:gd name="connsiteY648" fmla="*/ 2699788 h 6858000"/>
              <a:gd name="connsiteX649" fmla="*/ 8895690 w 11591656"/>
              <a:gd name="connsiteY649" fmla="*/ 2745970 h 6858000"/>
              <a:gd name="connsiteX650" fmla="*/ 8914163 w 11591656"/>
              <a:gd name="connsiteY650" fmla="*/ 2773679 h 6858000"/>
              <a:gd name="connsiteX651" fmla="*/ 8923399 w 11591656"/>
              <a:gd name="connsiteY651" fmla="*/ 2801388 h 6858000"/>
              <a:gd name="connsiteX652" fmla="*/ 8941872 w 11591656"/>
              <a:gd name="connsiteY652" fmla="*/ 2829097 h 6858000"/>
              <a:gd name="connsiteX653" fmla="*/ 8969581 w 11591656"/>
              <a:gd name="connsiteY653" fmla="*/ 3013824 h 6858000"/>
              <a:gd name="connsiteX654" fmla="*/ 8978818 w 11591656"/>
              <a:gd name="connsiteY654" fmla="*/ 3041534 h 6858000"/>
              <a:gd name="connsiteX655" fmla="*/ 9006527 w 11591656"/>
              <a:gd name="connsiteY655" fmla="*/ 3069243 h 6858000"/>
              <a:gd name="connsiteX656" fmla="*/ 9024999 w 11591656"/>
              <a:gd name="connsiteY656" fmla="*/ 3096952 h 6858000"/>
              <a:gd name="connsiteX657" fmla="*/ 9052709 w 11591656"/>
              <a:gd name="connsiteY657" fmla="*/ 3115424 h 6858000"/>
              <a:gd name="connsiteX658" fmla="*/ 9108127 w 11591656"/>
              <a:gd name="connsiteY658" fmla="*/ 3152370 h 6858000"/>
              <a:gd name="connsiteX659" fmla="*/ 9089654 w 11591656"/>
              <a:gd name="connsiteY659" fmla="*/ 3180079 h 6858000"/>
              <a:gd name="connsiteX660" fmla="*/ 9071181 w 11591656"/>
              <a:gd name="connsiteY660" fmla="*/ 3318624 h 6858000"/>
              <a:gd name="connsiteX661" fmla="*/ 9089654 w 11591656"/>
              <a:gd name="connsiteY661" fmla="*/ 3346334 h 6858000"/>
              <a:gd name="connsiteX662" fmla="*/ 9117363 w 11591656"/>
              <a:gd name="connsiteY662" fmla="*/ 3355570 h 6858000"/>
              <a:gd name="connsiteX663" fmla="*/ 9145072 w 11591656"/>
              <a:gd name="connsiteY663" fmla="*/ 3374043 h 6858000"/>
              <a:gd name="connsiteX664" fmla="*/ 9209727 w 11591656"/>
              <a:gd name="connsiteY664" fmla="*/ 3383279 h 6858000"/>
              <a:gd name="connsiteX665" fmla="*/ 9311327 w 11591656"/>
              <a:gd name="connsiteY665" fmla="*/ 3410988 h 6858000"/>
              <a:gd name="connsiteX666" fmla="*/ 9348272 w 11591656"/>
              <a:gd name="connsiteY666" fmla="*/ 3420224 h 6858000"/>
              <a:gd name="connsiteX667" fmla="*/ 9375981 w 11591656"/>
              <a:gd name="connsiteY667" fmla="*/ 3447934 h 6858000"/>
              <a:gd name="connsiteX668" fmla="*/ 9403690 w 11591656"/>
              <a:gd name="connsiteY668" fmla="*/ 3457170 h 6858000"/>
              <a:gd name="connsiteX669" fmla="*/ 9459109 w 11591656"/>
              <a:gd name="connsiteY669" fmla="*/ 3475643 h 6858000"/>
              <a:gd name="connsiteX670" fmla="*/ 9514527 w 11591656"/>
              <a:gd name="connsiteY670" fmla="*/ 3494115 h 6858000"/>
              <a:gd name="connsiteX671" fmla="*/ 9560709 w 11591656"/>
              <a:gd name="connsiteY671" fmla="*/ 3503352 h 6858000"/>
              <a:gd name="connsiteX672" fmla="*/ 9579181 w 11591656"/>
              <a:gd name="connsiteY672" fmla="*/ 3531061 h 6858000"/>
              <a:gd name="connsiteX673" fmla="*/ 9606890 w 11591656"/>
              <a:gd name="connsiteY673" fmla="*/ 3540297 h 6858000"/>
              <a:gd name="connsiteX674" fmla="*/ 9588418 w 11591656"/>
              <a:gd name="connsiteY674" fmla="*/ 3568006 h 6858000"/>
              <a:gd name="connsiteX675" fmla="*/ 9523763 w 11591656"/>
              <a:gd name="connsiteY675" fmla="*/ 3558770 h 6858000"/>
              <a:gd name="connsiteX676" fmla="*/ 9440636 w 11591656"/>
              <a:gd name="connsiteY676" fmla="*/ 3512588 h 6858000"/>
              <a:gd name="connsiteX677" fmla="*/ 9339036 w 11591656"/>
              <a:gd name="connsiteY677" fmla="*/ 3494115 h 6858000"/>
              <a:gd name="connsiteX678" fmla="*/ 9311327 w 11591656"/>
              <a:gd name="connsiteY678" fmla="*/ 3475643 h 6858000"/>
              <a:gd name="connsiteX679" fmla="*/ 9108127 w 11591656"/>
              <a:gd name="connsiteY679" fmla="*/ 3447934 h 6858000"/>
              <a:gd name="connsiteX680" fmla="*/ 9071181 w 11591656"/>
              <a:gd name="connsiteY680" fmla="*/ 3429461 h 6858000"/>
              <a:gd name="connsiteX681" fmla="*/ 9043472 w 11591656"/>
              <a:gd name="connsiteY681" fmla="*/ 3401752 h 6858000"/>
              <a:gd name="connsiteX682" fmla="*/ 9015763 w 11591656"/>
              <a:gd name="connsiteY682" fmla="*/ 3383279 h 6858000"/>
              <a:gd name="connsiteX683" fmla="*/ 8988054 w 11591656"/>
              <a:gd name="connsiteY683" fmla="*/ 3337097 h 6858000"/>
              <a:gd name="connsiteX684" fmla="*/ 8951109 w 11591656"/>
              <a:gd name="connsiteY684" fmla="*/ 3318624 h 6858000"/>
              <a:gd name="connsiteX685" fmla="*/ 8932636 w 11591656"/>
              <a:gd name="connsiteY685" fmla="*/ 3253970 h 6858000"/>
              <a:gd name="connsiteX686" fmla="*/ 8886454 w 11591656"/>
              <a:gd name="connsiteY686" fmla="*/ 3207788 h 6858000"/>
              <a:gd name="connsiteX687" fmla="*/ 8867981 w 11591656"/>
              <a:gd name="connsiteY687" fmla="*/ 3180079 h 6858000"/>
              <a:gd name="connsiteX688" fmla="*/ 8840272 w 11591656"/>
              <a:gd name="connsiteY688" fmla="*/ 3152370 h 6858000"/>
              <a:gd name="connsiteX689" fmla="*/ 8784854 w 11591656"/>
              <a:gd name="connsiteY689" fmla="*/ 3096952 h 6858000"/>
              <a:gd name="connsiteX690" fmla="*/ 8757145 w 11591656"/>
              <a:gd name="connsiteY690" fmla="*/ 3032297 h 6858000"/>
              <a:gd name="connsiteX691" fmla="*/ 8738672 w 11591656"/>
              <a:gd name="connsiteY691" fmla="*/ 3004588 h 6858000"/>
              <a:gd name="connsiteX692" fmla="*/ 8784854 w 11591656"/>
              <a:gd name="connsiteY692" fmla="*/ 2986115 h 6858000"/>
              <a:gd name="connsiteX693" fmla="*/ 8821799 w 11591656"/>
              <a:gd name="connsiteY693" fmla="*/ 2930697 h 6858000"/>
              <a:gd name="connsiteX694" fmla="*/ 8831036 w 11591656"/>
              <a:gd name="connsiteY694" fmla="*/ 2764443 h 6858000"/>
              <a:gd name="connsiteX695" fmla="*/ 8812563 w 11591656"/>
              <a:gd name="connsiteY695" fmla="*/ 2690552 h 6858000"/>
              <a:gd name="connsiteX696" fmla="*/ 8803327 w 11591656"/>
              <a:gd name="connsiteY696" fmla="*/ 2644370 h 6858000"/>
              <a:gd name="connsiteX697" fmla="*/ 8784854 w 11591656"/>
              <a:gd name="connsiteY697" fmla="*/ 2616661 h 6858000"/>
              <a:gd name="connsiteX698" fmla="*/ 8757145 w 11591656"/>
              <a:gd name="connsiteY698" fmla="*/ 2533534 h 6858000"/>
              <a:gd name="connsiteX699" fmla="*/ 8729436 w 11591656"/>
              <a:gd name="connsiteY699" fmla="*/ 2505824 h 6858000"/>
              <a:gd name="connsiteX700" fmla="*/ 8692490 w 11591656"/>
              <a:gd name="connsiteY700" fmla="*/ 2496588 h 6858000"/>
              <a:gd name="connsiteX701" fmla="*/ 8664781 w 11591656"/>
              <a:gd name="connsiteY701" fmla="*/ 2487352 h 6858000"/>
              <a:gd name="connsiteX702" fmla="*/ 8655545 w 11591656"/>
              <a:gd name="connsiteY702" fmla="*/ 2450406 h 6858000"/>
              <a:gd name="connsiteX703" fmla="*/ 8627836 w 11591656"/>
              <a:gd name="connsiteY703" fmla="*/ 2431934 h 6858000"/>
              <a:gd name="connsiteX704" fmla="*/ 8618599 w 11591656"/>
              <a:gd name="connsiteY704" fmla="*/ 2376515 h 6858000"/>
              <a:gd name="connsiteX705" fmla="*/ 8590890 w 11591656"/>
              <a:gd name="connsiteY705" fmla="*/ 2348806 h 6858000"/>
              <a:gd name="connsiteX706" fmla="*/ 8572418 w 11591656"/>
              <a:gd name="connsiteY706" fmla="*/ 2321097 h 6858000"/>
              <a:gd name="connsiteX707" fmla="*/ 8544709 w 11591656"/>
              <a:gd name="connsiteY707" fmla="*/ 2339570 h 6858000"/>
              <a:gd name="connsiteX708" fmla="*/ 8461581 w 11591656"/>
              <a:gd name="connsiteY708" fmla="*/ 2385752 h 6858000"/>
              <a:gd name="connsiteX709" fmla="*/ 8443109 w 11591656"/>
              <a:gd name="connsiteY709" fmla="*/ 2413461 h 6858000"/>
              <a:gd name="connsiteX710" fmla="*/ 8415969 w 11591656"/>
              <a:gd name="connsiteY710" fmla="*/ 2421275 h 6858000"/>
              <a:gd name="connsiteX711" fmla="*/ 8417281 w 11591656"/>
              <a:gd name="connsiteY711" fmla="*/ 2418682 h 6858000"/>
              <a:gd name="connsiteX712" fmla="*/ 8417513 w 11591656"/>
              <a:gd name="connsiteY712" fmla="*/ 2418303 h 6858000"/>
              <a:gd name="connsiteX713" fmla="*/ 8417998 w 11591656"/>
              <a:gd name="connsiteY713" fmla="*/ 2417264 h 6858000"/>
              <a:gd name="connsiteX714" fmla="*/ 8417281 w 11591656"/>
              <a:gd name="connsiteY714" fmla="*/ 2418682 h 6858000"/>
              <a:gd name="connsiteX715" fmla="*/ 8411496 w 11591656"/>
              <a:gd name="connsiteY715" fmla="*/ 2428111 h 6858000"/>
              <a:gd name="connsiteX716" fmla="*/ 8396927 w 11591656"/>
              <a:gd name="connsiteY716" fmla="*/ 2450406 h 6858000"/>
              <a:gd name="connsiteX717" fmla="*/ 8341509 w 11591656"/>
              <a:gd name="connsiteY717" fmla="*/ 2487352 h 6858000"/>
              <a:gd name="connsiteX718" fmla="*/ 8286090 w 11591656"/>
              <a:gd name="connsiteY718" fmla="*/ 2533534 h 6858000"/>
              <a:gd name="connsiteX719" fmla="*/ 8239909 w 11591656"/>
              <a:gd name="connsiteY719" fmla="*/ 2561243 h 6858000"/>
              <a:gd name="connsiteX720" fmla="*/ 8212199 w 11591656"/>
              <a:gd name="connsiteY720" fmla="*/ 2736734 h 6858000"/>
              <a:gd name="connsiteX721" fmla="*/ 8249145 w 11591656"/>
              <a:gd name="connsiteY721" fmla="*/ 2792152 h 6858000"/>
              <a:gd name="connsiteX722" fmla="*/ 8276854 w 11591656"/>
              <a:gd name="connsiteY722" fmla="*/ 2930697 h 6858000"/>
              <a:gd name="connsiteX723" fmla="*/ 8212199 w 11591656"/>
              <a:gd name="connsiteY723" fmla="*/ 2949170 h 6858000"/>
              <a:gd name="connsiteX724" fmla="*/ 8202963 w 11591656"/>
              <a:gd name="connsiteY724" fmla="*/ 2921461 h 6858000"/>
              <a:gd name="connsiteX725" fmla="*/ 8221436 w 11591656"/>
              <a:gd name="connsiteY725" fmla="*/ 2782915 h 6858000"/>
              <a:gd name="connsiteX726" fmla="*/ 8156781 w 11591656"/>
              <a:gd name="connsiteY726" fmla="*/ 2819861 h 6858000"/>
              <a:gd name="connsiteX727" fmla="*/ 8138309 w 11591656"/>
              <a:gd name="connsiteY727" fmla="*/ 2819861 h 6858000"/>
              <a:gd name="connsiteX728" fmla="*/ 8101363 w 11591656"/>
              <a:gd name="connsiteY728" fmla="*/ 2782915 h 6858000"/>
              <a:gd name="connsiteX729" fmla="*/ 8064418 w 11591656"/>
              <a:gd name="connsiteY729" fmla="*/ 2745970 h 6858000"/>
              <a:gd name="connsiteX730" fmla="*/ 8036709 w 11591656"/>
              <a:gd name="connsiteY730" fmla="*/ 2736734 h 6858000"/>
              <a:gd name="connsiteX731" fmla="*/ 7999763 w 11591656"/>
              <a:gd name="connsiteY731" fmla="*/ 2533534 h 6858000"/>
              <a:gd name="connsiteX732" fmla="*/ 7990527 w 11591656"/>
              <a:gd name="connsiteY732" fmla="*/ 2478115 h 6858000"/>
              <a:gd name="connsiteX733" fmla="*/ 7962818 w 11591656"/>
              <a:gd name="connsiteY733" fmla="*/ 2413461 h 6858000"/>
              <a:gd name="connsiteX734" fmla="*/ 7953581 w 11591656"/>
              <a:gd name="connsiteY734" fmla="*/ 2385752 h 6858000"/>
              <a:gd name="connsiteX735" fmla="*/ 7870454 w 11591656"/>
              <a:gd name="connsiteY735" fmla="*/ 2394988 h 6858000"/>
              <a:gd name="connsiteX736" fmla="*/ 7833509 w 11591656"/>
              <a:gd name="connsiteY736" fmla="*/ 2376515 h 6858000"/>
              <a:gd name="connsiteX737" fmla="*/ 7824272 w 11591656"/>
              <a:gd name="connsiteY737" fmla="*/ 2348806 h 6858000"/>
              <a:gd name="connsiteX738" fmla="*/ 7778090 w 11591656"/>
              <a:gd name="connsiteY738" fmla="*/ 2284152 h 6858000"/>
              <a:gd name="connsiteX739" fmla="*/ 7685727 w 11591656"/>
              <a:gd name="connsiteY739" fmla="*/ 2210261 h 6858000"/>
              <a:gd name="connsiteX740" fmla="*/ 7658018 w 11591656"/>
              <a:gd name="connsiteY740" fmla="*/ 2201024 h 6858000"/>
              <a:gd name="connsiteX741" fmla="*/ 7611836 w 11591656"/>
              <a:gd name="connsiteY741" fmla="*/ 2182552 h 6858000"/>
              <a:gd name="connsiteX742" fmla="*/ 7547181 w 11591656"/>
              <a:gd name="connsiteY742" fmla="*/ 2164079 h 6858000"/>
              <a:gd name="connsiteX743" fmla="*/ 7491763 w 11591656"/>
              <a:gd name="connsiteY743" fmla="*/ 2127134 h 6858000"/>
              <a:gd name="connsiteX744" fmla="*/ 7417872 w 11591656"/>
              <a:gd name="connsiteY744" fmla="*/ 2080952 h 6858000"/>
              <a:gd name="connsiteX745" fmla="*/ 7390163 w 11591656"/>
              <a:gd name="connsiteY745" fmla="*/ 2071715 h 6858000"/>
              <a:gd name="connsiteX746" fmla="*/ 7343981 w 11591656"/>
              <a:gd name="connsiteY746" fmla="*/ 2062479 h 6858000"/>
              <a:gd name="connsiteX747" fmla="*/ 7316272 w 11591656"/>
              <a:gd name="connsiteY747" fmla="*/ 2044006 h 6858000"/>
              <a:gd name="connsiteX748" fmla="*/ 7205436 w 11591656"/>
              <a:gd name="connsiteY748" fmla="*/ 2025534 h 6858000"/>
              <a:gd name="connsiteX749" fmla="*/ 7168490 w 11591656"/>
              <a:gd name="connsiteY749" fmla="*/ 2034770 h 6858000"/>
              <a:gd name="connsiteX750" fmla="*/ 7186963 w 11591656"/>
              <a:gd name="connsiteY750" fmla="*/ 2154843 h 6858000"/>
              <a:gd name="connsiteX751" fmla="*/ 7270090 w 11591656"/>
              <a:gd name="connsiteY751" fmla="*/ 2164079 h 6858000"/>
              <a:gd name="connsiteX752" fmla="*/ 7390163 w 11591656"/>
              <a:gd name="connsiteY752" fmla="*/ 2201024 h 6858000"/>
              <a:gd name="connsiteX753" fmla="*/ 7427109 w 11591656"/>
              <a:gd name="connsiteY753" fmla="*/ 2228734 h 6858000"/>
              <a:gd name="connsiteX754" fmla="*/ 7454818 w 11591656"/>
              <a:gd name="connsiteY754" fmla="*/ 2274915 h 6858000"/>
              <a:gd name="connsiteX755" fmla="*/ 7473290 w 11591656"/>
              <a:gd name="connsiteY755" fmla="*/ 2302624 h 6858000"/>
              <a:gd name="connsiteX756" fmla="*/ 7491763 w 11591656"/>
              <a:gd name="connsiteY756" fmla="*/ 2367279 h 6858000"/>
              <a:gd name="connsiteX757" fmla="*/ 7454818 w 11591656"/>
              <a:gd name="connsiteY757" fmla="*/ 2552006 h 6858000"/>
              <a:gd name="connsiteX758" fmla="*/ 7427109 w 11591656"/>
              <a:gd name="connsiteY758" fmla="*/ 2579715 h 6858000"/>
              <a:gd name="connsiteX759" fmla="*/ 7380927 w 11591656"/>
              <a:gd name="connsiteY759" fmla="*/ 2625897 h 6858000"/>
              <a:gd name="connsiteX760" fmla="*/ 7205436 w 11591656"/>
              <a:gd name="connsiteY760" fmla="*/ 2635134 h 6858000"/>
              <a:gd name="connsiteX761" fmla="*/ 7085363 w 11591656"/>
              <a:gd name="connsiteY761" fmla="*/ 2616661 h 6858000"/>
              <a:gd name="connsiteX762" fmla="*/ 6992999 w 11591656"/>
              <a:gd name="connsiteY762" fmla="*/ 2598188 h 6858000"/>
              <a:gd name="connsiteX763" fmla="*/ 6965290 w 11591656"/>
              <a:gd name="connsiteY763" fmla="*/ 2570479 h 6858000"/>
              <a:gd name="connsiteX764" fmla="*/ 6928345 w 11591656"/>
              <a:gd name="connsiteY764" fmla="*/ 2552006 h 6858000"/>
              <a:gd name="connsiteX765" fmla="*/ 6900636 w 11591656"/>
              <a:gd name="connsiteY765" fmla="*/ 2478115 h 6858000"/>
              <a:gd name="connsiteX766" fmla="*/ 6885814 w 11591656"/>
              <a:gd name="connsiteY766" fmla="*/ 2456071 h 6858000"/>
              <a:gd name="connsiteX767" fmla="*/ 6879600 w 11591656"/>
              <a:gd name="connsiteY767" fmla="*/ 2447072 h 6858000"/>
              <a:gd name="connsiteX768" fmla="*/ 6881269 w 11591656"/>
              <a:gd name="connsiteY768" fmla="*/ 2449307 h 6858000"/>
              <a:gd name="connsiteX769" fmla="*/ 6872927 w 11591656"/>
              <a:gd name="connsiteY769" fmla="*/ 2422697 h 6858000"/>
              <a:gd name="connsiteX770" fmla="*/ 6845218 w 11591656"/>
              <a:gd name="connsiteY770" fmla="*/ 2358043 h 6858000"/>
              <a:gd name="connsiteX771" fmla="*/ 6826745 w 11591656"/>
              <a:gd name="connsiteY771" fmla="*/ 2321097 h 6858000"/>
              <a:gd name="connsiteX772" fmla="*/ 6808272 w 11591656"/>
              <a:gd name="connsiteY772" fmla="*/ 2256443 h 6858000"/>
              <a:gd name="connsiteX773" fmla="*/ 6780563 w 11591656"/>
              <a:gd name="connsiteY773" fmla="*/ 2182552 h 6858000"/>
              <a:gd name="connsiteX774" fmla="*/ 6762090 w 11591656"/>
              <a:gd name="connsiteY774" fmla="*/ 2136370 h 6858000"/>
              <a:gd name="connsiteX775" fmla="*/ 6725145 w 11591656"/>
              <a:gd name="connsiteY775" fmla="*/ 2080952 h 6858000"/>
              <a:gd name="connsiteX776" fmla="*/ 6706672 w 11591656"/>
              <a:gd name="connsiteY776" fmla="*/ 2321097 h 6858000"/>
              <a:gd name="connsiteX777" fmla="*/ 6743618 w 11591656"/>
              <a:gd name="connsiteY777" fmla="*/ 2376515 h 6858000"/>
              <a:gd name="connsiteX778" fmla="*/ 6780563 w 11591656"/>
              <a:gd name="connsiteY778" fmla="*/ 2450406 h 6858000"/>
              <a:gd name="connsiteX779" fmla="*/ 6799036 w 11591656"/>
              <a:gd name="connsiteY779" fmla="*/ 2487352 h 6858000"/>
              <a:gd name="connsiteX780" fmla="*/ 6817509 w 11591656"/>
              <a:gd name="connsiteY780" fmla="*/ 2515061 h 6858000"/>
              <a:gd name="connsiteX781" fmla="*/ 6826745 w 11591656"/>
              <a:gd name="connsiteY781" fmla="*/ 2561243 h 6858000"/>
              <a:gd name="connsiteX782" fmla="*/ 6854454 w 11591656"/>
              <a:gd name="connsiteY782" fmla="*/ 2579715 h 6858000"/>
              <a:gd name="connsiteX783" fmla="*/ 6863690 w 11591656"/>
              <a:gd name="connsiteY783" fmla="*/ 2625897 h 6858000"/>
              <a:gd name="connsiteX784" fmla="*/ 6872927 w 11591656"/>
              <a:gd name="connsiteY784" fmla="*/ 2662843 h 6858000"/>
              <a:gd name="connsiteX785" fmla="*/ 6919109 w 11591656"/>
              <a:gd name="connsiteY785" fmla="*/ 2718261 h 6858000"/>
              <a:gd name="connsiteX786" fmla="*/ 6956054 w 11591656"/>
              <a:gd name="connsiteY786" fmla="*/ 2727497 h 6858000"/>
              <a:gd name="connsiteX787" fmla="*/ 7066890 w 11591656"/>
              <a:gd name="connsiteY787" fmla="*/ 2736734 h 6858000"/>
              <a:gd name="connsiteX788" fmla="*/ 7094599 w 11591656"/>
              <a:gd name="connsiteY788" fmla="*/ 2745970 h 6858000"/>
              <a:gd name="connsiteX789" fmla="*/ 7131545 w 11591656"/>
              <a:gd name="connsiteY789" fmla="*/ 2755206 h 6858000"/>
              <a:gd name="connsiteX790" fmla="*/ 7260854 w 11591656"/>
              <a:gd name="connsiteY790" fmla="*/ 2764443 h 6858000"/>
              <a:gd name="connsiteX791" fmla="*/ 7297799 w 11591656"/>
              <a:gd name="connsiteY791" fmla="*/ 2773679 h 6858000"/>
              <a:gd name="connsiteX792" fmla="*/ 7288563 w 11591656"/>
              <a:gd name="connsiteY792" fmla="*/ 2939934 h 6858000"/>
              <a:gd name="connsiteX793" fmla="*/ 7260854 w 11591656"/>
              <a:gd name="connsiteY793" fmla="*/ 2967643 h 6858000"/>
              <a:gd name="connsiteX794" fmla="*/ 7223909 w 11591656"/>
              <a:gd name="connsiteY794" fmla="*/ 2976879 h 6858000"/>
              <a:gd name="connsiteX795" fmla="*/ 7159254 w 11591656"/>
              <a:gd name="connsiteY795" fmla="*/ 2986115 h 6858000"/>
              <a:gd name="connsiteX796" fmla="*/ 7122309 w 11591656"/>
              <a:gd name="connsiteY796" fmla="*/ 3004588 h 6858000"/>
              <a:gd name="connsiteX797" fmla="*/ 7076127 w 11591656"/>
              <a:gd name="connsiteY797" fmla="*/ 3023061 h 6858000"/>
              <a:gd name="connsiteX798" fmla="*/ 7011472 w 11591656"/>
              <a:gd name="connsiteY798" fmla="*/ 3041534 h 6858000"/>
              <a:gd name="connsiteX799" fmla="*/ 6974527 w 11591656"/>
              <a:gd name="connsiteY799" fmla="*/ 3069243 h 6858000"/>
              <a:gd name="connsiteX800" fmla="*/ 6909872 w 11591656"/>
              <a:gd name="connsiteY800" fmla="*/ 3106188 h 6858000"/>
              <a:gd name="connsiteX801" fmla="*/ 6900636 w 11591656"/>
              <a:gd name="connsiteY801" fmla="*/ 3133897 h 6858000"/>
              <a:gd name="connsiteX802" fmla="*/ 6891399 w 11591656"/>
              <a:gd name="connsiteY802" fmla="*/ 3290915 h 6858000"/>
              <a:gd name="connsiteX803" fmla="*/ 6882163 w 11591656"/>
              <a:gd name="connsiteY803" fmla="*/ 3697315 h 6858000"/>
              <a:gd name="connsiteX804" fmla="*/ 6845218 w 11591656"/>
              <a:gd name="connsiteY804" fmla="*/ 3752734 h 6858000"/>
              <a:gd name="connsiteX805" fmla="*/ 6817509 w 11591656"/>
              <a:gd name="connsiteY805" fmla="*/ 3761970 h 6858000"/>
              <a:gd name="connsiteX806" fmla="*/ 6799036 w 11591656"/>
              <a:gd name="connsiteY806" fmla="*/ 3789679 h 6858000"/>
              <a:gd name="connsiteX807" fmla="*/ 6752854 w 11591656"/>
              <a:gd name="connsiteY807" fmla="*/ 3845097 h 6858000"/>
              <a:gd name="connsiteX808" fmla="*/ 6743618 w 11591656"/>
              <a:gd name="connsiteY808" fmla="*/ 3882043 h 6858000"/>
              <a:gd name="connsiteX809" fmla="*/ 6715909 w 11591656"/>
              <a:gd name="connsiteY809" fmla="*/ 3900515 h 6858000"/>
              <a:gd name="connsiteX810" fmla="*/ 6706672 w 11591656"/>
              <a:gd name="connsiteY810" fmla="*/ 3955934 h 6858000"/>
              <a:gd name="connsiteX811" fmla="*/ 6651254 w 11591656"/>
              <a:gd name="connsiteY811" fmla="*/ 4011352 h 6858000"/>
              <a:gd name="connsiteX812" fmla="*/ 6632781 w 11591656"/>
              <a:gd name="connsiteY812" fmla="*/ 4057534 h 6858000"/>
              <a:gd name="connsiteX813" fmla="*/ 6605072 w 11591656"/>
              <a:gd name="connsiteY813" fmla="*/ 4066770 h 6858000"/>
              <a:gd name="connsiteX814" fmla="*/ 6586599 w 11591656"/>
              <a:gd name="connsiteY814" fmla="*/ 4094479 h 6858000"/>
              <a:gd name="connsiteX815" fmla="*/ 6531181 w 11591656"/>
              <a:gd name="connsiteY815" fmla="*/ 4140661 h 6858000"/>
              <a:gd name="connsiteX816" fmla="*/ 6512709 w 11591656"/>
              <a:gd name="connsiteY816" fmla="*/ 4205315 h 6858000"/>
              <a:gd name="connsiteX817" fmla="*/ 6466527 w 11591656"/>
              <a:gd name="connsiteY817" fmla="*/ 4269970 h 6858000"/>
              <a:gd name="connsiteX818" fmla="*/ 6411109 w 11591656"/>
              <a:gd name="connsiteY818" fmla="*/ 4325388 h 6858000"/>
              <a:gd name="connsiteX819" fmla="*/ 6401872 w 11591656"/>
              <a:gd name="connsiteY819" fmla="*/ 4353097 h 6858000"/>
              <a:gd name="connsiteX820" fmla="*/ 6374163 w 11591656"/>
              <a:gd name="connsiteY820" fmla="*/ 4408515 h 6858000"/>
              <a:gd name="connsiteX821" fmla="*/ 6346454 w 11591656"/>
              <a:gd name="connsiteY821" fmla="*/ 4417752 h 6858000"/>
              <a:gd name="connsiteX822" fmla="*/ 6318745 w 11591656"/>
              <a:gd name="connsiteY822" fmla="*/ 4445461 h 6858000"/>
              <a:gd name="connsiteX823" fmla="*/ 6152490 w 11591656"/>
              <a:gd name="connsiteY823" fmla="*/ 4454697 h 6858000"/>
              <a:gd name="connsiteX824" fmla="*/ 6097072 w 11591656"/>
              <a:gd name="connsiteY824" fmla="*/ 4436224 h 6858000"/>
              <a:gd name="connsiteX825" fmla="*/ 6078599 w 11591656"/>
              <a:gd name="connsiteY825" fmla="*/ 4408515 h 6858000"/>
              <a:gd name="connsiteX826" fmla="*/ 6050890 w 11591656"/>
              <a:gd name="connsiteY826" fmla="*/ 4343861 h 6858000"/>
              <a:gd name="connsiteX827" fmla="*/ 6023181 w 11591656"/>
              <a:gd name="connsiteY827" fmla="*/ 4288443 h 6858000"/>
              <a:gd name="connsiteX828" fmla="*/ 6004709 w 11591656"/>
              <a:gd name="connsiteY828" fmla="*/ 4131424 h 6858000"/>
              <a:gd name="connsiteX829" fmla="*/ 5986236 w 11591656"/>
              <a:gd name="connsiteY829" fmla="*/ 4076006 h 6858000"/>
              <a:gd name="connsiteX830" fmla="*/ 5976999 w 11591656"/>
              <a:gd name="connsiteY830" fmla="*/ 3780443 h 6858000"/>
              <a:gd name="connsiteX831" fmla="*/ 5940054 w 11591656"/>
              <a:gd name="connsiteY831" fmla="*/ 3641897 h 6858000"/>
              <a:gd name="connsiteX832" fmla="*/ 5930818 w 11591656"/>
              <a:gd name="connsiteY832" fmla="*/ 3577243 h 6858000"/>
              <a:gd name="connsiteX833" fmla="*/ 5903109 w 11591656"/>
              <a:gd name="connsiteY833" fmla="*/ 3540297 h 6858000"/>
              <a:gd name="connsiteX834" fmla="*/ 5893872 w 11591656"/>
              <a:gd name="connsiteY834" fmla="*/ 3420224 h 6858000"/>
              <a:gd name="connsiteX835" fmla="*/ 5866163 w 11591656"/>
              <a:gd name="connsiteY835" fmla="*/ 3355570 h 6858000"/>
              <a:gd name="connsiteX836" fmla="*/ 5847690 w 11591656"/>
              <a:gd name="connsiteY836" fmla="*/ 3300152 h 6858000"/>
              <a:gd name="connsiteX837" fmla="*/ 5829218 w 11591656"/>
              <a:gd name="connsiteY837" fmla="*/ 3217024 h 6858000"/>
              <a:gd name="connsiteX838" fmla="*/ 5810745 w 11591656"/>
              <a:gd name="connsiteY838" fmla="*/ 3189315 h 6858000"/>
              <a:gd name="connsiteX839" fmla="*/ 5801509 w 11591656"/>
              <a:gd name="connsiteY839" fmla="*/ 3050770 h 6858000"/>
              <a:gd name="connsiteX840" fmla="*/ 5783036 w 11591656"/>
              <a:gd name="connsiteY840" fmla="*/ 2986115 h 6858000"/>
              <a:gd name="connsiteX841" fmla="*/ 5607545 w 11591656"/>
              <a:gd name="connsiteY841" fmla="*/ 2912224 h 6858000"/>
              <a:gd name="connsiteX842" fmla="*/ 5552127 w 11591656"/>
              <a:gd name="connsiteY842" fmla="*/ 2930697 h 6858000"/>
              <a:gd name="connsiteX843" fmla="*/ 5515181 w 11591656"/>
              <a:gd name="connsiteY843" fmla="*/ 2976879 h 6858000"/>
              <a:gd name="connsiteX844" fmla="*/ 5468999 w 11591656"/>
              <a:gd name="connsiteY844" fmla="*/ 3060006 h 6858000"/>
              <a:gd name="connsiteX845" fmla="*/ 5442565 w 11591656"/>
              <a:gd name="connsiteY845" fmla="*/ 3077540 h 6858000"/>
              <a:gd name="connsiteX846" fmla="*/ 5436607 w 11591656"/>
              <a:gd name="connsiteY846" fmla="*/ 3081424 h 6858000"/>
              <a:gd name="connsiteX847" fmla="*/ 5436080 w 11591656"/>
              <a:gd name="connsiteY847" fmla="*/ 3081750 h 6858000"/>
              <a:gd name="connsiteX848" fmla="*/ 5433570 w 11591656"/>
              <a:gd name="connsiteY848" fmla="*/ 3083403 h 6858000"/>
              <a:gd name="connsiteX849" fmla="*/ 5436607 w 11591656"/>
              <a:gd name="connsiteY849" fmla="*/ 3081424 h 6858000"/>
              <a:gd name="connsiteX850" fmla="*/ 5444163 w 11591656"/>
              <a:gd name="connsiteY850" fmla="*/ 3076738 h 6858000"/>
              <a:gd name="connsiteX851" fmla="*/ 5413581 w 11591656"/>
              <a:gd name="connsiteY851" fmla="*/ 3106188 h 6858000"/>
              <a:gd name="connsiteX852" fmla="*/ 5358163 w 11591656"/>
              <a:gd name="connsiteY852" fmla="*/ 3143134 h 6858000"/>
              <a:gd name="connsiteX853" fmla="*/ 5293510 w 11591656"/>
              <a:gd name="connsiteY853" fmla="*/ 3115424 h 6858000"/>
              <a:gd name="connsiteX854" fmla="*/ 5265799 w 11591656"/>
              <a:gd name="connsiteY854" fmla="*/ 3106188 h 6858000"/>
              <a:gd name="connsiteX855" fmla="*/ 5247328 w 11591656"/>
              <a:gd name="connsiteY855" fmla="*/ 3078479 h 6858000"/>
              <a:gd name="connsiteX856" fmla="*/ 5191909 w 11591656"/>
              <a:gd name="connsiteY856" fmla="*/ 3004588 h 6858000"/>
              <a:gd name="connsiteX857" fmla="*/ 5136490 w 11591656"/>
              <a:gd name="connsiteY857" fmla="*/ 2884515 h 6858000"/>
              <a:gd name="connsiteX858" fmla="*/ 5071837 w 11591656"/>
              <a:gd name="connsiteY858" fmla="*/ 2829097 h 6858000"/>
              <a:gd name="connsiteX859" fmla="*/ 5016418 w 11591656"/>
              <a:gd name="connsiteY859" fmla="*/ 2792152 h 6858000"/>
              <a:gd name="connsiteX860" fmla="*/ 4997945 w 11591656"/>
              <a:gd name="connsiteY860" fmla="*/ 2745970 h 6858000"/>
              <a:gd name="connsiteX861" fmla="*/ 4988710 w 11591656"/>
              <a:gd name="connsiteY861" fmla="*/ 2718261 h 6858000"/>
              <a:gd name="connsiteX862" fmla="*/ 4970236 w 11591656"/>
              <a:gd name="connsiteY862" fmla="*/ 2690552 h 6858000"/>
              <a:gd name="connsiteX863" fmla="*/ 4960999 w 11591656"/>
              <a:gd name="connsiteY863" fmla="*/ 2542770 h 6858000"/>
              <a:gd name="connsiteX864" fmla="*/ 4979473 w 11591656"/>
              <a:gd name="connsiteY864" fmla="*/ 2515061 h 6858000"/>
              <a:gd name="connsiteX865" fmla="*/ 4997945 w 11591656"/>
              <a:gd name="connsiteY865" fmla="*/ 2450406 h 6858000"/>
              <a:gd name="connsiteX866" fmla="*/ 5025655 w 11591656"/>
              <a:gd name="connsiteY866" fmla="*/ 2348806 h 6858000"/>
              <a:gd name="connsiteX867" fmla="*/ 5053363 w 11591656"/>
              <a:gd name="connsiteY867" fmla="*/ 2256443 h 6858000"/>
              <a:gd name="connsiteX868" fmla="*/ 5071837 w 11591656"/>
              <a:gd name="connsiteY868" fmla="*/ 2228734 h 6858000"/>
              <a:gd name="connsiteX869" fmla="*/ 5081072 w 11591656"/>
              <a:gd name="connsiteY869" fmla="*/ 2201024 h 6858000"/>
              <a:gd name="connsiteX870" fmla="*/ 5092382 w 11591656"/>
              <a:gd name="connsiteY870" fmla="*/ 2155785 h 6858000"/>
              <a:gd name="connsiteX871" fmla="*/ 5190620 w 11591656"/>
              <a:gd name="connsiteY871" fmla="*/ 2083744 h 6858000"/>
              <a:gd name="connsiteX872" fmla="*/ 5190798 w 11591656"/>
              <a:gd name="connsiteY872" fmla="*/ 2070112 h 6858000"/>
              <a:gd name="connsiteX873" fmla="*/ 5191909 w 11591656"/>
              <a:gd name="connsiteY873" fmla="*/ 1988588 h 6858000"/>
              <a:gd name="connsiteX874" fmla="*/ 5193699 w 11591656"/>
              <a:gd name="connsiteY874" fmla="*/ 1976058 h 6858000"/>
              <a:gd name="connsiteX875" fmla="*/ 5188690 w 11591656"/>
              <a:gd name="connsiteY875" fmla="*/ 1984301 h 6858000"/>
              <a:gd name="connsiteX876" fmla="*/ 5184486 w 11591656"/>
              <a:gd name="connsiteY876" fmla="*/ 1990575 h 6858000"/>
              <a:gd name="connsiteX877" fmla="*/ 5191909 w 11591656"/>
              <a:gd name="connsiteY877" fmla="*/ 1960879 h 6858000"/>
              <a:gd name="connsiteX878" fmla="*/ 5196154 w 11591656"/>
              <a:gd name="connsiteY878" fmla="*/ 1958487 h 6858000"/>
              <a:gd name="connsiteX879" fmla="*/ 5196150 w 11591656"/>
              <a:gd name="connsiteY879" fmla="*/ 1958900 h 6858000"/>
              <a:gd name="connsiteX880" fmla="*/ 5196215 w 11591656"/>
              <a:gd name="connsiteY880" fmla="*/ 1958453 h 6858000"/>
              <a:gd name="connsiteX881" fmla="*/ 5196154 w 11591656"/>
              <a:gd name="connsiteY881" fmla="*/ 1958487 h 6858000"/>
              <a:gd name="connsiteX882" fmla="*/ 5196158 w 11591656"/>
              <a:gd name="connsiteY882" fmla="*/ 1957739 h 6858000"/>
              <a:gd name="connsiteX883" fmla="*/ 5201146 w 11591656"/>
              <a:gd name="connsiteY883" fmla="*/ 1813098 h 6858000"/>
              <a:gd name="connsiteX884" fmla="*/ 5219618 w 11591656"/>
              <a:gd name="connsiteY884" fmla="*/ 1785389 h 6858000"/>
              <a:gd name="connsiteX885" fmla="*/ 5228854 w 11591656"/>
              <a:gd name="connsiteY885" fmla="*/ 1536007 h 6858000"/>
              <a:gd name="connsiteX886" fmla="*/ 5468999 w 11591656"/>
              <a:gd name="connsiteY886" fmla="*/ 1351280 h 6858000"/>
              <a:gd name="connsiteX887" fmla="*/ 5450527 w 11591656"/>
              <a:gd name="connsiteY887" fmla="*/ 1323571 h 6858000"/>
              <a:gd name="connsiteX888" fmla="*/ 5367399 w 11591656"/>
              <a:gd name="connsiteY888" fmla="*/ 1369753 h 6858000"/>
              <a:gd name="connsiteX889" fmla="*/ 5358163 w 11591656"/>
              <a:gd name="connsiteY889" fmla="*/ 1332807 h 6858000"/>
              <a:gd name="connsiteX890" fmla="*/ 5265799 w 11591656"/>
              <a:gd name="connsiteY890" fmla="*/ 1323571 h 6858000"/>
              <a:gd name="connsiteX891" fmla="*/ 5238090 w 11591656"/>
              <a:gd name="connsiteY891" fmla="*/ 1314335 h 6858000"/>
              <a:gd name="connsiteX892" fmla="*/ 5210381 w 11591656"/>
              <a:gd name="connsiteY892" fmla="*/ 1286625 h 6858000"/>
              <a:gd name="connsiteX893" fmla="*/ 5182672 w 11591656"/>
              <a:gd name="connsiteY893" fmla="*/ 1240444 h 6858000"/>
              <a:gd name="connsiteX894" fmla="*/ 5173436 w 11591656"/>
              <a:gd name="connsiteY894" fmla="*/ 1175789 h 6858000"/>
              <a:gd name="connsiteX895" fmla="*/ 5210381 w 11591656"/>
              <a:gd name="connsiteY895" fmla="*/ 1166553 h 6858000"/>
              <a:gd name="connsiteX896" fmla="*/ 5256563 w 11591656"/>
              <a:gd name="connsiteY896" fmla="*/ 1120371 h 6858000"/>
              <a:gd name="connsiteX897" fmla="*/ 5284272 w 11591656"/>
              <a:gd name="connsiteY897" fmla="*/ 1092662 h 6858000"/>
              <a:gd name="connsiteX898" fmla="*/ 5311981 w 11591656"/>
              <a:gd name="connsiteY898" fmla="*/ 1083425 h 6858000"/>
              <a:gd name="connsiteX899" fmla="*/ 5321218 w 11591656"/>
              <a:gd name="connsiteY899" fmla="*/ 972589 h 6858000"/>
              <a:gd name="connsiteX900" fmla="*/ 5330455 w 11591656"/>
              <a:gd name="connsiteY900" fmla="*/ 935644 h 6858000"/>
              <a:gd name="connsiteX901" fmla="*/ 5358163 w 11591656"/>
              <a:gd name="connsiteY901" fmla="*/ 907935 h 6858000"/>
              <a:gd name="connsiteX902" fmla="*/ 5422819 w 11591656"/>
              <a:gd name="connsiteY902" fmla="*/ 870989 h 6858000"/>
              <a:gd name="connsiteX903" fmla="*/ 5432054 w 11591656"/>
              <a:gd name="connsiteY903" fmla="*/ 907935 h 6858000"/>
              <a:gd name="connsiteX904" fmla="*/ 5468999 w 11591656"/>
              <a:gd name="connsiteY904" fmla="*/ 963353 h 6858000"/>
              <a:gd name="connsiteX905" fmla="*/ 5478236 w 11591656"/>
              <a:gd name="connsiteY905" fmla="*/ 1028007 h 6858000"/>
              <a:gd name="connsiteX906" fmla="*/ 5496709 w 11591656"/>
              <a:gd name="connsiteY906" fmla="*/ 1064953 h 6858000"/>
              <a:gd name="connsiteX907" fmla="*/ 5505945 w 11591656"/>
              <a:gd name="connsiteY907" fmla="*/ 1138844 h 6858000"/>
              <a:gd name="connsiteX908" fmla="*/ 5542891 w 11591656"/>
              <a:gd name="connsiteY908" fmla="*/ 1185025 h 6858000"/>
              <a:gd name="connsiteX909" fmla="*/ 5570599 w 11591656"/>
              <a:gd name="connsiteY909" fmla="*/ 1175789 h 6858000"/>
              <a:gd name="connsiteX910" fmla="*/ 5644490 w 11591656"/>
              <a:gd name="connsiteY910" fmla="*/ 1166553 h 6858000"/>
              <a:gd name="connsiteX911" fmla="*/ 5690672 w 11591656"/>
              <a:gd name="connsiteY911" fmla="*/ 1129607 h 6858000"/>
              <a:gd name="connsiteX912" fmla="*/ 5718381 w 11591656"/>
              <a:gd name="connsiteY912" fmla="*/ 1120371 h 6858000"/>
              <a:gd name="connsiteX913" fmla="*/ 5838454 w 11591656"/>
              <a:gd name="connsiteY913" fmla="*/ 1111135 h 6858000"/>
              <a:gd name="connsiteX914" fmla="*/ 5875399 w 11591656"/>
              <a:gd name="connsiteY914" fmla="*/ 1101898 h 6858000"/>
              <a:gd name="connsiteX915" fmla="*/ 5903109 w 11591656"/>
              <a:gd name="connsiteY915" fmla="*/ 1092662 h 6858000"/>
              <a:gd name="connsiteX916" fmla="*/ 5921581 w 11591656"/>
              <a:gd name="connsiteY916" fmla="*/ 991061 h 6858000"/>
              <a:gd name="connsiteX917" fmla="*/ 5792272 w 11591656"/>
              <a:gd name="connsiteY917" fmla="*/ 972589 h 6858000"/>
              <a:gd name="connsiteX918" fmla="*/ 5764563 w 11591656"/>
              <a:gd name="connsiteY918" fmla="*/ 954116 h 6858000"/>
              <a:gd name="connsiteX919" fmla="*/ 5736855 w 11591656"/>
              <a:gd name="connsiteY919" fmla="*/ 944880 h 6858000"/>
              <a:gd name="connsiteX920" fmla="*/ 5690672 w 11591656"/>
              <a:gd name="connsiteY920" fmla="*/ 843280 h 6858000"/>
              <a:gd name="connsiteX921" fmla="*/ 5736855 w 11591656"/>
              <a:gd name="connsiteY921" fmla="*/ 760153 h 6858000"/>
              <a:gd name="connsiteX922" fmla="*/ 5773799 w 11591656"/>
              <a:gd name="connsiteY922" fmla="*/ 732444 h 6858000"/>
              <a:gd name="connsiteX923" fmla="*/ 5856927 w 11591656"/>
              <a:gd name="connsiteY923" fmla="*/ 686262 h 6858000"/>
              <a:gd name="connsiteX924" fmla="*/ 5903109 w 11591656"/>
              <a:gd name="connsiteY924" fmla="*/ 677025 h 6858000"/>
              <a:gd name="connsiteX925" fmla="*/ 5930818 w 11591656"/>
              <a:gd name="connsiteY925" fmla="*/ 667789 h 6858000"/>
              <a:gd name="connsiteX926" fmla="*/ 6041654 w 11591656"/>
              <a:gd name="connsiteY926" fmla="*/ 649316 h 6858000"/>
              <a:gd name="connsiteX927" fmla="*/ 6069363 w 11591656"/>
              <a:gd name="connsiteY927" fmla="*/ 621607 h 6858000"/>
              <a:gd name="connsiteX928" fmla="*/ 6097072 w 11591656"/>
              <a:gd name="connsiteY928" fmla="*/ 603135 h 6858000"/>
              <a:gd name="connsiteX929" fmla="*/ 6143254 w 11591656"/>
              <a:gd name="connsiteY929" fmla="*/ 566189 h 6858000"/>
              <a:gd name="connsiteX930" fmla="*/ 6189436 w 11591656"/>
              <a:gd name="connsiteY930" fmla="*/ 556953 h 6858000"/>
              <a:gd name="connsiteX931" fmla="*/ 6254090 w 11591656"/>
              <a:gd name="connsiteY931" fmla="*/ 538480 h 6858000"/>
              <a:gd name="connsiteX932" fmla="*/ 6355690 w 11591656"/>
              <a:gd name="connsiteY932" fmla="*/ 510771 h 6858000"/>
              <a:gd name="connsiteX933" fmla="*/ 6411109 w 11591656"/>
              <a:gd name="connsiteY933" fmla="*/ 501535 h 6858000"/>
              <a:gd name="connsiteX934" fmla="*/ 6438818 w 11591656"/>
              <a:gd name="connsiteY934" fmla="*/ 492298 h 6858000"/>
              <a:gd name="connsiteX935" fmla="*/ 6660490 w 11591656"/>
              <a:gd name="connsiteY935" fmla="*/ 483062 h 6858000"/>
              <a:gd name="connsiteX936" fmla="*/ 6715909 w 11591656"/>
              <a:gd name="connsiteY936" fmla="*/ 520007 h 6858000"/>
              <a:gd name="connsiteX937" fmla="*/ 6743618 w 11591656"/>
              <a:gd name="connsiteY937" fmla="*/ 529244 h 6858000"/>
              <a:gd name="connsiteX938" fmla="*/ 6780563 w 11591656"/>
              <a:gd name="connsiteY938" fmla="*/ 556953 h 6858000"/>
              <a:gd name="connsiteX939" fmla="*/ 6835981 w 11591656"/>
              <a:gd name="connsiteY939" fmla="*/ 593898 h 6858000"/>
              <a:gd name="connsiteX940" fmla="*/ 6762090 w 11591656"/>
              <a:gd name="connsiteY940" fmla="*/ 603135 h 6858000"/>
              <a:gd name="connsiteX941" fmla="*/ 6725145 w 11591656"/>
              <a:gd name="connsiteY941" fmla="*/ 612371 h 6858000"/>
              <a:gd name="connsiteX942" fmla="*/ 6725145 w 11591656"/>
              <a:gd name="connsiteY942" fmla="*/ 723207 h 6858000"/>
              <a:gd name="connsiteX943" fmla="*/ 6752854 w 11591656"/>
              <a:gd name="connsiteY943" fmla="*/ 741680 h 6858000"/>
              <a:gd name="connsiteX944" fmla="*/ 6835981 w 11591656"/>
              <a:gd name="connsiteY944" fmla="*/ 704735 h 6858000"/>
              <a:gd name="connsiteX945" fmla="*/ 6919109 w 11591656"/>
              <a:gd name="connsiteY945" fmla="*/ 677025 h 6858000"/>
              <a:gd name="connsiteX946" fmla="*/ 6974527 w 11591656"/>
              <a:gd name="connsiteY946" fmla="*/ 667789 h 6858000"/>
              <a:gd name="connsiteX947" fmla="*/ 7002236 w 11591656"/>
              <a:gd name="connsiteY947" fmla="*/ 649316 h 6858000"/>
              <a:gd name="connsiteX948" fmla="*/ 7029945 w 11591656"/>
              <a:gd name="connsiteY948" fmla="*/ 640080 h 6858000"/>
              <a:gd name="connsiteX949" fmla="*/ 7353218 w 11591656"/>
              <a:gd name="connsiteY949" fmla="*/ 593898 h 6858000"/>
              <a:gd name="connsiteX950" fmla="*/ 7722672 w 11591656"/>
              <a:gd name="connsiteY950" fmla="*/ 593898 h 6858000"/>
              <a:gd name="connsiteX951" fmla="*/ 7768854 w 11591656"/>
              <a:gd name="connsiteY951" fmla="*/ 547716 h 6858000"/>
              <a:gd name="connsiteX952" fmla="*/ 7815036 w 11591656"/>
              <a:gd name="connsiteY952" fmla="*/ 483062 h 6858000"/>
              <a:gd name="connsiteX953" fmla="*/ 7842745 w 11591656"/>
              <a:gd name="connsiteY953" fmla="*/ 464589 h 6858000"/>
              <a:gd name="connsiteX954" fmla="*/ 7851981 w 11591656"/>
              <a:gd name="connsiteY954" fmla="*/ 436880 h 6858000"/>
              <a:gd name="connsiteX955" fmla="*/ 7898163 w 11591656"/>
              <a:gd name="connsiteY955" fmla="*/ 427644 h 6858000"/>
              <a:gd name="connsiteX956" fmla="*/ 7925872 w 11591656"/>
              <a:gd name="connsiteY956" fmla="*/ 436880 h 6858000"/>
              <a:gd name="connsiteX957" fmla="*/ 7986816 w 11591656"/>
              <a:gd name="connsiteY957" fmla="*/ 477403 h 6858000"/>
              <a:gd name="connsiteX958" fmla="*/ 7989588 w 11591656"/>
              <a:gd name="connsiteY958" fmla="*/ 482570 h 6858000"/>
              <a:gd name="connsiteX959" fmla="*/ 7984334 w 11591656"/>
              <a:gd name="connsiteY959" fmla="*/ 482437 h 6858000"/>
              <a:gd name="connsiteX960" fmla="*/ 7916636 w 11591656"/>
              <a:gd name="connsiteY960" fmla="*/ 492298 h 6858000"/>
              <a:gd name="connsiteX961" fmla="*/ 7935109 w 11591656"/>
              <a:gd name="connsiteY961" fmla="*/ 621607 h 6858000"/>
              <a:gd name="connsiteX962" fmla="*/ 7953581 w 11591656"/>
              <a:gd name="connsiteY962" fmla="*/ 584662 h 6858000"/>
              <a:gd name="connsiteX963" fmla="*/ 7962818 w 11591656"/>
              <a:gd name="connsiteY963" fmla="*/ 556953 h 6858000"/>
              <a:gd name="connsiteX964" fmla="*/ 7990527 w 11591656"/>
              <a:gd name="connsiteY964" fmla="*/ 529244 h 6858000"/>
              <a:gd name="connsiteX965" fmla="*/ 7999763 w 11591656"/>
              <a:gd name="connsiteY965" fmla="*/ 501535 h 6858000"/>
              <a:gd name="connsiteX966" fmla="*/ 7989588 w 11591656"/>
              <a:gd name="connsiteY966" fmla="*/ 482570 h 6858000"/>
              <a:gd name="connsiteX967" fmla="*/ 8008999 w 11591656"/>
              <a:gd name="connsiteY967" fmla="*/ 483062 h 6858000"/>
              <a:gd name="connsiteX968" fmla="*/ 8036709 w 11591656"/>
              <a:gd name="connsiteY968" fmla="*/ 501535 h 6858000"/>
              <a:gd name="connsiteX969" fmla="*/ 8055181 w 11591656"/>
              <a:gd name="connsiteY969" fmla="*/ 529244 h 6858000"/>
              <a:gd name="connsiteX970" fmla="*/ 8175254 w 11591656"/>
              <a:gd name="connsiteY970" fmla="*/ 538480 h 6858000"/>
              <a:gd name="connsiteX971" fmla="*/ 8221436 w 11591656"/>
              <a:gd name="connsiteY971" fmla="*/ 520007 h 6858000"/>
              <a:gd name="connsiteX972" fmla="*/ 8249145 w 11591656"/>
              <a:gd name="connsiteY972" fmla="*/ 510771 h 6858000"/>
              <a:gd name="connsiteX973" fmla="*/ 8276854 w 11591656"/>
              <a:gd name="connsiteY973" fmla="*/ 492298 h 6858000"/>
              <a:gd name="connsiteX974" fmla="*/ 8295327 w 11591656"/>
              <a:gd name="connsiteY974" fmla="*/ 427644 h 6858000"/>
              <a:gd name="connsiteX975" fmla="*/ 8341509 w 11591656"/>
              <a:gd name="connsiteY975" fmla="*/ 362989 h 6858000"/>
              <a:gd name="connsiteX976" fmla="*/ 8378454 w 11591656"/>
              <a:gd name="connsiteY976" fmla="*/ 353753 h 6858000"/>
              <a:gd name="connsiteX977" fmla="*/ 8618599 w 11591656"/>
              <a:gd name="connsiteY977" fmla="*/ 344516 h 6858000"/>
              <a:gd name="connsiteX978" fmla="*/ 8794090 w 11591656"/>
              <a:gd name="connsiteY978" fmla="*/ 335280 h 6858000"/>
              <a:gd name="connsiteX979" fmla="*/ 8831036 w 11591656"/>
              <a:gd name="connsiteY979" fmla="*/ 307571 h 6858000"/>
              <a:gd name="connsiteX980" fmla="*/ 8858745 w 11591656"/>
              <a:gd name="connsiteY980" fmla="*/ 298335 h 6858000"/>
              <a:gd name="connsiteX981" fmla="*/ 8914163 w 11591656"/>
              <a:gd name="connsiteY981" fmla="*/ 279862 h 6858000"/>
              <a:gd name="connsiteX982" fmla="*/ 9156775 w 11591656"/>
              <a:gd name="connsiteY982" fmla="*/ 267638 h 6858000"/>
              <a:gd name="connsiteX983" fmla="*/ 1848538 w 11591656"/>
              <a:gd name="connsiteY983" fmla="*/ 178431 h 6858000"/>
              <a:gd name="connsiteX984" fmla="*/ 1940825 w 11591656"/>
              <a:gd name="connsiteY984" fmla="*/ 190499 h 6858000"/>
              <a:gd name="connsiteX985" fmla="*/ 1952254 w 11591656"/>
              <a:gd name="connsiteY985" fmla="*/ 194309 h 6858000"/>
              <a:gd name="connsiteX986" fmla="*/ 1967494 w 11591656"/>
              <a:gd name="connsiteY986" fmla="*/ 198119 h 6858000"/>
              <a:gd name="connsiteX987" fmla="*/ 1978924 w 11591656"/>
              <a:gd name="connsiteY987" fmla="*/ 205739 h 6858000"/>
              <a:gd name="connsiteX988" fmla="*/ 2032264 w 11591656"/>
              <a:gd name="connsiteY988" fmla="*/ 209549 h 6858000"/>
              <a:gd name="connsiteX989" fmla="*/ 2047504 w 11591656"/>
              <a:gd name="connsiteY989" fmla="*/ 217169 h 6858000"/>
              <a:gd name="connsiteX990" fmla="*/ 2074175 w 11591656"/>
              <a:gd name="connsiteY990" fmla="*/ 236219 h 6858000"/>
              <a:gd name="connsiteX991" fmla="*/ 2085604 w 11591656"/>
              <a:gd name="connsiteY991" fmla="*/ 243839 h 6858000"/>
              <a:gd name="connsiteX992" fmla="*/ 2093224 w 11591656"/>
              <a:gd name="connsiteY992" fmla="*/ 270509 h 6858000"/>
              <a:gd name="connsiteX993" fmla="*/ 2119894 w 11591656"/>
              <a:gd name="connsiteY993" fmla="*/ 297179 h 6858000"/>
              <a:gd name="connsiteX994" fmla="*/ 2138116 w 11591656"/>
              <a:gd name="connsiteY994" fmla="*/ 298007 h 6858000"/>
              <a:gd name="connsiteX995" fmla="*/ 2135134 w 11591656"/>
              <a:gd name="connsiteY995" fmla="*/ 232409 h 6858000"/>
              <a:gd name="connsiteX996" fmla="*/ 2142754 w 11591656"/>
              <a:gd name="connsiteY996" fmla="*/ 220979 h 6858000"/>
              <a:gd name="connsiteX997" fmla="*/ 2177044 w 11591656"/>
              <a:gd name="connsiteY997" fmla="*/ 224789 h 6858000"/>
              <a:gd name="connsiteX998" fmla="*/ 2222764 w 11591656"/>
              <a:gd name="connsiteY998" fmla="*/ 217169 h 6858000"/>
              <a:gd name="connsiteX999" fmla="*/ 2253244 w 11591656"/>
              <a:gd name="connsiteY999" fmla="*/ 220979 h 6858000"/>
              <a:gd name="connsiteX1000" fmla="*/ 2257054 w 11591656"/>
              <a:gd name="connsiteY1000" fmla="*/ 255269 h 6858000"/>
              <a:gd name="connsiteX1001" fmla="*/ 2245624 w 11591656"/>
              <a:gd name="connsiteY1001" fmla="*/ 259079 h 6858000"/>
              <a:gd name="connsiteX1002" fmla="*/ 2226574 w 11591656"/>
              <a:gd name="connsiteY1002" fmla="*/ 262889 h 6858000"/>
              <a:gd name="connsiteX1003" fmla="*/ 2211334 w 11591656"/>
              <a:gd name="connsiteY1003" fmla="*/ 270509 h 6858000"/>
              <a:gd name="connsiteX1004" fmla="*/ 2188474 w 11591656"/>
              <a:gd name="connsiteY1004" fmla="*/ 289559 h 6858000"/>
              <a:gd name="connsiteX1005" fmla="*/ 2179515 w 11591656"/>
              <a:gd name="connsiteY1005" fmla="*/ 299889 h 6858000"/>
              <a:gd name="connsiteX1006" fmla="*/ 2203715 w 11591656"/>
              <a:gd name="connsiteY1006" fmla="*/ 300989 h 6858000"/>
              <a:gd name="connsiteX1007" fmla="*/ 2222764 w 11591656"/>
              <a:gd name="connsiteY1007" fmla="*/ 304799 h 6858000"/>
              <a:gd name="connsiteX1008" fmla="*/ 2234194 w 11591656"/>
              <a:gd name="connsiteY1008" fmla="*/ 312419 h 6858000"/>
              <a:gd name="connsiteX1009" fmla="*/ 2249434 w 11591656"/>
              <a:gd name="connsiteY1009" fmla="*/ 320039 h 6858000"/>
              <a:gd name="connsiteX1010" fmla="*/ 2268485 w 11591656"/>
              <a:gd name="connsiteY1010" fmla="*/ 323849 h 6858000"/>
              <a:gd name="connsiteX1011" fmla="*/ 2277034 w 11591656"/>
              <a:gd name="connsiteY1011" fmla="*/ 329930 h 6858000"/>
              <a:gd name="connsiteX1012" fmla="*/ 2275615 w 11591656"/>
              <a:gd name="connsiteY1012" fmla="*/ 323533 h 6858000"/>
              <a:gd name="connsiteX1013" fmla="*/ 2279914 w 11591656"/>
              <a:gd name="connsiteY1013" fmla="*/ 304799 h 6858000"/>
              <a:gd name="connsiteX1014" fmla="*/ 2287534 w 11591656"/>
              <a:gd name="connsiteY1014" fmla="*/ 293369 h 6858000"/>
              <a:gd name="connsiteX1015" fmla="*/ 2298964 w 11591656"/>
              <a:gd name="connsiteY1015" fmla="*/ 281939 h 6858000"/>
              <a:gd name="connsiteX1016" fmla="*/ 2310394 w 11591656"/>
              <a:gd name="connsiteY1016" fmla="*/ 278129 h 6858000"/>
              <a:gd name="connsiteX1017" fmla="*/ 2348494 w 11591656"/>
              <a:gd name="connsiteY1017" fmla="*/ 274319 h 6858000"/>
              <a:gd name="connsiteX1018" fmla="*/ 2386594 w 11591656"/>
              <a:gd name="connsiteY1018" fmla="*/ 266699 h 6858000"/>
              <a:gd name="connsiteX1019" fmla="*/ 2401834 w 11591656"/>
              <a:gd name="connsiteY1019" fmla="*/ 323849 h 6858000"/>
              <a:gd name="connsiteX1020" fmla="*/ 2390404 w 11591656"/>
              <a:gd name="connsiteY1020" fmla="*/ 339089 h 6858000"/>
              <a:gd name="connsiteX1021" fmla="*/ 2341095 w 11591656"/>
              <a:gd name="connsiteY1021" fmla="*/ 344463 h 6858000"/>
              <a:gd name="connsiteX1022" fmla="*/ 2291344 w 11591656"/>
              <a:gd name="connsiteY1022" fmla="*/ 346709 h 6858000"/>
              <a:gd name="connsiteX1023" fmla="*/ 2287534 w 11591656"/>
              <a:gd name="connsiteY1023" fmla="*/ 358139 h 6858000"/>
              <a:gd name="connsiteX1024" fmla="*/ 2272295 w 11591656"/>
              <a:gd name="connsiteY1024" fmla="*/ 365759 h 6858000"/>
              <a:gd name="connsiteX1025" fmla="*/ 2257054 w 11591656"/>
              <a:gd name="connsiteY1025" fmla="*/ 369569 h 6858000"/>
              <a:gd name="connsiteX1026" fmla="*/ 2245624 w 11591656"/>
              <a:gd name="connsiteY1026" fmla="*/ 377189 h 6858000"/>
              <a:gd name="connsiteX1027" fmla="*/ 2199905 w 11591656"/>
              <a:gd name="connsiteY1027" fmla="*/ 384809 h 6858000"/>
              <a:gd name="connsiteX1028" fmla="*/ 2177044 w 11591656"/>
              <a:gd name="connsiteY1028" fmla="*/ 373379 h 6858000"/>
              <a:gd name="connsiteX1029" fmla="*/ 2165614 w 11591656"/>
              <a:gd name="connsiteY1029" fmla="*/ 369569 h 6858000"/>
              <a:gd name="connsiteX1030" fmla="*/ 2150375 w 11591656"/>
              <a:gd name="connsiteY1030" fmla="*/ 361949 h 6858000"/>
              <a:gd name="connsiteX1031" fmla="*/ 2146564 w 11591656"/>
              <a:gd name="connsiteY1031" fmla="*/ 342899 h 6858000"/>
              <a:gd name="connsiteX1032" fmla="*/ 2135135 w 11591656"/>
              <a:gd name="connsiteY1032" fmla="*/ 331469 h 6858000"/>
              <a:gd name="connsiteX1033" fmla="*/ 2112274 w 11591656"/>
              <a:gd name="connsiteY1033" fmla="*/ 312419 h 6858000"/>
              <a:gd name="connsiteX1034" fmla="*/ 2093224 w 11591656"/>
              <a:gd name="connsiteY1034" fmla="*/ 297179 h 6858000"/>
              <a:gd name="connsiteX1035" fmla="*/ 2024644 w 11591656"/>
              <a:gd name="connsiteY1035" fmla="*/ 285749 h 6858000"/>
              <a:gd name="connsiteX1036" fmla="*/ 2009405 w 11591656"/>
              <a:gd name="connsiteY1036" fmla="*/ 281939 h 6858000"/>
              <a:gd name="connsiteX1037" fmla="*/ 1975114 w 11591656"/>
              <a:gd name="connsiteY1037" fmla="*/ 274319 h 6858000"/>
              <a:gd name="connsiteX1038" fmla="*/ 1963684 w 11591656"/>
              <a:gd name="connsiteY1038" fmla="*/ 262889 h 6858000"/>
              <a:gd name="connsiteX1039" fmla="*/ 1944635 w 11591656"/>
              <a:gd name="connsiteY1039" fmla="*/ 247649 h 6858000"/>
              <a:gd name="connsiteX1040" fmla="*/ 1933204 w 11591656"/>
              <a:gd name="connsiteY1040" fmla="*/ 243839 h 6858000"/>
              <a:gd name="connsiteX1041" fmla="*/ 1921774 w 11591656"/>
              <a:gd name="connsiteY1041" fmla="*/ 236219 h 6858000"/>
              <a:gd name="connsiteX1042" fmla="*/ 1883675 w 11591656"/>
              <a:gd name="connsiteY1042" fmla="*/ 236219 h 6858000"/>
              <a:gd name="connsiteX1043" fmla="*/ 1879865 w 11591656"/>
              <a:gd name="connsiteY1043" fmla="*/ 247649 h 6858000"/>
              <a:gd name="connsiteX1044" fmla="*/ 1868435 w 11591656"/>
              <a:gd name="connsiteY1044" fmla="*/ 255269 h 6858000"/>
              <a:gd name="connsiteX1045" fmla="*/ 1860814 w 11591656"/>
              <a:gd name="connsiteY1045" fmla="*/ 266699 h 6858000"/>
              <a:gd name="connsiteX1046" fmla="*/ 1807475 w 11591656"/>
              <a:gd name="connsiteY1046" fmla="*/ 270509 h 6858000"/>
              <a:gd name="connsiteX1047" fmla="*/ 1757944 w 11591656"/>
              <a:gd name="connsiteY1047" fmla="*/ 240029 h 6858000"/>
              <a:gd name="connsiteX1048" fmla="*/ 1799854 w 11591656"/>
              <a:gd name="connsiteY1048" fmla="*/ 209549 h 6858000"/>
              <a:gd name="connsiteX1049" fmla="*/ 1848538 w 11591656"/>
              <a:gd name="connsiteY1049" fmla="*/ 178431 h 6858000"/>
              <a:gd name="connsiteX1050" fmla="*/ 4383035 w 11591656"/>
              <a:gd name="connsiteY1050" fmla="*/ 0 h 6858000"/>
              <a:gd name="connsiteX1051" fmla="*/ 4421134 w 11591656"/>
              <a:gd name="connsiteY1051" fmla="*/ 3810 h 6858000"/>
              <a:gd name="connsiteX1052" fmla="*/ 4455425 w 11591656"/>
              <a:gd name="connsiteY1052" fmla="*/ 19050 h 6858000"/>
              <a:gd name="connsiteX1053" fmla="*/ 4466854 w 11591656"/>
              <a:gd name="connsiteY1053" fmla="*/ 22860 h 6858000"/>
              <a:gd name="connsiteX1054" fmla="*/ 4482094 w 11591656"/>
              <a:gd name="connsiteY1054" fmla="*/ 38099 h 6858000"/>
              <a:gd name="connsiteX1055" fmla="*/ 4516385 w 11591656"/>
              <a:gd name="connsiteY1055" fmla="*/ 49530 h 6858000"/>
              <a:gd name="connsiteX1056" fmla="*/ 4543054 w 11591656"/>
              <a:gd name="connsiteY1056" fmla="*/ 60960 h 6858000"/>
              <a:gd name="connsiteX1057" fmla="*/ 4562104 w 11591656"/>
              <a:gd name="connsiteY1057" fmla="*/ 68580 h 6858000"/>
              <a:gd name="connsiteX1058" fmla="*/ 4577344 w 11591656"/>
              <a:gd name="connsiteY1058" fmla="*/ 76199 h 6858000"/>
              <a:gd name="connsiteX1059" fmla="*/ 4855474 w 11591656"/>
              <a:gd name="connsiteY1059" fmla="*/ 80010 h 6858000"/>
              <a:gd name="connsiteX1060" fmla="*/ 4889764 w 11591656"/>
              <a:gd name="connsiteY1060" fmla="*/ 91440 h 6858000"/>
              <a:gd name="connsiteX1061" fmla="*/ 4912624 w 11591656"/>
              <a:gd name="connsiteY1061" fmla="*/ 99060 h 6858000"/>
              <a:gd name="connsiteX1062" fmla="*/ 4935484 w 11591656"/>
              <a:gd name="connsiteY1062" fmla="*/ 110490 h 6858000"/>
              <a:gd name="connsiteX1063" fmla="*/ 5038354 w 11591656"/>
              <a:gd name="connsiteY1063" fmla="*/ 118110 h 6858000"/>
              <a:gd name="connsiteX1064" fmla="*/ 5072644 w 11591656"/>
              <a:gd name="connsiteY1064" fmla="*/ 114299 h 6858000"/>
              <a:gd name="connsiteX1065" fmla="*/ 5084075 w 11591656"/>
              <a:gd name="connsiteY1065" fmla="*/ 110490 h 6858000"/>
              <a:gd name="connsiteX1066" fmla="*/ 5133605 w 11591656"/>
              <a:gd name="connsiteY1066" fmla="*/ 102870 h 6858000"/>
              <a:gd name="connsiteX1067" fmla="*/ 5106934 w 11591656"/>
              <a:gd name="connsiteY1067" fmla="*/ 140970 h 6858000"/>
              <a:gd name="connsiteX1068" fmla="*/ 5099314 w 11591656"/>
              <a:gd name="connsiteY1068" fmla="*/ 156209 h 6858000"/>
              <a:gd name="connsiteX1069" fmla="*/ 5087884 w 11591656"/>
              <a:gd name="connsiteY1069" fmla="*/ 175259 h 6858000"/>
              <a:gd name="connsiteX1070" fmla="*/ 5084075 w 11591656"/>
              <a:gd name="connsiteY1070" fmla="*/ 186689 h 6858000"/>
              <a:gd name="connsiteX1071" fmla="*/ 5045974 w 11591656"/>
              <a:gd name="connsiteY1071" fmla="*/ 217170 h 6858000"/>
              <a:gd name="connsiteX1072" fmla="*/ 4954534 w 11591656"/>
              <a:gd name="connsiteY1072" fmla="*/ 209550 h 6858000"/>
              <a:gd name="connsiteX1073" fmla="*/ 4924055 w 11591656"/>
              <a:gd name="connsiteY1073" fmla="*/ 220980 h 6858000"/>
              <a:gd name="connsiteX1074" fmla="*/ 4908814 w 11591656"/>
              <a:gd name="connsiteY1074" fmla="*/ 224789 h 6858000"/>
              <a:gd name="connsiteX1075" fmla="*/ 4897384 w 11591656"/>
              <a:gd name="connsiteY1075" fmla="*/ 232409 h 6858000"/>
              <a:gd name="connsiteX1076" fmla="*/ 4874524 w 11591656"/>
              <a:gd name="connsiteY1076" fmla="*/ 240030 h 6858000"/>
              <a:gd name="connsiteX1077" fmla="*/ 4863094 w 11591656"/>
              <a:gd name="connsiteY1077" fmla="*/ 251459 h 6858000"/>
              <a:gd name="connsiteX1078" fmla="*/ 4851664 w 11591656"/>
              <a:gd name="connsiteY1078" fmla="*/ 259080 h 6858000"/>
              <a:gd name="connsiteX1079" fmla="*/ 4847854 w 11591656"/>
              <a:gd name="connsiteY1079" fmla="*/ 270510 h 6858000"/>
              <a:gd name="connsiteX1080" fmla="*/ 4836424 w 11591656"/>
              <a:gd name="connsiteY1080" fmla="*/ 483870 h 6858000"/>
              <a:gd name="connsiteX1081" fmla="*/ 4809754 w 11591656"/>
              <a:gd name="connsiteY1081" fmla="*/ 510540 h 6858000"/>
              <a:gd name="connsiteX1082" fmla="*/ 4785109 w 11591656"/>
              <a:gd name="connsiteY1082" fmla="*/ 526834 h 6858000"/>
              <a:gd name="connsiteX1083" fmla="*/ 4782647 w 11591656"/>
              <a:gd name="connsiteY1083" fmla="*/ 528412 h 6858000"/>
              <a:gd name="connsiteX1084" fmla="*/ 4781386 w 11591656"/>
              <a:gd name="connsiteY1084" fmla="*/ 529031 h 6858000"/>
              <a:gd name="connsiteX1085" fmla="*/ 4775109 w 11591656"/>
              <a:gd name="connsiteY1085" fmla="*/ 533240 h 6858000"/>
              <a:gd name="connsiteX1086" fmla="*/ 4782647 w 11591656"/>
              <a:gd name="connsiteY1086" fmla="*/ 528412 h 6858000"/>
              <a:gd name="connsiteX1087" fmla="*/ 4793273 w 11591656"/>
              <a:gd name="connsiteY1087" fmla="*/ 523196 h 6858000"/>
              <a:gd name="connsiteX1088" fmla="*/ 4775464 w 11591656"/>
              <a:gd name="connsiteY1088" fmla="*/ 541020 h 6858000"/>
              <a:gd name="connsiteX1089" fmla="*/ 4737364 w 11591656"/>
              <a:gd name="connsiteY1089" fmla="*/ 552450 h 6858000"/>
              <a:gd name="connsiteX1090" fmla="*/ 4706884 w 11591656"/>
              <a:gd name="connsiteY1090" fmla="*/ 567690 h 6858000"/>
              <a:gd name="connsiteX1091" fmla="*/ 4680214 w 11591656"/>
              <a:gd name="connsiteY1091" fmla="*/ 579120 h 6858000"/>
              <a:gd name="connsiteX1092" fmla="*/ 4653544 w 11591656"/>
              <a:gd name="connsiteY1092" fmla="*/ 598170 h 6858000"/>
              <a:gd name="connsiteX1093" fmla="*/ 4626874 w 11591656"/>
              <a:gd name="connsiteY1093" fmla="*/ 613410 h 6858000"/>
              <a:gd name="connsiteX1094" fmla="*/ 4607824 w 11591656"/>
              <a:gd name="connsiteY1094" fmla="*/ 617219 h 6858000"/>
              <a:gd name="connsiteX1095" fmla="*/ 4585571 w 11591656"/>
              <a:gd name="connsiteY1095" fmla="*/ 622450 h 6858000"/>
              <a:gd name="connsiteX1096" fmla="*/ 4577897 w 11591656"/>
              <a:gd name="connsiteY1096" fmla="*/ 624384 h 6858000"/>
              <a:gd name="connsiteX1097" fmla="*/ 4578631 w 11591656"/>
              <a:gd name="connsiteY1097" fmla="*/ 623875 h 6858000"/>
              <a:gd name="connsiteX1098" fmla="*/ 4546864 w 11591656"/>
              <a:gd name="connsiteY1098" fmla="*/ 628650 h 6858000"/>
              <a:gd name="connsiteX1099" fmla="*/ 4516385 w 11591656"/>
              <a:gd name="connsiteY1099" fmla="*/ 640080 h 6858000"/>
              <a:gd name="connsiteX1100" fmla="*/ 4489714 w 11591656"/>
              <a:gd name="connsiteY1100" fmla="*/ 643889 h 6858000"/>
              <a:gd name="connsiteX1101" fmla="*/ 4478284 w 11591656"/>
              <a:gd name="connsiteY1101" fmla="*/ 647700 h 6858000"/>
              <a:gd name="connsiteX1102" fmla="*/ 4443994 w 11591656"/>
              <a:gd name="connsiteY1102" fmla="*/ 655319 h 6858000"/>
              <a:gd name="connsiteX1103" fmla="*/ 4432564 w 11591656"/>
              <a:gd name="connsiteY1103" fmla="*/ 662939 h 6858000"/>
              <a:gd name="connsiteX1104" fmla="*/ 4402084 w 11591656"/>
              <a:gd name="connsiteY1104" fmla="*/ 670560 h 6858000"/>
              <a:gd name="connsiteX1105" fmla="*/ 4360174 w 11591656"/>
              <a:gd name="connsiteY1105" fmla="*/ 678180 h 6858000"/>
              <a:gd name="connsiteX1106" fmla="*/ 4337314 w 11591656"/>
              <a:gd name="connsiteY1106" fmla="*/ 697230 h 6858000"/>
              <a:gd name="connsiteX1107" fmla="*/ 4303024 w 11591656"/>
              <a:gd name="connsiteY1107" fmla="*/ 723899 h 6858000"/>
              <a:gd name="connsiteX1108" fmla="*/ 4291594 w 11591656"/>
              <a:gd name="connsiteY1108" fmla="*/ 731519 h 6858000"/>
              <a:gd name="connsiteX1109" fmla="*/ 4280164 w 11591656"/>
              <a:gd name="connsiteY1109" fmla="*/ 735329 h 6858000"/>
              <a:gd name="connsiteX1110" fmla="*/ 4264924 w 11591656"/>
              <a:gd name="connsiteY1110" fmla="*/ 742949 h 6858000"/>
              <a:gd name="connsiteX1111" fmla="*/ 4253494 w 11591656"/>
              <a:gd name="connsiteY1111" fmla="*/ 750570 h 6858000"/>
              <a:gd name="connsiteX1112" fmla="*/ 4230634 w 11591656"/>
              <a:gd name="connsiteY1112" fmla="*/ 758190 h 6858000"/>
              <a:gd name="connsiteX1113" fmla="*/ 4215394 w 11591656"/>
              <a:gd name="connsiteY1113" fmla="*/ 765809 h 6858000"/>
              <a:gd name="connsiteX1114" fmla="*/ 4188724 w 11591656"/>
              <a:gd name="connsiteY1114" fmla="*/ 773429 h 6858000"/>
              <a:gd name="connsiteX1115" fmla="*/ 4173485 w 11591656"/>
              <a:gd name="connsiteY1115" fmla="*/ 781049 h 6858000"/>
              <a:gd name="connsiteX1116" fmla="*/ 4154434 w 11591656"/>
              <a:gd name="connsiteY1116" fmla="*/ 788670 h 6858000"/>
              <a:gd name="connsiteX1117" fmla="*/ 4120144 w 11591656"/>
              <a:gd name="connsiteY1117" fmla="*/ 826770 h 6858000"/>
              <a:gd name="connsiteX1118" fmla="*/ 4108714 w 11591656"/>
              <a:gd name="connsiteY1118" fmla="*/ 830579 h 6858000"/>
              <a:gd name="connsiteX1119" fmla="*/ 4093474 w 11591656"/>
              <a:gd name="connsiteY1119" fmla="*/ 845820 h 6858000"/>
              <a:gd name="connsiteX1120" fmla="*/ 4089664 w 11591656"/>
              <a:gd name="connsiteY1120" fmla="*/ 857250 h 6858000"/>
              <a:gd name="connsiteX1121" fmla="*/ 4078234 w 11591656"/>
              <a:gd name="connsiteY1121" fmla="*/ 868679 h 6858000"/>
              <a:gd name="connsiteX1122" fmla="*/ 4070614 w 11591656"/>
              <a:gd name="connsiteY1122" fmla="*/ 880109 h 6858000"/>
              <a:gd name="connsiteX1123" fmla="*/ 4047754 w 11591656"/>
              <a:gd name="connsiteY1123" fmla="*/ 895350 h 6858000"/>
              <a:gd name="connsiteX1124" fmla="*/ 4043944 w 11591656"/>
              <a:gd name="connsiteY1124" fmla="*/ 906780 h 6858000"/>
              <a:gd name="connsiteX1125" fmla="*/ 4032514 w 11591656"/>
              <a:gd name="connsiteY1125" fmla="*/ 914400 h 6858000"/>
              <a:gd name="connsiteX1126" fmla="*/ 3941074 w 11591656"/>
              <a:gd name="connsiteY1126" fmla="*/ 906780 h 6858000"/>
              <a:gd name="connsiteX1127" fmla="*/ 3929644 w 11591656"/>
              <a:gd name="connsiteY1127" fmla="*/ 895350 h 6858000"/>
              <a:gd name="connsiteX1128" fmla="*/ 3914404 w 11591656"/>
              <a:gd name="connsiteY1128" fmla="*/ 883920 h 6858000"/>
              <a:gd name="connsiteX1129" fmla="*/ 3910594 w 11591656"/>
              <a:gd name="connsiteY1129" fmla="*/ 872490 h 6858000"/>
              <a:gd name="connsiteX1130" fmla="*/ 3902974 w 11591656"/>
              <a:gd name="connsiteY1130" fmla="*/ 861059 h 6858000"/>
              <a:gd name="connsiteX1131" fmla="*/ 3891544 w 11591656"/>
              <a:gd name="connsiteY1131" fmla="*/ 834390 h 6858000"/>
              <a:gd name="connsiteX1132" fmla="*/ 3880114 w 11591656"/>
              <a:gd name="connsiteY1132" fmla="*/ 796290 h 6858000"/>
              <a:gd name="connsiteX1133" fmla="*/ 3876304 w 11591656"/>
              <a:gd name="connsiteY1133" fmla="*/ 781049 h 6858000"/>
              <a:gd name="connsiteX1134" fmla="*/ 3842014 w 11591656"/>
              <a:gd name="connsiteY1134" fmla="*/ 754379 h 6858000"/>
              <a:gd name="connsiteX1135" fmla="*/ 3830584 w 11591656"/>
              <a:gd name="connsiteY1135" fmla="*/ 746760 h 6858000"/>
              <a:gd name="connsiteX1136" fmla="*/ 3815344 w 11591656"/>
              <a:gd name="connsiteY1136" fmla="*/ 731519 h 6858000"/>
              <a:gd name="connsiteX1137" fmla="*/ 3777245 w 11591656"/>
              <a:gd name="connsiteY1137" fmla="*/ 708660 h 6858000"/>
              <a:gd name="connsiteX1138" fmla="*/ 3765814 w 11591656"/>
              <a:gd name="connsiteY1138" fmla="*/ 701040 h 6858000"/>
              <a:gd name="connsiteX1139" fmla="*/ 3754384 w 11591656"/>
              <a:gd name="connsiteY1139" fmla="*/ 689610 h 6858000"/>
              <a:gd name="connsiteX1140" fmla="*/ 3765814 w 11591656"/>
              <a:gd name="connsiteY1140" fmla="*/ 601980 h 6858000"/>
              <a:gd name="connsiteX1141" fmla="*/ 3777245 w 11591656"/>
              <a:gd name="connsiteY1141" fmla="*/ 590550 h 6858000"/>
              <a:gd name="connsiteX1142" fmla="*/ 3857254 w 11591656"/>
              <a:gd name="connsiteY1142" fmla="*/ 575309 h 6858000"/>
              <a:gd name="connsiteX1143" fmla="*/ 3849634 w 11591656"/>
              <a:gd name="connsiteY1143" fmla="*/ 533400 h 6858000"/>
              <a:gd name="connsiteX1144" fmla="*/ 3826774 w 11591656"/>
              <a:gd name="connsiteY1144" fmla="*/ 525779 h 6858000"/>
              <a:gd name="connsiteX1145" fmla="*/ 3758194 w 11591656"/>
              <a:gd name="connsiteY1145" fmla="*/ 521970 h 6858000"/>
              <a:gd name="connsiteX1146" fmla="*/ 3739144 w 11591656"/>
              <a:gd name="connsiteY1146" fmla="*/ 491490 h 6858000"/>
              <a:gd name="connsiteX1147" fmla="*/ 3712474 w 11591656"/>
              <a:gd name="connsiteY1147" fmla="*/ 464820 h 6858000"/>
              <a:gd name="connsiteX1148" fmla="*/ 3697234 w 11591656"/>
              <a:gd name="connsiteY1148" fmla="*/ 426720 h 6858000"/>
              <a:gd name="connsiteX1149" fmla="*/ 3689614 w 11591656"/>
              <a:gd name="connsiteY1149" fmla="*/ 392430 h 6858000"/>
              <a:gd name="connsiteX1150" fmla="*/ 3678184 w 11591656"/>
              <a:gd name="connsiteY1150" fmla="*/ 384810 h 6858000"/>
              <a:gd name="connsiteX1151" fmla="*/ 3666754 w 11591656"/>
              <a:gd name="connsiteY1151" fmla="*/ 373380 h 6858000"/>
              <a:gd name="connsiteX1152" fmla="*/ 3529595 w 11591656"/>
              <a:gd name="connsiteY1152" fmla="*/ 350520 h 6858000"/>
              <a:gd name="connsiteX1153" fmla="*/ 3514355 w 11591656"/>
              <a:gd name="connsiteY1153" fmla="*/ 346710 h 6858000"/>
              <a:gd name="connsiteX1154" fmla="*/ 3449585 w 11591656"/>
              <a:gd name="connsiteY1154" fmla="*/ 335280 h 6858000"/>
              <a:gd name="connsiteX1155" fmla="*/ 3438155 w 11591656"/>
              <a:gd name="connsiteY1155" fmla="*/ 323850 h 6858000"/>
              <a:gd name="connsiteX1156" fmla="*/ 3369575 w 11591656"/>
              <a:gd name="connsiteY1156" fmla="*/ 312420 h 6858000"/>
              <a:gd name="connsiteX1157" fmla="*/ 3354335 w 11591656"/>
              <a:gd name="connsiteY1157" fmla="*/ 304800 h 6858000"/>
              <a:gd name="connsiteX1158" fmla="*/ 3342905 w 11591656"/>
              <a:gd name="connsiteY1158" fmla="*/ 293370 h 6858000"/>
              <a:gd name="connsiteX1159" fmla="*/ 3331475 w 11591656"/>
              <a:gd name="connsiteY1159" fmla="*/ 285750 h 6858000"/>
              <a:gd name="connsiteX1160" fmla="*/ 3327665 w 11591656"/>
              <a:gd name="connsiteY1160" fmla="*/ 274320 h 6858000"/>
              <a:gd name="connsiteX1161" fmla="*/ 3297185 w 11591656"/>
              <a:gd name="connsiteY1161" fmla="*/ 270510 h 6858000"/>
              <a:gd name="connsiteX1162" fmla="*/ 3270515 w 11591656"/>
              <a:gd name="connsiteY1162" fmla="*/ 262889 h 6858000"/>
              <a:gd name="connsiteX1163" fmla="*/ 3133355 w 11591656"/>
              <a:gd name="connsiteY1163" fmla="*/ 251459 h 6858000"/>
              <a:gd name="connsiteX1164" fmla="*/ 3137165 w 11591656"/>
              <a:gd name="connsiteY1164" fmla="*/ 224789 h 6858000"/>
              <a:gd name="connsiteX1165" fmla="*/ 3152405 w 11591656"/>
              <a:gd name="connsiteY1165" fmla="*/ 217170 h 6858000"/>
              <a:gd name="connsiteX1166" fmla="*/ 3163835 w 11591656"/>
              <a:gd name="connsiteY1166" fmla="*/ 209550 h 6858000"/>
              <a:gd name="connsiteX1167" fmla="*/ 3270515 w 11591656"/>
              <a:gd name="connsiteY1167" fmla="*/ 198120 h 6858000"/>
              <a:gd name="connsiteX1168" fmla="*/ 3297185 w 11591656"/>
              <a:gd name="connsiteY1168" fmla="*/ 190500 h 6858000"/>
              <a:gd name="connsiteX1169" fmla="*/ 3316235 w 11591656"/>
              <a:gd name="connsiteY1169" fmla="*/ 182879 h 6858000"/>
              <a:gd name="connsiteX1170" fmla="*/ 3354335 w 11591656"/>
              <a:gd name="connsiteY1170" fmla="*/ 179070 h 6858000"/>
              <a:gd name="connsiteX1171" fmla="*/ 3388625 w 11591656"/>
              <a:gd name="connsiteY1171" fmla="*/ 160020 h 6858000"/>
              <a:gd name="connsiteX1172" fmla="*/ 3391367 w 11591656"/>
              <a:gd name="connsiteY1172" fmla="*/ 157153 h 6858000"/>
              <a:gd name="connsiteX1173" fmla="*/ 3362087 w 11591656"/>
              <a:gd name="connsiteY1173" fmla="*/ 159362 h 6858000"/>
              <a:gd name="connsiteX1174" fmla="*/ 3320045 w 11591656"/>
              <a:gd name="connsiteY1174" fmla="*/ 160019 h 6858000"/>
              <a:gd name="connsiteX1175" fmla="*/ 3289565 w 11591656"/>
              <a:gd name="connsiteY1175" fmla="*/ 152399 h 6858000"/>
              <a:gd name="connsiteX1176" fmla="*/ 3278135 w 11591656"/>
              <a:gd name="connsiteY1176" fmla="*/ 148589 h 6858000"/>
              <a:gd name="connsiteX1177" fmla="*/ 3262895 w 11591656"/>
              <a:gd name="connsiteY1177" fmla="*/ 144779 h 6858000"/>
              <a:gd name="connsiteX1178" fmla="*/ 3224795 w 11591656"/>
              <a:gd name="connsiteY1178" fmla="*/ 152399 h 6858000"/>
              <a:gd name="connsiteX1179" fmla="*/ 3190505 w 11591656"/>
              <a:gd name="connsiteY1179" fmla="*/ 156209 h 6858000"/>
              <a:gd name="connsiteX1180" fmla="*/ 3163835 w 11591656"/>
              <a:gd name="connsiteY1180" fmla="*/ 163829 h 6858000"/>
              <a:gd name="connsiteX1181" fmla="*/ 3152405 w 11591656"/>
              <a:gd name="connsiteY1181" fmla="*/ 175259 h 6858000"/>
              <a:gd name="connsiteX1182" fmla="*/ 3129545 w 11591656"/>
              <a:gd name="connsiteY1182" fmla="*/ 198119 h 6858000"/>
              <a:gd name="connsiteX1183" fmla="*/ 3118115 w 11591656"/>
              <a:gd name="connsiteY1183" fmla="*/ 201929 h 6858000"/>
              <a:gd name="connsiteX1184" fmla="*/ 3087635 w 11591656"/>
              <a:gd name="connsiteY1184" fmla="*/ 224789 h 6858000"/>
              <a:gd name="connsiteX1185" fmla="*/ 3072395 w 11591656"/>
              <a:gd name="connsiteY1185" fmla="*/ 228599 h 6858000"/>
              <a:gd name="connsiteX1186" fmla="*/ 3053345 w 11591656"/>
              <a:gd name="connsiteY1186" fmla="*/ 232409 h 6858000"/>
              <a:gd name="connsiteX1187" fmla="*/ 3011434 w 11591656"/>
              <a:gd name="connsiteY1187" fmla="*/ 247649 h 6858000"/>
              <a:gd name="connsiteX1188" fmla="*/ 2992385 w 11591656"/>
              <a:gd name="connsiteY1188" fmla="*/ 251459 h 6858000"/>
              <a:gd name="connsiteX1189" fmla="*/ 2961904 w 11591656"/>
              <a:gd name="connsiteY1189" fmla="*/ 255269 h 6858000"/>
              <a:gd name="connsiteX1190" fmla="*/ 2954285 w 11591656"/>
              <a:gd name="connsiteY1190" fmla="*/ 266699 h 6858000"/>
              <a:gd name="connsiteX1191" fmla="*/ 2923805 w 11591656"/>
              <a:gd name="connsiteY1191" fmla="*/ 297179 h 6858000"/>
              <a:gd name="connsiteX1192" fmla="*/ 2919441 w 11591656"/>
              <a:gd name="connsiteY1192" fmla="*/ 299119 h 6858000"/>
              <a:gd name="connsiteX1193" fmla="*/ 2912375 w 11591656"/>
              <a:gd name="connsiteY1193" fmla="*/ 323849 h 6858000"/>
              <a:gd name="connsiteX1194" fmla="*/ 2900945 w 11591656"/>
              <a:gd name="connsiteY1194" fmla="*/ 327659 h 6858000"/>
              <a:gd name="connsiteX1195" fmla="*/ 2889515 w 11591656"/>
              <a:gd name="connsiteY1195" fmla="*/ 339089 h 6858000"/>
              <a:gd name="connsiteX1196" fmla="*/ 2878085 w 11591656"/>
              <a:gd name="connsiteY1196" fmla="*/ 342899 h 6858000"/>
              <a:gd name="connsiteX1197" fmla="*/ 2855225 w 11591656"/>
              <a:gd name="connsiteY1197" fmla="*/ 346710 h 6858000"/>
              <a:gd name="connsiteX1198" fmla="*/ 2843795 w 11591656"/>
              <a:gd name="connsiteY1198" fmla="*/ 358139 h 6858000"/>
              <a:gd name="connsiteX1199" fmla="*/ 2836175 w 11591656"/>
              <a:gd name="connsiteY1199" fmla="*/ 369569 h 6858000"/>
              <a:gd name="connsiteX1200" fmla="*/ 2779025 w 11591656"/>
              <a:gd name="connsiteY1200" fmla="*/ 377189 h 6858000"/>
              <a:gd name="connsiteX1201" fmla="*/ 2756165 w 11591656"/>
              <a:gd name="connsiteY1201" fmla="*/ 380999 h 6858000"/>
              <a:gd name="connsiteX1202" fmla="*/ 2664725 w 11591656"/>
              <a:gd name="connsiteY1202" fmla="*/ 384809 h 6858000"/>
              <a:gd name="connsiteX1203" fmla="*/ 2554235 w 11591656"/>
              <a:gd name="connsiteY1203" fmla="*/ 396239 h 6858000"/>
              <a:gd name="connsiteX1204" fmla="*/ 2550425 w 11591656"/>
              <a:gd name="connsiteY1204" fmla="*/ 407669 h 6858000"/>
              <a:gd name="connsiteX1205" fmla="*/ 2550501 w 11591656"/>
              <a:gd name="connsiteY1205" fmla="*/ 409131 h 6858000"/>
              <a:gd name="connsiteX1206" fmla="*/ 2612477 w 11591656"/>
              <a:gd name="connsiteY1206" fmla="*/ 396216 h 6858000"/>
              <a:gd name="connsiteX1207" fmla="*/ 2716564 w 11591656"/>
              <a:gd name="connsiteY1207" fmla="*/ 409171 h 6858000"/>
              <a:gd name="connsiteX1208" fmla="*/ 2864346 w 11591656"/>
              <a:gd name="connsiteY1208" fmla="*/ 427644 h 6858000"/>
              <a:gd name="connsiteX1209" fmla="*/ 2947473 w 11591656"/>
              <a:gd name="connsiteY1209" fmla="*/ 464589 h 6858000"/>
              <a:gd name="connsiteX1210" fmla="*/ 3049073 w 11591656"/>
              <a:gd name="connsiteY1210" fmla="*/ 492298 h 6858000"/>
              <a:gd name="connsiteX1211" fmla="*/ 3086019 w 11591656"/>
              <a:gd name="connsiteY1211" fmla="*/ 501535 h 6858000"/>
              <a:gd name="connsiteX1212" fmla="*/ 3113728 w 11591656"/>
              <a:gd name="connsiteY1212" fmla="*/ 520007 h 6858000"/>
              <a:gd name="connsiteX1213" fmla="*/ 3141437 w 11591656"/>
              <a:gd name="connsiteY1213" fmla="*/ 529244 h 6858000"/>
              <a:gd name="connsiteX1214" fmla="*/ 3169147 w 11591656"/>
              <a:gd name="connsiteY1214" fmla="*/ 547716 h 6858000"/>
              <a:gd name="connsiteX1215" fmla="*/ 3233800 w 11591656"/>
              <a:gd name="connsiteY1215" fmla="*/ 566189 h 6858000"/>
              <a:gd name="connsiteX1216" fmla="*/ 3344637 w 11591656"/>
              <a:gd name="connsiteY1216" fmla="*/ 584662 h 6858000"/>
              <a:gd name="connsiteX1217" fmla="*/ 3372346 w 11591656"/>
              <a:gd name="connsiteY1217" fmla="*/ 603135 h 6858000"/>
              <a:gd name="connsiteX1218" fmla="*/ 3390819 w 11591656"/>
              <a:gd name="connsiteY1218" fmla="*/ 630844 h 6858000"/>
              <a:gd name="connsiteX1219" fmla="*/ 3418528 w 11591656"/>
              <a:gd name="connsiteY1219" fmla="*/ 640080 h 6858000"/>
              <a:gd name="connsiteX1220" fmla="*/ 3464710 w 11591656"/>
              <a:gd name="connsiteY1220" fmla="*/ 704735 h 6858000"/>
              <a:gd name="connsiteX1221" fmla="*/ 3492419 w 11591656"/>
              <a:gd name="connsiteY1221" fmla="*/ 732444 h 6858000"/>
              <a:gd name="connsiteX1222" fmla="*/ 3520128 w 11591656"/>
              <a:gd name="connsiteY1222" fmla="*/ 852516 h 6858000"/>
              <a:gd name="connsiteX1223" fmla="*/ 3501655 w 11591656"/>
              <a:gd name="connsiteY1223" fmla="*/ 880225 h 6858000"/>
              <a:gd name="connsiteX1224" fmla="*/ 3372346 w 11591656"/>
              <a:gd name="connsiteY1224" fmla="*/ 852516 h 6858000"/>
              <a:gd name="connsiteX1225" fmla="*/ 3261510 w 11591656"/>
              <a:gd name="connsiteY1225" fmla="*/ 815571 h 6858000"/>
              <a:gd name="connsiteX1226" fmla="*/ 3224564 w 11591656"/>
              <a:gd name="connsiteY1226" fmla="*/ 806335 h 6858000"/>
              <a:gd name="connsiteX1227" fmla="*/ 3132200 w 11591656"/>
              <a:gd name="connsiteY1227" fmla="*/ 797098 h 6858000"/>
              <a:gd name="connsiteX1228" fmla="*/ 3021364 w 11591656"/>
              <a:gd name="connsiteY1228" fmla="*/ 815571 h 6858000"/>
              <a:gd name="connsiteX1229" fmla="*/ 3020666 w 11591656"/>
              <a:gd name="connsiteY1229" fmla="*/ 815399 h 6858000"/>
              <a:gd name="connsiteX1230" fmla="*/ 3012986 w 11591656"/>
              <a:gd name="connsiteY1230" fmla="*/ 810775 h 6858000"/>
              <a:gd name="connsiteX1231" fmla="*/ 3002223 w 11591656"/>
              <a:gd name="connsiteY1231" fmla="*/ 805763 h 6858000"/>
              <a:gd name="connsiteX1232" fmla="*/ 2995264 w 11591656"/>
              <a:gd name="connsiteY1232" fmla="*/ 802376 h 6858000"/>
              <a:gd name="connsiteX1233" fmla="*/ 3001550 w 11591656"/>
              <a:gd name="connsiteY1233" fmla="*/ 786895 h 6858000"/>
              <a:gd name="connsiteX1234" fmla="*/ 3012128 w 11591656"/>
              <a:gd name="connsiteY1234" fmla="*/ 769389 h 6858000"/>
              <a:gd name="connsiteX1235" fmla="*/ 3039837 w 11591656"/>
              <a:gd name="connsiteY1235" fmla="*/ 760153 h 6858000"/>
              <a:gd name="connsiteX1236" fmla="*/ 3058310 w 11591656"/>
              <a:gd name="connsiteY1236" fmla="*/ 723207 h 6858000"/>
              <a:gd name="connsiteX1237" fmla="*/ 3039837 w 11591656"/>
              <a:gd name="connsiteY1237" fmla="*/ 640080 h 6858000"/>
              <a:gd name="connsiteX1238" fmla="*/ 3030601 w 11591656"/>
              <a:gd name="connsiteY1238" fmla="*/ 584662 h 6858000"/>
              <a:gd name="connsiteX1239" fmla="*/ 2864346 w 11591656"/>
              <a:gd name="connsiteY1239" fmla="*/ 566189 h 6858000"/>
              <a:gd name="connsiteX1240" fmla="*/ 2808928 w 11591656"/>
              <a:gd name="connsiteY1240" fmla="*/ 603135 h 6858000"/>
              <a:gd name="connsiteX1241" fmla="*/ 2790455 w 11591656"/>
              <a:gd name="connsiteY1241" fmla="*/ 630844 h 6858000"/>
              <a:gd name="connsiteX1242" fmla="*/ 2762746 w 11591656"/>
              <a:gd name="connsiteY1242" fmla="*/ 640080 h 6858000"/>
              <a:gd name="connsiteX1243" fmla="*/ 2762746 w 11591656"/>
              <a:gd name="connsiteY1243" fmla="*/ 741680 h 6858000"/>
              <a:gd name="connsiteX1244" fmla="*/ 2808928 w 11591656"/>
              <a:gd name="connsiteY1244" fmla="*/ 787862 h 6858000"/>
              <a:gd name="connsiteX1245" fmla="*/ 2827400 w 11591656"/>
              <a:gd name="connsiteY1245" fmla="*/ 824806 h 6858000"/>
              <a:gd name="connsiteX1246" fmla="*/ 2771982 w 11591656"/>
              <a:gd name="connsiteY1246" fmla="*/ 834044 h 6858000"/>
              <a:gd name="connsiteX1247" fmla="*/ 2735037 w 11591656"/>
              <a:gd name="connsiteY1247" fmla="*/ 824806 h 6858000"/>
              <a:gd name="connsiteX1248" fmla="*/ 2707328 w 11591656"/>
              <a:gd name="connsiteY1248" fmla="*/ 797098 h 6858000"/>
              <a:gd name="connsiteX1249" fmla="*/ 2651910 w 11591656"/>
              <a:gd name="connsiteY1249" fmla="*/ 760153 h 6858000"/>
              <a:gd name="connsiteX1250" fmla="*/ 2642673 w 11591656"/>
              <a:gd name="connsiteY1250" fmla="*/ 713971 h 6858000"/>
              <a:gd name="connsiteX1251" fmla="*/ 2624200 w 11591656"/>
              <a:gd name="connsiteY1251" fmla="*/ 686262 h 6858000"/>
              <a:gd name="connsiteX1252" fmla="*/ 2559546 w 11591656"/>
              <a:gd name="connsiteY1252" fmla="*/ 732444 h 6858000"/>
              <a:gd name="connsiteX1253" fmla="*/ 2494892 w 11591656"/>
              <a:gd name="connsiteY1253" fmla="*/ 778625 h 6858000"/>
              <a:gd name="connsiteX1254" fmla="*/ 2467182 w 11591656"/>
              <a:gd name="connsiteY1254" fmla="*/ 815571 h 6858000"/>
              <a:gd name="connsiteX1255" fmla="*/ 2411764 w 11591656"/>
              <a:gd name="connsiteY1255" fmla="*/ 861753 h 6858000"/>
              <a:gd name="connsiteX1256" fmla="*/ 2384056 w 11591656"/>
              <a:gd name="connsiteY1256" fmla="*/ 880225 h 6858000"/>
              <a:gd name="connsiteX1257" fmla="*/ 2374820 w 11591656"/>
              <a:gd name="connsiteY1257" fmla="*/ 1000298 h 6858000"/>
              <a:gd name="connsiteX1258" fmla="*/ 2430237 w 11591656"/>
              <a:gd name="connsiteY1258" fmla="*/ 1028007 h 6858000"/>
              <a:gd name="connsiteX1259" fmla="*/ 2494892 w 11591656"/>
              <a:gd name="connsiteY1259" fmla="*/ 1046480 h 6858000"/>
              <a:gd name="connsiteX1260" fmla="*/ 2531837 w 11591656"/>
              <a:gd name="connsiteY1260" fmla="*/ 1064953 h 6858000"/>
              <a:gd name="connsiteX1261" fmla="*/ 2614964 w 11591656"/>
              <a:gd name="connsiteY1261" fmla="*/ 1074189 h 6858000"/>
              <a:gd name="connsiteX1262" fmla="*/ 2651910 w 11591656"/>
              <a:gd name="connsiteY1262" fmla="*/ 1092662 h 6858000"/>
              <a:gd name="connsiteX1263" fmla="*/ 2716564 w 11591656"/>
              <a:gd name="connsiteY1263" fmla="*/ 1120371 h 6858000"/>
              <a:gd name="connsiteX1264" fmla="*/ 2771982 w 11591656"/>
              <a:gd name="connsiteY1264" fmla="*/ 1148080 h 6858000"/>
              <a:gd name="connsiteX1265" fmla="*/ 2781219 w 11591656"/>
              <a:gd name="connsiteY1265" fmla="*/ 1185025 h 6858000"/>
              <a:gd name="connsiteX1266" fmla="*/ 2818164 w 11591656"/>
              <a:gd name="connsiteY1266" fmla="*/ 1231207 h 6858000"/>
              <a:gd name="connsiteX1267" fmla="*/ 2919764 w 11591656"/>
              <a:gd name="connsiteY1267" fmla="*/ 1240444 h 6858000"/>
              <a:gd name="connsiteX1268" fmla="*/ 2984419 w 11591656"/>
              <a:gd name="connsiteY1268" fmla="*/ 1175789 h 6858000"/>
              <a:gd name="connsiteX1269" fmla="*/ 3012128 w 11591656"/>
              <a:gd name="connsiteY1269" fmla="*/ 1046480 h 6858000"/>
              <a:gd name="connsiteX1270" fmla="*/ 2929000 w 11591656"/>
              <a:gd name="connsiteY1270" fmla="*/ 1018771 h 6858000"/>
              <a:gd name="connsiteX1271" fmla="*/ 2901291 w 11591656"/>
              <a:gd name="connsiteY1271" fmla="*/ 991061 h 6858000"/>
              <a:gd name="connsiteX1272" fmla="*/ 2892055 w 11591656"/>
              <a:gd name="connsiteY1272" fmla="*/ 843280 h 6858000"/>
              <a:gd name="connsiteX1273" fmla="*/ 2901291 w 11591656"/>
              <a:gd name="connsiteY1273" fmla="*/ 815571 h 6858000"/>
              <a:gd name="connsiteX1274" fmla="*/ 2984419 w 11591656"/>
              <a:gd name="connsiteY1274" fmla="*/ 797098 h 6858000"/>
              <a:gd name="connsiteX1275" fmla="*/ 2995264 w 11591656"/>
              <a:gd name="connsiteY1275" fmla="*/ 802376 h 6858000"/>
              <a:gd name="connsiteX1276" fmla="*/ 2993655 w 11591656"/>
              <a:gd name="connsiteY1276" fmla="*/ 806335 h 6858000"/>
              <a:gd name="connsiteX1277" fmla="*/ 3007322 w 11591656"/>
              <a:gd name="connsiteY1277" fmla="*/ 812108 h 6858000"/>
              <a:gd name="connsiteX1278" fmla="*/ 3020666 w 11591656"/>
              <a:gd name="connsiteY1278" fmla="*/ 815399 h 6858000"/>
              <a:gd name="connsiteX1279" fmla="*/ 3021919 w 11591656"/>
              <a:gd name="connsiteY1279" fmla="*/ 816153 h 6858000"/>
              <a:gd name="connsiteX1280" fmla="*/ 3049073 w 11591656"/>
              <a:gd name="connsiteY1280" fmla="*/ 852516 h 6858000"/>
              <a:gd name="connsiteX1281" fmla="*/ 3095255 w 11591656"/>
              <a:gd name="connsiteY1281" fmla="*/ 907935 h 6858000"/>
              <a:gd name="connsiteX1282" fmla="*/ 3104491 w 11591656"/>
              <a:gd name="connsiteY1282" fmla="*/ 944880 h 6858000"/>
              <a:gd name="connsiteX1283" fmla="*/ 3169147 w 11591656"/>
              <a:gd name="connsiteY1283" fmla="*/ 926407 h 6858000"/>
              <a:gd name="connsiteX1284" fmla="*/ 3196855 w 11591656"/>
              <a:gd name="connsiteY1284" fmla="*/ 907935 h 6858000"/>
              <a:gd name="connsiteX1285" fmla="*/ 3209295 w 11591656"/>
              <a:gd name="connsiteY1285" fmla="*/ 883324 h 6858000"/>
              <a:gd name="connsiteX1286" fmla="*/ 3201456 w 11591656"/>
              <a:gd name="connsiteY1286" fmla="*/ 879992 h 6858000"/>
              <a:gd name="connsiteX1287" fmla="*/ 3205129 w 11591656"/>
              <a:gd name="connsiteY1287" fmla="*/ 879068 h 6858000"/>
              <a:gd name="connsiteX1288" fmla="*/ 3252273 w 11591656"/>
              <a:gd name="connsiteY1288" fmla="*/ 861753 h 6858000"/>
              <a:gd name="connsiteX1289" fmla="*/ 3307691 w 11591656"/>
              <a:gd name="connsiteY1289" fmla="*/ 880225 h 6858000"/>
              <a:gd name="connsiteX1290" fmla="*/ 3344637 w 11591656"/>
              <a:gd name="connsiteY1290" fmla="*/ 898698 h 6858000"/>
              <a:gd name="connsiteX1291" fmla="*/ 3363110 w 11591656"/>
              <a:gd name="connsiteY1291" fmla="*/ 926407 h 6858000"/>
              <a:gd name="connsiteX1292" fmla="*/ 3390819 w 11591656"/>
              <a:gd name="connsiteY1292" fmla="*/ 963353 h 6858000"/>
              <a:gd name="connsiteX1293" fmla="*/ 3409291 w 11591656"/>
              <a:gd name="connsiteY1293" fmla="*/ 991061 h 6858000"/>
              <a:gd name="connsiteX1294" fmla="*/ 3446237 w 11591656"/>
              <a:gd name="connsiteY1294" fmla="*/ 1046480 h 6858000"/>
              <a:gd name="connsiteX1295" fmla="*/ 3492419 w 11591656"/>
              <a:gd name="connsiteY1295" fmla="*/ 1055716 h 6858000"/>
              <a:gd name="connsiteX1296" fmla="*/ 3520128 w 11591656"/>
              <a:gd name="connsiteY1296" fmla="*/ 1064953 h 6858000"/>
              <a:gd name="connsiteX1297" fmla="*/ 3547838 w 11591656"/>
              <a:gd name="connsiteY1297" fmla="*/ 1074189 h 6858000"/>
              <a:gd name="connsiteX1298" fmla="*/ 3630964 w 11591656"/>
              <a:gd name="connsiteY1298" fmla="*/ 1111135 h 6858000"/>
              <a:gd name="connsiteX1299" fmla="*/ 3649437 w 11591656"/>
              <a:gd name="connsiteY1299" fmla="*/ 1203498 h 6858000"/>
              <a:gd name="connsiteX1300" fmla="*/ 3658672 w 11591656"/>
              <a:gd name="connsiteY1300" fmla="*/ 1231207 h 6858000"/>
              <a:gd name="connsiteX1301" fmla="*/ 3686381 w 11591656"/>
              <a:gd name="connsiteY1301" fmla="*/ 1240444 h 6858000"/>
              <a:gd name="connsiteX1302" fmla="*/ 3741799 w 11591656"/>
              <a:gd name="connsiteY1302" fmla="*/ 1268153 h 6858000"/>
              <a:gd name="connsiteX1303" fmla="*/ 3797218 w 11591656"/>
              <a:gd name="connsiteY1303" fmla="*/ 1286625 h 6858000"/>
              <a:gd name="connsiteX1304" fmla="*/ 3806454 w 11591656"/>
              <a:gd name="connsiteY1304" fmla="*/ 1378989 h 6858000"/>
              <a:gd name="connsiteX1305" fmla="*/ 3778746 w 11591656"/>
              <a:gd name="connsiteY1305" fmla="*/ 1388225 h 6858000"/>
              <a:gd name="connsiteX1306" fmla="*/ 3732563 w 11591656"/>
              <a:gd name="connsiteY1306" fmla="*/ 1406698 h 6858000"/>
              <a:gd name="connsiteX1307" fmla="*/ 3649437 w 11591656"/>
              <a:gd name="connsiteY1307" fmla="*/ 1415935 h 6858000"/>
              <a:gd name="connsiteX1308" fmla="*/ 3612491 w 11591656"/>
              <a:gd name="connsiteY1308" fmla="*/ 1397462 h 6858000"/>
              <a:gd name="connsiteX1309" fmla="*/ 3603255 w 11591656"/>
              <a:gd name="connsiteY1309" fmla="*/ 1360516 h 6858000"/>
              <a:gd name="connsiteX1310" fmla="*/ 3594020 w 11591656"/>
              <a:gd name="connsiteY1310" fmla="*/ 1332807 h 6858000"/>
              <a:gd name="connsiteX1311" fmla="*/ 3584782 w 11591656"/>
              <a:gd name="connsiteY1311" fmla="*/ 1249680 h 6858000"/>
              <a:gd name="connsiteX1312" fmla="*/ 3557073 w 11591656"/>
              <a:gd name="connsiteY1312" fmla="*/ 1268153 h 6858000"/>
              <a:gd name="connsiteX1313" fmla="*/ 3455473 w 11591656"/>
              <a:gd name="connsiteY1313" fmla="*/ 1277389 h 6858000"/>
              <a:gd name="connsiteX1314" fmla="*/ 3427764 w 11591656"/>
              <a:gd name="connsiteY1314" fmla="*/ 1286625 h 6858000"/>
              <a:gd name="connsiteX1315" fmla="*/ 3418528 w 11591656"/>
              <a:gd name="connsiteY1315" fmla="*/ 1360516 h 6858000"/>
              <a:gd name="connsiteX1316" fmla="*/ 3557073 w 11591656"/>
              <a:gd name="connsiteY1316" fmla="*/ 1397462 h 6858000"/>
              <a:gd name="connsiteX1317" fmla="*/ 3566310 w 11591656"/>
              <a:gd name="connsiteY1317" fmla="*/ 1462116 h 6858000"/>
              <a:gd name="connsiteX1318" fmla="*/ 3400055 w 11591656"/>
              <a:gd name="connsiteY1318" fmla="*/ 1471353 h 6858000"/>
              <a:gd name="connsiteX1319" fmla="*/ 3363110 w 11591656"/>
              <a:gd name="connsiteY1319" fmla="*/ 1480589 h 6858000"/>
              <a:gd name="connsiteX1320" fmla="*/ 3279982 w 11591656"/>
              <a:gd name="connsiteY1320" fmla="*/ 1489825 h 6858000"/>
              <a:gd name="connsiteX1321" fmla="*/ 3252273 w 11591656"/>
              <a:gd name="connsiteY1321" fmla="*/ 1499062 h 6858000"/>
              <a:gd name="connsiteX1322" fmla="*/ 3206091 w 11591656"/>
              <a:gd name="connsiteY1322" fmla="*/ 1554480 h 6858000"/>
              <a:gd name="connsiteX1323" fmla="*/ 3187619 w 11591656"/>
              <a:gd name="connsiteY1323" fmla="*/ 1609898 h 6858000"/>
              <a:gd name="connsiteX1324" fmla="*/ 3169147 w 11591656"/>
              <a:gd name="connsiteY1324" fmla="*/ 1637607 h 6858000"/>
              <a:gd name="connsiteX1325" fmla="*/ 3049073 w 11591656"/>
              <a:gd name="connsiteY1325" fmla="*/ 1646844 h 6858000"/>
              <a:gd name="connsiteX1326" fmla="*/ 3030601 w 11591656"/>
              <a:gd name="connsiteY1326" fmla="*/ 1850043 h 6858000"/>
              <a:gd name="connsiteX1327" fmla="*/ 3002891 w 11591656"/>
              <a:gd name="connsiteY1327" fmla="*/ 1868515 h 6858000"/>
              <a:gd name="connsiteX1328" fmla="*/ 2984419 w 11591656"/>
              <a:gd name="connsiteY1328" fmla="*/ 1896224 h 6858000"/>
              <a:gd name="connsiteX1329" fmla="*/ 2892055 w 11591656"/>
              <a:gd name="connsiteY1329" fmla="*/ 1905461 h 6858000"/>
              <a:gd name="connsiteX1330" fmla="*/ 2855110 w 11591656"/>
              <a:gd name="connsiteY1330" fmla="*/ 1886988 h 6858000"/>
              <a:gd name="connsiteX1331" fmla="*/ 2845873 w 11591656"/>
              <a:gd name="connsiteY1331" fmla="*/ 2025534 h 6858000"/>
              <a:gd name="connsiteX1332" fmla="*/ 2864346 w 11591656"/>
              <a:gd name="connsiteY1332" fmla="*/ 2053243 h 6858000"/>
              <a:gd name="connsiteX1333" fmla="*/ 2882819 w 11591656"/>
              <a:gd name="connsiteY1333" fmla="*/ 2228734 h 6858000"/>
              <a:gd name="connsiteX1334" fmla="*/ 2845873 w 11591656"/>
              <a:gd name="connsiteY1334" fmla="*/ 2210261 h 6858000"/>
              <a:gd name="connsiteX1335" fmla="*/ 2818164 w 11591656"/>
              <a:gd name="connsiteY1335" fmla="*/ 2154843 h 6858000"/>
              <a:gd name="connsiteX1336" fmla="*/ 2753510 w 11591656"/>
              <a:gd name="connsiteY1336" fmla="*/ 2090188 h 6858000"/>
              <a:gd name="connsiteX1337" fmla="*/ 2707328 w 11591656"/>
              <a:gd name="connsiteY1337" fmla="*/ 2044006 h 6858000"/>
              <a:gd name="connsiteX1338" fmla="*/ 2605728 w 11591656"/>
              <a:gd name="connsiteY1338" fmla="*/ 2016297 h 6858000"/>
              <a:gd name="connsiteX1339" fmla="*/ 2513364 w 11591656"/>
              <a:gd name="connsiteY1339" fmla="*/ 2007061 h 6858000"/>
              <a:gd name="connsiteX1340" fmla="*/ 2448710 w 11591656"/>
              <a:gd name="connsiteY1340" fmla="*/ 1997824 h 6858000"/>
              <a:gd name="connsiteX1341" fmla="*/ 2384056 w 11591656"/>
              <a:gd name="connsiteY1341" fmla="*/ 2044006 h 6858000"/>
              <a:gd name="connsiteX1342" fmla="*/ 2374820 w 11591656"/>
              <a:gd name="connsiteY1342" fmla="*/ 2090188 h 6858000"/>
              <a:gd name="connsiteX1343" fmla="*/ 2337874 w 11591656"/>
              <a:gd name="connsiteY1343" fmla="*/ 2127134 h 6858000"/>
              <a:gd name="connsiteX1344" fmla="*/ 2300928 w 11591656"/>
              <a:gd name="connsiteY1344" fmla="*/ 2182552 h 6858000"/>
              <a:gd name="connsiteX1345" fmla="*/ 2291692 w 11591656"/>
              <a:gd name="connsiteY1345" fmla="*/ 2431934 h 6858000"/>
              <a:gd name="connsiteX1346" fmla="*/ 2300928 w 11591656"/>
              <a:gd name="connsiteY1346" fmla="*/ 2459643 h 6858000"/>
              <a:gd name="connsiteX1347" fmla="*/ 2457946 w 11591656"/>
              <a:gd name="connsiteY1347" fmla="*/ 2478115 h 6858000"/>
              <a:gd name="connsiteX1348" fmla="*/ 2485655 w 11591656"/>
              <a:gd name="connsiteY1348" fmla="*/ 2413461 h 6858000"/>
              <a:gd name="connsiteX1349" fmla="*/ 2504128 w 11591656"/>
              <a:gd name="connsiteY1349" fmla="*/ 2385752 h 6858000"/>
              <a:gd name="connsiteX1350" fmla="*/ 2559546 w 11591656"/>
              <a:gd name="connsiteY1350" fmla="*/ 2376515 h 6858000"/>
              <a:gd name="connsiteX1351" fmla="*/ 2605728 w 11591656"/>
              <a:gd name="connsiteY1351" fmla="*/ 2367279 h 6858000"/>
              <a:gd name="connsiteX1352" fmla="*/ 2614964 w 11591656"/>
              <a:gd name="connsiteY1352" fmla="*/ 2422697 h 6858000"/>
              <a:gd name="connsiteX1353" fmla="*/ 2624200 w 11591656"/>
              <a:gd name="connsiteY1353" fmla="*/ 2450406 h 6858000"/>
              <a:gd name="connsiteX1354" fmla="*/ 2679620 w 11591656"/>
              <a:gd name="connsiteY1354" fmla="*/ 2505824 h 6858000"/>
              <a:gd name="connsiteX1355" fmla="*/ 2707328 w 11591656"/>
              <a:gd name="connsiteY1355" fmla="*/ 2524297 h 6858000"/>
              <a:gd name="connsiteX1356" fmla="*/ 2744273 w 11591656"/>
              <a:gd name="connsiteY1356" fmla="*/ 2542770 h 6858000"/>
              <a:gd name="connsiteX1357" fmla="*/ 2735037 w 11591656"/>
              <a:gd name="connsiteY1357" fmla="*/ 2570479 h 6858000"/>
              <a:gd name="connsiteX1358" fmla="*/ 2725800 w 11591656"/>
              <a:gd name="connsiteY1358" fmla="*/ 2662843 h 6858000"/>
              <a:gd name="connsiteX1359" fmla="*/ 2753510 w 11591656"/>
              <a:gd name="connsiteY1359" fmla="*/ 2727497 h 6858000"/>
              <a:gd name="connsiteX1360" fmla="*/ 2799691 w 11591656"/>
              <a:gd name="connsiteY1360" fmla="*/ 2801388 h 6858000"/>
              <a:gd name="connsiteX1361" fmla="*/ 2892055 w 11591656"/>
              <a:gd name="connsiteY1361" fmla="*/ 2819861 h 6858000"/>
              <a:gd name="connsiteX1362" fmla="*/ 2919764 w 11591656"/>
              <a:gd name="connsiteY1362" fmla="*/ 2810624 h 6858000"/>
              <a:gd name="connsiteX1363" fmla="*/ 2956711 w 11591656"/>
              <a:gd name="connsiteY1363" fmla="*/ 2801388 h 6858000"/>
              <a:gd name="connsiteX1364" fmla="*/ 2965946 w 11591656"/>
              <a:gd name="connsiteY1364" fmla="*/ 2773679 h 6858000"/>
              <a:gd name="connsiteX1365" fmla="*/ 2984419 w 11591656"/>
              <a:gd name="connsiteY1365" fmla="*/ 2745970 h 6858000"/>
              <a:gd name="connsiteX1366" fmla="*/ 3178382 w 11591656"/>
              <a:gd name="connsiteY1366" fmla="*/ 2699788 h 6858000"/>
              <a:gd name="connsiteX1367" fmla="*/ 3233800 w 11591656"/>
              <a:gd name="connsiteY1367" fmla="*/ 2755206 h 6858000"/>
              <a:gd name="connsiteX1368" fmla="*/ 3261510 w 11591656"/>
              <a:gd name="connsiteY1368" fmla="*/ 2764443 h 6858000"/>
              <a:gd name="connsiteX1369" fmla="*/ 3289219 w 11591656"/>
              <a:gd name="connsiteY1369" fmla="*/ 2782915 h 6858000"/>
              <a:gd name="connsiteX1370" fmla="*/ 3390819 w 11591656"/>
              <a:gd name="connsiteY1370" fmla="*/ 2810624 h 6858000"/>
              <a:gd name="connsiteX1371" fmla="*/ 3520128 w 11591656"/>
              <a:gd name="connsiteY1371" fmla="*/ 2819861 h 6858000"/>
              <a:gd name="connsiteX1372" fmla="*/ 3547838 w 11591656"/>
              <a:gd name="connsiteY1372" fmla="*/ 2838334 h 6858000"/>
              <a:gd name="connsiteX1373" fmla="*/ 3603255 w 11591656"/>
              <a:gd name="connsiteY1373" fmla="*/ 2939934 h 6858000"/>
              <a:gd name="connsiteX1374" fmla="*/ 3723327 w 11591656"/>
              <a:gd name="connsiteY1374" fmla="*/ 2949170 h 6858000"/>
              <a:gd name="connsiteX1375" fmla="*/ 3760272 w 11591656"/>
              <a:gd name="connsiteY1375" fmla="*/ 2958406 h 6858000"/>
              <a:gd name="connsiteX1376" fmla="*/ 3778746 w 11591656"/>
              <a:gd name="connsiteY1376" fmla="*/ 3041534 h 6858000"/>
              <a:gd name="connsiteX1377" fmla="*/ 3824928 w 11591656"/>
              <a:gd name="connsiteY1377" fmla="*/ 3106188 h 6858000"/>
              <a:gd name="connsiteX1378" fmla="*/ 3843399 w 11591656"/>
              <a:gd name="connsiteY1378" fmla="*/ 3161606 h 6858000"/>
              <a:gd name="connsiteX1379" fmla="*/ 3880345 w 11591656"/>
              <a:gd name="connsiteY1379" fmla="*/ 3170843 h 6858000"/>
              <a:gd name="connsiteX1380" fmla="*/ 4000418 w 11591656"/>
              <a:gd name="connsiteY1380" fmla="*/ 3189315 h 6858000"/>
              <a:gd name="connsiteX1381" fmla="*/ 4037363 w 11591656"/>
              <a:gd name="connsiteY1381" fmla="*/ 3198552 h 6858000"/>
              <a:gd name="connsiteX1382" fmla="*/ 4065072 w 11591656"/>
              <a:gd name="connsiteY1382" fmla="*/ 3217024 h 6858000"/>
              <a:gd name="connsiteX1383" fmla="*/ 4111255 w 11591656"/>
              <a:gd name="connsiteY1383" fmla="*/ 3226261 h 6858000"/>
              <a:gd name="connsiteX1384" fmla="*/ 4138963 w 11591656"/>
              <a:gd name="connsiteY1384" fmla="*/ 3253970 h 6858000"/>
              <a:gd name="connsiteX1385" fmla="*/ 4194381 w 11591656"/>
              <a:gd name="connsiteY1385" fmla="*/ 3290915 h 6858000"/>
              <a:gd name="connsiteX1386" fmla="*/ 4249799 w 11591656"/>
              <a:gd name="connsiteY1386" fmla="*/ 3309388 h 6858000"/>
              <a:gd name="connsiteX1387" fmla="*/ 4277509 w 11591656"/>
              <a:gd name="connsiteY1387" fmla="*/ 3327861 h 6858000"/>
              <a:gd name="connsiteX1388" fmla="*/ 4314454 w 11591656"/>
              <a:gd name="connsiteY1388" fmla="*/ 3337097 h 6858000"/>
              <a:gd name="connsiteX1389" fmla="*/ 4342164 w 11591656"/>
              <a:gd name="connsiteY1389" fmla="*/ 3346334 h 6858000"/>
              <a:gd name="connsiteX1390" fmla="*/ 4388345 w 11591656"/>
              <a:gd name="connsiteY1390" fmla="*/ 3355570 h 6858000"/>
              <a:gd name="connsiteX1391" fmla="*/ 4369872 w 11591656"/>
              <a:gd name="connsiteY1391" fmla="*/ 3503352 h 6858000"/>
              <a:gd name="connsiteX1392" fmla="*/ 4332928 w 11591656"/>
              <a:gd name="connsiteY1392" fmla="*/ 3540297 h 6858000"/>
              <a:gd name="connsiteX1393" fmla="*/ 4302160 w 11591656"/>
              <a:gd name="connsiteY1393" fmla="*/ 3550461 h 6858000"/>
              <a:gd name="connsiteX1394" fmla="*/ 4300391 w 11591656"/>
              <a:gd name="connsiteY1394" fmla="*/ 3551024 h 6858000"/>
              <a:gd name="connsiteX1395" fmla="*/ 4297127 w 11591656"/>
              <a:gd name="connsiteY1395" fmla="*/ 3552006 h 6858000"/>
              <a:gd name="connsiteX1396" fmla="*/ 4292631 w 11591656"/>
              <a:gd name="connsiteY1396" fmla="*/ 3553495 h 6858000"/>
              <a:gd name="connsiteX1397" fmla="*/ 4300391 w 11591656"/>
              <a:gd name="connsiteY1397" fmla="*/ 3551024 h 6858000"/>
              <a:gd name="connsiteX1398" fmla="*/ 4308435 w 11591656"/>
              <a:gd name="connsiteY1398" fmla="*/ 3548604 h 6858000"/>
              <a:gd name="connsiteX1399" fmla="*/ 4277509 w 11591656"/>
              <a:gd name="connsiteY1399" fmla="*/ 3568006 h 6858000"/>
              <a:gd name="connsiteX1400" fmla="*/ 4240563 w 11591656"/>
              <a:gd name="connsiteY1400" fmla="*/ 3577243 h 6858000"/>
              <a:gd name="connsiteX1401" fmla="*/ 4231327 w 11591656"/>
              <a:gd name="connsiteY1401" fmla="*/ 3678843 h 6858000"/>
              <a:gd name="connsiteX1402" fmla="*/ 4249799 w 11591656"/>
              <a:gd name="connsiteY1402" fmla="*/ 3891279 h 6858000"/>
              <a:gd name="connsiteX1403" fmla="*/ 4212854 w 11591656"/>
              <a:gd name="connsiteY1403" fmla="*/ 3928224 h 6858000"/>
              <a:gd name="connsiteX1404" fmla="*/ 4102019 w 11591656"/>
              <a:gd name="connsiteY1404" fmla="*/ 3946697 h 6858000"/>
              <a:gd name="connsiteX1405" fmla="*/ 4065072 w 11591656"/>
              <a:gd name="connsiteY1405" fmla="*/ 3955934 h 6858000"/>
              <a:gd name="connsiteX1406" fmla="*/ 4028127 w 11591656"/>
              <a:gd name="connsiteY1406" fmla="*/ 3992879 h 6858000"/>
              <a:gd name="connsiteX1407" fmla="*/ 3926527 w 11591656"/>
              <a:gd name="connsiteY1407" fmla="*/ 4002115 h 6858000"/>
              <a:gd name="connsiteX1408" fmla="*/ 3898818 w 11591656"/>
              <a:gd name="connsiteY1408" fmla="*/ 4029824 h 6858000"/>
              <a:gd name="connsiteX1409" fmla="*/ 3880345 w 11591656"/>
              <a:gd name="connsiteY1409" fmla="*/ 4214552 h 6858000"/>
              <a:gd name="connsiteX1410" fmla="*/ 3861872 w 11591656"/>
              <a:gd name="connsiteY1410" fmla="*/ 4242261 h 6858000"/>
              <a:gd name="connsiteX1411" fmla="*/ 3843399 w 11591656"/>
              <a:gd name="connsiteY1411" fmla="*/ 4297679 h 6858000"/>
              <a:gd name="connsiteX1412" fmla="*/ 3787981 w 11591656"/>
              <a:gd name="connsiteY1412" fmla="*/ 4371570 h 6858000"/>
              <a:gd name="connsiteX1413" fmla="*/ 3778746 w 11591656"/>
              <a:gd name="connsiteY1413" fmla="*/ 4399279 h 6858000"/>
              <a:gd name="connsiteX1414" fmla="*/ 3723327 w 11591656"/>
              <a:gd name="connsiteY1414" fmla="*/ 4408515 h 6858000"/>
              <a:gd name="connsiteX1415" fmla="*/ 3695619 w 11591656"/>
              <a:gd name="connsiteY1415" fmla="*/ 4473170 h 6858000"/>
              <a:gd name="connsiteX1416" fmla="*/ 3575546 w 11591656"/>
              <a:gd name="connsiteY1416" fmla="*/ 4482406 h 6858000"/>
              <a:gd name="connsiteX1417" fmla="*/ 3547838 w 11591656"/>
              <a:gd name="connsiteY1417" fmla="*/ 4500879 h 6858000"/>
              <a:gd name="connsiteX1418" fmla="*/ 3538600 w 11591656"/>
              <a:gd name="connsiteY1418" fmla="*/ 4593243 h 6858000"/>
              <a:gd name="connsiteX1419" fmla="*/ 3520128 w 11591656"/>
              <a:gd name="connsiteY1419" fmla="*/ 4620952 h 6858000"/>
              <a:gd name="connsiteX1420" fmla="*/ 3510891 w 11591656"/>
              <a:gd name="connsiteY1420" fmla="*/ 4648661 h 6858000"/>
              <a:gd name="connsiteX1421" fmla="*/ 3344637 w 11591656"/>
              <a:gd name="connsiteY1421" fmla="*/ 4657897 h 6858000"/>
              <a:gd name="connsiteX1422" fmla="*/ 3335400 w 11591656"/>
              <a:gd name="connsiteY1422" fmla="*/ 4685606 h 6858000"/>
              <a:gd name="connsiteX1423" fmla="*/ 3372346 w 11591656"/>
              <a:gd name="connsiteY1423" fmla="*/ 4722552 h 6858000"/>
              <a:gd name="connsiteX1424" fmla="*/ 3418528 w 11591656"/>
              <a:gd name="connsiteY1424" fmla="*/ 4759497 h 6858000"/>
              <a:gd name="connsiteX1425" fmla="*/ 3390819 w 11591656"/>
              <a:gd name="connsiteY1425" fmla="*/ 4787206 h 6858000"/>
              <a:gd name="connsiteX1426" fmla="*/ 3279982 w 11591656"/>
              <a:gd name="connsiteY1426" fmla="*/ 4814915 h 6858000"/>
              <a:gd name="connsiteX1427" fmla="*/ 3270746 w 11591656"/>
              <a:gd name="connsiteY1427" fmla="*/ 4851861 h 6858000"/>
              <a:gd name="connsiteX1428" fmla="*/ 3298455 w 11591656"/>
              <a:gd name="connsiteY1428" fmla="*/ 4925752 h 6858000"/>
              <a:gd name="connsiteX1429" fmla="*/ 3326164 w 11591656"/>
              <a:gd name="connsiteY1429" fmla="*/ 4944224 h 6858000"/>
              <a:gd name="connsiteX1430" fmla="*/ 3243037 w 11591656"/>
              <a:gd name="connsiteY1430" fmla="*/ 4962697 h 6858000"/>
              <a:gd name="connsiteX1431" fmla="*/ 3206091 w 11591656"/>
              <a:gd name="connsiteY1431" fmla="*/ 4981170 h 6858000"/>
              <a:gd name="connsiteX1432" fmla="*/ 3196855 w 11591656"/>
              <a:gd name="connsiteY1432" fmla="*/ 5027352 h 6858000"/>
              <a:gd name="connsiteX1433" fmla="*/ 3224564 w 11591656"/>
              <a:gd name="connsiteY1433" fmla="*/ 5092006 h 6858000"/>
              <a:gd name="connsiteX1434" fmla="*/ 3243037 w 11591656"/>
              <a:gd name="connsiteY1434" fmla="*/ 5138188 h 6858000"/>
              <a:gd name="connsiteX1435" fmla="*/ 3289219 w 11591656"/>
              <a:gd name="connsiteY1435" fmla="*/ 5193606 h 6858000"/>
              <a:gd name="connsiteX1436" fmla="*/ 3307691 w 11591656"/>
              <a:gd name="connsiteY1436" fmla="*/ 5230552 h 6858000"/>
              <a:gd name="connsiteX1437" fmla="*/ 3326164 w 11591656"/>
              <a:gd name="connsiteY1437" fmla="*/ 5276734 h 6858000"/>
              <a:gd name="connsiteX1438" fmla="*/ 3243037 w 11591656"/>
              <a:gd name="connsiteY1438" fmla="*/ 5285970 h 6858000"/>
              <a:gd name="connsiteX1439" fmla="*/ 3206091 w 11591656"/>
              <a:gd name="connsiteY1439" fmla="*/ 5258261 h 6858000"/>
              <a:gd name="connsiteX1440" fmla="*/ 3178382 w 11591656"/>
              <a:gd name="connsiteY1440" fmla="*/ 5239788 h 6858000"/>
              <a:gd name="connsiteX1441" fmla="*/ 3169147 w 11591656"/>
              <a:gd name="connsiteY1441" fmla="*/ 5212079 h 6858000"/>
              <a:gd name="connsiteX1442" fmla="*/ 3141437 w 11591656"/>
              <a:gd name="connsiteY1442" fmla="*/ 5193606 h 6858000"/>
              <a:gd name="connsiteX1443" fmla="*/ 3132200 w 11591656"/>
              <a:gd name="connsiteY1443" fmla="*/ 5165897 h 6858000"/>
              <a:gd name="connsiteX1444" fmla="*/ 3095255 w 11591656"/>
              <a:gd name="connsiteY1444" fmla="*/ 5110479 h 6858000"/>
              <a:gd name="connsiteX1445" fmla="*/ 3039837 w 11591656"/>
              <a:gd name="connsiteY1445" fmla="*/ 5045824 h 6858000"/>
              <a:gd name="connsiteX1446" fmla="*/ 3030601 w 11591656"/>
              <a:gd name="connsiteY1446" fmla="*/ 4925752 h 6858000"/>
              <a:gd name="connsiteX1447" fmla="*/ 3049073 w 11591656"/>
              <a:gd name="connsiteY1447" fmla="*/ 4898043 h 6858000"/>
              <a:gd name="connsiteX1448" fmla="*/ 3086019 w 11591656"/>
              <a:gd name="connsiteY1448" fmla="*/ 4741024 h 6858000"/>
              <a:gd name="connsiteX1449" fmla="*/ 3113728 w 11591656"/>
              <a:gd name="connsiteY1449" fmla="*/ 4685606 h 6858000"/>
              <a:gd name="connsiteX1450" fmla="*/ 3132200 w 11591656"/>
              <a:gd name="connsiteY1450" fmla="*/ 4630188 h 6858000"/>
              <a:gd name="connsiteX1451" fmla="*/ 3141437 w 11591656"/>
              <a:gd name="connsiteY1451" fmla="*/ 3965170 h 6858000"/>
              <a:gd name="connsiteX1452" fmla="*/ 3122965 w 11591656"/>
              <a:gd name="connsiteY1452" fmla="*/ 3900515 h 6858000"/>
              <a:gd name="connsiteX1453" fmla="*/ 3086019 w 11591656"/>
              <a:gd name="connsiteY1453" fmla="*/ 3826624 h 6858000"/>
              <a:gd name="connsiteX1454" fmla="*/ 3054654 w 11591656"/>
              <a:gd name="connsiteY1454" fmla="*/ 3795440 h 6858000"/>
              <a:gd name="connsiteX1455" fmla="*/ 3045085 w 11591656"/>
              <a:gd name="connsiteY1455" fmla="*/ 3786110 h 6858000"/>
              <a:gd name="connsiteX1456" fmla="*/ 3049774 w 11591656"/>
              <a:gd name="connsiteY1456" fmla="*/ 3790248 h 6858000"/>
              <a:gd name="connsiteX1457" fmla="*/ 3030601 w 11591656"/>
              <a:gd name="connsiteY1457" fmla="*/ 3761970 h 6858000"/>
              <a:gd name="connsiteX1458" fmla="*/ 2975182 w 11591656"/>
              <a:gd name="connsiteY1458" fmla="*/ 3697315 h 6858000"/>
              <a:gd name="connsiteX1459" fmla="*/ 2965946 w 11591656"/>
              <a:gd name="connsiteY1459" fmla="*/ 3669606 h 6858000"/>
              <a:gd name="connsiteX1460" fmla="*/ 2910529 w 11591656"/>
              <a:gd name="connsiteY1460" fmla="*/ 3614188 h 6858000"/>
              <a:gd name="connsiteX1461" fmla="*/ 2892055 w 11591656"/>
              <a:gd name="connsiteY1461" fmla="*/ 3577243 h 6858000"/>
              <a:gd name="connsiteX1462" fmla="*/ 2873582 w 11591656"/>
              <a:gd name="connsiteY1462" fmla="*/ 3549534 h 6858000"/>
              <a:gd name="connsiteX1463" fmla="*/ 2845873 w 11591656"/>
              <a:gd name="connsiteY1463" fmla="*/ 3512588 h 6858000"/>
              <a:gd name="connsiteX1464" fmla="*/ 2836637 w 11591656"/>
              <a:gd name="connsiteY1464" fmla="*/ 3309388 h 6858000"/>
              <a:gd name="connsiteX1465" fmla="*/ 2855110 w 11591656"/>
              <a:gd name="connsiteY1465" fmla="*/ 3217024 h 6858000"/>
              <a:gd name="connsiteX1466" fmla="*/ 2869521 w 11591656"/>
              <a:gd name="connsiteY1466" fmla="*/ 3159382 h 6858000"/>
              <a:gd name="connsiteX1467" fmla="*/ 2868561 w 11591656"/>
              <a:gd name="connsiteY1467" fmla="*/ 3156584 h 6858000"/>
              <a:gd name="connsiteX1468" fmla="*/ 2864750 w 11591656"/>
              <a:gd name="connsiteY1468" fmla="*/ 3147059 h 6858000"/>
              <a:gd name="connsiteX1469" fmla="*/ 2860940 w 11591656"/>
              <a:gd name="connsiteY1469" fmla="*/ 3141344 h 6858000"/>
              <a:gd name="connsiteX1470" fmla="*/ 2859969 w 11591656"/>
              <a:gd name="connsiteY1470" fmla="*/ 3134550 h 6858000"/>
              <a:gd name="connsiteX1471" fmla="*/ 2852801 w 11591656"/>
              <a:gd name="connsiteY1471" fmla="*/ 3120488 h 6858000"/>
              <a:gd name="connsiteX1472" fmla="*/ 2848570 w 11591656"/>
              <a:gd name="connsiteY1472" fmla="*/ 3106114 h 6858000"/>
              <a:gd name="connsiteX1473" fmla="*/ 2841890 w 11591656"/>
              <a:gd name="connsiteY1473" fmla="*/ 3099434 h 6858000"/>
              <a:gd name="connsiteX1474" fmla="*/ 2838080 w 11591656"/>
              <a:gd name="connsiteY1474" fmla="*/ 3088004 h 6858000"/>
              <a:gd name="connsiteX1475" fmla="*/ 2830460 w 11591656"/>
              <a:gd name="connsiteY1475" fmla="*/ 3070859 h 6858000"/>
              <a:gd name="connsiteX1476" fmla="*/ 2819031 w 11591656"/>
              <a:gd name="connsiteY1476" fmla="*/ 3049904 h 6858000"/>
              <a:gd name="connsiteX1477" fmla="*/ 2817125 w 11591656"/>
              <a:gd name="connsiteY1477" fmla="*/ 3042284 h 6858000"/>
              <a:gd name="connsiteX1478" fmla="*/ 2809505 w 11591656"/>
              <a:gd name="connsiteY1478" fmla="*/ 3034664 h 6858000"/>
              <a:gd name="connsiteX1479" fmla="*/ 2807601 w 11591656"/>
              <a:gd name="connsiteY1479" fmla="*/ 3028949 h 6858000"/>
              <a:gd name="connsiteX1480" fmla="*/ 2803790 w 11591656"/>
              <a:gd name="connsiteY1480" fmla="*/ 3023234 h 6858000"/>
              <a:gd name="connsiteX1481" fmla="*/ 2798076 w 11591656"/>
              <a:gd name="connsiteY1481" fmla="*/ 3015614 h 6858000"/>
              <a:gd name="connsiteX1482" fmla="*/ 2790455 w 11591656"/>
              <a:gd name="connsiteY1482" fmla="*/ 3009899 h 6858000"/>
              <a:gd name="connsiteX1483" fmla="*/ 2784740 w 11591656"/>
              <a:gd name="connsiteY1483" fmla="*/ 2998469 h 6858000"/>
              <a:gd name="connsiteX1484" fmla="*/ 2773310 w 11591656"/>
              <a:gd name="connsiteY1484" fmla="*/ 2987039 h 6858000"/>
              <a:gd name="connsiteX1485" fmla="*/ 2771405 w 11591656"/>
              <a:gd name="connsiteY1485" fmla="*/ 2979419 h 6858000"/>
              <a:gd name="connsiteX1486" fmla="*/ 2759975 w 11591656"/>
              <a:gd name="connsiteY1486" fmla="*/ 2967989 h 6858000"/>
              <a:gd name="connsiteX1487" fmla="*/ 2756165 w 11591656"/>
              <a:gd name="connsiteY1487" fmla="*/ 2962274 h 6858000"/>
              <a:gd name="connsiteX1488" fmla="*/ 2748545 w 11591656"/>
              <a:gd name="connsiteY1488" fmla="*/ 2954654 h 6858000"/>
              <a:gd name="connsiteX1489" fmla="*/ 2737116 w 11591656"/>
              <a:gd name="connsiteY1489" fmla="*/ 2939414 h 6858000"/>
              <a:gd name="connsiteX1490" fmla="*/ 2725685 w 11591656"/>
              <a:gd name="connsiteY1490" fmla="*/ 2929889 h 6858000"/>
              <a:gd name="connsiteX1491" fmla="*/ 2714255 w 11591656"/>
              <a:gd name="connsiteY1491" fmla="*/ 2916554 h 6858000"/>
              <a:gd name="connsiteX1492" fmla="*/ 2708540 w 11591656"/>
              <a:gd name="connsiteY1492" fmla="*/ 2912744 h 6858000"/>
              <a:gd name="connsiteX1493" fmla="*/ 2697110 w 11591656"/>
              <a:gd name="connsiteY1493" fmla="*/ 2899409 h 6858000"/>
              <a:gd name="connsiteX1494" fmla="*/ 2689490 w 11591656"/>
              <a:gd name="connsiteY1494" fmla="*/ 2895599 h 6858000"/>
              <a:gd name="connsiteX1495" fmla="*/ 2683775 w 11591656"/>
              <a:gd name="connsiteY1495" fmla="*/ 2886074 h 6858000"/>
              <a:gd name="connsiteX1496" fmla="*/ 2678060 w 11591656"/>
              <a:gd name="connsiteY1496" fmla="*/ 2880359 h 6858000"/>
              <a:gd name="connsiteX1497" fmla="*/ 2674250 w 11591656"/>
              <a:gd name="connsiteY1497" fmla="*/ 2874644 h 6858000"/>
              <a:gd name="connsiteX1498" fmla="*/ 2668535 w 11591656"/>
              <a:gd name="connsiteY1498" fmla="*/ 2867024 h 6858000"/>
              <a:gd name="connsiteX1499" fmla="*/ 2664725 w 11591656"/>
              <a:gd name="connsiteY1499" fmla="*/ 2861309 h 6858000"/>
              <a:gd name="connsiteX1500" fmla="*/ 2653295 w 11591656"/>
              <a:gd name="connsiteY1500" fmla="*/ 2846069 h 6858000"/>
              <a:gd name="connsiteX1501" fmla="*/ 2641865 w 11591656"/>
              <a:gd name="connsiteY1501" fmla="*/ 2832734 h 6858000"/>
              <a:gd name="connsiteX1502" fmla="*/ 2632467 w 11591656"/>
              <a:gd name="connsiteY1502" fmla="*/ 2821961 h 6858000"/>
              <a:gd name="connsiteX1503" fmla="*/ 2632202 w 11591656"/>
              <a:gd name="connsiteY1503" fmla="*/ 2821277 h 6858000"/>
              <a:gd name="connsiteX1504" fmla="*/ 2604257 w 11591656"/>
              <a:gd name="connsiteY1504" fmla="*/ 2808792 h 6858000"/>
              <a:gd name="connsiteX1505" fmla="*/ 2520829 w 11591656"/>
              <a:gd name="connsiteY1505" fmla="*/ 2773099 h 6858000"/>
              <a:gd name="connsiteX1506" fmla="*/ 2498992 w 11591656"/>
              <a:gd name="connsiteY1506" fmla="*/ 2764511 h 6858000"/>
              <a:gd name="connsiteX1507" fmla="*/ 2501101 w 11591656"/>
              <a:gd name="connsiteY1507" fmla="*/ 2764869 h 6858000"/>
              <a:gd name="connsiteX1508" fmla="*/ 2374820 w 11591656"/>
              <a:gd name="connsiteY1508" fmla="*/ 2662843 h 6858000"/>
              <a:gd name="connsiteX1509" fmla="*/ 2263982 w 11591656"/>
              <a:gd name="connsiteY1509" fmla="*/ 2607424 h 6858000"/>
              <a:gd name="connsiteX1510" fmla="*/ 2227037 w 11591656"/>
              <a:gd name="connsiteY1510" fmla="*/ 2579715 h 6858000"/>
              <a:gd name="connsiteX1511" fmla="*/ 2125438 w 11591656"/>
              <a:gd name="connsiteY1511" fmla="*/ 2552006 h 6858000"/>
              <a:gd name="connsiteX1512" fmla="*/ 2051546 w 11591656"/>
              <a:gd name="connsiteY1512" fmla="*/ 2524297 h 6858000"/>
              <a:gd name="connsiteX1513" fmla="*/ 1986892 w 11591656"/>
              <a:gd name="connsiteY1513" fmla="*/ 2450406 h 6858000"/>
              <a:gd name="connsiteX1514" fmla="*/ 2005365 w 11591656"/>
              <a:gd name="connsiteY1514" fmla="*/ 2330334 h 6858000"/>
              <a:gd name="connsiteX1515" fmla="*/ 1682092 w 11591656"/>
              <a:gd name="connsiteY1515" fmla="*/ 1970115 h 6858000"/>
              <a:gd name="connsiteX1516" fmla="*/ 1894529 w 11591656"/>
              <a:gd name="connsiteY1516" fmla="*/ 2330334 h 6858000"/>
              <a:gd name="connsiteX1517" fmla="*/ 1848347 w 11591656"/>
              <a:gd name="connsiteY1517" fmla="*/ 2330334 h 6858000"/>
              <a:gd name="connsiteX1518" fmla="*/ 1811400 w 11591656"/>
              <a:gd name="connsiteY1518" fmla="*/ 2311861 h 6858000"/>
              <a:gd name="connsiteX1519" fmla="*/ 1746746 w 11591656"/>
              <a:gd name="connsiteY1519" fmla="*/ 2237970 h 6858000"/>
              <a:gd name="connsiteX1520" fmla="*/ 1709801 w 11591656"/>
              <a:gd name="connsiteY1520" fmla="*/ 2210261 h 6858000"/>
              <a:gd name="connsiteX1521" fmla="*/ 1691328 w 11591656"/>
              <a:gd name="connsiteY1521" fmla="*/ 2182552 h 6858000"/>
              <a:gd name="connsiteX1522" fmla="*/ 1654382 w 11591656"/>
              <a:gd name="connsiteY1522" fmla="*/ 2117897 h 6858000"/>
              <a:gd name="connsiteX1523" fmla="*/ 1635911 w 11591656"/>
              <a:gd name="connsiteY1523" fmla="*/ 2090188 h 6858000"/>
              <a:gd name="connsiteX1524" fmla="*/ 1617438 w 11591656"/>
              <a:gd name="connsiteY1524" fmla="*/ 2025534 h 6858000"/>
              <a:gd name="connsiteX1525" fmla="*/ 1580492 w 11591656"/>
              <a:gd name="connsiteY1525" fmla="*/ 1951643 h 6858000"/>
              <a:gd name="connsiteX1526" fmla="*/ 1543547 w 11591656"/>
              <a:gd name="connsiteY1526" fmla="*/ 1896224 h 6858000"/>
              <a:gd name="connsiteX1527" fmla="*/ 1515837 w 11591656"/>
              <a:gd name="connsiteY1527" fmla="*/ 1822335 h 6858000"/>
              <a:gd name="connsiteX1528" fmla="*/ 1469655 w 11591656"/>
              <a:gd name="connsiteY1528" fmla="*/ 1766916 h 6858000"/>
              <a:gd name="connsiteX1529" fmla="*/ 1377291 w 11591656"/>
              <a:gd name="connsiteY1529" fmla="*/ 1619135 h 6858000"/>
              <a:gd name="connsiteX1530" fmla="*/ 1368055 w 11591656"/>
              <a:gd name="connsiteY1530" fmla="*/ 1397462 h 6858000"/>
              <a:gd name="connsiteX1531" fmla="*/ 1358819 w 11591656"/>
              <a:gd name="connsiteY1531" fmla="*/ 1360516 h 6858000"/>
              <a:gd name="connsiteX1532" fmla="*/ 1331110 w 11591656"/>
              <a:gd name="connsiteY1532" fmla="*/ 1342044 h 6858000"/>
              <a:gd name="connsiteX1533" fmla="*/ 1303400 w 11591656"/>
              <a:gd name="connsiteY1533" fmla="*/ 1314335 h 6858000"/>
              <a:gd name="connsiteX1534" fmla="*/ 1247982 w 11591656"/>
              <a:gd name="connsiteY1534" fmla="*/ 1286625 h 6858000"/>
              <a:gd name="connsiteX1535" fmla="*/ 1229510 w 11591656"/>
              <a:gd name="connsiteY1535" fmla="*/ 1258916 h 6858000"/>
              <a:gd name="connsiteX1536" fmla="*/ 1201800 w 11591656"/>
              <a:gd name="connsiteY1536" fmla="*/ 1240444 h 6858000"/>
              <a:gd name="connsiteX1537" fmla="*/ 1146382 w 11591656"/>
              <a:gd name="connsiteY1537" fmla="*/ 1203498 h 6858000"/>
              <a:gd name="connsiteX1538" fmla="*/ 1118673 w 11591656"/>
              <a:gd name="connsiteY1538" fmla="*/ 1175789 h 6858000"/>
              <a:gd name="connsiteX1539" fmla="*/ 1035546 w 11591656"/>
              <a:gd name="connsiteY1539" fmla="*/ 1101898 h 6858000"/>
              <a:gd name="connsiteX1540" fmla="*/ 1007837 w 11591656"/>
              <a:gd name="connsiteY1540" fmla="*/ 1092662 h 6858000"/>
              <a:gd name="connsiteX1541" fmla="*/ 943182 w 11591656"/>
              <a:gd name="connsiteY1541" fmla="*/ 1055716 h 6858000"/>
              <a:gd name="connsiteX1542" fmla="*/ 915473 w 11591656"/>
              <a:gd name="connsiteY1542" fmla="*/ 1028007 h 6858000"/>
              <a:gd name="connsiteX1543" fmla="*/ 887764 w 11591656"/>
              <a:gd name="connsiteY1543" fmla="*/ 1018771 h 6858000"/>
              <a:gd name="connsiteX1544" fmla="*/ 832346 w 11591656"/>
              <a:gd name="connsiteY1544" fmla="*/ 972589 h 6858000"/>
              <a:gd name="connsiteX1545" fmla="*/ 758455 w 11591656"/>
              <a:gd name="connsiteY1545" fmla="*/ 944880 h 6858000"/>
              <a:gd name="connsiteX1546" fmla="*/ 675328 w 11591656"/>
              <a:gd name="connsiteY1546" fmla="*/ 880225 h 6858000"/>
              <a:gd name="connsiteX1547" fmla="*/ 462891 w 11591656"/>
              <a:gd name="connsiteY1547" fmla="*/ 870989 h 6858000"/>
              <a:gd name="connsiteX1548" fmla="*/ 398237 w 11591656"/>
              <a:gd name="connsiteY1548" fmla="*/ 917171 h 6858000"/>
              <a:gd name="connsiteX1549" fmla="*/ 333582 w 11591656"/>
              <a:gd name="connsiteY1549" fmla="*/ 981824 h 6858000"/>
              <a:gd name="connsiteX1550" fmla="*/ 222746 w 11591656"/>
              <a:gd name="connsiteY1550" fmla="*/ 944880 h 6858000"/>
              <a:gd name="connsiteX1551" fmla="*/ 102673 w 11591656"/>
              <a:gd name="connsiteY1551" fmla="*/ 917171 h 6858000"/>
              <a:gd name="connsiteX1552" fmla="*/ 121146 w 11591656"/>
              <a:gd name="connsiteY1552" fmla="*/ 824806 h 6858000"/>
              <a:gd name="connsiteX1553" fmla="*/ 102673 w 11591656"/>
              <a:gd name="connsiteY1553" fmla="*/ 787862 h 6858000"/>
              <a:gd name="connsiteX1554" fmla="*/ 38019 w 11591656"/>
              <a:gd name="connsiteY1554" fmla="*/ 750916 h 6858000"/>
              <a:gd name="connsiteX1555" fmla="*/ 74964 w 11591656"/>
              <a:gd name="connsiteY1555" fmla="*/ 741680 h 6858000"/>
              <a:gd name="connsiteX1556" fmla="*/ 84200 w 11591656"/>
              <a:gd name="connsiteY1556" fmla="*/ 658553 h 6858000"/>
              <a:gd name="connsiteX1557" fmla="*/ 19546 w 11591656"/>
              <a:gd name="connsiteY1557" fmla="*/ 649316 h 6858000"/>
              <a:gd name="connsiteX1558" fmla="*/ 1073 w 11591656"/>
              <a:gd name="connsiteY1558" fmla="*/ 621607 h 6858000"/>
              <a:gd name="connsiteX1559" fmla="*/ 47255 w 11591656"/>
              <a:gd name="connsiteY1559" fmla="*/ 593898 h 6858000"/>
              <a:gd name="connsiteX1560" fmla="*/ 84200 w 11591656"/>
              <a:gd name="connsiteY1560" fmla="*/ 584662 h 6858000"/>
              <a:gd name="connsiteX1561" fmla="*/ 148855 w 11591656"/>
              <a:gd name="connsiteY1561" fmla="*/ 566189 h 6858000"/>
              <a:gd name="connsiteX1562" fmla="*/ 684564 w 11591656"/>
              <a:gd name="connsiteY1562" fmla="*/ 575425 h 6858000"/>
              <a:gd name="connsiteX1563" fmla="*/ 878528 w 11591656"/>
              <a:gd name="connsiteY1563" fmla="*/ 547716 h 6858000"/>
              <a:gd name="connsiteX1564" fmla="*/ 924710 w 11591656"/>
              <a:gd name="connsiteY1564" fmla="*/ 538480 h 6858000"/>
              <a:gd name="connsiteX1565" fmla="*/ 1164855 w 11591656"/>
              <a:gd name="connsiteY1565" fmla="*/ 529244 h 6858000"/>
              <a:gd name="connsiteX1566" fmla="*/ 1186898 w 11591656"/>
              <a:gd name="connsiteY1566" fmla="*/ 544065 h 6858000"/>
              <a:gd name="connsiteX1567" fmla="*/ 1195899 w 11591656"/>
              <a:gd name="connsiteY1567" fmla="*/ 550280 h 6858000"/>
              <a:gd name="connsiteX1568" fmla="*/ 1197121 w 11591656"/>
              <a:gd name="connsiteY1568" fmla="*/ 551192 h 6858000"/>
              <a:gd name="connsiteX1569" fmla="*/ 1196260 w 11591656"/>
              <a:gd name="connsiteY1569" fmla="*/ 550529 h 6858000"/>
              <a:gd name="connsiteX1570" fmla="*/ 1195899 w 11591656"/>
              <a:gd name="connsiteY1570" fmla="*/ 550280 h 6858000"/>
              <a:gd name="connsiteX1571" fmla="*/ 1193662 w 11591656"/>
              <a:gd name="connsiteY1571" fmla="*/ 548610 h 6858000"/>
              <a:gd name="connsiteX1572" fmla="*/ 1220273 w 11591656"/>
              <a:gd name="connsiteY1572" fmla="*/ 556953 h 6858000"/>
              <a:gd name="connsiteX1573" fmla="*/ 1229099 w 11591656"/>
              <a:gd name="connsiteY1573" fmla="*/ 562837 h 6858000"/>
              <a:gd name="connsiteX1574" fmla="*/ 1247405 w 11591656"/>
              <a:gd name="connsiteY1574" fmla="*/ 537209 h 6858000"/>
              <a:gd name="connsiteX1575" fmla="*/ 1281695 w 11591656"/>
              <a:gd name="connsiteY1575" fmla="*/ 518159 h 6858000"/>
              <a:gd name="connsiteX1576" fmla="*/ 1470338 w 11591656"/>
              <a:gd name="connsiteY1576" fmla="*/ 520590 h 6858000"/>
              <a:gd name="connsiteX1577" fmla="*/ 1652437 w 11591656"/>
              <a:gd name="connsiteY1577" fmla="*/ 525602 h 6858000"/>
              <a:gd name="connsiteX1578" fmla="*/ 1632505 w 11591656"/>
              <a:gd name="connsiteY1578" fmla="*/ 488281 h 6858000"/>
              <a:gd name="connsiteX1579" fmla="*/ 1598964 w 11591656"/>
              <a:gd name="connsiteY1579" fmla="*/ 455353 h 6858000"/>
              <a:gd name="connsiteX1580" fmla="*/ 1497364 w 11591656"/>
              <a:gd name="connsiteY1580" fmla="*/ 446116 h 6858000"/>
              <a:gd name="connsiteX1581" fmla="*/ 1423473 w 11591656"/>
              <a:gd name="connsiteY1581" fmla="*/ 436880 h 6858000"/>
              <a:gd name="connsiteX1582" fmla="*/ 1414237 w 11591656"/>
              <a:gd name="connsiteY1582" fmla="*/ 381462 h 6858000"/>
              <a:gd name="connsiteX1583" fmla="*/ 1509884 w 11591656"/>
              <a:gd name="connsiteY1583" fmla="*/ 369980 h 6858000"/>
              <a:gd name="connsiteX1584" fmla="*/ 1608200 w 11591656"/>
              <a:gd name="connsiteY1584" fmla="*/ 372225 h 6858000"/>
              <a:gd name="connsiteX1585" fmla="*/ 1635911 w 11591656"/>
              <a:gd name="connsiteY1585" fmla="*/ 381462 h 6858000"/>
              <a:gd name="connsiteX1586" fmla="*/ 1691328 w 11591656"/>
              <a:gd name="connsiteY1586" fmla="*/ 427644 h 6858000"/>
              <a:gd name="connsiteX1587" fmla="*/ 1719038 w 11591656"/>
              <a:gd name="connsiteY1587" fmla="*/ 436880 h 6858000"/>
              <a:gd name="connsiteX1588" fmla="*/ 1774456 w 11591656"/>
              <a:gd name="connsiteY1588" fmla="*/ 464589 h 6858000"/>
              <a:gd name="connsiteX1589" fmla="*/ 1931729 w 11591656"/>
              <a:gd name="connsiteY1589" fmla="*/ 471102 h 6858000"/>
              <a:gd name="connsiteX1590" fmla="*/ 1973378 w 11591656"/>
              <a:gd name="connsiteY1590" fmla="*/ 474280 h 6858000"/>
              <a:gd name="connsiteX1591" fmla="*/ 1959875 w 11591656"/>
              <a:gd name="connsiteY1591" fmla="*/ 468629 h 6858000"/>
              <a:gd name="connsiteX1592" fmla="*/ 1963685 w 11591656"/>
              <a:gd name="connsiteY1592" fmla="*/ 457199 h 6858000"/>
              <a:gd name="connsiteX1593" fmla="*/ 1971305 w 11591656"/>
              <a:gd name="connsiteY1593" fmla="*/ 430529 h 6858000"/>
              <a:gd name="connsiteX1594" fmla="*/ 1986545 w 11591656"/>
              <a:gd name="connsiteY1594" fmla="*/ 384809 h 6858000"/>
              <a:gd name="connsiteX1595" fmla="*/ 1883675 w 11591656"/>
              <a:gd name="connsiteY1595" fmla="*/ 380999 h 6858000"/>
              <a:gd name="connsiteX1596" fmla="*/ 1868435 w 11591656"/>
              <a:gd name="connsiteY1596" fmla="*/ 377189 h 6858000"/>
              <a:gd name="connsiteX1597" fmla="*/ 1849385 w 11591656"/>
              <a:gd name="connsiteY1597" fmla="*/ 354329 h 6858000"/>
              <a:gd name="connsiteX1598" fmla="*/ 1834145 w 11591656"/>
              <a:gd name="connsiteY1598" fmla="*/ 369569 h 6858000"/>
              <a:gd name="connsiteX1599" fmla="*/ 1822715 w 11591656"/>
              <a:gd name="connsiteY1599" fmla="*/ 373379 h 6858000"/>
              <a:gd name="connsiteX1600" fmla="*/ 1818905 w 11591656"/>
              <a:gd name="connsiteY1600" fmla="*/ 415290 h 6858000"/>
              <a:gd name="connsiteX1601" fmla="*/ 1719845 w 11591656"/>
              <a:gd name="connsiteY1601" fmla="*/ 426719 h 6858000"/>
              <a:gd name="connsiteX1602" fmla="*/ 1704605 w 11591656"/>
              <a:gd name="connsiteY1602" fmla="*/ 369569 h 6858000"/>
              <a:gd name="connsiteX1603" fmla="*/ 1636024 w 11591656"/>
              <a:gd name="connsiteY1603" fmla="*/ 354329 h 6858000"/>
              <a:gd name="connsiteX1604" fmla="*/ 1655075 w 11591656"/>
              <a:gd name="connsiteY1604" fmla="*/ 323849 h 6858000"/>
              <a:gd name="connsiteX1605" fmla="*/ 1647455 w 11591656"/>
              <a:gd name="connsiteY1605" fmla="*/ 312419 h 6858000"/>
              <a:gd name="connsiteX1606" fmla="*/ 1636024 w 11591656"/>
              <a:gd name="connsiteY1606" fmla="*/ 316229 h 6858000"/>
              <a:gd name="connsiteX1607" fmla="*/ 1616975 w 11591656"/>
              <a:gd name="connsiteY1607" fmla="*/ 323849 h 6858000"/>
              <a:gd name="connsiteX1608" fmla="*/ 1597925 w 11591656"/>
              <a:gd name="connsiteY1608" fmla="*/ 327659 h 6858000"/>
              <a:gd name="connsiteX1609" fmla="*/ 1567445 w 11591656"/>
              <a:gd name="connsiteY1609" fmla="*/ 335279 h 6858000"/>
              <a:gd name="connsiteX1610" fmla="*/ 1533155 w 11591656"/>
              <a:gd name="connsiteY1610" fmla="*/ 339089 h 6858000"/>
              <a:gd name="connsiteX1611" fmla="*/ 1479815 w 11591656"/>
              <a:gd name="connsiteY1611" fmla="*/ 335279 h 6858000"/>
              <a:gd name="connsiteX1612" fmla="*/ 1476005 w 11591656"/>
              <a:gd name="connsiteY1612" fmla="*/ 323849 h 6858000"/>
              <a:gd name="connsiteX1613" fmla="*/ 1498865 w 11591656"/>
              <a:gd name="connsiteY1613" fmla="*/ 297179 h 6858000"/>
              <a:gd name="connsiteX1614" fmla="*/ 1544585 w 11591656"/>
              <a:gd name="connsiteY1614" fmla="*/ 297179 h 6858000"/>
              <a:gd name="connsiteX1615" fmla="*/ 1556015 w 11591656"/>
              <a:gd name="connsiteY1615" fmla="*/ 300989 h 6858000"/>
              <a:gd name="connsiteX1616" fmla="*/ 1689365 w 11591656"/>
              <a:gd name="connsiteY1616" fmla="*/ 308609 h 6858000"/>
              <a:gd name="connsiteX1617" fmla="*/ 1788425 w 11591656"/>
              <a:gd name="connsiteY1617" fmla="*/ 320039 h 6858000"/>
              <a:gd name="connsiteX1618" fmla="*/ 1792235 w 11591656"/>
              <a:gd name="connsiteY1618" fmla="*/ 308609 h 6858000"/>
              <a:gd name="connsiteX1619" fmla="*/ 1811285 w 11591656"/>
              <a:gd name="connsiteY1619" fmla="*/ 304799 h 6858000"/>
              <a:gd name="connsiteX1620" fmla="*/ 1822715 w 11591656"/>
              <a:gd name="connsiteY1620" fmla="*/ 293369 h 6858000"/>
              <a:gd name="connsiteX1621" fmla="*/ 1837955 w 11591656"/>
              <a:gd name="connsiteY1621" fmla="*/ 285749 h 6858000"/>
              <a:gd name="connsiteX1622" fmla="*/ 1879865 w 11591656"/>
              <a:gd name="connsiteY1622" fmla="*/ 262889 h 6858000"/>
              <a:gd name="connsiteX1623" fmla="*/ 1910345 w 11591656"/>
              <a:gd name="connsiteY1623" fmla="*/ 281939 h 6858000"/>
              <a:gd name="connsiteX1624" fmla="*/ 1914155 w 11591656"/>
              <a:gd name="connsiteY1624" fmla="*/ 300989 h 6858000"/>
              <a:gd name="connsiteX1625" fmla="*/ 1940825 w 11591656"/>
              <a:gd name="connsiteY1625" fmla="*/ 327659 h 6858000"/>
              <a:gd name="connsiteX1626" fmla="*/ 1994165 w 11591656"/>
              <a:gd name="connsiteY1626" fmla="*/ 335279 h 6858000"/>
              <a:gd name="connsiteX1627" fmla="*/ 2001785 w 11591656"/>
              <a:gd name="connsiteY1627" fmla="*/ 323849 h 6858000"/>
              <a:gd name="connsiteX1628" fmla="*/ 2051315 w 11591656"/>
              <a:gd name="connsiteY1628" fmla="*/ 320039 h 6858000"/>
              <a:gd name="connsiteX1629" fmla="*/ 2089415 w 11591656"/>
              <a:gd name="connsiteY1629" fmla="*/ 331469 h 6858000"/>
              <a:gd name="connsiteX1630" fmla="*/ 2108465 w 11591656"/>
              <a:gd name="connsiteY1630" fmla="*/ 373379 h 6858000"/>
              <a:gd name="connsiteX1631" fmla="*/ 2104655 w 11591656"/>
              <a:gd name="connsiteY1631" fmla="*/ 506729 h 6858000"/>
              <a:gd name="connsiteX1632" fmla="*/ 2112275 w 11591656"/>
              <a:gd name="connsiteY1632" fmla="*/ 518159 h 6858000"/>
              <a:gd name="connsiteX1633" fmla="*/ 2119895 w 11591656"/>
              <a:gd name="connsiteY1633" fmla="*/ 533400 h 6858000"/>
              <a:gd name="connsiteX1634" fmla="*/ 2124981 w 11591656"/>
              <a:gd name="connsiteY1634" fmla="*/ 540180 h 6858000"/>
              <a:gd name="connsiteX1635" fmla="*/ 2112275 w 11591656"/>
              <a:gd name="connsiteY1635" fmla="*/ 544829 h 6858000"/>
              <a:gd name="connsiteX1636" fmla="*/ 2100845 w 11591656"/>
              <a:gd name="connsiteY1636" fmla="*/ 537209 h 6858000"/>
              <a:gd name="connsiteX1637" fmla="*/ 2062744 w 11591656"/>
              <a:gd name="connsiteY1637" fmla="*/ 506729 h 6858000"/>
              <a:gd name="connsiteX1638" fmla="*/ 2061771 w 11591656"/>
              <a:gd name="connsiteY1638" fmla="*/ 500882 h 6858000"/>
              <a:gd name="connsiteX1639" fmla="*/ 2060783 w 11591656"/>
              <a:gd name="connsiteY1639" fmla="*/ 501535 h 6858000"/>
              <a:gd name="connsiteX1640" fmla="*/ 2051546 w 11591656"/>
              <a:gd name="connsiteY1640" fmla="*/ 603135 h 6858000"/>
              <a:gd name="connsiteX1641" fmla="*/ 2347110 w 11591656"/>
              <a:gd name="connsiteY1641" fmla="*/ 575425 h 6858000"/>
              <a:gd name="connsiteX1642" fmla="*/ 2356346 w 11591656"/>
              <a:gd name="connsiteY1642" fmla="*/ 547716 h 6858000"/>
              <a:gd name="connsiteX1643" fmla="*/ 2411764 w 11591656"/>
              <a:gd name="connsiteY1643" fmla="*/ 483062 h 6858000"/>
              <a:gd name="connsiteX1644" fmla="*/ 2457946 w 11591656"/>
              <a:gd name="connsiteY1644" fmla="*/ 473825 h 6858000"/>
              <a:gd name="connsiteX1645" fmla="*/ 2485655 w 11591656"/>
              <a:gd name="connsiteY1645" fmla="*/ 483062 h 6858000"/>
              <a:gd name="connsiteX1646" fmla="*/ 2493602 w 11591656"/>
              <a:gd name="connsiteY1646" fmla="*/ 490231 h 6858000"/>
              <a:gd name="connsiteX1647" fmla="*/ 2499412 w 11591656"/>
              <a:gd name="connsiteY1647" fmla="*/ 502856 h 6858000"/>
              <a:gd name="connsiteX1648" fmla="*/ 2500454 w 11591656"/>
              <a:gd name="connsiteY1648" fmla="*/ 520996 h 6858000"/>
              <a:gd name="connsiteX1649" fmla="*/ 2512986 w 11591656"/>
              <a:gd name="connsiteY1649" fmla="*/ 564865 h 6858000"/>
              <a:gd name="connsiteX1650" fmla="*/ 2516990 w 11591656"/>
              <a:gd name="connsiteY1650" fmla="*/ 590713 h 6858000"/>
              <a:gd name="connsiteX1651" fmla="*/ 2522600 w 11591656"/>
              <a:gd name="connsiteY1651" fmla="*/ 621607 h 6858000"/>
              <a:gd name="connsiteX1652" fmla="*/ 2541074 w 11591656"/>
              <a:gd name="connsiteY1652" fmla="*/ 658553 h 6858000"/>
              <a:gd name="connsiteX1653" fmla="*/ 2633438 w 11591656"/>
              <a:gd name="connsiteY1653" fmla="*/ 667789 h 6858000"/>
              <a:gd name="connsiteX1654" fmla="*/ 2596491 w 11591656"/>
              <a:gd name="connsiteY1654" fmla="*/ 621607 h 6858000"/>
              <a:gd name="connsiteX1655" fmla="*/ 2578019 w 11591656"/>
              <a:gd name="connsiteY1655" fmla="*/ 593898 h 6858000"/>
              <a:gd name="connsiteX1656" fmla="*/ 2513364 w 11591656"/>
              <a:gd name="connsiteY1656" fmla="*/ 566189 h 6858000"/>
              <a:gd name="connsiteX1657" fmla="*/ 2512986 w 11591656"/>
              <a:gd name="connsiteY1657" fmla="*/ 564865 h 6858000"/>
              <a:gd name="connsiteX1658" fmla="*/ 2510071 w 11591656"/>
              <a:gd name="connsiteY1658" fmla="*/ 546049 h 6858000"/>
              <a:gd name="connsiteX1659" fmla="*/ 2500182 w 11591656"/>
              <a:gd name="connsiteY1659" fmla="*/ 504528 h 6858000"/>
              <a:gd name="connsiteX1660" fmla="*/ 2499412 w 11591656"/>
              <a:gd name="connsiteY1660" fmla="*/ 502856 h 6858000"/>
              <a:gd name="connsiteX1661" fmla="*/ 2498798 w 11591656"/>
              <a:gd name="connsiteY1661" fmla="*/ 492174 h 6858000"/>
              <a:gd name="connsiteX1662" fmla="*/ 2506734 w 11591656"/>
              <a:gd name="connsiteY1662" fmla="*/ 468032 h 6858000"/>
              <a:gd name="connsiteX1663" fmla="*/ 2519477 w 11591656"/>
              <a:gd name="connsiteY1663" fmla="*/ 443012 h 6858000"/>
              <a:gd name="connsiteX1664" fmla="*/ 2507465 w 11591656"/>
              <a:gd name="connsiteY1664" fmla="*/ 445164 h 6858000"/>
              <a:gd name="connsiteX1665" fmla="*/ 2466605 w 11591656"/>
              <a:gd name="connsiteY1665" fmla="*/ 445769 h 6858000"/>
              <a:gd name="connsiteX1666" fmla="*/ 2453709 w 11591656"/>
              <a:gd name="connsiteY1666" fmla="*/ 439322 h 6858000"/>
              <a:gd name="connsiteX1667" fmla="*/ 2458985 w 11591656"/>
              <a:gd name="connsiteY1667" fmla="*/ 438149 h 6858000"/>
              <a:gd name="connsiteX1668" fmla="*/ 2447555 w 11591656"/>
              <a:gd name="connsiteY1668" fmla="*/ 403860 h 6858000"/>
              <a:gd name="connsiteX1669" fmla="*/ 2451365 w 11591656"/>
              <a:gd name="connsiteY1669" fmla="*/ 388619 h 6858000"/>
              <a:gd name="connsiteX1670" fmla="*/ 2462795 w 11591656"/>
              <a:gd name="connsiteY1670" fmla="*/ 380999 h 6858000"/>
              <a:gd name="connsiteX1671" fmla="*/ 2474225 w 11591656"/>
              <a:gd name="connsiteY1671" fmla="*/ 377189 h 6858000"/>
              <a:gd name="connsiteX1672" fmla="*/ 2481845 w 11591656"/>
              <a:gd name="connsiteY1672" fmla="*/ 361949 h 6858000"/>
              <a:gd name="connsiteX1673" fmla="*/ 2504705 w 11591656"/>
              <a:gd name="connsiteY1673" fmla="*/ 346710 h 6858000"/>
              <a:gd name="connsiteX1674" fmla="*/ 2527565 w 11591656"/>
              <a:gd name="connsiteY1674" fmla="*/ 327659 h 6858000"/>
              <a:gd name="connsiteX1675" fmla="*/ 2538995 w 11591656"/>
              <a:gd name="connsiteY1675" fmla="*/ 331469 h 6858000"/>
              <a:gd name="connsiteX1676" fmla="*/ 2744735 w 11591656"/>
              <a:gd name="connsiteY1676" fmla="*/ 335279 h 6858000"/>
              <a:gd name="connsiteX1677" fmla="*/ 2775215 w 11591656"/>
              <a:gd name="connsiteY1677" fmla="*/ 335279 h 6858000"/>
              <a:gd name="connsiteX1678" fmla="*/ 2859035 w 11591656"/>
              <a:gd name="connsiteY1678" fmla="*/ 331469 h 6858000"/>
              <a:gd name="connsiteX1679" fmla="*/ 2867797 w 11591656"/>
              <a:gd name="connsiteY1679" fmla="*/ 323698 h 6858000"/>
              <a:gd name="connsiteX1680" fmla="*/ 2873346 w 11591656"/>
              <a:gd name="connsiteY1680" fmla="*/ 314036 h 6858000"/>
              <a:gd name="connsiteX1681" fmla="*/ 2813315 w 11591656"/>
              <a:gd name="connsiteY1681" fmla="*/ 320039 h 6858000"/>
              <a:gd name="connsiteX1682" fmla="*/ 2775215 w 11591656"/>
              <a:gd name="connsiteY1682" fmla="*/ 312419 h 6858000"/>
              <a:gd name="connsiteX1683" fmla="*/ 2756164 w 11591656"/>
              <a:gd name="connsiteY1683" fmla="*/ 308609 h 6858000"/>
              <a:gd name="connsiteX1684" fmla="*/ 2744735 w 11591656"/>
              <a:gd name="connsiteY1684" fmla="*/ 300989 h 6858000"/>
              <a:gd name="connsiteX1685" fmla="*/ 2721875 w 11591656"/>
              <a:gd name="connsiteY1685" fmla="*/ 297179 h 6858000"/>
              <a:gd name="connsiteX1686" fmla="*/ 2718064 w 11591656"/>
              <a:gd name="connsiteY1686" fmla="*/ 270509 h 6858000"/>
              <a:gd name="connsiteX1687" fmla="*/ 2683775 w 11591656"/>
              <a:gd name="connsiteY1687" fmla="*/ 266699 h 6858000"/>
              <a:gd name="connsiteX1688" fmla="*/ 2458985 w 11591656"/>
              <a:gd name="connsiteY1688" fmla="*/ 259079 h 6858000"/>
              <a:gd name="connsiteX1689" fmla="*/ 2447555 w 11591656"/>
              <a:gd name="connsiteY1689" fmla="*/ 255269 h 6858000"/>
              <a:gd name="connsiteX1690" fmla="*/ 2436125 w 11591656"/>
              <a:gd name="connsiteY1690" fmla="*/ 247649 h 6858000"/>
              <a:gd name="connsiteX1691" fmla="*/ 2401835 w 11591656"/>
              <a:gd name="connsiteY1691" fmla="*/ 236219 h 6858000"/>
              <a:gd name="connsiteX1692" fmla="*/ 2386595 w 11591656"/>
              <a:gd name="connsiteY1692" fmla="*/ 224789 h 6858000"/>
              <a:gd name="connsiteX1693" fmla="*/ 2367545 w 11591656"/>
              <a:gd name="connsiteY1693" fmla="*/ 213359 h 6858000"/>
              <a:gd name="connsiteX1694" fmla="*/ 2363735 w 11591656"/>
              <a:gd name="connsiteY1694" fmla="*/ 201929 h 6858000"/>
              <a:gd name="connsiteX1695" fmla="*/ 2352305 w 11591656"/>
              <a:gd name="connsiteY1695" fmla="*/ 156209 h 6858000"/>
              <a:gd name="connsiteX1696" fmla="*/ 2405645 w 11591656"/>
              <a:gd name="connsiteY1696" fmla="*/ 163829 h 6858000"/>
              <a:gd name="connsiteX1697" fmla="*/ 2432315 w 11591656"/>
              <a:gd name="connsiteY1697" fmla="*/ 148589 h 6858000"/>
              <a:gd name="connsiteX1698" fmla="*/ 2455175 w 11591656"/>
              <a:gd name="connsiteY1698" fmla="*/ 144779 h 6858000"/>
              <a:gd name="connsiteX1699" fmla="*/ 2474225 w 11591656"/>
              <a:gd name="connsiteY1699" fmla="*/ 137159 h 6858000"/>
              <a:gd name="connsiteX1700" fmla="*/ 2489465 w 11591656"/>
              <a:gd name="connsiteY1700" fmla="*/ 133349 h 6858000"/>
              <a:gd name="connsiteX1701" fmla="*/ 2512324 w 11591656"/>
              <a:gd name="connsiteY1701" fmla="*/ 118109 h 6858000"/>
              <a:gd name="connsiteX1702" fmla="*/ 2527565 w 11591656"/>
              <a:gd name="connsiteY1702" fmla="*/ 114299 h 6858000"/>
              <a:gd name="connsiteX1703" fmla="*/ 2538995 w 11591656"/>
              <a:gd name="connsiteY1703" fmla="*/ 110489 h 6858000"/>
              <a:gd name="connsiteX1704" fmla="*/ 2558045 w 11591656"/>
              <a:gd name="connsiteY1704" fmla="*/ 106679 h 6858000"/>
              <a:gd name="connsiteX1705" fmla="*/ 2584714 w 11591656"/>
              <a:gd name="connsiteY1705" fmla="*/ 99059 h 6858000"/>
              <a:gd name="connsiteX1706" fmla="*/ 2626625 w 11591656"/>
              <a:gd name="connsiteY1706" fmla="*/ 95249 h 6858000"/>
              <a:gd name="connsiteX1707" fmla="*/ 3083824 w 11591656"/>
              <a:gd name="connsiteY1707" fmla="*/ 87629 h 6858000"/>
              <a:gd name="connsiteX1708" fmla="*/ 3125735 w 11591656"/>
              <a:gd name="connsiteY1708" fmla="*/ 83819 h 6858000"/>
              <a:gd name="connsiteX1709" fmla="*/ 3171455 w 11591656"/>
              <a:gd name="connsiteY1709" fmla="*/ 76199 h 6858000"/>
              <a:gd name="connsiteX1710" fmla="*/ 3316235 w 11591656"/>
              <a:gd name="connsiteY1710" fmla="*/ 72389 h 6858000"/>
              <a:gd name="connsiteX1711" fmla="*/ 3400055 w 11591656"/>
              <a:gd name="connsiteY1711" fmla="*/ 80009 h 6858000"/>
              <a:gd name="connsiteX1712" fmla="*/ 3419105 w 11591656"/>
              <a:gd name="connsiteY1712" fmla="*/ 87629 h 6858000"/>
              <a:gd name="connsiteX1713" fmla="*/ 3422915 w 11591656"/>
              <a:gd name="connsiteY1713" fmla="*/ 110489 h 6858000"/>
              <a:gd name="connsiteX1714" fmla="*/ 3417286 w 11591656"/>
              <a:gd name="connsiteY1714" fmla="*/ 128444 h 6858000"/>
              <a:gd name="connsiteX1715" fmla="*/ 3413592 w 11591656"/>
              <a:gd name="connsiteY1715" fmla="*/ 138845 h 6858000"/>
              <a:gd name="connsiteX1716" fmla="*/ 3422915 w 11591656"/>
              <a:gd name="connsiteY1716" fmla="*/ 133349 h 6858000"/>
              <a:gd name="connsiteX1717" fmla="*/ 3453395 w 11591656"/>
              <a:gd name="connsiteY1717" fmla="*/ 121920 h 6858000"/>
              <a:gd name="connsiteX1718" fmla="*/ 3476255 w 11591656"/>
              <a:gd name="connsiteY1718" fmla="*/ 114299 h 6858000"/>
              <a:gd name="connsiteX1719" fmla="*/ 3487685 w 11591656"/>
              <a:gd name="connsiteY1719" fmla="*/ 102870 h 6858000"/>
              <a:gd name="connsiteX1720" fmla="*/ 3662945 w 11591656"/>
              <a:gd name="connsiteY1720" fmla="*/ 91440 h 6858000"/>
              <a:gd name="connsiteX1721" fmla="*/ 3720094 w 11591656"/>
              <a:gd name="connsiteY1721" fmla="*/ 83819 h 6858000"/>
              <a:gd name="connsiteX1722" fmla="*/ 3758194 w 11591656"/>
              <a:gd name="connsiteY1722" fmla="*/ 76199 h 6858000"/>
              <a:gd name="connsiteX1723" fmla="*/ 4146814 w 11591656"/>
              <a:gd name="connsiteY1723" fmla="*/ 68580 h 6858000"/>
              <a:gd name="connsiteX1724" fmla="*/ 4188724 w 11591656"/>
              <a:gd name="connsiteY1724" fmla="*/ 60960 h 6858000"/>
              <a:gd name="connsiteX1725" fmla="*/ 4223014 w 11591656"/>
              <a:gd name="connsiteY1725" fmla="*/ 57149 h 6858000"/>
              <a:gd name="connsiteX1726" fmla="*/ 4253494 w 11591656"/>
              <a:gd name="connsiteY1726" fmla="*/ 38099 h 6858000"/>
              <a:gd name="connsiteX1727" fmla="*/ 4283975 w 11591656"/>
              <a:gd name="connsiteY1727" fmla="*/ 30480 h 6858000"/>
              <a:gd name="connsiteX1728" fmla="*/ 4325884 w 11591656"/>
              <a:gd name="connsiteY1728" fmla="*/ 15239 h 6858000"/>
              <a:gd name="connsiteX1729" fmla="*/ 4383035 w 11591656"/>
              <a:gd name="connsiteY17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</a:cxnLst>
            <a:rect l="l" t="t" r="r" b="b"/>
            <a:pathLst>
              <a:path w="11591656" h="6858000">
                <a:moveTo>
                  <a:pt x="5245431" y="6350342"/>
                </a:moveTo>
                <a:cubicBezTo>
                  <a:pt x="5259777" y="6349074"/>
                  <a:pt x="5277476" y="6351240"/>
                  <a:pt x="5310909" y="6358351"/>
                </a:cubicBezTo>
                <a:cubicBezTo>
                  <a:pt x="5330919" y="6362608"/>
                  <a:pt x="5340242" y="6374429"/>
                  <a:pt x="5357091" y="6381271"/>
                </a:cubicBezTo>
                <a:cubicBezTo>
                  <a:pt x="5374274" y="6388248"/>
                  <a:pt x="5391448" y="6396122"/>
                  <a:pt x="5412509" y="6399607"/>
                </a:cubicBezTo>
                <a:cubicBezTo>
                  <a:pt x="5455948" y="6406793"/>
                  <a:pt x="5431178" y="6402396"/>
                  <a:pt x="5486400" y="6413358"/>
                </a:cubicBezTo>
                <a:cubicBezTo>
                  <a:pt x="5492558" y="6417943"/>
                  <a:pt x="5496205" y="6423669"/>
                  <a:pt x="5504873" y="6427111"/>
                </a:cubicBezTo>
                <a:cubicBezTo>
                  <a:pt x="5558432" y="6448375"/>
                  <a:pt x="5522838" y="6394519"/>
                  <a:pt x="5588000" y="6459198"/>
                </a:cubicBezTo>
                <a:cubicBezTo>
                  <a:pt x="5602633" y="6473722"/>
                  <a:pt x="5610201" y="6483968"/>
                  <a:pt x="5634182" y="6495869"/>
                </a:cubicBezTo>
                <a:cubicBezTo>
                  <a:pt x="5642031" y="6499765"/>
                  <a:pt x="5651217" y="6503524"/>
                  <a:pt x="5661891" y="6505037"/>
                </a:cubicBezTo>
                <a:cubicBezTo>
                  <a:pt x="5753160" y="6517979"/>
                  <a:pt x="6038794" y="6527014"/>
                  <a:pt x="6059055" y="6527957"/>
                </a:cubicBezTo>
                <a:cubicBezTo>
                  <a:pt x="6085760" y="6541211"/>
                  <a:pt x="6101157" y="6547840"/>
                  <a:pt x="6123709" y="6564628"/>
                </a:cubicBezTo>
                <a:cubicBezTo>
                  <a:pt x="6149009" y="6583462"/>
                  <a:pt x="6143603" y="6591779"/>
                  <a:pt x="6160655" y="6615051"/>
                </a:cubicBezTo>
                <a:cubicBezTo>
                  <a:pt x="6170032" y="6627849"/>
                  <a:pt x="6182825" y="6636140"/>
                  <a:pt x="6197600" y="6647139"/>
                </a:cubicBezTo>
                <a:cubicBezTo>
                  <a:pt x="6317673" y="6645611"/>
                  <a:pt x="6437842" y="6645391"/>
                  <a:pt x="6557818" y="6642555"/>
                </a:cubicBezTo>
                <a:cubicBezTo>
                  <a:pt x="6567543" y="6642326"/>
                  <a:pt x="6578643" y="6641388"/>
                  <a:pt x="6585527" y="6637971"/>
                </a:cubicBezTo>
                <a:cubicBezTo>
                  <a:pt x="6595263" y="6633139"/>
                  <a:pt x="6597842" y="6625748"/>
                  <a:pt x="6604000" y="6619636"/>
                </a:cubicBezTo>
                <a:cubicBezTo>
                  <a:pt x="6606961" y="6613758"/>
                  <a:pt x="6615845" y="6594126"/>
                  <a:pt x="6622473" y="6587548"/>
                </a:cubicBezTo>
                <a:cubicBezTo>
                  <a:pt x="6627438" y="6582620"/>
                  <a:pt x="6632278" y="6577238"/>
                  <a:pt x="6640946" y="6573796"/>
                </a:cubicBezTo>
                <a:cubicBezTo>
                  <a:pt x="6648549" y="6570778"/>
                  <a:pt x="6659419" y="6570740"/>
                  <a:pt x="6668655" y="6569212"/>
                </a:cubicBezTo>
                <a:cubicBezTo>
                  <a:pt x="6712365" y="6571924"/>
                  <a:pt x="6740317" y="6568106"/>
                  <a:pt x="6770255" y="6582964"/>
                </a:cubicBezTo>
                <a:cubicBezTo>
                  <a:pt x="6778104" y="6586860"/>
                  <a:pt x="6782570" y="6592132"/>
                  <a:pt x="6788727" y="6596716"/>
                </a:cubicBezTo>
                <a:cubicBezTo>
                  <a:pt x="6850303" y="6592132"/>
                  <a:pt x="6913384" y="6591095"/>
                  <a:pt x="6973455" y="6582964"/>
                </a:cubicBezTo>
                <a:cubicBezTo>
                  <a:pt x="6984164" y="6581514"/>
                  <a:pt x="6983399" y="6572739"/>
                  <a:pt x="6991927" y="6569212"/>
                </a:cubicBezTo>
                <a:cubicBezTo>
                  <a:pt x="7002505" y="6564838"/>
                  <a:pt x="7015569" y="6561805"/>
                  <a:pt x="7028873" y="6560044"/>
                </a:cubicBezTo>
                <a:cubicBezTo>
                  <a:pt x="7062133" y="6555643"/>
                  <a:pt x="7096606" y="6553933"/>
                  <a:pt x="7130473" y="6550876"/>
                </a:cubicBezTo>
                <a:cubicBezTo>
                  <a:pt x="7193710" y="6529954"/>
                  <a:pt x="7167828" y="6529154"/>
                  <a:pt x="7232073" y="6537125"/>
                </a:cubicBezTo>
                <a:cubicBezTo>
                  <a:pt x="7241518" y="6538296"/>
                  <a:pt x="7250546" y="6540181"/>
                  <a:pt x="7259782" y="6541709"/>
                </a:cubicBezTo>
                <a:lnTo>
                  <a:pt x="7573818" y="6537125"/>
                </a:lnTo>
                <a:cubicBezTo>
                  <a:pt x="7586384" y="6536234"/>
                  <a:pt x="7576014" y="6524031"/>
                  <a:pt x="7583055" y="6518789"/>
                </a:cubicBezTo>
                <a:cubicBezTo>
                  <a:pt x="7595813" y="6509292"/>
                  <a:pt x="7629170" y="6507338"/>
                  <a:pt x="7647709" y="6505037"/>
                </a:cubicBezTo>
                <a:cubicBezTo>
                  <a:pt x="7678497" y="6506565"/>
                  <a:pt x="7712398" y="6502754"/>
                  <a:pt x="7740073" y="6509621"/>
                </a:cubicBezTo>
                <a:cubicBezTo>
                  <a:pt x="7759930" y="6514549"/>
                  <a:pt x="7761319" y="6529333"/>
                  <a:pt x="7777018" y="6537125"/>
                </a:cubicBezTo>
                <a:cubicBezTo>
                  <a:pt x="7789333" y="6543236"/>
                  <a:pt x="7800740" y="6549836"/>
                  <a:pt x="7813964" y="6555461"/>
                </a:cubicBezTo>
                <a:cubicBezTo>
                  <a:pt x="7856350" y="6573491"/>
                  <a:pt x="7829342" y="6554535"/>
                  <a:pt x="7869382" y="6578380"/>
                </a:cubicBezTo>
                <a:cubicBezTo>
                  <a:pt x="7876488" y="6582613"/>
                  <a:pt x="7879187" y="6588690"/>
                  <a:pt x="7887855" y="6592132"/>
                </a:cubicBezTo>
                <a:cubicBezTo>
                  <a:pt x="7910536" y="6601137"/>
                  <a:pt x="7933265" y="6612224"/>
                  <a:pt x="7961746" y="6615051"/>
                </a:cubicBezTo>
                <a:cubicBezTo>
                  <a:pt x="8056325" y="6624440"/>
                  <a:pt x="7992259" y="6619150"/>
                  <a:pt x="8155709" y="6624219"/>
                </a:cubicBezTo>
                <a:cubicBezTo>
                  <a:pt x="8168024" y="6625748"/>
                  <a:pt x="8179980" y="6628454"/>
                  <a:pt x="8192655" y="6628804"/>
                </a:cubicBezTo>
                <a:cubicBezTo>
                  <a:pt x="8291072" y="6631517"/>
                  <a:pt x="8390286" y="6627833"/>
                  <a:pt x="8488218" y="6633387"/>
                </a:cubicBezTo>
                <a:cubicBezTo>
                  <a:pt x="8512415" y="6634760"/>
                  <a:pt x="8518337" y="6655577"/>
                  <a:pt x="8534400" y="6660891"/>
                </a:cubicBezTo>
                <a:cubicBezTo>
                  <a:pt x="8544962" y="6664385"/>
                  <a:pt x="8559031" y="6663947"/>
                  <a:pt x="8571346" y="6665475"/>
                </a:cubicBezTo>
                <a:cubicBezTo>
                  <a:pt x="8599055" y="6663947"/>
                  <a:pt x="8629160" y="6666689"/>
                  <a:pt x="8654473" y="6660891"/>
                </a:cubicBezTo>
                <a:cubicBezTo>
                  <a:pt x="8734521" y="6642555"/>
                  <a:pt x="8645236" y="6619635"/>
                  <a:pt x="8737600" y="6656307"/>
                </a:cubicBezTo>
                <a:cubicBezTo>
                  <a:pt x="8746836" y="6665475"/>
                  <a:pt x="8751868" y="6676028"/>
                  <a:pt x="8765309" y="6683811"/>
                </a:cubicBezTo>
                <a:cubicBezTo>
                  <a:pt x="8771645" y="6687479"/>
                  <a:pt x="8783454" y="6687490"/>
                  <a:pt x="8793018" y="6688394"/>
                </a:cubicBezTo>
                <a:cubicBezTo>
                  <a:pt x="8848209" y="6693611"/>
                  <a:pt x="8903855" y="6697562"/>
                  <a:pt x="8959273" y="6702146"/>
                </a:cubicBezTo>
                <a:cubicBezTo>
                  <a:pt x="8971588" y="6709786"/>
                  <a:pt x="8984390" y="6717239"/>
                  <a:pt x="8996218" y="6725066"/>
                </a:cubicBezTo>
                <a:cubicBezTo>
                  <a:pt x="9002878" y="6729474"/>
                  <a:pt x="9006023" y="6735376"/>
                  <a:pt x="9014691" y="6738818"/>
                </a:cubicBezTo>
                <a:cubicBezTo>
                  <a:pt x="9022294" y="6741836"/>
                  <a:pt x="9033164" y="6741874"/>
                  <a:pt x="9042400" y="6743402"/>
                </a:cubicBezTo>
                <a:cubicBezTo>
                  <a:pt x="9125527" y="6741874"/>
                  <a:pt x="9208939" y="6742555"/>
                  <a:pt x="9291782" y="6738818"/>
                </a:cubicBezTo>
                <a:cubicBezTo>
                  <a:pt x="9311174" y="6737943"/>
                  <a:pt x="9347200" y="6729650"/>
                  <a:pt x="9347200" y="6729650"/>
                </a:cubicBezTo>
                <a:cubicBezTo>
                  <a:pt x="9356436" y="6723538"/>
                  <a:pt x="9360616" y="6714151"/>
                  <a:pt x="9374909" y="6711314"/>
                </a:cubicBezTo>
                <a:cubicBezTo>
                  <a:pt x="9387163" y="6708881"/>
                  <a:pt x="9518448" y="6699828"/>
                  <a:pt x="9550400" y="6697562"/>
                </a:cubicBezTo>
                <a:cubicBezTo>
                  <a:pt x="9565794" y="6694506"/>
                  <a:pt x="9581528" y="6691843"/>
                  <a:pt x="9596582" y="6688394"/>
                </a:cubicBezTo>
                <a:cubicBezTo>
                  <a:pt x="9703963" y="6663798"/>
                  <a:pt x="9635587" y="6675831"/>
                  <a:pt x="9698182" y="6665475"/>
                </a:cubicBezTo>
                <a:cubicBezTo>
                  <a:pt x="9722812" y="6668531"/>
                  <a:pt x="9746966" y="6672774"/>
                  <a:pt x="9772073" y="6674643"/>
                </a:cubicBezTo>
                <a:cubicBezTo>
                  <a:pt x="9808736" y="6677372"/>
                  <a:pt x="9848741" y="6672087"/>
                  <a:pt x="9882909" y="6679227"/>
                </a:cubicBezTo>
                <a:cubicBezTo>
                  <a:pt x="9910999" y="6685097"/>
                  <a:pt x="9918650" y="6706531"/>
                  <a:pt x="9947564" y="6711314"/>
                </a:cubicBezTo>
                <a:cubicBezTo>
                  <a:pt x="9990166" y="6718362"/>
                  <a:pt x="9965726" y="6714951"/>
                  <a:pt x="10021455" y="6720482"/>
                </a:cubicBezTo>
                <a:cubicBezTo>
                  <a:pt x="10024534" y="6725066"/>
                  <a:pt x="10021983" y="6732073"/>
                  <a:pt x="10030691" y="6734234"/>
                </a:cubicBezTo>
                <a:cubicBezTo>
                  <a:pt x="10062089" y="6742025"/>
                  <a:pt x="10099233" y="6742126"/>
                  <a:pt x="10132291" y="6747986"/>
                </a:cubicBezTo>
                <a:cubicBezTo>
                  <a:pt x="10142745" y="6749839"/>
                  <a:pt x="10150764" y="6754098"/>
                  <a:pt x="10160000" y="6757154"/>
                </a:cubicBezTo>
                <a:cubicBezTo>
                  <a:pt x="10184630" y="6754098"/>
                  <a:pt x="10210031" y="6752292"/>
                  <a:pt x="10233891" y="6747986"/>
                </a:cubicBezTo>
                <a:cubicBezTo>
                  <a:pt x="10244323" y="6746103"/>
                  <a:pt x="10253751" y="6742713"/>
                  <a:pt x="10261600" y="6738818"/>
                </a:cubicBezTo>
                <a:cubicBezTo>
                  <a:pt x="10269449" y="6734922"/>
                  <a:pt x="10269929" y="6727303"/>
                  <a:pt x="10280073" y="6725066"/>
                </a:cubicBezTo>
                <a:cubicBezTo>
                  <a:pt x="10299967" y="6720678"/>
                  <a:pt x="10323176" y="6722010"/>
                  <a:pt x="10344727" y="6720482"/>
                </a:cubicBezTo>
                <a:cubicBezTo>
                  <a:pt x="10353963" y="6717426"/>
                  <a:pt x="10363555" y="6714619"/>
                  <a:pt x="10372436" y="6711314"/>
                </a:cubicBezTo>
                <a:cubicBezTo>
                  <a:pt x="10388207" y="6705444"/>
                  <a:pt x="10399287" y="6694897"/>
                  <a:pt x="10418618" y="6692979"/>
                </a:cubicBezTo>
                <a:cubicBezTo>
                  <a:pt x="10448959" y="6689967"/>
                  <a:pt x="10480194" y="6696034"/>
                  <a:pt x="10510982" y="6697562"/>
                </a:cubicBezTo>
                <a:cubicBezTo>
                  <a:pt x="10528912" y="6742056"/>
                  <a:pt x="10499971" y="6706143"/>
                  <a:pt x="10557164" y="6725066"/>
                </a:cubicBezTo>
                <a:cubicBezTo>
                  <a:pt x="10566400" y="6728122"/>
                  <a:pt x="10568412" y="6734635"/>
                  <a:pt x="10575636" y="6738818"/>
                </a:cubicBezTo>
                <a:cubicBezTo>
                  <a:pt x="10586970" y="6745381"/>
                  <a:pt x="10600267" y="6751042"/>
                  <a:pt x="10612582" y="6757154"/>
                </a:cubicBezTo>
                <a:cubicBezTo>
                  <a:pt x="10615661" y="6761737"/>
                  <a:pt x="10615736" y="6767132"/>
                  <a:pt x="10621818" y="6770905"/>
                </a:cubicBezTo>
                <a:cubicBezTo>
                  <a:pt x="10628753" y="6775207"/>
                  <a:pt x="10640494" y="6776871"/>
                  <a:pt x="10649527" y="6780073"/>
                </a:cubicBezTo>
                <a:cubicBezTo>
                  <a:pt x="10662054" y="6784514"/>
                  <a:pt x="10674158" y="6789241"/>
                  <a:pt x="10686473" y="6793825"/>
                </a:cubicBezTo>
                <a:cubicBezTo>
                  <a:pt x="10729576" y="6792297"/>
                  <a:pt x="10773718" y="6794153"/>
                  <a:pt x="10815782" y="6789241"/>
                </a:cubicBezTo>
                <a:cubicBezTo>
                  <a:pt x="10828497" y="6787756"/>
                  <a:pt x="10832623" y="6779085"/>
                  <a:pt x="10843491" y="6775489"/>
                </a:cubicBezTo>
                <a:cubicBezTo>
                  <a:pt x="10851592" y="6772809"/>
                  <a:pt x="10861964" y="6772434"/>
                  <a:pt x="10871200" y="6770905"/>
                </a:cubicBezTo>
                <a:cubicBezTo>
                  <a:pt x="10969721" y="6772434"/>
                  <a:pt x="11068355" y="6772699"/>
                  <a:pt x="11166764" y="6775489"/>
                </a:cubicBezTo>
                <a:cubicBezTo>
                  <a:pt x="11176484" y="6775765"/>
                  <a:pt x="11185112" y="6778746"/>
                  <a:pt x="11194473" y="6780073"/>
                </a:cubicBezTo>
                <a:cubicBezTo>
                  <a:pt x="11206679" y="6781804"/>
                  <a:pt x="11219212" y="6782927"/>
                  <a:pt x="11231418" y="6784657"/>
                </a:cubicBezTo>
                <a:cubicBezTo>
                  <a:pt x="11240779" y="6785985"/>
                  <a:pt x="11249414" y="6788908"/>
                  <a:pt x="11259127" y="6789241"/>
                </a:cubicBezTo>
                <a:cubicBezTo>
                  <a:pt x="11339045" y="6791977"/>
                  <a:pt x="11419224" y="6792297"/>
                  <a:pt x="11499273" y="6793825"/>
                </a:cubicBezTo>
                <a:cubicBezTo>
                  <a:pt x="11536678" y="6812389"/>
                  <a:pt x="11551189" y="6815995"/>
                  <a:pt x="11573164" y="6835080"/>
                </a:cubicBezTo>
                <a:cubicBezTo>
                  <a:pt x="11593013" y="6852320"/>
                  <a:pt x="11591636" y="6847133"/>
                  <a:pt x="11591636" y="6858000"/>
                </a:cubicBezTo>
                <a:lnTo>
                  <a:pt x="0" y="6858000"/>
                </a:lnTo>
                <a:lnTo>
                  <a:pt x="55418" y="6830497"/>
                </a:lnTo>
                <a:cubicBezTo>
                  <a:pt x="80048" y="6822857"/>
                  <a:pt x="113603" y="6819702"/>
                  <a:pt x="129309" y="6807577"/>
                </a:cubicBezTo>
                <a:cubicBezTo>
                  <a:pt x="144385" y="6795938"/>
                  <a:pt x="129018" y="6779325"/>
                  <a:pt x="138546" y="6766321"/>
                </a:cubicBezTo>
                <a:cubicBezTo>
                  <a:pt x="146007" y="6756139"/>
                  <a:pt x="202478" y="6753558"/>
                  <a:pt x="212436" y="6752569"/>
                </a:cubicBezTo>
                <a:cubicBezTo>
                  <a:pt x="241711" y="6730777"/>
                  <a:pt x="220377" y="6740560"/>
                  <a:pt x="286327" y="6729650"/>
                </a:cubicBezTo>
                <a:lnTo>
                  <a:pt x="314036" y="6725066"/>
                </a:lnTo>
                <a:cubicBezTo>
                  <a:pt x="421794" y="6728122"/>
                  <a:pt x="530696" y="6725879"/>
                  <a:pt x="637309" y="6734234"/>
                </a:cubicBezTo>
                <a:cubicBezTo>
                  <a:pt x="652514" y="6735426"/>
                  <a:pt x="651561" y="6748859"/>
                  <a:pt x="665018" y="6752569"/>
                </a:cubicBezTo>
                <a:cubicBezTo>
                  <a:pt x="681389" y="6757083"/>
                  <a:pt x="701963" y="6755626"/>
                  <a:pt x="720436" y="6757154"/>
                </a:cubicBezTo>
                <a:cubicBezTo>
                  <a:pt x="785091" y="6755626"/>
                  <a:pt x="850716" y="6758316"/>
                  <a:pt x="914400" y="6752569"/>
                </a:cubicBezTo>
                <a:cubicBezTo>
                  <a:pt x="923979" y="6751705"/>
                  <a:pt x="915713" y="6741626"/>
                  <a:pt x="923636" y="6738818"/>
                </a:cubicBezTo>
                <a:cubicBezTo>
                  <a:pt x="1066524" y="6688166"/>
                  <a:pt x="897419" y="6770271"/>
                  <a:pt x="1025236" y="6715898"/>
                </a:cubicBezTo>
                <a:cubicBezTo>
                  <a:pt x="1054989" y="6703242"/>
                  <a:pt x="1078260" y="6687093"/>
                  <a:pt x="1108364" y="6674643"/>
                </a:cubicBezTo>
                <a:cubicBezTo>
                  <a:pt x="1172310" y="6648196"/>
                  <a:pt x="1143774" y="6658342"/>
                  <a:pt x="1191491" y="6642555"/>
                </a:cubicBezTo>
                <a:cubicBezTo>
                  <a:pt x="1197649" y="6637972"/>
                  <a:pt x="1201296" y="6632245"/>
                  <a:pt x="1209964" y="6628804"/>
                </a:cubicBezTo>
                <a:cubicBezTo>
                  <a:pt x="1241373" y="6616333"/>
                  <a:pt x="1273382" y="6632446"/>
                  <a:pt x="1302327" y="6637971"/>
                </a:cubicBezTo>
                <a:cubicBezTo>
                  <a:pt x="1320501" y="6641440"/>
                  <a:pt x="1339667" y="6643550"/>
                  <a:pt x="1357746" y="6647139"/>
                </a:cubicBezTo>
                <a:lnTo>
                  <a:pt x="1403927" y="6656307"/>
                </a:lnTo>
                <a:cubicBezTo>
                  <a:pt x="1416242" y="6662419"/>
                  <a:pt x="1425939" y="6670195"/>
                  <a:pt x="1440873" y="6674643"/>
                </a:cubicBezTo>
                <a:cubicBezTo>
                  <a:pt x="1457570" y="6679615"/>
                  <a:pt x="1496291" y="6683811"/>
                  <a:pt x="1496291" y="6683811"/>
                </a:cubicBezTo>
                <a:cubicBezTo>
                  <a:pt x="1547450" y="6700738"/>
                  <a:pt x="1499776" y="6687681"/>
                  <a:pt x="1579418" y="6697562"/>
                </a:cubicBezTo>
                <a:cubicBezTo>
                  <a:pt x="1727103" y="6715886"/>
                  <a:pt x="1500213" y="6702555"/>
                  <a:pt x="1782618" y="6711314"/>
                </a:cubicBezTo>
                <a:cubicBezTo>
                  <a:pt x="1796494" y="6718201"/>
                  <a:pt x="1806592" y="6723250"/>
                  <a:pt x="1813806" y="6726882"/>
                </a:cubicBezTo>
                <a:lnTo>
                  <a:pt x="1824279" y="6732213"/>
                </a:lnTo>
                <a:lnTo>
                  <a:pt x="1824923" y="6732636"/>
                </a:lnTo>
                <a:cubicBezTo>
                  <a:pt x="1829054" y="6734823"/>
                  <a:pt x="1832354" y="6736379"/>
                  <a:pt x="1827683" y="6733945"/>
                </a:cubicBezTo>
                <a:lnTo>
                  <a:pt x="1824279" y="6732213"/>
                </a:lnTo>
                <a:lnTo>
                  <a:pt x="1817175" y="6727542"/>
                </a:lnTo>
                <a:cubicBezTo>
                  <a:pt x="1818520" y="6727452"/>
                  <a:pt x="1826173" y="6730091"/>
                  <a:pt x="1847273" y="6738818"/>
                </a:cubicBezTo>
                <a:cubicBezTo>
                  <a:pt x="1903443" y="6762048"/>
                  <a:pt x="1843561" y="6744772"/>
                  <a:pt x="1911927" y="6761737"/>
                </a:cubicBezTo>
                <a:cubicBezTo>
                  <a:pt x="1948873" y="6758681"/>
                  <a:pt x="1987231" y="6758448"/>
                  <a:pt x="2022764" y="6752569"/>
                </a:cubicBezTo>
                <a:cubicBezTo>
                  <a:pt x="2043826" y="6749085"/>
                  <a:pt x="2056283" y="6736045"/>
                  <a:pt x="2078182" y="6734234"/>
                </a:cubicBezTo>
                <a:cubicBezTo>
                  <a:pt x="2149085" y="6728369"/>
                  <a:pt x="2115236" y="6731473"/>
                  <a:pt x="2179782" y="6725066"/>
                </a:cubicBezTo>
                <a:cubicBezTo>
                  <a:pt x="2192097" y="6720482"/>
                  <a:pt x="2203270" y="6715024"/>
                  <a:pt x="2216727" y="6711314"/>
                </a:cubicBezTo>
                <a:cubicBezTo>
                  <a:pt x="2258244" y="6699867"/>
                  <a:pt x="2259137" y="6706866"/>
                  <a:pt x="2290618" y="6692979"/>
                </a:cubicBezTo>
                <a:cubicBezTo>
                  <a:pt x="2310144" y="6684365"/>
                  <a:pt x="2324299" y="6672666"/>
                  <a:pt x="2346036" y="6665475"/>
                </a:cubicBezTo>
                <a:lnTo>
                  <a:pt x="2401455" y="6647139"/>
                </a:lnTo>
                <a:lnTo>
                  <a:pt x="2567709" y="6651723"/>
                </a:lnTo>
                <a:cubicBezTo>
                  <a:pt x="2663171" y="6654624"/>
                  <a:pt x="2758419" y="6659836"/>
                  <a:pt x="2854036" y="6660891"/>
                </a:cubicBezTo>
                <a:cubicBezTo>
                  <a:pt x="2897238" y="6661367"/>
                  <a:pt x="2940243" y="6657835"/>
                  <a:pt x="2983346" y="6656307"/>
                </a:cubicBezTo>
                <a:cubicBezTo>
                  <a:pt x="2992582" y="6654779"/>
                  <a:pt x="3001730" y="6653112"/>
                  <a:pt x="3011055" y="6651723"/>
                </a:cubicBezTo>
                <a:cubicBezTo>
                  <a:pt x="3032523" y="6648526"/>
                  <a:pt x="3057060" y="6648726"/>
                  <a:pt x="3075709" y="6642555"/>
                </a:cubicBezTo>
                <a:cubicBezTo>
                  <a:pt x="3087165" y="6638765"/>
                  <a:pt x="3087351" y="6630153"/>
                  <a:pt x="3094182" y="6624219"/>
                </a:cubicBezTo>
                <a:cubicBezTo>
                  <a:pt x="3099690" y="6619436"/>
                  <a:pt x="3106497" y="6615051"/>
                  <a:pt x="3112655" y="6610468"/>
                </a:cubicBezTo>
                <a:cubicBezTo>
                  <a:pt x="3115734" y="6604356"/>
                  <a:pt x="3115593" y="6597602"/>
                  <a:pt x="3121891" y="6592132"/>
                </a:cubicBezTo>
                <a:cubicBezTo>
                  <a:pt x="3150429" y="6567346"/>
                  <a:pt x="3170209" y="6580937"/>
                  <a:pt x="3223491" y="6587548"/>
                </a:cubicBezTo>
                <a:cubicBezTo>
                  <a:pt x="3226570" y="6593660"/>
                  <a:pt x="3224797" y="6600964"/>
                  <a:pt x="3232727" y="6605884"/>
                </a:cubicBezTo>
                <a:cubicBezTo>
                  <a:pt x="3248185" y="6615474"/>
                  <a:pt x="3282666" y="6607710"/>
                  <a:pt x="3297382" y="6605884"/>
                </a:cubicBezTo>
                <a:cubicBezTo>
                  <a:pt x="3300461" y="6601300"/>
                  <a:pt x="3301788" y="6596327"/>
                  <a:pt x="3306618" y="6592132"/>
                </a:cubicBezTo>
                <a:cubicBezTo>
                  <a:pt x="3314255" y="6585499"/>
                  <a:pt x="3325379" y="6580013"/>
                  <a:pt x="3334327" y="6573796"/>
                </a:cubicBezTo>
                <a:cubicBezTo>
                  <a:pt x="3340779" y="6569313"/>
                  <a:pt x="3346642" y="6564628"/>
                  <a:pt x="3352800" y="6560044"/>
                </a:cubicBezTo>
                <a:cubicBezTo>
                  <a:pt x="3356274" y="6547974"/>
                  <a:pt x="3359038" y="6505409"/>
                  <a:pt x="3398982" y="6500453"/>
                </a:cubicBezTo>
                <a:lnTo>
                  <a:pt x="3435927" y="6495869"/>
                </a:lnTo>
                <a:cubicBezTo>
                  <a:pt x="3448242" y="6491286"/>
                  <a:pt x="3459819" y="6478068"/>
                  <a:pt x="3472873" y="6482118"/>
                </a:cubicBezTo>
                <a:cubicBezTo>
                  <a:pt x="3496225" y="6489361"/>
                  <a:pt x="3497503" y="6506565"/>
                  <a:pt x="3509818" y="6518789"/>
                </a:cubicBezTo>
                <a:cubicBezTo>
                  <a:pt x="3515976" y="6524901"/>
                  <a:pt x="3515229" y="6534964"/>
                  <a:pt x="3528291" y="6537125"/>
                </a:cubicBezTo>
                <a:lnTo>
                  <a:pt x="3583709" y="6546293"/>
                </a:lnTo>
                <a:cubicBezTo>
                  <a:pt x="3585305" y="6547348"/>
                  <a:pt x="3626514" y="6573911"/>
                  <a:pt x="3629891" y="6578380"/>
                </a:cubicBezTo>
                <a:cubicBezTo>
                  <a:pt x="3635403" y="6585675"/>
                  <a:pt x="3632106" y="6594331"/>
                  <a:pt x="3639127" y="6601300"/>
                </a:cubicBezTo>
                <a:cubicBezTo>
                  <a:pt x="3649660" y="6611754"/>
                  <a:pt x="3672379" y="6618006"/>
                  <a:pt x="3694546" y="6619636"/>
                </a:cubicBezTo>
                <a:cubicBezTo>
                  <a:pt x="3768208" y="6625052"/>
                  <a:pt x="3842327" y="6628804"/>
                  <a:pt x="3916218" y="6633387"/>
                </a:cubicBezTo>
                <a:cubicBezTo>
                  <a:pt x="3925454" y="6634916"/>
                  <a:pt x="3935474" y="6635574"/>
                  <a:pt x="3943927" y="6637971"/>
                </a:cubicBezTo>
                <a:cubicBezTo>
                  <a:pt x="3957293" y="6641761"/>
                  <a:pt x="3968346" y="6647282"/>
                  <a:pt x="3980873" y="6651723"/>
                </a:cubicBezTo>
                <a:cubicBezTo>
                  <a:pt x="4025878" y="6667677"/>
                  <a:pt x="3993169" y="6653242"/>
                  <a:pt x="4036291" y="6674643"/>
                </a:cubicBezTo>
                <a:cubicBezTo>
                  <a:pt x="4128655" y="6671587"/>
                  <a:pt x="4221994" y="6672790"/>
                  <a:pt x="4313383" y="6665475"/>
                </a:cubicBezTo>
                <a:cubicBezTo>
                  <a:pt x="4322994" y="6664705"/>
                  <a:pt x="4318589" y="6656122"/>
                  <a:pt x="4322619" y="6651723"/>
                </a:cubicBezTo>
                <a:cubicBezTo>
                  <a:pt x="4331025" y="6642544"/>
                  <a:pt x="4357795" y="6613355"/>
                  <a:pt x="4378036" y="6601300"/>
                </a:cubicBezTo>
                <a:cubicBezTo>
                  <a:pt x="4386398" y="6596319"/>
                  <a:pt x="4396509" y="6592132"/>
                  <a:pt x="4405746" y="6587548"/>
                </a:cubicBezTo>
                <a:cubicBezTo>
                  <a:pt x="4436534" y="6589076"/>
                  <a:pt x="4467168" y="6592132"/>
                  <a:pt x="4498109" y="6592132"/>
                </a:cubicBezTo>
                <a:cubicBezTo>
                  <a:pt x="4615012" y="6592132"/>
                  <a:pt x="4664823" y="6588541"/>
                  <a:pt x="4765964" y="6582964"/>
                </a:cubicBezTo>
                <a:cubicBezTo>
                  <a:pt x="4772121" y="6578380"/>
                  <a:pt x="4777010" y="6573307"/>
                  <a:pt x="4784436" y="6569212"/>
                </a:cubicBezTo>
                <a:cubicBezTo>
                  <a:pt x="4838814" y="6539226"/>
                  <a:pt x="4830333" y="6543331"/>
                  <a:pt x="4876800" y="6527957"/>
                </a:cubicBezTo>
                <a:cubicBezTo>
                  <a:pt x="4897186" y="6514467"/>
                  <a:pt x="4906488" y="6506511"/>
                  <a:pt x="4932218" y="6495869"/>
                </a:cubicBezTo>
                <a:cubicBezTo>
                  <a:pt x="4940746" y="6492342"/>
                  <a:pt x="4950691" y="6489758"/>
                  <a:pt x="4959927" y="6486701"/>
                </a:cubicBezTo>
                <a:cubicBezTo>
                  <a:pt x="4981981" y="6453868"/>
                  <a:pt x="4950452" y="6491428"/>
                  <a:pt x="4996873" y="6463782"/>
                </a:cubicBezTo>
                <a:cubicBezTo>
                  <a:pt x="5005688" y="6458532"/>
                  <a:pt x="5009188" y="6451558"/>
                  <a:pt x="5015346" y="6445446"/>
                </a:cubicBezTo>
                <a:cubicBezTo>
                  <a:pt x="5018425" y="6437806"/>
                  <a:pt x="5022195" y="6430227"/>
                  <a:pt x="5024582" y="6422526"/>
                </a:cubicBezTo>
                <a:cubicBezTo>
                  <a:pt x="5028356" y="6410351"/>
                  <a:pt x="5018312" y="6395474"/>
                  <a:pt x="5033818" y="6385855"/>
                </a:cubicBezTo>
                <a:cubicBezTo>
                  <a:pt x="5047820" y="6377169"/>
                  <a:pt x="5077050" y="6379959"/>
                  <a:pt x="5098473" y="6376687"/>
                </a:cubicBezTo>
                <a:cubicBezTo>
                  <a:pt x="5185535" y="6363393"/>
                  <a:pt x="5121293" y="6370755"/>
                  <a:pt x="5200073" y="6362935"/>
                </a:cubicBezTo>
                <a:cubicBezTo>
                  <a:pt x="5220093" y="6356312"/>
                  <a:pt x="5231085" y="6351610"/>
                  <a:pt x="5245431" y="6350342"/>
                </a:cubicBezTo>
                <a:close/>
                <a:moveTo>
                  <a:pt x="3038250" y="3779643"/>
                </a:moveTo>
                <a:cubicBezTo>
                  <a:pt x="3037529" y="3778886"/>
                  <a:pt x="3037971" y="3779229"/>
                  <a:pt x="3040423" y="3781565"/>
                </a:cubicBezTo>
                <a:lnTo>
                  <a:pt x="3045085" y="3786110"/>
                </a:lnTo>
                <a:lnTo>
                  <a:pt x="3043059" y="3784322"/>
                </a:lnTo>
                <a:cubicBezTo>
                  <a:pt x="3040856" y="3782257"/>
                  <a:pt x="3038971" y="3780400"/>
                  <a:pt x="3038250" y="3779643"/>
                </a:cubicBezTo>
                <a:close/>
                <a:moveTo>
                  <a:pt x="10239035" y="3518701"/>
                </a:moveTo>
                <a:cubicBezTo>
                  <a:pt x="10245710" y="3520086"/>
                  <a:pt x="10258541" y="3533069"/>
                  <a:pt x="10262672" y="3540297"/>
                </a:cubicBezTo>
                <a:cubicBezTo>
                  <a:pt x="10270461" y="3553927"/>
                  <a:pt x="10268830" y="3571085"/>
                  <a:pt x="10271909" y="3586479"/>
                </a:cubicBezTo>
                <a:cubicBezTo>
                  <a:pt x="10278066" y="3598794"/>
                  <a:pt x="10283550" y="3611470"/>
                  <a:pt x="10290381" y="3623424"/>
                </a:cubicBezTo>
                <a:cubicBezTo>
                  <a:pt x="10312990" y="3662991"/>
                  <a:pt x="10317034" y="3648224"/>
                  <a:pt x="10327327" y="3706552"/>
                </a:cubicBezTo>
                <a:cubicBezTo>
                  <a:pt x="10333237" y="3740041"/>
                  <a:pt x="10332345" y="3774408"/>
                  <a:pt x="10336563" y="3808152"/>
                </a:cubicBezTo>
                <a:cubicBezTo>
                  <a:pt x="10338510" y="3823730"/>
                  <a:pt x="10342720" y="3838940"/>
                  <a:pt x="10345799" y="3854334"/>
                </a:cubicBezTo>
                <a:cubicBezTo>
                  <a:pt x="10355036" y="3863570"/>
                  <a:pt x="10363474" y="3873681"/>
                  <a:pt x="10373509" y="3882043"/>
                </a:cubicBezTo>
                <a:cubicBezTo>
                  <a:pt x="10382037" y="3889149"/>
                  <a:pt x="10392185" y="3894063"/>
                  <a:pt x="10401218" y="3900515"/>
                </a:cubicBezTo>
                <a:cubicBezTo>
                  <a:pt x="10413744" y="3909462"/>
                  <a:pt x="10425848" y="3918988"/>
                  <a:pt x="10438163" y="3928224"/>
                </a:cubicBezTo>
                <a:cubicBezTo>
                  <a:pt x="10503155" y="3949889"/>
                  <a:pt x="10422911" y="3921688"/>
                  <a:pt x="10502818" y="3955934"/>
                </a:cubicBezTo>
                <a:cubicBezTo>
                  <a:pt x="10511767" y="3959769"/>
                  <a:pt x="10521819" y="3960816"/>
                  <a:pt x="10530527" y="3965170"/>
                </a:cubicBezTo>
                <a:cubicBezTo>
                  <a:pt x="10545829" y="3972821"/>
                  <a:pt x="10577775" y="3997054"/>
                  <a:pt x="10585945" y="4011352"/>
                </a:cubicBezTo>
                <a:cubicBezTo>
                  <a:pt x="10592243" y="4022373"/>
                  <a:pt x="10593251" y="4035751"/>
                  <a:pt x="10595181" y="4048297"/>
                </a:cubicBezTo>
                <a:cubicBezTo>
                  <a:pt x="10599420" y="4075852"/>
                  <a:pt x="10601339" y="4103715"/>
                  <a:pt x="10604418" y="4131424"/>
                </a:cubicBezTo>
                <a:cubicBezTo>
                  <a:pt x="10607222" y="4156657"/>
                  <a:pt x="10616733" y="4180685"/>
                  <a:pt x="10622890" y="4205315"/>
                </a:cubicBezTo>
                <a:cubicBezTo>
                  <a:pt x="10629048" y="4214551"/>
                  <a:pt x="10636990" y="4222821"/>
                  <a:pt x="10641363" y="4233024"/>
                </a:cubicBezTo>
                <a:cubicBezTo>
                  <a:pt x="10646363" y="4244692"/>
                  <a:pt x="10647112" y="4257764"/>
                  <a:pt x="10650599" y="4269970"/>
                </a:cubicBezTo>
                <a:cubicBezTo>
                  <a:pt x="10669838" y="4337307"/>
                  <a:pt x="10675404" y="4294035"/>
                  <a:pt x="10669072" y="4426988"/>
                </a:cubicBezTo>
                <a:cubicBezTo>
                  <a:pt x="10668006" y="4449377"/>
                  <a:pt x="10656757" y="4470091"/>
                  <a:pt x="10650599" y="4491643"/>
                </a:cubicBezTo>
                <a:cubicBezTo>
                  <a:pt x="10644442" y="4500879"/>
                  <a:pt x="10637091" y="4509423"/>
                  <a:pt x="10632127" y="4519352"/>
                </a:cubicBezTo>
                <a:cubicBezTo>
                  <a:pt x="10627773" y="4528060"/>
                  <a:pt x="10626725" y="4538112"/>
                  <a:pt x="10622890" y="4547061"/>
                </a:cubicBezTo>
                <a:cubicBezTo>
                  <a:pt x="10617466" y="4559716"/>
                  <a:pt x="10611249" y="4572052"/>
                  <a:pt x="10604418" y="4584006"/>
                </a:cubicBezTo>
                <a:cubicBezTo>
                  <a:pt x="10579402" y="4627785"/>
                  <a:pt x="10592968" y="4597745"/>
                  <a:pt x="10558236" y="4639424"/>
                </a:cubicBezTo>
                <a:cubicBezTo>
                  <a:pt x="10551129" y="4647952"/>
                  <a:pt x="10544136" y="4656931"/>
                  <a:pt x="10539763" y="4667134"/>
                </a:cubicBezTo>
                <a:cubicBezTo>
                  <a:pt x="10534763" y="4678802"/>
                  <a:pt x="10541292" y="4697351"/>
                  <a:pt x="10530527" y="4704079"/>
                </a:cubicBezTo>
                <a:cubicBezTo>
                  <a:pt x="10512066" y="4715617"/>
                  <a:pt x="10487424" y="4710236"/>
                  <a:pt x="10465872" y="4713315"/>
                </a:cubicBezTo>
                <a:cubicBezTo>
                  <a:pt x="10453557" y="4707158"/>
                  <a:pt x="10441819" y="4699677"/>
                  <a:pt x="10428927" y="4694843"/>
                </a:cubicBezTo>
                <a:cubicBezTo>
                  <a:pt x="10417041" y="4690386"/>
                  <a:pt x="10401733" y="4693733"/>
                  <a:pt x="10391981" y="4685606"/>
                </a:cubicBezTo>
                <a:cubicBezTo>
                  <a:pt x="10381404" y="4676792"/>
                  <a:pt x="10379666" y="4660976"/>
                  <a:pt x="10373509" y="4648661"/>
                </a:cubicBezTo>
                <a:cubicBezTo>
                  <a:pt x="10361194" y="4636346"/>
                  <a:pt x="10351332" y="4620946"/>
                  <a:pt x="10336563" y="4611715"/>
                </a:cubicBezTo>
                <a:cubicBezTo>
                  <a:pt x="10325799" y="4604987"/>
                  <a:pt x="10311824" y="4605966"/>
                  <a:pt x="10299618" y="4602479"/>
                </a:cubicBezTo>
                <a:cubicBezTo>
                  <a:pt x="10290257" y="4599804"/>
                  <a:pt x="10281145" y="4596322"/>
                  <a:pt x="10271909" y="4593243"/>
                </a:cubicBezTo>
                <a:cubicBezTo>
                  <a:pt x="10257699" y="4591213"/>
                  <a:pt x="10201038" y="4587051"/>
                  <a:pt x="10179545" y="4574770"/>
                </a:cubicBezTo>
                <a:cubicBezTo>
                  <a:pt x="10166179" y="4567133"/>
                  <a:pt x="10154914" y="4556297"/>
                  <a:pt x="10142599" y="4547061"/>
                </a:cubicBezTo>
                <a:cubicBezTo>
                  <a:pt x="10102498" y="4533693"/>
                  <a:pt x="10121774" y="4544708"/>
                  <a:pt x="10087181" y="4510115"/>
                </a:cubicBezTo>
                <a:cubicBezTo>
                  <a:pt x="10065630" y="4488564"/>
                  <a:pt x="10041567" y="4469260"/>
                  <a:pt x="10022527" y="4445461"/>
                </a:cubicBezTo>
                <a:cubicBezTo>
                  <a:pt x="10016445" y="4437858"/>
                  <a:pt x="10018949" y="4425675"/>
                  <a:pt x="10013290" y="4417752"/>
                </a:cubicBezTo>
                <a:cubicBezTo>
                  <a:pt x="10003167" y="4403580"/>
                  <a:pt x="9988660" y="4393121"/>
                  <a:pt x="9976345" y="4380806"/>
                </a:cubicBezTo>
                <a:cubicBezTo>
                  <a:pt x="9945913" y="4370662"/>
                  <a:pt x="9942548" y="4374130"/>
                  <a:pt x="9920927" y="4343861"/>
                </a:cubicBezTo>
                <a:cubicBezTo>
                  <a:pt x="9912924" y="4332657"/>
                  <a:pt x="9915164" y="4312211"/>
                  <a:pt x="9902454" y="4306915"/>
                </a:cubicBezTo>
                <a:cubicBezTo>
                  <a:pt x="9873893" y="4295014"/>
                  <a:pt x="9840878" y="4300758"/>
                  <a:pt x="9810090" y="4297679"/>
                </a:cubicBezTo>
                <a:cubicBezTo>
                  <a:pt x="9810090" y="4297679"/>
                  <a:pt x="9753087" y="4312326"/>
                  <a:pt x="9726963" y="4325388"/>
                </a:cubicBezTo>
                <a:cubicBezTo>
                  <a:pt x="9709773" y="4333983"/>
                  <a:pt x="9681866" y="4378002"/>
                  <a:pt x="9671545" y="4390043"/>
                </a:cubicBezTo>
                <a:cubicBezTo>
                  <a:pt x="9663044" y="4399961"/>
                  <a:pt x="9652198" y="4407717"/>
                  <a:pt x="9643836" y="4417752"/>
                </a:cubicBezTo>
                <a:cubicBezTo>
                  <a:pt x="9636729" y="4426280"/>
                  <a:pt x="9635894" y="4441951"/>
                  <a:pt x="9625363" y="4445461"/>
                </a:cubicBezTo>
                <a:cubicBezTo>
                  <a:pt x="9596009" y="4455245"/>
                  <a:pt x="9563787" y="4451618"/>
                  <a:pt x="9532999" y="4454697"/>
                </a:cubicBezTo>
                <a:cubicBezTo>
                  <a:pt x="9531389" y="4454429"/>
                  <a:pt x="9437857" y="4439453"/>
                  <a:pt x="9431399" y="4436224"/>
                </a:cubicBezTo>
                <a:cubicBezTo>
                  <a:pt x="9416115" y="4428582"/>
                  <a:pt x="9393706" y="4395660"/>
                  <a:pt x="9385218" y="4380806"/>
                </a:cubicBezTo>
                <a:cubicBezTo>
                  <a:pt x="9372243" y="4358100"/>
                  <a:pt x="9351008" y="4312156"/>
                  <a:pt x="9348272" y="4288443"/>
                </a:cubicBezTo>
                <a:cubicBezTo>
                  <a:pt x="9341205" y="4227196"/>
                  <a:pt x="9336469" y="4165314"/>
                  <a:pt x="9339036" y="4103715"/>
                </a:cubicBezTo>
                <a:cubicBezTo>
                  <a:pt x="9339609" y="4089958"/>
                  <a:pt x="9352085" y="4079425"/>
                  <a:pt x="9357509" y="4066770"/>
                </a:cubicBezTo>
                <a:cubicBezTo>
                  <a:pt x="9361344" y="4057821"/>
                  <a:pt x="9363666" y="4048297"/>
                  <a:pt x="9366745" y="4039061"/>
                </a:cubicBezTo>
                <a:cubicBezTo>
                  <a:pt x="9432199" y="3973607"/>
                  <a:pt x="9353304" y="4056982"/>
                  <a:pt x="9422163" y="3965170"/>
                </a:cubicBezTo>
                <a:cubicBezTo>
                  <a:pt x="9430000" y="3954720"/>
                  <a:pt x="9442280" y="3948090"/>
                  <a:pt x="9449872" y="3937461"/>
                </a:cubicBezTo>
                <a:cubicBezTo>
                  <a:pt x="9457875" y="3926257"/>
                  <a:pt x="9462187" y="3912830"/>
                  <a:pt x="9468345" y="3900515"/>
                </a:cubicBezTo>
                <a:cubicBezTo>
                  <a:pt x="9478274" y="3880658"/>
                  <a:pt x="9495361" y="3864954"/>
                  <a:pt x="9505290" y="3845097"/>
                </a:cubicBezTo>
                <a:cubicBezTo>
                  <a:pt x="9510967" y="3833743"/>
                  <a:pt x="9509371" y="3819752"/>
                  <a:pt x="9514527" y="3808152"/>
                </a:cubicBezTo>
                <a:cubicBezTo>
                  <a:pt x="9521818" y="3791747"/>
                  <a:pt x="9533000" y="3777364"/>
                  <a:pt x="9542236" y="3761970"/>
                </a:cubicBezTo>
                <a:cubicBezTo>
                  <a:pt x="9576878" y="3759661"/>
                  <a:pt x="9688758" y="3763912"/>
                  <a:pt x="9736199" y="3734261"/>
                </a:cubicBezTo>
                <a:cubicBezTo>
                  <a:pt x="9821070" y="3681216"/>
                  <a:pt x="9677218" y="3731425"/>
                  <a:pt x="9782381" y="3678843"/>
                </a:cubicBezTo>
                <a:cubicBezTo>
                  <a:pt x="9942185" y="3598940"/>
                  <a:pt x="9742856" y="3726742"/>
                  <a:pt x="9856272" y="3651134"/>
                </a:cubicBezTo>
                <a:cubicBezTo>
                  <a:pt x="9871666" y="3648055"/>
                  <a:pt x="9887224" y="3645705"/>
                  <a:pt x="9902454" y="3641897"/>
                </a:cubicBezTo>
                <a:cubicBezTo>
                  <a:pt x="9911899" y="3639536"/>
                  <a:pt x="9920802" y="3635336"/>
                  <a:pt x="9930163" y="3632661"/>
                </a:cubicBezTo>
                <a:cubicBezTo>
                  <a:pt x="9942369" y="3629174"/>
                  <a:pt x="9954903" y="3626911"/>
                  <a:pt x="9967109" y="3623424"/>
                </a:cubicBezTo>
                <a:cubicBezTo>
                  <a:pt x="9976470" y="3620749"/>
                  <a:pt x="9985457" y="3616863"/>
                  <a:pt x="9994818" y="3614188"/>
                </a:cubicBezTo>
                <a:cubicBezTo>
                  <a:pt x="10007024" y="3610701"/>
                  <a:pt x="10019720" y="3608966"/>
                  <a:pt x="10031763" y="3604952"/>
                </a:cubicBezTo>
                <a:cubicBezTo>
                  <a:pt x="10047492" y="3599709"/>
                  <a:pt x="10063115" y="3579065"/>
                  <a:pt x="10077945" y="3586479"/>
                </a:cubicBezTo>
                <a:cubicBezTo>
                  <a:pt x="10089628" y="3592320"/>
                  <a:pt x="10053228" y="3601473"/>
                  <a:pt x="10050236" y="3614188"/>
                </a:cubicBezTo>
                <a:cubicBezTo>
                  <a:pt x="10040338" y="3656252"/>
                  <a:pt x="10044078" y="3700394"/>
                  <a:pt x="10040999" y="3743497"/>
                </a:cubicBezTo>
                <a:cubicBezTo>
                  <a:pt x="10056393" y="3746576"/>
                  <a:pt x="10072144" y="3748223"/>
                  <a:pt x="10087181" y="3752734"/>
                </a:cubicBezTo>
                <a:cubicBezTo>
                  <a:pt x="10103062" y="3757498"/>
                  <a:pt x="10117278" y="3767185"/>
                  <a:pt x="10133363" y="3771206"/>
                </a:cubicBezTo>
                <a:cubicBezTo>
                  <a:pt x="10166757" y="3779554"/>
                  <a:pt x="10201096" y="3783521"/>
                  <a:pt x="10234963" y="3789679"/>
                </a:cubicBezTo>
                <a:cubicBezTo>
                  <a:pt x="10234963" y="3745037"/>
                  <a:pt x="10225103" y="3610563"/>
                  <a:pt x="10234963" y="3521824"/>
                </a:cubicBezTo>
                <a:cubicBezTo>
                  <a:pt x="10235270" y="3519066"/>
                  <a:pt x="10236810" y="3518239"/>
                  <a:pt x="10239035" y="3518701"/>
                </a:cubicBezTo>
                <a:close/>
                <a:moveTo>
                  <a:pt x="9559736" y="3092587"/>
                </a:moveTo>
                <a:lnTo>
                  <a:pt x="9560709" y="3096952"/>
                </a:lnTo>
                <a:cubicBezTo>
                  <a:pt x="9564325" y="3105992"/>
                  <a:pt x="9579182" y="3103109"/>
                  <a:pt x="9588418" y="3106188"/>
                </a:cubicBezTo>
                <a:cubicBezTo>
                  <a:pt x="9668466" y="3109267"/>
                  <a:pt x="9748881" y="3107181"/>
                  <a:pt x="9828563" y="3115424"/>
                </a:cubicBezTo>
                <a:cubicBezTo>
                  <a:pt x="9839605" y="3116566"/>
                  <a:pt x="9849337" y="3125229"/>
                  <a:pt x="9856272" y="3133897"/>
                </a:cubicBezTo>
                <a:cubicBezTo>
                  <a:pt x="9862354" y="3141500"/>
                  <a:pt x="9863148" y="3152161"/>
                  <a:pt x="9865509" y="3161606"/>
                </a:cubicBezTo>
                <a:cubicBezTo>
                  <a:pt x="9869317" y="3176836"/>
                  <a:pt x="9860704" y="3200767"/>
                  <a:pt x="9874745" y="3207788"/>
                </a:cubicBezTo>
                <a:cubicBezTo>
                  <a:pt x="9966909" y="3253870"/>
                  <a:pt x="9971782" y="3241618"/>
                  <a:pt x="10022527" y="3207788"/>
                </a:cubicBezTo>
                <a:cubicBezTo>
                  <a:pt x="10092167" y="3231001"/>
                  <a:pt x="10006333" y="3199690"/>
                  <a:pt x="10077945" y="3235497"/>
                </a:cubicBezTo>
                <a:cubicBezTo>
                  <a:pt x="10100685" y="3246867"/>
                  <a:pt x="10139782" y="3250422"/>
                  <a:pt x="10161072" y="3253970"/>
                </a:cubicBezTo>
                <a:cubicBezTo>
                  <a:pt x="10210333" y="3257049"/>
                  <a:pt x="10261298" y="3249996"/>
                  <a:pt x="10308854" y="3263206"/>
                </a:cubicBezTo>
                <a:cubicBezTo>
                  <a:pt x="10322121" y="3266891"/>
                  <a:pt x="10325180" y="3286552"/>
                  <a:pt x="10327327" y="3300152"/>
                </a:cubicBezTo>
                <a:cubicBezTo>
                  <a:pt x="10334546" y="3345870"/>
                  <a:pt x="10333484" y="3392515"/>
                  <a:pt x="10336563" y="3438697"/>
                </a:cubicBezTo>
                <a:cubicBezTo>
                  <a:pt x="10268830" y="3435618"/>
                  <a:pt x="10186758" y="3471249"/>
                  <a:pt x="10133363" y="3429461"/>
                </a:cubicBezTo>
                <a:cubicBezTo>
                  <a:pt x="10092074" y="3397148"/>
                  <a:pt x="10156316" y="3313829"/>
                  <a:pt x="10124127" y="3272443"/>
                </a:cubicBezTo>
                <a:cubicBezTo>
                  <a:pt x="10099482" y="3240756"/>
                  <a:pt x="10044078" y="3266285"/>
                  <a:pt x="10004054" y="3263206"/>
                </a:cubicBezTo>
                <a:cubicBezTo>
                  <a:pt x="9991739" y="3266285"/>
                  <a:pt x="9979598" y="3270172"/>
                  <a:pt x="9967109" y="3272443"/>
                </a:cubicBezTo>
                <a:cubicBezTo>
                  <a:pt x="9945690" y="3276337"/>
                  <a:pt x="9923457" y="3275951"/>
                  <a:pt x="9902454" y="3281679"/>
                </a:cubicBezTo>
                <a:cubicBezTo>
                  <a:pt x="9889170" y="3285302"/>
                  <a:pt x="9877824" y="3293994"/>
                  <a:pt x="9865509" y="3300152"/>
                </a:cubicBezTo>
                <a:cubicBezTo>
                  <a:pt x="9871666" y="3309388"/>
                  <a:pt x="9876875" y="3319333"/>
                  <a:pt x="9883981" y="3327861"/>
                </a:cubicBezTo>
                <a:cubicBezTo>
                  <a:pt x="9892343" y="3337896"/>
                  <a:pt x="9906385" y="3343634"/>
                  <a:pt x="9911690" y="3355570"/>
                </a:cubicBezTo>
                <a:cubicBezTo>
                  <a:pt x="9919296" y="3372683"/>
                  <a:pt x="9934169" y="3397746"/>
                  <a:pt x="9920927" y="3410988"/>
                </a:cubicBezTo>
                <a:cubicBezTo>
                  <a:pt x="9903375" y="3428540"/>
                  <a:pt x="9871666" y="3417145"/>
                  <a:pt x="9847036" y="3420224"/>
                </a:cubicBezTo>
                <a:cubicBezTo>
                  <a:pt x="9843648" y="3379565"/>
                  <a:pt x="9851782" y="3311389"/>
                  <a:pt x="9819327" y="3272443"/>
                </a:cubicBezTo>
                <a:cubicBezTo>
                  <a:pt x="9812221" y="3263915"/>
                  <a:pt x="9800854" y="3260128"/>
                  <a:pt x="9791618" y="3253970"/>
                </a:cubicBezTo>
                <a:cubicBezTo>
                  <a:pt x="9744508" y="3238267"/>
                  <a:pt x="9726625" y="3230855"/>
                  <a:pt x="9662309" y="3226261"/>
                </a:cubicBezTo>
                <a:cubicBezTo>
                  <a:pt x="9645037" y="3225027"/>
                  <a:pt x="9618792" y="3246035"/>
                  <a:pt x="9606890" y="3253970"/>
                </a:cubicBezTo>
                <a:cubicBezTo>
                  <a:pt x="9616126" y="3260128"/>
                  <a:pt x="9626750" y="3264594"/>
                  <a:pt x="9634599" y="3272443"/>
                </a:cubicBezTo>
                <a:cubicBezTo>
                  <a:pt x="9695754" y="3333597"/>
                  <a:pt x="9629695" y="3286828"/>
                  <a:pt x="9690018" y="3337097"/>
                </a:cubicBezTo>
                <a:cubicBezTo>
                  <a:pt x="9698546" y="3344204"/>
                  <a:pt x="9712763" y="3345641"/>
                  <a:pt x="9717727" y="3355570"/>
                </a:cubicBezTo>
                <a:cubicBezTo>
                  <a:pt x="9726102" y="3372320"/>
                  <a:pt x="9740205" y="3397746"/>
                  <a:pt x="9726963" y="3410988"/>
                </a:cubicBezTo>
                <a:cubicBezTo>
                  <a:pt x="9709411" y="3428540"/>
                  <a:pt x="9677702" y="3417145"/>
                  <a:pt x="9653072" y="3420224"/>
                </a:cubicBezTo>
                <a:cubicBezTo>
                  <a:pt x="9631521" y="3410988"/>
                  <a:pt x="9609390" y="3403001"/>
                  <a:pt x="9588418" y="3392515"/>
                </a:cubicBezTo>
                <a:cubicBezTo>
                  <a:pt x="9578489" y="3387551"/>
                  <a:pt x="9564503" y="3384475"/>
                  <a:pt x="9560709" y="3374043"/>
                </a:cubicBezTo>
                <a:cubicBezTo>
                  <a:pt x="9551181" y="3347842"/>
                  <a:pt x="9551472" y="3318795"/>
                  <a:pt x="9551472" y="3290915"/>
                </a:cubicBezTo>
                <a:close/>
                <a:moveTo>
                  <a:pt x="9554078" y="3062613"/>
                </a:moveTo>
                <a:lnTo>
                  <a:pt x="9560709" y="3069243"/>
                </a:lnTo>
                <a:lnTo>
                  <a:pt x="9559736" y="3092587"/>
                </a:lnTo>
                <a:lnTo>
                  <a:pt x="9554638" y="3069704"/>
                </a:lnTo>
                <a:close/>
                <a:moveTo>
                  <a:pt x="9500802" y="2984001"/>
                </a:moveTo>
                <a:lnTo>
                  <a:pt x="9505290" y="2986115"/>
                </a:lnTo>
                <a:cubicBezTo>
                  <a:pt x="9512227" y="2991070"/>
                  <a:pt x="9516418" y="2995498"/>
                  <a:pt x="9519055" y="2999730"/>
                </a:cubicBezTo>
                <a:lnTo>
                  <a:pt x="9519585" y="3001216"/>
                </a:lnTo>
                <a:lnTo>
                  <a:pt x="9514527" y="3004588"/>
                </a:lnTo>
                <a:close/>
                <a:moveTo>
                  <a:pt x="9556502" y="2975416"/>
                </a:moveTo>
                <a:lnTo>
                  <a:pt x="9553009" y="2989539"/>
                </a:lnTo>
                <a:cubicBezTo>
                  <a:pt x="9551569" y="3002121"/>
                  <a:pt x="9551166" y="3016303"/>
                  <a:pt x="9551528" y="3030269"/>
                </a:cubicBezTo>
                <a:lnTo>
                  <a:pt x="9554078" y="3062613"/>
                </a:lnTo>
                <a:lnTo>
                  <a:pt x="9532999" y="3041534"/>
                </a:lnTo>
                <a:cubicBezTo>
                  <a:pt x="9524927" y="3029426"/>
                  <a:pt x="9524936" y="3020526"/>
                  <a:pt x="9523496" y="3012176"/>
                </a:cubicBezTo>
                <a:lnTo>
                  <a:pt x="9519585" y="3001216"/>
                </a:lnTo>
                <a:lnTo>
                  <a:pt x="9542236" y="2986115"/>
                </a:lnTo>
                <a:close/>
                <a:moveTo>
                  <a:pt x="9375981" y="2930697"/>
                </a:moveTo>
                <a:cubicBezTo>
                  <a:pt x="9459528" y="2944623"/>
                  <a:pt x="9405633" y="2927849"/>
                  <a:pt x="9459109" y="2958406"/>
                </a:cubicBezTo>
                <a:cubicBezTo>
                  <a:pt x="9471064" y="2965237"/>
                  <a:pt x="9485477" y="2968064"/>
                  <a:pt x="9496054" y="2976879"/>
                </a:cubicBezTo>
                <a:lnTo>
                  <a:pt x="9500802" y="2984001"/>
                </a:lnTo>
                <a:lnTo>
                  <a:pt x="9482913" y="2975574"/>
                </a:lnTo>
                <a:cubicBezTo>
                  <a:pt x="9474979" y="2972930"/>
                  <a:pt x="9466806" y="2970722"/>
                  <a:pt x="9459109" y="2967643"/>
                </a:cubicBezTo>
                <a:cubicBezTo>
                  <a:pt x="9456030" y="2992273"/>
                  <a:pt x="9454312" y="3017112"/>
                  <a:pt x="9449872" y="3041534"/>
                </a:cubicBezTo>
                <a:cubicBezTo>
                  <a:pt x="9448130" y="3051113"/>
                  <a:pt x="9442997" y="3059798"/>
                  <a:pt x="9440636" y="3069243"/>
                </a:cubicBezTo>
                <a:cubicBezTo>
                  <a:pt x="9436828" y="3084473"/>
                  <a:pt x="9434478" y="3100030"/>
                  <a:pt x="9431399" y="3115424"/>
                </a:cubicBezTo>
                <a:lnTo>
                  <a:pt x="9440636" y="3143134"/>
                </a:lnTo>
                <a:cubicBezTo>
                  <a:pt x="9446794" y="3161607"/>
                  <a:pt x="9451201" y="3180758"/>
                  <a:pt x="9459109" y="3198552"/>
                </a:cubicBezTo>
                <a:cubicBezTo>
                  <a:pt x="9463617" y="3208696"/>
                  <a:pt x="9472617" y="3216332"/>
                  <a:pt x="9477581" y="3226261"/>
                </a:cubicBezTo>
                <a:cubicBezTo>
                  <a:pt x="9481935" y="3234969"/>
                  <a:pt x="9482464" y="3245262"/>
                  <a:pt x="9486818" y="3253970"/>
                </a:cubicBezTo>
                <a:cubicBezTo>
                  <a:pt x="9491782" y="3263899"/>
                  <a:pt x="9512225" y="3273011"/>
                  <a:pt x="9505290" y="3281679"/>
                </a:cubicBezTo>
                <a:cubicBezTo>
                  <a:pt x="9470881" y="3324690"/>
                  <a:pt x="9448093" y="3298966"/>
                  <a:pt x="9422163" y="3281679"/>
                </a:cubicBezTo>
                <a:cubicBezTo>
                  <a:pt x="9169821" y="3255116"/>
                  <a:pt x="9321504" y="3283809"/>
                  <a:pt x="9191254" y="3244734"/>
                </a:cubicBezTo>
                <a:cubicBezTo>
                  <a:pt x="9179095" y="3241086"/>
                  <a:pt x="9166515" y="3238984"/>
                  <a:pt x="9154309" y="3235497"/>
                </a:cubicBezTo>
                <a:cubicBezTo>
                  <a:pt x="9144947" y="3232822"/>
                  <a:pt x="9131430" y="3234714"/>
                  <a:pt x="9126599" y="3226261"/>
                </a:cubicBezTo>
                <a:cubicBezTo>
                  <a:pt x="9117307" y="3210001"/>
                  <a:pt x="9120442" y="3189316"/>
                  <a:pt x="9117363" y="3170843"/>
                </a:cubicBezTo>
                <a:cubicBezTo>
                  <a:pt x="9136509" y="3167014"/>
                  <a:pt x="9150324" y="3164346"/>
                  <a:pt x="9160055" y="3162529"/>
                </a:cubicBezTo>
                <a:lnTo>
                  <a:pt x="9168803" y="3160986"/>
                </a:lnTo>
                <a:lnTo>
                  <a:pt x="9170975" y="3160789"/>
                </a:lnTo>
                <a:cubicBezTo>
                  <a:pt x="9178107" y="3159790"/>
                  <a:pt x="9183850" y="3158474"/>
                  <a:pt x="9178237" y="3159322"/>
                </a:cubicBezTo>
                <a:lnTo>
                  <a:pt x="9168803" y="3160986"/>
                </a:lnTo>
                <a:lnTo>
                  <a:pt x="9160482" y="3161740"/>
                </a:lnTo>
                <a:cubicBezTo>
                  <a:pt x="9151438" y="3161834"/>
                  <a:pt x="9150482" y="3158423"/>
                  <a:pt x="9191254" y="3143134"/>
                </a:cubicBezTo>
                <a:cubicBezTo>
                  <a:pt x="9205953" y="3137622"/>
                  <a:pt x="9230857" y="3148151"/>
                  <a:pt x="9237436" y="3133897"/>
                </a:cubicBezTo>
                <a:cubicBezTo>
                  <a:pt x="9252972" y="3100236"/>
                  <a:pt x="9243593" y="3060006"/>
                  <a:pt x="9246672" y="3023061"/>
                </a:cubicBezTo>
                <a:cubicBezTo>
                  <a:pt x="9249751" y="3010746"/>
                  <a:pt x="9249611" y="2997137"/>
                  <a:pt x="9255909" y="2986115"/>
                </a:cubicBezTo>
                <a:cubicBezTo>
                  <a:pt x="9280258" y="2943504"/>
                  <a:pt x="9335305" y="2942900"/>
                  <a:pt x="9375981" y="2930697"/>
                </a:cubicBezTo>
                <a:close/>
                <a:moveTo>
                  <a:pt x="2956711" y="2902988"/>
                </a:moveTo>
                <a:lnTo>
                  <a:pt x="2954182" y="2903116"/>
                </a:lnTo>
                <a:lnTo>
                  <a:pt x="2954285" y="2903219"/>
                </a:lnTo>
                <a:lnTo>
                  <a:pt x="2956823" y="2903536"/>
                </a:lnTo>
                <a:close/>
                <a:moveTo>
                  <a:pt x="9717727" y="2884515"/>
                </a:moveTo>
                <a:cubicBezTo>
                  <a:pt x="9730042" y="2887594"/>
                  <a:pt x="9744920" y="2885625"/>
                  <a:pt x="9754672" y="2893752"/>
                </a:cubicBezTo>
                <a:cubicBezTo>
                  <a:pt x="9751593" y="2918382"/>
                  <a:pt x="9757491" y="2945945"/>
                  <a:pt x="9745436" y="2967643"/>
                </a:cubicBezTo>
                <a:cubicBezTo>
                  <a:pt x="9739271" y="2978740"/>
                  <a:pt x="9721121" y="2978142"/>
                  <a:pt x="9708490" y="2976879"/>
                </a:cubicBezTo>
                <a:cubicBezTo>
                  <a:pt x="9679959" y="2974026"/>
                  <a:pt x="9642241" y="2952991"/>
                  <a:pt x="9616127" y="2939934"/>
                </a:cubicBezTo>
                <a:cubicBezTo>
                  <a:pt x="9603812" y="2946091"/>
                  <a:pt x="9590857" y="2951109"/>
                  <a:pt x="9579181" y="2958406"/>
                </a:cubicBezTo>
                <a:lnTo>
                  <a:pt x="9556502" y="2975416"/>
                </a:lnTo>
                <a:lnTo>
                  <a:pt x="9560709" y="2958406"/>
                </a:lnTo>
                <a:cubicBezTo>
                  <a:pt x="9569531" y="2940762"/>
                  <a:pt x="9601557" y="2937982"/>
                  <a:pt x="9616127" y="2930697"/>
                </a:cubicBezTo>
                <a:cubicBezTo>
                  <a:pt x="9632184" y="2922668"/>
                  <a:pt x="9645966" y="2910417"/>
                  <a:pt x="9662309" y="2902988"/>
                </a:cubicBezTo>
                <a:cubicBezTo>
                  <a:pt x="9680036" y="2894930"/>
                  <a:pt x="9717727" y="2884515"/>
                  <a:pt x="9717727" y="2884515"/>
                </a:cubicBezTo>
                <a:close/>
                <a:moveTo>
                  <a:pt x="2483410" y="2759624"/>
                </a:moveTo>
                <a:cubicBezTo>
                  <a:pt x="2483845" y="2759324"/>
                  <a:pt x="2488008" y="2760401"/>
                  <a:pt x="2498950" y="2764494"/>
                </a:cubicBezTo>
                <a:lnTo>
                  <a:pt x="2498992" y="2764511"/>
                </a:lnTo>
                <a:lnTo>
                  <a:pt x="2490232" y="2763024"/>
                </a:lnTo>
                <a:cubicBezTo>
                  <a:pt x="2486266" y="2761604"/>
                  <a:pt x="2482974" y="2759925"/>
                  <a:pt x="2483410" y="2759624"/>
                </a:cubicBezTo>
                <a:close/>
                <a:moveTo>
                  <a:pt x="9560709" y="2487352"/>
                </a:moveTo>
                <a:cubicBezTo>
                  <a:pt x="9566866" y="2488891"/>
                  <a:pt x="9592146" y="2486950"/>
                  <a:pt x="9597654" y="2496588"/>
                </a:cubicBezTo>
                <a:cubicBezTo>
                  <a:pt x="9604485" y="2508543"/>
                  <a:pt x="9609969" y="2521219"/>
                  <a:pt x="9616127" y="2533534"/>
                </a:cubicBezTo>
                <a:cubicBezTo>
                  <a:pt x="9625363" y="2536613"/>
                  <a:pt x="9635735" y="2537370"/>
                  <a:pt x="9643836" y="2542770"/>
                </a:cubicBezTo>
                <a:cubicBezTo>
                  <a:pt x="9689227" y="2573030"/>
                  <a:pt x="9655943" y="2564113"/>
                  <a:pt x="9690018" y="2598188"/>
                </a:cubicBezTo>
                <a:cubicBezTo>
                  <a:pt x="9700903" y="2609073"/>
                  <a:pt x="9717727" y="2613582"/>
                  <a:pt x="9726963" y="2625897"/>
                </a:cubicBezTo>
                <a:cubicBezTo>
                  <a:pt x="9744310" y="2649026"/>
                  <a:pt x="9745886" y="2682667"/>
                  <a:pt x="9754672" y="2709024"/>
                </a:cubicBezTo>
                <a:cubicBezTo>
                  <a:pt x="9759915" y="2724753"/>
                  <a:pt x="9766987" y="2739812"/>
                  <a:pt x="9773145" y="2755206"/>
                </a:cubicBezTo>
                <a:cubicBezTo>
                  <a:pt x="9780377" y="2773285"/>
                  <a:pt x="9784386" y="2792545"/>
                  <a:pt x="9791618" y="2810624"/>
                </a:cubicBezTo>
                <a:cubicBezTo>
                  <a:pt x="9796732" y="2823408"/>
                  <a:pt x="9807553" y="2834037"/>
                  <a:pt x="9810090" y="2847570"/>
                </a:cubicBezTo>
                <a:cubicBezTo>
                  <a:pt x="9816922" y="2884008"/>
                  <a:pt x="9814729" y="2921619"/>
                  <a:pt x="9819327" y="2958406"/>
                </a:cubicBezTo>
                <a:cubicBezTo>
                  <a:pt x="9820902" y="2971002"/>
                  <a:pt x="9825484" y="2983037"/>
                  <a:pt x="9828563" y="2995352"/>
                </a:cubicBezTo>
                <a:cubicBezTo>
                  <a:pt x="9828563" y="2995352"/>
                  <a:pt x="9862369" y="3028792"/>
                  <a:pt x="9865509" y="3050770"/>
                </a:cubicBezTo>
                <a:cubicBezTo>
                  <a:pt x="9866886" y="3060408"/>
                  <a:pt x="9847036" y="3056927"/>
                  <a:pt x="9837799" y="3060006"/>
                </a:cubicBezTo>
                <a:cubicBezTo>
                  <a:pt x="9819326" y="3056927"/>
                  <a:pt x="9790756" y="3067520"/>
                  <a:pt x="9782381" y="3050770"/>
                </a:cubicBezTo>
                <a:cubicBezTo>
                  <a:pt x="9781239" y="3048487"/>
                  <a:pt x="9787959" y="2921491"/>
                  <a:pt x="9754672" y="2893752"/>
                </a:cubicBezTo>
                <a:cubicBezTo>
                  <a:pt x="9715964" y="2835691"/>
                  <a:pt x="9756788" y="2899409"/>
                  <a:pt x="9717727" y="2829097"/>
                </a:cubicBezTo>
                <a:cubicBezTo>
                  <a:pt x="9699160" y="2795676"/>
                  <a:pt x="9690792" y="2784075"/>
                  <a:pt x="9671545" y="2755206"/>
                </a:cubicBezTo>
                <a:cubicBezTo>
                  <a:pt x="9664299" y="2744338"/>
                  <a:pt x="9653072" y="2736733"/>
                  <a:pt x="9643836" y="2727497"/>
                </a:cubicBezTo>
                <a:cubicBezTo>
                  <a:pt x="9619206" y="2702867"/>
                  <a:pt x="9581339" y="2686522"/>
                  <a:pt x="9569945" y="2653606"/>
                </a:cubicBezTo>
                <a:cubicBezTo>
                  <a:pt x="9551789" y="2601156"/>
                  <a:pt x="9563788" y="2542770"/>
                  <a:pt x="9560709" y="2487352"/>
                </a:cubicBezTo>
                <a:close/>
                <a:moveTo>
                  <a:pt x="6878687" y="2445849"/>
                </a:moveTo>
                <a:cubicBezTo>
                  <a:pt x="6878225" y="2445184"/>
                  <a:pt x="6878304" y="2445238"/>
                  <a:pt x="6879350" y="2446710"/>
                </a:cubicBezTo>
                <a:lnTo>
                  <a:pt x="6879600" y="2447072"/>
                </a:lnTo>
                <a:close/>
                <a:moveTo>
                  <a:pt x="5067620" y="2105450"/>
                </a:moveTo>
                <a:cubicBezTo>
                  <a:pt x="5078956" y="2105985"/>
                  <a:pt x="5090562" y="2107623"/>
                  <a:pt x="5101965" y="2108860"/>
                </a:cubicBezTo>
                <a:lnTo>
                  <a:pt x="5108303" y="2109051"/>
                </a:lnTo>
                <a:lnTo>
                  <a:pt x="5103465" y="2118988"/>
                </a:lnTo>
                <a:cubicBezTo>
                  <a:pt x="5101030" y="2124027"/>
                  <a:pt x="5099545" y="2127134"/>
                  <a:pt x="5099545" y="2127134"/>
                </a:cubicBezTo>
                <a:lnTo>
                  <a:pt x="5092382" y="2155785"/>
                </a:lnTo>
                <a:lnTo>
                  <a:pt x="5081072" y="2164079"/>
                </a:lnTo>
                <a:cubicBezTo>
                  <a:pt x="5077993" y="2161000"/>
                  <a:pt x="5075321" y="2157455"/>
                  <a:pt x="5071837" y="2154843"/>
                </a:cubicBezTo>
                <a:cubicBezTo>
                  <a:pt x="5062956" y="2148183"/>
                  <a:pt x="5051063" y="2145038"/>
                  <a:pt x="5044127" y="2136370"/>
                </a:cubicBezTo>
                <a:cubicBezTo>
                  <a:pt x="5038045" y="2128767"/>
                  <a:pt x="5025585" y="2111524"/>
                  <a:pt x="5034890" y="2108661"/>
                </a:cubicBezTo>
                <a:cubicBezTo>
                  <a:pt x="5045216" y="2105484"/>
                  <a:pt x="5056282" y="2104915"/>
                  <a:pt x="5067620" y="2105450"/>
                </a:cubicBezTo>
                <a:close/>
                <a:moveTo>
                  <a:pt x="5173491" y="2007840"/>
                </a:moveTo>
                <a:lnTo>
                  <a:pt x="5177021" y="2057927"/>
                </a:lnTo>
                <a:cubicBezTo>
                  <a:pt x="5178214" y="2074882"/>
                  <a:pt x="5176675" y="2090276"/>
                  <a:pt x="5164200" y="2099424"/>
                </a:cubicBezTo>
                <a:cubicBezTo>
                  <a:pt x="5155488" y="2105813"/>
                  <a:pt x="5145631" y="2108790"/>
                  <a:pt x="5135103" y="2109861"/>
                </a:cubicBezTo>
                <a:lnTo>
                  <a:pt x="5108303" y="2109051"/>
                </a:lnTo>
                <a:lnTo>
                  <a:pt x="5113074" y="2099254"/>
                </a:lnTo>
                <a:cubicBezTo>
                  <a:pt x="5120662" y="2083803"/>
                  <a:pt x="5129898" y="2065331"/>
                  <a:pt x="5136490" y="2053243"/>
                </a:cubicBezTo>
                <a:cubicBezTo>
                  <a:pt x="5141806" y="2043498"/>
                  <a:pt x="5147857" y="2034062"/>
                  <a:pt x="5154964" y="2025534"/>
                </a:cubicBezTo>
                <a:cubicBezTo>
                  <a:pt x="5159145" y="2020517"/>
                  <a:pt x="5164451" y="2016424"/>
                  <a:pt x="5169523" y="2012169"/>
                </a:cubicBezTo>
                <a:close/>
                <a:moveTo>
                  <a:pt x="5184486" y="1990575"/>
                </a:moveTo>
                <a:lnTo>
                  <a:pt x="5182672" y="1997824"/>
                </a:lnTo>
                <a:lnTo>
                  <a:pt x="5173491" y="2007840"/>
                </a:lnTo>
                <a:lnTo>
                  <a:pt x="5173436" y="2007061"/>
                </a:lnTo>
                <a:close/>
                <a:moveTo>
                  <a:pt x="10299618" y="1157316"/>
                </a:moveTo>
                <a:cubicBezTo>
                  <a:pt x="10358764" y="1186889"/>
                  <a:pt x="10334855" y="1162128"/>
                  <a:pt x="10345799" y="1249680"/>
                </a:cubicBezTo>
                <a:cubicBezTo>
                  <a:pt x="10336563" y="1255838"/>
                  <a:pt x="10319992" y="1257216"/>
                  <a:pt x="10318090" y="1268153"/>
                </a:cubicBezTo>
                <a:cubicBezTo>
                  <a:pt x="10279033" y="1492733"/>
                  <a:pt x="10367734" y="1422862"/>
                  <a:pt x="10281145" y="1480589"/>
                </a:cubicBezTo>
                <a:cubicBezTo>
                  <a:pt x="10278074" y="1449879"/>
                  <a:pt x="10262672" y="1300987"/>
                  <a:pt x="10262672" y="1277389"/>
                </a:cubicBezTo>
                <a:cubicBezTo>
                  <a:pt x="10262672" y="1249509"/>
                  <a:pt x="10268830" y="1221971"/>
                  <a:pt x="10271909" y="1194262"/>
                </a:cubicBezTo>
                <a:close/>
                <a:moveTo>
                  <a:pt x="3201428" y="879980"/>
                </a:moveTo>
                <a:lnTo>
                  <a:pt x="3201456" y="879992"/>
                </a:lnTo>
                <a:lnTo>
                  <a:pt x="3199840" y="880397"/>
                </a:lnTo>
                <a:cubicBezTo>
                  <a:pt x="3199445" y="880418"/>
                  <a:pt x="3200195" y="880148"/>
                  <a:pt x="3201428" y="879980"/>
                </a:cubicBezTo>
                <a:close/>
                <a:moveTo>
                  <a:pt x="4577897" y="624384"/>
                </a:moveTo>
                <a:lnTo>
                  <a:pt x="4577188" y="624877"/>
                </a:lnTo>
                <a:cubicBezTo>
                  <a:pt x="4574870" y="625424"/>
                  <a:pt x="4572565" y="625809"/>
                  <a:pt x="4575822" y="624907"/>
                </a:cubicBezTo>
                <a:close/>
                <a:moveTo>
                  <a:pt x="1683537" y="620991"/>
                </a:moveTo>
                <a:lnTo>
                  <a:pt x="1685209" y="645872"/>
                </a:lnTo>
                <a:cubicBezTo>
                  <a:pt x="1685836" y="653710"/>
                  <a:pt x="1686439" y="660215"/>
                  <a:pt x="1686943" y="665848"/>
                </a:cubicBezTo>
                <a:lnTo>
                  <a:pt x="1688035" y="679897"/>
                </a:lnTo>
                <a:lnTo>
                  <a:pt x="1689622" y="678569"/>
                </a:lnTo>
                <a:cubicBezTo>
                  <a:pt x="1696248" y="671028"/>
                  <a:pt x="1702885" y="661417"/>
                  <a:pt x="1709801" y="649316"/>
                </a:cubicBezTo>
                <a:cubicBezTo>
                  <a:pt x="1714630" y="640863"/>
                  <a:pt x="1715958" y="630843"/>
                  <a:pt x="1719038" y="621607"/>
                </a:cubicBezTo>
                <a:cubicBezTo>
                  <a:pt x="1709801" y="620067"/>
                  <a:pt x="1698631" y="621594"/>
                  <a:pt x="1688429" y="621587"/>
                </a:cubicBezTo>
                <a:close/>
                <a:moveTo>
                  <a:pt x="1231324" y="564319"/>
                </a:moveTo>
                <a:lnTo>
                  <a:pt x="1247982" y="575425"/>
                </a:lnTo>
                <a:cubicBezTo>
                  <a:pt x="1256690" y="579779"/>
                  <a:pt x="1267768" y="579003"/>
                  <a:pt x="1275691" y="584662"/>
                </a:cubicBezTo>
                <a:cubicBezTo>
                  <a:pt x="1289863" y="594785"/>
                  <a:pt x="1300322" y="609292"/>
                  <a:pt x="1312637" y="621607"/>
                </a:cubicBezTo>
                <a:lnTo>
                  <a:pt x="1318197" y="623831"/>
                </a:lnTo>
                <a:lnTo>
                  <a:pt x="1315585" y="615982"/>
                </a:lnTo>
                <a:cubicBezTo>
                  <a:pt x="1313486" y="609717"/>
                  <a:pt x="1310250" y="603865"/>
                  <a:pt x="1300745" y="594359"/>
                </a:cubicBezTo>
                <a:cubicBezTo>
                  <a:pt x="1291370" y="584985"/>
                  <a:pt x="1285680" y="577302"/>
                  <a:pt x="1274075" y="571499"/>
                </a:cubicBezTo>
                <a:cubicBezTo>
                  <a:pt x="1272278" y="570601"/>
                  <a:pt x="1262754" y="569014"/>
                  <a:pt x="1252725" y="567492"/>
                </a:cubicBezTo>
                <a:close/>
                <a:moveTo>
                  <a:pt x="2288691" y="533671"/>
                </a:moveTo>
                <a:lnTo>
                  <a:pt x="2291345" y="537209"/>
                </a:lnTo>
                <a:lnTo>
                  <a:pt x="2295155" y="539749"/>
                </a:lnTo>
                <a:lnTo>
                  <a:pt x="2287535" y="537209"/>
                </a:lnTo>
                <a:close/>
                <a:moveTo>
                  <a:pt x="2172074" y="516764"/>
                </a:moveTo>
                <a:lnTo>
                  <a:pt x="2161805" y="560069"/>
                </a:lnTo>
                <a:cubicBezTo>
                  <a:pt x="2158867" y="570516"/>
                  <a:pt x="2141485" y="552450"/>
                  <a:pt x="2131325" y="548639"/>
                </a:cubicBezTo>
                <a:lnTo>
                  <a:pt x="2124981" y="540180"/>
                </a:lnTo>
                <a:lnTo>
                  <a:pt x="2136108" y="536109"/>
                </a:lnTo>
                <a:cubicBezTo>
                  <a:pt x="2143245" y="533346"/>
                  <a:pt x="2150058" y="530315"/>
                  <a:pt x="2157995" y="525779"/>
                </a:cubicBezTo>
                <a:cubicBezTo>
                  <a:pt x="2161971" y="523508"/>
                  <a:pt x="2165422" y="520383"/>
                  <a:pt x="2169425" y="518159"/>
                </a:cubicBezTo>
                <a:close/>
                <a:moveTo>
                  <a:pt x="2344024" y="516359"/>
                </a:moveTo>
                <a:lnTo>
                  <a:pt x="2344623" y="520276"/>
                </a:lnTo>
                <a:cubicBezTo>
                  <a:pt x="2350645" y="545937"/>
                  <a:pt x="2357692" y="539837"/>
                  <a:pt x="2302775" y="544829"/>
                </a:cubicBezTo>
                <a:lnTo>
                  <a:pt x="2295155" y="539749"/>
                </a:lnTo>
                <a:lnTo>
                  <a:pt x="2298965" y="541019"/>
                </a:lnTo>
                <a:cubicBezTo>
                  <a:pt x="2302775" y="541654"/>
                  <a:pt x="2306585" y="541019"/>
                  <a:pt x="2310395" y="537209"/>
                </a:cubicBezTo>
                <a:cubicBezTo>
                  <a:pt x="2313235" y="534369"/>
                  <a:pt x="2312935" y="529589"/>
                  <a:pt x="2314205" y="525779"/>
                </a:cubicBezTo>
                <a:cubicBezTo>
                  <a:pt x="2322252" y="524439"/>
                  <a:pt x="2329099" y="524199"/>
                  <a:pt x="2335274" y="522509"/>
                </a:cubicBezTo>
                <a:close/>
                <a:moveTo>
                  <a:pt x="2366470" y="465100"/>
                </a:moveTo>
                <a:lnTo>
                  <a:pt x="2363735" y="476249"/>
                </a:lnTo>
                <a:cubicBezTo>
                  <a:pt x="2359472" y="487973"/>
                  <a:pt x="2360295" y="499885"/>
                  <a:pt x="2352305" y="510539"/>
                </a:cubicBezTo>
                <a:lnTo>
                  <a:pt x="2344024" y="516359"/>
                </a:lnTo>
                <a:lnTo>
                  <a:pt x="2341636" y="500726"/>
                </a:lnTo>
                <a:lnTo>
                  <a:pt x="2341909" y="472520"/>
                </a:lnTo>
                <a:lnTo>
                  <a:pt x="2344826" y="470756"/>
                </a:lnTo>
                <a:close/>
                <a:moveTo>
                  <a:pt x="2032265" y="457199"/>
                </a:moveTo>
                <a:cubicBezTo>
                  <a:pt x="2028455" y="462279"/>
                  <a:pt x="2026859" y="470431"/>
                  <a:pt x="2020835" y="472439"/>
                </a:cubicBezTo>
                <a:lnTo>
                  <a:pt x="2000837" y="476374"/>
                </a:lnTo>
                <a:lnTo>
                  <a:pt x="2055620" y="480554"/>
                </a:lnTo>
                <a:lnTo>
                  <a:pt x="2047505" y="472439"/>
                </a:lnTo>
                <a:cubicBezTo>
                  <a:pt x="2045277" y="469097"/>
                  <a:pt x="2046535" y="463849"/>
                  <a:pt x="2043695" y="461009"/>
                </a:cubicBezTo>
                <a:cubicBezTo>
                  <a:pt x="2040855" y="458169"/>
                  <a:pt x="2036075" y="458469"/>
                  <a:pt x="2032265" y="457199"/>
                </a:cubicBezTo>
                <a:close/>
                <a:moveTo>
                  <a:pt x="2370099" y="457158"/>
                </a:moveTo>
                <a:lnTo>
                  <a:pt x="2367545" y="464820"/>
                </a:lnTo>
                <a:lnTo>
                  <a:pt x="2366470" y="465100"/>
                </a:lnTo>
                <a:lnTo>
                  <a:pt x="2367445" y="461128"/>
                </a:lnTo>
                <a:close/>
                <a:moveTo>
                  <a:pt x="2417075" y="415290"/>
                </a:moveTo>
                <a:cubicBezTo>
                  <a:pt x="2428531" y="419108"/>
                  <a:pt x="2430087" y="418513"/>
                  <a:pt x="2439935" y="426719"/>
                </a:cubicBezTo>
                <a:cubicBezTo>
                  <a:pt x="2444074" y="430168"/>
                  <a:pt x="2446980" y="435018"/>
                  <a:pt x="2451365" y="438149"/>
                </a:cubicBezTo>
                <a:lnTo>
                  <a:pt x="2453709" y="439322"/>
                </a:lnTo>
                <a:lnTo>
                  <a:pt x="2424695" y="445769"/>
                </a:lnTo>
                <a:cubicBezTo>
                  <a:pt x="2408288" y="448006"/>
                  <a:pt x="2389976" y="442174"/>
                  <a:pt x="2375165" y="449579"/>
                </a:cubicBezTo>
                <a:lnTo>
                  <a:pt x="2370099" y="457158"/>
                </a:lnTo>
                <a:lnTo>
                  <a:pt x="2371355" y="453390"/>
                </a:lnTo>
                <a:cubicBezTo>
                  <a:pt x="2368213" y="449200"/>
                  <a:pt x="2361290" y="450375"/>
                  <a:pt x="2356115" y="449579"/>
                </a:cubicBezTo>
                <a:lnTo>
                  <a:pt x="2345624" y="448414"/>
                </a:lnTo>
                <a:lnTo>
                  <a:pt x="2348495" y="430529"/>
                </a:lnTo>
                <a:cubicBezTo>
                  <a:pt x="2350264" y="422694"/>
                  <a:pt x="2363432" y="424229"/>
                  <a:pt x="2371355" y="422909"/>
                </a:cubicBezTo>
                <a:close/>
                <a:moveTo>
                  <a:pt x="2227862" y="407547"/>
                </a:moveTo>
                <a:cubicBezTo>
                  <a:pt x="2241677" y="407444"/>
                  <a:pt x="2255697" y="409287"/>
                  <a:pt x="2276105" y="415290"/>
                </a:cubicBezTo>
                <a:cubicBezTo>
                  <a:pt x="2281274" y="416809"/>
                  <a:pt x="2283725" y="422909"/>
                  <a:pt x="2287535" y="426719"/>
                </a:cubicBezTo>
                <a:cubicBezTo>
                  <a:pt x="2287535" y="426719"/>
                  <a:pt x="2303374" y="430438"/>
                  <a:pt x="2310395" y="434339"/>
                </a:cubicBezTo>
                <a:cubicBezTo>
                  <a:pt x="2315105" y="436956"/>
                  <a:pt x="2318015" y="441959"/>
                  <a:pt x="2321825" y="445769"/>
                </a:cubicBezTo>
                <a:lnTo>
                  <a:pt x="2345624" y="448414"/>
                </a:lnTo>
                <a:lnTo>
                  <a:pt x="2341919" y="471496"/>
                </a:lnTo>
                <a:lnTo>
                  <a:pt x="2341909" y="472520"/>
                </a:lnTo>
                <a:lnTo>
                  <a:pt x="2329445" y="480059"/>
                </a:lnTo>
                <a:cubicBezTo>
                  <a:pt x="2324278" y="483750"/>
                  <a:pt x="2318338" y="486668"/>
                  <a:pt x="2314205" y="491489"/>
                </a:cubicBezTo>
                <a:cubicBezTo>
                  <a:pt x="2310509" y="495801"/>
                  <a:pt x="2309735" y="502003"/>
                  <a:pt x="2306585" y="506729"/>
                </a:cubicBezTo>
                <a:cubicBezTo>
                  <a:pt x="2291055" y="530024"/>
                  <a:pt x="2292515" y="522288"/>
                  <a:pt x="2290908" y="526889"/>
                </a:cubicBezTo>
                <a:lnTo>
                  <a:pt x="2288691" y="533671"/>
                </a:lnTo>
                <a:lnTo>
                  <a:pt x="2279915" y="521970"/>
                </a:lnTo>
                <a:cubicBezTo>
                  <a:pt x="2274424" y="518537"/>
                  <a:pt x="2267215" y="519429"/>
                  <a:pt x="2260865" y="518159"/>
                </a:cubicBezTo>
                <a:cubicBezTo>
                  <a:pt x="2250705" y="519429"/>
                  <a:pt x="2240425" y="523977"/>
                  <a:pt x="2230385" y="521970"/>
                </a:cubicBezTo>
                <a:cubicBezTo>
                  <a:pt x="2225895" y="521071"/>
                  <a:pt x="2225745" y="514017"/>
                  <a:pt x="2222765" y="510539"/>
                </a:cubicBezTo>
                <a:cubicBezTo>
                  <a:pt x="2218090" y="505084"/>
                  <a:pt x="2212605" y="500379"/>
                  <a:pt x="2207525" y="495299"/>
                </a:cubicBezTo>
                <a:cubicBezTo>
                  <a:pt x="2186425" y="511124"/>
                  <a:pt x="2196185" y="504604"/>
                  <a:pt x="2186902" y="508955"/>
                </a:cubicBezTo>
                <a:lnTo>
                  <a:pt x="2172074" y="516764"/>
                </a:lnTo>
                <a:lnTo>
                  <a:pt x="2175718" y="501395"/>
                </a:lnTo>
                <a:cubicBezTo>
                  <a:pt x="2195211" y="391783"/>
                  <a:pt x="2133023" y="459311"/>
                  <a:pt x="2180855" y="411479"/>
                </a:cubicBezTo>
                <a:cubicBezTo>
                  <a:pt x="2200440" y="409699"/>
                  <a:pt x="2214049" y="407650"/>
                  <a:pt x="2227862" y="407547"/>
                </a:cubicBezTo>
                <a:close/>
                <a:moveTo>
                  <a:pt x="9156775" y="267638"/>
                </a:moveTo>
                <a:cubicBezTo>
                  <a:pt x="9183697" y="267457"/>
                  <a:pt x="9210590" y="268256"/>
                  <a:pt x="9237436" y="270625"/>
                </a:cubicBezTo>
                <a:cubicBezTo>
                  <a:pt x="9250081" y="271741"/>
                  <a:pt x="9228199" y="294877"/>
                  <a:pt x="9228199" y="307571"/>
                </a:cubicBezTo>
                <a:cubicBezTo>
                  <a:pt x="9228199" y="323270"/>
                  <a:pt x="9233628" y="338523"/>
                  <a:pt x="9237436" y="353753"/>
                </a:cubicBezTo>
                <a:cubicBezTo>
                  <a:pt x="9239797" y="363198"/>
                  <a:pt x="9243593" y="372226"/>
                  <a:pt x="9246672" y="381462"/>
                </a:cubicBezTo>
                <a:cubicBezTo>
                  <a:pt x="9255908" y="384541"/>
                  <a:pt x="9264743" y="389321"/>
                  <a:pt x="9274381" y="390698"/>
                </a:cubicBezTo>
                <a:cubicBezTo>
                  <a:pt x="9308046" y="395507"/>
                  <a:pt x="9343123" y="391173"/>
                  <a:pt x="9375981" y="399935"/>
                </a:cubicBezTo>
                <a:cubicBezTo>
                  <a:pt x="9390855" y="403902"/>
                  <a:pt x="9400612" y="418408"/>
                  <a:pt x="9412927" y="427644"/>
                </a:cubicBezTo>
                <a:cubicBezTo>
                  <a:pt x="9412927" y="427644"/>
                  <a:pt x="9475281" y="436883"/>
                  <a:pt x="9505290" y="446116"/>
                </a:cubicBezTo>
                <a:cubicBezTo>
                  <a:pt x="9515900" y="449381"/>
                  <a:pt x="9522468" y="461079"/>
                  <a:pt x="9532999" y="464589"/>
                </a:cubicBezTo>
                <a:cubicBezTo>
                  <a:pt x="9550766" y="470511"/>
                  <a:pt x="9569735" y="472536"/>
                  <a:pt x="9588418" y="473825"/>
                </a:cubicBezTo>
                <a:cubicBezTo>
                  <a:pt x="9659129" y="478702"/>
                  <a:pt x="9730042" y="479983"/>
                  <a:pt x="9800854" y="483062"/>
                </a:cubicBezTo>
                <a:cubicBezTo>
                  <a:pt x="9825709" y="476848"/>
                  <a:pt x="9854047" y="472601"/>
                  <a:pt x="9874745" y="455353"/>
                </a:cubicBezTo>
                <a:cubicBezTo>
                  <a:pt x="9883273" y="448247"/>
                  <a:pt x="9882257" y="429398"/>
                  <a:pt x="9893218" y="427644"/>
                </a:cubicBezTo>
                <a:cubicBezTo>
                  <a:pt x="10062911" y="400493"/>
                  <a:pt x="10045620" y="398394"/>
                  <a:pt x="10133363" y="427644"/>
                </a:cubicBezTo>
                <a:cubicBezTo>
                  <a:pt x="10140067" y="428761"/>
                  <a:pt x="10201332" y="436011"/>
                  <a:pt x="10216490" y="446116"/>
                </a:cubicBezTo>
                <a:cubicBezTo>
                  <a:pt x="10227358" y="453362"/>
                  <a:pt x="10233122" y="466902"/>
                  <a:pt x="10244199" y="473825"/>
                </a:cubicBezTo>
                <a:cubicBezTo>
                  <a:pt x="10267386" y="488317"/>
                  <a:pt x="10300927" y="494935"/>
                  <a:pt x="10327327" y="501535"/>
                </a:cubicBezTo>
                <a:cubicBezTo>
                  <a:pt x="10555157" y="513850"/>
                  <a:pt x="10782811" y="530035"/>
                  <a:pt x="11010818" y="538480"/>
                </a:cubicBezTo>
                <a:cubicBezTo>
                  <a:pt x="11067125" y="540565"/>
                  <a:pt x="11067218" y="534747"/>
                  <a:pt x="11103181" y="510771"/>
                </a:cubicBezTo>
                <a:cubicBezTo>
                  <a:pt x="11127854" y="502547"/>
                  <a:pt x="11161303" y="489797"/>
                  <a:pt x="11186309" y="492298"/>
                </a:cubicBezTo>
                <a:cubicBezTo>
                  <a:pt x="11200009" y="493668"/>
                  <a:pt x="11210939" y="504613"/>
                  <a:pt x="11223254" y="510771"/>
                </a:cubicBezTo>
                <a:cubicBezTo>
                  <a:pt x="11260199" y="516929"/>
                  <a:pt x="11297527" y="521119"/>
                  <a:pt x="11334090" y="529244"/>
                </a:cubicBezTo>
                <a:cubicBezTo>
                  <a:pt x="11353098" y="533468"/>
                  <a:pt x="11370786" y="542367"/>
                  <a:pt x="11389509" y="547716"/>
                </a:cubicBezTo>
                <a:cubicBezTo>
                  <a:pt x="11413920" y="554691"/>
                  <a:pt x="11438906" y="559509"/>
                  <a:pt x="11463399" y="566189"/>
                </a:cubicBezTo>
                <a:cubicBezTo>
                  <a:pt x="11481821" y="571213"/>
                  <a:pt x="11513312" y="579733"/>
                  <a:pt x="11518818" y="603135"/>
                </a:cubicBezTo>
                <a:cubicBezTo>
                  <a:pt x="11540943" y="697167"/>
                  <a:pt x="11535014" y="704604"/>
                  <a:pt x="11518818" y="769389"/>
                </a:cubicBezTo>
                <a:cubicBezTo>
                  <a:pt x="11512660" y="778625"/>
                  <a:pt x="11509013" y="790163"/>
                  <a:pt x="11500345" y="797098"/>
                </a:cubicBezTo>
                <a:cubicBezTo>
                  <a:pt x="11492742" y="803180"/>
                  <a:pt x="11480737" y="800934"/>
                  <a:pt x="11472636" y="806335"/>
                </a:cubicBezTo>
                <a:cubicBezTo>
                  <a:pt x="11461768" y="813581"/>
                  <a:pt x="11454163" y="824808"/>
                  <a:pt x="11444927" y="834044"/>
                </a:cubicBezTo>
                <a:cubicBezTo>
                  <a:pt x="11359090" y="855502"/>
                  <a:pt x="11465826" y="829863"/>
                  <a:pt x="11352563" y="852516"/>
                </a:cubicBezTo>
                <a:cubicBezTo>
                  <a:pt x="11340115" y="855005"/>
                  <a:pt x="11327286" y="856753"/>
                  <a:pt x="11315618" y="861753"/>
                </a:cubicBezTo>
                <a:cubicBezTo>
                  <a:pt x="11305415" y="866126"/>
                  <a:pt x="11297547" y="874718"/>
                  <a:pt x="11287909" y="880225"/>
                </a:cubicBezTo>
                <a:cubicBezTo>
                  <a:pt x="11275954" y="887056"/>
                  <a:pt x="11262167" y="890694"/>
                  <a:pt x="11250963" y="898698"/>
                </a:cubicBezTo>
                <a:cubicBezTo>
                  <a:pt x="11240334" y="906290"/>
                  <a:pt x="11233289" y="918045"/>
                  <a:pt x="11223254" y="926407"/>
                </a:cubicBezTo>
                <a:cubicBezTo>
                  <a:pt x="11183547" y="959497"/>
                  <a:pt x="11209495" y="933287"/>
                  <a:pt x="11167836" y="954116"/>
                </a:cubicBezTo>
                <a:cubicBezTo>
                  <a:pt x="11157907" y="959080"/>
                  <a:pt x="11149363" y="966431"/>
                  <a:pt x="11140127" y="972589"/>
                </a:cubicBezTo>
                <a:cubicBezTo>
                  <a:pt x="11130891" y="975668"/>
                  <a:pt x="11121126" y="977471"/>
                  <a:pt x="11112418" y="981824"/>
                </a:cubicBezTo>
                <a:cubicBezTo>
                  <a:pt x="11095900" y="990084"/>
                  <a:pt x="11060308" y="1019644"/>
                  <a:pt x="11047763" y="1028007"/>
                </a:cubicBezTo>
                <a:cubicBezTo>
                  <a:pt x="11032826" y="1037965"/>
                  <a:pt x="11017638" y="1047687"/>
                  <a:pt x="11001581" y="1055716"/>
                </a:cubicBezTo>
                <a:cubicBezTo>
                  <a:pt x="10971536" y="1070739"/>
                  <a:pt x="10972629" y="1056959"/>
                  <a:pt x="10946163" y="1083425"/>
                </a:cubicBezTo>
                <a:cubicBezTo>
                  <a:pt x="10938313" y="1091275"/>
                  <a:pt x="10934797" y="1102607"/>
                  <a:pt x="10927690" y="1111135"/>
                </a:cubicBezTo>
                <a:cubicBezTo>
                  <a:pt x="10919328" y="1121170"/>
                  <a:pt x="10908482" y="1128926"/>
                  <a:pt x="10899981" y="1138844"/>
                </a:cubicBezTo>
                <a:cubicBezTo>
                  <a:pt x="10889963" y="1150532"/>
                  <a:pt x="10887206" y="1172056"/>
                  <a:pt x="10872272" y="1175789"/>
                </a:cubicBezTo>
                <a:cubicBezTo>
                  <a:pt x="10739231" y="1209049"/>
                  <a:pt x="10751456" y="1209159"/>
                  <a:pt x="10687545" y="1166553"/>
                </a:cubicBezTo>
                <a:cubicBezTo>
                  <a:pt x="10709690" y="1100117"/>
                  <a:pt x="10682822" y="1183082"/>
                  <a:pt x="10706018" y="1101898"/>
                </a:cubicBezTo>
                <a:cubicBezTo>
                  <a:pt x="10708693" y="1092537"/>
                  <a:pt x="10709172" y="1081792"/>
                  <a:pt x="10715254" y="1074189"/>
                </a:cubicBezTo>
                <a:cubicBezTo>
                  <a:pt x="10722189" y="1065521"/>
                  <a:pt x="10735114" y="1063565"/>
                  <a:pt x="10742963" y="1055716"/>
                </a:cubicBezTo>
                <a:cubicBezTo>
                  <a:pt x="10750812" y="1047866"/>
                  <a:pt x="10755278" y="1037243"/>
                  <a:pt x="10761436" y="1028007"/>
                </a:cubicBezTo>
                <a:cubicBezTo>
                  <a:pt x="10773751" y="1024928"/>
                  <a:pt x="10785892" y="1021042"/>
                  <a:pt x="10798381" y="1018771"/>
                </a:cubicBezTo>
                <a:cubicBezTo>
                  <a:pt x="10803641" y="1017815"/>
                  <a:pt x="10912748" y="1006550"/>
                  <a:pt x="10918454" y="991061"/>
                </a:cubicBezTo>
                <a:cubicBezTo>
                  <a:pt x="10936579" y="941865"/>
                  <a:pt x="10924611" y="886383"/>
                  <a:pt x="10927690" y="834044"/>
                </a:cubicBezTo>
                <a:cubicBezTo>
                  <a:pt x="10890996" y="824870"/>
                  <a:pt x="10876092" y="815926"/>
                  <a:pt x="10835327" y="834044"/>
                </a:cubicBezTo>
                <a:cubicBezTo>
                  <a:pt x="10823391" y="839349"/>
                  <a:pt x="10816854" y="852517"/>
                  <a:pt x="10807618" y="861753"/>
                </a:cubicBezTo>
                <a:lnTo>
                  <a:pt x="10779909" y="870989"/>
                </a:lnTo>
                <a:cubicBezTo>
                  <a:pt x="10746766" y="882036"/>
                  <a:pt x="10720689" y="911736"/>
                  <a:pt x="10696781" y="935644"/>
                </a:cubicBezTo>
                <a:cubicBezTo>
                  <a:pt x="10684945" y="938602"/>
                  <a:pt x="10645376" y="947490"/>
                  <a:pt x="10632127" y="954116"/>
                </a:cubicBezTo>
                <a:cubicBezTo>
                  <a:pt x="10608404" y="965978"/>
                  <a:pt x="10604349" y="979614"/>
                  <a:pt x="10576709" y="981824"/>
                </a:cubicBezTo>
                <a:cubicBezTo>
                  <a:pt x="10509122" y="987232"/>
                  <a:pt x="10441242" y="987983"/>
                  <a:pt x="10373509" y="991061"/>
                </a:cubicBezTo>
                <a:cubicBezTo>
                  <a:pt x="10327418" y="987770"/>
                  <a:pt x="10257956" y="969332"/>
                  <a:pt x="10207254" y="991061"/>
                </a:cubicBezTo>
                <a:cubicBezTo>
                  <a:pt x="10197051" y="995435"/>
                  <a:pt x="10188781" y="1003377"/>
                  <a:pt x="10179545" y="1009535"/>
                </a:cubicBezTo>
                <a:cubicBezTo>
                  <a:pt x="10167230" y="1012613"/>
                  <a:pt x="10155146" y="1016841"/>
                  <a:pt x="10142599" y="1018771"/>
                </a:cubicBezTo>
                <a:cubicBezTo>
                  <a:pt x="10115044" y="1023010"/>
                  <a:pt x="10079186" y="1008293"/>
                  <a:pt x="10059472" y="1028007"/>
                </a:cubicBezTo>
                <a:cubicBezTo>
                  <a:pt x="10039758" y="1047721"/>
                  <a:pt x="10053315" y="1083426"/>
                  <a:pt x="10050236" y="1111135"/>
                </a:cubicBezTo>
                <a:cubicBezTo>
                  <a:pt x="10065630" y="1114214"/>
                  <a:pt x="10081188" y="1116564"/>
                  <a:pt x="10096418" y="1120371"/>
                </a:cubicBezTo>
                <a:cubicBezTo>
                  <a:pt x="10129402" y="1128617"/>
                  <a:pt x="10152026" y="1142474"/>
                  <a:pt x="10179545" y="1166553"/>
                </a:cubicBezTo>
                <a:cubicBezTo>
                  <a:pt x="10187899" y="1173863"/>
                  <a:pt x="10190169" y="1186413"/>
                  <a:pt x="10198018" y="1194262"/>
                </a:cubicBezTo>
                <a:cubicBezTo>
                  <a:pt x="10238672" y="1234916"/>
                  <a:pt x="10252171" y="1206898"/>
                  <a:pt x="10244199" y="1286625"/>
                </a:cubicBezTo>
                <a:cubicBezTo>
                  <a:pt x="10243094" y="1297671"/>
                  <a:pt x="10230691" y="1304406"/>
                  <a:pt x="10225727" y="1314335"/>
                </a:cubicBezTo>
                <a:cubicBezTo>
                  <a:pt x="10221373" y="1323043"/>
                  <a:pt x="10219569" y="1332808"/>
                  <a:pt x="10216490" y="1342044"/>
                </a:cubicBezTo>
                <a:cubicBezTo>
                  <a:pt x="10207254" y="1351280"/>
                  <a:pt x="10198816" y="1361391"/>
                  <a:pt x="10188781" y="1369753"/>
                </a:cubicBezTo>
                <a:cubicBezTo>
                  <a:pt x="10175013" y="1381226"/>
                  <a:pt x="10123887" y="1409937"/>
                  <a:pt x="10114890" y="1415935"/>
                </a:cubicBezTo>
                <a:cubicBezTo>
                  <a:pt x="10102082" y="1424474"/>
                  <a:pt x="10090471" y="1434697"/>
                  <a:pt x="10077945" y="1443644"/>
                </a:cubicBezTo>
                <a:cubicBezTo>
                  <a:pt x="10068912" y="1450096"/>
                  <a:pt x="10059269" y="1455664"/>
                  <a:pt x="10050236" y="1462116"/>
                </a:cubicBezTo>
                <a:cubicBezTo>
                  <a:pt x="10037709" y="1471063"/>
                  <a:pt x="10027357" y="1483573"/>
                  <a:pt x="10013290" y="1489825"/>
                </a:cubicBezTo>
                <a:cubicBezTo>
                  <a:pt x="9943009" y="1521062"/>
                  <a:pt x="9985162" y="1471983"/>
                  <a:pt x="9948636" y="1526771"/>
                </a:cubicBezTo>
                <a:cubicBezTo>
                  <a:pt x="9948636" y="1526771"/>
                  <a:pt x="9898605" y="1536568"/>
                  <a:pt x="9874745" y="1545244"/>
                </a:cubicBezTo>
                <a:cubicBezTo>
                  <a:pt x="9856359" y="1551930"/>
                  <a:pt x="9817520" y="1589517"/>
                  <a:pt x="9810090" y="1600662"/>
                </a:cubicBezTo>
                <a:cubicBezTo>
                  <a:pt x="9800893" y="1614457"/>
                  <a:pt x="9797775" y="1631450"/>
                  <a:pt x="9791618" y="1646844"/>
                </a:cubicBezTo>
                <a:cubicBezTo>
                  <a:pt x="9794697" y="1656080"/>
                  <a:pt x="9798742" y="1665049"/>
                  <a:pt x="9800854" y="1674553"/>
                </a:cubicBezTo>
                <a:cubicBezTo>
                  <a:pt x="9804916" y="1692835"/>
                  <a:pt x="9804168" y="1712205"/>
                  <a:pt x="9810090" y="1729971"/>
                </a:cubicBezTo>
                <a:cubicBezTo>
                  <a:pt x="9812791" y="1738074"/>
                  <a:pt x="9855616" y="1793750"/>
                  <a:pt x="9856272" y="1794625"/>
                </a:cubicBezTo>
                <a:cubicBezTo>
                  <a:pt x="9871666" y="1797704"/>
                  <a:pt x="9888824" y="1796073"/>
                  <a:pt x="9902454" y="1803862"/>
                </a:cubicBezTo>
                <a:cubicBezTo>
                  <a:pt x="9912092" y="1809370"/>
                  <a:pt x="9917662" y="1820961"/>
                  <a:pt x="9920927" y="1831570"/>
                </a:cubicBezTo>
                <a:lnTo>
                  <a:pt x="9940656" y="1877655"/>
                </a:lnTo>
                <a:lnTo>
                  <a:pt x="9981211" y="1874515"/>
                </a:lnTo>
                <a:cubicBezTo>
                  <a:pt x="9995149" y="1873436"/>
                  <a:pt x="10009003" y="1871896"/>
                  <a:pt x="10022527" y="1868515"/>
                </a:cubicBezTo>
                <a:cubicBezTo>
                  <a:pt x="10033296" y="1865823"/>
                  <a:pt x="10040307" y="1855007"/>
                  <a:pt x="10050236" y="1850043"/>
                </a:cubicBezTo>
                <a:cubicBezTo>
                  <a:pt x="10058944" y="1845689"/>
                  <a:pt x="10068996" y="1844641"/>
                  <a:pt x="10077945" y="1840806"/>
                </a:cubicBezTo>
                <a:cubicBezTo>
                  <a:pt x="10106748" y="1828462"/>
                  <a:pt x="10123963" y="1820716"/>
                  <a:pt x="10142599" y="1794625"/>
                </a:cubicBezTo>
                <a:cubicBezTo>
                  <a:pt x="10150602" y="1783421"/>
                  <a:pt x="10154241" y="1769634"/>
                  <a:pt x="10161072" y="1757680"/>
                </a:cubicBezTo>
                <a:cubicBezTo>
                  <a:pt x="10166580" y="1748042"/>
                  <a:pt x="10173387" y="1739207"/>
                  <a:pt x="10179545" y="1729971"/>
                </a:cubicBezTo>
                <a:cubicBezTo>
                  <a:pt x="10193963" y="1708344"/>
                  <a:pt x="10201471" y="1654396"/>
                  <a:pt x="10207254" y="1628371"/>
                </a:cubicBezTo>
                <a:cubicBezTo>
                  <a:pt x="10221693" y="1563392"/>
                  <a:pt x="10210296" y="1617724"/>
                  <a:pt x="10225727" y="1563716"/>
                </a:cubicBezTo>
                <a:cubicBezTo>
                  <a:pt x="10229214" y="1551510"/>
                  <a:pt x="10225475" y="1535204"/>
                  <a:pt x="10234963" y="1526771"/>
                </a:cubicBezTo>
                <a:cubicBezTo>
                  <a:pt x="10255545" y="1508476"/>
                  <a:pt x="10284224" y="1502140"/>
                  <a:pt x="10308854" y="1489825"/>
                </a:cubicBezTo>
                <a:cubicBezTo>
                  <a:pt x="10311933" y="1494443"/>
                  <a:pt x="10313347" y="1506351"/>
                  <a:pt x="10327327" y="1517535"/>
                </a:cubicBezTo>
                <a:cubicBezTo>
                  <a:pt x="10335995" y="1524470"/>
                  <a:pt x="10339642" y="1536008"/>
                  <a:pt x="10345799" y="1545244"/>
                </a:cubicBezTo>
                <a:cubicBezTo>
                  <a:pt x="10315011" y="1548323"/>
                  <a:pt x="10268347" y="1527369"/>
                  <a:pt x="10253436" y="1554480"/>
                </a:cubicBezTo>
                <a:cubicBezTo>
                  <a:pt x="10225206" y="1605807"/>
                  <a:pt x="10249502" y="1671634"/>
                  <a:pt x="10244199" y="1729971"/>
                </a:cubicBezTo>
                <a:cubicBezTo>
                  <a:pt x="10243318" y="1739667"/>
                  <a:pt x="10237638" y="1748319"/>
                  <a:pt x="10234963" y="1757680"/>
                </a:cubicBezTo>
                <a:cubicBezTo>
                  <a:pt x="10231476" y="1769886"/>
                  <a:pt x="10228806" y="1782310"/>
                  <a:pt x="10225727" y="1794625"/>
                </a:cubicBezTo>
                <a:cubicBezTo>
                  <a:pt x="10225727" y="1794625"/>
                  <a:pt x="10199563" y="1830635"/>
                  <a:pt x="10188781" y="1850043"/>
                </a:cubicBezTo>
                <a:cubicBezTo>
                  <a:pt x="10184053" y="1858554"/>
                  <a:pt x="10182624" y="1868516"/>
                  <a:pt x="10179545" y="1877752"/>
                </a:cubicBezTo>
                <a:cubicBezTo>
                  <a:pt x="10167230" y="1890067"/>
                  <a:pt x="10154068" y="1901590"/>
                  <a:pt x="10142599" y="1914697"/>
                </a:cubicBezTo>
                <a:cubicBezTo>
                  <a:pt x="10132462" y="1926282"/>
                  <a:pt x="10129258" y="1946117"/>
                  <a:pt x="10114890" y="1951643"/>
                </a:cubicBezTo>
                <a:cubicBezTo>
                  <a:pt x="10042952" y="1979312"/>
                  <a:pt x="10035016" y="1967123"/>
                  <a:pt x="9985581" y="1942406"/>
                </a:cubicBezTo>
                <a:cubicBezTo>
                  <a:pt x="9973141" y="1939296"/>
                  <a:pt x="9960673" y="1938380"/>
                  <a:pt x="9950622" y="1934081"/>
                </a:cubicBezTo>
                <a:lnTo>
                  <a:pt x="9938006" y="1924655"/>
                </a:lnTo>
                <a:lnTo>
                  <a:pt x="9914291" y="1936919"/>
                </a:lnTo>
                <a:cubicBezTo>
                  <a:pt x="9885910" y="1942787"/>
                  <a:pt x="9849345" y="1930861"/>
                  <a:pt x="9819327" y="1933170"/>
                </a:cubicBezTo>
                <a:cubicBezTo>
                  <a:pt x="9736949" y="1900219"/>
                  <a:pt x="9789736" y="1936291"/>
                  <a:pt x="9754672" y="1822335"/>
                </a:cubicBezTo>
                <a:cubicBezTo>
                  <a:pt x="9751407" y="1811725"/>
                  <a:pt x="9740572" y="1804828"/>
                  <a:pt x="9736199" y="1794625"/>
                </a:cubicBezTo>
                <a:cubicBezTo>
                  <a:pt x="9731199" y="1782957"/>
                  <a:pt x="9730042" y="1769995"/>
                  <a:pt x="9726963" y="1757680"/>
                </a:cubicBezTo>
                <a:cubicBezTo>
                  <a:pt x="9726963" y="1757680"/>
                  <a:pt x="9704638" y="1718970"/>
                  <a:pt x="9690018" y="1702262"/>
                </a:cubicBezTo>
                <a:cubicBezTo>
                  <a:pt x="9682708" y="1693908"/>
                  <a:pt x="9670837" y="1690895"/>
                  <a:pt x="9662309" y="1683789"/>
                </a:cubicBezTo>
                <a:cubicBezTo>
                  <a:pt x="9652274" y="1675427"/>
                  <a:pt x="9643836" y="1665316"/>
                  <a:pt x="9634599" y="1656080"/>
                </a:cubicBezTo>
                <a:cubicBezTo>
                  <a:pt x="9553532" y="1644499"/>
                  <a:pt x="9590158" y="1654929"/>
                  <a:pt x="9523763" y="1628371"/>
                </a:cubicBezTo>
                <a:cubicBezTo>
                  <a:pt x="9503149" y="1620125"/>
                  <a:pt x="9490115" y="1595779"/>
                  <a:pt x="9468345" y="1591425"/>
                </a:cubicBezTo>
                <a:cubicBezTo>
                  <a:pt x="9454843" y="1588725"/>
                  <a:pt x="9443714" y="1603740"/>
                  <a:pt x="9431399" y="1609898"/>
                </a:cubicBezTo>
                <a:cubicBezTo>
                  <a:pt x="9440636" y="1612977"/>
                  <a:pt x="9450401" y="1614781"/>
                  <a:pt x="9459109" y="1619135"/>
                </a:cubicBezTo>
                <a:cubicBezTo>
                  <a:pt x="9551864" y="1665512"/>
                  <a:pt x="9410419" y="1607504"/>
                  <a:pt x="9523763" y="1656080"/>
                </a:cubicBezTo>
                <a:cubicBezTo>
                  <a:pt x="9532712" y="1659915"/>
                  <a:pt x="9549111" y="1655871"/>
                  <a:pt x="9551472" y="1665316"/>
                </a:cubicBezTo>
                <a:cubicBezTo>
                  <a:pt x="9605338" y="1880775"/>
                  <a:pt x="9524509" y="1749560"/>
                  <a:pt x="9579181" y="1831570"/>
                </a:cubicBezTo>
                <a:cubicBezTo>
                  <a:pt x="9606889" y="1850042"/>
                  <a:pt x="9609969" y="1846965"/>
                  <a:pt x="9625363" y="1877752"/>
                </a:cubicBezTo>
                <a:cubicBezTo>
                  <a:pt x="9629717" y="1886460"/>
                  <a:pt x="9629198" y="1897360"/>
                  <a:pt x="9634599" y="1905461"/>
                </a:cubicBezTo>
                <a:cubicBezTo>
                  <a:pt x="9641845" y="1916329"/>
                  <a:pt x="9658943" y="1920549"/>
                  <a:pt x="9662309" y="1933170"/>
                </a:cubicBezTo>
                <a:cubicBezTo>
                  <a:pt x="9671862" y="1968992"/>
                  <a:pt x="9668466" y="2007061"/>
                  <a:pt x="9671545" y="2044006"/>
                </a:cubicBezTo>
                <a:cubicBezTo>
                  <a:pt x="9658031" y="2064276"/>
                  <a:pt x="9642412" y="2085223"/>
                  <a:pt x="9634599" y="2108661"/>
                </a:cubicBezTo>
                <a:cubicBezTo>
                  <a:pt x="9629635" y="2123554"/>
                  <a:pt x="9628442" y="2139449"/>
                  <a:pt x="9625363" y="2154843"/>
                </a:cubicBezTo>
                <a:cubicBezTo>
                  <a:pt x="9619205" y="2164079"/>
                  <a:pt x="9614740" y="2174703"/>
                  <a:pt x="9606890" y="2182552"/>
                </a:cubicBezTo>
                <a:cubicBezTo>
                  <a:pt x="9599041" y="2190401"/>
                  <a:pt x="9584688" y="2191386"/>
                  <a:pt x="9579181" y="2201024"/>
                </a:cubicBezTo>
                <a:cubicBezTo>
                  <a:pt x="9571392" y="2214654"/>
                  <a:pt x="9573024" y="2231812"/>
                  <a:pt x="9569945" y="2247206"/>
                </a:cubicBezTo>
                <a:cubicBezTo>
                  <a:pt x="9569945" y="2247206"/>
                  <a:pt x="9534385" y="2274223"/>
                  <a:pt x="9514527" y="2284152"/>
                </a:cubicBezTo>
                <a:cubicBezTo>
                  <a:pt x="9440098" y="2321366"/>
                  <a:pt x="9512087" y="2258882"/>
                  <a:pt x="9449872" y="2321097"/>
                </a:cubicBezTo>
                <a:cubicBezTo>
                  <a:pt x="9335957" y="2327255"/>
                  <a:pt x="9221889" y="2331038"/>
                  <a:pt x="9108127" y="2339570"/>
                </a:cubicBezTo>
                <a:cubicBezTo>
                  <a:pt x="9098552" y="2340288"/>
                  <a:pt x="9055835" y="2357120"/>
                  <a:pt x="9052709" y="2367279"/>
                </a:cubicBezTo>
                <a:cubicBezTo>
                  <a:pt x="9042708" y="2399782"/>
                  <a:pt x="9046551" y="2435012"/>
                  <a:pt x="9043472" y="2468879"/>
                </a:cubicBezTo>
                <a:cubicBezTo>
                  <a:pt x="9072746" y="2512790"/>
                  <a:pt x="9058435" y="2486057"/>
                  <a:pt x="9080418" y="2552006"/>
                </a:cubicBezTo>
                <a:cubicBezTo>
                  <a:pt x="9092733" y="2558164"/>
                  <a:pt x="9106786" y="2561664"/>
                  <a:pt x="9117363" y="2570479"/>
                </a:cubicBezTo>
                <a:cubicBezTo>
                  <a:pt x="9125891" y="2577586"/>
                  <a:pt x="9134400" y="2587180"/>
                  <a:pt x="9135836" y="2598188"/>
                </a:cubicBezTo>
                <a:cubicBezTo>
                  <a:pt x="9158800" y="2774242"/>
                  <a:pt x="9176899" y="2735175"/>
                  <a:pt x="9126599" y="2810624"/>
                </a:cubicBezTo>
                <a:cubicBezTo>
                  <a:pt x="9098067" y="2814191"/>
                  <a:pt x="9054676" y="2830408"/>
                  <a:pt x="9024999" y="2810624"/>
                </a:cubicBezTo>
                <a:cubicBezTo>
                  <a:pt x="9014131" y="2803378"/>
                  <a:pt x="9006526" y="2792151"/>
                  <a:pt x="8997290" y="2782915"/>
                </a:cubicBezTo>
                <a:cubicBezTo>
                  <a:pt x="8984975" y="2776758"/>
                  <a:pt x="8970081" y="2774179"/>
                  <a:pt x="8960345" y="2764443"/>
                </a:cubicBezTo>
                <a:cubicBezTo>
                  <a:pt x="8953461" y="2757559"/>
                  <a:pt x="8952851" y="2746313"/>
                  <a:pt x="8951109" y="2736734"/>
                </a:cubicBezTo>
                <a:cubicBezTo>
                  <a:pt x="8946669" y="2712312"/>
                  <a:pt x="8944951" y="2687473"/>
                  <a:pt x="8941872" y="2662843"/>
                </a:cubicBezTo>
                <a:cubicBezTo>
                  <a:pt x="8935714" y="2650528"/>
                  <a:pt x="8933135" y="2635633"/>
                  <a:pt x="8923399" y="2625897"/>
                </a:cubicBezTo>
                <a:cubicBezTo>
                  <a:pt x="8916515" y="2619013"/>
                  <a:pt x="8900044" y="2607953"/>
                  <a:pt x="8895690" y="2616661"/>
                </a:cubicBezTo>
                <a:cubicBezTo>
                  <a:pt x="8883222" y="2641597"/>
                  <a:pt x="8889533" y="2672079"/>
                  <a:pt x="8886454" y="2699788"/>
                </a:cubicBezTo>
                <a:cubicBezTo>
                  <a:pt x="8889533" y="2715182"/>
                  <a:pt x="8890178" y="2731271"/>
                  <a:pt x="8895690" y="2745970"/>
                </a:cubicBezTo>
                <a:cubicBezTo>
                  <a:pt x="8899588" y="2756364"/>
                  <a:pt x="8909199" y="2763750"/>
                  <a:pt x="8914163" y="2773679"/>
                </a:cubicBezTo>
                <a:cubicBezTo>
                  <a:pt x="8918517" y="2782387"/>
                  <a:pt x="8920320" y="2792152"/>
                  <a:pt x="8923399" y="2801388"/>
                </a:cubicBezTo>
                <a:cubicBezTo>
                  <a:pt x="8929557" y="2810624"/>
                  <a:pt x="8936908" y="2819168"/>
                  <a:pt x="8941872" y="2829097"/>
                </a:cubicBezTo>
                <a:cubicBezTo>
                  <a:pt x="8976163" y="2897678"/>
                  <a:pt x="8963071" y="2916171"/>
                  <a:pt x="8969581" y="3013824"/>
                </a:cubicBezTo>
                <a:cubicBezTo>
                  <a:pt x="8972660" y="3023061"/>
                  <a:pt x="8973417" y="3033433"/>
                  <a:pt x="8978818" y="3041534"/>
                </a:cubicBezTo>
                <a:cubicBezTo>
                  <a:pt x="8986064" y="3052402"/>
                  <a:pt x="8998165" y="3059208"/>
                  <a:pt x="9006527" y="3069243"/>
                </a:cubicBezTo>
                <a:cubicBezTo>
                  <a:pt x="9013633" y="3077771"/>
                  <a:pt x="9018842" y="3087716"/>
                  <a:pt x="9024999" y="3096952"/>
                </a:cubicBezTo>
                <a:cubicBezTo>
                  <a:pt x="9034236" y="3103109"/>
                  <a:pt x="9042780" y="3110460"/>
                  <a:pt x="9052709" y="3115424"/>
                </a:cubicBezTo>
                <a:cubicBezTo>
                  <a:pt x="9070584" y="3124361"/>
                  <a:pt x="9103352" y="3123721"/>
                  <a:pt x="9108127" y="3152370"/>
                </a:cubicBezTo>
                <a:cubicBezTo>
                  <a:pt x="9109952" y="3163320"/>
                  <a:pt x="9092062" y="3169243"/>
                  <a:pt x="9089654" y="3180079"/>
                </a:cubicBezTo>
                <a:cubicBezTo>
                  <a:pt x="9079547" y="3225560"/>
                  <a:pt x="9077339" y="3272442"/>
                  <a:pt x="9071181" y="3318624"/>
                </a:cubicBezTo>
                <a:cubicBezTo>
                  <a:pt x="9077339" y="3327861"/>
                  <a:pt x="9080986" y="3339399"/>
                  <a:pt x="9089654" y="3346334"/>
                </a:cubicBezTo>
                <a:cubicBezTo>
                  <a:pt x="9097256" y="3352416"/>
                  <a:pt x="9108655" y="3351216"/>
                  <a:pt x="9117363" y="3355570"/>
                </a:cubicBezTo>
                <a:cubicBezTo>
                  <a:pt x="9127292" y="3360534"/>
                  <a:pt x="9135836" y="3367885"/>
                  <a:pt x="9145072" y="3374043"/>
                </a:cubicBezTo>
                <a:lnTo>
                  <a:pt x="9209727" y="3383279"/>
                </a:lnTo>
                <a:cubicBezTo>
                  <a:pt x="9275574" y="3392685"/>
                  <a:pt x="9266239" y="3398106"/>
                  <a:pt x="9311327" y="3410988"/>
                </a:cubicBezTo>
                <a:cubicBezTo>
                  <a:pt x="9323533" y="3414475"/>
                  <a:pt x="9337251" y="3413926"/>
                  <a:pt x="9348272" y="3420224"/>
                </a:cubicBezTo>
                <a:cubicBezTo>
                  <a:pt x="9359613" y="3426705"/>
                  <a:pt x="9366745" y="3438697"/>
                  <a:pt x="9375981" y="3447934"/>
                </a:cubicBezTo>
                <a:lnTo>
                  <a:pt x="9403690" y="3457170"/>
                </a:lnTo>
                <a:lnTo>
                  <a:pt x="9459109" y="3475643"/>
                </a:lnTo>
                <a:cubicBezTo>
                  <a:pt x="9477582" y="3481800"/>
                  <a:pt x="9495741" y="3488992"/>
                  <a:pt x="9514527" y="3494115"/>
                </a:cubicBezTo>
                <a:cubicBezTo>
                  <a:pt x="9529673" y="3498246"/>
                  <a:pt x="9547079" y="3495563"/>
                  <a:pt x="9560709" y="3503352"/>
                </a:cubicBezTo>
                <a:cubicBezTo>
                  <a:pt x="9570347" y="3508860"/>
                  <a:pt x="9570513" y="3524127"/>
                  <a:pt x="9579181" y="3531061"/>
                </a:cubicBezTo>
                <a:cubicBezTo>
                  <a:pt x="9586783" y="3537143"/>
                  <a:pt x="9604529" y="3530852"/>
                  <a:pt x="9606890" y="3540297"/>
                </a:cubicBezTo>
                <a:cubicBezTo>
                  <a:pt x="9609582" y="3551066"/>
                  <a:pt x="9594575" y="3558770"/>
                  <a:pt x="9588418" y="3568006"/>
                </a:cubicBezTo>
                <a:cubicBezTo>
                  <a:pt x="9566866" y="3564927"/>
                  <a:pt x="9545111" y="3563039"/>
                  <a:pt x="9523763" y="3558770"/>
                </a:cubicBezTo>
                <a:cubicBezTo>
                  <a:pt x="9488925" y="3551803"/>
                  <a:pt x="9472381" y="3533752"/>
                  <a:pt x="9440636" y="3512588"/>
                </a:cubicBezTo>
                <a:cubicBezTo>
                  <a:pt x="9415155" y="3509403"/>
                  <a:pt x="9367516" y="3508355"/>
                  <a:pt x="9339036" y="3494115"/>
                </a:cubicBezTo>
                <a:cubicBezTo>
                  <a:pt x="9329107" y="3489151"/>
                  <a:pt x="9320563" y="3481800"/>
                  <a:pt x="9311327" y="3475643"/>
                </a:cubicBezTo>
                <a:cubicBezTo>
                  <a:pt x="9274792" y="3471797"/>
                  <a:pt x="9167035" y="3473180"/>
                  <a:pt x="9108127" y="3447934"/>
                </a:cubicBezTo>
                <a:cubicBezTo>
                  <a:pt x="9095471" y="3442510"/>
                  <a:pt x="9082385" y="3437464"/>
                  <a:pt x="9071181" y="3429461"/>
                </a:cubicBezTo>
                <a:cubicBezTo>
                  <a:pt x="9060552" y="3421869"/>
                  <a:pt x="9053507" y="3410114"/>
                  <a:pt x="9043472" y="3401752"/>
                </a:cubicBezTo>
                <a:cubicBezTo>
                  <a:pt x="9034944" y="3394645"/>
                  <a:pt x="9022987" y="3391707"/>
                  <a:pt x="9015763" y="3383279"/>
                </a:cubicBezTo>
                <a:cubicBezTo>
                  <a:pt x="9004080" y="3369649"/>
                  <a:pt x="8997290" y="3352491"/>
                  <a:pt x="8988054" y="3337097"/>
                </a:cubicBezTo>
                <a:cubicBezTo>
                  <a:pt x="8975739" y="3330939"/>
                  <a:pt x="8959924" y="3329201"/>
                  <a:pt x="8951109" y="3318624"/>
                </a:cubicBezTo>
                <a:cubicBezTo>
                  <a:pt x="8949920" y="3317197"/>
                  <a:pt x="8937903" y="3259237"/>
                  <a:pt x="8932636" y="3253970"/>
                </a:cubicBezTo>
                <a:cubicBezTo>
                  <a:pt x="8875569" y="3196903"/>
                  <a:pt x="8908114" y="3272770"/>
                  <a:pt x="8886454" y="3207788"/>
                </a:cubicBezTo>
                <a:lnTo>
                  <a:pt x="8867981" y="3180079"/>
                </a:lnTo>
                <a:cubicBezTo>
                  <a:pt x="8860735" y="3169211"/>
                  <a:pt x="8849508" y="3161606"/>
                  <a:pt x="8840272" y="3152370"/>
                </a:cubicBezTo>
                <a:cubicBezTo>
                  <a:pt x="8821799" y="3133897"/>
                  <a:pt x="8801174" y="3117352"/>
                  <a:pt x="8784854" y="3096952"/>
                </a:cubicBezTo>
                <a:cubicBezTo>
                  <a:pt x="8759225" y="3064916"/>
                  <a:pt x="8772716" y="3063439"/>
                  <a:pt x="8757145" y="3032297"/>
                </a:cubicBezTo>
                <a:cubicBezTo>
                  <a:pt x="8752181" y="3022368"/>
                  <a:pt x="8744830" y="3013824"/>
                  <a:pt x="8738672" y="3004588"/>
                </a:cubicBezTo>
                <a:lnTo>
                  <a:pt x="8784854" y="2986115"/>
                </a:lnTo>
                <a:cubicBezTo>
                  <a:pt x="8805467" y="2977870"/>
                  <a:pt x="8817271" y="2952432"/>
                  <a:pt x="8821799" y="2930697"/>
                </a:cubicBezTo>
                <a:cubicBezTo>
                  <a:pt x="8833119" y="2876360"/>
                  <a:pt x="8827957" y="2819861"/>
                  <a:pt x="8831036" y="2764443"/>
                </a:cubicBezTo>
                <a:cubicBezTo>
                  <a:pt x="8831036" y="2764443"/>
                  <a:pt x="8818272" y="2715290"/>
                  <a:pt x="8812563" y="2690552"/>
                </a:cubicBezTo>
                <a:cubicBezTo>
                  <a:pt x="8809033" y="2675255"/>
                  <a:pt x="8806406" y="2659764"/>
                  <a:pt x="8803327" y="2644370"/>
                </a:cubicBezTo>
                <a:lnTo>
                  <a:pt x="8784854" y="2616661"/>
                </a:lnTo>
                <a:cubicBezTo>
                  <a:pt x="8768652" y="2592359"/>
                  <a:pt x="8770207" y="2559658"/>
                  <a:pt x="8757145" y="2533534"/>
                </a:cubicBezTo>
                <a:cubicBezTo>
                  <a:pt x="8751303" y="2521851"/>
                  <a:pt x="8738672" y="2515061"/>
                  <a:pt x="8729436" y="2505824"/>
                </a:cubicBezTo>
                <a:cubicBezTo>
                  <a:pt x="8717121" y="2502745"/>
                  <a:pt x="8704696" y="2500075"/>
                  <a:pt x="8692490" y="2496588"/>
                </a:cubicBezTo>
                <a:cubicBezTo>
                  <a:pt x="8683129" y="2493913"/>
                  <a:pt x="8670863" y="2494955"/>
                  <a:pt x="8664781" y="2487352"/>
                </a:cubicBezTo>
                <a:cubicBezTo>
                  <a:pt x="8656851" y="2477439"/>
                  <a:pt x="8662586" y="2460968"/>
                  <a:pt x="8655545" y="2450406"/>
                </a:cubicBezTo>
                <a:cubicBezTo>
                  <a:pt x="8649388" y="2441170"/>
                  <a:pt x="8632800" y="2441863"/>
                  <a:pt x="8627836" y="2431934"/>
                </a:cubicBezTo>
                <a:cubicBezTo>
                  <a:pt x="8619461" y="2415183"/>
                  <a:pt x="8621678" y="2394988"/>
                  <a:pt x="8618599" y="2376515"/>
                </a:cubicBezTo>
                <a:cubicBezTo>
                  <a:pt x="8609363" y="2367279"/>
                  <a:pt x="8599252" y="2358841"/>
                  <a:pt x="8590890" y="2348806"/>
                </a:cubicBezTo>
                <a:cubicBezTo>
                  <a:pt x="8583784" y="2340278"/>
                  <a:pt x="8583303" y="2323274"/>
                  <a:pt x="8572418" y="2321097"/>
                </a:cubicBezTo>
                <a:cubicBezTo>
                  <a:pt x="8561533" y="2318920"/>
                  <a:pt x="8553945" y="2333412"/>
                  <a:pt x="8544709" y="2339570"/>
                </a:cubicBezTo>
                <a:cubicBezTo>
                  <a:pt x="8506650" y="2352255"/>
                  <a:pt x="8500671" y="2351548"/>
                  <a:pt x="8461581" y="2385752"/>
                </a:cubicBezTo>
                <a:cubicBezTo>
                  <a:pt x="8453227" y="2393062"/>
                  <a:pt x="8451777" y="2406527"/>
                  <a:pt x="8443109" y="2413461"/>
                </a:cubicBezTo>
                <a:cubicBezTo>
                  <a:pt x="8411242" y="2438954"/>
                  <a:pt x="8412931" y="2428338"/>
                  <a:pt x="8415969" y="2421275"/>
                </a:cubicBezTo>
                <a:lnTo>
                  <a:pt x="8417281" y="2418682"/>
                </a:lnTo>
                <a:lnTo>
                  <a:pt x="8417513" y="2418303"/>
                </a:lnTo>
                <a:cubicBezTo>
                  <a:pt x="8418429" y="2416702"/>
                  <a:pt x="8418423" y="2416562"/>
                  <a:pt x="8417998" y="2417264"/>
                </a:cubicBezTo>
                <a:lnTo>
                  <a:pt x="8417281" y="2418682"/>
                </a:lnTo>
                <a:lnTo>
                  <a:pt x="8411496" y="2428111"/>
                </a:lnTo>
                <a:cubicBezTo>
                  <a:pt x="8408233" y="2433255"/>
                  <a:pt x="8403544" y="2440480"/>
                  <a:pt x="8396927" y="2450406"/>
                </a:cubicBezTo>
                <a:cubicBezTo>
                  <a:pt x="8323670" y="2474827"/>
                  <a:pt x="8420587" y="2437929"/>
                  <a:pt x="8341509" y="2487352"/>
                </a:cubicBezTo>
                <a:cubicBezTo>
                  <a:pt x="8281055" y="2525135"/>
                  <a:pt x="8303643" y="2480878"/>
                  <a:pt x="8286090" y="2533534"/>
                </a:cubicBezTo>
                <a:cubicBezTo>
                  <a:pt x="8270696" y="2542770"/>
                  <a:pt x="8251731" y="2547733"/>
                  <a:pt x="8239909" y="2561243"/>
                </a:cubicBezTo>
                <a:cubicBezTo>
                  <a:pt x="8209031" y="2596532"/>
                  <a:pt x="8213119" y="2723850"/>
                  <a:pt x="8212199" y="2736734"/>
                </a:cubicBezTo>
                <a:lnTo>
                  <a:pt x="8249145" y="2792152"/>
                </a:lnTo>
                <a:cubicBezTo>
                  <a:pt x="8270977" y="2824899"/>
                  <a:pt x="8273282" y="2898545"/>
                  <a:pt x="8276854" y="2930697"/>
                </a:cubicBezTo>
                <a:cubicBezTo>
                  <a:pt x="8255302" y="2936855"/>
                  <a:pt x="8234440" y="2951950"/>
                  <a:pt x="8212199" y="2949170"/>
                </a:cubicBezTo>
                <a:cubicBezTo>
                  <a:pt x="8202538" y="2947962"/>
                  <a:pt x="8202423" y="2931182"/>
                  <a:pt x="8202963" y="2921461"/>
                </a:cubicBezTo>
                <a:cubicBezTo>
                  <a:pt x="8205548" y="2874942"/>
                  <a:pt x="8215278" y="2829097"/>
                  <a:pt x="8221436" y="2782915"/>
                </a:cubicBezTo>
                <a:cubicBezTo>
                  <a:pt x="8198110" y="2790691"/>
                  <a:pt x="8171495" y="2796318"/>
                  <a:pt x="8156781" y="2819861"/>
                </a:cubicBezTo>
                <a:cubicBezTo>
                  <a:pt x="8138122" y="2849715"/>
                  <a:pt x="8156968" y="2913159"/>
                  <a:pt x="8138309" y="2819861"/>
                </a:cubicBezTo>
                <a:cubicBezTo>
                  <a:pt x="8082889" y="2801387"/>
                  <a:pt x="8132151" y="2826019"/>
                  <a:pt x="8101363" y="2782915"/>
                </a:cubicBezTo>
                <a:cubicBezTo>
                  <a:pt x="8091240" y="2768743"/>
                  <a:pt x="8076733" y="2758285"/>
                  <a:pt x="8064418" y="2745970"/>
                </a:cubicBezTo>
                <a:cubicBezTo>
                  <a:pt x="8055182" y="2742891"/>
                  <a:pt x="8044810" y="2742135"/>
                  <a:pt x="8036709" y="2736734"/>
                </a:cubicBezTo>
                <a:cubicBezTo>
                  <a:pt x="7968310" y="2691135"/>
                  <a:pt x="8006404" y="2616545"/>
                  <a:pt x="7999763" y="2533534"/>
                </a:cubicBezTo>
                <a:cubicBezTo>
                  <a:pt x="7998270" y="2514866"/>
                  <a:pt x="7993606" y="2496588"/>
                  <a:pt x="7990527" y="2478115"/>
                </a:cubicBezTo>
                <a:cubicBezTo>
                  <a:pt x="7962404" y="2435931"/>
                  <a:pt x="7977730" y="2465650"/>
                  <a:pt x="7962818" y="2413461"/>
                </a:cubicBezTo>
                <a:cubicBezTo>
                  <a:pt x="7960143" y="2404100"/>
                  <a:pt x="7963128" y="2387661"/>
                  <a:pt x="7953581" y="2385752"/>
                </a:cubicBezTo>
                <a:cubicBezTo>
                  <a:pt x="7926243" y="2380284"/>
                  <a:pt x="7898163" y="2391909"/>
                  <a:pt x="7870454" y="2394988"/>
                </a:cubicBezTo>
                <a:cubicBezTo>
                  <a:pt x="7858139" y="2388830"/>
                  <a:pt x="7843245" y="2386251"/>
                  <a:pt x="7833509" y="2376515"/>
                </a:cubicBezTo>
                <a:cubicBezTo>
                  <a:pt x="7826625" y="2369631"/>
                  <a:pt x="7828107" y="2357755"/>
                  <a:pt x="7824272" y="2348806"/>
                </a:cubicBezTo>
                <a:cubicBezTo>
                  <a:pt x="7806036" y="2306256"/>
                  <a:pt x="7809768" y="2315830"/>
                  <a:pt x="7778090" y="2284152"/>
                </a:cubicBezTo>
                <a:cubicBezTo>
                  <a:pt x="7721467" y="2265276"/>
                  <a:pt x="7757265" y="2281799"/>
                  <a:pt x="7685727" y="2210261"/>
                </a:cubicBezTo>
                <a:cubicBezTo>
                  <a:pt x="7676491" y="2207182"/>
                  <a:pt x="7667134" y="2204443"/>
                  <a:pt x="7658018" y="2201024"/>
                </a:cubicBezTo>
                <a:cubicBezTo>
                  <a:pt x="7642494" y="2195202"/>
                  <a:pt x="7627565" y="2187795"/>
                  <a:pt x="7611836" y="2182552"/>
                </a:cubicBezTo>
                <a:cubicBezTo>
                  <a:pt x="7590572" y="2175464"/>
                  <a:pt x="7568733" y="2170237"/>
                  <a:pt x="7547181" y="2164079"/>
                </a:cubicBezTo>
                <a:cubicBezTo>
                  <a:pt x="7525834" y="2157980"/>
                  <a:pt x="7511620" y="2137063"/>
                  <a:pt x="7491763" y="2127134"/>
                </a:cubicBezTo>
                <a:cubicBezTo>
                  <a:pt x="7414823" y="2088664"/>
                  <a:pt x="7453412" y="2134262"/>
                  <a:pt x="7417872" y="2080952"/>
                </a:cubicBezTo>
                <a:cubicBezTo>
                  <a:pt x="7408636" y="2077873"/>
                  <a:pt x="7399608" y="2074076"/>
                  <a:pt x="7390163" y="2071715"/>
                </a:cubicBezTo>
                <a:cubicBezTo>
                  <a:pt x="7374933" y="2067907"/>
                  <a:pt x="7358680" y="2067991"/>
                  <a:pt x="7343981" y="2062479"/>
                </a:cubicBezTo>
                <a:cubicBezTo>
                  <a:pt x="7333587" y="2058581"/>
                  <a:pt x="7326201" y="2048970"/>
                  <a:pt x="7316272" y="2044006"/>
                </a:cubicBezTo>
                <a:cubicBezTo>
                  <a:pt x="7285326" y="2028533"/>
                  <a:pt x="7231770" y="2028460"/>
                  <a:pt x="7205436" y="2025534"/>
                </a:cubicBezTo>
                <a:cubicBezTo>
                  <a:pt x="7193121" y="2028613"/>
                  <a:pt x="7173047" y="2022922"/>
                  <a:pt x="7168490" y="2034770"/>
                </a:cubicBezTo>
                <a:cubicBezTo>
                  <a:pt x="7126256" y="2144578"/>
                  <a:pt x="7132537" y="2136700"/>
                  <a:pt x="7186963" y="2154843"/>
                </a:cubicBezTo>
                <a:cubicBezTo>
                  <a:pt x="7214672" y="2157922"/>
                  <a:pt x="7242590" y="2159496"/>
                  <a:pt x="7270090" y="2164079"/>
                </a:cubicBezTo>
                <a:cubicBezTo>
                  <a:pt x="7319901" y="2172381"/>
                  <a:pt x="7350509" y="2176240"/>
                  <a:pt x="7390163" y="2201024"/>
                </a:cubicBezTo>
                <a:cubicBezTo>
                  <a:pt x="7403217" y="2209183"/>
                  <a:pt x="7416972" y="2217149"/>
                  <a:pt x="7427109" y="2228734"/>
                </a:cubicBezTo>
                <a:cubicBezTo>
                  <a:pt x="7438931" y="2242244"/>
                  <a:pt x="7445303" y="2259692"/>
                  <a:pt x="7454818" y="2274915"/>
                </a:cubicBezTo>
                <a:cubicBezTo>
                  <a:pt x="7460701" y="2284328"/>
                  <a:pt x="7469167" y="2292317"/>
                  <a:pt x="7473290" y="2302624"/>
                </a:cubicBezTo>
                <a:cubicBezTo>
                  <a:pt x="7481614" y="2323435"/>
                  <a:pt x="7485605" y="2345727"/>
                  <a:pt x="7491763" y="2367279"/>
                </a:cubicBezTo>
                <a:cubicBezTo>
                  <a:pt x="7470536" y="2515864"/>
                  <a:pt x="7487058" y="2455282"/>
                  <a:pt x="7454818" y="2552006"/>
                </a:cubicBezTo>
                <a:cubicBezTo>
                  <a:pt x="7445582" y="2561242"/>
                  <a:pt x="7435471" y="2569680"/>
                  <a:pt x="7427109" y="2579715"/>
                </a:cubicBezTo>
                <a:cubicBezTo>
                  <a:pt x="7413952" y="2595503"/>
                  <a:pt x="7406399" y="2622423"/>
                  <a:pt x="7380927" y="2625897"/>
                </a:cubicBezTo>
                <a:cubicBezTo>
                  <a:pt x="7322886" y="2633812"/>
                  <a:pt x="7263933" y="2632055"/>
                  <a:pt x="7205436" y="2635134"/>
                </a:cubicBezTo>
                <a:cubicBezTo>
                  <a:pt x="7103384" y="2624928"/>
                  <a:pt x="7142426" y="2635681"/>
                  <a:pt x="7085363" y="2616661"/>
                </a:cubicBezTo>
                <a:cubicBezTo>
                  <a:pt x="7055576" y="2606732"/>
                  <a:pt x="7022304" y="2609459"/>
                  <a:pt x="6992999" y="2598188"/>
                </a:cubicBezTo>
                <a:cubicBezTo>
                  <a:pt x="6980808" y="2593499"/>
                  <a:pt x="6975919" y="2578071"/>
                  <a:pt x="6965290" y="2570479"/>
                </a:cubicBezTo>
                <a:cubicBezTo>
                  <a:pt x="6954086" y="2562476"/>
                  <a:pt x="6938081" y="2561742"/>
                  <a:pt x="6928345" y="2552006"/>
                </a:cubicBezTo>
                <a:cubicBezTo>
                  <a:pt x="6912244" y="2535905"/>
                  <a:pt x="6905790" y="2498733"/>
                  <a:pt x="6900636" y="2478115"/>
                </a:cubicBezTo>
                <a:cubicBezTo>
                  <a:pt x="6894019" y="2468189"/>
                  <a:pt x="6889220" y="2461073"/>
                  <a:pt x="6885814" y="2456071"/>
                </a:cubicBezTo>
                <a:lnTo>
                  <a:pt x="6879600" y="2447072"/>
                </a:lnTo>
                <a:lnTo>
                  <a:pt x="6881269" y="2449307"/>
                </a:lnTo>
                <a:cubicBezTo>
                  <a:pt x="6885739" y="2454939"/>
                  <a:pt x="6892047" y="2460937"/>
                  <a:pt x="6872927" y="2422697"/>
                </a:cubicBezTo>
                <a:cubicBezTo>
                  <a:pt x="6841034" y="2358911"/>
                  <a:pt x="6864440" y="2434935"/>
                  <a:pt x="6845218" y="2358043"/>
                </a:cubicBezTo>
                <a:cubicBezTo>
                  <a:pt x="6839060" y="2345728"/>
                  <a:pt x="6831580" y="2333989"/>
                  <a:pt x="6826745" y="2321097"/>
                </a:cubicBezTo>
                <a:cubicBezTo>
                  <a:pt x="6817864" y="2297413"/>
                  <a:pt x="6819440" y="2278779"/>
                  <a:pt x="6808272" y="2256443"/>
                </a:cubicBezTo>
                <a:cubicBezTo>
                  <a:pt x="6776561" y="2193024"/>
                  <a:pt x="6798381" y="2271648"/>
                  <a:pt x="6780563" y="2182552"/>
                </a:cubicBezTo>
                <a:lnTo>
                  <a:pt x="6762090" y="2136370"/>
                </a:lnTo>
                <a:cubicBezTo>
                  <a:pt x="6753845" y="2115757"/>
                  <a:pt x="6733598" y="2060423"/>
                  <a:pt x="6725145" y="2080952"/>
                </a:cubicBezTo>
                <a:cubicBezTo>
                  <a:pt x="6668226" y="2219186"/>
                  <a:pt x="6678665" y="2237073"/>
                  <a:pt x="6706672" y="2321097"/>
                </a:cubicBezTo>
                <a:cubicBezTo>
                  <a:pt x="6706672" y="2321097"/>
                  <a:pt x="6731698" y="2357784"/>
                  <a:pt x="6743618" y="2376515"/>
                </a:cubicBezTo>
                <a:cubicBezTo>
                  <a:pt x="6796308" y="2459313"/>
                  <a:pt x="6754819" y="2390336"/>
                  <a:pt x="6780563" y="2450406"/>
                </a:cubicBezTo>
                <a:cubicBezTo>
                  <a:pt x="6785987" y="2463062"/>
                  <a:pt x="6792205" y="2475397"/>
                  <a:pt x="6799036" y="2487352"/>
                </a:cubicBezTo>
                <a:cubicBezTo>
                  <a:pt x="6804544" y="2496990"/>
                  <a:pt x="6813611" y="2504667"/>
                  <a:pt x="6817509" y="2515061"/>
                </a:cubicBezTo>
                <a:cubicBezTo>
                  <a:pt x="6823021" y="2529760"/>
                  <a:pt x="6823666" y="2545849"/>
                  <a:pt x="6826745" y="2561243"/>
                </a:cubicBezTo>
                <a:cubicBezTo>
                  <a:pt x="6835981" y="2567400"/>
                  <a:pt x="6848947" y="2570077"/>
                  <a:pt x="6854454" y="2579715"/>
                </a:cubicBezTo>
                <a:cubicBezTo>
                  <a:pt x="6862243" y="2593345"/>
                  <a:pt x="6860284" y="2610572"/>
                  <a:pt x="6863690" y="2625897"/>
                </a:cubicBezTo>
                <a:cubicBezTo>
                  <a:pt x="6866444" y="2638289"/>
                  <a:pt x="6869848" y="2650528"/>
                  <a:pt x="6872927" y="2662843"/>
                </a:cubicBezTo>
                <a:cubicBezTo>
                  <a:pt x="6884699" y="2680502"/>
                  <a:pt x="6899960" y="2707319"/>
                  <a:pt x="6919109" y="2718261"/>
                </a:cubicBezTo>
                <a:cubicBezTo>
                  <a:pt x="6930131" y="2724559"/>
                  <a:pt x="6943739" y="2724418"/>
                  <a:pt x="6956054" y="2727497"/>
                </a:cubicBezTo>
                <a:cubicBezTo>
                  <a:pt x="6992999" y="2730576"/>
                  <a:pt x="7030142" y="2731834"/>
                  <a:pt x="7066890" y="2736734"/>
                </a:cubicBezTo>
                <a:cubicBezTo>
                  <a:pt x="7076541" y="2738021"/>
                  <a:pt x="7085238" y="2743295"/>
                  <a:pt x="7094599" y="2745970"/>
                </a:cubicBezTo>
                <a:cubicBezTo>
                  <a:pt x="7106805" y="2749457"/>
                  <a:pt x="7119230" y="2752127"/>
                  <a:pt x="7131545" y="2755206"/>
                </a:cubicBezTo>
                <a:cubicBezTo>
                  <a:pt x="7174648" y="2758285"/>
                  <a:pt x="7217905" y="2759671"/>
                  <a:pt x="7260854" y="2764443"/>
                </a:cubicBezTo>
                <a:cubicBezTo>
                  <a:pt x="7273470" y="2765845"/>
                  <a:pt x="7294013" y="2761563"/>
                  <a:pt x="7297799" y="2773679"/>
                </a:cubicBezTo>
                <a:cubicBezTo>
                  <a:pt x="7321974" y="2851039"/>
                  <a:pt x="7329304" y="2891045"/>
                  <a:pt x="7288563" y="2939934"/>
                </a:cubicBezTo>
                <a:cubicBezTo>
                  <a:pt x="7280201" y="2949969"/>
                  <a:pt x="7270090" y="2958407"/>
                  <a:pt x="7260854" y="2967643"/>
                </a:cubicBezTo>
                <a:cubicBezTo>
                  <a:pt x="7248539" y="2970722"/>
                  <a:pt x="7236398" y="2974608"/>
                  <a:pt x="7223909" y="2976879"/>
                </a:cubicBezTo>
                <a:cubicBezTo>
                  <a:pt x="7202490" y="2980773"/>
                  <a:pt x="7180257" y="2980387"/>
                  <a:pt x="7159254" y="2986115"/>
                </a:cubicBezTo>
                <a:cubicBezTo>
                  <a:pt x="7145970" y="2989738"/>
                  <a:pt x="7134891" y="2998996"/>
                  <a:pt x="7122309" y="3004588"/>
                </a:cubicBezTo>
                <a:cubicBezTo>
                  <a:pt x="7107158" y="3011322"/>
                  <a:pt x="7091856" y="3017818"/>
                  <a:pt x="7076127" y="3023061"/>
                </a:cubicBezTo>
                <a:cubicBezTo>
                  <a:pt x="7065322" y="3026663"/>
                  <a:pt x="7023930" y="3034415"/>
                  <a:pt x="7011472" y="3041534"/>
                </a:cubicBezTo>
                <a:cubicBezTo>
                  <a:pt x="6998107" y="3049172"/>
                  <a:pt x="6987581" y="3061084"/>
                  <a:pt x="6974527" y="3069243"/>
                </a:cubicBezTo>
                <a:cubicBezTo>
                  <a:pt x="6963615" y="3076063"/>
                  <a:pt x="6920043" y="3093474"/>
                  <a:pt x="6909872" y="3106188"/>
                </a:cubicBezTo>
                <a:cubicBezTo>
                  <a:pt x="6903790" y="3113791"/>
                  <a:pt x="6901605" y="3124209"/>
                  <a:pt x="6900636" y="3133897"/>
                </a:cubicBezTo>
                <a:cubicBezTo>
                  <a:pt x="6895419" y="3186067"/>
                  <a:pt x="6891399" y="3238485"/>
                  <a:pt x="6891399" y="3290915"/>
                </a:cubicBezTo>
                <a:cubicBezTo>
                  <a:pt x="6891399" y="3694965"/>
                  <a:pt x="6971514" y="3563292"/>
                  <a:pt x="6882163" y="3697315"/>
                </a:cubicBezTo>
                <a:cubicBezTo>
                  <a:pt x="6794715" y="3755615"/>
                  <a:pt x="6913382" y="3667527"/>
                  <a:pt x="6845218" y="3752734"/>
                </a:cubicBezTo>
                <a:cubicBezTo>
                  <a:pt x="6839136" y="3760337"/>
                  <a:pt x="6825112" y="3755888"/>
                  <a:pt x="6817509" y="3761970"/>
                </a:cubicBezTo>
                <a:cubicBezTo>
                  <a:pt x="6808841" y="3768905"/>
                  <a:pt x="6805194" y="3780443"/>
                  <a:pt x="6799036" y="3789679"/>
                </a:cubicBezTo>
                <a:cubicBezTo>
                  <a:pt x="6766170" y="3811590"/>
                  <a:pt x="6768478" y="3803432"/>
                  <a:pt x="6752854" y="3845097"/>
                </a:cubicBezTo>
                <a:cubicBezTo>
                  <a:pt x="6748397" y="3856983"/>
                  <a:pt x="6750659" y="3871481"/>
                  <a:pt x="6743618" y="3882043"/>
                </a:cubicBezTo>
                <a:cubicBezTo>
                  <a:pt x="6737461" y="3891279"/>
                  <a:pt x="6720873" y="3890586"/>
                  <a:pt x="6715909" y="3900515"/>
                </a:cubicBezTo>
                <a:cubicBezTo>
                  <a:pt x="6707534" y="3917266"/>
                  <a:pt x="6709751" y="3937461"/>
                  <a:pt x="6706672" y="3955934"/>
                </a:cubicBezTo>
                <a:cubicBezTo>
                  <a:pt x="6706672" y="3955934"/>
                  <a:pt x="6666620" y="3990224"/>
                  <a:pt x="6651254" y="4011352"/>
                </a:cubicBezTo>
                <a:cubicBezTo>
                  <a:pt x="6641502" y="4024761"/>
                  <a:pt x="6643395" y="4044797"/>
                  <a:pt x="6632781" y="4057534"/>
                </a:cubicBezTo>
                <a:cubicBezTo>
                  <a:pt x="6626548" y="4065013"/>
                  <a:pt x="6612675" y="4060688"/>
                  <a:pt x="6605072" y="4066770"/>
                </a:cubicBezTo>
                <a:cubicBezTo>
                  <a:pt x="6596404" y="4073705"/>
                  <a:pt x="6592757" y="4085243"/>
                  <a:pt x="6586599" y="4094479"/>
                </a:cubicBezTo>
                <a:cubicBezTo>
                  <a:pt x="6566154" y="4108110"/>
                  <a:pt x="6545404" y="4119327"/>
                  <a:pt x="6531181" y="4140661"/>
                </a:cubicBezTo>
                <a:cubicBezTo>
                  <a:pt x="6525881" y="4148611"/>
                  <a:pt x="6513940" y="4200389"/>
                  <a:pt x="6512709" y="4205315"/>
                </a:cubicBezTo>
                <a:cubicBezTo>
                  <a:pt x="6478339" y="4251141"/>
                  <a:pt x="6493538" y="4229452"/>
                  <a:pt x="6466527" y="4269970"/>
                </a:cubicBezTo>
                <a:cubicBezTo>
                  <a:pt x="6452036" y="4291707"/>
                  <a:pt x="6427148" y="4304767"/>
                  <a:pt x="6411109" y="4325388"/>
                </a:cubicBezTo>
                <a:cubicBezTo>
                  <a:pt x="6405132" y="4333073"/>
                  <a:pt x="6406226" y="4344389"/>
                  <a:pt x="6401872" y="4353097"/>
                </a:cubicBezTo>
                <a:cubicBezTo>
                  <a:pt x="6366065" y="4424709"/>
                  <a:pt x="6397376" y="4338875"/>
                  <a:pt x="6374163" y="4408515"/>
                </a:cubicBezTo>
                <a:cubicBezTo>
                  <a:pt x="6364927" y="4411594"/>
                  <a:pt x="6354555" y="4412351"/>
                  <a:pt x="6346454" y="4417752"/>
                </a:cubicBezTo>
                <a:cubicBezTo>
                  <a:pt x="6335586" y="4424998"/>
                  <a:pt x="6331576" y="4443017"/>
                  <a:pt x="6318745" y="4445461"/>
                </a:cubicBezTo>
                <a:cubicBezTo>
                  <a:pt x="6264221" y="4455846"/>
                  <a:pt x="6207908" y="4451618"/>
                  <a:pt x="6152490" y="4454697"/>
                </a:cubicBezTo>
                <a:cubicBezTo>
                  <a:pt x="6152490" y="4454697"/>
                  <a:pt x="6113584" y="4446544"/>
                  <a:pt x="6097072" y="4436224"/>
                </a:cubicBezTo>
                <a:cubicBezTo>
                  <a:pt x="6087659" y="4430341"/>
                  <a:pt x="6084106" y="4418153"/>
                  <a:pt x="6078599" y="4408515"/>
                </a:cubicBezTo>
                <a:cubicBezTo>
                  <a:pt x="6001736" y="4274005"/>
                  <a:pt x="6102692" y="4447465"/>
                  <a:pt x="6050890" y="4343861"/>
                </a:cubicBezTo>
                <a:cubicBezTo>
                  <a:pt x="6023907" y="4289896"/>
                  <a:pt x="6038656" y="4342606"/>
                  <a:pt x="6023181" y="4288443"/>
                </a:cubicBezTo>
                <a:cubicBezTo>
                  <a:pt x="5999962" y="4207177"/>
                  <a:pt x="6028351" y="4281155"/>
                  <a:pt x="6004709" y="4131424"/>
                </a:cubicBezTo>
                <a:cubicBezTo>
                  <a:pt x="6001672" y="4112190"/>
                  <a:pt x="5987769" y="4095418"/>
                  <a:pt x="5986236" y="4076006"/>
                </a:cubicBezTo>
                <a:cubicBezTo>
                  <a:pt x="5978478" y="3977743"/>
                  <a:pt x="5980078" y="3878964"/>
                  <a:pt x="5976999" y="3780443"/>
                </a:cubicBezTo>
                <a:cubicBezTo>
                  <a:pt x="5949282" y="3711148"/>
                  <a:pt x="5957204" y="3739083"/>
                  <a:pt x="5940054" y="3641897"/>
                </a:cubicBezTo>
                <a:cubicBezTo>
                  <a:pt x="5936271" y="3620458"/>
                  <a:pt x="5938258" y="3597702"/>
                  <a:pt x="5930818" y="3577243"/>
                </a:cubicBezTo>
                <a:cubicBezTo>
                  <a:pt x="5925557" y="3562776"/>
                  <a:pt x="5906635" y="3555282"/>
                  <a:pt x="5903109" y="3540297"/>
                </a:cubicBezTo>
                <a:cubicBezTo>
                  <a:pt x="5893915" y="3501222"/>
                  <a:pt x="5896951" y="3460248"/>
                  <a:pt x="5893872" y="3420224"/>
                </a:cubicBezTo>
                <a:cubicBezTo>
                  <a:pt x="5880282" y="3379453"/>
                  <a:pt x="5888990" y="3401223"/>
                  <a:pt x="5866163" y="3355570"/>
                </a:cubicBezTo>
                <a:cubicBezTo>
                  <a:pt x="5857455" y="3338154"/>
                  <a:pt x="5852813" y="3318938"/>
                  <a:pt x="5847690" y="3300152"/>
                </a:cubicBezTo>
                <a:cubicBezTo>
                  <a:pt x="5844403" y="3288099"/>
                  <a:pt x="5835438" y="3231538"/>
                  <a:pt x="5829218" y="3217024"/>
                </a:cubicBezTo>
                <a:cubicBezTo>
                  <a:pt x="5824845" y="3206821"/>
                  <a:pt x="5812570" y="3200265"/>
                  <a:pt x="5810745" y="3189315"/>
                </a:cubicBezTo>
                <a:cubicBezTo>
                  <a:pt x="5803136" y="3143661"/>
                  <a:pt x="5804588" y="3096952"/>
                  <a:pt x="5801509" y="3050770"/>
                </a:cubicBezTo>
                <a:cubicBezTo>
                  <a:pt x="5795351" y="3029218"/>
                  <a:pt x="5788076" y="3007955"/>
                  <a:pt x="5783036" y="2986115"/>
                </a:cubicBezTo>
                <a:cubicBezTo>
                  <a:pt x="5757368" y="2874890"/>
                  <a:pt x="5814039" y="2935168"/>
                  <a:pt x="5607545" y="2912224"/>
                </a:cubicBezTo>
                <a:cubicBezTo>
                  <a:pt x="5607545" y="2912224"/>
                  <a:pt x="5569921" y="2922789"/>
                  <a:pt x="5552127" y="2930697"/>
                </a:cubicBezTo>
                <a:cubicBezTo>
                  <a:pt x="5519431" y="2945229"/>
                  <a:pt x="5525198" y="2946832"/>
                  <a:pt x="5515181" y="2976879"/>
                </a:cubicBezTo>
                <a:cubicBezTo>
                  <a:pt x="5473704" y="3018357"/>
                  <a:pt x="5491605" y="2992196"/>
                  <a:pt x="5468999" y="3060006"/>
                </a:cubicBezTo>
                <a:cubicBezTo>
                  <a:pt x="5456623" y="3068258"/>
                  <a:pt x="5448142" y="3073871"/>
                  <a:pt x="5442565" y="3077540"/>
                </a:cubicBezTo>
                <a:lnTo>
                  <a:pt x="5436607" y="3081424"/>
                </a:lnTo>
                <a:lnTo>
                  <a:pt x="5436080" y="3081750"/>
                </a:lnTo>
                <a:cubicBezTo>
                  <a:pt x="5433984" y="3083092"/>
                  <a:pt x="5432818" y="3083874"/>
                  <a:pt x="5433570" y="3083403"/>
                </a:cubicBezTo>
                <a:lnTo>
                  <a:pt x="5436607" y="3081424"/>
                </a:lnTo>
                <a:lnTo>
                  <a:pt x="5444163" y="3076738"/>
                </a:lnTo>
                <a:cubicBezTo>
                  <a:pt x="5456020" y="3069660"/>
                  <a:pt x="5466919" y="3064703"/>
                  <a:pt x="5413581" y="3106188"/>
                </a:cubicBezTo>
                <a:cubicBezTo>
                  <a:pt x="5396056" y="3119818"/>
                  <a:pt x="5376637" y="3130819"/>
                  <a:pt x="5358163" y="3143134"/>
                </a:cubicBezTo>
                <a:cubicBezTo>
                  <a:pt x="5281267" y="3123908"/>
                  <a:pt x="5357301" y="3147319"/>
                  <a:pt x="5293510" y="3115424"/>
                </a:cubicBezTo>
                <a:cubicBezTo>
                  <a:pt x="5284801" y="3111070"/>
                  <a:pt x="5273402" y="3112270"/>
                  <a:pt x="5265799" y="3106188"/>
                </a:cubicBezTo>
                <a:cubicBezTo>
                  <a:pt x="5257131" y="3099254"/>
                  <a:pt x="5253484" y="3087715"/>
                  <a:pt x="5247328" y="3078479"/>
                </a:cubicBezTo>
                <a:cubicBezTo>
                  <a:pt x="5202434" y="3048550"/>
                  <a:pt x="5224583" y="3069935"/>
                  <a:pt x="5191909" y="3004588"/>
                </a:cubicBezTo>
                <a:cubicBezTo>
                  <a:pt x="5126069" y="2872908"/>
                  <a:pt x="5177681" y="3028682"/>
                  <a:pt x="5136490" y="2884515"/>
                </a:cubicBezTo>
                <a:cubicBezTo>
                  <a:pt x="5089095" y="2848969"/>
                  <a:pt x="5110432" y="2867691"/>
                  <a:pt x="5071837" y="2829097"/>
                </a:cubicBezTo>
                <a:cubicBezTo>
                  <a:pt x="5056138" y="2813398"/>
                  <a:pt x="5031169" y="2808745"/>
                  <a:pt x="5016418" y="2792152"/>
                </a:cubicBezTo>
                <a:cubicBezTo>
                  <a:pt x="5005403" y="2779760"/>
                  <a:pt x="5003767" y="2761494"/>
                  <a:pt x="4997945" y="2745970"/>
                </a:cubicBezTo>
                <a:cubicBezTo>
                  <a:pt x="4994527" y="2736854"/>
                  <a:pt x="4993063" y="2726969"/>
                  <a:pt x="4988710" y="2718261"/>
                </a:cubicBezTo>
                <a:cubicBezTo>
                  <a:pt x="4983746" y="2708332"/>
                  <a:pt x="4971968" y="2701517"/>
                  <a:pt x="4970236" y="2690552"/>
                </a:cubicBezTo>
                <a:cubicBezTo>
                  <a:pt x="4962538" y="2641799"/>
                  <a:pt x="4964078" y="2592031"/>
                  <a:pt x="4960999" y="2542770"/>
                </a:cubicBezTo>
                <a:cubicBezTo>
                  <a:pt x="4967158" y="2533534"/>
                  <a:pt x="4974507" y="2524990"/>
                  <a:pt x="4979473" y="2515061"/>
                </a:cubicBezTo>
                <a:cubicBezTo>
                  <a:pt x="4986101" y="2501806"/>
                  <a:pt x="4994985" y="2462249"/>
                  <a:pt x="4997945" y="2450406"/>
                </a:cubicBezTo>
                <a:cubicBezTo>
                  <a:pt x="5029186" y="2387927"/>
                  <a:pt x="5009678" y="2436676"/>
                  <a:pt x="5025655" y="2348806"/>
                </a:cubicBezTo>
                <a:cubicBezTo>
                  <a:pt x="5031238" y="2318094"/>
                  <a:pt x="5043724" y="2285365"/>
                  <a:pt x="5053363" y="2256443"/>
                </a:cubicBezTo>
                <a:cubicBezTo>
                  <a:pt x="5059521" y="2247207"/>
                  <a:pt x="5066873" y="2238663"/>
                  <a:pt x="5071837" y="2228734"/>
                </a:cubicBezTo>
                <a:cubicBezTo>
                  <a:pt x="5076190" y="2220026"/>
                  <a:pt x="5077993" y="2210261"/>
                  <a:pt x="5081072" y="2201024"/>
                </a:cubicBezTo>
                <a:lnTo>
                  <a:pt x="5092382" y="2155785"/>
                </a:lnTo>
                <a:lnTo>
                  <a:pt x="5190620" y="2083744"/>
                </a:lnTo>
                <a:lnTo>
                  <a:pt x="5190798" y="2070112"/>
                </a:lnTo>
                <a:cubicBezTo>
                  <a:pt x="5191322" y="2047522"/>
                  <a:pt x="5191909" y="2020597"/>
                  <a:pt x="5191909" y="1988588"/>
                </a:cubicBezTo>
                <a:lnTo>
                  <a:pt x="5193699" y="1976058"/>
                </a:lnTo>
                <a:lnTo>
                  <a:pt x="5188690" y="1984301"/>
                </a:lnTo>
                <a:lnTo>
                  <a:pt x="5184486" y="1990575"/>
                </a:lnTo>
                <a:lnTo>
                  <a:pt x="5191909" y="1960879"/>
                </a:lnTo>
                <a:lnTo>
                  <a:pt x="5196154" y="1958487"/>
                </a:lnTo>
                <a:lnTo>
                  <a:pt x="5196150" y="1958900"/>
                </a:lnTo>
                <a:lnTo>
                  <a:pt x="5196215" y="1958453"/>
                </a:lnTo>
                <a:lnTo>
                  <a:pt x="5196154" y="1958487"/>
                </a:lnTo>
                <a:lnTo>
                  <a:pt x="5196158" y="1957739"/>
                </a:lnTo>
                <a:cubicBezTo>
                  <a:pt x="5192741" y="1945085"/>
                  <a:pt x="5186367" y="1916545"/>
                  <a:pt x="5201146" y="1813098"/>
                </a:cubicBezTo>
                <a:cubicBezTo>
                  <a:pt x="5202716" y="1802109"/>
                  <a:pt x="5218514" y="1796435"/>
                  <a:pt x="5219618" y="1785389"/>
                </a:cubicBezTo>
                <a:cubicBezTo>
                  <a:pt x="5227895" y="1702618"/>
                  <a:pt x="5225776" y="1619134"/>
                  <a:pt x="5228854" y="1536007"/>
                </a:cubicBezTo>
                <a:cubicBezTo>
                  <a:pt x="5461516" y="1515776"/>
                  <a:pt x="5457860" y="1585190"/>
                  <a:pt x="5468999" y="1351280"/>
                </a:cubicBezTo>
                <a:cubicBezTo>
                  <a:pt x="5469529" y="1340192"/>
                  <a:pt x="5456684" y="1332807"/>
                  <a:pt x="5450527" y="1323571"/>
                </a:cubicBezTo>
                <a:cubicBezTo>
                  <a:pt x="5439948" y="1365884"/>
                  <a:pt x="5444738" y="1395533"/>
                  <a:pt x="5367399" y="1369753"/>
                </a:cubicBezTo>
                <a:cubicBezTo>
                  <a:pt x="5355356" y="1365739"/>
                  <a:pt x="5361242" y="1345122"/>
                  <a:pt x="5358163" y="1332807"/>
                </a:cubicBezTo>
                <a:cubicBezTo>
                  <a:pt x="5327375" y="1329728"/>
                  <a:pt x="5296381" y="1328276"/>
                  <a:pt x="5265799" y="1323571"/>
                </a:cubicBezTo>
                <a:cubicBezTo>
                  <a:pt x="5256176" y="1322091"/>
                  <a:pt x="5246192" y="1319736"/>
                  <a:pt x="5238090" y="1314335"/>
                </a:cubicBezTo>
                <a:cubicBezTo>
                  <a:pt x="5227222" y="1307089"/>
                  <a:pt x="5218220" y="1297075"/>
                  <a:pt x="5210381" y="1286625"/>
                </a:cubicBezTo>
                <a:cubicBezTo>
                  <a:pt x="5199610" y="1272263"/>
                  <a:pt x="5188349" y="1257475"/>
                  <a:pt x="5182672" y="1240444"/>
                </a:cubicBezTo>
                <a:cubicBezTo>
                  <a:pt x="5175788" y="1219791"/>
                  <a:pt x="5176515" y="1197341"/>
                  <a:pt x="5173436" y="1175789"/>
                </a:cubicBezTo>
                <a:cubicBezTo>
                  <a:pt x="5185751" y="1172710"/>
                  <a:pt x="5198713" y="1171553"/>
                  <a:pt x="5210381" y="1166553"/>
                </a:cubicBezTo>
                <a:cubicBezTo>
                  <a:pt x="5245502" y="1151502"/>
                  <a:pt x="5233758" y="1147737"/>
                  <a:pt x="5256563" y="1120371"/>
                </a:cubicBezTo>
                <a:cubicBezTo>
                  <a:pt x="5264925" y="1110336"/>
                  <a:pt x="5275036" y="1101898"/>
                  <a:pt x="5284272" y="1092662"/>
                </a:cubicBezTo>
                <a:cubicBezTo>
                  <a:pt x="5293508" y="1089583"/>
                  <a:pt x="5309118" y="1092730"/>
                  <a:pt x="5311981" y="1083425"/>
                </a:cubicBezTo>
                <a:cubicBezTo>
                  <a:pt x="5322884" y="1047990"/>
                  <a:pt x="5316621" y="1009376"/>
                  <a:pt x="5321218" y="972589"/>
                </a:cubicBezTo>
                <a:cubicBezTo>
                  <a:pt x="5322793" y="959993"/>
                  <a:pt x="5327375" y="947959"/>
                  <a:pt x="5330455" y="935644"/>
                </a:cubicBezTo>
                <a:cubicBezTo>
                  <a:pt x="5339690" y="926407"/>
                  <a:pt x="5350919" y="918803"/>
                  <a:pt x="5358163" y="907935"/>
                </a:cubicBezTo>
                <a:cubicBezTo>
                  <a:pt x="5374679" y="883161"/>
                  <a:pt x="5355185" y="842002"/>
                  <a:pt x="5422819" y="870989"/>
                </a:cubicBezTo>
                <a:cubicBezTo>
                  <a:pt x="5434486" y="875990"/>
                  <a:pt x="5428976" y="895620"/>
                  <a:pt x="5432054" y="907935"/>
                </a:cubicBezTo>
                <a:cubicBezTo>
                  <a:pt x="5432054" y="907935"/>
                  <a:pt x="5461030" y="942632"/>
                  <a:pt x="5468999" y="963353"/>
                </a:cubicBezTo>
                <a:cubicBezTo>
                  <a:pt x="5476815" y="983672"/>
                  <a:pt x="5472508" y="1007004"/>
                  <a:pt x="5478236" y="1028007"/>
                </a:cubicBezTo>
                <a:cubicBezTo>
                  <a:pt x="5481861" y="1041291"/>
                  <a:pt x="5493370" y="1051595"/>
                  <a:pt x="5496709" y="1064953"/>
                </a:cubicBezTo>
                <a:cubicBezTo>
                  <a:pt x="5502729" y="1089034"/>
                  <a:pt x="5502866" y="1114214"/>
                  <a:pt x="5505945" y="1138844"/>
                </a:cubicBezTo>
                <a:cubicBezTo>
                  <a:pt x="5513149" y="1160457"/>
                  <a:pt x="5513399" y="1180110"/>
                  <a:pt x="5542891" y="1185025"/>
                </a:cubicBezTo>
                <a:cubicBezTo>
                  <a:pt x="5552493" y="1186626"/>
                  <a:pt x="5561363" y="1178868"/>
                  <a:pt x="5570599" y="1175789"/>
                </a:cubicBezTo>
                <a:cubicBezTo>
                  <a:pt x="5595229" y="1172710"/>
                  <a:pt x="5621324" y="1175464"/>
                  <a:pt x="5644490" y="1166553"/>
                </a:cubicBezTo>
                <a:cubicBezTo>
                  <a:pt x="5662891" y="1159476"/>
                  <a:pt x="5673955" y="1140055"/>
                  <a:pt x="5690672" y="1129607"/>
                </a:cubicBezTo>
                <a:cubicBezTo>
                  <a:pt x="5698928" y="1124447"/>
                  <a:pt x="5709145" y="1123450"/>
                  <a:pt x="5718381" y="1120371"/>
                </a:cubicBezTo>
                <a:cubicBezTo>
                  <a:pt x="5758405" y="1117292"/>
                  <a:pt x="5798586" y="1115825"/>
                  <a:pt x="5838454" y="1111135"/>
                </a:cubicBezTo>
                <a:cubicBezTo>
                  <a:pt x="5851061" y="1109652"/>
                  <a:pt x="5863193" y="1105385"/>
                  <a:pt x="5875399" y="1101898"/>
                </a:cubicBezTo>
                <a:cubicBezTo>
                  <a:pt x="5884761" y="1099223"/>
                  <a:pt x="5899364" y="1101649"/>
                  <a:pt x="5903109" y="1092662"/>
                </a:cubicBezTo>
                <a:cubicBezTo>
                  <a:pt x="5916348" y="1060888"/>
                  <a:pt x="5915424" y="1024929"/>
                  <a:pt x="5921581" y="991061"/>
                </a:cubicBezTo>
                <a:cubicBezTo>
                  <a:pt x="5913838" y="990093"/>
                  <a:pt x="5808248" y="977914"/>
                  <a:pt x="5792272" y="972589"/>
                </a:cubicBezTo>
                <a:cubicBezTo>
                  <a:pt x="5781741" y="969079"/>
                  <a:pt x="5773799" y="960274"/>
                  <a:pt x="5764563" y="954116"/>
                </a:cubicBezTo>
                <a:cubicBezTo>
                  <a:pt x="5755327" y="951037"/>
                  <a:pt x="5745803" y="948715"/>
                  <a:pt x="5736855" y="944880"/>
                </a:cubicBezTo>
                <a:cubicBezTo>
                  <a:pt x="5675489" y="918580"/>
                  <a:pt x="5700386" y="930692"/>
                  <a:pt x="5690672" y="843280"/>
                </a:cubicBezTo>
                <a:cubicBezTo>
                  <a:pt x="5703216" y="805652"/>
                  <a:pt x="5702979" y="798263"/>
                  <a:pt x="5736855" y="760153"/>
                </a:cubicBezTo>
                <a:cubicBezTo>
                  <a:pt x="5747081" y="748647"/>
                  <a:pt x="5760992" y="740983"/>
                  <a:pt x="5773799" y="732444"/>
                </a:cubicBezTo>
                <a:cubicBezTo>
                  <a:pt x="5808591" y="709249"/>
                  <a:pt x="5821716" y="703868"/>
                  <a:pt x="5856927" y="686262"/>
                </a:cubicBezTo>
                <a:cubicBezTo>
                  <a:pt x="5872321" y="683183"/>
                  <a:pt x="5887879" y="680833"/>
                  <a:pt x="5903109" y="677025"/>
                </a:cubicBezTo>
                <a:cubicBezTo>
                  <a:pt x="5912554" y="674664"/>
                  <a:pt x="5921271" y="669698"/>
                  <a:pt x="5930818" y="667789"/>
                </a:cubicBezTo>
                <a:cubicBezTo>
                  <a:pt x="5967546" y="660443"/>
                  <a:pt x="6006121" y="661160"/>
                  <a:pt x="6041654" y="649316"/>
                </a:cubicBezTo>
                <a:cubicBezTo>
                  <a:pt x="6054046" y="645185"/>
                  <a:pt x="6059328" y="629969"/>
                  <a:pt x="6069363" y="621607"/>
                </a:cubicBezTo>
                <a:cubicBezTo>
                  <a:pt x="6077891" y="614501"/>
                  <a:pt x="6087143" y="608099"/>
                  <a:pt x="6097072" y="603135"/>
                </a:cubicBezTo>
                <a:cubicBezTo>
                  <a:pt x="6141685" y="580829"/>
                  <a:pt x="6112115" y="612897"/>
                  <a:pt x="6143254" y="566189"/>
                </a:cubicBezTo>
                <a:cubicBezTo>
                  <a:pt x="6158648" y="563110"/>
                  <a:pt x="6174206" y="560761"/>
                  <a:pt x="6189436" y="556953"/>
                </a:cubicBezTo>
                <a:cubicBezTo>
                  <a:pt x="6242202" y="543761"/>
                  <a:pt x="6190731" y="549999"/>
                  <a:pt x="6254090" y="538480"/>
                </a:cubicBezTo>
                <a:cubicBezTo>
                  <a:pt x="6341960" y="522504"/>
                  <a:pt x="6293211" y="542011"/>
                  <a:pt x="6355690" y="510771"/>
                </a:cubicBezTo>
                <a:cubicBezTo>
                  <a:pt x="6374163" y="507692"/>
                  <a:pt x="6392827" y="505598"/>
                  <a:pt x="6411109" y="501535"/>
                </a:cubicBezTo>
                <a:cubicBezTo>
                  <a:pt x="6420613" y="499423"/>
                  <a:pt x="6429109" y="493017"/>
                  <a:pt x="6438818" y="492298"/>
                </a:cubicBezTo>
                <a:cubicBezTo>
                  <a:pt x="6512571" y="486835"/>
                  <a:pt x="6586599" y="486141"/>
                  <a:pt x="6660490" y="483062"/>
                </a:cubicBezTo>
                <a:cubicBezTo>
                  <a:pt x="6660490" y="483062"/>
                  <a:pt x="6696501" y="509225"/>
                  <a:pt x="6715909" y="520007"/>
                </a:cubicBezTo>
                <a:cubicBezTo>
                  <a:pt x="6724420" y="524735"/>
                  <a:pt x="6735165" y="524413"/>
                  <a:pt x="6743618" y="529244"/>
                </a:cubicBezTo>
                <a:cubicBezTo>
                  <a:pt x="6756983" y="536882"/>
                  <a:pt x="6766794" y="550069"/>
                  <a:pt x="6780563" y="556953"/>
                </a:cubicBezTo>
                <a:cubicBezTo>
                  <a:pt x="6840207" y="586774"/>
                  <a:pt x="6800037" y="539980"/>
                  <a:pt x="6835981" y="593898"/>
                </a:cubicBezTo>
                <a:cubicBezTo>
                  <a:pt x="6811351" y="596977"/>
                  <a:pt x="6786574" y="599054"/>
                  <a:pt x="6762090" y="603135"/>
                </a:cubicBezTo>
                <a:cubicBezTo>
                  <a:pt x="6749569" y="605222"/>
                  <a:pt x="6731310" y="601274"/>
                  <a:pt x="6725145" y="612371"/>
                </a:cubicBezTo>
                <a:cubicBezTo>
                  <a:pt x="6716624" y="627709"/>
                  <a:pt x="6708718" y="698567"/>
                  <a:pt x="6725145" y="723207"/>
                </a:cubicBezTo>
                <a:cubicBezTo>
                  <a:pt x="6731303" y="732443"/>
                  <a:pt x="6743618" y="735522"/>
                  <a:pt x="6752854" y="741680"/>
                </a:cubicBezTo>
                <a:cubicBezTo>
                  <a:pt x="6780150" y="728032"/>
                  <a:pt x="6806491" y="713582"/>
                  <a:pt x="6835981" y="704735"/>
                </a:cubicBezTo>
                <a:cubicBezTo>
                  <a:pt x="6925501" y="677879"/>
                  <a:pt x="6841953" y="715603"/>
                  <a:pt x="6919109" y="677025"/>
                </a:cubicBezTo>
                <a:cubicBezTo>
                  <a:pt x="6937582" y="673946"/>
                  <a:pt x="6956761" y="673711"/>
                  <a:pt x="6974527" y="667789"/>
                </a:cubicBezTo>
                <a:cubicBezTo>
                  <a:pt x="6985058" y="664279"/>
                  <a:pt x="6992307" y="654280"/>
                  <a:pt x="7002236" y="649316"/>
                </a:cubicBezTo>
                <a:cubicBezTo>
                  <a:pt x="7010944" y="644962"/>
                  <a:pt x="7020709" y="643159"/>
                  <a:pt x="7029945" y="640080"/>
                </a:cubicBezTo>
                <a:cubicBezTo>
                  <a:pt x="7343599" y="617677"/>
                  <a:pt x="6936020" y="651842"/>
                  <a:pt x="7353218" y="593898"/>
                </a:cubicBezTo>
                <a:cubicBezTo>
                  <a:pt x="7481655" y="576060"/>
                  <a:pt x="7590259" y="588602"/>
                  <a:pt x="7722672" y="593898"/>
                </a:cubicBezTo>
                <a:cubicBezTo>
                  <a:pt x="7773472" y="560031"/>
                  <a:pt x="7730369" y="593898"/>
                  <a:pt x="7768854" y="547716"/>
                </a:cubicBezTo>
                <a:cubicBezTo>
                  <a:pt x="7815660" y="491549"/>
                  <a:pt x="7780854" y="551425"/>
                  <a:pt x="7815036" y="483062"/>
                </a:cubicBezTo>
                <a:cubicBezTo>
                  <a:pt x="7824272" y="476904"/>
                  <a:pt x="7835810" y="473257"/>
                  <a:pt x="7842745" y="464589"/>
                </a:cubicBezTo>
                <a:cubicBezTo>
                  <a:pt x="7848827" y="456986"/>
                  <a:pt x="7843880" y="442280"/>
                  <a:pt x="7851981" y="436880"/>
                </a:cubicBezTo>
                <a:cubicBezTo>
                  <a:pt x="7865043" y="428172"/>
                  <a:pt x="7882769" y="430723"/>
                  <a:pt x="7898163" y="427644"/>
                </a:cubicBezTo>
                <a:cubicBezTo>
                  <a:pt x="7907399" y="430723"/>
                  <a:pt x="7916923" y="433045"/>
                  <a:pt x="7925872" y="436880"/>
                </a:cubicBezTo>
                <a:cubicBezTo>
                  <a:pt x="7950398" y="447391"/>
                  <a:pt x="7971698" y="457170"/>
                  <a:pt x="7986816" y="477403"/>
                </a:cubicBezTo>
                <a:lnTo>
                  <a:pt x="7989588" y="482570"/>
                </a:lnTo>
                <a:lnTo>
                  <a:pt x="7984334" y="482437"/>
                </a:lnTo>
                <a:cubicBezTo>
                  <a:pt x="7958619" y="479855"/>
                  <a:pt x="7931331" y="474338"/>
                  <a:pt x="7916636" y="492298"/>
                </a:cubicBezTo>
                <a:cubicBezTo>
                  <a:pt x="7904571" y="507044"/>
                  <a:pt x="7927624" y="591670"/>
                  <a:pt x="7935109" y="621607"/>
                </a:cubicBezTo>
                <a:cubicBezTo>
                  <a:pt x="7941266" y="609292"/>
                  <a:pt x="7948157" y="597317"/>
                  <a:pt x="7953581" y="584662"/>
                </a:cubicBezTo>
                <a:cubicBezTo>
                  <a:pt x="7957416" y="575713"/>
                  <a:pt x="7957417" y="565054"/>
                  <a:pt x="7962818" y="556953"/>
                </a:cubicBezTo>
                <a:cubicBezTo>
                  <a:pt x="7970064" y="546085"/>
                  <a:pt x="7981291" y="538480"/>
                  <a:pt x="7990527" y="529244"/>
                </a:cubicBezTo>
                <a:cubicBezTo>
                  <a:pt x="7993606" y="520008"/>
                  <a:pt x="8003181" y="510651"/>
                  <a:pt x="7999763" y="501535"/>
                </a:cubicBezTo>
                <a:lnTo>
                  <a:pt x="7989588" y="482570"/>
                </a:lnTo>
                <a:lnTo>
                  <a:pt x="8008999" y="483062"/>
                </a:lnTo>
                <a:cubicBezTo>
                  <a:pt x="8018236" y="489220"/>
                  <a:pt x="8028859" y="493685"/>
                  <a:pt x="8036709" y="501535"/>
                </a:cubicBezTo>
                <a:cubicBezTo>
                  <a:pt x="8044558" y="509384"/>
                  <a:pt x="8044455" y="526384"/>
                  <a:pt x="8055181" y="529244"/>
                </a:cubicBezTo>
                <a:cubicBezTo>
                  <a:pt x="8093968" y="539587"/>
                  <a:pt x="8135230" y="535401"/>
                  <a:pt x="8175254" y="538480"/>
                </a:cubicBezTo>
                <a:cubicBezTo>
                  <a:pt x="8190648" y="532322"/>
                  <a:pt x="8205912" y="525829"/>
                  <a:pt x="8221436" y="520007"/>
                </a:cubicBezTo>
                <a:cubicBezTo>
                  <a:pt x="8230552" y="516589"/>
                  <a:pt x="8240437" y="515125"/>
                  <a:pt x="8249145" y="510771"/>
                </a:cubicBezTo>
                <a:cubicBezTo>
                  <a:pt x="8259074" y="505807"/>
                  <a:pt x="8271463" y="502002"/>
                  <a:pt x="8276854" y="492298"/>
                </a:cubicBezTo>
                <a:cubicBezTo>
                  <a:pt x="8287739" y="472705"/>
                  <a:pt x="8289169" y="449195"/>
                  <a:pt x="8295327" y="427644"/>
                </a:cubicBezTo>
                <a:cubicBezTo>
                  <a:pt x="8302813" y="416414"/>
                  <a:pt x="8334215" y="368199"/>
                  <a:pt x="8341509" y="362989"/>
                </a:cubicBezTo>
                <a:cubicBezTo>
                  <a:pt x="8351839" y="355611"/>
                  <a:pt x="8366139" y="356832"/>
                  <a:pt x="8378454" y="353753"/>
                </a:cubicBezTo>
                <a:lnTo>
                  <a:pt x="8618599" y="344516"/>
                </a:lnTo>
                <a:cubicBezTo>
                  <a:pt x="8677119" y="341915"/>
                  <a:pt x="8736378" y="345317"/>
                  <a:pt x="8794090" y="335280"/>
                </a:cubicBezTo>
                <a:cubicBezTo>
                  <a:pt x="8809256" y="332642"/>
                  <a:pt x="8818721" y="316807"/>
                  <a:pt x="8831036" y="307571"/>
                </a:cubicBezTo>
                <a:lnTo>
                  <a:pt x="8858745" y="298335"/>
                </a:lnTo>
                <a:lnTo>
                  <a:pt x="8914163" y="279862"/>
                </a:lnTo>
                <a:cubicBezTo>
                  <a:pt x="8994981" y="277553"/>
                  <a:pt x="9076010" y="268182"/>
                  <a:pt x="9156775" y="267638"/>
                </a:cubicBezTo>
                <a:close/>
                <a:moveTo>
                  <a:pt x="1848538" y="178431"/>
                </a:moveTo>
                <a:cubicBezTo>
                  <a:pt x="1875030" y="181311"/>
                  <a:pt x="1908788" y="191389"/>
                  <a:pt x="1940825" y="190499"/>
                </a:cubicBezTo>
                <a:cubicBezTo>
                  <a:pt x="1944635" y="191769"/>
                  <a:pt x="1948392" y="193206"/>
                  <a:pt x="1952254" y="194309"/>
                </a:cubicBezTo>
                <a:cubicBezTo>
                  <a:pt x="1957289" y="195748"/>
                  <a:pt x="1962682" y="196056"/>
                  <a:pt x="1967494" y="198119"/>
                </a:cubicBezTo>
                <a:cubicBezTo>
                  <a:pt x="1971703" y="199923"/>
                  <a:pt x="1975114" y="203199"/>
                  <a:pt x="1978924" y="205739"/>
                </a:cubicBezTo>
                <a:cubicBezTo>
                  <a:pt x="1996704" y="207009"/>
                  <a:pt x="2014682" y="206619"/>
                  <a:pt x="2032264" y="209549"/>
                </a:cubicBezTo>
                <a:cubicBezTo>
                  <a:pt x="2037867" y="210483"/>
                  <a:pt x="2042574" y="214351"/>
                  <a:pt x="2047504" y="217169"/>
                </a:cubicBezTo>
                <a:cubicBezTo>
                  <a:pt x="2056483" y="222300"/>
                  <a:pt x="2065998" y="230378"/>
                  <a:pt x="2074175" y="236219"/>
                </a:cubicBezTo>
                <a:cubicBezTo>
                  <a:pt x="2077900" y="238881"/>
                  <a:pt x="2082743" y="240263"/>
                  <a:pt x="2085604" y="243839"/>
                </a:cubicBezTo>
                <a:cubicBezTo>
                  <a:pt x="2087592" y="246323"/>
                  <a:pt x="2092976" y="269513"/>
                  <a:pt x="2093224" y="270509"/>
                </a:cubicBezTo>
                <a:cubicBezTo>
                  <a:pt x="2096273" y="282706"/>
                  <a:pt x="2111005" y="288289"/>
                  <a:pt x="2119894" y="297179"/>
                </a:cubicBezTo>
                <a:lnTo>
                  <a:pt x="2138116" y="298007"/>
                </a:lnTo>
                <a:lnTo>
                  <a:pt x="2135134" y="232409"/>
                </a:lnTo>
                <a:cubicBezTo>
                  <a:pt x="2135317" y="227834"/>
                  <a:pt x="2138249" y="221798"/>
                  <a:pt x="2142754" y="220979"/>
                </a:cubicBezTo>
                <a:cubicBezTo>
                  <a:pt x="2154069" y="218922"/>
                  <a:pt x="2165614" y="223519"/>
                  <a:pt x="2177044" y="224789"/>
                </a:cubicBezTo>
                <a:cubicBezTo>
                  <a:pt x="2184664" y="223519"/>
                  <a:pt x="2208813" y="216435"/>
                  <a:pt x="2222764" y="217169"/>
                </a:cubicBezTo>
                <a:cubicBezTo>
                  <a:pt x="2232989" y="217707"/>
                  <a:pt x="2246394" y="213368"/>
                  <a:pt x="2253244" y="220979"/>
                </a:cubicBezTo>
                <a:cubicBezTo>
                  <a:pt x="2260937" y="229527"/>
                  <a:pt x="2255784" y="243839"/>
                  <a:pt x="2257054" y="255269"/>
                </a:cubicBezTo>
                <a:cubicBezTo>
                  <a:pt x="2253244" y="256539"/>
                  <a:pt x="2249520" y="258105"/>
                  <a:pt x="2245624" y="259079"/>
                </a:cubicBezTo>
                <a:cubicBezTo>
                  <a:pt x="2239342" y="260650"/>
                  <a:pt x="2232717" y="260841"/>
                  <a:pt x="2226574" y="262889"/>
                </a:cubicBezTo>
                <a:cubicBezTo>
                  <a:pt x="2221186" y="264685"/>
                  <a:pt x="2216265" y="267691"/>
                  <a:pt x="2211334" y="270509"/>
                </a:cubicBezTo>
                <a:cubicBezTo>
                  <a:pt x="2198957" y="277582"/>
                  <a:pt x="2198981" y="279052"/>
                  <a:pt x="2188474" y="289559"/>
                </a:cubicBezTo>
                <a:lnTo>
                  <a:pt x="2179515" y="299889"/>
                </a:lnTo>
                <a:lnTo>
                  <a:pt x="2203715" y="300989"/>
                </a:lnTo>
                <a:cubicBezTo>
                  <a:pt x="2210172" y="301467"/>
                  <a:pt x="2216702" y="302525"/>
                  <a:pt x="2222764" y="304799"/>
                </a:cubicBezTo>
                <a:cubicBezTo>
                  <a:pt x="2227051" y="306407"/>
                  <a:pt x="2230218" y="310147"/>
                  <a:pt x="2234194" y="312419"/>
                </a:cubicBezTo>
                <a:cubicBezTo>
                  <a:pt x="2239126" y="315237"/>
                  <a:pt x="2244355" y="317499"/>
                  <a:pt x="2249434" y="320039"/>
                </a:cubicBezTo>
                <a:cubicBezTo>
                  <a:pt x="2255785" y="321309"/>
                  <a:pt x="2262421" y="321575"/>
                  <a:pt x="2268485" y="323849"/>
                </a:cubicBezTo>
                <a:lnTo>
                  <a:pt x="2277034" y="329930"/>
                </a:lnTo>
                <a:lnTo>
                  <a:pt x="2275615" y="323533"/>
                </a:lnTo>
                <a:cubicBezTo>
                  <a:pt x="2276212" y="317457"/>
                  <a:pt x="2278243" y="311486"/>
                  <a:pt x="2279914" y="304799"/>
                </a:cubicBezTo>
                <a:cubicBezTo>
                  <a:pt x="2282454" y="300989"/>
                  <a:pt x="2284603" y="296887"/>
                  <a:pt x="2287534" y="293369"/>
                </a:cubicBezTo>
                <a:cubicBezTo>
                  <a:pt x="2290983" y="289230"/>
                  <a:pt x="2294481" y="284928"/>
                  <a:pt x="2298964" y="281939"/>
                </a:cubicBezTo>
                <a:cubicBezTo>
                  <a:pt x="2302306" y="279711"/>
                  <a:pt x="2306425" y="278740"/>
                  <a:pt x="2310394" y="278129"/>
                </a:cubicBezTo>
                <a:cubicBezTo>
                  <a:pt x="2323009" y="276188"/>
                  <a:pt x="2335794" y="275589"/>
                  <a:pt x="2348494" y="274319"/>
                </a:cubicBezTo>
                <a:cubicBezTo>
                  <a:pt x="2354844" y="273049"/>
                  <a:pt x="2382980" y="265494"/>
                  <a:pt x="2386594" y="266699"/>
                </a:cubicBezTo>
                <a:cubicBezTo>
                  <a:pt x="2409952" y="274485"/>
                  <a:pt x="2404361" y="302368"/>
                  <a:pt x="2401834" y="323849"/>
                </a:cubicBezTo>
                <a:cubicBezTo>
                  <a:pt x="2401092" y="330156"/>
                  <a:pt x="2396622" y="337802"/>
                  <a:pt x="2390404" y="339089"/>
                </a:cubicBezTo>
                <a:cubicBezTo>
                  <a:pt x="2374189" y="342444"/>
                  <a:pt x="2357679" y="343714"/>
                  <a:pt x="2341095" y="344463"/>
                </a:cubicBezTo>
                <a:lnTo>
                  <a:pt x="2291344" y="346709"/>
                </a:lnTo>
                <a:cubicBezTo>
                  <a:pt x="2292447" y="350571"/>
                  <a:pt x="2288805" y="354329"/>
                  <a:pt x="2287534" y="358139"/>
                </a:cubicBezTo>
                <a:cubicBezTo>
                  <a:pt x="2282454" y="360679"/>
                  <a:pt x="2277612" y="363765"/>
                  <a:pt x="2272295" y="365759"/>
                </a:cubicBezTo>
                <a:cubicBezTo>
                  <a:pt x="2267391" y="367598"/>
                  <a:pt x="2261867" y="367506"/>
                  <a:pt x="2257054" y="369569"/>
                </a:cubicBezTo>
                <a:cubicBezTo>
                  <a:pt x="2252845" y="371373"/>
                  <a:pt x="2250048" y="376009"/>
                  <a:pt x="2245624" y="377189"/>
                </a:cubicBezTo>
                <a:cubicBezTo>
                  <a:pt x="2230695" y="381170"/>
                  <a:pt x="2215145" y="382269"/>
                  <a:pt x="2199905" y="384809"/>
                </a:cubicBezTo>
                <a:cubicBezTo>
                  <a:pt x="2171174" y="375232"/>
                  <a:pt x="2206587" y="388151"/>
                  <a:pt x="2177044" y="373379"/>
                </a:cubicBezTo>
                <a:cubicBezTo>
                  <a:pt x="2173453" y="371583"/>
                  <a:pt x="2169305" y="371151"/>
                  <a:pt x="2165614" y="369569"/>
                </a:cubicBezTo>
                <a:cubicBezTo>
                  <a:pt x="2160394" y="367332"/>
                  <a:pt x="2153675" y="366571"/>
                  <a:pt x="2150375" y="361949"/>
                </a:cubicBezTo>
                <a:cubicBezTo>
                  <a:pt x="2146611" y="356679"/>
                  <a:pt x="2149460" y="348691"/>
                  <a:pt x="2146564" y="342899"/>
                </a:cubicBezTo>
                <a:cubicBezTo>
                  <a:pt x="2144154" y="338080"/>
                  <a:pt x="2138945" y="335279"/>
                  <a:pt x="2135135" y="331469"/>
                </a:cubicBezTo>
                <a:cubicBezTo>
                  <a:pt x="2108927" y="322733"/>
                  <a:pt x="2139953" y="335485"/>
                  <a:pt x="2112274" y="312419"/>
                </a:cubicBezTo>
                <a:cubicBezTo>
                  <a:pt x="2084669" y="289415"/>
                  <a:pt x="2116562" y="332184"/>
                  <a:pt x="2093224" y="297179"/>
                </a:cubicBezTo>
                <a:cubicBezTo>
                  <a:pt x="2055686" y="287794"/>
                  <a:pt x="2099890" y="298290"/>
                  <a:pt x="2024644" y="285749"/>
                </a:cubicBezTo>
                <a:cubicBezTo>
                  <a:pt x="2019479" y="284888"/>
                  <a:pt x="2014539" y="282966"/>
                  <a:pt x="2009405" y="281939"/>
                </a:cubicBezTo>
                <a:cubicBezTo>
                  <a:pt x="2006441" y="281346"/>
                  <a:pt x="1981471" y="278556"/>
                  <a:pt x="1975114" y="274319"/>
                </a:cubicBezTo>
                <a:cubicBezTo>
                  <a:pt x="1970631" y="271330"/>
                  <a:pt x="1967494" y="266699"/>
                  <a:pt x="1963684" y="262889"/>
                </a:cubicBezTo>
                <a:cubicBezTo>
                  <a:pt x="1934954" y="253312"/>
                  <a:pt x="1969254" y="267344"/>
                  <a:pt x="1944635" y="247649"/>
                </a:cubicBezTo>
                <a:cubicBezTo>
                  <a:pt x="1941498" y="245140"/>
                  <a:pt x="1936796" y="245635"/>
                  <a:pt x="1933204" y="243839"/>
                </a:cubicBezTo>
                <a:cubicBezTo>
                  <a:pt x="1929108" y="241791"/>
                  <a:pt x="1925584" y="238759"/>
                  <a:pt x="1921774" y="236219"/>
                </a:cubicBezTo>
                <a:cubicBezTo>
                  <a:pt x="1905368" y="231531"/>
                  <a:pt x="1895533" y="221395"/>
                  <a:pt x="1883675" y="236219"/>
                </a:cubicBezTo>
                <a:cubicBezTo>
                  <a:pt x="1881165" y="239355"/>
                  <a:pt x="1881134" y="243839"/>
                  <a:pt x="1879865" y="247649"/>
                </a:cubicBezTo>
                <a:cubicBezTo>
                  <a:pt x="1876055" y="250189"/>
                  <a:pt x="1871672" y="252031"/>
                  <a:pt x="1868435" y="255269"/>
                </a:cubicBezTo>
                <a:cubicBezTo>
                  <a:pt x="1865197" y="258507"/>
                  <a:pt x="1865256" y="265588"/>
                  <a:pt x="1860814" y="266699"/>
                </a:cubicBezTo>
                <a:cubicBezTo>
                  <a:pt x="1843522" y="271022"/>
                  <a:pt x="1825254" y="269239"/>
                  <a:pt x="1807475" y="270509"/>
                </a:cubicBezTo>
                <a:cubicBezTo>
                  <a:pt x="1781337" y="261797"/>
                  <a:pt x="1799335" y="269002"/>
                  <a:pt x="1757944" y="240029"/>
                </a:cubicBezTo>
                <a:cubicBezTo>
                  <a:pt x="1764930" y="234949"/>
                  <a:pt x="1799096" y="217131"/>
                  <a:pt x="1799854" y="209549"/>
                </a:cubicBezTo>
                <a:cubicBezTo>
                  <a:pt x="1802822" y="179868"/>
                  <a:pt x="1822047" y="175550"/>
                  <a:pt x="1848538" y="178431"/>
                </a:cubicBezTo>
                <a:close/>
                <a:moveTo>
                  <a:pt x="4383035" y="0"/>
                </a:moveTo>
                <a:cubicBezTo>
                  <a:pt x="4395734" y="1269"/>
                  <a:pt x="4408619" y="1307"/>
                  <a:pt x="4421134" y="3810"/>
                </a:cubicBezTo>
                <a:cubicBezTo>
                  <a:pt x="4432211" y="6025"/>
                  <a:pt x="4445067" y="14611"/>
                  <a:pt x="4455425" y="19050"/>
                </a:cubicBezTo>
                <a:cubicBezTo>
                  <a:pt x="4459115" y="20632"/>
                  <a:pt x="4463044" y="21590"/>
                  <a:pt x="4466854" y="22860"/>
                </a:cubicBezTo>
                <a:cubicBezTo>
                  <a:pt x="4471934" y="27940"/>
                  <a:pt x="4476347" y="33788"/>
                  <a:pt x="4482094" y="38099"/>
                </a:cubicBezTo>
                <a:cubicBezTo>
                  <a:pt x="4493566" y="46703"/>
                  <a:pt x="4502666" y="46785"/>
                  <a:pt x="4516385" y="49530"/>
                </a:cubicBezTo>
                <a:cubicBezTo>
                  <a:pt x="4536474" y="62922"/>
                  <a:pt x="4518451" y="52759"/>
                  <a:pt x="4543054" y="60960"/>
                </a:cubicBezTo>
                <a:cubicBezTo>
                  <a:pt x="4549542" y="63123"/>
                  <a:pt x="4555855" y="65802"/>
                  <a:pt x="4562104" y="68580"/>
                </a:cubicBezTo>
                <a:cubicBezTo>
                  <a:pt x="4567294" y="70887"/>
                  <a:pt x="4571669" y="75978"/>
                  <a:pt x="4577344" y="76199"/>
                </a:cubicBezTo>
                <a:cubicBezTo>
                  <a:pt x="4669992" y="79809"/>
                  <a:pt x="4762764" y="78740"/>
                  <a:pt x="4855474" y="80010"/>
                </a:cubicBezTo>
                <a:lnTo>
                  <a:pt x="4889764" y="91440"/>
                </a:lnTo>
                <a:cubicBezTo>
                  <a:pt x="4897384" y="93979"/>
                  <a:pt x="4905941" y="94604"/>
                  <a:pt x="4912624" y="99060"/>
                </a:cubicBezTo>
                <a:cubicBezTo>
                  <a:pt x="4919990" y="103971"/>
                  <a:pt x="4926206" y="109562"/>
                  <a:pt x="4935484" y="110490"/>
                </a:cubicBezTo>
                <a:cubicBezTo>
                  <a:pt x="4969697" y="113911"/>
                  <a:pt x="5004065" y="115570"/>
                  <a:pt x="5038354" y="118110"/>
                </a:cubicBezTo>
                <a:cubicBezTo>
                  <a:pt x="5049784" y="116840"/>
                  <a:pt x="5061301" y="116191"/>
                  <a:pt x="5072644" y="114299"/>
                </a:cubicBezTo>
                <a:cubicBezTo>
                  <a:pt x="5076606" y="113640"/>
                  <a:pt x="5080075" y="110853"/>
                  <a:pt x="5084075" y="110490"/>
                </a:cubicBezTo>
                <a:cubicBezTo>
                  <a:pt x="5094192" y="109569"/>
                  <a:pt x="5125349" y="104140"/>
                  <a:pt x="5133605" y="102870"/>
                </a:cubicBezTo>
                <a:cubicBezTo>
                  <a:pt x="5124714" y="115570"/>
                  <a:pt x="5113867" y="127104"/>
                  <a:pt x="5106934" y="140970"/>
                </a:cubicBezTo>
                <a:cubicBezTo>
                  <a:pt x="5104394" y="146049"/>
                  <a:pt x="5102072" y="151245"/>
                  <a:pt x="5099314" y="156209"/>
                </a:cubicBezTo>
                <a:cubicBezTo>
                  <a:pt x="5095718" y="162682"/>
                  <a:pt x="5091196" y="168635"/>
                  <a:pt x="5087884" y="175259"/>
                </a:cubicBezTo>
                <a:cubicBezTo>
                  <a:pt x="5086088" y="178852"/>
                  <a:pt x="5086541" y="183520"/>
                  <a:pt x="5084075" y="186689"/>
                </a:cubicBezTo>
                <a:cubicBezTo>
                  <a:pt x="5066971" y="208680"/>
                  <a:pt x="5065703" y="207305"/>
                  <a:pt x="5045974" y="217170"/>
                </a:cubicBezTo>
                <a:cubicBezTo>
                  <a:pt x="5015494" y="214629"/>
                  <a:pt x="4985101" y="210603"/>
                  <a:pt x="4954534" y="209550"/>
                </a:cubicBezTo>
                <a:cubicBezTo>
                  <a:pt x="4930685" y="208727"/>
                  <a:pt x="4941091" y="213678"/>
                  <a:pt x="4924055" y="220980"/>
                </a:cubicBezTo>
                <a:cubicBezTo>
                  <a:pt x="4919241" y="223042"/>
                  <a:pt x="4913894" y="223520"/>
                  <a:pt x="4908814" y="224789"/>
                </a:cubicBezTo>
                <a:cubicBezTo>
                  <a:pt x="4905004" y="227330"/>
                  <a:pt x="4901568" y="230549"/>
                  <a:pt x="4897384" y="232409"/>
                </a:cubicBezTo>
                <a:cubicBezTo>
                  <a:pt x="4890044" y="235671"/>
                  <a:pt x="4881545" y="236129"/>
                  <a:pt x="4874524" y="240030"/>
                </a:cubicBezTo>
                <a:cubicBezTo>
                  <a:pt x="4869814" y="242646"/>
                  <a:pt x="4867233" y="248010"/>
                  <a:pt x="4863094" y="251459"/>
                </a:cubicBezTo>
                <a:cubicBezTo>
                  <a:pt x="4859576" y="254390"/>
                  <a:pt x="4855474" y="256539"/>
                  <a:pt x="4851664" y="259080"/>
                </a:cubicBezTo>
                <a:cubicBezTo>
                  <a:pt x="4850395" y="262889"/>
                  <a:pt x="4848126" y="266502"/>
                  <a:pt x="4847854" y="270510"/>
                </a:cubicBezTo>
                <a:cubicBezTo>
                  <a:pt x="4843036" y="341569"/>
                  <a:pt x="4847589" y="413529"/>
                  <a:pt x="4836424" y="483870"/>
                </a:cubicBezTo>
                <a:cubicBezTo>
                  <a:pt x="4834454" y="496287"/>
                  <a:pt x="4820215" y="503565"/>
                  <a:pt x="4809754" y="510540"/>
                </a:cubicBezTo>
                <a:cubicBezTo>
                  <a:pt x="4798608" y="517970"/>
                  <a:pt x="4790639" y="523226"/>
                  <a:pt x="4785109" y="526834"/>
                </a:cubicBezTo>
                <a:lnTo>
                  <a:pt x="4782647" y="528412"/>
                </a:lnTo>
                <a:lnTo>
                  <a:pt x="4781386" y="529031"/>
                </a:lnTo>
                <a:cubicBezTo>
                  <a:pt x="4776396" y="532110"/>
                  <a:pt x="4772343" y="534917"/>
                  <a:pt x="4775109" y="533240"/>
                </a:cubicBezTo>
                <a:lnTo>
                  <a:pt x="4782647" y="528412"/>
                </a:lnTo>
                <a:lnTo>
                  <a:pt x="4793273" y="523196"/>
                </a:lnTo>
                <a:cubicBezTo>
                  <a:pt x="4794248" y="523789"/>
                  <a:pt x="4790273" y="528326"/>
                  <a:pt x="4775464" y="541020"/>
                </a:cubicBezTo>
                <a:cubicBezTo>
                  <a:pt x="4764771" y="550185"/>
                  <a:pt x="4750244" y="550303"/>
                  <a:pt x="4737364" y="552450"/>
                </a:cubicBezTo>
                <a:cubicBezTo>
                  <a:pt x="4710883" y="570103"/>
                  <a:pt x="4744166" y="549049"/>
                  <a:pt x="4706884" y="567690"/>
                </a:cubicBezTo>
                <a:cubicBezTo>
                  <a:pt x="4680572" y="580845"/>
                  <a:pt x="4711932" y="571191"/>
                  <a:pt x="4680214" y="579120"/>
                </a:cubicBezTo>
                <a:cubicBezTo>
                  <a:pt x="4661596" y="597738"/>
                  <a:pt x="4676947" y="584797"/>
                  <a:pt x="4653544" y="598170"/>
                </a:cubicBezTo>
                <a:cubicBezTo>
                  <a:pt x="4641838" y="604859"/>
                  <a:pt x="4640690" y="608805"/>
                  <a:pt x="4626874" y="613410"/>
                </a:cubicBezTo>
                <a:cubicBezTo>
                  <a:pt x="4620731" y="615458"/>
                  <a:pt x="4614134" y="615764"/>
                  <a:pt x="4607824" y="617219"/>
                </a:cubicBezTo>
                <a:cubicBezTo>
                  <a:pt x="4597860" y="619519"/>
                  <a:pt x="4590674" y="621216"/>
                  <a:pt x="4585571" y="622450"/>
                </a:cubicBezTo>
                <a:lnTo>
                  <a:pt x="4577897" y="624384"/>
                </a:lnTo>
                <a:lnTo>
                  <a:pt x="4578631" y="623875"/>
                </a:lnTo>
                <a:cubicBezTo>
                  <a:pt x="4575427" y="624129"/>
                  <a:pt x="4566687" y="625346"/>
                  <a:pt x="4546864" y="628650"/>
                </a:cubicBezTo>
                <a:cubicBezTo>
                  <a:pt x="4503056" y="635951"/>
                  <a:pt x="4561317" y="627826"/>
                  <a:pt x="4516385" y="640080"/>
                </a:cubicBezTo>
                <a:cubicBezTo>
                  <a:pt x="4507720" y="642443"/>
                  <a:pt x="4498604" y="642619"/>
                  <a:pt x="4489714" y="643889"/>
                </a:cubicBezTo>
                <a:cubicBezTo>
                  <a:pt x="4485904" y="645160"/>
                  <a:pt x="4482180" y="646726"/>
                  <a:pt x="4478284" y="647700"/>
                </a:cubicBezTo>
                <a:cubicBezTo>
                  <a:pt x="4466925" y="650539"/>
                  <a:pt x="4455102" y="651617"/>
                  <a:pt x="4443994" y="655319"/>
                </a:cubicBezTo>
                <a:cubicBezTo>
                  <a:pt x="4439650" y="656768"/>
                  <a:pt x="4436867" y="661375"/>
                  <a:pt x="4432564" y="662939"/>
                </a:cubicBezTo>
                <a:cubicBezTo>
                  <a:pt x="4422722" y="666519"/>
                  <a:pt x="4412188" y="667804"/>
                  <a:pt x="4402084" y="670560"/>
                </a:cubicBezTo>
                <a:cubicBezTo>
                  <a:pt x="4372266" y="678692"/>
                  <a:pt x="4416754" y="671107"/>
                  <a:pt x="4360174" y="678180"/>
                </a:cubicBezTo>
                <a:cubicBezTo>
                  <a:pt x="4331795" y="697098"/>
                  <a:pt x="4366650" y="672783"/>
                  <a:pt x="4337314" y="697230"/>
                </a:cubicBezTo>
                <a:cubicBezTo>
                  <a:pt x="4326190" y="706500"/>
                  <a:pt x="4315072" y="715867"/>
                  <a:pt x="4303024" y="723899"/>
                </a:cubicBezTo>
                <a:cubicBezTo>
                  <a:pt x="4299214" y="726440"/>
                  <a:pt x="4295690" y="729471"/>
                  <a:pt x="4291594" y="731519"/>
                </a:cubicBezTo>
                <a:cubicBezTo>
                  <a:pt x="4288002" y="733315"/>
                  <a:pt x="4283855" y="733748"/>
                  <a:pt x="4280164" y="735329"/>
                </a:cubicBezTo>
                <a:cubicBezTo>
                  <a:pt x="4274944" y="737566"/>
                  <a:pt x="4269855" y="740131"/>
                  <a:pt x="4264924" y="742949"/>
                </a:cubicBezTo>
                <a:cubicBezTo>
                  <a:pt x="4260948" y="745222"/>
                  <a:pt x="4257678" y="748709"/>
                  <a:pt x="4253494" y="750570"/>
                </a:cubicBezTo>
                <a:cubicBezTo>
                  <a:pt x="4246154" y="753831"/>
                  <a:pt x="4238092" y="755206"/>
                  <a:pt x="4230634" y="758190"/>
                </a:cubicBezTo>
                <a:cubicBezTo>
                  <a:pt x="4225361" y="760298"/>
                  <a:pt x="4220614" y="763573"/>
                  <a:pt x="4215394" y="765809"/>
                </a:cubicBezTo>
                <a:cubicBezTo>
                  <a:pt x="4193902" y="775021"/>
                  <a:pt x="4214503" y="763762"/>
                  <a:pt x="4188724" y="773429"/>
                </a:cubicBezTo>
                <a:cubicBezTo>
                  <a:pt x="4183406" y="775424"/>
                  <a:pt x="4178674" y="778742"/>
                  <a:pt x="4173485" y="781049"/>
                </a:cubicBezTo>
                <a:cubicBezTo>
                  <a:pt x="4167234" y="783828"/>
                  <a:pt x="4160784" y="786129"/>
                  <a:pt x="4154434" y="788670"/>
                </a:cubicBezTo>
                <a:cubicBezTo>
                  <a:pt x="4146065" y="801223"/>
                  <a:pt x="4132962" y="822496"/>
                  <a:pt x="4120144" y="826770"/>
                </a:cubicBezTo>
                <a:lnTo>
                  <a:pt x="4108714" y="830579"/>
                </a:lnTo>
                <a:cubicBezTo>
                  <a:pt x="4103634" y="835660"/>
                  <a:pt x="4097650" y="839974"/>
                  <a:pt x="4093474" y="845820"/>
                </a:cubicBezTo>
                <a:cubicBezTo>
                  <a:pt x="4091140" y="849088"/>
                  <a:pt x="4091892" y="853907"/>
                  <a:pt x="4089664" y="857250"/>
                </a:cubicBezTo>
                <a:cubicBezTo>
                  <a:pt x="4086675" y="861733"/>
                  <a:pt x="4081683" y="864541"/>
                  <a:pt x="4078234" y="868679"/>
                </a:cubicBezTo>
                <a:cubicBezTo>
                  <a:pt x="4075303" y="872198"/>
                  <a:pt x="4074060" y="877095"/>
                  <a:pt x="4070614" y="880109"/>
                </a:cubicBezTo>
                <a:cubicBezTo>
                  <a:pt x="4063722" y="886140"/>
                  <a:pt x="4047754" y="895350"/>
                  <a:pt x="4047754" y="895350"/>
                </a:cubicBezTo>
                <a:cubicBezTo>
                  <a:pt x="4046484" y="899159"/>
                  <a:pt x="4046453" y="903644"/>
                  <a:pt x="4043944" y="906780"/>
                </a:cubicBezTo>
                <a:cubicBezTo>
                  <a:pt x="4041083" y="910356"/>
                  <a:pt x="4037093" y="914400"/>
                  <a:pt x="4032514" y="914400"/>
                </a:cubicBezTo>
                <a:cubicBezTo>
                  <a:pt x="4001928" y="914400"/>
                  <a:pt x="3971554" y="909320"/>
                  <a:pt x="3941074" y="906780"/>
                </a:cubicBezTo>
                <a:cubicBezTo>
                  <a:pt x="3937264" y="902970"/>
                  <a:pt x="3933736" y="898856"/>
                  <a:pt x="3929644" y="895350"/>
                </a:cubicBezTo>
                <a:cubicBezTo>
                  <a:pt x="3924823" y="891216"/>
                  <a:pt x="3918469" y="888798"/>
                  <a:pt x="3914404" y="883920"/>
                </a:cubicBezTo>
                <a:cubicBezTo>
                  <a:pt x="3911833" y="880835"/>
                  <a:pt x="3912390" y="876082"/>
                  <a:pt x="3910594" y="872490"/>
                </a:cubicBezTo>
                <a:cubicBezTo>
                  <a:pt x="3908546" y="868393"/>
                  <a:pt x="3905246" y="865036"/>
                  <a:pt x="3902974" y="861059"/>
                </a:cubicBezTo>
                <a:cubicBezTo>
                  <a:pt x="3895441" y="847878"/>
                  <a:pt x="3895818" y="847212"/>
                  <a:pt x="3891544" y="834390"/>
                </a:cubicBezTo>
                <a:cubicBezTo>
                  <a:pt x="3882673" y="772295"/>
                  <a:pt x="3894966" y="830944"/>
                  <a:pt x="3880114" y="796290"/>
                </a:cubicBezTo>
                <a:cubicBezTo>
                  <a:pt x="3878051" y="791477"/>
                  <a:pt x="3878902" y="785596"/>
                  <a:pt x="3876304" y="781049"/>
                </a:cubicBezTo>
                <a:cubicBezTo>
                  <a:pt x="3870795" y="771408"/>
                  <a:pt x="3848288" y="758562"/>
                  <a:pt x="3842014" y="754379"/>
                </a:cubicBezTo>
                <a:cubicBezTo>
                  <a:pt x="3838205" y="751840"/>
                  <a:pt x="3833822" y="749997"/>
                  <a:pt x="3830584" y="746760"/>
                </a:cubicBezTo>
                <a:cubicBezTo>
                  <a:pt x="3825505" y="741679"/>
                  <a:pt x="3821190" y="735696"/>
                  <a:pt x="3815344" y="731519"/>
                </a:cubicBezTo>
                <a:cubicBezTo>
                  <a:pt x="3803292" y="722911"/>
                  <a:pt x="3789567" y="716874"/>
                  <a:pt x="3777245" y="708660"/>
                </a:cubicBezTo>
                <a:cubicBezTo>
                  <a:pt x="3773434" y="706119"/>
                  <a:pt x="3769332" y="703971"/>
                  <a:pt x="3765814" y="701040"/>
                </a:cubicBezTo>
                <a:cubicBezTo>
                  <a:pt x="3761675" y="697590"/>
                  <a:pt x="3758194" y="693419"/>
                  <a:pt x="3754384" y="689610"/>
                </a:cubicBezTo>
                <a:cubicBezTo>
                  <a:pt x="3758194" y="660400"/>
                  <a:pt x="3759190" y="630683"/>
                  <a:pt x="3765814" y="601980"/>
                </a:cubicBezTo>
                <a:cubicBezTo>
                  <a:pt x="3767026" y="596730"/>
                  <a:pt x="3772241" y="592551"/>
                  <a:pt x="3777245" y="590550"/>
                </a:cubicBezTo>
                <a:cubicBezTo>
                  <a:pt x="3804589" y="579612"/>
                  <a:pt x="3828971" y="578453"/>
                  <a:pt x="3857254" y="575309"/>
                </a:cubicBezTo>
                <a:cubicBezTo>
                  <a:pt x="3854714" y="561340"/>
                  <a:pt x="3857076" y="545493"/>
                  <a:pt x="3849634" y="533400"/>
                </a:cubicBezTo>
                <a:cubicBezTo>
                  <a:pt x="3845424" y="526558"/>
                  <a:pt x="3834794" y="526226"/>
                  <a:pt x="3826774" y="525779"/>
                </a:cubicBezTo>
                <a:lnTo>
                  <a:pt x="3758194" y="521970"/>
                </a:lnTo>
                <a:cubicBezTo>
                  <a:pt x="3751175" y="507931"/>
                  <a:pt x="3750135" y="503580"/>
                  <a:pt x="3739144" y="491490"/>
                </a:cubicBezTo>
                <a:cubicBezTo>
                  <a:pt x="3730687" y="482186"/>
                  <a:pt x="3712474" y="464820"/>
                  <a:pt x="3712474" y="464820"/>
                </a:cubicBezTo>
                <a:cubicBezTo>
                  <a:pt x="3704241" y="398956"/>
                  <a:pt x="3718907" y="453811"/>
                  <a:pt x="3697234" y="426720"/>
                </a:cubicBezTo>
                <a:cubicBezTo>
                  <a:pt x="3693177" y="421648"/>
                  <a:pt x="3689861" y="392923"/>
                  <a:pt x="3689614" y="392430"/>
                </a:cubicBezTo>
                <a:cubicBezTo>
                  <a:pt x="3687566" y="388334"/>
                  <a:pt x="3681702" y="387741"/>
                  <a:pt x="3678184" y="384810"/>
                </a:cubicBezTo>
                <a:cubicBezTo>
                  <a:pt x="3674045" y="381360"/>
                  <a:pt x="3671008" y="376688"/>
                  <a:pt x="3666754" y="373380"/>
                </a:cubicBezTo>
                <a:cubicBezTo>
                  <a:pt x="3620660" y="337528"/>
                  <a:pt x="3617442" y="356376"/>
                  <a:pt x="3529595" y="350520"/>
                </a:cubicBezTo>
                <a:cubicBezTo>
                  <a:pt x="3524515" y="349250"/>
                  <a:pt x="3519499" y="347690"/>
                  <a:pt x="3514355" y="346710"/>
                </a:cubicBezTo>
                <a:cubicBezTo>
                  <a:pt x="3492819" y="342608"/>
                  <a:pt x="3470584" y="341580"/>
                  <a:pt x="3449585" y="335280"/>
                </a:cubicBezTo>
                <a:cubicBezTo>
                  <a:pt x="3444424" y="333732"/>
                  <a:pt x="3443336" y="325330"/>
                  <a:pt x="3438155" y="323850"/>
                </a:cubicBezTo>
                <a:cubicBezTo>
                  <a:pt x="3415871" y="317483"/>
                  <a:pt x="3369575" y="312420"/>
                  <a:pt x="3369575" y="312420"/>
                </a:cubicBezTo>
                <a:cubicBezTo>
                  <a:pt x="3364495" y="309880"/>
                  <a:pt x="3358957" y="308101"/>
                  <a:pt x="3354335" y="304800"/>
                </a:cubicBezTo>
                <a:cubicBezTo>
                  <a:pt x="3349950" y="301668"/>
                  <a:pt x="3347044" y="296819"/>
                  <a:pt x="3342905" y="293370"/>
                </a:cubicBezTo>
                <a:cubicBezTo>
                  <a:pt x="3339387" y="290439"/>
                  <a:pt x="3335285" y="288290"/>
                  <a:pt x="3331475" y="285750"/>
                </a:cubicBezTo>
                <a:cubicBezTo>
                  <a:pt x="3330205" y="281940"/>
                  <a:pt x="3331335" y="275950"/>
                  <a:pt x="3327665" y="274320"/>
                </a:cubicBezTo>
                <a:cubicBezTo>
                  <a:pt x="3318308" y="270162"/>
                  <a:pt x="3307225" y="272518"/>
                  <a:pt x="3297185" y="270510"/>
                </a:cubicBezTo>
                <a:cubicBezTo>
                  <a:pt x="3288119" y="268697"/>
                  <a:pt x="3279405" y="265430"/>
                  <a:pt x="3270515" y="262889"/>
                </a:cubicBezTo>
                <a:cubicBezTo>
                  <a:pt x="3216694" y="227010"/>
                  <a:pt x="3332369" y="301214"/>
                  <a:pt x="3133355" y="251459"/>
                </a:cubicBezTo>
                <a:cubicBezTo>
                  <a:pt x="3124643" y="249282"/>
                  <a:pt x="3132804" y="232640"/>
                  <a:pt x="3137165" y="224789"/>
                </a:cubicBezTo>
                <a:cubicBezTo>
                  <a:pt x="3139923" y="219824"/>
                  <a:pt x="3147474" y="219987"/>
                  <a:pt x="3152405" y="217170"/>
                </a:cubicBezTo>
                <a:cubicBezTo>
                  <a:pt x="3156381" y="214897"/>
                  <a:pt x="3159365" y="210543"/>
                  <a:pt x="3163835" y="209550"/>
                </a:cubicBezTo>
                <a:cubicBezTo>
                  <a:pt x="3192395" y="203203"/>
                  <a:pt x="3240598" y="200421"/>
                  <a:pt x="3270515" y="198120"/>
                </a:cubicBezTo>
                <a:cubicBezTo>
                  <a:pt x="3282525" y="195117"/>
                  <a:pt x="3286253" y="194599"/>
                  <a:pt x="3297185" y="190500"/>
                </a:cubicBezTo>
                <a:cubicBezTo>
                  <a:pt x="3303589" y="188099"/>
                  <a:pt x="3309529" y="184221"/>
                  <a:pt x="3316235" y="182879"/>
                </a:cubicBezTo>
                <a:cubicBezTo>
                  <a:pt x="3328750" y="180377"/>
                  <a:pt x="3341635" y="180339"/>
                  <a:pt x="3354335" y="179070"/>
                </a:cubicBezTo>
                <a:cubicBezTo>
                  <a:pt x="3365191" y="173642"/>
                  <a:pt x="3379057" y="167195"/>
                  <a:pt x="3388625" y="160020"/>
                </a:cubicBezTo>
                <a:lnTo>
                  <a:pt x="3391367" y="157153"/>
                </a:lnTo>
                <a:lnTo>
                  <a:pt x="3362087" y="159362"/>
                </a:lnTo>
                <a:cubicBezTo>
                  <a:pt x="3348073" y="159581"/>
                  <a:pt x="3334015" y="159384"/>
                  <a:pt x="3320045" y="160019"/>
                </a:cubicBezTo>
                <a:lnTo>
                  <a:pt x="3289565" y="152399"/>
                </a:lnTo>
                <a:cubicBezTo>
                  <a:pt x="3285669" y="151425"/>
                  <a:pt x="3281997" y="149692"/>
                  <a:pt x="3278135" y="148589"/>
                </a:cubicBezTo>
                <a:cubicBezTo>
                  <a:pt x="3273100" y="147150"/>
                  <a:pt x="3267975" y="146049"/>
                  <a:pt x="3262895" y="144779"/>
                </a:cubicBezTo>
                <a:cubicBezTo>
                  <a:pt x="3245588" y="149106"/>
                  <a:pt x="3244813" y="149730"/>
                  <a:pt x="3224795" y="152399"/>
                </a:cubicBezTo>
                <a:cubicBezTo>
                  <a:pt x="3213396" y="153919"/>
                  <a:pt x="3201872" y="154460"/>
                  <a:pt x="3190505" y="156209"/>
                </a:cubicBezTo>
                <a:cubicBezTo>
                  <a:pt x="3188854" y="156463"/>
                  <a:pt x="3166822" y="161837"/>
                  <a:pt x="3163835" y="163829"/>
                </a:cubicBezTo>
                <a:cubicBezTo>
                  <a:pt x="3159352" y="166818"/>
                  <a:pt x="3156544" y="171810"/>
                  <a:pt x="3152405" y="175259"/>
                </a:cubicBezTo>
                <a:cubicBezTo>
                  <a:pt x="3130120" y="193830"/>
                  <a:pt x="3151448" y="168915"/>
                  <a:pt x="3129545" y="198119"/>
                </a:cubicBezTo>
                <a:cubicBezTo>
                  <a:pt x="3125735" y="199389"/>
                  <a:pt x="3121707" y="200133"/>
                  <a:pt x="3118115" y="201929"/>
                </a:cubicBezTo>
                <a:cubicBezTo>
                  <a:pt x="3110028" y="205973"/>
                  <a:pt x="3092308" y="221051"/>
                  <a:pt x="3087635" y="224789"/>
                </a:cubicBezTo>
                <a:cubicBezTo>
                  <a:pt x="3082555" y="226059"/>
                  <a:pt x="3077507" y="227463"/>
                  <a:pt x="3072395" y="228599"/>
                </a:cubicBezTo>
                <a:cubicBezTo>
                  <a:pt x="3066073" y="230004"/>
                  <a:pt x="3059547" y="230548"/>
                  <a:pt x="3053345" y="232409"/>
                </a:cubicBezTo>
                <a:cubicBezTo>
                  <a:pt x="2985174" y="252860"/>
                  <a:pt x="3089715" y="226300"/>
                  <a:pt x="3011434" y="247649"/>
                </a:cubicBezTo>
                <a:cubicBezTo>
                  <a:pt x="3005187" y="249353"/>
                  <a:pt x="2998785" y="250474"/>
                  <a:pt x="2992385" y="251459"/>
                </a:cubicBezTo>
                <a:cubicBezTo>
                  <a:pt x="2982264" y="253016"/>
                  <a:pt x="2971412" y="251466"/>
                  <a:pt x="2961904" y="255269"/>
                </a:cubicBezTo>
                <a:cubicBezTo>
                  <a:pt x="2957653" y="256970"/>
                  <a:pt x="2956825" y="262889"/>
                  <a:pt x="2954285" y="266699"/>
                </a:cubicBezTo>
                <a:cubicBezTo>
                  <a:pt x="2946315" y="278654"/>
                  <a:pt x="2934437" y="287514"/>
                  <a:pt x="2923805" y="297179"/>
                </a:cubicBezTo>
                <a:lnTo>
                  <a:pt x="2919441" y="299119"/>
                </a:lnTo>
                <a:lnTo>
                  <a:pt x="2912375" y="323849"/>
                </a:lnTo>
                <a:cubicBezTo>
                  <a:pt x="2910246" y="327255"/>
                  <a:pt x="2904287" y="325431"/>
                  <a:pt x="2900945" y="327659"/>
                </a:cubicBezTo>
                <a:cubicBezTo>
                  <a:pt x="2896462" y="330648"/>
                  <a:pt x="2893325" y="335279"/>
                  <a:pt x="2889515" y="339089"/>
                </a:cubicBezTo>
                <a:cubicBezTo>
                  <a:pt x="2885705" y="340359"/>
                  <a:pt x="2882005" y="342028"/>
                  <a:pt x="2878085" y="342899"/>
                </a:cubicBezTo>
                <a:cubicBezTo>
                  <a:pt x="2870544" y="344575"/>
                  <a:pt x="2862284" y="343572"/>
                  <a:pt x="2855225" y="346710"/>
                </a:cubicBezTo>
                <a:cubicBezTo>
                  <a:pt x="2850301" y="348897"/>
                  <a:pt x="2847244" y="354000"/>
                  <a:pt x="2843795" y="358139"/>
                </a:cubicBezTo>
                <a:cubicBezTo>
                  <a:pt x="2840864" y="361657"/>
                  <a:pt x="2840568" y="368277"/>
                  <a:pt x="2836175" y="369569"/>
                </a:cubicBezTo>
                <a:cubicBezTo>
                  <a:pt x="2817737" y="374992"/>
                  <a:pt x="2798050" y="374471"/>
                  <a:pt x="2779025" y="377189"/>
                </a:cubicBezTo>
                <a:cubicBezTo>
                  <a:pt x="2771378" y="378281"/>
                  <a:pt x="2763785" y="379729"/>
                  <a:pt x="2756165" y="380999"/>
                </a:cubicBezTo>
                <a:lnTo>
                  <a:pt x="2664725" y="384809"/>
                </a:lnTo>
                <a:cubicBezTo>
                  <a:pt x="2656177" y="385198"/>
                  <a:pt x="2576820" y="384947"/>
                  <a:pt x="2554235" y="396239"/>
                </a:cubicBezTo>
                <a:cubicBezTo>
                  <a:pt x="2550643" y="398035"/>
                  <a:pt x="2551143" y="403718"/>
                  <a:pt x="2550425" y="407669"/>
                </a:cubicBezTo>
                <a:lnTo>
                  <a:pt x="2550501" y="409131"/>
                </a:lnTo>
                <a:lnTo>
                  <a:pt x="2612477" y="396216"/>
                </a:lnTo>
                <a:cubicBezTo>
                  <a:pt x="2659509" y="387967"/>
                  <a:pt x="2669399" y="393450"/>
                  <a:pt x="2716564" y="409171"/>
                </a:cubicBezTo>
                <a:cubicBezTo>
                  <a:pt x="2740390" y="411553"/>
                  <a:pt x="2831169" y="418596"/>
                  <a:pt x="2864346" y="427644"/>
                </a:cubicBezTo>
                <a:cubicBezTo>
                  <a:pt x="2890297" y="434722"/>
                  <a:pt x="2923117" y="452410"/>
                  <a:pt x="2947473" y="464589"/>
                </a:cubicBezTo>
                <a:cubicBezTo>
                  <a:pt x="3047963" y="481337"/>
                  <a:pt x="2960079" y="462632"/>
                  <a:pt x="3049073" y="492298"/>
                </a:cubicBezTo>
                <a:cubicBezTo>
                  <a:pt x="3061117" y="496312"/>
                  <a:pt x="3074351" y="496534"/>
                  <a:pt x="3086019" y="501535"/>
                </a:cubicBezTo>
                <a:cubicBezTo>
                  <a:pt x="3096222" y="505908"/>
                  <a:pt x="3103799" y="515043"/>
                  <a:pt x="3113728" y="520007"/>
                </a:cubicBezTo>
                <a:cubicBezTo>
                  <a:pt x="3122436" y="524361"/>
                  <a:pt x="3132730" y="524890"/>
                  <a:pt x="3141437" y="529244"/>
                </a:cubicBezTo>
                <a:cubicBezTo>
                  <a:pt x="3151366" y="534208"/>
                  <a:pt x="3159218" y="542752"/>
                  <a:pt x="3169147" y="547716"/>
                </a:cubicBezTo>
                <a:cubicBezTo>
                  <a:pt x="3182401" y="554344"/>
                  <a:pt x="3221956" y="563228"/>
                  <a:pt x="3233800" y="566189"/>
                </a:cubicBezTo>
                <a:cubicBezTo>
                  <a:pt x="3260146" y="569116"/>
                  <a:pt x="3313687" y="569187"/>
                  <a:pt x="3344637" y="584662"/>
                </a:cubicBezTo>
                <a:cubicBezTo>
                  <a:pt x="3354566" y="589627"/>
                  <a:pt x="3364497" y="595286"/>
                  <a:pt x="3372346" y="603135"/>
                </a:cubicBezTo>
                <a:cubicBezTo>
                  <a:pt x="3380195" y="610984"/>
                  <a:pt x="3384661" y="621608"/>
                  <a:pt x="3390819" y="630844"/>
                </a:cubicBezTo>
                <a:cubicBezTo>
                  <a:pt x="3400055" y="633923"/>
                  <a:pt x="3411049" y="633847"/>
                  <a:pt x="3418528" y="640080"/>
                </a:cubicBezTo>
                <a:cubicBezTo>
                  <a:pt x="3436680" y="655206"/>
                  <a:pt x="3449395" y="686355"/>
                  <a:pt x="3464710" y="704735"/>
                </a:cubicBezTo>
                <a:cubicBezTo>
                  <a:pt x="3473072" y="714770"/>
                  <a:pt x="3484057" y="722409"/>
                  <a:pt x="3492419" y="732444"/>
                </a:cubicBezTo>
                <a:cubicBezTo>
                  <a:pt x="3522797" y="768899"/>
                  <a:pt x="3524438" y="796491"/>
                  <a:pt x="3520128" y="852516"/>
                </a:cubicBezTo>
                <a:cubicBezTo>
                  <a:pt x="3519277" y="863584"/>
                  <a:pt x="3507813" y="870989"/>
                  <a:pt x="3501655" y="880225"/>
                </a:cubicBezTo>
                <a:cubicBezTo>
                  <a:pt x="3406982" y="848668"/>
                  <a:pt x="3604826" y="913162"/>
                  <a:pt x="3372346" y="852516"/>
                </a:cubicBezTo>
                <a:cubicBezTo>
                  <a:pt x="3334663" y="842686"/>
                  <a:pt x="3298681" y="827187"/>
                  <a:pt x="3261510" y="815571"/>
                </a:cubicBezTo>
                <a:cubicBezTo>
                  <a:pt x="3249394" y="811785"/>
                  <a:pt x="3237131" y="808130"/>
                  <a:pt x="3224564" y="806335"/>
                </a:cubicBezTo>
                <a:cubicBezTo>
                  <a:pt x="3193933" y="801959"/>
                  <a:pt x="3162988" y="800177"/>
                  <a:pt x="3132200" y="797098"/>
                </a:cubicBezTo>
                <a:cubicBezTo>
                  <a:pt x="3088844" y="811551"/>
                  <a:pt x="3083237" y="815571"/>
                  <a:pt x="3021364" y="815571"/>
                </a:cubicBezTo>
                <a:lnTo>
                  <a:pt x="3020666" y="815399"/>
                </a:lnTo>
                <a:lnTo>
                  <a:pt x="3012986" y="810775"/>
                </a:lnTo>
                <a:cubicBezTo>
                  <a:pt x="3010335" y="809537"/>
                  <a:pt x="3006866" y="807954"/>
                  <a:pt x="3002223" y="805763"/>
                </a:cubicBezTo>
                <a:lnTo>
                  <a:pt x="2995264" y="802376"/>
                </a:lnTo>
                <a:lnTo>
                  <a:pt x="3001550" y="786895"/>
                </a:lnTo>
                <a:cubicBezTo>
                  <a:pt x="3004181" y="780415"/>
                  <a:pt x="3007260" y="774256"/>
                  <a:pt x="3012128" y="769389"/>
                </a:cubicBezTo>
                <a:cubicBezTo>
                  <a:pt x="3019012" y="762505"/>
                  <a:pt x="3032953" y="767037"/>
                  <a:pt x="3039837" y="760153"/>
                </a:cubicBezTo>
                <a:cubicBezTo>
                  <a:pt x="3049573" y="750417"/>
                  <a:pt x="3052153" y="735522"/>
                  <a:pt x="3058310" y="723207"/>
                </a:cubicBezTo>
                <a:cubicBezTo>
                  <a:pt x="3048424" y="683663"/>
                  <a:pt x="3047657" y="683089"/>
                  <a:pt x="3039837" y="640080"/>
                </a:cubicBezTo>
                <a:cubicBezTo>
                  <a:pt x="3036488" y="621655"/>
                  <a:pt x="3047860" y="591929"/>
                  <a:pt x="3030601" y="584662"/>
                </a:cubicBezTo>
                <a:cubicBezTo>
                  <a:pt x="2979210" y="563024"/>
                  <a:pt x="2919764" y="572347"/>
                  <a:pt x="2864346" y="566189"/>
                </a:cubicBezTo>
                <a:cubicBezTo>
                  <a:pt x="2864346" y="566189"/>
                  <a:pt x="2825636" y="588515"/>
                  <a:pt x="2808928" y="603135"/>
                </a:cubicBezTo>
                <a:cubicBezTo>
                  <a:pt x="2800574" y="610445"/>
                  <a:pt x="2796614" y="621608"/>
                  <a:pt x="2790455" y="630844"/>
                </a:cubicBezTo>
                <a:cubicBezTo>
                  <a:pt x="2781219" y="633923"/>
                  <a:pt x="2766700" y="631183"/>
                  <a:pt x="2762746" y="640080"/>
                </a:cubicBezTo>
                <a:cubicBezTo>
                  <a:pt x="2740864" y="689315"/>
                  <a:pt x="2750147" y="703883"/>
                  <a:pt x="2762746" y="741680"/>
                </a:cubicBezTo>
                <a:cubicBezTo>
                  <a:pt x="2794007" y="762521"/>
                  <a:pt x="2789982" y="754707"/>
                  <a:pt x="2808928" y="787862"/>
                </a:cubicBezTo>
                <a:cubicBezTo>
                  <a:pt x="2815759" y="799816"/>
                  <a:pt x="2836001" y="814056"/>
                  <a:pt x="2827400" y="824806"/>
                </a:cubicBezTo>
                <a:cubicBezTo>
                  <a:pt x="2815701" y="839431"/>
                  <a:pt x="2790455" y="830965"/>
                  <a:pt x="2771982" y="834044"/>
                </a:cubicBezTo>
                <a:cubicBezTo>
                  <a:pt x="2759667" y="830965"/>
                  <a:pt x="2746058" y="831104"/>
                  <a:pt x="2735037" y="824806"/>
                </a:cubicBezTo>
                <a:cubicBezTo>
                  <a:pt x="2723696" y="818326"/>
                  <a:pt x="2716564" y="806334"/>
                  <a:pt x="2707328" y="797098"/>
                </a:cubicBezTo>
                <a:cubicBezTo>
                  <a:pt x="2691629" y="781399"/>
                  <a:pt x="2665540" y="777677"/>
                  <a:pt x="2651910" y="760153"/>
                </a:cubicBezTo>
                <a:cubicBezTo>
                  <a:pt x="2642272" y="747761"/>
                  <a:pt x="2648185" y="728670"/>
                  <a:pt x="2642673" y="713971"/>
                </a:cubicBezTo>
                <a:cubicBezTo>
                  <a:pt x="2638775" y="703577"/>
                  <a:pt x="2630358" y="695498"/>
                  <a:pt x="2624200" y="686262"/>
                </a:cubicBezTo>
                <a:cubicBezTo>
                  <a:pt x="2555834" y="720446"/>
                  <a:pt x="2615716" y="685636"/>
                  <a:pt x="2559546" y="732444"/>
                </a:cubicBezTo>
                <a:cubicBezTo>
                  <a:pt x="2528078" y="758667"/>
                  <a:pt x="2528168" y="745348"/>
                  <a:pt x="2494892" y="778625"/>
                </a:cubicBezTo>
                <a:cubicBezTo>
                  <a:pt x="2484006" y="789510"/>
                  <a:pt x="2476418" y="803256"/>
                  <a:pt x="2467182" y="815571"/>
                </a:cubicBezTo>
                <a:cubicBezTo>
                  <a:pt x="2387921" y="855203"/>
                  <a:pt x="2463987" y="809531"/>
                  <a:pt x="2411764" y="861753"/>
                </a:cubicBezTo>
                <a:cubicBezTo>
                  <a:pt x="2403915" y="869602"/>
                  <a:pt x="2386915" y="869499"/>
                  <a:pt x="2384056" y="880225"/>
                </a:cubicBezTo>
                <a:cubicBezTo>
                  <a:pt x="2373713" y="919011"/>
                  <a:pt x="2377898" y="960274"/>
                  <a:pt x="2374820" y="1000298"/>
                </a:cubicBezTo>
                <a:cubicBezTo>
                  <a:pt x="2444468" y="1023516"/>
                  <a:pt x="2358617" y="992197"/>
                  <a:pt x="2430237" y="1028007"/>
                </a:cubicBezTo>
                <a:cubicBezTo>
                  <a:pt x="2452577" y="1039177"/>
                  <a:pt x="2471203" y="1037597"/>
                  <a:pt x="2494892" y="1046480"/>
                </a:cubicBezTo>
                <a:cubicBezTo>
                  <a:pt x="2507783" y="1051315"/>
                  <a:pt x="2519522" y="1058795"/>
                  <a:pt x="2531837" y="1064953"/>
                </a:cubicBezTo>
                <a:cubicBezTo>
                  <a:pt x="2559546" y="1068032"/>
                  <a:pt x="2587798" y="1067920"/>
                  <a:pt x="2614964" y="1074189"/>
                </a:cubicBezTo>
                <a:cubicBezTo>
                  <a:pt x="2628380" y="1077285"/>
                  <a:pt x="2639018" y="1087827"/>
                  <a:pt x="2651910" y="1092662"/>
                </a:cubicBezTo>
                <a:cubicBezTo>
                  <a:pt x="2720073" y="1118223"/>
                  <a:pt x="2660411" y="1082935"/>
                  <a:pt x="2716564" y="1120371"/>
                </a:cubicBezTo>
                <a:cubicBezTo>
                  <a:pt x="2732372" y="1125640"/>
                  <a:pt x="2761750" y="1132732"/>
                  <a:pt x="2771982" y="1148080"/>
                </a:cubicBezTo>
                <a:cubicBezTo>
                  <a:pt x="2779023" y="1158642"/>
                  <a:pt x="2777732" y="1172819"/>
                  <a:pt x="2781219" y="1185025"/>
                </a:cubicBezTo>
                <a:cubicBezTo>
                  <a:pt x="2787702" y="1207716"/>
                  <a:pt x="2789494" y="1225064"/>
                  <a:pt x="2818164" y="1231207"/>
                </a:cubicBezTo>
                <a:cubicBezTo>
                  <a:pt x="2851415" y="1238332"/>
                  <a:pt x="2885897" y="1237365"/>
                  <a:pt x="2919764" y="1240444"/>
                </a:cubicBezTo>
                <a:cubicBezTo>
                  <a:pt x="2919764" y="1240444"/>
                  <a:pt x="2964031" y="1198444"/>
                  <a:pt x="2984419" y="1175789"/>
                </a:cubicBezTo>
                <a:cubicBezTo>
                  <a:pt x="3020285" y="1135937"/>
                  <a:pt x="3006385" y="1109652"/>
                  <a:pt x="3012128" y="1046480"/>
                </a:cubicBezTo>
                <a:cubicBezTo>
                  <a:pt x="3012128" y="1046480"/>
                  <a:pt x="2955125" y="1031833"/>
                  <a:pt x="2929000" y="1018771"/>
                </a:cubicBezTo>
                <a:cubicBezTo>
                  <a:pt x="2917317" y="1012929"/>
                  <a:pt x="2903982" y="1003844"/>
                  <a:pt x="2901291" y="991061"/>
                </a:cubicBezTo>
                <a:cubicBezTo>
                  <a:pt x="2891124" y="942764"/>
                  <a:pt x="2892055" y="892637"/>
                  <a:pt x="2892055" y="843280"/>
                </a:cubicBezTo>
                <a:cubicBezTo>
                  <a:pt x="2892055" y="833544"/>
                  <a:pt x="2892583" y="819925"/>
                  <a:pt x="2901291" y="815571"/>
                </a:cubicBezTo>
                <a:cubicBezTo>
                  <a:pt x="2926680" y="802877"/>
                  <a:pt x="2956711" y="803256"/>
                  <a:pt x="2984419" y="797098"/>
                </a:cubicBezTo>
                <a:lnTo>
                  <a:pt x="2995264" y="802376"/>
                </a:lnTo>
                <a:lnTo>
                  <a:pt x="2993655" y="806335"/>
                </a:lnTo>
                <a:cubicBezTo>
                  <a:pt x="2998273" y="807873"/>
                  <a:pt x="3002766" y="810183"/>
                  <a:pt x="3007322" y="812108"/>
                </a:cubicBezTo>
                <a:lnTo>
                  <a:pt x="3020666" y="815399"/>
                </a:lnTo>
                <a:lnTo>
                  <a:pt x="3021919" y="816153"/>
                </a:lnTo>
                <a:cubicBezTo>
                  <a:pt x="3025118" y="819778"/>
                  <a:pt x="3026592" y="826288"/>
                  <a:pt x="3049073" y="852516"/>
                </a:cubicBezTo>
                <a:cubicBezTo>
                  <a:pt x="3068096" y="874709"/>
                  <a:pt x="3083590" y="880715"/>
                  <a:pt x="3095255" y="907935"/>
                </a:cubicBezTo>
                <a:cubicBezTo>
                  <a:pt x="3100255" y="919603"/>
                  <a:pt x="3101413" y="932565"/>
                  <a:pt x="3104491" y="944880"/>
                </a:cubicBezTo>
                <a:cubicBezTo>
                  <a:pt x="3116336" y="941919"/>
                  <a:pt x="3155890" y="933034"/>
                  <a:pt x="3169147" y="926407"/>
                </a:cubicBezTo>
                <a:cubicBezTo>
                  <a:pt x="3179075" y="921443"/>
                  <a:pt x="3189921" y="916603"/>
                  <a:pt x="3196855" y="907935"/>
                </a:cubicBezTo>
                <a:cubicBezTo>
                  <a:pt x="3207928" y="894093"/>
                  <a:pt x="3210304" y="886937"/>
                  <a:pt x="3209295" y="883324"/>
                </a:cubicBezTo>
                <a:lnTo>
                  <a:pt x="3201456" y="879992"/>
                </a:lnTo>
                <a:lnTo>
                  <a:pt x="3205129" y="879068"/>
                </a:lnTo>
                <a:cubicBezTo>
                  <a:pt x="3211833" y="877076"/>
                  <a:pt x="3225777" y="872351"/>
                  <a:pt x="3252273" y="861753"/>
                </a:cubicBezTo>
                <a:cubicBezTo>
                  <a:pt x="3252273" y="861753"/>
                  <a:pt x="3289612" y="872993"/>
                  <a:pt x="3307691" y="880225"/>
                </a:cubicBezTo>
                <a:cubicBezTo>
                  <a:pt x="3320475" y="885339"/>
                  <a:pt x="3334059" y="889883"/>
                  <a:pt x="3344637" y="898698"/>
                </a:cubicBezTo>
                <a:cubicBezTo>
                  <a:pt x="3353165" y="905804"/>
                  <a:pt x="3356658" y="917374"/>
                  <a:pt x="3363110" y="926407"/>
                </a:cubicBezTo>
                <a:cubicBezTo>
                  <a:pt x="3372058" y="938934"/>
                  <a:pt x="3381583" y="951038"/>
                  <a:pt x="3390819" y="963353"/>
                </a:cubicBezTo>
                <a:cubicBezTo>
                  <a:pt x="3397479" y="972234"/>
                  <a:pt x="3403134" y="981826"/>
                  <a:pt x="3409291" y="991061"/>
                </a:cubicBezTo>
                <a:lnTo>
                  <a:pt x="3446237" y="1046480"/>
                </a:lnTo>
                <a:lnTo>
                  <a:pt x="3492419" y="1055716"/>
                </a:lnTo>
                <a:cubicBezTo>
                  <a:pt x="3501966" y="1057625"/>
                  <a:pt x="3510892" y="1061874"/>
                  <a:pt x="3520128" y="1064953"/>
                </a:cubicBezTo>
                <a:lnTo>
                  <a:pt x="3547838" y="1074189"/>
                </a:lnTo>
                <a:cubicBezTo>
                  <a:pt x="3613785" y="1096172"/>
                  <a:pt x="3587054" y="1081861"/>
                  <a:pt x="3630964" y="1111135"/>
                </a:cubicBezTo>
                <a:cubicBezTo>
                  <a:pt x="3657088" y="1128551"/>
                  <a:pt x="3642376" y="1172905"/>
                  <a:pt x="3649437" y="1203498"/>
                </a:cubicBezTo>
                <a:cubicBezTo>
                  <a:pt x="3651625" y="1212985"/>
                  <a:pt x="3655593" y="1221971"/>
                  <a:pt x="3658672" y="1231207"/>
                </a:cubicBezTo>
                <a:cubicBezTo>
                  <a:pt x="3667908" y="1234286"/>
                  <a:pt x="3677673" y="1236090"/>
                  <a:pt x="3686381" y="1240444"/>
                </a:cubicBezTo>
                <a:cubicBezTo>
                  <a:pt x="3757988" y="1276247"/>
                  <a:pt x="3672164" y="1244941"/>
                  <a:pt x="3741799" y="1268153"/>
                </a:cubicBezTo>
                <a:cubicBezTo>
                  <a:pt x="3760272" y="1274311"/>
                  <a:pt x="3787406" y="1269805"/>
                  <a:pt x="3797218" y="1286625"/>
                </a:cubicBezTo>
                <a:cubicBezTo>
                  <a:pt x="3812809" y="1313352"/>
                  <a:pt x="3803376" y="1348201"/>
                  <a:pt x="3806454" y="1378989"/>
                </a:cubicBezTo>
                <a:cubicBezTo>
                  <a:pt x="3797218" y="1382068"/>
                  <a:pt x="3787861" y="1384807"/>
                  <a:pt x="3778746" y="1388225"/>
                </a:cubicBezTo>
                <a:cubicBezTo>
                  <a:pt x="3763221" y="1394047"/>
                  <a:pt x="3748775" y="1403224"/>
                  <a:pt x="3732563" y="1406698"/>
                </a:cubicBezTo>
                <a:cubicBezTo>
                  <a:pt x="3705302" y="1412540"/>
                  <a:pt x="3677145" y="1412856"/>
                  <a:pt x="3649437" y="1415935"/>
                </a:cubicBezTo>
                <a:cubicBezTo>
                  <a:pt x="3637121" y="1409777"/>
                  <a:pt x="3621306" y="1408040"/>
                  <a:pt x="3612491" y="1397462"/>
                </a:cubicBezTo>
                <a:cubicBezTo>
                  <a:pt x="3604364" y="1387710"/>
                  <a:pt x="3606742" y="1372722"/>
                  <a:pt x="3603255" y="1360516"/>
                </a:cubicBezTo>
                <a:cubicBezTo>
                  <a:pt x="3600580" y="1351155"/>
                  <a:pt x="3595620" y="1342410"/>
                  <a:pt x="3594020" y="1332807"/>
                </a:cubicBezTo>
                <a:cubicBezTo>
                  <a:pt x="3589436" y="1305307"/>
                  <a:pt x="3598615" y="1273886"/>
                  <a:pt x="3584782" y="1249680"/>
                </a:cubicBezTo>
                <a:cubicBezTo>
                  <a:pt x="3579275" y="1240042"/>
                  <a:pt x="3566309" y="1261995"/>
                  <a:pt x="3557073" y="1268153"/>
                </a:cubicBezTo>
                <a:cubicBezTo>
                  <a:pt x="3523206" y="1271232"/>
                  <a:pt x="3489138" y="1272580"/>
                  <a:pt x="3455473" y="1277389"/>
                </a:cubicBezTo>
                <a:cubicBezTo>
                  <a:pt x="3445835" y="1278766"/>
                  <a:pt x="3431718" y="1277728"/>
                  <a:pt x="3427764" y="1286625"/>
                </a:cubicBezTo>
                <a:cubicBezTo>
                  <a:pt x="3417683" y="1309308"/>
                  <a:pt x="3421607" y="1335886"/>
                  <a:pt x="3418528" y="1360516"/>
                </a:cubicBezTo>
                <a:cubicBezTo>
                  <a:pt x="3443427" y="1363006"/>
                  <a:pt x="3533866" y="1358785"/>
                  <a:pt x="3557073" y="1397462"/>
                </a:cubicBezTo>
                <a:cubicBezTo>
                  <a:pt x="3568274" y="1416130"/>
                  <a:pt x="3586008" y="1452846"/>
                  <a:pt x="3566310" y="1462116"/>
                </a:cubicBezTo>
                <a:cubicBezTo>
                  <a:pt x="3516089" y="1485749"/>
                  <a:pt x="3455331" y="1466328"/>
                  <a:pt x="3400055" y="1471353"/>
                </a:cubicBezTo>
                <a:cubicBezTo>
                  <a:pt x="3387413" y="1472502"/>
                  <a:pt x="3375425" y="1477510"/>
                  <a:pt x="3363110" y="1480589"/>
                </a:cubicBezTo>
                <a:cubicBezTo>
                  <a:pt x="3335401" y="1483668"/>
                  <a:pt x="3307482" y="1485242"/>
                  <a:pt x="3279982" y="1489825"/>
                </a:cubicBezTo>
                <a:cubicBezTo>
                  <a:pt x="3270378" y="1491426"/>
                  <a:pt x="3260375" y="1493661"/>
                  <a:pt x="3252273" y="1499062"/>
                </a:cubicBezTo>
                <a:cubicBezTo>
                  <a:pt x="3230938" y="1513286"/>
                  <a:pt x="3219722" y="1534034"/>
                  <a:pt x="3206091" y="1554480"/>
                </a:cubicBezTo>
                <a:cubicBezTo>
                  <a:pt x="3195290" y="1570681"/>
                  <a:pt x="3193776" y="1591425"/>
                  <a:pt x="3187619" y="1609898"/>
                </a:cubicBezTo>
                <a:cubicBezTo>
                  <a:pt x="3181461" y="1619134"/>
                  <a:pt x="3179872" y="1634747"/>
                  <a:pt x="3169147" y="1637607"/>
                </a:cubicBezTo>
                <a:cubicBezTo>
                  <a:pt x="3130359" y="1647950"/>
                  <a:pt x="3071002" y="1613220"/>
                  <a:pt x="3049073" y="1646844"/>
                </a:cubicBezTo>
                <a:cubicBezTo>
                  <a:pt x="3011920" y="1703812"/>
                  <a:pt x="3036758" y="1782311"/>
                  <a:pt x="3030601" y="1850043"/>
                </a:cubicBezTo>
                <a:cubicBezTo>
                  <a:pt x="3021364" y="1856200"/>
                  <a:pt x="3010740" y="1860666"/>
                  <a:pt x="3002891" y="1868515"/>
                </a:cubicBezTo>
                <a:cubicBezTo>
                  <a:pt x="2995043" y="1876364"/>
                  <a:pt x="2994950" y="1892714"/>
                  <a:pt x="2984419" y="1896224"/>
                </a:cubicBezTo>
                <a:cubicBezTo>
                  <a:pt x="2955065" y="1906009"/>
                  <a:pt x="2922843" y="1902382"/>
                  <a:pt x="2892055" y="1905461"/>
                </a:cubicBezTo>
                <a:cubicBezTo>
                  <a:pt x="2879740" y="1899303"/>
                  <a:pt x="2862747" y="1875532"/>
                  <a:pt x="2855110" y="1886988"/>
                </a:cubicBezTo>
                <a:cubicBezTo>
                  <a:pt x="2819281" y="1940732"/>
                  <a:pt x="2833853" y="1977448"/>
                  <a:pt x="2845873" y="2025534"/>
                </a:cubicBezTo>
                <a:cubicBezTo>
                  <a:pt x="2852031" y="2034770"/>
                  <a:pt x="2859382" y="2043314"/>
                  <a:pt x="2864346" y="2053243"/>
                </a:cubicBezTo>
                <a:cubicBezTo>
                  <a:pt x="2887415" y="2099380"/>
                  <a:pt x="2881972" y="2215190"/>
                  <a:pt x="2882819" y="2228734"/>
                </a:cubicBezTo>
                <a:cubicBezTo>
                  <a:pt x="2870504" y="2222576"/>
                  <a:pt x="2856451" y="2219076"/>
                  <a:pt x="2845873" y="2210261"/>
                </a:cubicBezTo>
                <a:cubicBezTo>
                  <a:pt x="2829346" y="2196487"/>
                  <a:pt x="2824468" y="2173756"/>
                  <a:pt x="2818164" y="2154843"/>
                </a:cubicBezTo>
                <a:cubicBezTo>
                  <a:pt x="2818164" y="2154843"/>
                  <a:pt x="2776164" y="2110577"/>
                  <a:pt x="2753510" y="2090188"/>
                </a:cubicBezTo>
                <a:cubicBezTo>
                  <a:pt x="2702196" y="2044005"/>
                  <a:pt x="2746325" y="2102503"/>
                  <a:pt x="2707328" y="2044006"/>
                </a:cubicBezTo>
                <a:cubicBezTo>
                  <a:pt x="2671514" y="2032068"/>
                  <a:pt x="2647391" y="2023241"/>
                  <a:pt x="2605728" y="2016297"/>
                </a:cubicBezTo>
                <a:cubicBezTo>
                  <a:pt x="2575207" y="2011210"/>
                  <a:pt x="2544094" y="2010676"/>
                  <a:pt x="2513364" y="2007061"/>
                </a:cubicBezTo>
                <a:cubicBezTo>
                  <a:pt x="2491743" y="2004517"/>
                  <a:pt x="2470262" y="2000903"/>
                  <a:pt x="2448710" y="1997824"/>
                </a:cubicBezTo>
                <a:cubicBezTo>
                  <a:pt x="2438287" y="2004773"/>
                  <a:pt x="2388147" y="2037458"/>
                  <a:pt x="2384056" y="2044006"/>
                </a:cubicBezTo>
                <a:cubicBezTo>
                  <a:pt x="2375736" y="2057319"/>
                  <a:pt x="2377898" y="2074794"/>
                  <a:pt x="2374820" y="2090188"/>
                </a:cubicBezTo>
                <a:cubicBezTo>
                  <a:pt x="2337874" y="2102503"/>
                  <a:pt x="2350190" y="2090188"/>
                  <a:pt x="2337874" y="2127134"/>
                </a:cubicBezTo>
                <a:cubicBezTo>
                  <a:pt x="2330852" y="2148196"/>
                  <a:pt x="2304254" y="2160601"/>
                  <a:pt x="2300928" y="2182552"/>
                </a:cubicBezTo>
                <a:cubicBezTo>
                  <a:pt x="2288466" y="2264798"/>
                  <a:pt x="2291692" y="2348750"/>
                  <a:pt x="2291692" y="2431934"/>
                </a:cubicBezTo>
                <a:cubicBezTo>
                  <a:pt x="2291692" y="2441670"/>
                  <a:pt x="2291547" y="2457037"/>
                  <a:pt x="2300928" y="2459643"/>
                </a:cubicBezTo>
                <a:cubicBezTo>
                  <a:pt x="2351707" y="2473748"/>
                  <a:pt x="2405607" y="2471958"/>
                  <a:pt x="2457946" y="2478115"/>
                </a:cubicBezTo>
                <a:cubicBezTo>
                  <a:pt x="2504325" y="2408550"/>
                  <a:pt x="2449869" y="2496961"/>
                  <a:pt x="2485655" y="2413461"/>
                </a:cubicBezTo>
                <a:cubicBezTo>
                  <a:pt x="2490028" y="2403258"/>
                  <a:pt x="2497970" y="2394988"/>
                  <a:pt x="2504128" y="2385752"/>
                </a:cubicBezTo>
                <a:cubicBezTo>
                  <a:pt x="2522601" y="2382673"/>
                  <a:pt x="2541121" y="2379865"/>
                  <a:pt x="2559546" y="2376515"/>
                </a:cubicBezTo>
                <a:cubicBezTo>
                  <a:pt x="2574992" y="2373707"/>
                  <a:pt x="2593668" y="2357229"/>
                  <a:pt x="2605728" y="2367279"/>
                </a:cubicBezTo>
                <a:cubicBezTo>
                  <a:pt x="2620115" y="2379268"/>
                  <a:pt x="2610902" y="2404415"/>
                  <a:pt x="2614964" y="2422697"/>
                </a:cubicBezTo>
                <a:cubicBezTo>
                  <a:pt x="2617077" y="2432201"/>
                  <a:pt x="2621121" y="2441170"/>
                  <a:pt x="2624200" y="2450406"/>
                </a:cubicBezTo>
                <a:cubicBezTo>
                  <a:pt x="2624200" y="2450406"/>
                  <a:pt x="2660093" y="2488468"/>
                  <a:pt x="2679620" y="2505824"/>
                </a:cubicBezTo>
                <a:cubicBezTo>
                  <a:pt x="2687916" y="2513199"/>
                  <a:pt x="2697690" y="2518789"/>
                  <a:pt x="2707328" y="2524297"/>
                </a:cubicBezTo>
                <a:cubicBezTo>
                  <a:pt x="2719282" y="2531128"/>
                  <a:pt x="2737189" y="2530963"/>
                  <a:pt x="2744273" y="2542770"/>
                </a:cubicBezTo>
                <a:cubicBezTo>
                  <a:pt x="2749282" y="2551118"/>
                  <a:pt x="2736517" y="2560856"/>
                  <a:pt x="2735037" y="2570479"/>
                </a:cubicBezTo>
                <a:cubicBezTo>
                  <a:pt x="2730332" y="2601061"/>
                  <a:pt x="2728880" y="2632055"/>
                  <a:pt x="2725800" y="2662843"/>
                </a:cubicBezTo>
                <a:cubicBezTo>
                  <a:pt x="2748623" y="2708488"/>
                  <a:pt x="2739922" y="2686732"/>
                  <a:pt x="2753510" y="2727497"/>
                </a:cubicBezTo>
                <a:cubicBezTo>
                  <a:pt x="2765223" y="2762636"/>
                  <a:pt x="2761635" y="2789678"/>
                  <a:pt x="2799691" y="2801388"/>
                </a:cubicBezTo>
                <a:cubicBezTo>
                  <a:pt x="2829700" y="2810622"/>
                  <a:pt x="2861267" y="2813703"/>
                  <a:pt x="2892055" y="2819861"/>
                </a:cubicBezTo>
                <a:cubicBezTo>
                  <a:pt x="2901291" y="2816782"/>
                  <a:pt x="2910403" y="2813299"/>
                  <a:pt x="2919764" y="2810624"/>
                </a:cubicBezTo>
                <a:cubicBezTo>
                  <a:pt x="2931970" y="2807137"/>
                  <a:pt x="2946798" y="2809318"/>
                  <a:pt x="2956711" y="2801388"/>
                </a:cubicBezTo>
                <a:cubicBezTo>
                  <a:pt x="2964313" y="2795306"/>
                  <a:pt x="2962867" y="2782915"/>
                  <a:pt x="2965946" y="2773679"/>
                </a:cubicBezTo>
                <a:cubicBezTo>
                  <a:pt x="2972104" y="2764443"/>
                  <a:pt x="2975991" y="2753194"/>
                  <a:pt x="2984419" y="2745970"/>
                </a:cubicBezTo>
                <a:cubicBezTo>
                  <a:pt x="3041999" y="2696615"/>
                  <a:pt x="3098984" y="2709713"/>
                  <a:pt x="3178382" y="2699788"/>
                </a:cubicBezTo>
                <a:cubicBezTo>
                  <a:pt x="3178382" y="2699788"/>
                  <a:pt x="3213179" y="2739167"/>
                  <a:pt x="3233800" y="2755206"/>
                </a:cubicBezTo>
                <a:cubicBezTo>
                  <a:pt x="3241485" y="2761184"/>
                  <a:pt x="3252802" y="2760089"/>
                  <a:pt x="3261510" y="2764443"/>
                </a:cubicBezTo>
                <a:cubicBezTo>
                  <a:pt x="3271439" y="2769407"/>
                  <a:pt x="3279983" y="2776758"/>
                  <a:pt x="3289219" y="2782915"/>
                </a:cubicBezTo>
                <a:cubicBezTo>
                  <a:pt x="3354494" y="2795971"/>
                  <a:pt x="3320507" y="2787188"/>
                  <a:pt x="3390819" y="2810624"/>
                </a:cubicBezTo>
                <a:cubicBezTo>
                  <a:pt x="3433922" y="2813703"/>
                  <a:pt x="3477573" y="2812351"/>
                  <a:pt x="3520128" y="2819861"/>
                </a:cubicBezTo>
                <a:cubicBezTo>
                  <a:pt x="3531060" y="2821790"/>
                  <a:pt x="3539988" y="2830485"/>
                  <a:pt x="3547838" y="2838334"/>
                </a:cubicBezTo>
                <a:cubicBezTo>
                  <a:pt x="3564712" y="2855209"/>
                  <a:pt x="3603202" y="2939827"/>
                  <a:pt x="3603255" y="2939934"/>
                </a:cubicBezTo>
                <a:cubicBezTo>
                  <a:pt x="3643278" y="2943013"/>
                  <a:pt x="3683460" y="2944480"/>
                  <a:pt x="3723327" y="2949170"/>
                </a:cubicBezTo>
                <a:cubicBezTo>
                  <a:pt x="3735934" y="2950653"/>
                  <a:pt x="3753741" y="2947521"/>
                  <a:pt x="3760272" y="2958406"/>
                </a:cubicBezTo>
                <a:cubicBezTo>
                  <a:pt x="3774876" y="2982746"/>
                  <a:pt x="3772587" y="3013825"/>
                  <a:pt x="3778746" y="3041534"/>
                </a:cubicBezTo>
                <a:cubicBezTo>
                  <a:pt x="3803061" y="3090162"/>
                  <a:pt x="3787482" y="3068743"/>
                  <a:pt x="3824928" y="3106188"/>
                </a:cubicBezTo>
                <a:cubicBezTo>
                  <a:pt x="3838696" y="3119957"/>
                  <a:pt x="3830727" y="3146822"/>
                  <a:pt x="3843399" y="3161606"/>
                </a:cubicBezTo>
                <a:cubicBezTo>
                  <a:pt x="3851660" y="3171244"/>
                  <a:pt x="3868030" y="3167764"/>
                  <a:pt x="3880345" y="3170843"/>
                </a:cubicBezTo>
                <a:cubicBezTo>
                  <a:pt x="4028876" y="3185695"/>
                  <a:pt x="3928730" y="3168832"/>
                  <a:pt x="4000418" y="3189315"/>
                </a:cubicBezTo>
                <a:cubicBezTo>
                  <a:pt x="4012624" y="3192802"/>
                  <a:pt x="4025695" y="3193552"/>
                  <a:pt x="4037363" y="3198552"/>
                </a:cubicBezTo>
                <a:cubicBezTo>
                  <a:pt x="4047567" y="3202925"/>
                  <a:pt x="4055836" y="3210867"/>
                  <a:pt x="4065072" y="3217024"/>
                </a:cubicBezTo>
                <a:cubicBezTo>
                  <a:pt x="4080466" y="3220103"/>
                  <a:pt x="4097213" y="3219240"/>
                  <a:pt x="4111255" y="3226261"/>
                </a:cubicBezTo>
                <a:cubicBezTo>
                  <a:pt x="4122937" y="3232103"/>
                  <a:pt x="4129727" y="3244734"/>
                  <a:pt x="4138963" y="3253970"/>
                </a:cubicBezTo>
                <a:cubicBezTo>
                  <a:pt x="4154662" y="3269669"/>
                  <a:pt x="4175908" y="3278600"/>
                  <a:pt x="4194381" y="3290915"/>
                </a:cubicBezTo>
                <a:cubicBezTo>
                  <a:pt x="4210583" y="3301716"/>
                  <a:pt x="4232005" y="3301480"/>
                  <a:pt x="4249799" y="3309388"/>
                </a:cubicBezTo>
                <a:cubicBezTo>
                  <a:pt x="4259943" y="3313897"/>
                  <a:pt x="4268272" y="3321703"/>
                  <a:pt x="4277509" y="3327861"/>
                </a:cubicBezTo>
                <a:cubicBezTo>
                  <a:pt x="4289824" y="3330940"/>
                  <a:pt x="4302248" y="3333610"/>
                  <a:pt x="4314454" y="3337097"/>
                </a:cubicBezTo>
                <a:cubicBezTo>
                  <a:pt x="4323815" y="3339772"/>
                  <a:pt x="4332718" y="3343973"/>
                  <a:pt x="4342164" y="3346334"/>
                </a:cubicBezTo>
                <a:cubicBezTo>
                  <a:pt x="4357393" y="3350142"/>
                  <a:pt x="4382515" y="3340994"/>
                  <a:pt x="4388345" y="3355570"/>
                </a:cubicBezTo>
                <a:cubicBezTo>
                  <a:pt x="4446781" y="3501661"/>
                  <a:pt x="4421100" y="3459442"/>
                  <a:pt x="4369872" y="3503352"/>
                </a:cubicBezTo>
                <a:cubicBezTo>
                  <a:pt x="4356649" y="3514686"/>
                  <a:pt x="4345242" y="3527982"/>
                  <a:pt x="4332928" y="3540297"/>
                </a:cubicBezTo>
                <a:cubicBezTo>
                  <a:pt x="4318331" y="3545163"/>
                  <a:pt x="4308475" y="3548406"/>
                  <a:pt x="4302160" y="3550461"/>
                </a:cubicBezTo>
                <a:lnTo>
                  <a:pt x="4300391" y="3551024"/>
                </a:lnTo>
                <a:lnTo>
                  <a:pt x="4297127" y="3552006"/>
                </a:lnTo>
                <a:cubicBezTo>
                  <a:pt x="4294092" y="3552966"/>
                  <a:pt x="4292193" y="3553607"/>
                  <a:pt x="4292631" y="3553495"/>
                </a:cubicBezTo>
                <a:lnTo>
                  <a:pt x="4300391" y="3551024"/>
                </a:lnTo>
                <a:lnTo>
                  <a:pt x="4308435" y="3548604"/>
                </a:lnTo>
                <a:cubicBezTo>
                  <a:pt x="4324846" y="3543949"/>
                  <a:pt x="4340186" y="3541145"/>
                  <a:pt x="4277509" y="3568006"/>
                </a:cubicBezTo>
                <a:cubicBezTo>
                  <a:pt x="4265841" y="3573007"/>
                  <a:pt x="4245445" y="3565525"/>
                  <a:pt x="4240563" y="3577243"/>
                </a:cubicBezTo>
                <a:cubicBezTo>
                  <a:pt x="4227484" y="3608633"/>
                  <a:pt x="4234406" y="3644976"/>
                  <a:pt x="4231327" y="3678843"/>
                </a:cubicBezTo>
                <a:cubicBezTo>
                  <a:pt x="4249866" y="3752995"/>
                  <a:pt x="4262532" y="3793659"/>
                  <a:pt x="4249799" y="3891279"/>
                </a:cubicBezTo>
                <a:cubicBezTo>
                  <a:pt x="4247546" y="3908549"/>
                  <a:pt x="4225169" y="3915909"/>
                  <a:pt x="4212854" y="3928224"/>
                </a:cubicBezTo>
                <a:cubicBezTo>
                  <a:pt x="4077766" y="3943235"/>
                  <a:pt x="4170942" y="3927004"/>
                  <a:pt x="4102019" y="3946697"/>
                </a:cubicBezTo>
                <a:cubicBezTo>
                  <a:pt x="4089812" y="3950184"/>
                  <a:pt x="4075837" y="3949206"/>
                  <a:pt x="4065072" y="3955934"/>
                </a:cubicBezTo>
                <a:cubicBezTo>
                  <a:pt x="4050303" y="3965165"/>
                  <a:pt x="4040442" y="3980564"/>
                  <a:pt x="4028127" y="3992879"/>
                </a:cubicBezTo>
                <a:cubicBezTo>
                  <a:pt x="3994260" y="3995958"/>
                  <a:pt x="3959225" y="3992773"/>
                  <a:pt x="3926527" y="4002115"/>
                </a:cubicBezTo>
                <a:cubicBezTo>
                  <a:pt x="3913967" y="4005703"/>
                  <a:pt x="3901593" y="4017060"/>
                  <a:pt x="3898818" y="4029824"/>
                </a:cubicBezTo>
                <a:cubicBezTo>
                  <a:pt x="3885672" y="4090295"/>
                  <a:pt x="3890948" y="4153584"/>
                  <a:pt x="3880345" y="4214552"/>
                </a:cubicBezTo>
                <a:cubicBezTo>
                  <a:pt x="3878443" y="4225489"/>
                  <a:pt x="3866382" y="4232117"/>
                  <a:pt x="3861872" y="4242261"/>
                </a:cubicBezTo>
                <a:cubicBezTo>
                  <a:pt x="3853964" y="4260055"/>
                  <a:pt x="3849558" y="4279206"/>
                  <a:pt x="3843399" y="4297679"/>
                </a:cubicBezTo>
                <a:cubicBezTo>
                  <a:pt x="3843399" y="4297679"/>
                  <a:pt x="3804510" y="4345595"/>
                  <a:pt x="3787981" y="4371570"/>
                </a:cubicBezTo>
                <a:cubicBezTo>
                  <a:pt x="3782754" y="4379784"/>
                  <a:pt x="3781824" y="4390043"/>
                  <a:pt x="3778746" y="4399279"/>
                </a:cubicBezTo>
                <a:cubicBezTo>
                  <a:pt x="3760272" y="4402358"/>
                  <a:pt x="3740077" y="4400140"/>
                  <a:pt x="3723327" y="4408515"/>
                </a:cubicBezTo>
                <a:cubicBezTo>
                  <a:pt x="3705102" y="4417628"/>
                  <a:pt x="3699211" y="4458799"/>
                  <a:pt x="3695619" y="4473170"/>
                </a:cubicBezTo>
                <a:cubicBezTo>
                  <a:pt x="3655594" y="4476249"/>
                  <a:pt x="3615001" y="4475008"/>
                  <a:pt x="3575546" y="4482406"/>
                </a:cubicBezTo>
                <a:cubicBezTo>
                  <a:pt x="3564635" y="4484452"/>
                  <a:pt x="3551347" y="4490348"/>
                  <a:pt x="3547838" y="4500879"/>
                </a:cubicBezTo>
                <a:cubicBezTo>
                  <a:pt x="3538052" y="4530233"/>
                  <a:pt x="3545557" y="4563094"/>
                  <a:pt x="3538600" y="4593243"/>
                </a:cubicBezTo>
                <a:cubicBezTo>
                  <a:pt x="3536104" y="4604059"/>
                  <a:pt x="3525092" y="4611023"/>
                  <a:pt x="3520128" y="4620952"/>
                </a:cubicBezTo>
                <a:cubicBezTo>
                  <a:pt x="3515774" y="4629660"/>
                  <a:pt x="3513970" y="4639425"/>
                  <a:pt x="3510891" y="4648661"/>
                </a:cubicBezTo>
                <a:cubicBezTo>
                  <a:pt x="3455473" y="4651740"/>
                  <a:pt x="3398950" y="4646463"/>
                  <a:pt x="3344637" y="4657897"/>
                </a:cubicBezTo>
                <a:cubicBezTo>
                  <a:pt x="3335110" y="4659903"/>
                  <a:pt x="3331565" y="4676657"/>
                  <a:pt x="3335400" y="4685606"/>
                </a:cubicBezTo>
                <a:cubicBezTo>
                  <a:pt x="3342261" y="4701614"/>
                  <a:pt x="3360031" y="4710237"/>
                  <a:pt x="3372346" y="4722552"/>
                </a:cubicBezTo>
                <a:cubicBezTo>
                  <a:pt x="3386841" y="4726176"/>
                  <a:pt x="3429741" y="4725861"/>
                  <a:pt x="3418528" y="4759497"/>
                </a:cubicBezTo>
                <a:cubicBezTo>
                  <a:pt x="3414398" y="4771889"/>
                  <a:pt x="3400055" y="4777970"/>
                  <a:pt x="3390819" y="4787206"/>
                </a:cubicBezTo>
                <a:cubicBezTo>
                  <a:pt x="3370781" y="4790069"/>
                  <a:pt x="3299899" y="4794998"/>
                  <a:pt x="3279982" y="4814915"/>
                </a:cubicBezTo>
                <a:cubicBezTo>
                  <a:pt x="3271006" y="4823891"/>
                  <a:pt x="3273825" y="4839546"/>
                  <a:pt x="3270746" y="4851861"/>
                </a:cubicBezTo>
                <a:cubicBezTo>
                  <a:pt x="3276960" y="4876719"/>
                  <a:pt x="3281205" y="4905052"/>
                  <a:pt x="3298455" y="4925752"/>
                </a:cubicBezTo>
                <a:cubicBezTo>
                  <a:pt x="3305561" y="4934280"/>
                  <a:pt x="3316928" y="4938067"/>
                  <a:pt x="3326164" y="4944224"/>
                </a:cubicBezTo>
                <a:cubicBezTo>
                  <a:pt x="3292956" y="4949759"/>
                  <a:pt x="3271974" y="4950296"/>
                  <a:pt x="3243037" y="4962697"/>
                </a:cubicBezTo>
                <a:cubicBezTo>
                  <a:pt x="3230381" y="4968121"/>
                  <a:pt x="3214094" y="4969966"/>
                  <a:pt x="3206091" y="4981170"/>
                </a:cubicBezTo>
                <a:cubicBezTo>
                  <a:pt x="3196966" y="4993945"/>
                  <a:pt x="3199934" y="5011958"/>
                  <a:pt x="3196855" y="5027352"/>
                </a:cubicBezTo>
                <a:cubicBezTo>
                  <a:pt x="3215825" y="5084263"/>
                  <a:pt x="3194129" y="5023528"/>
                  <a:pt x="3224564" y="5092006"/>
                </a:cubicBezTo>
                <a:cubicBezTo>
                  <a:pt x="3231299" y="5107157"/>
                  <a:pt x="3235622" y="5123359"/>
                  <a:pt x="3243037" y="5138188"/>
                </a:cubicBezTo>
                <a:cubicBezTo>
                  <a:pt x="3267471" y="5187055"/>
                  <a:pt x="3255173" y="5145939"/>
                  <a:pt x="3289219" y="5193606"/>
                </a:cubicBezTo>
                <a:cubicBezTo>
                  <a:pt x="3297222" y="5204810"/>
                  <a:pt x="3302100" y="5217970"/>
                  <a:pt x="3307691" y="5230552"/>
                </a:cubicBezTo>
                <a:cubicBezTo>
                  <a:pt x="3314425" y="5245703"/>
                  <a:pt x="3338752" y="5265944"/>
                  <a:pt x="3326164" y="5276734"/>
                </a:cubicBezTo>
                <a:cubicBezTo>
                  <a:pt x="3304996" y="5294878"/>
                  <a:pt x="3270746" y="5282891"/>
                  <a:pt x="3243037" y="5285970"/>
                </a:cubicBezTo>
                <a:cubicBezTo>
                  <a:pt x="3230722" y="5276734"/>
                  <a:pt x="3218618" y="5267209"/>
                  <a:pt x="3206091" y="5258261"/>
                </a:cubicBezTo>
                <a:cubicBezTo>
                  <a:pt x="3197058" y="5251809"/>
                  <a:pt x="3185317" y="5248456"/>
                  <a:pt x="3178382" y="5239788"/>
                </a:cubicBezTo>
                <a:cubicBezTo>
                  <a:pt x="3172300" y="5232185"/>
                  <a:pt x="3172225" y="5221315"/>
                  <a:pt x="3169147" y="5212079"/>
                </a:cubicBezTo>
                <a:cubicBezTo>
                  <a:pt x="3159910" y="5205921"/>
                  <a:pt x="3148373" y="5202274"/>
                  <a:pt x="3141437" y="5193606"/>
                </a:cubicBezTo>
                <a:cubicBezTo>
                  <a:pt x="3135355" y="5186003"/>
                  <a:pt x="3135279" y="5175133"/>
                  <a:pt x="3132200" y="5165897"/>
                </a:cubicBezTo>
                <a:cubicBezTo>
                  <a:pt x="3125179" y="5144835"/>
                  <a:pt x="3108885" y="5128004"/>
                  <a:pt x="3095255" y="5110479"/>
                </a:cubicBezTo>
                <a:cubicBezTo>
                  <a:pt x="3082618" y="5094231"/>
                  <a:pt x="3044792" y="5066884"/>
                  <a:pt x="3039837" y="5045824"/>
                </a:cubicBezTo>
                <a:cubicBezTo>
                  <a:pt x="3030643" y="5006749"/>
                  <a:pt x="3033679" y="4965776"/>
                  <a:pt x="3030601" y="4925752"/>
                </a:cubicBezTo>
                <a:cubicBezTo>
                  <a:pt x="3036758" y="4916516"/>
                  <a:pt x="3045280" y="4908475"/>
                  <a:pt x="3049073" y="4898043"/>
                </a:cubicBezTo>
                <a:cubicBezTo>
                  <a:pt x="3056319" y="4878119"/>
                  <a:pt x="3082289" y="4757811"/>
                  <a:pt x="3086019" y="4741024"/>
                </a:cubicBezTo>
                <a:cubicBezTo>
                  <a:pt x="3109889" y="4705217"/>
                  <a:pt x="3100983" y="4723843"/>
                  <a:pt x="3113728" y="4685606"/>
                </a:cubicBezTo>
                <a:cubicBezTo>
                  <a:pt x="3119887" y="4667133"/>
                  <a:pt x="3131452" y="4649645"/>
                  <a:pt x="3132200" y="4630188"/>
                </a:cubicBezTo>
                <a:cubicBezTo>
                  <a:pt x="3140720" y="4408658"/>
                  <a:pt x="3138358" y="4186843"/>
                  <a:pt x="3141437" y="3965170"/>
                </a:cubicBezTo>
                <a:cubicBezTo>
                  <a:pt x="3139438" y="3957176"/>
                  <a:pt x="3128852" y="3910818"/>
                  <a:pt x="3122965" y="3900515"/>
                </a:cubicBezTo>
                <a:cubicBezTo>
                  <a:pt x="3081097" y="3827247"/>
                  <a:pt x="3104383" y="3900083"/>
                  <a:pt x="3086019" y="3826624"/>
                </a:cubicBezTo>
                <a:cubicBezTo>
                  <a:pt x="3072145" y="3812750"/>
                  <a:pt x="3061973" y="3802653"/>
                  <a:pt x="3054654" y="3795440"/>
                </a:cubicBezTo>
                <a:lnTo>
                  <a:pt x="3045085" y="3786110"/>
                </a:lnTo>
                <a:lnTo>
                  <a:pt x="3049774" y="3790248"/>
                </a:lnTo>
                <a:cubicBezTo>
                  <a:pt x="3055751" y="3795013"/>
                  <a:pt x="3056973" y="3793617"/>
                  <a:pt x="3030601" y="3761970"/>
                </a:cubicBezTo>
                <a:cubicBezTo>
                  <a:pt x="3000822" y="3726236"/>
                  <a:pt x="3000339" y="3741340"/>
                  <a:pt x="2975182" y="3697315"/>
                </a:cubicBezTo>
                <a:cubicBezTo>
                  <a:pt x="2970352" y="3688862"/>
                  <a:pt x="2969025" y="3678842"/>
                  <a:pt x="2965946" y="3669606"/>
                </a:cubicBezTo>
                <a:cubicBezTo>
                  <a:pt x="2965946" y="3669606"/>
                  <a:pt x="2926848" y="3634588"/>
                  <a:pt x="2910529" y="3614188"/>
                </a:cubicBezTo>
                <a:cubicBezTo>
                  <a:pt x="2901927" y="3603437"/>
                  <a:pt x="2898886" y="3589197"/>
                  <a:pt x="2892055" y="3577243"/>
                </a:cubicBezTo>
                <a:cubicBezTo>
                  <a:pt x="2886547" y="3567605"/>
                  <a:pt x="2880035" y="3558567"/>
                  <a:pt x="2873582" y="3549534"/>
                </a:cubicBezTo>
                <a:cubicBezTo>
                  <a:pt x="2864635" y="3537007"/>
                  <a:pt x="2848214" y="3527803"/>
                  <a:pt x="2845873" y="3512588"/>
                </a:cubicBezTo>
                <a:cubicBezTo>
                  <a:pt x="2835563" y="3445573"/>
                  <a:pt x="2839716" y="3377121"/>
                  <a:pt x="2836637" y="3309388"/>
                </a:cubicBezTo>
                <a:cubicBezTo>
                  <a:pt x="2847962" y="3241435"/>
                  <a:pt x="2841329" y="3272147"/>
                  <a:pt x="2855110" y="3217024"/>
                </a:cubicBezTo>
                <a:lnTo>
                  <a:pt x="2869521" y="3159382"/>
                </a:lnTo>
                <a:lnTo>
                  <a:pt x="2868561" y="3156584"/>
                </a:lnTo>
                <a:cubicBezTo>
                  <a:pt x="2867410" y="3153364"/>
                  <a:pt x="2866279" y="3150118"/>
                  <a:pt x="2864750" y="3147059"/>
                </a:cubicBezTo>
                <a:cubicBezTo>
                  <a:pt x="2863726" y="3145011"/>
                  <a:pt x="2861598" y="3143537"/>
                  <a:pt x="2860940" y="3141344"/>
                </a:cubicBezTo>
                <a:lnTo>
                  <a:pt x="2859969" y="3134550"/>
                </a:lnTo>
                <a:lnTo>
                  <a:pt x="2852801" y="3120488"/>
                </a:lnTo>
                <a:lnTo>
                  <a:pt x="2848570" y="3106114"/>
                </a:lnTo>
                <a:lnTo>
                  <a:pt x="2841890" y="3099434"/>
                </a:lnTo>
                <a:cubicBezTo>
                  <a:pt x="2839824" y="3095990"/>
                  <a:pt x="2839452" y="3091778"/>
                  <a:pt x="2838080" y="3088004"/>
                </a:cubicBezTo>
                <a:cubicBezTo>
                  <a:pt x="2836039" y="3082391"/>
                  <a:pt x="2833454" y="3076099"/>
                  <a:pt x="2830460" y="3070859"/>
                </a:cubicBezTo>
                <a:cubicBezTo>
                  <a:pt x="2822967" y="3057746"/>
                  <a:pt x="2828996" y="3073822"/>
                  <a:pt x="2819031" y="3049904"/>
                </a:cubicBezTo>
                <a:cubicBezTo>
                  <a:pt x="2818023" y="3047487"/>
                  <a:pt x="2817760" y="3044824"/>
                  <a:pt x="2817125" y="3042284"/>
                </a:cubicBezTo>
                <a:cubicBezTo>
                  <a:pt x="2814586" y="3039744"/>
                  <a:pt x="2811593" y="3037587"/>
                  <a:pt x="2809505" y="3034664"/>
                </a:cubicBezTo>
                <a:cubicBezTo>
                  <a:pt x="2808338" y="3033030"/>
                  <a:pt x="2808498" y="3030745"/>
                  <a:pt x="2807601" y="3028949"/>
                </a:cubicBezTo>
                <a:cubicBezTo>
                  <a:pt x="2806576" y="3026901"/>
                  <a:pt x="2805121" y="3025097"/>
                  <a:pt x="2803790" y="3023234"/>
                </a:cubicBezTo>
                <a:cubicBezTo>
                  <a:pt x="2801945" y="3020650"/>
                  <a:pt x="2800321" y="3017859"/>
                  <a:pt x="2798076" y="3015614"/>
                </a:cubicBezTo>
                <a:cubicBezTo>
                  <a:pt x="2795830" y="3013369"/>
                  <a:pt x="2792404" y="3012405"/>
                  <a:pt x="2790455" y="3009899"/>
                </a:cubicBezTo>
                <a:cubicBezTo>
                  <a:pt x="2787840" y="3006537"/>
                  <a:pt x="2786645" y="3002279"/>
                  <a:pt x="2784740" y="2998469"/>
                </a:cubicBezTo>
                <a:cubicBezTo>
                  <a:pt x="2779355" y="2994430"/>
                  <a:pt x="2775949" y="2993197"/>
                  <a:pt x="2773310" y="2987039"/>
                </a:cubicBezTo>
                <a:cubicBezTo>
                  <a:pt x="2772279" y="2984633"/>
                  <a:pt x="2772040" y="2981959"/>
                  <a:pt x="2771405" y="2979419"/>
                </a:cubicBezTo>
                <a:cubicBezTo>
                  <a:pt x="2763513" y="2974158"/>
                  <a:pt x="2766419" y="2977011"/>
                  <a:pt x="2759975" y="2967989"/>
                </a:cubicBezTo>
                <a:cubicBezTo>
                  <a:pt x="2758644" y="2966126"/>
                  <a:pt x="2757953" y="2963704"/>
                  <a:pt x="2756165" y="2962274"/>
                </a:cubicBezTo>
                <a:cubicBezTo>
                  <a:pt x="2746929" y="2954885"/>
                  <a:pt x="2752701" y="2967123"/>
                  <a:pt x="2748545" y="2954654"/>
                </a:cubicBezTo>
                <a:cubicBezTo>
                  <a:pt x="2735046" y="2941154"/>
                  <a:pt x="2751317" y="2958350"/>
                  <a:pt x="2737116" y="2939414"/>
                </a:cubicBezTo>
                <a:cubicBezTo>
                  <a:pt x="2731550" y="2931993"/>
                  <a:pt x="2732139" y="2935267"/>
                  <a:pt x="2725685" y="2929889"/>
                </a:cubicBezTo>
                <a:cubicBezTo>
                  <a:pt x="2713243" y="2919521"/>
                  <a:pt x="2726868" y="2929167"/>
                  <a:pt x="2714255" y="2916554"/>
                </a:cubicBezTo>
                <a:cubicBezTo>
                  <a:pt x="2712636" y="2914935"/>
                  <a:pt x="2710159" y="2914363"/>
                  <a:pt x="2708540" y="2912744"/>
                </a:cubicBezTo>
                <a:cubicBezTo>
                  <a:pt x="2697021" y="2901225"/>
                  <a:pt x="2715318" y="2913065"/>
                  <a:pt x="2697110" y="2899409"/>
                </a:cubicBezTo>
                <a:cubicBezTo>
                  <a:pt x="2694838" y="2897705"/>
                  <a:pt x="2691498" y="2897607"/>
                  <a:pt x="2689490" y="2895599"/>
                </a:cubicBezTo>
                <a:cubicBezTo>
                  <a:pt x="2686872" y="2892981"/>
                  <a:pt x="2685997" y="2889036"/>
                  <a:pt x="2683775" y="2886074"/>
                </a:cubicBezTo>
                <a:cubicBezTo>
                  <a:pt x="2682159" y="2883919"/>
                  <a:pt x="2679785" y="2882429"/>
                  <a:pt x="2678060" y="2880359"/>
                </a:cubicBezTo>
                <a:cubicBezTo>
                  <a:pt x="2676594" y="2878600"/>
                  <a:pt x="2675581" y="2876507"/>
                  <a:pt x="2674250" y="2874644"/>
                </a:cubicBezTo>
                <a:cubicBezTo>
                  <a:pt x="2672405" y="2872060"/>
                  <a:pt x="2670380" y="2869608"/>
                  <a:pt x="2668535" y="2867024"/>
                </a:cubicBezTo>
                <a:cubicBezTo>
                  <a:pt x="2667204" y="2865161"/>
                  <a:pt x="2666215" y="2863047"/>
                  <a:pt x="2664725" y="2861309"/>
                </a:cubicBezTo>
                <a:cubicBezTo>
                  <a:pt x="2649410" y="2843441"/>
                  <a:pt x="2663208" y="2863416"/>
                  <a:pt x="2653295" y="2846069"/>
                </a:cubicBezTo>
                <a:cubicBezTo>
                  <a:pt x="2649427" y="2839299"/>
                  <a:pt x="2648069" y="2838938"/>
                  <a:pt x="2641865" y="2832734"/>
                </a:cubicBezTo>
                <a:cubicBezTo>
                  <a:pt x="2636601" y="2827470"/>
                  <a:pt x="2634079" y="2824666"/>
                  <a:pt x="2632467" y="2821961"/>
                </a:cubicBezTo>
                <a:lnTo>
                  <a:pt x="2632202" y="2821277"/>
                </a:lnTo>
                <a:lnTo>
                  <a:pt x="2604257" y="2808792"/>
                </a:lnTo>
                <a:cubicBezTo>
                  <a:pt x="2566107" y="2791969"/>
                  <a:pt x="2539314" y="2780617"/>
                  <a:pt x="2520829" y="2773099"/>
                </a:cubicBezTo>
                <a:lnTo>
                  <a:pt x="2498992" y="2764511"/>
                </a:lnTo>
                <a:lnTo>
                  <a:pt x="2501101" y="2764869"/>
                </a:lnTo>
                <a:cubicBezTo>
                  <a:pt x="2507887" y="2762662"/>
                  <a:pt x="2493267" y="2743389"/>
                  <a:pt x="2374820" y="2662843"/>
                </a:cubicBezTo>
                <a:cubicBezTo>
                  <a:pt x="2340662" y="2639616"/>
                  <a:pt x="2299984" y="2627675"/>
                  <a:pt x="2263982" y="2607424"/>
                </a:cubicBezTo>
                <a:cubicBezTo>
                  <a:pt x="2250565" y="2599877"/>
                  <a:pt x="2239352" y="2588951"/>
                  <a:pt x="2227037" y="2579715"/>
                </a:cubicBezTo>
                <a:cubicBezTo>
                  <a:pt x="2114523" y="2557213"/>
                  <a:pt x="2254341" y="2587162"/>
                  <a:pt x="2125438" y="2552006"/>
                </a:cubicBezTo>
                <a:cubicBezTo>
                  <a:pt x="2089089" y="2542093"/>
                  <a:pt x="2077667" y="2550418"/>
                  <a:pt x="2051546" y="2524297"/>
                </a:cubicBezTo>
                <a:cubicBezTo>
                  <a:pt x="2028405" y="2501155"/>
                  <a:pt x="2008444" y="2475036"/>
                  <a:pt x="1986892" y="2450406"/>
                </a:cubicBezTo>
                <a:lnTo>
                  <a:pt x="2005365" y="2330334"/>
                </a:lnTo>
                <a:lnTo>
                  <a:pt x="1682092" y="1970115"/>
                </a:lnTo>
                <a:lnTo>
                  <a:pt x="1894529" y="2330334"/>
                </a:lnTo>
                <a:cubicBezTo>
                  <a:pt x="1879134" y="2330334"/>
                  <a:pt x="1863374" y="2333673"/>
                  <a:pt x="1848347" y="2330334"/>
                </a:cubicBezTo>
                <a:cubicBezTo>
                  <a:pt x="1834905" y="2327347"/>
                  <a:pt x="1823355" y="2318692"/>
                  <a:pt x="1811400" y="2311861"/>
                </a:cubicBezTo>
                <a:cubicBezTo>
                  <a:pt x="1758564" y="2281669"/>
                  <a:pt x="1803158" y="2301432"/>
                  <a:pt x="1746746" y="2237970"/>
                </a:cubicBezTo>
                <a:cubicBezTo>
                  <a:pt x="1736519" y="2226464"/>
                  <a:pt x="1720685" y="2221146"/>
                  <a:pt x="1709801" y="2210261"/>
                </a:cubicBezTo>
                <a:cubicBezTo>
                  <a:pt x="1701951" y="2202412"/>
                  <a:pt x="1698434" y="2191080"/>
                  <a:pt x="1691328" y="2182552"/>
                </a:cubicBezTo>
                <a:cubicBezTo>
                  <a:pt x="1652022" y="2135384"/>
                  <a:pt x="1669334" y="2177703"/>
                  <a:pt x="1654382" y="2117897"/>
                </a:cubicBezTo>
                <a:cubicBezTo>
                  <a:pt x="1648225" y="2108661"/>
                  <a:pt x="1640875" y="2100117"/>
                  <a:pt x="1635911" y="2090188"/>
                </a:cubicBezTo>
                <a:cubicBezTo>
                  <a:pt x="1629282" y="2076933"/>
                  <a:pt x="1620398" y="2037378"/>
                  <a:pt x="1617438" y="2025534"/>
                </a:cubicBezTo>
                <a:lnTo>
                  <a:pt x="1580492" y="1951643"/>
                </a:lnTo>
                <a:cubicBezTo>
                  <a:pt x="1570563" y="1931785"/>
                  <a:pt x="1554970" y="1915262"/>
                  <a:pt x="1543547" y="1896224"/>
                </a:cubicBezTo>
                <a:cubicBezTo>
                  <a:pt x="1522845" y="1861722"/>
                  <a:pt x="1525232" y="1859916"/>
                  <a:pt x="1515837" y="1822335"/>
                </a:cubicBezTo>
                <a:cubicBezTo>
                  <a:pt x="1480279" y="1786775"/>
                  <a:pt x="1495374" y="1805493"/>
                  <a:pt x="1469655" y="1766916"/>
                </a:cubicBezTo>
                <a:cubicBezTo>
                  <a:pt x="1408339" y="1674944"/>
                  <a:pt x="1391646" y="1737564"/>
                  <a:pt x="1377291" y="1619135"/>
                </a:cubicBezTo>
                <a:cubicBezTo>
                  <a:pt x="1368392" y="1545717"/>
                  <a:pt x="1371134" y="1471353"/>
                  <a:pt x="1368055" y="1397462"/>
                </a:cubicBezTo>
                <a:cubicBezTo>
                  <a:pt x="1364976" y="1385147"/>
                  <a:pt x="1365860" y="1371078"/>
                  <a:pt x="1358819" y="1360516"/>
                </a:cubicBezTo>
                <a:cubicBezTo>
                  <a:pt x="1352662" y="1351280"/>
                  <a:pt x="1339638" y="1349150"/>
                  <a:pt x="1331110" y="1342044"/>
                </a:cubicBezTo>
                <a:cubicBezTo>
                  <a:pt x="1321075" y="1333682"/>
                  <a:pt x="1312637" y="1323571"/>
                  <a:pt x="1303400" y="1314335"/>
                </a:cubicBezTo>
                <a:cubicBezTo>
                  <a:pt x="1280864" y="1306823"/>
                  <a:pt x="1265886" y="1304530"/>
                  <a:pt x="1247982" y="1286625"/>
                </a:cubicBezTo>
                <a:cubicBezTo>
                  <a:pt x="1240133" y="1278776"/>
                  <a:pt x="1235667" y="1268152"/>
                  <a:pt x="1229510" y="1258916"/>
                </a:cubicBezTo>
                <a:lnTo>
                  <a:pt x="1201800" y="1240444"/>
                </a:lnTo>
                <a:lnTo>
                  <a:pt x="1146382" y="1203498"/>
                </a:lnTo>
                <a:cubicBezTo>
                  <a:pt x="1135514" y="1196252"/>
                  <a:pt x="1127909" y="1185025"/>
                  <a:pt x="1118673" y="1175789"/>
                </a:cubicBezTo>
                <a:cubicBezTo>
                  <a:pt x="1055406" y="1112522"/>
                  <a:pt x="1084992" y="1134862"/>
                  <a:pt x="1035546" y="1101898"/>
                </a:cubicBezTo>
                <a:cubicBezTo>
                  <a:pt x="1026310" y="1098819"/>
                  <a:pt x="1016786" y="1096497"/>
                  <a:pt x="1007837" y="1092662"/>
                </a:cubicBezTo>
                <a:cubicBezTo>
                  <a:pt x="989237" y="1084690"/>
                  <a:pt x="959552" y="1069358"/>
                  <a:pt x="943182" y="1055716"/>
                </a:cubicBezTo>
                <a:cubicBezTo>
                  <a:pt x="933147" y="1047354"/>
                  <a:pt x="924709" y="1037243"/>
                  <a:pt x="915473" y="1028007"/>
                </a:cubicBezTo>
                <a:cubicBezTo>
                  <a:pt x="906237" y="1024928"/>
                  <a:pt x="896472" y="1023124"/>
                  <a:pt x="887764" y="1018771"/>
                </a:cubicBezTo>
                <a:cubicBezTo>
                  <a:pt x="862047" y="1005912"/>
                  <a:pt x="852772" y="993015"/>
                  <a:pt x="832346" y="972589"/>
                </a:cubicBezTo>
                <a:cubicBezTo>
                  <a:pt x="790451" y="964210"/>
                  <a:pt x="788498" y="969916"/>
                  <a:pt x="758455" y="944880"/>
                </a:cubicBezTo>
                <a:cubicBezTo>
                  <a:pt x="733266" y="923889"/>
                  <a:pt x="710647" y="886315"/>
                  <a:pt x="675328" y="880225"/>
                </a:cubicBezTo>
                <a:cubicBezTo>
                  <a:pt x="605479" y="868182"/>
                  <a:pt x="533703" y="874068"/>
                  <a:pt x="462891" y="870989"/>
                </a:cubicBezTo>
                <a:cubicBezTo>
                  <a:pt x="414262" y="895304"/>
                  <a:pt x="435683" y="879726"/>
                  <a:pt x="398237" y="917171"/>
                </a:cubicBezTo>
                <a:cubicBezTo>
                  <a:pt x="376685" y="938722"/>
                  <a:pt x="361434" y="969447"/>
                  <a:pt x="333582" y="981824"/>
                </a:cubicBezTo>
                <a:cubicBezTo>
                  <a:pt x="223960" y="1030546"/>
                  <a:pt x="235137" y="1006837"/>
                  <a:pt x="222746" y="944880"/>
                </a:cubicBezTo>
                <a:cubicBezTo>
                  <a:pt x="138815" y="932890"/>
                  <a:pt x="178744" y="942528"/>
                  <a:pt x="102673" y="917171"/>
                </a:cubicBezTo>
                <a:cubicBezTo>
                  <a:pt x="112692" y="887114"/>
                  <a:pt x="124179" y="858166"/>
                  <a:pt x="121146" y="824806"/>
                </a:cubicBezTo>
                <a:cubicBezTo>
                  <a:pt x="119899" y="811095"/>
                  <a:pt x="108831" y="800177"/>
                  <a:pt x="102673" y="787862"/>
                </a:cubicBezTo>
                <a:cubicBezTo>
                  <a:pt x="94998" y="785942"/>
                  <a:pt x="31546" y="776811"/>
                  <a:pt x="38019" y="750916"/>
                </a:cubicBezTo>
                <a:cubicBezTo>
                  <a:pt x="41098" y="738601"/>
                  <a:pt x="69287" y="753034"/>
                  <a:pt x="74964" y="741680"/>
                </a:cubicBezTo>
                <a:cubicBezTo>
                  <a:pt x="87432" y="716744"/>
                  <a:pt x="81121" y="686262"/>
                  <a:pt x="84200" y="658553"/>
                </a:cubicBezTo>
                <a:cubicBezTo>
                  <a:pt x="62649" y="655474"/>
                  <a:pt x="39440" y="658158"/>
                  <a:pt x="19546" y="649316"/>
                </a:cubicBezTo>
                <a:cubicBezTo>
                  <a:pt x="9402" y="644807"/>
                  <a:pt x="-3891" y="631536"/>
                  <a:pt x="1073" y="621607"/>
                </a:cubicBezTo>
                <a:cubicBezTo>
                  <a:pt x="9102" y="605550"/>
                  <a:pt x="31861" y="603134"/>
                  <a:pt x="47255" y="593898"/>
                </a:cubicBezTo>
                <a:cubicBezTo>
                  <a:pt x="59570" y="590819"/>
                  <a:pt x="71953" y="588002"/>
                  <a:pt x="84200" y="584662"/>
                </a:cubicBezTo>
                <a:cubicBezTo>
                  <a:pt x="105824" y="578764"/>
                  <a:pt x="126533" y="568218"/>
                  <a:pt x="148855" y="566189"/>
                </a:cubicBezTo>
                <a:cubicBezTo>
                  <a:pt x="371812" y="545920"/>
                  <a:pt x="451780" y="560877"/>
                  <a:pt x="684564" y="575425"/>
                </a:cubicBezTo>
                <a:cubicBezTo>
                  <a:pt x="771373" y="564574"/>
                  <a:pt x="778401" y="564404"/>
                  <a:pt x="878528" y="547716"/>
                </a:cubicBezTo>
                <a:cubicBezTo>
                  <a:pt x="894013" y="545135"/>
                  <a:pt x="909044" y="539491"/>
                  <a:pt x="924710" y="538480"/>
                </a:cubicBezTo>
                <a:cubicBezTo>
                  <a:pt x="1004651" y="533323"/>
                  <a:pt x="1084807" y="532323"/>
                  <a:pt x="1164855" y="529244"/>
                </a:cubicBezTo>
                <a:cubicBezTo>
                  <a:pt x="1174781" y="535861"/>
                  <a:pt x="1181897" y="540660"/>
                  <a:pt x="1186898" y="544065"/>
                </a:cubicBezTo>
                <a:lnTo>
                  <a:pt x="1195899" y="550280"/>
                </a:lnTo>
                <a:lnTo>
                  <a:pt x="1197121" y="551192"/>
                </a:lnTo>
                <a:cubicBezTo>
                  <a:pt x="1197786" y="551654"/>
                  <a:pt x="1197731" y="551575"/>
                  <a:pt x="1196260" y="550529"/>
                </a:cubicBezTo>
                <a:lnTo>
                  <a:pt x="1195899" y="550280"/>
                </a:lnTo>
                <a:lnTo>
                  <a:pt x="1193662" y="548610"/>
                </a:lnTo>
                <a:cubicBezTo>
                  <a:pt x="1188031" y="544140"/>
                  <a:pt x="1182033" y="537833"/>
                  <a:pt x="1220273" y="556953"/>
                </a:cubicBezTo>
                <a:lnTo>
                  <a:pt x="1229099" y="562837"/>
                </a:lnTo>
                <a:lnTo>
                  <a:pt x="1247405" y="537209"/>
                </a:lnTo>
                <a:cubicBezTo>
                  <a:pt x="1260506" y="524108"/>
                  <a:pt x="1267322" y="522950"/>
                  <a:pt x="1281695" y="518159"/>
                </a:cubicBezTo>
                <a:cubicBezTo>
                  <a:pt x="1344560" y="519429"/>
                  <a:pt x="1407457" y="519780"/>
                  <a:pt x="1470338" y="520590"/>
                </a:cubicBezTo>
                <a:lnTo>
                  <a:pt x="1652437" y="525602"/>
                </a:lnTo>
                <a:lnTo>
                  <a:pt x="1632505" y="488281"/>
                </a:lnTo>
                <a:cubicBezTo>
                  <a:pt x="1622565" y="477005"/>
                  <a:pt x="1610680" y="467068"/>
                  <a:pt x="1598964" y="455353"/>
                </a:cubicBezTo>
                <a:cubicBezTo>
                  <a:pt x="1565097" y="452274"/>
                  <a:pt x="1531183" y="449676"/>
                  <a:pt x="1497364" y="446116"/>
                </a:cubicBezTo>
                <a:cubicBezTo>
                  <a:pt x="1472678" y="443517"/>
                  <a:pt x="1443066" y="452119"/>
                  <a:pt x="1423473" y="436880"/>
                </a:cubicBezTo>
                <a:cubicBezTo>
                  <a:pt x="1408690" y="425382"/>
                  <a:pt x="1396561" y="387649"/>
                  <a:pt x="1414237" y="381462"/>
                </a:cubicBezTo>
                <a:cubicBezTo>
                  <a:pt x="1444784" y="370771"/>
                  <a:pt x="1477111" y="369231"/>
                  <a:pt x="1509884" y="369980"/>
                </a:cubicBezTo>
                <a:cubicBezTo>
                  <a:pt x="1542656" y="370728"/>
                  <a:pt x="1575873" y="373765"/>
                  <a:pt x="1608200" y="372225"/>
                </a:cubicBezTo>
                <a:cubicBezTo>
                  <a:pt x="1617438" y="375304"/>
                  <a:pt x="1627202" y="377108"/>
                  <a:pt x="1635911" y="381462"/>
                </a:cubicBezTo>
                <a:cubicBezTo>
                  <a:pt x="1661628" y="394321"/>
                  <a:pt x="1670901" y="407217"/>
                  <a:pt x="1691328" y="427644"/>
                </a:cubicBezTo>
                <a:cubicBezTo>
                  <a:pt x="1700564" y="430723"/>
                  <a:pt x="1710330" y="432526"/>
                  <a:pt x="1719038" y="436880"/>
                </a:cubicBezTo>
                <a:cubicBezTo>
                  <a:pt x="1790657" y="472690"/>
                  <a:pt x="1704809" y="441374"/>
                  <a:pt x="1774456" y="464589"/>
                </a:cubicBezTo>
                <a:cubicBezTo>
                  <a:pt x="1826795" y="467668"/>
                  <a:pt x="1879305" y="468931"/>
                  <a:pt x="1931729" y="471102"/>
                </a:cubicBezTo>
                <a:lnTo>
                  <a:pt x="1973378" y="474280"/>
                </a:lnTo>
                <a:lnTo>
                  <a:pt x="1959875" y="468629"/>
                </a:lnTo>
                <a:cubicBezTo>
                  <a:pt x="1961145" y="464820"/>
                  <a:pt x="1962531" y="461047"/>
                  <a:pt x="1963685" y="457199"/>
                </a:cubicBezTo>
                <a:cubicBezTo>
                  <a:pt x="1966342" y="448343"/>
                  <a:pt x="1968521" y="439346"/>
                  <a:pt x="1971305" y="430529"/>
                </a:cubicBezTo>
                <a:cubicBezTo>
                  <a:pt x="1976142" y="415210"/>
                  <a:pt x="1981465" y="400049"/>
                  <a:pt x="1986545" y="384809"/>
                </a:cubicBezTo>
                <a:cubicBezTo>
                  <a:pt x="1952255" y="383539"/>
                  <a:pt x="1917917" y="383208"/>
                  <a:pt x="1883675" y="380999"/>
                </a:cubicBezTo>
                <a:cubicBezTo>
                  <a:pt x="1878450" y="380662"/>
                  <a:pt x="1872138" y="380892"/>
                  <a:pt x="1868435" y="377189"/>
                </a:cubicBezTo>
                <a:cubicBezTo>
                  <a:pt x="1861819" y="370573"/>
                  <a:pt x="1870858" y="348961"/>
                  <a:pt x="1849385" y="354329"/>
                </a:cubicBezTo>
                <a:cubicBezTo>
                  <a:pt x="1842415" y="356071"/>
                  <a:pt x="1839225" y="364489"/>
                  <a:pt x="1834145" y="369569"/>
                </a:cubicBezTo>
                <a:cubicBezTo>
                  <a:pt x="1830335" y="370839"/>
                  <a:pt x="1823985" y="369569"/>
                  <a:pt x="1822715" y="373379"/>
                </a:cubicBezTo>
                <a:cubicBezTo>
                  <a:pt x="1818279" y="386687"/>
                  <a:pt x="1831358" y="408832"/>
                  <a:pt x="1818905" y="415290"/>
                </a:cubicBezTo>
                <a:cubicBezTo>
                  <a:pt x="1789397" y="430590"/>
                  <a:pt x="1752865" y="422909"/>
                  <a:pt x="1719845" y="426719"/>
                </a:cubicBezTo>
                <a:cubicBezTo>
                  <a:pt x="1714765" y="407669"/>
                  <a:pt x="1720287" y="381518"/>
                  <a:pt x="1704605" y="369569"/>
                </a:cubicBezTo>
                <a:cubicBezTo>
                  <a:pt x="1614219" y="300704"/>
                  <a:pt x="1650686" y="398313"/>
                  <a:pt x="1636024" y="354329"/>
                </a:cubicBezTo>
                <a:cubicBezTo>
                  <a:pt x="1644710" y="345644"/>
                  <a:pt x="1655075" y="338281"/>
                  <a:pt x="1655075" y="323849"/>
                </a:cubicBezTo>
                <a:cubicBezTo>
                  <a:pt x="1655075" y="319270"/>
                  <a:pt x="1649995" y="316229"/>
                  <a:pt x="1647455" y="312419"/>
                </a:cubicBezTo>
                <a:cubicBezTo>
                  <a:pt x="1643645" y="313689"/>
                  <a:pt x="1639784" y="314819"/>
                  <a:pt x="1636024" y="316229"/>
                </a:cubicBezTo>
                <a:cubicBezTo>
                  <a:pt x="1629621" y="318630"/>
                  <a:pt x="1623526" y="321884"/>
                  <a:pt x="1616975" y="323849"/>
                </a:cubicBezTo>
                <a:cubicBezTo>
                  <a:pt x="1610772" y="325710"/>
                  <a:pt x="1604234" y="326203"/>
                  <a:pt x="1597925" y="327659"/>
                </a:cubicBezTo>
                <a:lnTo>
                  <a:pt x="1567445" y="335279"/>
                </a:lnTo>
                <a:cubicBezTo>
                  <a:pt x="1536965" y="342899"/>
                  <a:pt x="1554110" y="346074"/>
                  <a:pt x="1533155" y="339089"/>
                </a:cubicBezTo>
                <a:cubicBezTo>
                  <a:pt x="1515375" y="337819"/>
                  <a:pt x="1497038" y="339872"/>
                  <a:pt x="1479815" y="335279"/>
                </a:cubicBezTo>
                <a:cubicBezTo>
                  <a:pt x="1475935" y="334244"/>
                  <a:pt x="1474209" y="327441"/>
                  <a:pt x="1476005" y="323849"/>
                </a:cubicBezTo>
                <a:cubicBezTo>
                  <a:pt x="1481241" y="313376"/>
                  <a:pt x="1491245" y="306069"/>
                  <a:pt x="1498865" y="297179"/>
                </a:cubicBezTo>
                <a:cubicBezTo>
                  <a:pt x="1506485" y="297179"/>
                  <a:pt x="1537012" y="296338"/>
                  <a:pt x="1544585" y="297179"/>
                </a:cubicBezTo>
                <a:cubicBezTo>
                  <a:pt x="1548577" y="297623"/>
                  <a:pt x="1552005" y="300760"/>
                  <a:pt x="1556015" y="300989"/>
                </a:cubicBezTo>
                <a:cubicBezTo>
                  <a:pt x="1693755" y="308860"/>
                  <a:pt x="1638196" y="291553"/>
                  <a:pt x="1689365" y="308609"/>
                </a:cubicBezTo>
                <a:cubicBezTo>
                  <a:pt x="1705805" y="311138"/>
                  <a:pt x="1771266" y="322490"/>
                  <a:pt x="1788425" y="320039"/>
                </a:cubicBezTo>
                <a:cubicBezTo>
                  <a:pt x="1792401" y="319471"/>
                  <a:pt x="1790965" y="312419"/>
                  <a:pt x="1792235" y="308609"/>
                </a:cubicBezTo>
                <a:cubicBezTo>
                  <a:pt x="1798585" y="307339"/>
                  <a:pt x="1805493" y="307695"/>
                  <a:pt x="1811285" y="304799"/>
                </a:cubicBezTo>
                <a:cubicBezTo>
                  <a:pt x="1816104" y="302389"/>
                  <a:pt x="1818330" y="296501"/>
                  <a:pt x="1822715" y="293369"/>
                </a:cubicBezTo>
                <a:cubicBezTo>
                  <a:pt x="1827337" y="290068"/>
                  <a:pt x="1832875" y="288289"/>
                  <a:pt x="1837955" y="285749"/>
                </a:cubicBezTo>
                <a:cubicBezTo>
                  <a:pt x="1897255" y="256099"/>
                  <a:pt x="1848550" y="273327"/>
                  <a:pt x="1879865" y="262889"/>
                </a:cubicBezTo>
                <a:cubicBezTo>
                  <a:pt x="1887111" y="266512"/>
                  <a:pt x="1905849" y="274745"/>
                  <a:pt x="1910345" y="281939"/>
                </a:cubicBezTo>
                <a:cubicBezTo>
                  <a:pt x="1913777" y="287430"/>
                  <a:pt x="1911475" y="295094"/>
                  <a:pt x="1914155" y="300989"/>
                </a:cubicBezTo>
                <a:cubicBezTo>
                  <a:pt x="1925072" y="325007"/>
                  <a:pt x="1923579" y="321910"/>
                  <a:pt x="1940825" y="327659"/>
                </a:cubicBezTo>
                <a:cubicBezTo>
                  <a:pt x="1958605" y="330199"/>
                  <a:pt x="1976239" y="336399"/>
                  <a:pt x="1994165" y="335279"/>
                </a:cubicBezTo>
                <a:cubicBezTo>
                  <a:pt x="1998735" y="334993"/>
                  <a:pt x="1997361" y="325029"/>
                  <a:pt x="2001785" y="323849"/>
                </a:cubicBezTo>
                <a:cubicBezTo>
                  <a:pt x="2017785" y="319582"/>
                  <a:pt x="2034805" y="321309"/>
                  <a:pt x="2051315" y="320039"/>
                </a:cubicBezTo>
                <a:cubicBezTo>
                  <a:pt x="2060525" y="322342"/>
                  <a:pt x="2082789" y="327494"/>
                  <a:pt x="2089415" y="331469"/>
                </a:cubicBezTo>
                <a:cubicBezTo>
                  <a:pt x="2107144" y="342107"/>
                  <a:pt x="2108465" y="353288"/>
                  <a:pt x="2108465" y="373379"/>
                </a:cubicBezTo>
                <a:cubicBezTo>
                  <a:pt x="2108465" y="417847"/>
                  <a:pt x="2105925" y="462279"/>
                  <a:pt x="2104655" y="506729"/>
                </a:cubicBezTo>
                <a:cubicBezTo>
                  <a:pt x="2107194" y="510539"/>
                  <a:pt x="2110003" y="514183"/>
                  <a:pt x="2112275" y="518159"/>
                </a:cubicBezTo>
                <a:cubicBezTo>
                  <a:pt x="2115093" y="523091"/>
                  <a:pt x="2116885" y="528584"/>
                  <a:pt x="2119895" y="533400"/>
                </a:cubicBezTo>
                <a:lnTo>
                  <a:pt x="2124981" y="540180"/>
                </a:lnTo>
                <a:lnTo>
                  <a:pt x="2112275" y="544829"/>
                </a:lnTo>
                <a:cubicBezTo>
                  <a:pt x="2108465" y="542289"/>
                  <a:pt x="2104821" y="539481"/>
                  <a:pt x="2100845" y="537209"/>
                </a:cubicBezTo>
                <a:cubicBezTo>
                  <a:pt x="2083265" y="527164"/>
                  <a:pt x="2075774" y="529064"/>
                  <a:pt x="2062744" y="506729"/>
                </a:cubicBezTo>
                <a:lnTo>
                  <a:pt x="2061771" y="500882"/>
                </a:lnTo>
                <a:lnTo>
                  <a:pt x="2060783" y="501535"/>
                </a:lnTo>
                <a:cubicBezTo>
                  <a:pt x="2050781" y="534038"/>
                  <a:pt x="2054626" y="569268"/>
                  <a:pt x="2051546" y="603135"/>
                </a:cubicBezTo>
                <a:cubicBezTo>
                  <a:pt x="2385047" y="613893"/>
                  <a:pt x="2310127" y="704864"/>
                  <a:pt x="2347110" y="575425"/>
                </a:cubicBezTo>
                <a:cubicBezTo>
                  <a:pt x="2349785" y="566064"/>
                  <a:pt x="2353268" y="556952"/>
                  <a:pt x="2356346" y="547716"/>
                </a:cubicBezTo>
                <a:cubicBezTo>
                  <a:pt x="2371044" y="525670"/>
                  <a:pt x="2388050" y="496237"/>
                  <a:pt x="2411764" y="483062"/>
                </a:cubicBezTo>
                <a:cubicBezTo>
                  <a:pt x="2425487" y="475438"/>
                  <a:pt x="2442552" y="476904"/>
                  <a:pt x="2457946" y="473825"/>
                </a:cubicBezTo>
                <a:lnTo>
                  <a:pt x="2485655" y="483062"/>
                </a:lnTo>
                <a:cubicBezTo>
                  <a:pt x="2488555" y="484029"/>
                  <a:pt x="2491192" y="486536"/>
                  <a:pt x="2493602" y="490231"/>
                </a:cubicBezTo>
                <a:lnTo>
                  <a:pt x="2499412" y="502856"/>
                </a:lnTo>
                <a:lnTo>
                  <a:pt x="2500454" y="520996"/>
                </a:lnTo>
                <a:lnTo>
                  <a:pt x="2512986" y="564865"/>
                </a:lnTo>
                <a:lnTo>
                  <a:pt x="2516990" y="590713"/>
                </a:lnTo>
                <a:cubicBezTo>
                  <a:pt x="2518985" y="604245"/>
                  <a:pt x="2520763" y="615483"/>
                  <a:pt x="2522600" y="621607"/>
                </a:cubicBezTo>
                <a:cubicBezTo>
                  <a:pt x="2526556" y="634795"/>
                  <a:pt x="2528363" y="653257"/>
                  <a:pt x="2541074" y="658553"/>
                </a:cubicBezTo>
                <a:cubicBezTo>
                  <a:pt x="2569634" y="670454"/>
                  <a:pt x="2602649" y="664710"/>
                  <a:pt x="2633438" y="667789"/>
                </a:cubicBezTo>
                <a:cubicBezTo>
                  <a:pt x="2667049" y="600566"/>
                  <a:pt x="2656292" y="651507"/>
                  <a:pt x="2596491" y="621607"/>
                </a:cubicBezTo>
                <a:cubicBezTo>
                  <a:pt x="2586562" y="616643"/>
                  <a:pt x="2584176" y="603134"/>
                  <a:pt x="2578019" y="593898"/>
                </a:cubicBezTo>
                <a:cubicBezTo>
                  <a:pt x="2567438" y="591253"/>
                  <a:pt x="2519163" y="583586"/>
                  <a:pt x="2513364" y="566189"/>
                </a:cubicBezTo>
                <a:lnTo>
                  <a:pt x="2512986" y="564865"/>
                </a:lnTo>
                <a:lnTo>
                  <a:pt x="2510071" y="546049"/>
                </a:lnTo>
                <a:cubicBezTo>
                  <a:pt x="2507362" y="530745"/>
                  <a:pt x="2504158" y="515965"/>
                  <a:pt x="2500182" y="504528"/>
                </a:cubicBezTo>
                <a:lnTo>
                  <a:pt x="2499412" y="502856"/>
                </a:lnTo>
                <a:lnTo>
                  <a:pt x="2498798" y="492174"/>
                </a:lnTo>
                <a:cubicBezTo>
                  <a:pt x="2499937" y="483996"/>
                  <a:pt x="2502675" y="476598"/>
                  <a:pt x="2506734" y="468032"/>
                </a:cubicBezTo>
                <a:lnTo>
                  <a:pt x="2519477" y="443012"/>
                </a:lnTo>
                <a:lnTo>
                  <a:pt x="2507465" y="445164"/>
                </a:lnTo>
                <a:cubicBezTo>
                  <a:pt x="2493845" y="445366"/>
                  <a:pt x="2479940" y="444499"/>
                  <a:pt x="2466605" y="445769"/>
                </a:cubicBezTo>
                <a:lnTo>
                  <a:pt x="2453709" y="439322"/>
                </a:lnTo>
                <a:lnTo>
                  <a:pt x="2458985" y="438149"/>
                </a:lnTo>
                <a:cubicBezTo>
                  <a:pt x="2458985" y="438149"/>
                  <a:pt x="2449387" y="415767"/>
                  <a:pt x="2447555" y="403860"/>
                </a:cubicBezTo>
                <a:cubicBezTo>
                  <a:pt x="2446759" y="398684"/>
                  <a:pt x="2450095" y="393699"/>
                  <a:pt x="2451365" y="388619"/>
                </a:cubicBezTo>
                <a:cubicBezTo>
                  <a:pt x="2455175" y="386079"/>
                  <a:pt x="2458699" y="383047"/>
                  <a:pt x="2462795" y="380999"/>
                </a:cubicBezTo>
                <a:cubicBezTo>
                  <a:pt x="2466387" y="379203"/>
                  <a:pt x="2471385" y="380029"/>
                  <a:pt x="2474225" y="377189"/>
                </a:cubicBezTo>
                <a:cubicBezTo>
                  <a:pt x="2478241" y="373173"/>
                  <a:pt x="2479305" y="367029"/>
                  <a:pt x="2481845" y="361949"/>
                </a:cubicBezTo>
                <a:cubicBezTo>
                  <a:pt x="2481845" y="361949"/>
                  <a:pt x="2497476" y="352332"/>
                  <a:pt x="2504705" y="346710"/>
                </a:cubicBezTo>
                <a:cubicBezTo>
                  <a:pt x="2509386" y="343068"/>
                  <a:pt x="2520139" y="328897"/>
                  <a:pt x="2527565" y="327659"/>
                </a:cubicBezTo>
                <a:cubicBezTo>
                  <a:pt x="2531526" y="326999"/>
                  <a:pt x="2535185" y="330199"/>
                  <a:pt x="2538995" y="331469"/>
                </a:cubicBezTo>
                <a:cubicBezTo>
                  <a:pt x="2607575" y="332739"/>
                  <a:pt x="2676183" y="332955"/>
                  <a:pt x="2744735" y="335279"/>
                </a:cubicBezTo>
                <a:cubicBezTo>
                  <a:pt x="2778121" y="336411"/>
                  <a:pt x="2751193" y="343286"/>
                  <a:pt x="2775215" y="335279"/>
                </a:cubicBezTo>
                <a:cubicBezTo>
                  <a:pt x="2803155" y="334009"/>
                  <a:pt x="2831782" y="337758"/>
                  <a:pt x="2859035" y="331469"/>
                </a:cubicBezTo>
                <a:cubicBezTo>
                  <a:pt x="2862997" y="330555"/>
                  <a:pt x="2865588" y="327419"/>
                  <a:pt x="2867797" y="323698"/>
                </a:cubicBezTo>
                <a:lnTo>
                  <a:pt x="2873346" y="314036"/>
                </a:lnTo>
                <a:lnTo>
                  <a:pt x="2813315" y="320039"/>
                </a:lnTo>
                <a:cubicBezTo>
                  <a:pt x="2786359" y="313300"/>
                  <a:pt x="2809468" y="318647"/>
                  <a:pt x="2775215" y="312419"/>
                </a:cubicBezTo>
                <a:cubicBezTo>
                  <a:pt x="2768844" y="311261"/>
                  <a:pt x="2762227" y="310883"/>
                  <a:pt x="2756164" y="308609"/>
                </a:cubicBezTo>
                <a:cubicBezTo>
                  <a:pt x="2751878" y="307001"/>
                  <a:pt x="2748545" y="303529"/>
                  <a:pt x="2744735" y="300989"/>
                </a:cubicBezTo>
                <a:cubicBezTo>
                  <a:pt x="2737115" y="299719"/>
                  <a:pt x="2726961" y="302993"/>
                  <a:pt x="2721875" y="297179"/>
                </a:cubicBezTo>
                <a:cubicBezTo>
                  <a:pt x="2715961" y="290421"/>
                  <a:pt x="2725077" y="276119"/>
                  <a:pt x="2718064" y="270509"/>
                </a:cubicBezTo>
                <a:cubicBezTo>
                  <a:pt x="2709085" y="263325"/>
                  <a:pt x="2695204" y="267969"/>
                  <a:pt x="2683775" y="266699"/>
                </a:cubicBezTo>
                <a:cubicBezTo>
                  <a:pt x="2608845" y="264159"/>
                  <a:pt x="2533870" y="262702"/>
                  <a:pt x="2458985" y="259079"/>
                </a:cubicBezTo>
                <a:cubicBezTo>
                  <a:pt x="2454974" y="258885"/>
                  <a:pt x="2451147" y="257065"/>
                  <a:pt x="2447555" y="255269"/>
                </a:cubicBezTo>
                <a:cubicBezTo>
                  <a:pt x="2443459" y="253221"/>
                  <a:pt x="2439934" y="250189"/>
                  <a:pt x="2436125" y="247649"/>
                </a:cubicBezTo>
                <a:cubicBezTo>
                  <a:pt x="2426100" y="240966"/>
                  <a:pt x="2412774" y="241268"/>
                  <a:pt x="2401835" y="236219"/>
                </a:cubicBezTo>
                <a:cubicBezTo>
                  <a:pt x="2396069" y="233558"/>
                  <a:pt x="2391879" y="228311"/>
                  <a:pt x="2386595" y="224789"/>
                </a:cubicBezTo>
                <a:cubicBezTo>
                  <a:pt x="2380433" y="220681"/>
                  <a:pt x="2372780" y="218595"/>
                  <a:pt x="2367545" y="213359"/>
                </a:cubicBezTo>
                <a:cubicBezTo>
                  <a:pt x="2364705" y="210519"/>
                  <a:pt x="2365531" y="205521"/>
                  <a:pt x="2363735" y="201929"/>
                </a:cubicBezTo>
                <a:cubicBezTo>
                  <a:pt x="2348736" y="171931"/>
                  <a:pt x="2359132" y="217652"/>
                  <a:pt x="2352305" y="156209"/>
                </a:cubicBezTo>
                <a:lnTo>
                  <a:pt x="2405645" y="163829"/>
                </a:lnTo>
                <a:cubicBezTo>
                  <a:pt x="2413723" y="157097"/>
                  <a:pt x="2422999" y="153247"/>
                  <a:pt x="2432315" y="148589"/>
                </a:cubicBezTo>
                <a:cubicBezTo>
                  <a:pt x="2439934" y="147319"/>
                  <a:pt x="2447722" y="146812"/>
                  <a:pt x="2455175" y="144779"/>
                </a:cubicBezTo>
                <a:cubicBezTo>
                  <a:pt x="2461773" y="142979"/>
                  <a:pt x="2467736" y="139322"/>
                  <a:pt x="2474225" y="137159"/>
                </a:cubicBezTo>
                <a:cubicBezTo>
                  <a:pt x="2479193" y="135503"/>
                  <a:pt x="2484384" y="134619"/>
                  <a:pt x="2489465" y="133349"/>
                </a:cubicBezTo>
                <a:cubicBezTo>
                  <a:pt x="2498350" y="131128"/>
                  <a:pt x="2504705" y="123189"/>
                  <a:pt x="2512324" y="118109"/>
                </a:cubicBezTo>
                <a:cubicBezTo>
                  <a:pt x="2517404" y="116839"/>
                  <a:pt x="2522529" y="115738"/>
                  <a:pt x="2527565" y="114299"/>
                </a:cubicBezTo>
                <a:cubicBezTo>
                  <a:pt x="2531427" y="113196"/>
                  <a:pt x="2535099" y="111463"/>
                  <a:pt x="2538995" y="110489"/>
                </a:cubicBezTo>
                <a:cubicBezTo>
                  <a:pt x="2545277" y="108918"/>
                  <a:pt x="2551763" y="108250"/>
                  <a:pt x="2558045" y="106679"/>
                </a:cubicBezTo>
                <a:cubicBezTo>
                  <a:pt x="2567015" y="104437"/>
                  <a:pt x="2575595" y="100579"/>
                  <a:pt x="2584714" y="99059"/>
                </a:cubicBezTo>
                <a:cubicBezTo>
                  <a:pt x="2598552" y="96753"/>
                  <a:pt x="2612654" y="96519"/>
                  <a:pt x="2626625" y="95249"/>
                </a:cubicBezTo>
                <a:lnTo>
                  <a:pt x="3083824" y="87629"/>
                </a:lnTo>
                <a:cubicBezTo>
                  <a:pt x="3097849" y="87308"/>
                  <a:pt x="3111816" y="85559"/>
                  <a:pt x="3125735" y="83819"/>
                </a:cubicBezTo>
                <a:cubicBezTo>
                  <a:pt x="3150383" y="80738"/>
                  <a:pt x="3142823" y="77472"/>
                  <a:pt x="3171455" y="76199"/>
                </a:cubicBezTo>
                <a:lnTo>
                  <a:pt x="3316235" y="72389"/>
                </a:lnTo>
                <a:cubicBezTo>
                  <a:pt x="3344175" y="74929"/>
                  <a:pt x="3372303" y="75898"/>
                  <a:pt x="3400055" y="80009"/>
                </a:cubicBezTo>
                <a:cubicBezTo>
                  <a:pt x="3406820" y="81011"/>
                  <a:pt x="3415002" y="82158"/>
                  <a:pt x="3419105" y="87629"/>
                </a:cubicBezTo>
                <a:cubicBezTo>
                  <a:pt x="3423740" y="93809"/>
                  <a:pt x="3421645" y="102869"/>
                  <a:pt x="3422915" y="110489"/>
                </a:cubicBezTo>
                <a:cubicBezTo>
                  <a:pt x="3400488" y="155344"/>
                  <a:pt x="3425521" y="102718"/>
                  <a:pt x="3417286" y="128444"/>
                </a:cubicBezTo>
                <a:lnTo>
                  <a:pt x="3413592" y="138845"/>
                </a:lnTo>
                <a:lnTo>
                  <a:pt x="3422915" y="133349"/>
                </a:lnTo>
                <a:cubicBezTo>
                  <a:pt x="3456885" y="122027"/>
                  <a:pt x="3403282" y="140142"/>
                  <a:pt x="3453395" y="121920"/>
                </a:cubicBezTo>
                <a:cubicBezTo>
                  <a:pt x="3460944" y="119174"/>
                  <a:pt x="3468635" y="116840"/>
                  <a:pt x="3476255" y="114299"/>
                </a:cubicBezTo>
                <a:cubicBezTo>
                  <a:pt x="3480065" y="110490"/>
                  <a:pt x="3483546" y="106319"/>
                  <a:pt x="3487685" y="102870"/>
                </a:cubicBezTo>
                <a:cubicBezTo>
                  <a:pt x="3532863" y="65222"/>
                  <a:pt x="3634141" y="92109"/>
                  <a:pt x="3662945" y="91440"/>
                </a:cubicBezTo>
                <a:cubicBezTo>
                  <a:pt x="3681994" y="88899"/>
                  <a:pt x="3701117" y="86856"/>
                  <a:pt x="3720094" y="83819"/>
                </a:cubicBezTo>
                <a:cubicBezTo>
                  <a:pt x="3732883" y="81773"/>
                  <a:pt x="3745251" y="76661"/>
                  <a:pt x="3758194" y="76199"/>
                </a:cubicBezTo>
                <a:cubicBezTo>
                  <a:pt x="3887676" y="71575"/>
                  <a:pt x="4017274" y="71119"/>
                  <a:pt x="4146814" y="68580"/>
                </a:cubicBezTo>
                <a:cubicBezTo>
                  <a:pt x="4160784" y="66040"/>
                  <a:pt x="4174682" y="63065"/>
                  <a:pt x="4188724" y="60960"/>
                </a:cubicBezTo>
                <a:cubicBezTo>
                  <a:pt x="4200097" y="59253"/>
                  <a:pt x="4212169" y="60977"/>
                  <a:pt x="4223014" y="57149"/>
                </a:cubicBezTo>
                <a:cubicBezTo>
                  <a:pt x="4234312" y="53161"/>
                  <a:pt x="4242517" y="42901"/>
                  <a:pt x="4253494" y="38099"/>
                </a:cubicBezTo>
                <a:cubicBezTo>
                  <a:pt x="4263089" y="33902"/>
                  <a:pt x="4273987" y="33634"/>
                  <a:pt x="4283975" y="30480"/>
                </a:cubicBezTo>
                <a:cubicBezTo>
                  <a:pt x="4298149" y="26004"/>
                  <a:pt x="4311782" y="19941"/>
                  <a:pt x="4325884" y="15239"/>
                </a:cubicBezTo>
                <a:cubicBezTo>
                  <a:pt x="4341630" y="9991"/>
                  <a:pt x="4367364" y="3917"/>
                  <a:pt x="4383035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3A6E0D-89B1-4963-86CB-03FE6E6BB8EB}"/>
              </a:ext>
            </a:extLst>
          </p:cNvPr>
          <p:cNvSpPr>
            <a:spLocks noChangeAspect="1"/>
          </p:cNvSpPr>
          <p:nvPr/>
        </p:nvSpPr>
        <p:spPr>
          <a:xfrm>
            <a:off x="2895599" y="228599"/>
            <a:ext cx="6400800" cy="64008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6CF82-49E7-4914-BE4C-8E82C670A71E}"/>
              </a:ext>
            </a:extLst>
          </p:cNvPr>
          <p:cNvSpPr>
            <a:spLocks noChangeAspect="1"/>
          </p:cNvSpPr>
          <p:nvPr/>
        </p:nvSpPr>
        <p:spPr>
          <a:xfrm>
            <a:off x="4450079" y="1783079"/>
            <a:ext cx="3291840" cy="329184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36B06-075F-4889-B859-A99DBC058B1C}"/>
              </a:ext>
            </a:extLst>
          </p:cNvPr>
          <p:cNvSpPr>
            <a:spLocks noChangeAspect="1"/>
          </p:cNvSpPr>
          <p:nvPr/>
        </p:nvSpPr>
        <p:spPr>
          <a:xfrm>
            <a:off x="3169919" y="502919"/>
            <a:ext cx="5852160" cy="585216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958FAB-3D42-4127-90BB-5B7B58FA3FAA}"/>
              </a:ext>
            </a:extLst>
          </p:cNvPr>
          <p:cNvSpPr>
            <a:spLocks noChangeAspect="1"/>
          </p:cNvSpPr>
          <p:nvPr/>
        </p:nvSpPr>
        <p:spPr>
          <a:xfrm>
            <a:off x="4724400" y="2057400"/>
            <a:ext cx="2743200" cy="27432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AE1187-22DC-4FB7-B96D-8C791C4FE775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1918762 w 12191999"/>
              <a:gd name="connsiteY0" fmla="*/ 6732214 h 6857999"/>
              <a:gd name="connsiteX1" fmla="*/ 1922342 w 12191999"/>
              <a:gd name="connsiteY1" fmla="*/ 6733946 h 6857999"/>
              <a:gd name="connsiteX2" fmla="*/ 1919439 w 12191999"/>
              <a:gd name="connsiteY2" fmla="*/ 6732637 h 6857999"/>
              <a:gd name="connsiteX3" fmla="*/ 4523114 w 12191999"/>
              <a:gd name="connsiteY3" fmla="*/ 3551025 h 6857999"/>
              <a:gd name="connsiteX4" fmla="*/ 4514952 w 12191999"/>
              <a:gd name="connsiteY4" fmla="*/ 3553496 h 6857999"/>
              <a:gd name="connsiteX5" fmla="*/ 4519681 w 12191999"/>
              <a:gd name="connsiteY5" fmla="*/ 3552007 h 6857999"/>
              <a:gd name="connsiteX6" fmla="*/ 10769326 w 12191999"/>
              <a:gd name="connsiteY6" fmla="*/ 3518702 h 6857999"/>
              <a:gd name="connsiteX7" fmla="*/ 10765043 w 12191999"/>
              <a:gd name="connsiteY7" fmla="*/ 3521825 h 6857999"/>
              <a:gd name="connsiteX8" fmla="*/ 10765043 w 12191999"/>
              <a:gd name="connsiteY8" fmla="*/ 3789680 h 6857999"/>
              <a:gd name="connsiteX9" fmla="*/ 10658181 w 12191999"/>
              <a:gd name="connsiteY9" fmla="*/ 3771207 h 6857999"/>
              <a:gd name="connsiteX10" fmla="*/ 10609608 w 12191999"/>
              <a:gd name="connsiteY10" fmla="*/ 3752735 h 6857999"/>
              <a:gd name="connsiteX11" fmla="*/ 10561034 w 12191999"/>
              <a:gd name="connsiteY11" fmla="*/ 3743498 h 6857999"/>
              <a:gd name="connsiteX12" fmla="*/ 10570749 w 12191999"/>
              <a:gd name="connsiteY12" fmla="*/ 3614189 h 6857999"/>
              <a:gd name="connsiteX13" fmla="*/ 10599893 w 12191999"/>
              <a:gd name="connsiteY13" fmla="*/ 3586480 h 6857999"/>
              <a:gd name="connsiteX14" fmla="*/ 10551320 w 12191999"/>
              <a:gd name="connsiteY14" fmla="*/ 3604953 h 6857999"/>
              <a:gd name="connsiteX15" fmla="*/ 10512461 w 12191999"/>
              <a:gd name="connsiteY15" fmla="*/ 3614189 h 6857999"/>
              <a:gd name="connsiteX16" fmla="*/ 10483317 w 12191999"/>
              <a:gd name="connsiteY16" fmla="*/ 3623425 h 6857999"/>
              <a:gd name="connsiteX17" fmla="*/ 10444458 w 12191999"/>
              <a:gd name="connsiteY17" fmla="*/ 3632662 h 6857999"/>
              <a:gd name="connsiteX18" fmla="*/ 10415313 w 12191999"/>
              <a:gd name="connsiteY18" fmla="*/ 3641898 h 6857999"/>
              <a:gd name="connsiteX19" fmla="*/ 10366740 w 12191999"/>
              <a:gd name="connsiteY19" fmla="*/ 3651135 h 6857999"/>
              <a:gd name="connsiteX20" fmla="*/ 10289022 w 12191999"/>
              <a:gd name="connsiteY20" fmla="*/ 3678844 h 6857999"/>
              <a:gd name="connsiteX21" fmla="*/ 10240448 w 12191999"/>
              <a:gd name="connsiteY21" fmla="*/ 3734262 h 6857999"/>
              <a:gd name="connsiteX22" fmla="*/ 10036439 w 12191999"/>
              <a:gd name="connsiteY22" fmla="*/ 3761971 h 6857999"/>
              <a:gd name="connsiteX23" fmla="*/ 10007295 w 12191999"/>
              <a:gd name="connsiteY23" fmla="*/ 3808153 h 6857999"/>
              <a:gd name="connsiteX24" fmla="*/ 9997580 w 12191999"/>
              <a:gd name="connsiteY24" fmla="*/ 3845098 h 6857999"/>
              <a:gd name="connsiteX25" fmla="*/ 9958722 w 12191999"/>
              <a:gd name="connsiteY25" fmla="*/ 3900516 h 6857999"/>
              <a:gd name="connsiteX26" fmla="*/ 9939292 w 12191999"/>
              <a:gd name="connsiteY26" fmla="*/ 3937462 h 6857999"/>
              <a:gd name="connsiteX27" fmla="*/ 9910148 w 12191999"/>
              <a:gd name="connsiteY27" fmla="*/ 3965171 h 6857999"/>
              <a:gd name="connsiteX28" fmla="*/ 9851860 w 12191999"/>
              <a:gd name="connsiteY28" fmla="*/ 4039062 h 6857999"/>
              <a:gd name="connsiteX29" fmla="*/ 9842145 w 12191999"/>
              <a:gd name="connsiteY29" fmla="*/ 4066771 h 6857999"/>
              <a:gd name="connsiteX30" fmla="*/ 9822715 w 12191999"/>
              <a:gd name="connsiteY30" fmla="*/ 4103716 h 6857999"/>
              <a:gd name="connsiteX31" fmla="*/ 9832430 w 12191999"/>
              <a:gd name="connsiteY31" fmla="*/ 4288444 h 6857999"/>
              <a:gd name="connsiteX32" fmla="*/ 9871289 w 12191999"/>
              <a:gd name="connsiteY32" fmla="*/ 4380807 h 6857999"/>
              <a:gd name="connsiteX33" fmla="*/ 9919862 w 12191999"/>
              <a:gd name="connsiteY33" fmla="*/ 4436225 h 6857999"/>
              <a:gd name="connsiteX34" fmla="*/ 10026724 w 12191999"/>
              <a:gd name="connsiteY34" fmla="*/ 4454698 h 6857999"/>
              <a:gd name="connsiteX35" fmla="*/ 10123872 w 12191999"/>
              <a:gd name="connsiteY35" fmla="*/ 4445462 h 6857999"/>
              <a:gd name="connsiteX36" fmla="*/ 10143301 w 12191999"/>
              <a:gd name="connsiteY36" fmla="*/ 4417753 h 6857999"/>
              <a:gd name="connsiteX37" fmla="*/ 10172445 w 12191999"/>
              <a:gd name="connsiteY37" fmla="*/ 4390044 h 6857999"/>
              <a:gd name="connsiteX38" fmla="*/ 10230734 w 12191999"/>
              <a:gd name="connsiteY38" fmla="*/ 4325389 h 6857999"/>
              <a:gd name="connsiteX39" fmla="*/ 10318166 w 12191999"/>
              <a:gd name="connsiteY39" fmla="*/ 4297680 h 6857999"/>
              <a:gd name="connsiteX40" fmla="*/ 10415313 w 12191999"/>
              <a:gd name="connsiteY40" fmla="*/ 4306916 h 6857999"/>
              <a:gd name="connsiteX41" fmla="*/ 10434743 w 12191999"/>
              <a:gd name="connsiteY41" fmla="*/ 4343862 h 6857999"/>
              <a:gd name="connsiteX42" fmla="*/ 10493031 w 12191999"/>
              <a:gd name="connsiteY42" fmla="*/ 4380807 h 6857999"/>
              <a:gd name="connsiteX43" fmla="*/ 10531890 w 12191999"/>
              <a:gd name="connsiteY43" fmla="*/ 4417753 h 6857999"/>
              <a:gd name="connsiteX44" fmla="*/ 10541605 w 12191999"/>
              <a:gd name="connsiteY44" fmla="*/ 4445462 h 6857999"/>
              <a:gd name="connsiteX45" fmla="*/ 10609608 w 12191999"/>
              <a:gd name="connsiteY45" fmla="*/ 4510116 h 6857999"/>
              <a:gd name="connsiteX46" fmla="*/ 10667896 w 12191999"/>
              <a:gd name="connsiteY46" fmla="*/ 4547062 h 6857999"/>
              <a:gd name="connsiteX47" fmla="*/ 10706755 w 12191999"/>
              <a:gd name="connsiteY47" fmla="*/ 4574771 h 6857999"/>
              <a:gd name="connsiteX48" fmla="*/ 10803903 w 12191999"/>
              <a:gd name="connsiteY48" fmla="*/ 4593244 h 6857999"/>
              <a:gd name="connsiteX49" fmla="*/ 10833047 w 12191999"/>
              <a:gd name="connsiteY49" fmla="*/ 4602480 h 6857999"/>
              <a:gd name="connsiteX50" fmla="*/ 10871905 w 12191999"/>
              <a:gd name="connsiteY50" fmla="*/ 4611716 h 6857999"/>
              <a:gd name="connsiteX51" fmla="*/ 10910765 w 12191999"/>
              <a:gd name="connsiteY51" fmla="*/ 4648662 h 6857999"/>
              <a:gd name="connsiteX52" fmla="*/ 10930194 w 12191999"/>
              <a:gd name="connsiteY52" fmla="*/ 4685607 h 6857999"/>
              <a:gd name="connsiteX53" fmla="*/ 10969053 w 12191999"/>
              <a:gd name="connsiteY53" fmla="*/ 4694844 h 6857999"/>
              <a:gd name="connsiteX54" fmla="*/ 11007911 w 12191999"/>
              <a:gd name="connsiteY54" fmla="*/ 4713316 h 6857999"/>
              <a:gd name="connsiteX55" fmla="*/ 11075915 w 12191999"/>
              <a:gd name="connsiteY55" fmla="*/ 4704080 h 6857999"/>
              <a:gd name="connsiteX56" fmla="*/ 11085629 w 12191999"/>
              <a:gd name="connsiteY56" fmla="*/ 4667135 h 6857999"/>
              <a:gd name="connsiteX57" fmla="*/ 11105059 w 12191999"/>
              <a:gd name="connsiteY57" fmla="*/ 4639425 h 6857999"/>
              <a:gd name="connsiteX58" fmla="*/ 11153633 w 12191999"/>
              <a:gd name="connsiteY58" fmla="*/ 4584007 h 6857999"/>
              <a:gd name="connsiteX59" fmla="*/ 11173062 w 12191999"/>
              <a:gd name="connsiteY59" fmla="*/ 4547062 h 6857999"/>
              <a:gd name="connsiteX60" fmla="*/ 11182777 w 12191999"/>
              <a:gd name="connsiteY60" fmla="*/ 4519353 h 6857999"/>
              <a:gd name="connsiteX61" fmla="*/ 11202206 w 12191999"/>
              <a:gd name="connsiteY61" fmla="*/ 4491644 h 6857999"/>
              <a:gd name="connsiteX62" fmla="*/ 11221635 w 12191999"/>
              <a:gd name="connsiteY62" fmla="*/ 4426989 h 6857999"/>
              <a:gd name="connsiteX63" fmla="*/ 11202206 w 12191999"/>
              <a:gd name="connsiteY63" fmla="*/ 4269971 h 6857999"/>
              <a:gd name="connsiteX64" fmla="*/ 11192491 w 12191999"/>
              <a:gd name="connsiteY64" fmla="*/ 4233025 h 6857999"/>
              <a:gd name="connsiteX65" fmla="*/ 11173062 w 12191999"/>
              <a:gd name="connsiteY65" fmla="*/ 4205316 h 6857999"/>
              <a:gd name="connsiteX66" fmla="*/ 11153633 w 12191999"/>
              <a:gd name="connsiteY66" fmla="*/ 4131425 h 6857999"/>
              <a:gd name="connsiteX67" fmla="*/ 11143918 w 12191999"/>
              <a:gd name="connsiteY67" fmla="*/ 4048298 h 6857999"/>
              <a:gd name="connsiteX68" fmla="*/ 11134203 w 12191999"/>
              <a:gd name="connsiteY68" fmla="*/ 4011353 h 6857999"/>
              <a:gd name="connsiteX69" fmla="*/ 11075915 w 12191999"/>
              <a:gd name="connsiteY69" fmla="*/ 3965171 h 6857999"/>
              <a:gd name="connsiteX70" fmla="*/ 11046771 w 12191999"/>
              <a:gd name="connsiteY70" fmla="*/ 3955935 h 6857999"/>
              <a:gd name="connsiteX71" fmla="*/ 10978767 w 12191999"/>
              <a:gd name="connsiteY71" fmla="*/ 3928225 h 6857999"/>
              <a:gd name="connsiteX72" fmla="*/ 10939909 w 12191999"/>
              <a:gd name="connsiteY72" fmla="*/ 3900516 h 6857999"/>
              <a:gd name="connsiteX73" fmla="*/ 10910765 w 12191999"/>
              <a:gd name="connsiteY73" fmla="*/ 3882044 h 6857999"/>
              <a:gd name="connsiteX74" fmla="*/ 10881620 w 12191999"/>
              <a:gd name="connsiteY74" fmla="*/ 3854335 h 6857999"/>
              <a:gd name="connsiteX75" fmla="*/ 10871905 w 12191999"/>
              <a:gd name="connsiteY75" fmla="*/ 3808153 h 6857999"/>
              <a:gd name="connsiteX76" fmla="*/ 10862191 w 12191999"/>
              <a:gd name="connsiteY76" fmla="*/ 3706553 h 6857999"/>
              <a:gd name="connsiteX77" fmla="*/ 10823332 w 12191999"/>
              <a:gd name="connsiteY77" fmla="*/ 3623425 h 6857999"/>
              <a:gd name="connsiteX78" fmla="*/ 10803903 w 12191999"/>
              <a:gd name="connsiteY78" fmla="*/ 3586480 h 6857999"/>
              <a:gd name="connsiteX79" fmla="*/ 10794188 w 12191999"/>
              <a:gd name="connsiteY79" fmla="*/ 3540298 h 6857999"/>
              <a:gd name="connsiteX80" fmla="*/ 10769326 w 12191999"/>
              <a:gd name="connsiteY80" fmla="*/ 3518702 h 6857999"/>
              <a:gd name="connsiteX81" fmla="*/ 9653589 w 12191999"/>
              <a:gd name="connsiteY81" fmla="*/ 3159323 h 6857999"/>
              <a:gd name="connsiteX82" fmla="*/ 9645950 w 12191999"/>
              <a:gd name="connsiteY82" fmla="*/ 3160790 h 6857999"/>
              <a:gd name="connsiteX83" fmla="*/ 9643666 w 12191999"/>
              <a:gd name="connsiteY83" fmla="*/ 3160987 h 6857999"/>
              <a:gd name="connsiteX84" fmla="*/ 5718176 w 12191999"/>
              <a:gd name="connsiteY84" fmla="*/ 3081425 h 6857999"/>
              <a:gd name="connsiteX85" fmla="*/ 5714982 w 12191999"/>
              <a:gd name="connsiteY85" fmla="*/ 3083404 h 6857999"/>
              <a:gd name="connsiteX86" fmla="*/ 5717622 w 12191999"/>
              <a:gd name="connsiteY86" fmla="*/ 3081751 h 6857999"/>
              <a:gd name="connsiteX87" fmla="*/ 3109843 w 12191999"/>
              <a:gd name="connsiteY87" fmla="*/ 2902989 h 6857999"/>
              <a:gd name="connsiteX88" fmla="*/ 3109961 w 12191999"/>
              <a:gd name="connsiteY88" fmla="*/ 2903537 h 6857999"/>
              <a:gd name="connsiteX89" fmla="*/ 3107292 w 12191999"/>
              <a:gd name="connsiteY89" fmla="*/ 2903220 h 6857999"/>
              <a:gd name="connsiteX90" fmla="*/ 3107184 w 12191999"/>
              <a:gd name="connsiteY90" fmla="*/ 2903117 h 6857999"/>
              <a:gd name="connsiteX91" fmla="*/ 10055869 w 12191999"/>
              <a:gd name="connsiteY91" fmla="*/ 2487353 h 6857999"/>
              <a:gd name="connsiteX92" fmla="*/ 10065583 w 12191999"/>
              <a:gd name="connsiteY92" fmla="*/ 2653607 h 6857999"/>
              <a:gd name="connsiteX93" fmla="*/ 10143301 w 12191999"/>
              <a:gd name="connsiteY93" fmla="*/ 2727498 h 6857999"/>
              <a:gd name="connsiteX94" fmla="*/ 10172445 w 12191999"/>
              <a:gd name="connsiteY94" fmla="*/ 2755207 h 6857999"/>
              <a:gd name="connsiteX95" fmla="*/ 10221019 w 12191999"/>
              <a:gd name="connsiteY95" fmla="*/ 2829098 h 6857999"/>
              <a:gd name="connsiteX96" fmla="*/ 10259878 w 12191999"/>
              <a:gd name="connsiteY96" fmla="*/ 2893753 h 6857999"/>
              <a:gd name="connsiteX97" fmla="*/ 10221019 w 12191999"/>
              <a:gd name="connsiteY97" fmla="*/ 2884516 h 6857999"/>
              <a:gd name="connsiteX98" fmla="*/ 10162731 w 12191999"/>
              <a:gd name="connsiteY98" fmla="*/ 2902989 h 6857999"/>
              <a:gd name="connsiteX99" fmla="*/ 10114157 w 12191999"/>
              <a:gd name="connsiteY99" fmla="*/ 2930698 h 6857999"/>
              <a:gd name="connsiteX100" fmla="*/ 10055869 w 12191999"/>
              <a:gd name="connsiteY100" fmla="*/ 2958407 h 6857999"/>
              <a:gd name="connsiteX101" fmla="*/ 10051444 w 12191999"/>
              <a:gd name="connsiteY101" fmla="*/ 2975417 h 6857999"/>
              <a:gd name="connsiteX102" fmla="*/ 10036439 w 12191999"/>
              <a:gd name="connsiteY102" fmla="*/ 2986116 h 6857999"/>
              <a:gd name="connsiteX103" fmla="*/ 10012615 w 12191999"/>
              <a:gd name="connsiteY103" fmla="*/ 3001217 h 6857999"/>
              <a:gd name="connsiteX104" fmla="*/ 10012058 w 12191999"/>
              <a:gd name="connsiteY104" fmla="*/ 2999731 h 6857999"/>
              <a:gd name="connsiteX105" fmla="*/ 9997580 w 12191999"/>
              <a:gd name="connsiteY105" fmla="*/ 2986116 h 6857999"/>
              <a:gd name="connsiteX106" fmla="*/ 9992859 w 12191999"/>
              <a:gd name="connsiteY106" fmla="*/ 2984002 h 6857999"/>
              <a:gd name="connsiteX107" fmla="*/ 9987866 w 12191999"/>
              <a:gd name="connsiteY107" fmla="*/ 2976880 h 6857999"/>
              <a:gd name="connsiteX108" fmla="*/ 9949007 w 12191999"/>
              <a:gd name="connsiteY108" fmla="*/ 2958407 h 6857999"/>
              <a:gd name="connsiteX109" fmla="*/ 9861574 w 12191999"/>
              <a:gd name="connsiteY109" fmla="*/ 2930698 h 6857999"/>
              <a:gd name="connsiteX110" fmla="*/ 9735283 w 12191999"/>
              <a:gd name="connsiteY110" fmla="*/ 2986116 h 6857999"/>
              <a:gd name="connsiteX111" fmla="*/ 9725568 w 12191999"/>
              <a:gd name="connsiteY111" fmla="*/ 3023062 h 6857999"/>
              <a:gd name="connsiteX112" fmla="*/ 9715853 w 12191999"/>
              <a:gd name="connsiteY112" fmla="*/ 3133898 h 6857999"/>
              <a:gd name="connsiteX113" fmla="*/ 9667280 w 12191999"/>
              <a:gd name="connsiteY113" fmla="*/ 3143135 h 6857999"/>
              <a:gd name="connsiteX114" fmla="*/ 9634914 w 12191999"/>
              <a:gd name="connsiteY114" fmla="*/ 3161741 h 6857999"/>
              <a:gd name="connsiteX115" fmla="*/ 9643666 w 12191999"/>
              <a:gd name="connsiteY115" fmla="*/ 3160987 h 6857999"/>
              <a:gd name="connsiteX116" fmla="*/ 9634465 w 12191999"/>
              <a:gd name="connsiteY116" fmla="*/ 3162530 h 6857999"/>
              <a:gd name="connsiteX117" fmla="*/ 9589562 w 12191999"/>
              <a:gd name="connsiteY117" fmla="*/ 3170844 h 6857999"/>
              <a:gd name="connsiteX118" fmla="*/ 9599276 w 12191999"/>
              <a:gd name="connsiteY118" fmla="*/ 3226262 h 6857999"/>
              <a:gd name="connsiteX119" fmla="*/ 9628421 w 12191999"/>
              <a:gd name="connsiteY119" fmla="*/ 3235498 h 6857999"/>
              <a:gd name="connsiteX120" fmla="*/ 9667280 w 12191999"/>
              <a:gd name="connsiteY120" fmla="*/ 3244735 h 6857999"/>
              <a:gd name="connsiteX121" fmla="*/ 9910148 w 12191999"/>
              <a:gd name="connsiteY121" fmla="*/ 3281680 h 6857999"/>
              <a:gd name="connsiteX122" fmla="*/ 9997580 w 12191999"/>
              <a:gd name="connsiteY122" fmla="*/ 3281680 h 6857999"/>
              <a:gd name="connsiteX123" fmla="*/ 9978151 w 12191999"/>
              <a:gd name="connsiteY123" fmla="*/ 3253971 h 6857999"/>
              <a:gd name="connsiteX124" fmla="*/ 9968436 w 12191999"/>
              <a:gd name="connsiteY124" fmla="*/ 3226262 h 6857999"/>
              <a:gd name="connsiteX125" fmla="*/ 9949007 w 12191999"/>
              <a:gd name="connsiteY125" fmla="*/ 3198553 h 6857999"/>
              <a:gd name="connsiteX126" fmla="*/ 9929577 w 12191999"/>
              <a:gd name="connsiteY126" fmla="*/ 3143135 h 6857999"/>
              <a:gd name="connsiteX127" fmla="*/ 9919862 w 12191999"/>
              <a:gd name="connsiteY127" fmla="*/ 3115425 h 6857999"/>
              <a:gd name="connsiteX128" fmla="*/ 9929577 w 12191999"/>
              <a:gd name="connsiteY128" fmla="*/ 3069244 h 6857999"/>
              <a:gd name="connsiteX129" fmla="*/ 9939292 w 12191999"/>
              <a:gd name="connsiteY129" fmla="*/ 3041535 h 6857999"/>
              <a:gd name="connsiteX130" fmla="*/ 9949007 w 12191999"/>
              <a:gd name="connsiteY130" fmla="*/ 2967644 h 6857999"/>
              <a:gd name="connsiteX131" fmla="*/ 9974044 w 12191999"/>
              <a:gd name="connsiteY131" fmla="*/ 2975575 h 6857999"/>
              <a:gd name="connsiteX132" fmla="*/ 9992859 w 12191999"/>
              <a:gd name="connsiteY132" fmla="*/ 2984002 h 6857999"/>
              <a:gd name="connsiteX133" fmla="*/ 10007295 w 12191999"/>
              <a:gd name="connsiteY133" fmla="*/ 3004589 h 6857999"/>
              <a:gd name="connsiteX134" fmla="*/ 10012615 w 12191999"/>
              <a:gd name="connsiteY134" fmla="*/ 3001217 h 6857999"/>
              <a:gd name="connsiteX135" fmla="*/ 10016729 w 12191999"/>
              <a:gd name="connsiteY135" fmla="*/ 3012177 h 6857999"/>
              <a:gd name="connsiteX136" fmla="*/ 10026724 w 12191999"/>
              <a:gd name="connsiteY136" fmla="*/ 3041535 h 6857999"/>
              <a:gd name="connsiteX137" fmla="*/ 10048895 w 12191999"/>
              <a:gd name="connsiteY137" fmla="*/ 3062614 h 6857999"/>
              <a:gd name="connsiteX138" fmla="*/ 10049484 w 12191999"/>
              <a:gd name="connsiteY138" fmla="*/ 3069705 h 6857999"/>
              <a:gd name="connsiteX139" fmla="*/ 10054846 w 12191999"/>
              <a:gd name="connsiteY139" fmla="*/ 3092588 h 6857999"/>
              <a:gd name="connsiteX140" fmla="*/ 10046154 w 12191999"/>
              <a:gd name="connsiteY140" fmla="*/ 3290916 h 6857999"/>
              <a:gd name="connsiteX141" fmla="*/ 10055869 w 12191999"/>
              <a:gd name="connsiteY141" fmla="*/ 3374044 h 6857999"/>
              <a:gd name="connsiteX142" fmla="*/ 10085013 w 12191999"/>
              <a:gd name="connsiteY142" fmla="*/ 3392516 h 6857999"/>
              <a:gd name="connsiteX143" fmla="*/ 10153016 w 12191999"/>
              <a:gd name="connsiteY143" fmla="*/ 3420225 h 6857999"/>
              <a:gd name="connsiteX144" fmla="*/ 10230734 w 12191999"/>
              <a:gd name="connsiteY144" fmla="*/ 3410989 h 6857999"/>
              <a:gd name="connsiteX145" fmla="*/ 10221019 w 12191999"/>
              <a:gd name="connsiteY145" fmla="*/ 3355571 h 6857999"/>
              <a:gd name="connsiteX146" fmla="*/ 10191875 w 12191999"/>
              <a:gd name="connsiteY146" fmla="*/ 3337098 h 6857999"/>
              <a:gd name="connsiteX147" fmla="*/ 10133586 w 12191999"/>
              <a:gd name="connsiteY147" fmla="*/ 3272444 h 6857999"/>
              <a:gd name="connsiteX148" fmla="*/ 10104442 w 12191999"/>
              <a:gd name="connsiteY148" fmla="*/ 3253971 h 6857999"/>
              <a:gd name="connsiteX149" fmla="*/ 10162731 w 12191999"/>
              <a:gd name="connsiteY149" fmla="*/ 3226262 h 6857999"/>
              <a:gd name="connsiteX150" fmla="*/ 10298737 w 12191999"/>
              <a:gd name="connsiteY150" fmla="*/ 3253971 h 6857999"/>
              <a:gd name="connsiteX151" fmla="*/ 10327881 w 12191999"/>
              <a:gd name="connsiteY151" fmla="*/ 3272444 h 6857999"/>
              <a:gd name="connsiteX152" fmla="*/ 10357025 w 12191999"/>
              <a:gd name="connsiteY152" fmla="*/ 3420225 h 6857999"/>
              <a:gd name="connsiteX153" fmla="*/ 10434743 w 12191999"/>
              <a:gd name="connsiteY153" fmla="*/ 3410989 h 6857999"/>
              <a:gd name="connsiteX154" fmla="*/ 10425028 w 12191999"/>
              <a:gd name="connsiteY154" fmla="*/ 3355571 h 6857999"/>
              <a:gd name="connsiteX155" fmla="*/ 10395884 w 12191999"/>
              <a:gd name="connsiteY155" fmla="*/ 3327862 h 6857999"/>
              <a:gd name="connsiteX156" fmla="*/ 10376455 w 12191999"/>
              <a:gd name="connsiteY156" fmla="*/ 3300153 h 6857999"/>
              <a:gd name="connsiteX157" fmla="*/ 10415313 w 12191999"/>
              <a:gd name="connsiteY157" fmla="*/ 3281680 h 6857999"/>
              <a:gd name="connsiteX158" fmla="*/ 10483317 w 12191999"/>
              <a:gd name="connsiteY158" fmla="*/ 3272444 h 6857999"/>
              <a:gd name="connsiteX159" fmla="*/ 10522175 w 12191999"/>
              <a:gd name="connsiteY159" fmla="*/ 3263207 h 6857999"/>
              <a:gd name="connsiteX160" fmla="*/ 10648467 w 12191999"/>
              <a:gd name="connsiteY160" fmla="*/ 3272444 h 6857999"/>
              <a:gd name="connsiteX161" fmla="*/ 10658181 w 12191999"/>
              <a:gd name="connsiteY161" fmla="*/ 3429462 h 6857999"/>
              <a:gd name="connsiteX162" fmla="*/ 10871905 w 12191999"/>
              <a:gd name="connsiteY162" fmla="*/ 3438698 h 6857999"/>
              <a:gd name="connsiteX163" fmla="*/ 10862191 w 12191999"/>
              <a:gd name="connsiteY163" fmla="*/ 3300153 h 6857999"/>
              <a:gd name="connsiteX164" fmla="*/ 10842761 w 12191999"/>
              <a:gd name="connsiteY164" fmla="*/ 3263207 h 6857999"/>
              <a:gd name="connsiteX165" fmla="*/ 10687326 w 12191999"/>
              <a:gd name="connsiteY165" fmla="*/ 3253971 h 6857999"/>
              <a:gd name="connsiteX166" fmla="*/ 10599893 w 12191999"/>
              <a:gd name="connsiteY166" fmla="*/ 3235498 h 6857999"/>
              <a:gd name="connsiteX167" fmla="*/ 10541605 w 12191999"/>
              <a:gd name="connsiteY167" fmla="*/ 3207789 h 6857999"/>
              <a:gd name="connsiteX168" fmla="*/ 10386169 w 12191999"/>
              <a:gd name="connsiteY168" fmla="*/ 3207789 h 6857999"/>
              <a:gd name="connsiteX169" fmla="*/ 10376455 w 12191999"/>
              <a:gd name="connsiteY169" fmla="*/ 3161607 h 6857999"/>
              <a:gd name="connsiteX170" fmla="*/ 10366740 w 12191999"/>
              <a:gd name="connsiteY170" fmla="*/ 3133898 h 6857999"/>
              <a:gd name="connsiteX171" fmla="*/ 10337596 w 12191999"/>
              <a:gd name="connsiteY171" fmla="*/ 3115425 h 6857999"/>
              <a:gd name="connsiteX172" fmla="*/ 10085013 w 12191999"/>
              <a:gd name="connsiteY172" fmla="*/ 3106189 h 6857999"/>
              <a:gd name="connsiteX173" fmla="*/ 10055869 w 12191999"/>
              <a:gd name="connsiteY173" fmla="*/ 3096953 h 6857999"/>
              <a:gd name="connsiteX174" fmla="*/ 10054846 w 12191999"/>
              <a:gd name="connsiteY174" fmla="*/ 3092588 h 6857999"/>
              <a:gd name="connsiteX175" fmla="*/ 10055869 w 12191999"/>
              <a:gd name="connsiteY175" fmla="*/ 3069244 h 6857999"/>
              <a:gd name="connsiteX176" fmla="*/ 10048895 w 12191999"/>
              <a:gd name="connsiteY176" fmla="*/ 3062614 h 6857999"/>
              <a:gd name="connsiteX177" fmla="*/ 10046213 w 12191999"/>
              <a:gd name="connsiteY177" fmla="*/ 3030270 h 6857999"/>
              <a:gd name="connsiteX178" fmla="*/ 10047770 w 12191999"/>
              <a:gd name="connsiteY178" fmla="*/ 2989540 h 6857999"/>
              <a:gd name="connsiteX179" fmla="*/ 10051444 w 12191999"/>
              <a:gd name="connsiteY179" fmla="*/ 2975417 h 6857999"/>
              <a:gd name="connsiteX180" fmla="*/ 10075298 w 12191999"/>
              <a:gd name="connsiteY180" fmla="*/ 2958407 h 6857999"/>
              <a:gd name="connsiteX181" fmla="*/ 10114157 w 12191999"/>
              <a:gd name="connsiteY181" fmla="*/ 2939935 h 6857999"/>
              <a:gd name="connsiteX182" fmla="*/ 10211304 w 12191999"/>
              <a:gd name="connsiteY182" fmla="*/ 2976880 h 6857999"/>
              <a:gd name="connsiteX183" fmla="*/ 10250163 w 12191999"/>
              <a:gd name="connsiteY183" fmla="*/ 2967644 h 6857999"/>
              <a:gd name="connsiteX184" fmla="*/ 10259878 w 12191999"/>
              <a:gd name="connsiteY184" fmla="*/ 2893753 h 6857999"/>
              <a:gd name="connsiteX185" fmla="*/ 10289022 w 12191999"/>
              <a:gd name="connsiteY185" fmla="*/ 3050771 h 6857999"/>
              <a:gd name="connsiteX186" fmla="*/ 10347310 w 12191999"/>
              <a:gd name="connsiteY186" fmla="*/ 3060007 h 6857999"/>
              <a:gd name="connsiteX187" fmla="*/ 10376455 w 12191999"/>
              <a:gd name="connsiteY187" fmla="*/ 3050771 h 6857999"/>
              <a:gd name="connsiteX188" fmla="*/ 10337596 w 12191999"/>
              <a:gd name="connsiteY188" fmla="*/ 2995353 h 6857999"/>
              <a:gd name="connsiteX189" fmla="*/ 10327881 w 12191999"/>
              <a:gd name="connsiteY189" fmla="*/ 2958407 h 6857999"/>
              <a:gd name="connsiteX190" fmla="*/ 10318166 w 12191999"/>
              <a:gd name="connsiteY190" fmla="*/ 2847571 h 6857999"/>
              <a:gd name="connsiteX191" fmla="*/ 10298737 w 12191999"/>
              <a:gd name="connsiteY191" fmla="*/ 2810625 h 6857999"/>
              <a:gd name="connsiteX192" fmla="*/ 10279307 w 12191999"/>
              <a:gd name="connsiteY192" fmla="*/ 2755207 h 6857999"/>
              <a:gd name="connsiteX193" fmla="*/ 10259878 w 12191999"/>
              <a:gd name="connsiteY193" fmla="*/ 2709025 h 6857999"/>
              <a:gd name="connsiteX194" fmla="*/ 10230734 w 12191999"/>
              <a:gd name="connsiteY194" fmla="*/ 2625898 h 6857999"/>
              <a:gd name="connsiteX195" fmla="*/ 10191875 w 12191999"/>
              <a:gd name="connsiteY195" fmla="*/ 2598189 h 6857999"/>
              <a:gd name="connsiteX196" fmla="*/ 10143301 w 12191999"/>
              <a:gd name="connsiteY196" fmla="*/ 2542771 h 6857999"/>
              <a:gd name="connsiteX197" fmla="*/ 10114157 w 12191999"/>
              <a:gd name="connsiteY197" fmla="*/ 2533535 h 6857999"/>
              <a:gd name="connsiteX198" fmla="*/ 10094728 w 12191999"/>
              <a:gd name="connsiteY198" fmla="*/ 2496589 h 6857999"/>
              <a:gd name="connsiteX199" fmla="*/ 10055869 w 12191999"/>
              <a:gd name="connsiteY199" fmla="*/ 2487353 h 6857999"/>
              <a:gd name="connsiteX200" fmla="*/ 8853976 w 12191999"/>
              <a:gd name="connsiteY200" fmla="*/ 2417265 h 6857999"/>
              <a:gd name="connsiteX201" fmla="*/ 8853466 w 12191999"/>
              <a:gd name="connsiteY201" fmla="*/ 2418304 h 6857999"/>
              <a:gd name="connsiteX202" fmla="*/ 8853222 w 12191999"/>
              <a:gd name="connsiteY202" fmla="*/ 2418683 h 6857999"/>
              <a:gd name="connsiteX203" fmla="*/ 5462687 w 12191999"/>
              <a:gd name="connsiteY203" fmla="*/ 1976059 h 6857999"/>
              <a:gd name="connsiteX204" fmla="*/ 5460805 w 12191999"/>
              <a:gd name="connsiteY204" fmla="*/ 1988589 h 6857999"/>
              <a:gd name="connsiteX205" fmla="*/ 5459637 w 12191999"/>
              <a:gd name="connsiteY205" fmla="*/ 2070113 h 6857999"/>
              <a:gd name="connsiteX206" fmla="*/ 5459449 w 12191999"/>
              <a:gd name="connsiteY206" fmla="*/ 2083745 h 6857999"/>
              <a:gd name="connsiteX207" fmla="*/ 5356123 w 12191999"/>
              <a:gd name="connsiteY207" fmla="*/ 2155786 h 6857999"/>
              <a:gd name="connsiteX208" fmla="*/ 5363657 w 12191999"/>
              <a:gd name="connsiteY208" fmla="*/ 2127135 h 6857999"/>
              <a:gd name="connsiteX209" fmla="*/ 5367780 w 12191999"/>
              <a:gd name="connsiteY209" fmla="*/ 2118989 h 6857999"/>
              <a:gd name="connsiteX210" fmla="*/ 5372869 w 12191999"/>
              <a:gd name="connsiteY210" fmla="*/ 2109052 h 6857999"/>
              <a:gd name="connsiteX211" fmla="*/ 5401057 w 12191999"/>
              <a:gd name="connsiteY211" fmla="*/ 2109862 h 6857999"/>
              <a:gd name="connsiteX212" fmla="*/ 5431661 w 12191999"/>
              <a:gd name="connsiteY212" fmla="*/ 2099425 h 6857999"/>
              <a:gd name="connsiteX213" fmla="*/ 5445146 w 12191999"/>
              <a:gd name="connsiteY213" fmla="*/ 2057928 h 6857999"/>
              <a:gd name="connsiteX214" fmla="*/ 5441433 w 12191999"/>
              <a:gd name="connsiteY214" fmla="*/ 2007841 h 6857999"/>
              <a:gd name="connsiteX215" fmla="*/ 5451089 w 12191999"/>
              <a:gd name="connsiteY215" fmla="*/ 1997825 h 6857999"/>
              <a:gd name="connsiteX216" fmla="*/ 5452997 w 12191999"/>
              <a:gd name="connsiteY216" fmla="*/ 1990576 h 6857999"/>
              <a:gd name="connsiteX217" fmla="*/ 5457419 w 12191999"/>
              <a:gd name="connsiteY217" fmla="*/ 1984302 h 6857999"/>
              <a:gd name="connsiteX218" fmla="*/ 5465334 w 12191999"/>
              <a:gd name="connsiteY218" fmla="*/ 1958454 h 6857999"/>
              <a:gd name="connsiteX219" fmla="*/ 5465265 w 12191999"/>
              <a:gd name="connsiteY219" fmla="*/ 1958901 h 6857999"/>
              <a:gd name="connsiteX220" fmla="*/ 5465270 w 12191999"/>
              <a:gd name="connsiteY220" fmla="*/ 1958488 h 6857999"/>
              <a:gd name="connsiteX221" fmla="*/ 10833047 w 12191999"/>
              <a:gd name="connsiteY221" fmla="*/ 1157317 h 6857999"/>
              <a:gd name="connsiteX222" fmla="*/ 10803903 w 12191999"/>
              <a:gd name="connsiteY222" fmla="*/ 1194263 h 6857999"/>
              <a:gd name="connsiteX223" fmla="*/ 10794188 w 12191999"/>
              <a:gd name="connsiteY223" fmla="*/ 1277390 h 6857999"/>
              <a:gd name="connsiteX224" fmla="*/ 10813617 w 12191999"/>
              <a:gd name="connsiteY224" fmla="*/ 1480590 h 6857999"/>
              <a:gd name="connsiteX225" fmla="*/ 10852476 w 12191999"/>
              <a:gd name="connsiteY225" fmla="*/ 1268154 h 6857999"/>
              <a:gd name="connsiteX226" fmla="*/ 10881620 w 12191999"/>
              <a:gd name="connsiteY226" fmla="*/ 1249681 h 6857999"/>
              <a:gd name="connsiteX227" fmla="*/ 10833047 w 12191999"/>
              <a:gd name="connsiteY227" fmla="*/ 1157317 h 6857999"/>
              <a:gd name="connsiteX228" fmla="*/ 3150393 w 12191999"/>
              <a:gd name="connsiteY228" fmla="*/ 802377 h 6857999"/>
              <a:gd name="connsiteX229" fmla="*/ 3157712 w 12191999"/>
              <a:gd name="connsiteY229" fmla="*/ 805764 h 6857999"/>
              <a:gd name="connsiteX230" fmla="*/ 3169033 w 12191999"/>
              <a:gd name="connsiteY230" fmla="*/ 810776 h 6857999"/>
              <a:gd name="connsiteX231" fmla="*/ 3177111 w 12191999"/>
              <a:gd name="connsiteY231" fmla="*/ 815400 h 6857999"/>
              <a:gd name="connsiteX232" fmla="*/ 3163076 w 12191999"/>
              <a:gd name="connsiteY232" fmla="*/ 812109 h 6857999"/>
              <a:gd name="connsiteX233" fmla="*/ 3148701 w 12191999"/>
              <a:gd name="connsiteY233" fmla="*/ 806336 h 6857999"/>
              <a:gd name="connsiteX234" fmla="*/ 1770730 w 12191999"/>
              <a:gd name="connsiteY234" fmla="*/ 620992 h 6857999"/>
              <a:gd name="connsiteX235" fmla="*/ 1775876 w 12191999"/>
              <a:gd name="connsiteY235" fmla="*/ 621588 h 6857999"/>
              <a:gd name="connsiteX236" fmla="*/ 1808070 w 12191999"/>
              <a:gd name="connsiteY236" fmla="*/ 621608 h 6857999"/>
              <a:gd name="connsiteX237" fmla="*/ 1798355 w 12191999"/>
              <a:gd name="connsiteY237" fmla="*/ 649317 h 6857999"/>
              <a:gd name="connsiteX238" fmla="*/ 1777130 w 12191999"/>
              <a:gd name="connsiteY238" fmla="*/ 678570 h 6857999"/>
              <a:gd name="connsiteX239" fmla="*/ 1775461 w 12191999"/>
              <a:gd name="connsiteY239" fmla="*/ 679898 h 6857999"/>
              <a:gd name="connsiteX240" fmla="*/ 1774313 w 12191999"/>
              <a:gd name="connsiteY240" fmla="*/ 665849 h 6857999"/>
              <a:gd name="connsiteX241" fmla="*/ 1772489 w 12191999"/>
              <a:gd name="connsiteY241" fmla="*/ 645873 h 6857999"/>
              <a:gd name="connsiteX242" fmla="*/ 3012695 w 12191999"/>
              <a:gd name="connsiteY242" fmla="*/ 566190 h 6857999"/>
              <a:gd name="connsiteX243" fmla="*/ 3187560 w 12191999"/>
              <a:gd name="connsiteY243" fmla="*/ 584663 h 6857999"/>
              <a:gd name="connsiteX244" fmla="*/ 3197275 w 12191999"/>
              <a:gd name="connsiteY244" fmla="*/ 640081 h 6857999"/>
              <a:gd name="connsiteX245" fmla="*/ 3216704 w 12191999"/>
              <a:gd name="connsiteY245" fmla="*/ 723208 h 6857999"/>
              <a:gd name="connsiteX246" fmla="*/ 3197275 w 12191999"/>
              <a:gd name="connsiteY246" fmla="*/ 760154 h 6857999"/>
              <a:gd name="connsiteX247" fmla="*/ 3168131 w 12191999"/>
              <a:gd name="connsiteY247" fmla="*/ 769390 h 6857999"/>
              <a:gd name="connsiteX248" fmla="*/ 3157005 w 12191999"/>
              <a:gd name="connsiteY248" fmla="*/ 786896 h 6857999"/>
              <a:gd name="connsiteX249" fmla="*/ 3150393 w 12191999"/>
              <a:gd name="connsiteY249" fmla="*/ 802377 h 6857999"/>
              <a:gd name="connsiteX250" fmla="*/ 3138987 w 12191999"/>
              <a:gd name="connsiteY250" fmla="*/ 797099 h 6857999"/>
              <a:gd name="connsiteX251" fmla="*/ 3051553 w 12191999"/>
              <a:gd name="connsiteY251" fmla="*/ 815572 h 6857999"/>
              <a:gd name="connsiteX252" fmla="*/ 3041839 w 12191999"/>
              <a:gd name="connsiteY252" fmla="*/ 843281 h 6857999"/>
              <a:gd name="connsiteX253" fmla="*/ 3051553 w 12191999"/>
              <a:gd name="connsiteY253" fmla="*/ 991062 h 6857999"/>
              <a:gd name="connsiteX254" fmla="*/ 3080697 w 12191999"/>
              <a:gd name="connsiteY254" fmla="*/ 1018772 h 6857999"/>
              <a:gd name="connsiteX255" fmla="*/ 3168131 w 12191999"/>
              <a:gd name="connsiteY255" fmla="*/ 1046481 h 6857999"/>
              <a:gd name="connsiteX256" fmla="*/ 3138987 w 12191999"/>
              <a:gd name="connsiteY256" fmla="*/ 1175790 h 6857999"/>
              <a:gd name="connsiteX257" fmla="*/ 3070983 w 12191999"/>
              <a:gd name="connsiteY257" fmla="*/ 1240445 h 6857999"/>
              <a:gd name="connsiteX258" fmla="*/ 2964121 w 12191999"/>
              <a:gd name="connsiteY258" fmla="*/ 1231208 h 6857999"/>
              <a:gd name="connsiteX259" fmla="*/ 2925263 w 12191999"/>
              <a:gd name="connsiteY259" fmla="*/ 1185026 h 6857999"/>
              <a:gd name="connsiteX260" fmla="*/ 2915547 w 12191999"/>
              <a:gd name="connsiteY260" fmla="*/ 1148081 h 6857999"/>
              <a:gd name="connsiteX261" fmla="*/ 2857259 w 12191999"/>
              <a:gd name="connsiteY261" fmla="*/ 1120372 h 6857999"/>
              <a:gd name="connsiteX262" fmla="*/ 2789257 w 12191999"/>
              <a:gd name="connsiteY262" fmla="*/ 1092663 h 6857999"/>
              <a:gd name="connsiteX263" fmla="*/ 2750397 w 12191999"/>
              <a:gd name="connsiteY263" fmla="*/ 1074190 h 6857999"/>
              <a:gd name="connsiteX264" fmla="*/ 2662965 w 12191999"/>
              <a:gd name="connsiteY264" fmla="*/ 1064954 h 6857999"/>
              <a:gd name="connsiteX265" fmla="*/ 2624106 w 12191999"/>
              <a:gd name="connsiteY265" fmla="*/ 1046481 h 6857999"/>
              <a:gd name="connsiteX266" fmla="*/ 2556103 w 12191999"/>
              <a:gd name="connsiteY266" fmla="*/ 1028008 h 6857999"/>
              <a:gd name="connsiteX267" fmla="*/ 2497816 w 12191999"/>
              <a:gd name="connsiteY267" fmla="*/ 1000299 h 6857999"/>
              <a:gd name="connsiteX268" fmla="*/ 2507530 w 12191999"/>
              <a:gd name="connsiteY268" fmla="*/ 880226 h 6857999"/>
              <a:gd name="connsiteX269" fmla="*/ 2536673 w 12191999"/>
              <a:gd name="connsiteY269" fmla="*/ 861754 h 6857999"/>
              <a:gd name="connsiteX270" fmla="*/ 2594961 w 12191999"/>
              <a:gd name="connsiteY270" fmla="*/ 815572 h 6857999"/>
              <a:gd name="connsiteX271" fmla="*/ 2624106 w 12191999"/>
              <a:gd name="connsiteY271" fmla="*/ 778626 h 6857999"/>
              <a:gd name="connsiteX272" fmla="*/ 2692109 w 12191999"/>
              <a:gd name="connsiteY272" fmla="*/ 732445 h 6857999"/>
              <a:gd name="connsiteX273" fmla="*/ 2760111 w 12191999"/>
              <a:gd name="connsiteY273" fmla="*/ 686263 h 6857999"/>
              <a:gd name="connsiteX274" fmla="*/ 2779541 w 12191999"/>
              <a:gd name="connsiteY274" fmla="*/ 713972 h 6857999"/>
              <a:gd name="connsiteX275" fmla="*/ 2789257 w 12191999"/>
              <a:gd name="connsiteY275" fmla="*/ 760154 h 6857999"/>
              <a:gd name="connsiteX276" fmla="*/ 2847545 w 12191999"/>
              <a:gd name="connsiteY276" fmla="*/ 797099 h 6857999"/>
              <a:gd name="connsiteX277" fmla="*/ 2876689 w 12191999"/>
              <a:gd name="connsiteY277" fmla="*/ 824807 h 6857999"/>
              <a:gd name="connsiteX278" fmla="*/ 2915547 w 12191999"/>
              <a:gd name="connsiteY278" fmla="*/ 834045 h 6857999"/>
              <a:gd name="connsiteX279" fmla="*/ 2973835 w 12191999"/>
              <a:gd name="connsiteY279" fmla="*/ 824807 h 6857999"/>
              <a:gd name="connsiteX280" fmla="*/ 2954407 w 12191999"/>
              <a:gd name="connsiteY280" fmla="*/ 787863 h 6857999"/>
              <a:gd name="connsiteX281" fmla="*/ 2905833 w 12191999"/>
              <a:gd name="connsiteY281" fmla="*/ 741681 h 6857999"/>
              <a:gd name="connsiteX282" fmla="*/ 2905833 w 12191999"/>
              <a:gd name="connsiteY282" fmla="*/ 640081 h 6857999"/>
              <a:gd name="connsiteX283" fmla="*/ 2934977 w 12191999"/>
              <a:gd name="connsiteY283" fmla="*/ 630845 h 6857999"/>
              <a:gd name="connsiteX284" fmla="*/ 2954407 w 12191999"/>
              <a:gd name="connsiteY284" fmla="*/ 603136 h 6857999"/>
              <a:gd name="connsiteX285" fmla="*/ 3012695 w 12191999"/>
              <a:gd name="connsiteY285" fmla="*/ 566190 h 6857999"/>
              <a:gd name="connsiteX286" fmla="*/ 2643138 w 12191999"/>
              <a:gd name="connsiteY286" fmla="*/ 564866 h 6857999"/>
              <a:gd name="connsiteX287" fmla="*/ 2643535 w 12191999"/>
              <a:gd name="connsiteY287" fmla="*/ 566190 h 6857999"/>
              <a:gd name="connsiteX288" fmla="*/ 2711539 w 12191999"/>
              <a:gd name="connsiteY288" fmla="*/ 593899 h 6857999"/>
              <a:gd name="connsiteX289" fmla="*/ 2730967 w 12191999"/>
              <a:gd name="connsiteY289" fmla="*/ 621608 h 6857999"/>
              <a:gd name="connsiteX290" fmla="*/ 2769828 w 12191999"/>
              <a:gd name="connsiteY290" fmla="*/ 667790 h 6857999"/>
              <a:gd name="connsiteX291" fmla="*/ 2672680 w 12191999"/>
              <a:gd name="connsiteY291" fmla="*/ 658554 h 6857999"/>
              <a:gd name="connsiteX292" fmla="*/ 2653249 w 12191999"/>
              <a:gd name="connsiteY292" fmla="*/ 621608 h 6857999"/>
              <a:gd name="connsiteX293" fmla="*/ 2647349 w 12191999"/>
              <a:gd name="connsiteY293" fmla="*/ 590714 h 6857999"/>
              <a:gd name="connsiteX294" fmla="*/ 1295097 w 12191999"/>
              <a:gd name="connsiteY294" fmla="*/ 564320 h 6857999"/>
              <a:gd name="connsiteX295" fmla="*/ 1317606 w 12191999"/>
              <a:gd name="connsiteY295" fmla="*/ 567493 h 6857999"/>
              <a:gd name="connsiteX296" fmla="*/ 1340062 w 12191999"/>
              <a:gd name="connsiteY296" fmla="*/ 571500 h 6857999"/>
              <a:gd name="connsiteX297" fmla="*/ 1368113 w 12191999"/>
              <a:gd name="connsiteY297" fmla="*/ 594360 h 6857999"/>
              <a:gd name="connsiteX298" fmla="*/ 1383722 w 12191999"/>
              <a:gd name="connsiteY298" fmla="*/ 615983 h 6857999"/>
              <a:gd name="connsiteX299" fmla="*/ 1386469 w 12191999"/>
              <a:gd name="connsiteY299" fmla="*/ 623832 h 6857999"/>
              <a:gd name="connsiteX300" fmla="*/ 1380621 w 12191999"/>
              <a:gd name="connsiteY300" fmla="*/ 621608 h 6857999"/>
              <a:gd name="connsiteX301" fmla="*/ 1341762 w 12191999"/>
              <a:gd name="connsiteY301" fmla="*/ 584663 h 6857999"/>
              <a:gd name="connsiteX302" fmla="*/ 1312618 w 12191999"/>
              <a:gd name="connsiteY302" fmla="*/ 575426 h 6857999"/>
              <a:gd name="connsiteX303" fmla="*/ 1257837 w 12191999"/>
              <a:gd name="connsiteY303" fmla="*/ 550281 h 6857999"/>
              <a:gd name="connsiteX304" fmla="*/ 1258217 w 12191999"/>
              <a:gd name="connsiteY304" fmla="*/ 550530 h 6857999"/>
              <a:gd name="connsiteX305" fmla="*/ 1259122 w 12191999"/>
              <a:gd name="connsiteY305" fmla="*/ 551193 h 6857999"/>
              <a:gd name="connsiteX306" fmla="*/ 5030347 w 12191999"/>
              <a:gd name="connsiteY306" fmla="*/ 528413 h 6857999"/>
              <a:gd name="connsiteX307" fmla="*/ 5022418 w 12191999"/>
              <a:gd name="connsiteY307" fmla="*/ 533241 h 6857999"/>
              <a:gd name="connsiteX308" fmla="*/ 5029020 w 12191999"/>
              <a:gd name="connsiteY308" fmla="*/ 529032 h 6857999"/>
              <a:gd name="connsiteX309" fmla="*/ 2628861 w 12191999"/>
              <a:gd name="connsiteY309" fmla="*/ 502857 h 6857999"/>
              <a:gd name="connsiteX310" fmla="*/ 2629670 w 12191999"/>
              <a:gd name="connsiteY310" fmla="*/ 504529 h 6857999"/>
              <a:gd name="connsiteX311" fmla="*/ 2640072 w 12191999"/>
              <a:gd name="connsiteY311" fmla="*/ 546050 h 6857999"/>
              <a:gd name="connsiteX312" fmla="*/ 2643138 w 12191999"/>
              <a:gd name="connsiteY312" fmla="*/ 564866 h 6857999"/>
              <a:gd name="connsiteX313" fmla="*/ 2629956 w 12191999"/>
              <a:gd name="connsiteY313" fmla="*/ 520997 h 6857999"/>
              <a:gd name="connsiteX314" fmla="*/ 8357904 w 12191999"/>
              <a:gd name="connsiteY314" fmla="*/ 479665 h 6857999"/>
              <a:gd name="connsiteX315" fmla="*/ 8397852 w 12191999"/>
              <a:gd name="connsiteY315" fmla="*/ 482438 h 6857999"/>
              <a:gd name="connsiteX316" fmla="*/ 8403378 w 12191999"/>
              <a:gd name="connsiteY316" fmla="*/ 482571 h 6857999"/>
              <a:gd name="connsiteX317" fmla="*/ 8414080 w 12191999"/>
              <a:gd name="connsiteY317" fmla="*/ 501536 h 6857999"/>
              <a:gd name="connsiteX318" fmla="*/ 8404366 w 12191999"/>
              <a:gd name="connsiteY318" fmla="*/ 529245 h 6857999"/>
              <a:gd name="connsiteX319" fmla="*/ 8375222 w 12191999"/>
              <a:gd name="connsiteY319" fmla="*/ 556954 h 6857999"/>
              <a:gd name="connsiteX320" fmla="*/ 8365507 w 12191999"/>
              <a:gd name="connsiteY320" fmla="*/ 584663 h 6857999"/>
              <a:gd name="connsiteX321" fmla="*/ 8346078 w 12191999"/>
              <a:gd name="connsiteY321" fmla="*/ 621608 h 6857999"/>
              <a:gd name="connsiteX322" fmla="*/ 8326648 w 12191999"/>
              <a:gd name="connsiteY322" fmla="*/ 492299 h 6857999"/>
              <a:gd name="connsiteX323" fmla="*/ 8357904 w 12191999"/>
              <a:gd name="connsiteY323" fmla="*/ 479665 h 6857999"/>
              <a:gd name="connsiteX324" fmla="*/ 2463200 w 12191999"/>
              <a:gd name="connsiteY324" fmla="*/ 472521 h 6857999"/>
              <a:gd name="connsiteX325" fmla="*/ 2462913 w 12191999"/>
              <a:gd name="connsiteY325" fmla="*/ 500727 h 6857999"/>
              <a:gd name="connsiteX326" fmla="*/ 2465425 w 12191999"/>
              <a:gd name="connsiteY326" fmla="*/ 516360 h 6857999"/>
              <a:gd name="connsiteX327" fmla="*/ 2456222 w 12191999"/>
              <a:gd name="connsiteY327" fmla="*/ 522510 h 6857999"/>
              <a:gd name="connsiteX328" fmla="*/ 2434061 w 12191999"/>
              <a:gd name="connsiteY328" fmla="*/ 525780 h 6857999"/>
              <a:gd name="connsiteX329" fmla="*/ 2430054 w 12191999"/>
              <a:gd name="connsiteY329" fmla="*/ 537210 h 6857999"/>
              <a:gd name="connsiteX330" fmla="*/ 2418032 w 12191999"/>
              <a:gd name="connsiteY330" fmla="*/ 541020 h 6857999"/>
              <a:gd name="connsiteX331" fmla="*/ 2414025 w 12191999"/>
              <a:gd name="connsiteY331" fmla="*/ 539750 h 6857999"/>
              <a:gd name="connsiteX332" fmla="*/ 2410017 w 12191999"/>
              <a:gd name="connsiteY332" fmla="*/ 537210 h 6857999"/>
              <a:gd name="connsiteX333" fmla="*/ 2407226 w 12191999"/>
              <a:gd name="connsiteY333" fmla="*/ 533672 h 6857999"/>
              <a:gd name="connsiteX334" fmla="*/ 2409558 w 12191999"/>
              <a:gd name="connsiteY334" fmla="*/ 526890 h 6857999"/>
              <a:gd name="connsiteX335" fmla="*/ 2426047 w 12191999"/>
              <a:gd name="connsiteY335" fmla="*/ 506730 h 6857999"/>
              <a:gd name="connsiteX336" fmla="*/ 2434061 w 12191999"/>
              <a:gd name="connsiteY336" fmla="*/ 491490 h 6857999"/>
              <a:gd name="connsiteX337" fmla="*/ 2450091 w 12191999"/>
              <a:gd name="connsiteY337" fmla="*/ 480060 h 6857999"/>
              <a:gd name="connsiteX338" fmla="*/ 2137520 w 12191999"/>
              <a:gd name="connsiteY338" fmla="*/ 457200 h 6857999"/>
              <a:gd name="connsiteX339" fmla="*/ 2149541 w 12191999"/>
              <a:gd name="connsiteY339" fmla="*/ 461010 h 6857999"/>
              <a:gd name="connsiteX340" fmla="*/ 2153549 w 12191999"/>
              <a:gd name="connsiteY340" fmla="*/ 472440 h 6857999"/>
              <a:gd name="connsiteX341" fmla="*/ 2162084 w 12191999"/>
              <a:gd name="connsiteY341" fmla="*/ 480555 h 6857999"/>
              <a:gd name="connsiteX342" fmla="*/ 2104464 w 12191999"/>
              <a:gd name="connsiteY342" fmla="*/ 476375 h 6857999"/>
              <a:gd name="connsiteX343" fmla="*/ 2125498 w 12191999"/>
              <a:gd name="connsiteY343" fmla="*/ 472440 h 6857999"/>
              <a:gd name="connsiteX344" fmla="*/ 2137520 w 12191999"/>
              <a:gd name="connsiteY344" fmla="*/ 457200 h 6857999"/>
              <a:gd name="connsiteX345" fmla="*/ 2467108 w 12191999"/>
              <a:gd name="connsiteY345" fmla="*/ 448415 h 6857999"/>
              <a:gd name="connsiteX346" fmla="*/ 2478142 w 12191999"/>
              <a:gd name="connsiteY346" fmla="*/ 449580 h 6857999"/>
              <a:gd name="connsiteX347" fmla="*/ 2494171 w 12191999"/>
              <a:gd name="connsiteY347" fmla="*/ 453391 h 6857999"/>
              <a:gd name="connsiteX348" fmla="*/ 2492850 w 12191999"/>
              <a:gd name="connsiteY348" fmla="*/ 457159 h 6857999"/>
              <a:gd name="connsiteX349" fmla="*/ 2490059 w 12191999"/>
              <a:gd name="connsiteY349" fmla="*/ 461129 h 6857999"/>
              <a:gd name="connsiteX350" fmla="*/ 2489033 w 12191999"/>
              <a:gd name="connsiteY350" fmla="*/ 465101 h 6857999"/>
              <a:gd name="connsiteX351" fmla="*/ 2466268 w 12191999"/>
              <a:gd name="connsiteY351" fmla="*/ 470757 h 6857999"/>
              <a:gd name="connsiteX352" fmla="*/ 2463200 w 12191999"/>
              <a:gd name="connsiteY352" fmla="*/ 472521 h 6857999"/>
              <a:gd name="connsiteX353" fmla="*/ 2463211 w 12191999"/>
              <a:gd name="connsiteY353" fmla="*/ 471497 h 6857999"/>
              <a:gd name="connsiteX354" fmla="*/ 2580790 w 12191999"/>
              <a:gd name="connsiteY354" fmla="*/ 439323 h 6857999"/>
              <a:gd name="connsiteX355" fmla="*/ 2594354 w 12191999"/>
              <a:gd name="connsiteY355" fmla="*/ 445770 h 6857999"/>
              <a:gd name="connsiteX356" fmla="*/ 2637330 w 12191999"/>
              <a:gd name="connsiteY356" fmla="*/ 445165 h 6857999"/>
              <a:gd name="connsiteX357" fmla="*/ 2649965 w 12191999"/>
              <a:gd name="connsiteY357" fmla="*/ 443013 h 6857999"/>
              <a:gd name="connsiteX358" fmla="*/ 2636562 w 12191999"/>
              <a:gd name="connsiteY358" fmla="*/ 468033 h 6857999"/>
              <a:gd name="connsiteX359" fmla="*/ 2628215 w 12191999"/>
              <a:gd name="connsiteY359" fmla="*/ 492175 h 6857999"/>
              <a:gd name="connsiteX360" fmla="*/ 2628861 w 12191999"/>
              <a:gd name="connsiteY360" fmla="*/ 502857 h 6857999"/>
              <a:gd name="connsiteX361" fmla="*/ 2622750 w 12191999"/>
              <a:gd name="connsiteY361" fmla="*/ 490232 h 6857999"/>
              <a:gd name="connsiteX362" fmla="*/ 2614391 w 12191999"/>
              <a:gd name="connsiteY362" fmla="*/ 483063 h 6857999"/>
              <a:gd name="connsiteX363" fmla="*/ 2585247 w 12191999"/>
              <a:gd name="connsiteY363" fmla="*/ 473826 h 6857999"/>
              <a:gd name="connsiteX364" fmla="*/ 2536673 w 12191999"/>
              <a:gd name="connsiteY364" fmla="*/ 483063 h 6857999"/>
              <a:gd name="connsiteX365" fmla="*/ 2478385 w 12191999"/>
              <a:gd name="connsiteY365" fmla="*/ 547717 h 6857999"/>
              <a:gd name="connsiteX366" fmla="*/ 2468671 w 12191999"/>
              <a:gd name="connsiteY366" fmla="*/ 575426 h 6857999"/>
              <a:gd name="connsiteX367" fmla="*/ 2157799 w 12191999"/>
              <a:gd name="connsiteY367" fmla="*/ 603136 h 6857999"/>
              <a:gd name="connsiteX368" fmla="*/ 2167514 w 12191999"/>
              <a:gd name="connsiteY368" fmla="*/ 501536 h 6857999"/>
              <a:gd name="connsiteX369" fmla="*/ 2168554 w 12191999"/>
              <a:gd name="connsiteY369" fmla="*/ 500883 h 6857999"/>
              <a:gd name="connsiteX370" fmla="*/ 2169577 w 12191999"/>
              <a:gd name="connsiteY370" fmla="*/ 506730 h 6857999"/>
              <a:gd name="connsiteX371" fmla="*/ 2209651 w 12191999"/>
              <a:gd name="connsiteY371" fmla="*/ 537210 h 6857999"/>
              <a:gd name="connsiteX372" fmla="*/ 2221673 w 12191999"/>
              <a:gd name="connsiteY372" fmla="*/ 544830 h 6857999"/>
              <a:gd name="connsiteX373" fmla="*/ 2235037 w 12191999"/>
              <a:gd name="connsiteY373" fmla="*/ 540181 h 6857999"/>
              <a:gd name="connsiteX374" fmla="*/ 2241710 w 12191999"/>
              <a:gd name="connsiteY374" fmla="*/ 548640 h 6857999"/>
              <a:gd name="connsiteX375" fmla="*/ 2273769 w 12191999"/>
              <a:gd name="connsiteY375" fmla="*/ 560070 h 6857999"/>
              <a:gd name="connsiteX376" fmla="*/ 2284569 w 12191999"/>
              <a:gd name="connsiteY376" fmla="*/ 516765 h 6857999"/>
              <a:gd name="connsiteX377" fmla="*/ 2300165 w 12191999"/>
              <a:gd name="connsiteY377" fmla="*/ 508956 h 6857999"/>
              <a:gd name="connsiteX378" fmla="*/ 2321856 w 12191999"/>
              <a:gd name="connsiteY378" fmla="*/ 495300 h 6857999"/>
              <a:gd name="connsiteX379" fmla="*/ 2337886 w 12191999"/>
              <a:gd name="connsiteY379" fmla="*/ 510540 h 6857999"/>
              <a:gd name="connsiteX380" fmla="*/ 2345900 w 12191999"/>
              <a:gd name="connsiteY380" fmla="*/ 521971 h 6857999"/>
              <a:gd name="connsiteX381" fmla="*/ 2377959 w 12191999"/>
              <a:gd name="connsiteY381" fmla="*/ 518160 h 6857999"/>
              <a:gd name="connsiteX382" fmla="*/ 2397995 w 12191999"/>
              <a:gd name="connsiteY382" fmla="*/ 521971 h 6857999"/>
              <a:gd name="connsiteX383" fmla="*/ 2407226 w 12191999"/>
              <a:gd name="connsiteY383" fmla="*/ 533672 h 6857999"/>
              <a:gd name="connsiteX384" fmla="*/ 2406010 w 12191999"/>
              <a:gd name="connsiteY384" fmla="*/ 537210 h 6857999"/>
              <a:gd name="connsiteX385" fmla="*/ 2414025 w 12191999"/>
              <a:gd name="connsiteY385" fmla="*/ 539750 h 6857999"/>
              <a:gd name="connsiteX386" fmla="*/ 2422040 w 12191999"/>
              <a:gd name="connsiteY386" fmla="*/ 544830 h 6857999"/>
              <a:gd name="connsiteX387" fmla="*/ 2466055 w 12191999"/>
              <a:gd name="connsiteY387" fmla="*/ 520277 h 6857999"/>
              <a:gd name="connsiteX388" fmla="*/ 2465425 w 12191999"/>
              <a:gd name="connsiteY388" fmla="*/ 516360 h 6857999"/>
              <a:gd name="connsiteX389" fmla="*/ 2474135 w 12191999"/>
              <a:gd name="connsiteY389" fmla="*/ 510540 h 6857999"/>
              <a:gd name="connsiteX390" fmla="*/ 2486157 w 12191999"/>
              <a:gd name="connsiteY390" fmla="*/ 476250 h 6857999"/>
              <a:gd name="connsiteX391" fmla="*/ 2489033 w 12191999"/>
              <a:gd name="connsiteY391" fmla="*/ 465101 h 6857999"/>
              <a:gd name="connsiteX392" fmla="*/ 2490164 w 12191999"/>
              <a:gd name="connsiteY392" fmla="*/ 464821 h 6857999"/>
              <a:gd name="connsiteX393" fmla="*/ 2492850 w 12191999"/>
              <a:gd name="connsiteY393" fmla="*/ 457159 h 6857999"/>
              <a:gd name="connsiteX394" fmla="*/ 2498179 w 12191999"/>
              <a:gd name="connsiteY394" fmla="*/ 449580 h 6857999"/>
              <a:gd name="connsiteX395" fmla="*/ 2550274 w 12191999"/>
              <a:gd name="connsiteY395" fmla="*/ 445770 h 6857999"/>
              <a:gd name="connsiteX396" fmla="*/ 9631015 w 12191999"/>
              <a:gd name="connsiteY396" fmla="*/ 267639 h 6857999"/>
              <a:gd name="connsiteX397" fmla="*/ 9375838 w 12191999"/>
              <a:gd name="connsiteY397" fmla="*/ 279863 h 6857999"/>
              <a:gd name="connsiteX398" fmla="*/ 9317550 w 12191999"/>
              <a:gd name="connsiteY398" fmla="*/ 298336 h 6857999"/>
              <a:gd name="connsiteX399" fmla="*/ 9288406 w 12191999"/>
              <a:gd name="connsiteY399" fmla="*/ 307572 h 6857999"/>
              <a:gd name="connsiteX400" fmla="*/ 9249546 w 12191999"/>
              <a:gd name="connsiteY400" fmla="*/ 335281 h 6857999"/>
              <a:gd name="connsiteX401" fmla="*/ 9064966 w 12191999"/>
              <a:gd name="connsiteY401" fmla="*/ 344517 h 6857999"/>
              <a:gd name="connsiteX402" fmla="*/ 8812384 w 12191999"/>
              <a:gd name="connsiteY402" fmla="*/ 353754 h 6857999"/>
              <a:gd name="connsiteX403" fmla="*/ 8773525 w 12191999"/>
              <a:gd name="connsiteY403" fmla="*/ 362990 h 6857999"/>
              <a:gd name="connsiteX404" fmla="*/ 8724952 w 12191999"/>
              <a:gd name="connsiteY404" fmla="*/ 427645 h 6857999"/>
              <a:gd name="connsiteX405" fmla="*/ 8705522 w 12191999"/>
              <a:gd name="connsiteY405" fmla="*/ 492299 h 6857999"/>
              <a:gd name="connsiteX406" fmla="*/ 8676378 w 12191999"/>
              <a:gd name="connsiteY406" fmla="*/ 510772 h 6857999"/>
              <a:gd name="connsiteX407" fmla="*/ 8647234 w 12191999"/>
              <a:gd name="connsiteY407" fmla="*/ 520008 h 6857999"/>
              <a:gd name="connsiteX408" fmla="*/ 8598660 w 12191999"/>
              <a:gd name="connsiteY408" fmla="*/ 538481 h 6857999"/>
              <a:gd name="connsiteX409" fmla="*/ 8472368 w 12191999"/>
              <a:gd name="connsiteY409" fmla="*/ 529245 h 6857999"/>
              <a:gd name="connsiteX410" fmla="*/ 8452940 w 12191999"/>
              <a:gd name="connsiteY410" fmla="*/ 501536 h 6857999"/>
              <a:gd name="connsiteX411" fmla="*/ 8423794 w 12191999"/>
              <a:gd name="connsiteY411" fmla="*/ 483063 h 6857999"/>
              <a:gd name="connsiteX412" fmla="*/ 8403378 w 12191999"/>
              <a:gd name="connsiteY412" fmla="*/ 482571 h 6857999"/>
              <a:gd name="connsiteX413" fmla="*/ 8400463 w 12191999"/>
              <a:gd name="connsiteY413" fmla="*/ 477404 h 6857999"/>
              <a:gd name="connsiteX414" fmla="*/ 8336362 w 12191999"/>
              <a:gd name="connsiteY414" fmla="*/ 436881 h 6857999"/>
              <a:gd name="connsiteX415" fmla="*/ 8307218 w 12191999"/>
              <a:gd name="connsiteY415" fmla="*/ 427645 h 6857999"/>
              <a:gd name="connsiteX416" fmla="*/ 8258645 w 12191999"/>
              <a:gd name="connsiteY416" fmla="*/ 436881 h 6857999"/>
              <a:gd name="connsiteX417" fmla="*/ 8248930 w 12191999"/>
              <a:gd name="connsiteY417" fmla="*/ 464590 h 6857999"/>
              <a:gd name="connsiteX418" fmla="*/ 8219786 w 12191999"/>
              <a:gd name="connsiteY418" fmla="*/ 483063 h 6857999"/>
              <a:gd name="connsiteX419" fmla="*/ 8171212 w 12191999"/>
              <a:gd name="connsiteY419" fmla="*/ 547717 h 6857999"/>
              <a:gd name="connsiteX420" fmla="*/ 8122639 w 12191999"/>
              <a:gd name="connsiteY420" fmla="*/ 593899 h 6857999"/>
              <a:gd name="connsiteX421" fmla="*/ 7734050 w 12191999"/>
              <a:gd name="connsiteY421" fmla="*/ 593899 h 6857999"/>
              <a:gd name="connsiteX422" fmla="*/ 7394034 w 12191999"/>
              <a:gd name="connsiteY422" fmla="*/ 640081 h 6857999"/>
              <a:gd name="connsiteX423" fmla="*/ 7364890 w 12191999"/>
              <a:gd name="connsiteY423" fmla="*/ 649317 h 6857999"/>
              <a:gd name="connsiteX424" fmla="*/ 7335746 w 12191999"/>
              <a:gd name="connsiteY424" fmla="*/ 667790 h 6857999"/>
              <a:gd name="connsiteX425" fmla="*/ 7277458 w 12191999"/>
              <a:gd name="connsiteY425" fmla="*/ 677026 h 6857999"/>
              <a:gd name="connsiteX426" fmla="*/ 7190025 w 12191999"/>
              <a:gd name="connsiteY426" fmla="*/ 704736 h 6857999"/>
              <a:gd name="connsiteX427" fmla="*/ 7102593 w 12191999"/>
              <a:gd name="connsiteY427" fmla="*/ 741681 h 6857999"/>
              <a:gd name="connsiteX428" fmla="*/ 7073449 w 12191999"/>
              <a:gd name="connsiteY428" fmla="*/ 723208 h 6857999"/>
              <a:gd name="connsiteX429" fmla="*/ 7073449 w 12191999"/>
              <a:gd name="connsiteY429" fmla="*/ 612372 h 6857999"/>
              <a:gd name="connsiteX430" fmla="*/ 7112307 w 12191999"/>
              <a:gd name="connsiteY430" fmla="*/ 603136 h 6857999"/>
              <a:gd name="connsiteX431" fmla="*/ 7190025 w 12191999"/>
              <a:gd name="connsiteY431" fmla="*/ 593899 h 6857999"/>
              <a:gd name="connsiteX432" fmla="*/ 7131737 w 12191999"/>
              <a:gd name="connsiteY432" fmla="*/ 556954 h 6857999"/>
              <a:gd name="connsiteX433" fmla="*/ 7092878 w 12191999"/>
              <a:gd name="connsiteY433" fmla="*/ 529245 h 6857999"/>
              <a:gd name="connsiteX434" fmla="*/ 7063734 w 12191999"/>
              <a:gd name="connsiteY434" fmla="*/ 520008 h 6857999"/>
              <a:gd name="connsiteX435" fmla="*/ 7005445 w 12191999"/>
              <a:gd name="connsiteY435" fmla="*/ 483063 h 6857999"/>
              <a:gd name="connsiteX436" fmla="*/ 6772292 w 12191999"/>
              <a:gd name="connsiteY436" fmla="*/ 492299 h 6857999"/>
              <a:gd name="connsiteX437" fmla="*/ 6743148 w 12191999"/>
              <a:gd name="connsiteY437" fmla="*/ 501536 h 6857999"/>
              <a:gd name="connsiteX438" fmla="*/ 6684859 w 12191999"/>
              <a:gd name="connsiteY438" fmla="*/ 510772 h 6857999"/>
              <a:gd name="connsiteX439" fmla="*/ 6577997 w 12191999"/>
              <a:gd name="connsiteY439" fmla="*/ 538481 h 6857999"/>
              <a:gd name="connsiteX440" fmla="*/ 6509995 w 12191999"/>
              <a:gd name="connsiteY440" fmla="*/ 556954 h 6857999"/>
              <a:gd name="connsiteX441" fmla="*/ 6461421 w 12191999"/>
              <a:gd name="connsiteY441" fmla="*/ 566190 h 6857999"/>
              <a:gd name="connsiteX442" fmla="*/ 6412847 w 12191999"/>
              <a:gd name="connsiteY442" fmla="*/ 603136 h 6857999"/>
              <a:gd name="connsiteX443" fmla="*/ 6383703 w 12191999"/>
              <a:gd name="connsiteY443" fmla="*/ 621608 h 6857999"/>
              <a:gd name="connsiteX444" fmla="*/ 6354559 w 12191999"/>
              <a:gd name="connsiteY444" fmla="*/ 649317 h 6857999"/>
              <a:gd name="connsiteX445" fmla="*/ 6237983 w 12191999"/>
              <a:gd name="connsiteY445" fmla="*/ 667790 h 6857999"/>
              <a:gd name="connsiteX446" fmla="*/ 6208838 w 12191999"/>
              <a:gd name="connsiteY446" fmla="*/ 677026 h 6857999"/>
              <a:gd name="connsiteX447" fmla="*/ 6160265 w 12191999"/>
              <a:gd name="connsiteY447" fmla="*/ 686263 h 6857999"/>
              <a:gd name="connsiteX448" fmla="*/ 6072831 w 12191999"/>
              <a:gd name="connsiteY448" fmla="*/ 732445 h 6857999"/>
              <a:gd name="connsiteX449" fmla="*/ 6033974 w 12191999"/>
              <a:gd name="connsiteY449" fmla="*/ 760154 h 6857999"/>
              <a:gd name="connsiteX450" fmla="*/ 5985399 w 12191999"/>
              <a:gd name="connsiteY450" fmla="*/ 843281 h 6857999"/>
              <a:gd name="connsiteX451" fmla="*/ 6033974 w 12191999"/>
              <a:gd name="connsiteY451" fmla="*/ 944881 h 6857999"/>
              <a:gd name="connsiteX452" fmla="*/ 6063117 w 12191999"/>
              <a:gd name="connsiteY452" fmla="*/ 954117 h 6857999"/>
              <a:gd name="connsiteX453" fmla="*/ 6092261 w 12191999"/>
              <a:gd name="connsiteY453" fmla="*/ 972590 h 6857999"/>
              <a:gd name="connsiteX454" fmla="*/ 6228267 w 12191999"/>
              <a:gd name="connsiteY454" fmla="*/ 991062 h 6857999"/>
              <a:gd name="connsiteX455" fmla="*/ 6208838 w 12191999"/>
              <a:gd name="connsiteY455" fmla="*/ 1092663 h 6857999"/>
              <a:gd name="connsiteX456" fmla="*/ 6179693 w 12191999"/>
              <a:gd name="connsiteY456" fmla="*/ 1101899 h 6857999"/>
              <a:gd name="connsiteX457" fmla="*/ 6140835 w 12191999"/>
              <a:gd name="connsiteY457" fmla="*/ 1111136 h 6857999"/>
              <a:gd name="connsiteX458" fmla="*/ 6014543 w 12191999"/>
              <a:gd name="connsiteY458" fmla="*/ 1120372 h 6857999"/>
              <a:gd name="connsiteX459" fmla="*/ 5985399 w 12191999"/>
              <a:gd name="connsiteY459" fmla="*/ 1129608 h 6857999"/>
              <a:gd name="connsiteX460" fmla="*/ 5936825 w 12191999"/>
              <a:gd name="connsiteY460" fmla="*/ 1166554 h 6857999"/>
              <a:gd name="connsiteX461" fmla="*/ 5859107 w 12191999"/>
              <a:gd name="connsiteY461" fmla="*/ 1175790 h 6857999"/>
              <a:gd name="connsiteX462" fmla="*/ 5829964 w 12191999"/>
              <a:gd name="connsiteY462" fmla="*/ 1185026 h 6857999"/>
              <a:gd name="connsiteX463" fmla="*/ 5791105 w 12191999"/>
              <a:gd name="connsiteY463" fmla="*/ 1138845 h 6857999"/>
              <a:gd name="connsiteX464" fmla="*/ 5781391 w 12191999"/>
              <a:gd name="connsiteY464" fmla="*/ 1064954 h 6857999"/>
              <a:gd name="connsiteX465" fmla="*/ 5761961 w 12191999"/>
              <a:gd name="connsiteY465" fmla="*/ 1028008 h 6857999"/>
              <a:gd name="connsiteX466" fmla="*/ 5752246 w 12191999"/>
              <a:gd name="connsiteY466" fmla="*/ 963354 h 6857999"/>
              <a:gd name="connsiteX467" fmla="*/ 5713387 w 12191999"/>
              <a:gd name="connsiteY467" fmla="*/ 907936 h 6857999"/>
              <a:gd name="connsiteX468" fmla="*/ 5703674 w 12191999"/>
              <a:gd name="connsiteY468" fmla="*/ 870990 h 6857999"/>
              <a:gd name="connsiteX469" fmla="*/ 5635669 w 12191999"/>
              <a:gd name="connsiteY469" fmla="*/ 907936 h 6857999"/>
              <a:gd name="connsiteX470" fmla="*/ 5606526 w 12191999"/>
              <a:gd name="connsiteY470" fmla="*/ 935645 h 6857999"/>
              <a:gd name="connsiteX471" fmla="*/ 5596811 w 12191999"/>
              <a:gd name="connsiteY471" fmla="*/ 972590 h 6857999"/>
              <a:gd name="connsiteX472" fmla="*/ 5587095 w 12191999"/>
              <a:gd name="connsiteY472" fmla="*/ 1083426 h 6857999"/>
              <a:gd name="connsiteX473" fmla="*/ 5557951 w 12191999"/>
              <a:gd name="connsiteY473" fmla="*/ 1092663 h 6857999"/>
              <a:gd name="connsiteX474" fmla="*/ 5528807 w 12191999"/>
              <a:gd name="connsiteY474" fmla="*/ 1120372 h 6857999"/>
              <a:gd name="connsiteX475" fmla="*/ 5480233 w 12191999"/>
              <a:gd name="connsiteY475" fmla="*/ 1166554 h 6857999"/>
              <a:gd name="connsiteX476" fmla="*/ 5441375 w 12191999"/>
              <a:gd name="connsiteY476" fmla="*/ 1175790 h 6857999"/>
              <a:gd name="connsiteX477" fmla="*/ 5451089 w 12191999"/>
              <a:gd name="connsiteY477" fmla="*/ 1240445 h 6857999"/>
              <a:gd name="connsiteX478" fmla="*/ 5480233 w 12191999"/>
              <a:gd name="connsiteY478" fmla="*/ 1286626 h 6857999"/>
              <a:gd name="connsiteX479" fmla="*/ 5509377 w 12191999"/>
              <a:gd name="connsiteY479" fmla="*/ 1314336 h 6857999"/>
              <a:gd name="connsiteX480" fmla="*/ 5538521 w 12191999"/>
              <a:gd name="connsiteY480" fmla="*/ 1323572 h 6857999"/>
              <a:gd name="connsiteX481" fmla="*/ 5635669 w 12191999"/>
              <a:gd name="connsiteY481" fmla="*/ 1332808 h 6857999"/>
              <a:gd name="connsiteX482" fmla="*/ 5645383 w 12191999"/>
              <a:gd name="connsiteY482" fmla="*/ 1369754 h 6857999"/>
              <a:gd name="connsiteX483" fmla="*/ 5732817 w 12191999"/>
              <a:gd name="connsiteY483" fmla="*/ 1323572 h 6857999"/>
              <a:gd name="connsiteX484" fmla="*/ 5752246 w 12191999"/>
              <a:gd name="connsiteY484" fmla="*/ 1351281 h 6857999"/>
              <a:gd name="connsiteX485" fmla="*/ 5499664 w 12191999"/>
              <a:gd name="connsiteY485" fmla="*/ 1536008 h 6857999"/>
              <a:gd name="connsiteX486" fmla="*/ 5489949 w 12191999"/>
              <a:gd name="connsiteY486" fmla="*/ 1785390 h 6857999"/>
              <a:gd name="connsiteX487" fmla="*/ 5470520 w 12191999"/>
              <a:gd name="connsiteY487" fmla="*/ 1813099 h 6857999"/>
              <a:gd name="connsiteX488" fmla="*/ 5465274 w 12191999"/>
              <a:gd name="connsiteY488" fmla="*/ 1957740 h 6857999"/>
              <a:gd name="connsiteX489" fmla="*/ 5465270 w 12191999"/>
              <a:gd name="connsiteY489" fmla="*/ 1958488 h 6857999"/>
              <a:gd name="connsiteX490" fmla="*/ 5460805 w 12191999"/>
              <a:gd name="connsiteY490" fmla="*/ 1960880 h 6857999"/>
              <a:gd name="connsiteX491" fmla="*/ 5452997 w 12191999"/>
              <a:gd name="connsiteY491" fmla="*/ 1990576 h 6857999"/>
              <a:gd name="connsiteX492" fmla="*/ 5441375 w 12191999"/>
              <a:gd name="connsiteY492" fmla="*/ 2007062 h 6857999"/>
              <a:gd name="connsiteX493" fmla="*/ 5441433 w 12191999"/>
              <a:gd name="connsiteY493" fmla="*/ 2007841 h 6857999"/>
              <a:gd name="connsiteX494" fmla="*/ 5437259 w 12191999"/>
              <a:gd name="connsiteY494" fmla="*/ 2012170 h 6857999"/>
              <a:gd name="connsiteX495" fmla="*/ 5421946 w 12191999"/>
              <a:gd name="connsiteY495" fmla="*/ 2025535 h 6857999"/>
              <a:gd name="connsiteX496" fmla="*/ 5402515 w 12191999"/>
              <a:gd name="connsiteY496" fmla="*/ 2053244 h 6857999"/>
              <a:gd name="connsiteX497" fmla="*/ 5377887 w 12191999"/>
              <a:gd name="connsiteY497" fmla="*/ 2099255 h 6857999"/>
              <a:gd name="connsiteX498" fmla="*/ 5372869 w 12191999"/>
              <a:gd name="connsiteY498" fmla="*/ 2109052 h 6857999"/>
              <a:gd name="connsiteX499" fmla="*/ 5366203 w 12191999"/>
              <a:gd name="connsiteY499" fmla="*/ 2108861 h 6857999"/>
              <a:gd name="connsiteX500" fmla="*/ 5330079 w 12191999"/>
              <a:gd name="connsiteY500" fmla="*/ 2105451 h 6857999"/>
              <a:gd name="connsiteX501" fmla="*/ 5295653 w 12191999"/>
              <a:gd name="connsiteY501" fmla="*/ 2108662 h 6857999"/>
              <a:gd name="connsiteX502" fmla="*/ 5305369 w 12191999"/>
              <a:gd name="connsiteY502" fmla="*/ 2136371 h 6857999"/>
              <a:gd name="connsiteX503" fmla="*/ 5334514 w 12191999"/>
              <a:gd name="connsiteY503" fmla="*/ 2154844 h 6857999"/>
              <a:gd name="connsiteX504" fmla="*/ 5344227 w 12191999"/>
              <a:gd name="connsiteY504" fmla="*/ 2164080 h 6857999"/>
              <a:gd name="connsiteX505" fmla="*/ 5356123 w 12191999"/>
              <a:gd name="connsiteY505" fmla="*/ 2155786 h 6857999"/>
              <a:gd name="connsiteX506" fmla="*/ 5344227 w 12191999"/>
              <a:gd name="connsiteY506" fmla="*/ 2201025 h 6857999"/>
              <a:gd name="connsiteX507" fmla="*/ 5334514 w 12191999"/>
              <a:gd name="connsiteY507" fmla="*/ 2228735 h 6857999"/>
              <a:gd name="connsiteX508" fmla="*/ 5315083 w 12191999"/>
              <a:gd name="connsiteY508" fmla="*/ 2256444 h 6857999"/>
              <a:gd name="connsiteX509" fmla="*/ 5285941 w 12191999"/>
              <a:gd name="connsiteY509" fmla="*/ 2348807 h 6857999"/>
              <a:gd name="connsiteX510" fmla="*/ 5256795 w 12191999"/>
              <a:gd name="connsiteY510" fmla="*/ 2450407 h 6857999"/>
              <a:gd name="connsiteX511" fmla="*/ 5237366 w 12191999"/>
              <a:gd name="connsiteY511" fmla="*/ 2515062 h 6857999"/>
              <a:gd name="connsiteX512" fmla="*/ 5217936 w 12191999"/>
              <a:gd name="connsiteY512" fmla="*/ 2542771 h 6857999"/>
              <a:gd name="connsiteX513" fmla="*/ 5227651 w 12191999"/>
              <a:gd name="connsiteY513" fmla="*/ 2690553 h 6857999"/>
              <a:gd name="connsiteX514" fmla="*/ 5247082 w 12191999"/>
              <a:gd name="connsiteY514" fmla="*/ 2718262 h 6857999"/>
              <a:gd name="connsiteX515" fmla="*/ 5256795 w 12191999"/>
              <a:gd name="connsiteY515" fmla="*/ 2745971 h 6857999"/>
              <a:gd name="connsiteX516" fmla="*/ 5276225 w 12191999"/>
              <a:gd name="connsiteY516" fmla="*/ 2792153 h 6857999"/>
              <a:gd name="connsiteX517" fmla="*/ 5334514 w 12191999"/>
              <a:gd name="connsiteY517" fmla="*/ 2829098 h 6857999"/>
              <a:gd name="connsiteX518" fmla="*/ 5402515 w 12191999"/>
              <a:gd name="connsiteY518" fmla="*/ 2884516 h 6857999"/>
              <a:gd name="connsiteX519" fmla="*/ 5460805 w 12191999"/>
              <a:gd name="connsiteY519" fmla="*/ 3004589 h 6857999"/>
              <a:gd name="connsiteX520" fmla="*/ 5519094 w 12191999"/>
              <a:gd name="connsiteY520" fmla="*/ 3078480 h 6857999"/>
              <a:gd name="connsiteX521" fmla="*/ 5538521 w 12191999"/>
              <a:gd name="connsiteY521" fmla="*/ 3106189 h 6857999"/>
              <a:gd name="connsiteX522" fmla="*/ 5567668 w 12191999"/>
              <a:gd name="connsiteY522" fmla="*/ 3115425 h 6857999"/>
              <a:gd name="connsiteX523" fmla="*/ 5635669 w 12191999"/>
              <a:gd name="connsiteY523" fmla="*/ 3143135 h 6857999"/>
              <a:gd name="connsiteX524" fmla="*/ 5693957 w 12191999"/>
              <a:gd name="connsiteY524" fmla="*/ 3106189 h 6857999"/>
              <a:gd name="connsiteX525" fmla="*/ 5726123 w 12191999"/>
              <a:gd name="connsiteY525" fmla="*/ 3076739 h 6857999"/>
              <a:gd name="connsiteX526" fmla="*/ 5718176 w 12191999"/>
              <a:gd name="connsiteY526" fmla="*/ 3081425 h 6857999"/>
              <a:gd name="connsiteX527" fmla="*/ 5724443 w 12191999"/>
              <a:gd name="connsiteY527" fmla="*/ 3077541 h 6857999"/>
              <a:gd name="connsiteX528" fmla="*/ 5752246 w 12191999"/>
              <a:gd name="connsiteY528" fmla="*/ 3060007 h 6857999"/>
              <a:gd name="connsiteX529" fmla="*/ 5800819 w 12191999"/>
              <a:gd name="connsiteY529" fmla="*/ 2976880 h 6857999"/>
              <a:gd name="connsiteX530" fmla="*/ 5839679 w 12191999"/>
              <a:gd name="connsiteY530" fmla="*/ 2930698 h 6857999"/>
              <a:gd name="connsiteX531" fmla="*/ 5897967 w 12191999"/>
              <a:gd name="connsiteY531" fmla="*/ 2912225 h 6857999"/>
              <a:gd name="connsiteX532" fmla="*/ 6082547 w 12191999"/>
              <a:gd name="connsiteY532" fmla="*/ 2986116 h 6857999"/>
              <a:gd name="connsiteX533" fmla="*/ 6101976 w 12191999"/>
              <a:gd name="connsiteY533" fmla="*/ 3050771 h 6857999"/>
              <a:gd name="connsiteX534" fmla="*/ 6111691 w 12191999"/>
              <a:gd name="connsiteY534" fmla="*/ 3189316 h 6857999"/>
              <a:gd name="connsiteX535" fmla="*/ 6131121 w 12191999"/>
              <a:gd name="connsiteY535" fmla="*/ 3217025 h 6857999"/>
              <a:gd name="connsiteX536" fmla="*/ 6150549 w 12191999"/>
              <a:gd name="connsiteY536" fmla="*/ 3300153 h 6857999"/>
              <a:gd name="connsiteX537" fmla="*/ 6169979 w 12191999"/>
              <a:gd name="connsiteY537" fmla="*/ 3355571 h 6857999"/>
              <a:gd name="connsiteX538" fmla="*/ 6199123 w 12191999"/>
              <a:gd name="connsiteY538" fmla="*/ 3420225 h 6857999"/>
              <a:gd name="connsiteX539" fmla="*/ 6208838 w 12191999"/>
              <a:gd name="connsiteY539" fmla="*/ 3540298 h 6857999"/>
              <a:gd name="connsiteX540" fmla="*/ 6237983 w 12191999"/>
              <a:gd name="connsiteY540" fmla="*/ 3577244 h 6857999"/>
              <a:gd name="connsiteX541" fmla="*/ 6247697 w 12191999"/>
              <a:gd name="connsiteY541" fmla="*/ 3641898 h 6857999"/>
              <a:gd name="connsiteX542" fmla="*/ 6286555 w 12191999"/>
              <a:gd name="connsiteY542" fmla="*/ 3780444 h 6857999"/>
              <a:gd name="connsiteX543" fmla="*/ 6296271 w 12191999"/>
              <a:gd name="connsiteY543" fmla="*/ 4076007 h 6857999"/>
              <a:gd name="connsiteX544" fmla="*/ 6315700 w 12191999"/>
              <a:gd name="connsiteY544" fmla="*/ 4131425 h 6857999"/>
              <a:gd name="connsiteX545" fmla="*/ 6335129 w 12191999"/>
              <a:gd name="connsiteY545" fmla="*/ 4288444 h 6857999"/>
              <a:gd name="connsiteX546" fmla="*/ 6364273 w 12191999"/>
              <a:gd name="connsiteY546" fmla="*/ 4343862 h 6857999"/>
              <a:gd name="connsiteX547" fmla="*/ 6393417 w 12191999"/>
              <a:gd name="connsiteY547" fmla="*/ 4408516 h 6857999"/>
              <a:gd name="connsiteX548" fmla="*/ 6412847 w 12191999"/>
              <a:gd name="connsiteY548" fmla="*/ 4436225 h 6857999"/>
              <a:gd name="connsiteX549" fmla="*/ 6471135 w 12191999"/>
              <a:gd name="connsiteY549" fmla="*/ 4454698 h 6857999"/>
              <a:gd name="connsiteX550" fmla="*/ 6646001 w 12191999"/>
              <a:gd name="connsiteY550" fmla="*/ 4445462 h 6857999"/>
              <a:gd name="connsiteX551" fmla="*/ 6675145 w 12191999"/>
              <a:gd name="connsiteY551" fmla="*/ 4417753 h 6857999"/>
              <a:gd name="connsiteX552" fmla="*/ 6704289 w 12191999"/>
              <a:gd name="connsiteY552" fmla="*/ 4408516 h 6857999"/>
              <a:gd name="connsiteX553" fmla="*/ 6733433 w 12191999"/>
              <a:gd name="connsiteY553" fmla="*/ 4353098 h 6857999"/>
              <a:gd name="connsiteX554" fmla="*/ 6743148 w 12191999"/>
              <a:gd name="connsiteY554" fmla="*/ 4325389 h 6857999"/>
              <a:gd name="connsiteX555" fmla="*/ 6801436 w 12191999"/>
              <a:gd name="connsiteY555" fmla="*/ 4269971 h 6857999"/>
              <a:gd name="connsiteX556" fmla="*/ 6850010 w 12191999"/>
              <a:gd name="connsiteY556" fmla="*/ 4205316 h 6857999"/>
              <a:gd name="connsiteX557" fmla="*/ 6869439 w 12191999"/>
              <a:gd name="connsiteY557" fmla="*/ 4140662 h 6857999"/>
              <a:gd name="connsiteX558" fmla="*/ 6927727 w 12191999"/>
              <a:gd name="connsiteY558" fmla="*/ 4094480 h 6857999"/>
              <a:gd name="connsiteX559" fmla="*/ 6947157 w 12191999"/>
              <a:gd name="connsiteY559" fmla="*/ 4066771 h 6857999"/>
              <a:gd name="connsiteX560" fmla="*/ 6976301 w 12191999"/>
              <a:gd name="connsiteY560" fmla="*/ 4057535 h 6857999"/>
              <a:gd name="connsiteX561" fmla="*/ 6995731 w 12191999"/>
              <a:gd name="connsiteY561" fmla="*/ 4011353 h 6857999"/>
              <a:gd name="connsiteX562" fmla="*/ 7054019 w 12191999"/>
              <a:gd name="connsiteY562" fmla="*/ 3955935 h 6857999"/>
              <a:gd name="connsiteX563" fmla="*/ 7063734 w 12191999"/>
              <a:gd name="connsiteY563" fmla="*/ 3900516 h 6857999"/>
              <a:gd name="connsiteX564" fmla="*/ 7092878 w 12191999"/>
              <a:gd name="connsiteY564" fmla="*/ 3882044 h 6857999"/>
              <a:gd name="connsiteX565" fmla="*/ 7102593 w 12191999"/>
              <a:gd name="connsiteY565" fmla="*/ 3845098 h 6857999"/>
              <a:gd name="connsiteX566" fmla="*/ 7151166 w 12191999"/>
              <a:gd name="connsiteY566" fmla="*/ 3789680 h 6857999"/>
              <a:gd name="connsiteX567" fmla="*/ 7170596 w 12191999"/>
              <a:gd name="connsiteY567" fmla="*/ 3761971 h 6857999"/>
              <a:gd name="connsiteX568" fmla="*/ 7199740 w 12191999"/>
              <a:gd name="connsiteY568" fmla="*/ 3752735 h 6857999"/>
              <a:gd name="connsiteX569" fmla="*/ 7238599 w 12191999"/>
              <a:gd name="connsiteY569" fmla="*/ 3697316 h 6857999"/>
              <a:gd name="connsiteX570" fmla="*/ 7248313 w 12191999"/>
              <a:gd name="connsiteY570" fmla="*/ 3290916 h 6857999"/>
              <a:gd name="connsiteX571" fmla="*/ 7258028 w 12191999"/>
              <a:gd name="connsiteY571" fmla="*/ 3133898 h 6857999"/>
              <a:gd name="connsiteX572" fmla="*/ 7267743 w 12191999"/>
              <a:gd name="connsiteY572" fmla="*/ 3106189 h 6857999"/>
              <a:gd name="connsiteX573" fmla="*/ 7335746 w 12191999"/>
              <a:gd name="connsiteY573" fmla="*/ 3069244 h 6857999"/>
              <a:gd name="connsiteX574" fmla="*/ 7374605 w 12191999"/>
              <a:gd name="connsiteY574" fmla="*/ 3041535 h 6857999"/>
              <a:gd name="connsiteX575" fmla="*/ 7442608 w 12191999"/>
              <a:gd name="connsiteY575" fmla="*/ 3023062 h 6857999"/>
              <a:gd name="connsiteX576" fmla="*/ 7491182 w 12191999"/>
              <a:gd name="connsiteY576" fmla="*/ 3004589 h 6857999"/>
              <a:gd name="connsiteX577" fmla="*/ 7530041 w 12191999"/>
              <a:gd name="connsiteY577" fmla="*/ 2986116 h 6857999"/>
              <a:gd name="connsiteX578" fmla="*/ 7598044 w 12191999"/>
              <a:gd name="connsiteY578" fmla="*/ 2976880 h 6857999"/>
              <a:gd name="connsiteX579" fmla="*/ 7636902 w 12191999"/>
              <a:gd name="connsiteY579" fmla="*/ 2967644 h 6857999"/>
              <a:gd name="connsiteX580" fmla="*/ 7666047 w 12191999"/>
              <a:gd name="connsiteY580" fmla="*/ 2939935 h 6857999"/>
              <a:gd name="connsiteX581" fmla="*/ 7675761 w 12191999"/>
              <a:gd name="connsiteY581" fmla="*/ 2773680 h 6857999"/>
              <a:gd name="connsiteX582" fmla="*/ 7636902 w 12191999"/>
              <a:gd name="connsiteY582" fmla="*/ 2764444 h 6857999"/>
              <a:gd name="connsiteX583" fmla="*/ 7500896 w 12191999"/>
              <a:gd name="connsiteY583" fmla="*/ 2755207 h 6857999"/>
              <a:gd name="connsiteX584" fmla="*/ 7462037 w 12191999"/>
              <a:gd name="connsiteY584" fmla="*/ 2745971 h 6857999"/>
              <a:gd name="connsiteX585" fmla="*/ 7432893 w 12191999"/>
              <a:gd name="connsiteY585" fmla="*/ 2736735 h 6857999"/>
              <a:gd name="connsiteX586" fmla="*/ 7316317 w 12191999"/>
              <a:gd name="connsiteY586" fmla="*/ 2727498 h 6857999"/>
              <a:gd name="connsiteX587" fmla="*/ 7277458 w 12191999"/>
              <a:gd name="connsiteY587" fmla="*/ 2718262 h 6857999"/>
              <a:gd name="connsiteX588" fmla="*/ 7228884 w 12191999"/>
              <a:gd name="connsiteY588" fmla="*/ 2662844 h 6857999"/>
              <a:gd name="connsiteX589" fmla="*/ 7219169 w 12191999"/>
              <a:gd name="connsiteY589" fmla="*/ 2625898 h 6857999"/>
              <a:gd name="connsiteX590" fmla="*/ 7209455 w 12191999"/>
              <a:gd name="connsiteY590" fmla="*/ 2579716 h 6857999"/>
              <a:gd name="connsiteX591" fmla="*/ 7180311 w 12191999"/>
              <a:gd name="connsiteY591" fmla="*/ 2561244 h 6857999"/>
              <a:gd name="connsiteX592" fmla="*/ 7170596 w 12191999"/>
              <a:gd name="connsiteY592" fmla="*/ 2515062 h 6857999"/>
              <a:gd name="connsiteX593" fmla="*/ 7151166 w 12191999"/>
              <a:gd name="connsiteY593" fmla="*/ 2487353 h 6857999"/>
              <a:gd name="connsiteX594" fmla="*/ 7131737 w 12191999"/>
              <a:gd name="connsiteY594" fmla="*/ 2450407 h 6857999"/>
              <a:gd name="connsiteX595" fmla="*/ 7092878 w 12191999"/>
              <a:gd name="connsiteY595" fmla="*/ 2376516 h 6857999"/>
              <a:gd name="connsiteX596" fmla="*/ 7054019 w 12191999"/>
              <a:gd name="connsiteY596" fmla="*/ 2321098 h 6857999"/>
              <a:gd name="connsiteX597" fmla="*/ 7073449 w 12191999"/>
              <a:gd name="connsiteY597" fmla="*/ 2080953 h 6857999"/>
              <a:gd name="connsiteX598" fmla="*/ 7112307 w 12191999"/>
              <a:gd name="connsiteY598" fmla="*/ 2136371 h 6857999"/>
              <a:gd name="connsiteX599" fmla="*/ 7131737 w 12191999"/>
              <a:gd name="connsiteY599" fmla="*/ 2182553 h 6857999"/>
              <a:gd name="connsiteX600" fmla="*/ 7160881 w 12191999"/>
              <a:gd name="connsiteY600" fmla="*/ 2256444 h 6857999"/>
              <a:gd name="connsiteX601" fmla="*/ 7180311 w 12191999"/>
              <a:gd name="connsiteY601" fmla="*/ 2321098 h 6857999"/>
              <a:gd name="connsiteX602" fmla="*/ 7199740 w 12191999"/>
              <a:gd name="connsiteY602" fmla="*/ 2358044 h 6857999"/>
              <a:gd name="connsiteX603" fmla="*/ 7228884 w 12191999"/>
              <a:gd name="connsiteY603" fmla="*/ 2422698 h 6857999"/>
              <a:gd name="connsiteX604" fmla="*/ 7237658 w 12191999"/>
              <a:gd name="connsiteY604" fmla="*/ 2449308 h 6857999"/>
              <a:gd name="connsiteX605" fmla="*/ 7235903 w 12191999"/>
              <a:gd name="connsiteY605" fmla="*/ 2447073 h 6857999"/>
              <a:gd name="connsiteX606" fmla="*/ 7235640 w 12191999"/>
              <a:gd name="connsiteY606" fmla="*/ 2446711 h 6857999"/>
              <a:gd name="connsiteX607" fmla="*/ 7234943 w 12191999"/>
              <a:gd name="connsiteY607" fmla="*/ 2445850 h 6857999"/>
              <a:gd name="connsiteX608" fmla="*/ 7235903 w 12191999"/>
              <a:gd name="connsiteY608" fmla="*/ 2447073 h 6857999"/>
              <a:gd name="connsiteX609" fmla="*/ 7242439 w 12191999"/>
              <a:gd name="connsiteY609" fmla="*/ 2456072 h 6857999"/>
              <a:gd name="connsiteX610" fmla="*/ 7258028 w 12191999"/>
              <a:gd name="connsiteY610" fmla="*/ 2478116 h 6857999"/>
              <a:gd name="connsiteX611" fmla="*/ 7287172 w 12191999"/>
              <a:gd name="connsiteY611" fmla="*/ 2552007 h 6857999"/>
              <a:gd name="connsiteX612" fmla="*/ 7326031 w 12191999"/>
              <a:gd name="connsiteY612" fmla="*/ 2570480 h 6857999"/>
              <a:gd name="connsiteX613" fmla="*/ 7355175 w 12191999"/>
              <a:gd name="connsiteY613" fmla="*/ 2598189 h 6857999"/>
              <a:gd name="connsiteX614" fmla="*/ 7452323 w 12191999"/>
              <a:gd name="connsiteY614" fmla="*/ 2616662 h 6857999"/>
              <a:gd name="connsiteX615" fmla="*/ 7578614 w 12191999"/>
              <a:gd name="connsiteY615" fmla="*/ 2635135 h 6857999"/>
              <a:gd name="connsiteX616" fmla="*/ 7763194 w 12191999"/>
              <a:gd name="connsiteY616" fmla="*/ 2625898 h 6857999"/>
              <a:gd name="connsiteX617" fmla="*/ 7811768 w 12191999"/>
              <a:gd name="connsiteY617" fmla="*/ 2579716 h 6857999"/>
              <a:gd name="connsiteX618" fmla="*/ 7840912 w 12191999"/>
              <a:gd name="connsiteY618" fmla="*/ 2552007 h 6857999"/>
              <a:gd name="connsiteX619" fmla="*/ 7879770 w 12191999"/>
              <a:gd name="connsiteY619" fmla="*/ 2367280 h 6857999"/>
              <a:gd name="connsiteX620" fmla="*/ 7860341 w 12191999"/>
              <a:gd name="connsiteY620" fmla="*/ 2302625 h 6857999"/>
              <a:gd name="connsiteX621" fmla="*/ 7840912 w 12191999"/>
              <a:gd name="connsiteY621" fmla="*/ 2274916 h 6857999"/>
              <a:gd name="connsiteX622" fmla="*/ 7811768 w 12191999"/>
              <a:gd name="connsiteY622" fmla="*/ 2228735 h 6857999"/>
              <a:gd name="connsiteX623" fmla="*/ 7772909 w 12191999"/>
              <a:gd name="connsiteY623" fmla="*/ 2201025 h 6857999"/>
              <a:gd name="connsiteX624" fmla="*/ 7646617 w 12191999"/>
              <a:gd name="connsiteY624" fmla="*/ 2164080 h 6857999"/>
              <a:gd name="connsiteX625" fmla="*/ 7559185 w 12191999"/>
              <a:gd name="connsiteY625" fmla="*/ 2154844 h 6857999"/>
              <a:gd name="connsiteX626" fmla="*/ 7539755 w 12191999"/>
              <a:gd name="connsiteY626" fmla="*/ 2034771 h 6857999"/>
              <a:gd name="connsiteX627" fmla="*/ 7578614 w 12191999"/>
              <a:gd name="connsiteY627" fmla="*/ 2025535 h 6857999"/>
              <a:gd name="connsiteX628" fmla="*/ 7695191 w 12191999"/>
              <a:gd name="connsiteY628" fmla="*/ 2044007 h 6857999"/>
              <a:gd name="connsiteX629" fmla="*/ 7724335 w 12191999"/>
              <a:gd name="connsiteY629" fmla="*/ 2062480 h 6857999"/>
              <a:gd name="connsiteX630" fmla="*/ 7772909 w 12191999"/>
              <a:gd name="connsiteY630" fmla="*/ 2071716 h 6857999"/>
              <a:gd name="connsiteX631" fmla="*/ 7802053 w 12191999"/>
              <a:gd name="connsiteY631" fmla="*/ 2080953 h 6857999"/>
              <a:gd name="connsiteX632" fmla="*/ 7879770 w 12191999"/>
              <a:gd name="connsiteY632" fmla="*/ 2127135 h 6857999"/>
              <a:gd name="connsiteX633" fmla="*/ 7938059 w 12191999"/>
              <a:gd name="connsiteY633" fmla="*/ 2164080 h 6857999"/>
              <a:gd name="connsiteX634" fmla="*/ 8006062 w 12191999"/>
              <a:gd name="connsiteY634" fmla="*/ 2182553 h 6857999"/>
              <a:gd name="connsiteX635" fmla="*/ 8054636 w 12191999"/>
              <a:gd name="connsiteY635" fmla="*/ 2201025 h 6857999"/>
              <a:gd name="connsiteX636" fmla="*/ 8083780 w 12191999"/>
              <a:gd name="connsiteY636" fmla="*/ 2210262 h 6857999"/>
              <a:gd name="connsiteX637" fmla="*/ 8180927 w 12191999"/>
              <a:gd name="connsiteY637" fmla="*/ 2284153 h 6857999"/>
              <a:gd name="connsiteX638" fmla="*/ 8229500 w 12191999"/>
              <a:gd name="connsiteY638" fmla="*/ 2348807 h 6857999"/>
              <a:gd name="connsiteX639" fmla="*/ 8239216 w 12191999"/>
              <a:gd name="connsiteY639" fmla="*/ 2376516 h 6857999"/>
              <a:gd name="connsiteX640" fmla="*/ 8278074 w 12191999"/>
              <a:gd name="connsiteY640" fmla="*/ 2394989 h 6857999"/>
              <a:gd name="connsiteX641" fmla="*/ 8365507 w 12191999"/>
              <a:gd name="connsiteY641" fmla="*/ 2385753 h 6857999"/>
              <a:gd name="connsiteX642" fmla="*/ 8375222 w 12191999"/>
              <a:gd name="connsiteY642" fmla="*/ 2413462 h 6857999"/>
              <a:gd name="connsiteX643" fmla="*/ 8404366 w 12191999"/>
              <a:gd name="connsiteY643" fmla="*/ 2478116 h 6857999"/>
              <a:gd name="connsiteX644" fmla="*/ 8414080 w 12191999"/>
              <a:gd name="connsiteY644" fmla="*/ 2533535 h 6857999"/>
              <a:gd name="connsiteX645" fmla="*/ 8452940 w 12191999"/>
              <a:gd name="connsiteY645" fmla="*/ 2736735 h 6857999"/>
              <a:gd name="connsiteX646" fmla="*/ 8482084 w 12191999"/>
              <a:gd name="connsiteY646" fmla="*/ 2745971 h 6857999"/>
              <a:gd name="connsiteX647" fmla="*/ 8520942 w 12191999"/>
              <a:gd name="connsiteY647" fmla="*/ 2782916 h 6857999"/>
              <a:gd name="connsiteX648" fmla="*/ 8559802 w 12191999"/>
              <a:gd name="connsiteY648" fmla="*/ 2819862 h 6857999"/>
              <a:gd name="connsiteX649" fmla="*/ 8579230 w 12191999"/>
              <a:gd name="connsiteY649" fmla="*/ 2819862 h 6857999"/>
              <a:gd name="connsiteX650" fmla="*/ 8647234 w 12191999"/>
              <a:gd name="connsiteY650" fmla="*/ 2782916 h 6857999"/>
              <a:gd name="connsiteX651" fmla="*/ 8627804 w 12191999"/>
              <a:gd name="connsiteY651" fmla="*/ 2921462 h 6857999"/>
              <a:gd name="connsiteX652" fmla="*/ 8637518 w 12191999"/>
              <a:gd name="connsiteY652" fmla="*/ 2949171 h 6857999"/>
              <a:gd name="connsiteX653" fmla="*/ 8705522 w 12191999"/>
              <a:gd name="connsiteY653" fmla="*/ 2930698 h 6857999"/>
              <a:gd name="connsiteX654" fmla="*/ 8676378 w 12191999"/>
              <a:gd name="connsiteY654" fmla="*/ 2792153 h 6857999"/>
              <a:gd name="connsiteX655" fmla="*/ 8637518 w 12191999"/>
              <a:gd name="connsiteY655" fmla="*/ 2736735 h 6857999"/>
              <a:gd name="connsiteX656" fmla="*/ 8666664 w 12191999"/>
              <a:gd name="connsiteY656" fmla="*/ 2561244 h 6857999"/>
              <a:gd name="connsiteX657" fmla="*/ 8715236 w 12191999"/>
              <a:gd name="connsiteY657" fmla="*/ 2533535 h 6857999"/>
              <a:gd name="connsiteX658" fmla="*/ 8773525 w 12191999"/>
              <a:gd name="connsiteY658" fmla="*/ 2487353 h 6857999"/>
              <a:gd name="connsiteX659" fmla="*/ 8831814 w 12191999"/>
              <a:gd name="connsiteY659" fmla="*/ 2450407 h 6857999"/>
              <a:gd name="connsiteX660" fmla="*/ 8847137 w 12191999"/>
              <a:gd name="connsiteY660" fmla="*/ 2428112 h 6857999"/>
              <a:gd name="connsiteX661" fmla="*/ 8853222 w 12191999"/>
              <a:gd name="connsiteY661" fmla="*/ 2418683 h 6857999"/>
              <a:gd name="connsiteX662" fmla="*/ 8851842 w 12191999"/>
              <a:gd name="connsiteY662" fmla="*/ 2421276 h 6857999"/>
              <a:gd name="connsiteX663" fmla="*/ 8880387 w 12191999"/>
              <a:gd name="connsiteY663" fmla="*/ 2413462 h 6857999"/>
              <a:gd name="connsiteX664" fmla="*/ 8899816 w 12191999"/>
              <a:gd name="connsiteY664" fmla="*/ 2385753 h 6857999"/>
              <a:gd name="connsiteX665" fmla="*/ 8987249 w 12191999"/>
              <a:gd name="connsiteY665" fmla="*/ 2339571 h 6857999"/>
              <a:gd name="connsiteX666" fmla="*/ 9016394 w 12191999"/>
              <a:gd name="connsiteY666" fmla="*/ 2321098 h 6857999"/>
              <a:gd name="connsiteX667" fmla="*/ 9035822 w 12191999"/>
              <a:gd name="connsiteY667" fmla="*/ 2348807 h 6857999"/>
              <a:gd name="connsiteX668" fmla="*/ 9064966 w 12191999"/>
              <a:gd name="connsiteY668" fmla="*/ 2376516 h 6857999"/>
              <a:gd name="connsiteX669" fmla="*/ 9074682 w 12191999"/>
              <a:gd name="connsiteY669" fmla="*/ 2431935 h 6857999"/>
              <a:gd name="connsiteX670" fmla="*/ 9103826 w 12191999"/>
              <a:gd name="connsiteY670" fmla="*/ 2450407 h 6857999"/>
              <a:gd name="connsiteX671" fmla="*/ 9113540 w 12191999"/>
              <a:gd name="connsiteY671" fmla="*/ 2487353 h 6857999"/>
              <a:gd name="connsiteX672" fmla="*/ 9142684 w 12191999"/>
              <a:gd name="connsiteY672" fmla="*/ 2496589 h 6857999"/>
              <a:gd name="connsiteX673" fmla="*/ 9181544 w 12191999"/>
              <a:gd name="connsiteY673" fmla="*/ 2505825 h 6857999"/>
              <a:gd name="connsiteX674" fmla="*/ 9210688 w 12191999"/>
              <a:gd name="connsiteY674" fmla="*/ 2533535 h 6857999"/>
              <a:gd name="connsiteX675" fmla="*/ 9239832 w 12191999"/>
              <a:gd name="connsiteY675" fmla="*/ 2616662 h 6857999"/>
              <a:gd name="connsiteX676" fmla="*/ 9259262 w 12191999"/>
              <a:gd name="connsiteY676" fmla="*/ 2644371 h 6857999"/>
              <a:gd name="connsiteX677" fmla="*/ 9268976 w 12191999"/>
              <a:gd name="connsiteY677" fmla="*/ 2690553 h 6857999"/>
              <a:gd name="connsiteX678" fmla="*/ 9288406 w 12191999"/>
              <a:gd name="connsiteY678" fmla="*/ 2764444 h 6857999"/>
              <a:gd name="connsiteX679" fmla="*/ 9278690 w 12191999"/>
              <a:gd name="connsiteY679" fmla="*/ 2930698 h 6857999"/>
              <a:gd name="connsiteX680" fmla="*/ 9239832 w 12191999"/>
              <a:gd name="connsiteY680" fmla="*/ 2986116 h 6857999"/>
              <a:gd name="connsiteX681" fmla="*/ 9191258 w 12191999"/>
              <a:gd name="connsiteY681" fmla="*/ 3004589 h 6857999"/>
              <a:gd name="connsiteX682" fmla="*/ 9210688 w 12191999"/>
              <a:gd name="connsiteY682" fmla="*/ 3032298 h 6857999"/>
              <a:gd name="connsiteX683" fmla="*/ 9239832 w 12191999"/>
              <a:gd name="connsiteY683" fmla="*/ 3096953 h 6857999"/>
              <a:gd name="connsiteX684" fmla="*/ 9298120 w 12191999"/>
              <a:gd name="connsiteY684" fmla="*/ 3152371 h 6857999"/>
              <a:gd name="connsiteX685" fmla="*/ 9327264 w 12191999"/>
              <a:gd name="connsiteY685" fmla="*/ 3180080 h 6857999"/>
              <a:gd name="connsiteX686" fmla="*/ 9346694 w 12191999"/>
              <a:gd name="connsiteY686" fmla="*/ 3207789 h 6857999"/>
              <a:gd name="connsiteX687" fmla="*/ 9395268 w 12191999"/>
              <a:gd name="connsiteY687" fmla="*/ 3253971 h 6857999"/>
              <a:gd name="connsiteX688" fmla="*/ 9414697 w 12191999"/>
              <a:gd name="connsiteY688" fmla="*/ 3318625 h 6857999"/>
              <a:gd name="connsiteX689" fmla="*/ 9453556 w 12191999"/>
              <a:gd name="connsiteY689" fmla="*/ 3337098 h 6857999"/>
              <a:gd name="connsiteX690" fmla="*/ 9482700 w 12191999"/>
              <a:gd name="connsiteY690" fmla="*/ 3383280 h 6857999"/>
              <a:gd name="connsiteX691" fmla="*/ 9511844 w 12191999"/>
              <a:gd name="connsiteY691" fmla="*/ 3401753 h 6857999"/>
              <a:gd name="connsiteX692" fmla="*/ 9540988 w 12191999"/>
              <a:gd name="connsiteY692" fmla="*/ 3429462 h 6857999"/>
              <a:gd name="connsiteX693" fmla="*/ 9579847 w 12191999"/>
              <a:gd name="connsiteY693" fmla="*/ 3447935 h 6857999"/>
              <a:gd name="connsiteX694" fmla="*/ 9793571 w 12191999"/>
              <a:gd name="connsiteY694" fmla="*/ 3475644 h 6857999"/>
              <a:gd name="connsiteX695" fmla="*/ 9822715 w 12191999"/>
              <a:gd name="connsiteY695" fmla="*/ 3494116 h 6857999"/>
              <a:gd name="connsiteX696" fmla="*/ 9929577 w 12191999"/>
              <a:gd name="connsiteY696" fmla="*/ 3512589 h 6857999"/>
              <a:gd name="connsiteX697" fmla="*/ 10017010 w 12191999"/>
              <a:gd name="connsiteY697" fmla="*/ 3558771 h 6857999"/>
              <a:gd name="connsiteX698" fmla="*/ 10085013 w 12191999"/>
              <a:gd name="connsiteY698" fmla="*/ 3568007 h 6857999"/>
              <a:gd name="connsiteX699" fmla="*/ 10104442 w 12191999"/>
              <a:gd name="connsiteY699" fmla="*/ 3540298 h 6857999"/>
              <a:gd name="connsiteX700" fmla="*/ 10075298 w 12191999"/>
              <a:gd name="connsiteY700" fmla="*/ 3531062 h 6857999"/>
              <a:gd name="connsiteX701" fmla="*/ 10055869 w 12191999"/>
              <a:gd name="connsiteY701" fmla="*/ 3503353 h 6857999"/>
              <a:gd name="connsiteX702" fmla="*/ 10007295 w 12191999"/>
              <a:gd name="connsiteY702" fmla="*/ 3494116 h 6857999"/>
              <a:gd name="connsiteX703" fmla="*/ 9949007 w 12191999"/>
              <a:gd name="connsiteY703" fmla="*/ 3475644 h 6857999"/>
              <a:gd name="connsiteX704" fmla="*/ 9890718 w 12191999"/>
              <a:gd name="connsiteY704" fmla="*/ 3457171 h 6857999"/>
              <a:gd name="connsiteX705" fmla="*/ 9861574 w 12191999"/>
              <a:gd name="connsiteY705" fmla="*/ 3447935 h 6857999"/>
              <a:gd name="connsiteX706" fmla="*/ 9832430 w 12191999"/>
              <a:gd name="connsiteY706" fmla="*/ 3420225 h 6857999"/>
              <a:gd name="connsiteX707" fmla="*/ 9793571 w 12191999"/>
              <a:gd name="connsiteY707" fmla="*/ 3410989 h 6857999"/>
              <a:gd name="connsiteX708" fmla="*/ 9686709 w 12191999"/>
              <a:gd name="connsiteY708" fmla="*/ 3383280 h 6857999"/>
              <a:gd name="connsiteX709" fmla="*/ 9618706 w 12191999"/>
              <a:gd name="connsiteY709" fmla="*/ 3374044 h 6857999"/>
              <a:gd name="connsiteX710" fmla="*/ 9589562 w 12191999"/>
              <a:gd name="connsiteY710" fmla="*/ 3355571 h 6857999"/>
              <a:gd name="connsiteX711" fmla="*/ 9560418 w 12191999"/>
              <a:gd name="connsiteY711" fmla="*/ 3346335 h 6857999"/>
              <a:gd name="connsiteX712" fmla="*/ 9540988 w 12191999"/>
              <a:gd name="connsiteY712" fmla="*/ 3318625 h 6857999"/>
              <a:gd name="connsiteX713" fmla="*/ 9560418 w 12191999"/>
              <a:gd name="connsiteY713" fmla="*/ 3180080 h 6857999"/>
              <a:gd name="connsiteX714" fmla="*/ 9579847 w 12191999"/>
              <a:gd name="connsiteY714" fmla="*/ 3152371 h 6857999"/>
              <a:gd name="connsiteX715" fmla="*/ 9521559 w 12191999"/>
              <a:gd name="connsiteY715" fmla="*/ 3115425 h 6857999"/>
              <a:gd name="connsiteX716" fmla="*/ 9492414 w 12191999"/>
              <a:gd name="connsiteY716" fmla="*/ 3096953 h 6857999"/>
              <a:gd name="connsiteX717" fmla="*/ 9472985 w 12191999"/>
              <a:gd name="connsiteY717" fmla="*/ 3069244 h 6857999"/>
              <a:gd name="connsiteX718" fmla="*/ 9443841 w 12191999"/>
              <a:gd name="connsiteY718" fmla="*/ 3041535 h 6857999"/>
              <a:gd name="connsiteX719" fmla="*/ 9434126 w 12191999"/>
              <a:gd name="connsiteY719" fmla="*/ 3013825 h 6857999"/>
              <a:gd name="connsiteX720" fmla="*/ 9404982 w 12191999"/>
              <a:gd name="connsiteY720" fmla="*/ 2829098 h 6857999"/>
              <a:gd name="connsiteX721" fmla="*/ 9385552 w 12191999"/>
              <a:gd name="connsiteY721" fmla="*/ 2801389 h 6857999"/>
              <a:gd name="connsiteX722" fmla="*/ 9375838 w 12191999"/>
              <a:gd name="connsiteY722" fmla="*/ 2773680 h 6857999"/>
              <a:gd name="connsiteX723" fmla="*/ 9356408 w 12191999"/>
              <a:gd name="connsiteY723" fmla="*/ 2745971 h 6857999"/>
              <a:gd name="connsiteX724" fmla="*/ 9346694 w 12191999"/>
              <a:gd name="connsiteY724" fmla="*/ 2699789 h 6857999"/>
              <a:gd name="connsiteX725" fmla="*/ 9356408 w 12191999"/>
              <a:gd name="connsiteY725" fmla="*/ 2616662 h 6857999"/>
              <a:gd name="connsiteX726" fmla="*/ 9385552 w 12191999"/>
              <a:gd name="connsiteY726" fmla="*/ 2625898 h 6857999"/>
              <a:gd name="connsiteX727" fmla="*/ 9404982 w 12191999"/>
              <a:gd name="connsiteY727" fmla="*/ 2662844 h 6857999"/>
              <a:gd name="connsiteX728" fmla="*/ 9414697 w 12191999"/>
              <a:gd name="connsiteY728" fmla="*/ 2736735 h 6857999"/>
              <a:gd name="connsiteX729" fmla="*/ 9424412 w 12191999"/>
              <a:gd name="connsiteY729" fmla="*/ 2764444 h 6857999"/>
              <a:gd name="connsiteX730" fmla="*/ 9463270 w 12191999"/>
              <a:gd name="connsiteY730" fmla="*/ 2782916 h 6857999"/>
              <a:gd name="connsiteX731" fmla="*/ 9492414 w 12191999"/>
              <a:gd name="connsiteY731" fmla="*/ 2810625 h 6857999"/>
              <a:gd name="connsiteX732" fmla="*/ 9599276 w 12191999"/>
              <a:gd name="connsiteY732" fmla="*/ 2810625 h 6857999"/>
              <a:gd name="connsiteX733" fmla="*/ 9608992 w 12191999"/>
              <a:gd name="connsiteY733" fmla="*/ 2598189 h 6857999"/>
              <a:gd name="connsiteX734" fmla="*/ 9589562 w 12191999"/>
              <a:gd name="connsiteY734" fmla="*/ 2570480 h 6857999"/>
              <a:gd name="connsiteX735" fmla="*/ 9550703 w 12191999"/>
              <a:gd name="connsiteY735" fmla="*/ 2552007 h 6857999"/>
              <a:gd name="connsiteX736" fmla="*/ 9511844 w 12191999"/>
              <a:gd name="connsiteY736" fmla="*/ 2468880 h 6857999"/>
              <a:gd name="connsiteX737" fmla="*/ 9521559 w 12191999"/>
              <a:gd name="connsiteY737" fmla="*/ 2367280 h 6857999"/>
              <a:gd name="connsiteX738" fmla="*/ 9579847 w 12191999"/>
              <a:gd name="connsiteY738" fmla="*/ 2339571 h 6857999"/>
              <a:gd name="connsiteX739" fmla="*/ 9939292 w 12191999"/>
              <a:gd name="connsiteY739" fmla="*/ 2321098 h 6857999"/>
              <a:gd name="connsiteX740" fmla="*/ 10007295 w 12191999"/>
              <a:gd name="connsiteY740" fmla="*/ 2284153 h 6857999"/>
              <a:gd name="connsiteX741" fmla="*/ 10065583 w 12191999"/>
              <a:gd name="connsiteY741" fmla="*/ 2247207 h 6857999"/>
              <a:gd name="connsiteX742" fmla="*/ 10075298 w 12191999"/>
              <a:gd name="connsiteY742" fmla="*/ 2201025 h 6857999"/>
              <a:gd name="connsiteX743" fmla="*/ 10104442 w 12191999"/>
              <a:gd name="connsiteY743" fmla="*/ 2182553 h 6857999"/>
              <a:gd name="connsiteX744" fmla="*/ 10123872 w 12191999"/>
              <a:gd name="connsiteY744" fmla="*/ 2154844 h 6857999"/>
              <a:gd name="connsiteX745" fmla="*/ 10133586 w 12191999"/>
              <a:gd name="connsiteY745" fmla="*/ 2108662 h 6857999"/>
              <a:gd name="connsiteX746" fmla="*/ 10172445 w 12191999"/>
              <a:gd name="connsiteY746" fmla="*/ 2044007 h 6857999"/>
              <a:gd name="connsiteX747" fmla="*/ 10162731 w 12191999"/>
              <a:gd name="connsiteY747" fmla="*/ 1933171 h 6857999"/>
              <a:gd name="connsiteX748" fmla="*/ 10133586 w 12191999"/>
              <a:gd name="connsiteY748" fmla="*/ 1905462 h 6857999"/>
              <a:gd name="connsiteX749" fmla="*/ 10123872 w 12191999"/>
              <a:gd name="connsiteY749" fmla="*/ 1877753 h 6857999"/>
              <a:gd name="connsiteX750" fmla="*/ 10075298 w 12191999"/>
              <a:gd name="connsiteY750" fmla="*/ 1831571 h 6857999"/>
              <a:gd name="connsiteX751" fmla="*/ 10046154 w 12191999"/>
              <a:gd name="connsiteY751" fmla="*/ 1665317 h 6857999"/>
              <a:gd name="connsiteX752" fmla="*/ 10017010 w 12191999"/>
              <a:gd name="connsiteY752" fmla="*/ 1656081 h 6857999"/>
              <a:gd name="connsiteX753" fmla="*/ 9949007 w 12191999"/>
              <a:gd name="connsiteY753" fmla="*/ 1619136 h 6857999"/>
              <a:gd name="connsiteX754" fmla="*/ 9919862 w 12191999"/>
              <a:gd name="connsiteY754" fmla="*/ 1609899 h 6857999"/>
              <a:gd name="connsiteX755" fmla="*/ 9958722 w 12191999"/>
              <a:gd name="connsiteY755" fmla="*/ 1591426 h 6857999"/>
              <a:gd name="connsiteX756" fmla="*/ 10017010 w 12191999"/>
              <a:gd name="connsiteY756" fmla="*/ 1628372 h 6857999"/>
              <a:gd name="connsiteX757" fmla="*/ 10133586 w 12191999"/>
              <a:gd name="connsiteY757" fmla="*/ 1656081 h 6857999"/>
              <a:gd name="connsiteX758" fmla="*/ 10162731 w 12191999"/>
              <a:gd name="connsiteY758" fmla="*/ 1683790 h 6857999"/>
              <a:gd name="connsiteX759" fmla="*/ 10191875 w 12191999"/>
              <a:gd name="connsiteY759" fmla="*/ 1702263 h 6857999"/>
              <a:gd name="connsiteX760" fmla="*/ 10230734 w 12191999"/>
              <a:gd name="connsiteY760" fmla="*/ 1757681 h 6857999"/>
              <a:gd name="connsiteX761" fmla="*/ 10240448 w 12191999"/>
              <a:gd name="connsiteY761" fmla="*/ 1794626 h 6857999"/>
              <a:gd name="connsiteX762" fmla="*/ 10259878 w 12191999"/>
              <a:gd name="connsiteY762" fmla="*/ 1822336 h 6857999"/>
              <a:gd name="connsiteX763" fmla="*/ 10327881 w 12191999"/>
              <a:gd name="connsiteY763" fmla="*/ 1933171 h 6857999"/>
              <a:gd name="connsiteX764" fmla="*/ 10427764 w 12191999"/>
              <a:gd name="connsiteY764" fmla="*/ 1936920 h 6857999"/>
              <a:gd name="connsiteX765" fmla="*/ 10452707 w 12191999"/>
              <a:gd name="connsiteY765" fmla="*/ 1924656 h 6857999"/>
              <a:gd name="connsiteX766" fmla="*/ 10465976 w 12191999"/>
              <a:gd name="connsiteY766" fmla="*/ 1934082 h 6857999"/>
              <a:gd name="connsiteX767" fmla="*/ 10502746 w 12191999"/>
              <a:gd name="connsiteY767" fmla="*/ 1942407 h 6857999"/>
              <a:gd name="connsiteX768" fmla="*/ 10638752 w 12191999"/>
              <a:gd name="connsiteY768" fmla="*/ 1951644 h 6857999"/>
              <a:gd name="connsiteX769" fmla="*/ 10667896 w 12191999"/>
              <a:gd name="connsiteY769" fmla="*/ 1914698 h 6857999"/>
              <a:gd name="connsiteX770" fmla="*/ 10706755 w 12191999"/>
              <a:gd name="connsiteY770" fmla="*/ 1877753 h 6857999"/>
              <a:gd name="connsiteX771" fmla="*/ 10716470 w 12191999"/>
              <a:gd name="connsiteY771" fmla="*/ 1850044 h 6857999"/>
              <a:gd name="connsiteX772" fmla="*/ 10755329 w 12191999"/>
              <a:gd name="connsiteY772" fmla="*/ 1794626 h 6857999"/>
              <a:gd name="connsiteX773" fmla="*/ 10765043 w 12191999"/>
              <a:gd name="connsiteY773" fmla="*/ 1757681 h 6857999"/>
              <a:gd name="connsiteX774" fmla="*/ 10774758 w 12191999"/>
              <a:gd name="connsiteY774" fmla="*/ 1729972 h 6857999"/>
              <a:gd name="connsiteX775" fmla="*/ 10784473 w 12191999"/>
              <a:gd name="connsiteY775" fmla="*/ 1554481 h 6857999"/>
              <a:gd name="connsiteX776" fmla="*/ 10881620 w 12191999"/>
              <a:gd name="connsiteY776" fmla="*/ 1545245 h 6857999"/>
              <a:gd name="connsiteX777" fmla="*/ 10862191 w 12191999"/>
              <a:gd name="connsiteY777" fmla="*/ 1517536 h 6857999"/>
              <a:gd name="connsiteX778" fmla="*/ 10842761 w 12191999"/>
              <a:gd name="connsiteY778" fmla="*/ 1489826 h 6857999"/>
              <a:gd name="connsiteX779" fmla="*/ 10765043 w 12191999"/>
              <a:gd name="connsiteY779" fmla="*/ 1526772 h 6857999"/>
              <a:gd name="connsiteX780" fmla="*/ 10755329 w 12191999"/>
              <a:gd name="connsiteY780" fmla="*/ 1563717 h 6857999"/>
              <a:gd name="connsiteX781" fmla="*/ 10735899 w 12191999"/>
              <a:gd name="connsiteY781" fmla="*/ 1628372 h 6857999"/>
              <a:gd name="connsiteX782" fmla="*/ 10706755 w 12191999"/>
              <a:gd name="connsiteY782" fmla="*/ 1729972 h 6857999"/>
              <a:gd name="connsiteX783" fmla="*/ 10687326 w 12191999"/>
              <a:gd name="connsiteY783" fmla="*/ 1757681 h 6857999"/>
              <a:gd name="connsiteX784" fmla="*/ 10667896 w 12191999"/>
              <a:gd name="connsiteY784" fmla="*/ 1794626 h 6857999"/>
              <a:gd name="connsiteX785" fmla="*/ 10599893 w 12191999"/>
              <a:gd name="connsiteY785" fmla="*/ 1840807 h 6857999"/>
              <a:gd name="connsiteX786" fmla="*/ 10570749 w 12191999"/>
              <a:gd name="connsiteY786" fmla="*/ 1850044 h 6857999"/>
              <a:gd name="connsiteX787" fmla="*/ 10541605 w 12191999"/>
              <a:gd name="connsiteY787" fmla="*/ 1868516 h 6857999"/>
              <a:gd name="connsiteX788" fmla="*/ 10498149 w 12191999"/>
              <a:gd name="connsiteY788" fmla="*/ 1874516 h 6857999"/>
              <a:gd name="connsiteX789" fmla="*/ 10455494 w 12191999"/>
              <a:gd name="connsiteY789" fmla="*/ 1877656 h 6857999"/>
              <a:gd name="connsiteX790" fmla="*/ 10434743 w 12191999"/>
              <a:gd name="connsiteY790" fmla="*/ 1831571 h 6857999"/>
              <a:gd name="connsiteX791" fmla="*/ 10415313 w 12191999"/>
              <a:gd name="connsiteY791" fmla="*/ 1803863 h 6857999"/>
              <a:gd name="connsiteX792" fmla="*/ 10366740 w 12191999"/>
              <a:gd name="connsiteY792" fmla="*/ 1794626 h 6857999"/>
              <a:gd name="connsiteX793" fmla="*/ 10318166 w 12191999"/>
              <a:gd name="connsiteY793" fmla="*/ 1729972 h 6857999"/>
              <a:gd name="connsiteX794" fmla="*/ 10308451 w 12191999"/>
              <a:gd name="connsiteY794" fmla="*/ 1674554 h 6857999"/>
              <a:gd name="connsiteX795" fmla="*/ 10298737 w 12191999"/>
              <a:gd name="connsiteY795" fmla="*/ 1646845 h 6857999"/>
              <a:gd name="connsiteX796" fmla="*/ 10318166 w 12191999"/>
              <a:gd name="connsiteY796" fmla="*/ 1600663 h 6857999"/>
              <a:gd name="connsiteX797" fmla="*/ 10386169 w 12191999"/>
              <a:gd name="connsiteY797" fmla="*/ 1545245 h 6857999"/>
              <a:gd name="connsiteX798" fmla="*/ 10463887 w 12191999"/>
              <a:gd name="connsiteY798" fmla="*/ 1526772 h 6857999"/>
              <a:gd name="connsiteX799" fmla="*/ 10531890 w 12191999"/>
              <a:gd name="connsiteY799" fmla="*/ 1489826 h 6857999"/>
              <a:gd name="connsiteX800" fmla="*/ 10570749 w 12191999"/>
              <a:gd name="connsiteY800" fmla="*/ 1462117 h 6857999"/>
              <a:gd name="connsiteX801" fmla="*/ 10599893 w 12191999"/>
              <a:gd name="connsiteY801" fmla="*/ 1443645 h 6857999"/>
              <a:gd name="connsiteX802" fmla="*/ 10638752 w 12191999"/>
              <a:gd name="connsiteY802" fmla="*/ 1415936 h 6857999"/>
              <a:gd name="connsiteX803" fmla="*/ 10716470 w 12191999"/>
              <a:gd name="connsiteY803" fmla="*/ 1369754 h 6857999"/>
              <a:gd name="connsiteX804" fmla="*/ 10745614 w 12191999"/>
              <a:gd name="connsiteY804" fmla="*/ 1342045 h 6857999"/>
              <a:gd name="connsiteX805" fmla="*/ 10755329 w 12191999"/>
              <a:gd name="connsiteY805" fmla="*/ 1314336 h 6857999"/>
              <a:gd name="connsiteX806" fmla="*/ 10774758 w 12191999"/>
              <a:gd name="connsiteY806" fmla="*/ 1286626 h 6857999"/>
              <a:gd name="connsiteX807" fmla="*/ 10726185 w 12191999"/>
              <a:gd name="connsiteY807" fmla="*/ 1194263 h 6857999"/>
              <a:gd name="connsiteX808" fmla="*/ 10706755 w 12191999"/>
              <a:gd name="connsiteY808" fmla="*/ 1166554 h 6857999"/>
              <a:gd name="connsiteX809" fmla="*/ 10619323 w 12191999"/>
              <a:gd name="connsiteY809" fmla="*/ 1120372 h 6857999"/>
              <a:gd name="connsiteX810" fmla="*/ 10570749 w 12191999"/>
              <a:gd name="connsiteY810" fmla="*/ 1111136 h 6857999"/>
              <a:gd name="connsiteX811" fmla="*/ 10580464 w 12191999"/>
              <a:gd name="connsiteY811" fmla="*/ 1028008 h 6857999"/>
              <a:gd name="connsiteX812" fmla="*/ 10667896 w 12191999"/>
              <a:gd name="connsiteY812" fmla="*/ 1018772 h 6857999"/>
              <a:gd name="connsiteX813" fmla="*/ 10706755 w 12191999"/>
              <a:gd name="connsiteY813" fmla="*/ 1009536 h 6857999"/>
              <a:gd name="connsiteX814" fmla="*/ 10735899 w 12191999"/>
              <a:gd name="connsiteY814" fmla="*/ 991062 h 6857999"/>
              <a:gd name="connsiteX815" fmla="*/ 10910765 w 12191999"/>
              <a:gd name="connsiteY815" fmla="*/ 991062 h 6857999"/>
              <a:gd name="connsiteX816" fmla="*/ 11124489 w 12191999"/>
              <a:gd name="connsiteY816" fmla="*/ 981825 h 6857999"/>
              <a:gd name="connsiteX817" fmla="*/ 11182777 w 12191999"/>
              <a:gd name="connsiteY817" fmla="*/ 954117 h 6857999"/>
              <a:gd name="connsiteX818" fmla="*/ 11250779 w 12191999"/>
              <a:gd name="connsiteY818" fmla="*/ 935645 h 6857999"/>
              <a:gd name="connsiteX819" fmla="*/ 11338213 w 12191999"/>
              <a:gd name="connsiteY819" fmla="*/ 870990 h 6857999"/>
              <a:gd name="connsiteX820" fmla="*/ 11367357 w 12191999"/>
              <a:gd name="connsiteY820" fmla="*/ 861754 h 6857999"/>
              <a:gd name="connsiteX821" fmla="*/ 11396501 w 12191999"/>
              <a:gd name="connsiteY821" fmla="*/ 834045 h 6857999"/>
              <a:gd name="connsiteX822" fmla="*/ 11493648 w 12191999"/>
              <a:gd name="connsiteY822" fmla="*/ 834045 h 6857999"/>
              <a:gd name="connsiteX823" fmla="*/ 11483933 w 12191999"/>
              <a:gd name="connsiteY823" fmla="*/ 991062 h 6857999"/>
              <a:gd name="connsiteX824" fmla="*/ 11357641 w 12191999"/>
              <a:gd name="connsiteY824" fmla="*/ 1018772 h 6857999"/>
              <a:gd name="connsiteX825" fmla="*/ 11318783 w 12191999"/>
              <a:gd name="connsiteY825" fmla="*/ 1028008 h 6857999"/>
              <a:gd name="connsiteX826" fmla="*/ 11299353 w 12191999"/>
              <a:gd name="connsiteY826" fmla="*/ 1055717 h 6857999"/>
              <a:gd name="connsiteX827" fmla="*/ 11270209 w 12191999"/>
              <a:gd name="connsiteY827" fmla="*/ 1074190 h 6857999"/>
              <a:gd name="connsiteX828" fmla="*/ 11260495 w 12191999"/>
              <a:gd name="connsiteY828" fmla="*/ 1101899 h 6857999"/>
              <a:gd name="connsiteX829" fmla="*/ 11241065 w 12191999"/>
              <a:gd name="connsiteY829" fmla="*/ 1166554 h 6857999"/>
              <a:gd name="connsiteX830" fmla="*/ 11435359 w 12191999"/>
              <a:gd name="connsiteY830" fmla="*/ 1175790 h 6857999"/>
              <a:gd name="connsiteX831" fmla="*/ 11464503 w 12191999"/>
              <a:gd name="connsiteY831" fmla="*/ 1138845 h 6857999"/>
              <a:gd name="connsiteX832" fmla="*/ 11493648 w 12191999"/>
              <a:gd name="connsiteY832" fmla="*/ 1111136 h 6857999"/>
              <a:gd name="connsiteX833" fmla="*/ 11513077 w 12191999"/>
              <a:gd name="connsiteY833" fmla="*/ 1083426 h 6857999"/>
              <a:gd name="connsiteX834" fmla="*/ 11571365 w 12191999"/>
              <a:gd name="connsiteY834" fmla="*/ 1055717 h 6857999"/>
              <a:gd name="connsiteX835" fmla="*/ 11619939 w 12191999"/>
              <a:gd name="connsiteY835" fmla="*/ 1028008 h 6857999"/>
              <a:gd name="connsiteX836" fmla="*/ 11687943 w 12191999"/>
              <a:gd name="connsiteY836" fmla="*/ 981825 h 6857999"/>
              <a:gd name="connsiteX837" fmla="*/ 11717087 w 12191999"/>
              <a:gd name="connsiteY837" fmla="*/ 972590 h 6857999"/>
              <a:gd name="connsiteX838" fmla="*/ 11746231 w 12191999"/>
              <a:gd name="connsiteY838" fmla="*/ 954117 h 6857999"/>
              <a:gd name="connsiteX839" fmla="*/ 11804519 w 12191999"/>
              <a:gd name="connsiteY839" fmla="*/ 926408 h 6857999"/>
              <a:gd name="connsiteX840" fmla="*/ 11833663 w 12191999"/>
              <a:gd name="connsiteY840" fmla="*/ 898699 h 6857999"/>
              <a:gd name="connsiteX841" fmla="*/ 11872523 w 12191999"/>
              <a:gd name="connsiteY841" fmla="*/ 880226 h 6857999"/>
              <a:gd name="connsiteX842" fmla="*/ 11901667 w 12191999"/>
              <a:gd name="connsiteY842" fmla="*/ 861754 h 6857999"/>
              <a:gd name="connsiteX843" fmla="*/ 11940525 w 12191999"/>
              <a:gd name="connsiteY843" fmla="*/ 852517 h 6857999"/>
              <a:gd name="connsiteX844" fmla="*/ 12037673 w 12191999"/>
              <a:gd name="connsiteY844" fmla="*/ 834045 h 6857999"/>
              <a:gd name="connsiteX845" fmla="*/ 12066817 w 12191999"/>
              <a:gd name="connsiteY845" fmla="*/ 806336 h 6857999"/>
              <a:gd name="connsiteX846" fmla="*/ 12095961 w 12191999"/>
              <a:gd name="connsiteY846" fmla="*/ 797099 h 6857999"/>
              <a:gd name="connsiteX847" fmla="*/ 12115391 w 12191999"/>
              <a:gd name="connsiteY847" fmla="*/ 769390 h 6857999"/>
              <a:gd name="connsiteX848" fmla="*/ 12115391 w 12191999"/>
              <a:gd name="connsiteY848" fmla="*/ 603136 h 6857999"/>
              <a:gd name="connsiteX849" fmla="*/ 12057101 w 12191999"/>
              <a:gd name="connsiteY849" fmla="*/ 566190 h 6857999"/>
              <a:gd name="connsiteX850" fmla="*/ 11979385 w 12191999"/>
              <a:gd name="connsiteY850" fmla="*/ 547717 h 6857999"/>
              <a:gd name="connsiteX851" fmla="*/ 11921095 w 12191999"/>
              <a:gd name="connsiteY851" fmla="*/ 529245 h 6857999"/>
              <a:gd name="connsiteX852" fmla="*/ 11804519 w 12191999"/>
              <a:gd name="connsiteY852" fmla="*/ 510772 h 6857999"/>
              <a:gd name="connsiteX853" fmla="*/ 11765661 w 12191999"/>
              <a:gd name="connsiteY853" fmla="*/ 492299 h 6857999"/>
              <a:gd name="connsiteX854" fmla="*/ 11678227 w 12191999"/>
              <a:gd name="connsiteY854" fmla="*/ 510772 h 6857999"/>
              <a:gd name="connsiteX855" fmla="*/ 11581081 w 12191999"/>
              <a:gd name="connsiteY855" fmla="*/ 538481 h 6857999"/>
              <a:gd name="connsiteX856" fmla="*/ 10862191 w 12191999"/>
              <a:gd name="connsiteY856" fmla="*/ 501536 h 6857999"/>
              <a:gd name="connsiteX857" fmla="*/ 10774758 w 12191999"/>
              <a:gd name="connsiteY857" fmla="*/ 473826 h 6857999"/>
              <a:gd name="connsiteX858" fmla="*/ 10745614 w 12191999"/>
              <a:gd name="connsiteY858" fmla="*/ 446117 h 6857999"/>
              <a:gd name="connsiteX859" fmla="*/ 10658181 w 12191999"/>
              <a:gd name="connsiteY859" fmla="*/ 427645 h 6857999"/>
              <a:gd name="connsiteX860" fmla="*/ 10405599 w 12191999"/>
              <a:gd name="connsiteY860" fmla="*/ 427645 h 6857999"/>
              <a:gd name="connsiteX861" fmla="*/ 10386169 w 12191999"/>
              <a:gd name="connsiteY861" fmla="*/ 455354 h 6857999"/>
              <a:gd name="connsiteX862" fmla="*/ 10308451 w 12191999"/>
              <a:gd name="connsiteY862" fmla="*/ 483063 h 6857999"/>
              <a:gd name="connsiteX863" fmla="*/ 10085013 w 12191999"/>
              <a:gd name="connsiteY863" fmla="*/ 473826 h 6857999"/>
              <a:gd name="connsiteX864" fmla="*/ 10026724 w 12191999"/>
              <a:gd name="connsiteY864" fmla="*/ 464590 h 6857999"/>
              <a:gd name="connsiteX865" fmla="*/ 9997580 w 12191999"/>
              <a:gd name="connsiteY865" fmla="*/ 446117 h 6857999"/>
              <a:gd name="connsiteX866" fmla="*/ 9900433 w 12191999"/>
              <a:gd name="connsiteY866" fmla="*/ 427645 h 6857999"/>
              <a:gd name="connsiteX867" fmla="*/ 9861574 w 12191999"/>
              <a:gd name="connsiteY867" fmla="*/ 399936 h 6857999"/>
              <a:gd name="connsiteX868" fmla="*/ 9754712 w 12191999"/>
              <a:gd name="connsiteY868" fmla="*/ 390699 h 6857999"/>
              <a:gd name="connsiteX869" fmla="*/ 9725568 w 12191999"/>
              <a:gd name="connsiteY869" fmla="*/ 381463 h 6857999"/>
              <a:gd name="connsiteX870" fmla="*/ 9715853 w 12191999"/>
              <a:gd name="connsiteY870" fmla="*/ 353754 h 6857999"/>
              <a:gd name="connsiteX871" fmla="*/ 9706138 w 12191999"/>
              <a:gd name="connsiteY871" fmla="*/ 307572 h 6857999"/>
              <a:gd name="connsiteX872" fmla="*/ 9715853 w 12191999"/>
              <a:gd name="connsiteY872" fmla="*/ 270626 h 6857999"/>
              <a:gd name="connsiteX873" fmla="*/ 9631015 w 12191999"/>
              <a:gd name="connsiteY873" fmla="*/ 267639 h 6857999"/>
              <a:gd name="connsiteX874" fmla="*/ 1944277 w 12191999"/>
              <a:gd name="connsiteY874" fmla="*/ 178432 h 6857999"/>
              <a:gd name="connsiteX875" fmla="*/ 1893072 w 12191999"/>
              <a:gd name="connsiteY875" fmla="*/ 209550 h 6857999"/>
              <a:gd name="connsiteX876" fmla="*/ 1848991 w 12191999"/>
              <a:gd name="connsiteY876" fmla="*/ 240030 h 6857999"/>
              <a:gd name="connsiteX877" fmla="*/ 1901087 w 12191999"/>
              <a:gd name="connsiteY877" fmla="*/ 270510 h 6857999"/>
              <a:gd name="connsiteX878" fmla="*/ 1957189 w 12191999"/>
              <a:gd name="connsiteY878" fmla="*/ 266700 h 6857999"/>
              <a:gd name="connsiteX879" fmla="*/ 1965205 w 12191999"/>
              <a:gd name="connsiteY879" fmla="*/ 255270 h 6857999"/>
              <a:gd name="connsiteX880" fmla="*/ 1977226 w 12191999"/>
              <a:gd name="connsiteY880" fmla="*/ 247650 h 6857999"/>
              <a:gd name="connsiteX881" fmla="*/ 1981234 w 12191999"/>
              <a:gd name="connsiteY881" fmla="*/ 236220 h 6857999"/>
              <a:gd name="connsiteX882" fmla="*/ 2021306 w 12191999"/>
              <a:gd name="connsiteY882" fmla="*/ 236220 h 6857999"/>
              <a:gd name="connsiteX883" fmla="*/ 2033328 w 12191999"/>
              <a:gd name="connsiteY883" fmla="*/ 243840 h 6857999"/>
              <a:gd name="connsiteX884" fmla="*/ 2045351 w 12191999"/>
              <a:gd name="connsiteY884" fmla="*/ 247650 h 6857999"/>
              <a:gd name="connsiteX885" fmla="*/ 2065387 w 12191999"/>
              <a:gd name="connsiteY885" fmla="*/ 262890 h 6857999"/>
              <a:gd name="connsiteX886" fmla="*/ 2077408 w 12191999"/>
              <a:gd name="connsiteY886" fmla="*/ 274320 h 6857999"/>
              <a:gd name="connsiteX887" fmla="*/ 2113476 w 12191999"/>
              <a:gd name="connsiteY887" fmla="*/ 281940 h 6857999"/>
              <a:gd name="connsiteX888" fmla="*/ 2129504 w 12191999"/>
              <a:gd name="connsiteY888" fmla="*/ 285750 h 6857999"/>
              <a:gd name="connsiteX889" fmla="*/ 2201636 w 12191999"/>
              <a:gd name="connsiteY889" fmla="*/ 297180 h 6857999"/>
              <a:gd name="connsiteX890" fmla="*/ 2221672 w 12191999"/>
              <a:gd name="connsiteY890" fmla="*/ 312420 h 6857999"/>
              <a:gd name="connsiteX891" fmla="*/ 2245717 w 12191999"/>
              <a:gd name="connsiteY891" fmla="*/ 331470 h 6857999"/>
              <a:gd name="connsiteX892" fmla="*/ 2257738 w 12191999"/>
              <a:gd name="connsiteY892" fmla="*/ 342900 h 6857999"/>
              <a:gd name="connsiteX893" fmla="*/ 2261747 w 12191999"/>
              <a:gd name="connsiteY893" fmla="*/ 361950 h 6857999"/>
              <a:gd name="connsiteX894" fmla="*/ 2277775 w 12191999"/>
              <a:gd name="connsiteY894" fmla="*/ 369570 h 6857999"/>
              <a:gd name="connsiteX895" fmla="*/ 2289797 w 12191999"/>
              <a:gd name="connsiteY895" fmla="*/ 373380 h 6857999"/>
              <a:gd name="connsiteX896" fmla="*/ 2313842 w 12191999"/>
              <a:gd name="connsiteY896" fmla="*/ 384810 h 6857999"/>
              <a:gd name="connsiteX897" fmla="*/ 2361929 w 12191999"/>
              <a:gd name="connsiteY897" fmla="*/ 377190 h 6857999"/>
              <a:gd name="connsiteX898" fmla="*/ 2373951 w 12191999"/>
              <a:gd name="connsiteY898" fmla="*/ 369570 h 6857999"/>
              <a:gd name="connsiteX899" fmla="*/ 2389981 w 12191999"/>
              <a:gd name="connsiteY899" fmla="*/ 365760 h 6857999"/>
              <a:gd name="connsiteX900" fmla="*/ 2406009 w 12191999"/>
              <a:gd name="connsiteY900" fmla="*/ 358140 h 6857999"/>
              <a:gd name="connsiteX901" fmla="*/ 2410016 w 12191999"/>
              <a:gd name="connsiteY901" fmla="*/ 346710 h 6857999"/>
              <a:gd name="connsiteX902" fmla="*/ 2462344 w 12191999"/>
              <a:gd name="connsiteY902" fmla="*/ 344464 h 6857999"/>
              <a:gd name="connsiteX903" fmla="*/ 2514207 w 12191999"/>
              <a:gd name="connsiteY903" fmla="*/ 339090 h 6857999"/>
              <a:gd name="connsiteX904" fmla="*/ 2526229 w 12191999"/>
              <a:gd name="connsiteY904" fmla="*/ 323850 h 6857999"/>
              <a:gd name="connsiteX905" fmla="*/ 2510200 w 12191999"/>
              <a:gd name="connsiteY905" fmla="*/ 266700 h 6857999"/>
              <a:gd name="connsiteX906" fmla="*/ 2470126 w 12191999"/>
              <a:gd name="connsiteY906" fmla="*/ 274320 h 6857999"/>
              <a:gd name="connsiteX907" fmla="*/ 2430053 w 12191999"/>
              <a:gd name="connsiteY907" fmla="*/ 278130 h 6857999"/>
              <a:gd name="connsiteX908" fmla="*/ 2418031 w 12191999"/>
              <a:gd name="connsiteY908" fmla="*/ 281940 h 6857999"/>
              <a:gd name="connsiteX909" fmla="*/ 2406009 w 12191999"/>
              <a:gd name="connsiteY909" fmla="*/ 293370 h 6857999"/>
              <a:gd name="connsiteX910" fmla="*/ 2397995 w 12191999"/>
              <a:gd name="connsiteY910" fmla="*/ 304800 h 6857999"/>
              <a:gd name="connsiteX911" fmla="*/ 2393473 w 12191999"/>
              <a:gd name="connsiteY911" fmla="*/ 323534 h 6857999"/>
              <a:gd name="connsiteX912" fmla="*/ 2394965 w 12191999"/>
              <a:gd name="connsiteY912" fmla="*/ 329931 h 6857999"/>
              <a:gd name="connsiteX913" fmla="*/ 2385974 w 12191999"/>
              <a:gd name="connsiteY913" fmla="*/ 323850 h 6857999"/>
              <a:gd name="connsiteX914" fmla="*/ 2365936 w 12191999"/>
              <a:gd name="connsiteY914" fmla="*/ 320040 h 6857999"/>
              <a:gd name="connsiteX915" fmla="*/ 2349906 w 12191999"/>
              <a:gd name="connsiteY915" fmla="*/ 312420 h 6857999"/>
              <a:gd name="connsiteX916" fmla="*/ 2337885 w 12191999"/>
              <a:gd name="connsiteY916" fmla="*/ 304800 h 6857999"/>
              <a:gd name="connsiteX917" fmla="*/ 2317849 w 12191999"/>
              <a:gd name="connsiteY917" fmla="*/ 300990 h 6857999"/>
              <a:gd name="connsiteX918" fmla="*/ 2292396 w 12191999"/>
              <a:gd name="connsiteY918" fmla="*/ 299890 h 6857999"/>
              <a:gd name="connsiteX919" fmla="*/ 2301819 w 12191999"/>
              <a:gd name="connsiteY919" fmla="*/ 289560 h 6857999"/>
              <a:gd name="connsiteX920" fmla="*/ 2325863 w 12191999"/>
              <a:gd name="connsiteY920" fmla="*/ 270510 h 6857999"/>
              <a:gd name="connsiteX921" fmla="*/ 2341892 w 12191999"/>
              <a:gd name="connsiteY921" fmla="*/ 262890 h 6857999"/>
              <a:gd name="connsiteX922" fmla="*/ 2361929 w 12191999"/>
              <a:gd name="connsiteY922" fmla="*/ 259080 h 6857999"/>
              <a:gd name="connsiteX923" fmla="*/ 2373951 w 12191999"/>
              <a:gd name="connsiteY923" fmla="*/ 255270 h 6857999"/>
              <a:gd name="connsiteX924" fmla="*/ 2369943 w 12191999"/>
              <a:gd name="connsiteY924" fmla="*/ 220980 h 6857999"/>
              <a:gd name="connsiteX925" fmla="*/ 2337885 w 12191999"/>
              <a:gd name="connsiteY925" fmla="*/ 217170 h 6857999"/>
              <a:gd name="connsiteX926" fmla="*/ 2289797 w 12191999"/>
              <a:gd name="connsiteY926" fmla="*/ 224790 h 6857999"/>
              <a:gd name="connsiteX927" fmla="*/ 2253731 w 12191999"/>
              <a:gd name="connsiteY927" fmla="*/ 220980 h 6857999"/>
              <a:gd name="connsiteX928" fmla="*/ 2245716 w 12191999"/>
              <a:gd name="connsiteY928" fmla="*/ 232410 h 6857999"/>
              <a:gd name="connsiteX929" fmla="*/ 2248853 w 12191999"/>
              <a:gd name="connsiteY929" fmla="*/ 298008 h 6857999"/>
              <a:gd name="connsiteX930" fmla="*/ 2229687 w 12191999"/>
              <a:gd name="connsiteY930" fmla="*/ 297180 h 6857999"/>
              <a:gd name="connsiteX931" fmla="*/ 2201636 w 12191999"/>
              <a:gd name="connsiteY931" fmla="*/ 270510 h 6857999"/>
              <a:gd name="connsiteX932" fmla="*/ 2193621 w 12191999"/>
              <a:gd name="connsiteY932" fmla="*/ 243840 h 6857999"/>
              <a:gd name="connsiteX933" fmla="*/ 2181600 w 12191999"/>
              <a:gd name="connsiteY933" fmla="*/ 236220 h 6857999"/>
              <a:gd name="connsiteX934" fmla="*/ 2153548 w 12191999"/>
              <a:gd name="connsiteY934" fmla="*/ 217170 h 6857999"/>
              <a:gd name="connsiteX935" fmla="*/ 2137518 w 12191999"/>
              <a:gd name="connsiteY935" fmla="*/ 209550 h 6857999"/>
              <a:gd name="connsiteX936" fmla="*/ 2081416 w 12191999"/>
              <a:gd name="connsiteY936" fmla="*/ 205740 h 6857999"/>
              <a:gd name="connsiteX937" fmla="*/ 2069394 w 12191999"/>
              <a:gd name="connsiteY937" fmla="*/ 198120 h 6857999"/>
              <a:gd name="connsiteX938" fmla="*/ 2053365 w 12191999"/>
              <a:gd name="connsiteY938" fmla="*/ 194310 h 6857999"/>
              <a:gd name="connsiteX939" fmla="*/ 2041344 w 12191999"/>
              <a:gd name="connsiteY939" fmla="*/ 190500 h 6857999"/>
              <a:gd name="connsiteX940" fmla="*/ 1944277 w 12191999"/>
              <a:gd name="connsiteY940" fmla="*/ 178432 h 6857999"/>
              <a:gd name="connsiteX941" fmla="*/ 4610038 w 12191999"/>
              <a:gd name="connsiteY941" fmla="*/ 1 h 6857999"/>
              <a:gd name="connsiteX942" fmla="*/ 4549927 w 12191999"/>
              <a:gd name="connsiteY942" fmla="*/ 15240 h 6857999"/>
              <a:gd name="connsiteX943" fmla="*/ 4505848 w 12191999"/>
              <a:gd name="connsiteY943" fmla="*/ 30481 h 6857999"/>
              <a:gd name="connsiteX944" fmla="*/ 4473788 w 12191999"/>
              <a:gd name="connsiteY944" fmla="*/ 38100 h 6857999"/>
              <a:gd name="connsiteX945" fmla="*/ 4441730 w 12191999"/>
              <a:gd name="connsiteY945" fmla="*/ 57150 h 6857999"/>
              <a:gd name="connsiteX946" fmla="*/ 4405664 w 12191999"/>
              <a:gd name="connsiteY946" fmla="*/ 60961 h 6857999"/>
              <a:gd name="connsiteX947" fmla="*/ 4361583 w 12191999"/>
              <a:gd name="connsiteY947" fmla="*/ 68581 h 6857999"/>
              <a:gd name="connsiteX948" fmla="*/ 3952836 w 12191999"/>
              <a:gd name="connsiteY948" fmla="*/ 76200 h 6857999"/>
              <a:gd name="connsiteX949" fmla="*/ 3912763 w 12191999"/>
              <a:gd name="connsiteY949" fmla="*/ 83820 h 6857999"/>
              <a:gd name="connsiteX950" fmla="*/ 3852654 w 12191999"/>
              <a:gd name="connsiteY950" fmla="*/ 91441 h 6857999"/>
              <a:gd name="connsiteX951" fmla="*/ 3668317 w 12191999"/>
              <a:gd name="connsiteY951" fmla="*/ 102871 h 6857999"/>
              <a:gd name="connsiteX952" fmla="*/ 3656295 w 12191999"/>
              <a:gd name="connsiteY952" fmla="*/ 114300 h 6857999"/>
              <a:gd name="connsiteX953" fmla="*/ 3632251 w 12191999"/>
              <a:gd name="connsiteY953" fmla="*/ 121921 h 6857999"/>
              <a:gd name="connsiteX954" fmla="*/ 3600193 w 12191999"/>
              <a:gd name="connsiteY954" fmla="*/ 133350 h 6857999"/>
              <a:gd name="connsiteX955" fmla="*/ 3590387 w 12191999"/>
              <a:gd name="connsiteY955" fmla="*/ 138846 h 6857999"/>
              <a:gd name="connsiteX956" fmla="*/ 3594272 w 12191999"/>
              <a:gd name="connsiteY956" fmla="*/ 128445 h 6857999"/>
              <a:gd name="connsiteX957" fmla="*/ 3600193 w 12191999"/>
              <a:gd name="connsiteY957" fmla="*/ 110490 h 6857999"/>
              <a:gd name="connsiteX958" fmla="*/ 3596185 w 12191999"/>
              <a:gd name="connsiteY958" fmla="*/ 87630 h 6857999"/>
              <a:gd name="connsiteX959" fmla="*/ 3576149 w 12191999"/>
              <a:gd name="connsiteY959" fmla="*/ 80010 h 6857999"/>
              <a:gd name="connsiteX960" fmla="*/ 3487988 w 12191999"/>
              <a:gd name="connsiteY960" fmla="*/ 72390 h 6857999"/>
              <a:gd name="connsiteX961" fmla="*/ 3335709 w 12191999"/>
              <a:gd name="connsiteY961" fmla="*/ 76200 h 6857999"/>
              <a:gd name="connsiteX962" fmla="*/ 3287621 w 12191999"/>
              <a:gd name="connsiteY962" fmla="*/ 83820 h 6857999"/>
              <a:gd name="connsiteX963" fmla="*/ 3243540 w 12191999"/>
              <a:gd name="connsiteY963" fmla="*/ 87630 h 6857999"/>
              <a:gd name="connsiteX964" fmla="*/ 2762662 w 12191999"/>
              <a:gd name="connsiteY964" fmla="*/ 95250 h 6857999"/>
              <a:gd name="connsiteX965" fmla="*/ 2718580 w 12191999"/>
              <a:gd name="connsiteY965" fmla="*/ 99060 h 6857999"/>
              <a:gd name="connsiteX966" fmla="*/ 2690530 w 12191999"/>
              <a:gd name="connsiteY966" fmla="*/ 106680 h 6857999"/>
              <a:gd name="connsiteX967" fmla="*/ 2670494 w 12191999"/>
              <a:gd name="connsiteY967" fmla="*/ 110490 h 6857999"/>
              <a:gd name="connsiteX968" fmla="*/ 2658472 w 12191999"/>
              <a:gd name="connsiteY968" fmla="*/ 114300 h 6857999"/>
              <a:gd name="connsiteX969" fmla="*/ 2642441 w 12191999"/>
              <a:gd name="connsiteY969" fmla="*/ 118110 h 6857999"/>
              <a:gd name="connsiteX970" fmla="*/ 2618398 w 12191999"/>
              <a:gd name="connsiteY970" fmla="*/ 133350 h 6857999"/>
              <a:gd name="connsiteX971" fmla="*/ 2602369 w 12191999"/>
              <a:gd name="connsiteY971" fmla="*/ 137160 h 6857999"/>
              <a:gd name="connsiteX972" fmla="*/ 2582332 w 12191999"/>
              <a:gd name="connsiteY972" fmla="*/ 144780 h 6857999"/>
              <a:gd name="connsiteX973" fmla="*/ 2558289 w 12191999"/>
              <a:gd name="connsiteY973" fmla="*/ 148590 h 6857999"/>
              <a:gd name="connsiteX974" fmla="*/ 2530237 w 12191999"/>
              <a:gd name="connsiteY974" fmla="*/ 163830 h 6857999"/>
              <a:gd name="connsiteX975" fmla="*/ 2474135 w 12191999"/>
              <a:gd name="connsiteY975" fmla="*/ 156210 h 6857999"/>
              <a:gd name="connsiteX976" fmla="*/ 2486157 w 12191999"/>
              <a:gd name="connsiteY976" fmla="*/ 201930 h 6857999"/>
              <a:gd name="connsiteX977" fmla="*/ 2490164 w 12191999"/>
              <a:gd name="connsiteY977" fmla="*/ 213360 h 6857999"/>
              <a:gd name="connsiteX978" fmla="*/ 2510201 w 12191999"/>
              <a:gd name="connsiteY978" fmla="*/ 224790 h 6857999"/>
              <a:gd name="connsiteX979" fmla="*/ 2526230 w 12191999"/>
              <a:gd name="connsiteY979" fmla="*/ 236220 h 6857999"/>
              <a:gd name="connsiteX980" fmla="*/ 2562296 w 12191999"/>
              <a:gd name="connsiteY980" fmla="*/ 247650 h 6857999"/>
              <a:gd name="connsiteX981" fmla="*/ 2574318 w 12191999"/>
              <a:gd name="connsiteY981" fmla="*/ 255270 h 6857999"/>
              <a:gd name="connsiteX982" fmla="*/ 2586340 w 12191999"/>
              <a:gd name="connsiteY982" fmla="*/ 259080 h 6857999"/>
              <a:gd name="connsiteX983" fmla="*/ 2822772 w 12191999"/>
              <a:gd name="connsiteY983" fmla="*/ 266700 h 6857999"/>
              <a:gd name="connsiteX984" fmla="*/ 2858837 w 12191999"/>
              <a:gd name="connsiteY984" fmla="*/ 270510 h 6857999"/>
              <a:gd name="connsiteX985" fmla="*/ 2862845 w 12191999"/>
              <a:gd name="connsiteY985" fmla="*/ 297180 h 6857999"/>
              <a:gd name="connsiteX986" fmla="*/ 2886889 w 12191999"/>
              <a:gd name="connsiteY986" fmla="*/ 300990 h 6857999"/>
              <a:gd name="connsiteX987" fmla="*/ 2898910 w 12191999"/>
              <a:gd name="connsiteY987" fmla="*/ 308610 h 6857999"/>
              <a:gd name="connsiteX988" fmla="*/ 2918948 w 12191999"/>
              <a:gd name="connsiteY988" fmla="*/ 312420 h 6857999"/>
              <a:gd name="connsiteX989" fmla="*/ 2959021 w 12191999"/>
              <a:gd name="connsiteY989" fmla="*/ 320040 h 6857999"/>
              <a:gd name="connsiteX990" fmla="*/ 3022161 w 12191999"/>
              <a:gd name="connsiteY990" fmla="*/ 314037 h 6857999"/>
              <a:gd name="connsiteX991" fmla="*/ 3016324 w 12191999"/>
              <a:gd name="connsiteY991" fmla="*/ 323699 h 6857999"/>
              <a:gd name="connsiteX992" fmla="*/ 3007109 w 12191999"/>
              <a:gd name="connsiteY992" fmla="*/ 331470 h 6857999"/>
              <a:gd name="connsiteX993" fmla="*/ 2918948 w 12191999"/>
              <a:gd name="connsiteY993" fmla="*/ 335280 h 6857999"/>
              <a:gd name="connsiteX994" fmla="*/ 2886889 w 12191999"/>
              <a:gd name="connsiteY994" fmla="*/ 335280 h 6857999"/>
              <a:gd name="connsiteX995" fmla="*/ 2670494 w 12191999"/>
              <a:gd name="connsiteY995" fmla="*/ 331470 h 6857999"/>
              <a:gd name="connsiteX996" fmla="*/ 2658472 w 12191999"/>
              <a:gd name="connsiteY996" fmla="*/ 327660 h 6857999"/>
              <a:gd name="connsiteX997" fmla="*/ 2634427 w 12191999"/>
              <a:gd name="connsiteY997" fmla="*/ 346711 h 6857999"/>
              <a:gd name="connsiteX998" fmla="*/ 2610384 w 12191999"/>
              <a:gd name="connsiteY998" fmla="*/ 361950 h 6857999"/>
              <a:gd name="connsiteX999" fmla="*/ 2602369 w 12191999"/>
              <a:gd name="connsiteY999" fmla="*/ 377190 h 6857999"/>
              <a:gd name="connsiteX1000" fmla="*/ 2590347 w 12191999"/>
              <a:gd name="connsiteY1000" fmla="*/ 381000 h 6857999"/>
              <a:gd name="connsiteX1001" fmla="*/ 2578325 w 12191999"/>
              <a:gd name="connsiteY1001" fmla="*/ 388620 h 6857999"/>
              <a:gd name="connsiteX1002" fmla="*/ 2574318 w 12191999"/>
              <a:gd name="connsiteY1002" fmla="*/ 403861 h 6857999"/>
              <a:gd name="connsiteX1003" fmla="*/ 2586340 w 12191999"/>
              <a:gd name="connsiteY1003" fmla="*/ 438150 h 6857999"/>
              <a:gd name="connsiteX1004" fmla="*/ 2580790 w 12191999"/>
              <a:gd name="connsiteY1004" fmla="*/ 439323 h 6857999"/>
              <a:gd name="connsiteX1005" fmla="*/ 2578325 w 12191999"/>
              <a:gd name="connsiteY1005" fmla="*/ 438150 h 6857999"/>
              <a:gd name="connsiteX1006" fmla="*/ 2566303 w 12191999"/>
              <a:gd name="connsiteY1006" fmla="*/ 426720 h 6857999"/>
              <a:gd name="connsiteX1007" fmla="*/ 2542259 w 12191999"/>
              <a:gd name="connsiteY1007" fmla="*/ 415291 h 6857999"/>
              <a:gd name="connsiteX1008" fmla="*/ 2494171 w 12191999"/>
              <a:gd name="connsiteY1008" fmla="*/ 422910 h 6857999"/>
              <a:gd name="connsiteX1009" fmla="*/ 2470127 w 12191999"/>
              <a:gd name="connsiteY1009" fmla="*/ 430530 h 6857999"/>
              <a:gd name="connsiteX1010" fmla="*/ 2467108 w 12191999"/>
              <a:gd name="connsiteY1010" fmla="*/ 448415 h 6857999"/>
              <a:gd name="connsiteX1011" fmla="*/ 2442076 w 12191999"/>
              <a:gd name="connsiteY1011" fmla="*/ 445770 h 6857999"/>
              <a:gd name="connsiteX1012" fmla="*/ 2430054 w 12191999"/>
              <a:gd name="connsiteY1012" fmla="*/ 434340 h 6857999"/>
              <a:gd name="connsiteX1013" fmla="*/ 2406010 w 12191999"/>
              <a:gd name="connsiteY1013" fmla="*/ 426720 h 6857999"/>
              <a:gd name="connsiteX1014" fmla="*/ 2393988 w 12191999"/>
              <a:gd name="connsiteY1014" fmla="*/ 415291 h 6857999"/>
              <a:gd name="connsiteX1015" fmla="*/ 2343247 w 12191999"/>
              <a:gd name="connsiteY1015" fmla="*/ 407548 h 6857999"/>
              <a:gd name="connsiteX1016" fmla="*/ 2293805 w 12191999"/>
              <a:gd name="connsiteY1016" fmla="*/ 411480 h 6857999"/>
              <a:gd name="connsiteX1017" fmla="*/ 2288402 w 12191999"/>
              <a:gd name="connsiteY1017" fmla="*/ 501396 h 6857999"/>
              <a:gd name="connsiteX1018" fmla="*/ 2284569 w 12191999"/>
              <a:gd name="connsiteY1018" fmla="*/ 516765 h 6857999"/>
              <a:gd name="connsiteX1019" fmla="*/ 2281783 w 12191999"/>
              <a:gd name="connsiteY1019" fmla="*/ 518160 h 6857999"/>
              <a:gd name="connsiteX1020" fmla="*/ 2269761 w 12191999"/>
              <a:gd name="connsiteY1020" fmla="*/ 525780 h 6857999"/>
              <a:gd name="connsiteX1021" fmla="*/ 2246741 w 12191999"/>
              <a:gd name="connsiteY1021" fmla="*/ 536110 h 6857999"/>
              <a:gd name="connsiteX1022" fmla="*/ 2235037 w 12191999"/>
              <a:gd name="connsiteY1022" fmla="*/ 540181 h 6857999"/>
              <a:gd name="connsiteX1023" fmla="*/ 2229688 w 12191999"/>
              <a:gd name="connsiteY1023" fmla="*/ 533401 h 6857999"/>
              <a:gd name="connsiteX1024" fmla="*/ 2221673 w 12191999"/>
              <a:gd name="connsiteY1024" fmla="*/ 518160 h 6857999"/>
              <a:gd name="connsiteX1025" fmla="*/ 2213659 w 12191999"/>
              <a:gd name="connsiteY1025" fmla="*/ 506730 h 6857999"/>
              <a:gd name="connsiteX1026" fmla="*/ 2217666 w 12191999"/>
              <a:gd name="connsiteY1026" fmla="*/ 373380 h 6857999"/>
              <a:gd name="connsiteX1027" fmla="*/ 2197629 w 12191999"/>
              <a:gd name="connsiteY1027" fmla="*/ 331470 h 6857999"/>
              <a:gd name="connsiteX1028" fmla="*/ 2157556 w 12191999"/>
              <a:gd name="connsiteY1028" fmla="*/ 320040 h 6857999"/>
              <a:gd name="connsiteX1029" fmla="*/ 2105461 w 12191999"/>
              <a:gd name="connsiteY1029" fmla="*/ 323850 h 6857999"/>
              <a:gd name="connsiteX1030" fmla="*/ 2097446 w 12191999"/>
              <a:gd name="connsiteY1030" fmla="*/ 335280 h 6857999"/>
              <a:gd name="connsiteX1031" fmla="*/ 2041344 w 12191999"/>
              <a:gd name="connsiteY1031" fmla="*/ 327660 h 6857999"/>
              <a:gd name="connsiteX1032" fmla="*/ 2013292 w 12191999"/>
              <a:gd name="connsiteY1032" fmla="*/ 300990 h 6857999"/>
              <a:gd name="connsiteX1033" fmla="*/ 2009285 w 12191999"/>
              <a:gd name="connsiteY1033" fmla="*/ 281940 h 6857999"/>
              <a:gd name="connsiteX1034" fmla="*/ 1977226 w 12191999"/>
              <a:gd name="connsiteY1034" fmla="*/ 262890 h 6857999"/>
              <a:gd name="connsiteX1035" fmla="*/ 1933146 w 12191999"/>
              <a:gd name="connsiteY1035" fmla="*/ 285750 h 6857999"/>
              <a:gd name="connsiteX1036" fmla="*/ 1917117 w 12191999"/>
              <a:gd name="connsiteY1036" fmla="*/ 293370 h 6857999"/>
              <a:gd name="connsiteX1037" fmla="*/ 1905095 w 12191999"/>
              <a:gd name="connsiteY1037" fmla="*/ 304800 h 6857999"/>
              <a:gd name="connsiteX1038" fmla="*/ 1885058 w 12191999"/>
              <a:gd name="connsiteY1038" fmla="*/ 308610 h 6857999"/>
              <a:gd name="connsiteX1039" fmla="*/ 1881051 w 12191999"/>
              <a:gd name="connsiteY1039" fmla="*/ 320040 h 6857999"/>
              <a:gd name="connsiteX1040" fmla="*/ 1776860 w 12191999"/>
              <a:gd name="connsiteY1040" fmla="*/ 308610 h 6857999"/>
              <a:gd name="connsiteX1041" fmla="*/ 1636604 w 12191999"/>
              <a:gd name="connsiteY1041" fmla="*/ 300990 h 6857999"/>
              <a:gd name="connsiteX1042" fmla="*/ 1624582 w 12191999"/>
              <a:gd name="connsiteY1042" fmla="*/ 297180 h 6857999"/>
              <a:gd name="connsiteX1043" fmla="*/ 1576494 w 12191999"/>
              <a:gd name="connsiteY1043" fmla="*/ 297180 h 6857999"/>
              <a:gd name="connsiteX1044" fmla="*/ 1552450 w 12191999"/>
              <a:gd name="connsiteY1044" fmla="*/ 323850 h 6857999"/>
              <a:gd name="connsiteX1045" fmla="*/ 1556457 w 12191999"/>
              <a:gd name="connsiteY1045" fmla="*/ 335280 h 6857999"/>
              <a:gd name="connsiteX1046" fmla="*/ 1612560 w 12191999"/>
              <a:gd name="connsiteY1046" fmla="*/ 339090 h 6857999"/>
              <a:gd name="connsiteX1047" fmla="*/ 1648626 w 12191999"/>
              <a:gd name="connsiteY1047" fmla="*/ 335280 h 6857999"/>
              <a:gd name="connsiteX1048" fmla="*/ 1680684 w 12191999"/>
              <a:gd name="connsiteY1048" fmla="*/ 327660 h 6857999"/>
              <a:gd name="connsiteX1049" fmla="*/ 1700721 w 12191999"/>
              <a:gd name="connsiteY1049" fmla="*/ 323850 h 6857999"/>
              <a:gd name="connsiteX1050" fmla="*/ 1720757 w 12191999"/>
              <a:gd name="connsiteY1050" fmla="*/ 316230 h 6857999"/>
              <a:gd name="connsiteX1051" fmla="*/ 1732780 w 12191999"/>
              <a:gd name="connsiteY1051" fmla="*/ 312420 h 6857999"/>
              <a:gd name="connsiteX1052" fmla="*/ 1740794 w 12191999"/>
              <a:gd name="connsiteY1052" fmla="*/ 323850 h 6857999"/>
              <a:gd name="connsiteX1053" fmla="*/ 1720757 w 12191999"/>
              <a:gd name="connsiteY1053" fmla="*/ 354330 h 6857999"/>
              <a:gd name="connsiteX1054" fmla="*/ 1792889 w 12191999"/>
              <a:gd name="connsiteY1054" fmla="*/ 369570 h 6857999"/>
              <a:gd name="connsiteX1055" fmla="*/ 1808919 w 12191999"/>
              <a:gd name="connsiteY1055" fmla="*/ 426720 h 6857999"/>
              <a:gd name="connsiteX1056" fmla="*/ 1913109 w 12191999"/>
              <a:gd name="connsiteY1056" fmla="*/ 415291 h 6857999"/>
              <a:gd name="connsiteX1057" fmla="*/ 1917117 w 12191999"/>
              <a:gd name="connsiteY1057" fmla="*/ 373380 h 6857999"/>
              <a:gd name="connsiteX1058" fmla="*/ 1929138 w 12191999"/>
              <a:gd name="connsiteY1058" fmla="*/ 369570 h 6857999"/>
              <a:gd name="connsiteX1059" fmla="*/ 1945168 w 12191999"/>
              <a:gd name="connsiteY1059" fmla="*/ 354330 h 6857999"/>
              <a:gd name="connsiteX1060" fmla="*/ 1965205 w 12191999"/>
              <a:gd name="connsiteY1060" fmla="*/ 377190 h 6857999"/>
              <a:gd name="connsiteX1061" fmla="*/ 1981234 w 12191999"/>
              <a:gd name="connsiteY1061" fmla="*/ 381000 h 6857999"/>
              <a:gd name="connsiteX1062" fmla="*/ 2089432 w 12191999"/>
              <a:gd name="connsiteY1062" fmla="*/ 384810 h 6857999"/>
              <a:gd name="connsiteX1063" fmla="*/ 2073402 w 12191999"/>
              <a:gd name="connsiteY1063" fmla="*/ 430530 h 6857999"/>
              <a:gd name="connsiteX1064" fmla="*/ 2065387 w 12191999"/>
              <a:gd name="connsiteY1064" fmla="*/ 457200 h 6857999"/>
              <a:gd name="connsiteX1065" fmla="*/ 2061380 w 12191999"/>
              <a:gd name="connsiteY1065" fmla="*/ 468630 h 6857999"/>
              <a:gd name="connsiteX1066" fmla="*/ 2075583 w 12191999"/>
              <a:gd name="connsiteY1066" fmla="*/ 474281 h 6857999"/>
              <a:gd name="connsiteX1067" fmla="*/ 2031776 w 12191999"/>
              <a:gd name="connsiteY1067" fmla="*/ 471103 h 6857999"/>
              <a:gd name="connsiteX1068" fmla="*/ 1866358 w 12191999"/>
              <a:gd name="connsiteY1068" fmla="*/ 464590 h 6857999"/>
              <a:gd name="connsiteX1069" fmla="*/ 1808070 w 12191999"/>
              <a:gd name="connsiteY1069" fmla="*/ 436881 h 6857999"/>
              <a:gd name="connsiteX1070" fmla="*/ 1778925 w 12191999"/>
              <a:gd name="connsiteY1070" fmla="*/ 427645 h 6857999"/>
              <a:gd name="connsiteX1071" fmla="*/ 1720638 w 12191999"/>
              <a:gd name="connsiteY1071" fmla="*/ 381463 h 6857999"/>
              <a:gd name="connsiteX1072" fmla="*/ 1691492 w 12191999"/>
              <a:gd name="connsiteY1072" fmla="*/ 372226 h 6857999"/>
              <a:gd name="connsiteX1073" fmla="*/ 1588084 w 12191999"/>
              <a:gd name="connsiteY1073" fmla="*/ 369981 h 6857999"/>
              <a:gd name="connsiteX1074" fmla="*/ 1487483 w 12191999"/>
              <a:gd name="connsiteY1074" fmla="*/ 381463 h 6857999"/>
              <a:gd name="connsiteX1075" fmla="*/ 1497197 w 12191999"/>
              <a:gd name="connsiteY1075" fmla="*/ 436881 h 6857999"/>
              <a:gd name="connsiteX1076" fmla="*/ 1574915 w 12191999"/>
              <a:gd name="connsiteY1076" fmla="*/ 446117 h 6857999"/>
              <a:gd name="connsiteX1077" fmla="*/ 1681777 w 12191999"/>
              <a:gd name="connsiteY1077" fmla="*/ 455354 h 6857999"/>
              <a:gd name="connsiteX1078" fmla="*/ 1717055 w 12191999"/>
              <a:gd name="connsiteY1078" fmla="*/ 488282 h 6857999"/>
              <a:gd name="connsiteX1079" fmla="*/ 1738020 w 12191999"/>
              <a:gd name="connsiteY1079" fmla="*/ 525603 h 6857999"/>
              <a:gd name="connsiteX1080" fmla="*/ 1546490 w 12191999"/>
              <a:gd name="connsiteY1080" fmla="*/ 520591 h 6857999"/>
              <a:gd name="connsiteX1081" fmla="*/ 1348077 w 12191999"/>
              <a:gd name="connsiteY1081" fmla="*/ 518160 h 6857999"/>
              <a:gd name="connsiteX1082" fmla="*/ 1312011 w 12191999"/>
              <a:gd name="connsiteY1082" fmla="*/ 537210 h 6857999"/>
              <a:gd name="connsiteX1083" fmla="*/ 1292757 w 12191999"/>
              <a:gd name="connsiteY1083" fmla="*/ 562838 h 6857999"/>
              <a:gd name="connsiteX1084" fmla="*/ 1283474 w 12191999"/>
              <a:gd name="connsiteY1084" fmla="*/ 556954 h 6857999"/>
              <a:gd name="connsiteX1085" fmla="*/ 1255484 w 12191999"/>
              <a:gd name="connsiteY1085" fmla="*/ 548611 h 6857999"/>
              <a:gd name="connsiteX1086" fmla="*/ 1257837 w 12191999"/>
              <a:gd name="connsiteY1086" fmla="*/ 550281 h 6857999"/>
              <a:gd name="connsiteX1087" fmla="*/ 1248370 w 12191999"/>
              <a:gd name="connsiteY1087" fmla="*/ 544066 h 6857999"/>
              <a:gd name="connsiteX1088" fmla="*/ 1225185 w 12191999"/>
              <a:gd name="connsiteY1088" fmla="*/ 529245 h 6857999"/>
              <a:gd name="connsiteX1089" fmla="*/ 972603 w 12191999"/>
              <a:gd name="connsiteY1089" fmla="*/ 538481 h 6857999"/>
              <a:gd name="connsiteX1090" fmla="*/ 924029 w 12191999"/>
              <a:gd name="connsiteY1090" fmla="*/ 547717 h 6857999"/>
              <a:gd name="connsiteX1091" fmla="*/ 720019 w 12191999"/>
              <a:gd name="connsiteY1091" fmla="*/ 575426 h 6857999"/>
              <a:gd name="connsiteX1092" fmla="*/ 156566 w 12191999"/>
              <a:gd name="connsiteY1092" fmla="*/ 566190 h 6857999"/>
              <a:gd name="connsiteX1093" fmla="*/ 88562 w 12191999"/>
              <a:gd name="connsiteY1093" fmla="*/ 584663 h 6857999"/>
              <a:gd name="connsiteX1094" fmla="*/ 49704 w 12191999"/>
              <a:gd name="connsiteY1094" fmla="*/ 593899 h 6857999"/>
              <a:gd name="connsiteX1095" fmla="*/ 1130 w 12191999"/>
              <a:gd name="connsiteY1095" fmla="*/ 621608 h 6857999"/>
              <a:gd name="connsiteX1096" fmla="*/ 20560 w 12191999"/>
              <a:gd name="connsiteY1096" fmla="*/ 649317 h 6857999"/>
              <a:gd name="connsiteX1097" fmla="*/ 88562 w 12191999"/>
              <a:gd name="connsiteY1097" fmla="*/ 658554 h 6857999"/>
              <a:gd name="connsiteX1098" fmla="*/ 78848 w 12191999"/>
              <a:gd name="connsiteY1098" fmla="*/ 741681 h 6857999"/>
              <a:gd name="connsiteX1099" fmla="*/ 39989 w 12191999"/>
              <a:gd name="connsiteY1099" fmla="*/ 750917 h 6857999"/>
              <a:gd name="connsiteX1100" fmla="*/ 107992 w 12191999"/>
              <a:gd name="connsiteY1100" fmla="*/ 787863 h 6857999"/>
              <a:gd name="connsiteX1101" fmla="*/ 127421 w 12191999"/>
              <a:gd name="connsiteY1101" fmla="*/ 824807 h 6857999"/>
              <a:gd name="connsiteX1102" fmla="*/ 107992 w 12191999"/>
              <a:gd name="connsiteY1102" fmla="*/ 917172 h 6857999"/>
              <a:gd name="connsiteX1103" fmla="*/ 234283 w 12191999"/>
              <a:gd name="connsiteY1103" fmla="*/ 944881 h 6857999"/>
              <a:gd name="connsiteX1104" fmla="*/ 350860 w 12191999"/>
              <a:gd name="connsiteY1104" fmla="*/ 981825 h 6857999"/>
              <a:gd name="connsiteX1105" fmla="*/ 418863 w 12191999"/>
              <a:gd name="connsiteY1105" fmla="*/ 917172 h 6857999"/>
              <a:gd name="connsiteX1106" fmla="*/ 486866 w 12191999"/>
              <a:gd name="connsiteY1106" fmla="*/ 870990 h 6857999"/>
              <a:gd name="connsiteX1107" fmla="*/ 710305 w 12191999"/>
              <a:gd name="connsiteY1107" fmla="*/ 880226 h 6857999"/>
              <a:gd name="connsiteX1108" fmla="*/ 797737 w 12191999"/>
              <a:gd name="connsiteY1108" fmla="*/ 944881 h 6857999"/>
              <a:gd name="connsiteX1109" fmla="*/ 875455 w 12191999"/>
              <a:gd name="connsiteY1109" fmla="*/ 972590 h 6857999"/>
              <a:gd name="connsiteX1110" fmla="*/ 933743 w 12191999"/>
              <a:gd name="connsiteY1110" fmla="*/ 1018772 h 6857999"/>
              <a:gd name="connsiteX1111" fmla="*/ 962888 w 12191999"/>
              <a:gd name="connsiteY1111" fmla="*/ 1028008 h 6857999"/>
              <a:gd name="connsiteX1112" fmla="*/ 992032 w 12191999"/>
              <a:gd name="connsiteY1112" fmla="*/ 1055717 h 6857999"/>
              <a:gd name="connsiteX1113" fmla="*/ 1060035 w 12191999"/>
              <a:gd name="connsiteY1113" fmla="*/ 1092663 h 6857999"/>
              <a:gd name="connsiteX1114" fmla="*/ 1089179 w 12191999"/>
              <a:gd name="connsiteY1114" fmla="*/ 1101899 h 6857999"/>
              <a:gd name="connsiteX1115" fmla="*/ 1176611 w 12191999"/>
              <a:gd name="connsiteY1115" fmla="*/ 1175790 h 6857999"/>
              <a:gd name="connsiteX1116" fmla="*/ 1205756 w 12191999"/>
              <a:gd name="connsiteY1116" fmla="*/ 1203499 h 6857999"/>
              <a:gd name="connsiteX1117" fmla="*/ 1264044 w 12191999"/>
              <a:gd name="connsiteY1117" fmla="*/ 1240445 h 6857999"/>
              <a:gd name="connsiteX1118" fmla="*/ 1293189 w 12191999"/>
              <a:gd name="connsiteY1118" fmla="*/ 1258917 h 6857999"/>
              <a:gd name="connsiteX1119" fmla="*/ 1312618 w 12191999"/>
              <a:gd name="connsiteY1119" fmla="*/ 1286626 h 6857999"/>
              <a:gd name="connsiteX1120" fmla="*/ 1370906 w 12191999"/>
              <a:gd name="connsiteY1120" fmla="*/ 1314336 h 6857999"/>
              <a:gd name="connsiteX1121" fmla="*/ 1400051 w 12191999"/>
              <a:gd name="connsiteY1121" fmla="*/ 1342045 h 6857999"/>
              <a:gd name="connsiteX1122" fmla="*/ 1429195 w 12191999"/>
              <a:gd name="connsiteY1122" fmla="*/ 1360517 h 6857999"/>
              <a:gd name="connsiteX1123" fmla="*/ 1438909 w 12191999"/>
              <a:gd name="connsiteY1123" fmla="*/ 1397463 h 6857999"/>
              <a:gd name="connsiteX1124" fmla="*/ 1448624 w 12191999"/>
              <a:gd name="connsiteY1124" fmla="*/ 1619136 h 6857999"/>
              <a:gd name="connsiteX1125" fmla="*/ 1545771 w 12191999"/>
              <a:gd name="connsiteY1125" fmla="*/ 1766917 h 6857999"/>
              <a:gd name="connsiteX1126" fmla="*/ 1594345 w 12191999"/>
              <a:gd name="connsiteY1126" fmla="*/ 1822336 h 6857999"/>
              <a:gd name="connsiteX1127" fmla="*/ 1623490 w 12191999"/>
              <a:gd name="connsiteY1127" fmla="*/ 1896225 h 6857999"/>
              <a:gd name="connsiteX1128" fmla="*/ 1662349 w 12191999"/>
              <a:gd name="connsiteY1128" fmla="*/ 1951644 h 6857999"/>
              <a:gd name="connsiteX1129" fmla="*/ 1701208 w 12191999"/>
              <a:gd name="connsiteY1129" fmla="*/ 2025535 h 6857999"/>
              <a:gd name="connsiteX1130" fmla="*/ 1720638 w 12191999"/>
              <a:gd name="connsiteY1130" fmla="*/ 2090189 h 6857999"/>
              <a:gd name="connsiteX1131" fmla="*/ 1740065 w 12191999"/>
              <a:gd name="connsiteY1131" fmla="*/ 2117898 h 6857999"/>
              <a:gd name="connsiteX1132" fmla="*/ 1778925 w 12191999"/>
              <a:gd name="connsiteY1132" fmla="*/ 2182553 h 6857999"/>
              <a:gd name="connsiteX1133" fmla="*/ 1798355 w 12191999"/>
              <a:gd name="connsiteY1133" fmla="*/ 2210262 h 6857999"/>
              <a:gd name="connsiteX1134" fmla="*/ 1837213 w 12191999"/>
              <a:gd name="connsiteY1134" fmla="*/ 2237971 h 6857999"/>
              <a:gd name="connsiteX1135" fmla="*/ 1905215 w 12191999"/>
              <a:gd name="connsiteY1135" fmla="*/ 2311862 h 6857999"/>
              <a:gd name="connsiteX1136" fmla="*/ 1944076 w 12191999"/>
              <a:gd name="connsiteY1136" fmla="*/ 2330335 h 6857999"/>
              <a:gd name="connsiteX1137" fmla="*/ 1992650 w 12191999"/>
              <a:gd name="connsiteY1137" fmla="*/ 2330335 h 6857999"/>
              <a:gd name="connsiteX1138" fmla="*/ 1769211 w 12191999"/>
              <a:gd name="connsiteY1138" fmla="*/ 1970116 h 6857999"/>
              <a:gd name="connsiteX1139" fmla="*/ 2109226 w 12191999"/>
              <a:gd name="connsiteY1139" fmla="*/ 2330335 h 6857999"/>
              <a:gd name="connsiteX1140" fmla="*/ 2089797 w 12191999"/>
              <a:gd name="connsiteY1140" fmla="*/ 2450407 h 6857999"/>
              <a:gd name="connsiteX1141" fmla="*/ 2157799 w 12191999"/>
              <a:gd name="connsiteY1141" fmla="*/ 2524298 h 6857999"/>
              <a:gd name="connsiteX1142" fmla="*/ 2235518 w 12191999"/>
              <a:gd name="connsiteY1142" fmla="*/ 2552007 h 6857999"/>
              <a:gd name="connsiteX1143" fmla="*/ 2342379 w 12191999"/>
              <a:gd name="connsiteY1143" fmla="*/ 2579716 h 6857999"/>
              <a:gd name="connsiteX1144" fmla="*/ 2381237 w 12191999"/>
              <a:gd name="connsiteY1144" fmla="*/ 2607425 h 6857999"/>
              <a:gd name="connsiteX1145" fmla="*/ 2497816 w 12191999"/>
              <a:gd name="connsiteY1145" fmla="*/ 2662844 h 6857999"/>
              <a:gd name="connsiteX1146" fmla="*/ 2630637 w 12191999"/>
              <a:gd name="connsiteY1146" fmla="*/ 2764870 h 6857999"/>
              <a:gd name="connsiteX1147" fmla="*/ 2628419 w 12191999"/>
              <a:gd name="connsiteY1147" fmla="*/ 2764512 h 6857999"/>
              <a:gd name="connsiteX1148" fmla="*/ 2628375 w 12191999"/>
              <a:gd name="connsiteY1148" fmla="*/ 2764495 h 6857999"/>
              <a:gd name="connsiteX1149" fmla="*/ 2612030 w 12191999"/>
              <a:gd name="connsiteY1149" fmla="*/ 2759625 h 6857999"/>
              <a:gd name="connsiteX1150" fmla="*/ 2619205 w 12191999"/>
              <a:gd name="connsiteY1150" fmla="*/ 2763025 h 6857999"/>
              <a:gd name="connsiteX1151" fmla="*/ 2628419 w 12191999"/>
              <a:gd name="connsiteY1151" fmla="*/ 2764512 h 6857999"/>
              <a:gd name="connsiteX1152" fmla="*/ 2651386 w 12191999"/>
              <a:gd name="connsiteY1152" fmla="*/ 2773100 h 6857999"/>
              <a:gd name="connsiteX1153" fmla="*/ 2739136 w 12191999"/>
              <a:gd name="connsiteY1153" fmla="*/ 2808793 h 6857999"/>
              <a:gd name="connsiteX1154" fmla="*/ 2768528 w 12191999"/>
              <a:gd name="connsiteY1154" fmla="*/ 2821278 h 6857999"/>
              <a:gd name="connsiteX1155" fmla="*/ 2768806 w 12191999"/>
              <a:gd name="connsiteY1155" fmla="*/ 2821962 h 6857999"/>
              <a:gd name="connsiteX1156" fmla="*/ 2778691 w 12191999"/>
              <a:gd name="connsiteY1156" fmla="*/ 2832735 h 6857999"/>
              <a:gd name="connsiteX1157" fmla="*/ 2790713 w 12191999"/>
              <a:gd name="connsiteY1157" fmla="*/ 2846070 h 6857999"/>
              <a:gd name="connsiteX1158" fmla="*/ 2802735 w 12191999"/>
              <a:gd name="connsiteY1158" fmla="*/ 2861310 h 6857999"/>
              <a:gd name="connsiteX1159" fmla="*/ 2806743 w 12191999"/>
              <a:gd name="connsiteY1159" fmla="*/ 2867025 h 6857999"/>
              <a:gd name="connsiteX1160" fmla="*/ 2812753 w 12191999"/>
              <a:gd name="connsiteY1160" fmla="*/ 2874645 h 6857999"/>
              <a:gd name="connsiteX1161" fmla="*/ 2816761 w 12191999"/>
              <a:gd name="connsiteY1161" fmla="*/ 2880360 h 6857999"/>
              <a:gd name="connsiteX1162" fmla="*/ 2822772 w 12191999"/>
              <a:gd name="connsiteY1162" fmla="*/ 2886075 h 6857999"/>
              <a:gd name="connsiteX1163" fmla="*/ 2828783 w 12191999"/>
              <a:gd name="connsiteY1163" fmla="*/ 2895600 h 6857999"/>
              <a:gd name="connsiteX1164" fmla="*/ 2836798 w 12191999"/>
              <a:gd name="connsiteY1164" fmla="*/ 2899410 h 6857999"/>
              <a:gd name="connsiteX1165" fmla="*/ 2848819 w 12191999"/>
              <a:gd name="connsiteY1165" fmla="*/ 2912745 h 6857999"/>
              <a:gd name="connsiteX1166" fmla="*/ 2854830 w 12191999"/>
              <a:gd name="connsiteY1166" fmla="*/ 2916555 h 6857999"/>
              <a:gd name="connsiteX1167" fmla="*/ 2866852 w 12191999"/>
              <a:gd name="connsiteY1167" fmla="*/ 2929890 h 6857999"/>
              <a:gd name="connsiteX1168" fmla="*/ 2878875 w 12191999"/>
              <a:gd name="connsiteY1168" fmla="*/ 2939415 h 6857999"/>
              <a:gd name="connsiteX1169" fmla="*/ 2890896 w 12191999"/>
              <a:gd name="connsiteY1169" fmla="*/ 2954655 h 6857999"/>
              <a:gd name="connsiteX1170" fmla="*/ 2898911 w 12191999"/>
              <a:gd name="connsiteY1170" fmla="*/ 2962275 h 6857999"/>
              <a:gd name="connsiteX1171" fmla="*/ 2902918 w 12191999"/>
              <a:gd name="connsiteY1171" fmla="*/ 2967990 h 6857999"/>
              <a:gd name="connsiteX1172" fmla="*/ 2914940 w 12191999"/>
              <a:gd name="connsiteY1172" fmla="*/ 2979420 h 6857999"/>
              <a:gd name="connsiteX1173" fmla="*/ 2916944 w 12191999"/>
              <a:gd name="connsiteY1173" fmla="*/ 2987040 h 6857999"/>
              <a:gd name="connsiteX1174" fmla="*/ 2928966 w 12191999"/>
              <a:gd name="connsiteY1174" fmla="*/ 2998470 h 6857999"/>
              <a:gd name="connsiteX1175" fmla="*/ 2934977 w 12191999"/>
              <a:gd name="connsiteY1175" fmla="*/ 3009900 h 6857999"/>
              <a:gd name="connsiteX1176" fmla="*/ 2942993 w 12191999"/>
              <a:gd name="connsiteY1176" fmla="*/ 3015615 h 6857999"/>
              <a:gd name="connsiteX1177" fmla="*/ 2949003 w 12191999"/>
              <a:gd name="connsiteY1177" fmla="*/ 3023235 h 6857999"/>
              <a:gd name="connsiteX1178" fmla="*/ 2953011 w 12191999"/>
              <a:gd name="connsiteY1178" fmla="*/ 3028950 h 6857999"/>
              <a:gd name="connsiteX1179" fmla="*/ 2955014 w 12191999"/>
              <a:gd name="connsiteY1179" fmla="*/ 3034665 h 6857999"/>
              <a:gd name="connsiteX1180" fmla="*/ 2963028 w 12191999"/>
              <a:gd name="connsiteY1180" fmla="*/ 3042285 h 6857999"/>
              <a:gd name="connsiteX1181" fmla="*/ 2965033 w 12191999"/>
              <a:gd name="connsiteY1181" fmla="*/ 3049905 h 6857999"/>
              <a:gd name="connsiteX1182" fmla="*/ 2977054 w 12191999"/>
              <a:gd name="connsiteY1182" fmla="*/ 3070860 h 6857999"/>
              <a:gd name="connsiteX1183" fmla="*/ 2985069 w 12191999"/>
              <a:gd name="connsiteY1183" fmla="*/ 3088005 h 6857999"/>
              <a:gd name="connsiteX1184" fmla="*/ 2989076 w 12191999"/>
              <a:gd name="connsiteY1184" fmla="*/ 3099435 h 6857999"/>
              <a:gd name="connsiteX1185" fmla="*/ 2996102 w 12191999"/>
              <a:gd name="connsiteY1185" fmla="*/ 3106115 h 6857999"/>
              <a:gd name="connsiteX1186" fmla="*/ 3000552 w 12191999"/>
              <a:gd name="connsiteY1186" fmla="*/ 3120489 h 6857999"/>
              <a:gd name="connsiteX1187" fmla="*/ 3008091 w 12191999"/>
              <a:gd name="connsiteY1187" fmla="*/ 3134551 h 6857999"/>
              <a:gd name="connsiteX1188" fmla="*/ 3009112 w 12191999"/>
              <a:gd name="connsiteY1188" fmla="*/ 3141345 h 6857999"/>
              <a:gd name="connsiteX1189" fmla="*/ 3013120 w 12191999"/>
              <a:gd name="connsiteY1189" fmla="*/ 3147060 h 6857999"/>
              <a:gd name="connsiteX1190" fmla="*/ 3017128 w 12191999"/>
              <a:gd name="connsiteY1190" fmla="*/ 3156585 h 6857999"/>
              <a:gd name="connsiteX1191" fmla="*/ 3018138 w 12191999"/>
              <a:gd name="connsiteY1191" fmla="*/ 3159383 h 6857999"/>
              <a:gd name="connsiteX1192" fmla="*/ 3002981 w 12191999"/>
              <a:gd name="connsiteY1192" fmla="*/ 3217025 h 6857999"/>
              <a:gd name="connsiteX1193" fmla="*/ 2983551 w 12191999"/>
              <a:gd name="connsiteY1193" fmla="*/ 3309389 h 6857999"/>
              <a:gd name="connsiteX1194" fmla="*/ 2993265 w 12191999"/>
              <a:gd name="connsiteY1194" fmla="*/ 3512589 h 6857999"/>
              <a:gd name="connsiteX1195" fmla="*/ 3022409 w 12191999"/>
              <a:gd name="connsiteY1195" fmla="*/ 3549535 h 6857999"/>
              <a:gd name="connsiteX1196" fmla="*/ 3041839 w 12191999"/>
              <a:gd name="connsiteY1196" fmla="*/ 3577244 h 6857999"/>
              <a:gd name="connsiteX1197" fmla="*/ 3061270 w 12191999"/>
              <a:gd name="connsiteY1197" fmla="*/ 3614189 h 6857999"/>
              <a:gd name="connsiteX1198" fmla="*/ 3119557 w 12191999"/>
              <a:gd name="connsiteY1198" fmla="*/ 3669607 h 6857999"/>
              <a:gd name="connsiteX1199" fmla="*/ 3129271 w 12191999"/>
              <a:gd name="connsiteY1199" fmla="*/ 3697316 h 6857999"/>
              <a:gd name="connsiteX1200" fmla="*/ 3187560 w 12191999"/>
              <a:gd name="connsiteY1200" fmla="*/ 3761971 h 6857999"/>
              <a:gd name="connsiteX1201" fmla="*/ 3207726 w 12191999"/>
              <a:gd name="connsiteY1201" fmla="*/ 3790249 h 6857999"/>
              <a:gd name="connsiteX1202" fmla="*/ 3202795 w 12191999"/>
              <a:gd name="connsiteY1202" fmla="*/ 3786111 h 6857999"/>
              <a:gd name="connsiteX1203" fmla="*/ 3197891 w 12191999"/>
              <a:gd name="connsiteY1203" fmla="*/ 3781566 h 6857999"/>
              <a:gd name="connsiteX1204" fmla="*/ 3195606 w 12191999"/>
              <a:gd name="connsiteY1204" fmla="*/ 3779644 h 6857999"/>
              <a:gd name="connsiteX1205" fmla="*/ 3200664 w 12191999"/>
              <a:gd name="connsiteY1205" fmla="*/ 3784323 h 6857999"/>
              <a:gd name="connsiteX1206" fmla="*/ 3202795 w 12191999"/>
              <a:gd name="connsiteY1206" fmla="*/ 3786111 h 6857999"/>
              <a:gd name="connsiteX1207" fmla="*/ 3212859 w 12191999"/>
              <a:gd name="connsiteY1207" fmla="*/ 3795441 h 6857999"/>
              <a:gd name="connsiteX1208" fmla="*/ 3245849 w 12191999"/>
              <a:gd name="connsiteY1208" fmla="*/ 3826625 h 6857999"/>
              <a:gd name="connsiteX1209" fmla="*/ 3284708 w 12191999"/>
              <a:gd name="connsiteY1209" fmla="*/ 3900516 h 6857999"/>
              <a:gd name="connsiteX1210" fmla="*/ 3304137 w 12191999"/>
              <a:gd name="connsiteY1210" fmla="*/ 3965171 h 6857999"/>
              <a:gd name="connsiteX1211" fmla="*/ 3294421 w 12191999"/>
              <a:gd name="connsiteY1211" fmla="*/ 4630189 h 6857999"/>
              <a:gd name="connsiteX1212" fmla="*/ 3274993 w 12191999"/>
              <a:gd name="connsiteY1212" fmla="*/ 4685607 h 6857999"/>
              <a:gd name="connsiteX1213" fmla="*/ 3245849 w 12191999"/>
              <a:gd name="connsiteY1213" fmla="*/ 4741025 h 6857999"/>
              <a:gd name="connsiteX1214" fmla="*/ 3206989 w 12191999"/>
              <a:gd name="connsiteY1214" fmla="*/ 4898044 h 6857999"/>
              <a:gd name="connsiteX1215" fmla="*/ 3187560 w 12191999"/>
              <a:gd name="connsiteY1215" fmla="*/ 4925753 h 6857999"/>
              <a:gd name="connsiteX1216" fmla="*/ 3197275 w 12191999"/>
              <a:gd name="connsiteY1216" fmla="*/ 5045825 h 6857999"/>
              <a:gd name="connsiteX1217" fmla="*/ 3255563 w 12191999"/>
              <a:gd name="connsiteY1217" fmla="*/ 5110480 h 6857999"/>
              <a:gd name="connsiteX1218" fmla="*/ 3294421 w 12191999"/>
              <a:gd name="connsiteY1218" fmla="*/ 5165898 h 6857999"/>
              <a:gd name="connsiteX1219" fmla="*/ 3304137 w 12191999"/>
              <a:gd name="connsiteY1219" fmla="*/ 5193607 h 6857999"/>
              <a:gd name="connsiteX1220" fmla="*/ 3333282 w 12191999"/>
              <a:gd name="connsiteY1220" fmla="*/ 5212080 h 6857999"/>
              <a:gd name="connsiteX1221" fmla="*/ 3342995 w 12191999"/>
              <a:gd name="connsiteY1221" fmla="*/ 5239789 h 6857999"/>
              <a:gd name="connsiteX1222" fmla="*/ 3372139 w 12191999"/>
              <a:gd name="connsiteY1222" fmla="*/ 5258262 h 6857999"/>
              <a:gd name="connsiteX1223" fmla="*/ 3410999 w 12191999"/>
              <a:gd name="connsiteY1223" fmla="*/ 5285971 h 6857999"/>
              <a:gd name="connsiteX1224" fmla="*/ 3498431 w 12191999"/>
              <a:gd name="connsiteY1224" fmla="*/ 5276735 h 6857999"/>
              <a:gd name="connsiteX1225" fmla="*/ 3479001 w 12191999"/>
              <a:gd name="connsiteY1225" fmla="*/ 5230553 h 6857999"/>
              <a:gd name="connsiteX1226" fmla="*/ 3459572 w 12191999"/>
              <a:gd name="connsiteY1226" fmla="*/ 5193607 h 6857999"/>
              <a:gd name="connsiteX1227" fmla="*/ 3410999 w 12191999"/>
              <a:gd name="connsiteY1227" fmla="*/ 5138189 h 6857999"/>
              <a:gd name="connsiteX1228" fmla="*/ 3391569 w 12191999"/>
              <a:gd name="connsiteY1228" fmla="*/ 5092007 h 6857999"/>
              <a:gd name="connsiteX1229" fmla="*/ 3362425 w 12191999"/>
              <a:gd name="connsiteY1229" fmla="*/ 5027353 h 6857999"/>
              <a:gd name="connsiteX1230" fmla="*/ 3372139 w 12191999"/>
              <a:gd name="connsiteY1230" fmla="*/ 4981171 h 6857999"/>
              <a:gd name="connsiteX1231" fmla="*/ 3410999 w 12191999"/>
              <a:gd name="connsiteY1231" fmla="*/ 4962698 h 6857999"/>
              <a:gd name="connsiteX1232" fmla="*/ 3498431 w 12191999"/>
              <a:gd name="connsiteY1232" fmla="*/ 4944225 h 6857999"/>
              <a:gd name="connsiteX1233" fmla="*/ 3469287 w 12191999"/>
              <a:gd name="connsiteY1233" fmla="*/ 4925753 h 6857999"/>
              <a:gd name="connsiteX1234" fmla="*/ 3440143 w 12191999"/>
              <a:gd name="connsiteY1234" fmla="*/ 4851862 h 6857999"/>
              <a:gd name="connsiteX1235" fmla="*/ 3449857 w 12191999"/>
              <a:gd name="connsiteY1235" fmla="*/ 4814916 h 6857999"/>
              <a:gd name="connsiteX1236" fmla="*/ 3566434 w 12191999"/>
              <a:gd name="connsiteY1236" fmla="*/ 4787207 h 6857999"/>
              <a:gd name="connsiteX1237" fmla="*/ 3595579 w 12191999"/>
              <a:gd name="connsiteY1237" fmla="*/ 4759498 h 6857999"/>
              <a:gd name="connsiteX1238" fmla="*/ 3547005 w 12191999"/>
              <a:gd name="connsiteY1238" fmla="*/ 4722553 h 6857999"/>
              <a:gd name="connsiteX1239" fmla="*/ 3508145 w 12191999"/>
              <a:gd name="connsiteY1239" fmla="*/ 4685607 h 6857999"/>
              <a:gd name="connsiteX1240" fmla="*/ 3517861 w 12191999"/>
              <a:gd name="connsiteY1240" fmla="*/ 4657898 h 6857999"/>
              <a:gd name="connsiteX1241" fmla="*/ 3692725 w 12191999"/>
              <a:gd name="connsiteY1241" fmla="*/ 4648662 h 6857999"/>
              <a:gd name="connsiteX1242" fmla="*/ 3702440 w 12191999"/>
              <a:gd name="connsiteY1242" fmla="*/ 4620953 h 6857999"/>
              <a:gd name="connsiteX1243" fmla="*/ 3721869 w 12191999"/>
              <a:gd name="connsiteY1243" fmla="*/ 4593244 h 6857999"/>
              <a:gd name="connsiteX1244" fmla="*/ 3731586 w 12191999"/>
              <a:gd name="connsiteY1244" fmla="*/ 4500880 h 6857999"/>
              <a:gd name="connsiteX1245" fmla="*/ 3760729 w 12191999"/>
              <a:gd name="connsiteY1245" fmla="*/ 4482407 h 6857999"/>
              <a:gd name="connsiteX1246" fmla="*/ 3887020 w 12191999"/>
              <a:gd name="connsiteY1246" fmla="*/ 4473171 h 6857999"/>
              <a:gd name="connsiteX1247" fmla="*/ 3916163 w 12191999"/>
              <a:gd name="connsiteY1247" fmla="*/ 4408516 h 6857999"/>
              <a:gd name="connsiteX1248" fmla="*/ 3974453 w 12191999"/>
              <a:gd name="connsiteY1248" fmla="*/ 4399280 h 6857999"/>
              <a:gd name="connsiteX1249" fmla="*/ 3984166 w 12191999"/>
              <a:gd name="connsiteY1249" fmla="*/ 4371571 h 6857999"/>
              <a:gd name="connsiteX1250" fmla="*/ 4042454 w 12191999"/>
              <a:gd name="connsiteY1250" fmla="*/ 4297680 h 6857999"/>
              <a:gd name="connsiteX1251" fmla="*/ 4061884 w 12191999"/>
              <a:gd name="connsiteY1251" fmla="*/ 4242262 h 6857999"/>
              <a:gd name="connsiteX1252" fmla="*/ 4081314 w 12191999"/>
              <a:gd name="connsiteY1252" fmla="*/ 4214553 h 6857999"/>
              <a:gd name="connsiteX1253" fmla="*/ 4100743 w 12191999"/>
              <a:gd name="connsiteY1253" fmla="*/ 4029825 h 6857999"/>
              <a:gd name="connsiteX1254" fmla="*/ 4129887 w 12191999"/>
              <a:gd name="connsiteY1254" fmla="*/ 4002116 h 6857999"/>
              <a:gd name="connsiteX1255" fmla="*/ 4236750 w 12191999"/>
              <a:gd name="connsiteY1255" fmla="*/ 3992880 h 6857999"/>
              <a:gd name="connsiteX1256" fmla="*/ 4275608 w 12191999"/>
              <a:gd name="connsiteY1256" fmla="*/ 3955935 h 6857999"/>
              <a:gd name="connsiteX1257" fmla="*/ 4314468 w 12191999"/>
              <a:gd name="connsiteY1257" fmla="*/ 3946698 h 6857999"/>
              <a:gd name="connsiteX1258" fmla="*/ 4431043 w 12191999"/>
              <a:gd name="connsiteY1258" fmla="*/ 3928225 h 6857999"/>
              <a:gd name="connsiteX1259" fmla="*/ 4469902 w 12191999"/>
              <a:gd name="connsiteY1259" fmla="*/ 3891280 h 6857999"/>
              <a:gd name="connsiteX1260" fmla="*/ 4450473 w 12191999"/>
              <a:gd name="connsiteY1260" fmla="*/ 3678844 h 6857999"/>
              <a:gd name="connsiteX1261" fmla="*/ 4460187 w 12191999"/>
              <a:gd name="connsiteY1261" fmla="*/ 3577244 h 6857999"/>
              <a:gd name="connsiteX1262" fmla="*/ 4499047 w 12191999"/>
              <a:gd name="connsiteY1262" fmla="*/ 3568007 h 6857999"/>
              <a:gd name="connsiteX1263" fmla="*/ 4531575 w 12191999"/>
              <a:gd name="connsiteY1263" fmla="*/ 3548605 h 6857999"/>
              <a:gd name="connsiteX1264" fmla="*/ 4523114 w 12191999"/>
              <a:gd name="connsiteY1264" fmla="*/ 3551025 h 6857999"/>
              <a:gd name="connsiteX1265" fmla="*/ 4524975 w 12191999"/>
              <a:gd name="connsiteY1265" fmla="*/ 3550462 h 6857999"/>
              <a:gd name="connsiteX1266" fmla="*/ 4557336 w 12191999"/>
              <a:gd name="connsiteY1266" fmla="*/ 3540298 h 6857999"/>
              <a:gd name="connsiteX1267" fmla="*/ 4596193 w 12191999"/>
              <a:gd name="connsiteY1267" fmla="*/ 3503353 h 6857999"/>
              <a:gd name="connsiteX1268" fmla="*/ 4615623 w 12191999"/>
              <a:gd name="connsiteY1268" fmla="*/ 3355571 h 6857999"/>
              <a:gd name="connsiteX1269" fmla="*/ 4567050 w 12191999"/>
              <a:gd name="connsiteY1269" fmla="*/ 3346335 h 6857999"/>
              <a:gd name="connsiteX1270" fmla="*/ 4537905 w 12191999"/>
              <a:gd name="connsiteY1270" fmla="*/ 3337098 h 6857999"/>
              <a:gd name="connsiteX1271" fmla="*/ 4499047 w 12191999"/>
              <a:gd name="connsiteY1271" fmla="*/ 3327862 h 6857999"/>
              <a:gd name="connsiteX1272" fmla="*/ 4469902 w 12191999"/>
              <a:gd name="connsiteY1272" fmla="*/ 3309389 h 6857999"/>
              <a:gd name="connsiteX1273" fmla="*/ 4411614 w 12191999"/>
              <a:gd name="connsiteY1273" fmla="*/ 3290916 h 6857999"/>
              <a:gd name="connsiteX1274" fmla="*/ 4353325 w 12191999"/>
              <a:gd name="connsiteY1274" fmla="*/ 3253971 h 6857999"/>
              <a:gd name="connsiteX1275" fmla="*/ 4324182 w 12191999"/>
              <a:gd name="connsiteY1275" fmla="*/ 3226262 h 6857999"/>
              <a:gd name="connsiteX1276" fmla="*/ 4275608 w 12191999"/>
              <a:gd name="connsiteY1276" fmla="*/ 3217025 h 6857999"/>
              <a:gd name="connsiteX1277" fmla="*/ 4246464 w 12191999"/>
              <a:gd name="connsiteY1277" fmla="*/ 3198553 h 6857999"/>
              <a:gd name="connsiteX1278" fmla="*/ 4207605 w 12191999"/>
              <a:gd name="connsiteY1278" fmla="*/ 3189316 h 6857999"/>
              <a:gd name="connsiteX1279" fmla="*/ 4081314 w 12191999"/>
              <a:gd name="connsiteY1279" fmla="*/ 3170844 h 6857999"/>
              <a:gd name="connsiteX1280" fmla="*/ 4042454 w 12191999"/>
              <a:gd name="connsiteY1280" fmla="*/ 3161607 h 6857999"/>
              <a:gd name="connsiteX1281" fmla="*/ 4023026 w 12191999"/>
              <a:gd name="connsiteY1281" fmla="*/ 3106189 h 6857999"/>
              <a:gd name="connsiteX1282" fmla="*/ 3974453 w 12191999"/>
              <a:gd name="connsiteY1282" fmla="*/ 3041535 h 6857999"/>
              <a:gd name="connsiteX1283" fmla="*/ 3955022 w 12191999"/>
              <a:gd name="connsiteY1283" fmla="*/ 2958407 h 6857999"/>
              <a:gd name="connsiteX1284" fmla="*/ 3916163 w 12191999"/>
              <a:gd name="connsiteY1284" fmla="*/ 2949171 h 6857999"/>
              <a:gd name="connsiteX1285" fmla="*/ 3789873 w 12191999"/>
              <a:gd name="connsiteY1285" fmla="*/ 2939935 h 6857999"/>
              <a:gd name="connsiteX1286" fmla="*/ 3731586 w 12191999"/>
              <a:gd name="connsiteY1286" fmla="*/ 2838335 h 6857999"/>
              <a:gd name="connsiteX1287" fmla="*/ 3702440 w 12191999"/>
              <a:gd name="connsiteY1287" fmla="*/ 2819862 h 6857999"/>
              <a:gd name="connsiteX1288" fmla="*/ 3566434 w 12191999"/>
              <a:gd name="connsiteY1288" fmla="*/ 2810625 h 6857999"/>
              <a:gd name="connsiteX1289" fmla="*/ 3459572 w 12191999"/>
              <a:gd name="connsiteY1289" fmla="*/ 2782916 h 6857999"/>
              <a:gd name="connsiteX1290" fmla="*/ 3430428 w 12191999"/>
              <a:gd name="connsiteY1290" fmla="*/ 2764444 h 6857999"/>
              <a:gd name="connsiteX1291" fmla="*/ 3401283 w 12191999"/>
              <a:gd name="connsiteY1291" fmla="*/ 2755207 h 6857999"/>
              <a:gd name="connsiteX1292" fmla="*/ 3342995 w 12191999"/>
              <a:gd name="connsiteY1292" fmla="*/ 2699789 h 6857999"/>
              <a:gd name="connsiteX1293" fmla="*/ 3138987 w 12191999"/>
              <a:gd name="connsiteY1293" fmla="*/ 2745971 h 6857999"/>
              <a:gd name="connsiteX1294" fmla="*/ 3119557 w 12191999"/>
              <a:gd name="connsiteY1294" fmla="*/ 2773680 h 6857999"/>
              <a:gd name="connsiteX1295" fmla="*/ 3109843 w 12191999"/>
              <a:gd name="connsiteY1295" fmla="*/ 2801389 h 6857999"/>
              <a:gd name="connsiteX1296" fmla="*/ 3070983 w 12191999"/>
              <a:gd name="connsiteY1296" fmla="*/ 2810625 h 6857999"/>
              <a:gd name="connsiteX1297" fmla="*/ 3041839 w 12191999"/>
              <a:gd name="connsiteY1297" fmla="*/ 2819862 h 6857999"/>
              <a:gd name="connsiteX1298" fmla="*/ 2944691 w 12191999"/>
              <a:gd name="connsiteY1298" fmla="*/ 2801389 h 6857999"/>
              <a:gd name="connsiteX1299" fmla="*/ 2896118 w 12191999"/>
              <a:gd name="connsiteY1299" fmla="*/ 2727498 h 6857999"/>
              <a:gd name="connsiteX1300" fmla="*/ 2866973 w 12191999"/>
              <a:gd name="connsiteY1300" fmla="*/ 2662844 h 6857999"/>
              <a:gd name="connsiteX1301" fmla="*/ 2876689 w 12191999"/>
              <a:gd name="connsiteY1301" fmla="*/ 2570480 h 6857999"/>
              <a:gd name="connsiteX1302" fmla="*/ 2886403 w 12191999"/>
              <a:gd name="connsiteY1302" fmla="*/ 2542771 h 6857999"/>
              <a:gd name="connsiteX1303" fmla="*/ 2847545 w 12191999"/>
              <a:gd name="connsiteY1303" fmla="*/ 2524298 h 6857999"/>
              <a:gd name="connsiteX1304" fmla="*/ 2818402 w 12191999"/>
              <a:gd name="connsiteY1304" fmla="*/ 2505825 h 6857999"/>
              <a:gd name="connsiteX1305" fmla="*/ 2760111 w 12191999"/>
              <a:gd name="connsiteY1305" fmla="*/ 2450407 h 6857999"/>
              <a:gd name="connsiteX1306" fmla="*/ 2750397 w 12191999"/>
              <a:gd name="connsiteY1306" fmla="*/ 2422698 h 6857999"/>
              <a:gd name="connsiteX1307" fmla="*/ 2740683 w 12191999"/>
              <a:gd name="connsiteY1307" fmla="*/ 2367280 h 6857999"/>
              <a:gd name="connsiteX1308" fmla="*/ 2692109 w 12191999"/>
              <a:gd name="connsiteY1308" fmla="*/ 2376516 h 6857999"/>
              <a:gd name="connsiteX1309" fmla="*/ 2633821 w 12191999"/>
              <a:gd name="connsiteY1309" fmla="*/ 2385753 h 6857999"/>
              <a:gd name="connsiteX1310" fmla="*/ 2614391 w 12191999"/>
              <a:gd name="connsiteY1310" fmla="*/ 2413462 h 6857999"/>
              <a:gd name="connsiteX1311" fmla="*/ 2585247 w 12191999"/>
              <a:gd name="connsiteY1311" fmla="*/ 2478116 h 6857999"/>
              <a:gd name="connsiteX1312" fmla="*/ 2420097 w 12191999"/>
              <a:gd name="connsiteY1312" fmla="*/ 2459644 h 6857999"/>
              <a:gd name="connsiteX1313" fmla="*/ 2410383 w 12191999"/>
              <a:gd name="connsiteY1313" fmla="*/ 2431935 h 6857999"/>
              <a:gd name="connsiteX1314" fmla="*/ 2420097 w 12191999"/>
              <a:gd name="connsiteY1314" fmla="*/ 2182553 h 6857999"/>
              <a:gd name="connsiteX1315" fmla="*/ 2458956 w 12191999"/>
              <a:gd name="connsiteY1315" fmla="*/ 2127135 h 6857999"/>
              <a:gd name="connsiteX1316" fmla="*/ 2497816 w 12191999"/>
              <a:gd name="connsiteY1316" fmla="*/ 2090189 h 6857999"/>
              <a:gd name="connsiteX1317" fmla="*/ 2507530 w 12191999"/>
              <a:gd name="connsiteY1317" fmla="*/ 2044007 h 6857999"/>
              <a:gd name="connsiteX1318" fmla="*/ 2575533 w 12191999"/>
              <a:gd name="connsiteY1318" fmla="*/ 1997825 h 6857999"/>
              <a:gd name="connsiteX1319" fmla="*/ 2643535 w 12191999"/>
              <a:gd name="connsiteY1319" fmla="*/ 2007062 h 6857999"/>
              <a:gd name="connsiteX1320" fmla="*/ 2740683 w 12191999"/>
              <a:gd name="connsiteY1320" fmla="*/ 2016298 h 6857999"/>
              <a:gd name="connsiteX1321" fmla="*/ 2847545 w 12191999"/>
              <a:gd name="connsiteY1321" fmla="*/ 2044007 h 6857999"/>
              <a:gd name="connsiteX1322" fmla="*/ 2896118 w 12191999"/>
              <a:gd name="connsiteY1322" fmla="*/ 2090189 h 6857999"/>
              <a:gd name="connsiteX1323" fmla="*/ 2964121 w 12191999"/>
              <a:gd name="connsiteY1323" fmla="*/ 2154844 h 6857999"/>
              <a:gd name="connsiteX1324" fmla="*/ 2993265 w 12191999"/>
              <a:gd name="connsiteY1324" fmla="*/ 2210262 h 6857999"/>
              <a:gd name="connsiteX1325" fmla="*/ 3032125 w 12191999"/>
              <a:gd name="connsiteY1325" fmla="*/ 2228735 h 6857999"/>
              <a:gd name="connsiteX1326" fmla="*/ 3012695 w 12191999"/>
              <a:gd name="connsiteY1326" fmla="*/ 2053244 h 6857999"/>
              <a:gd name="connsiteX1327" fmla="*/ 2993265 w 12191999"/>
              <a:gd name="connsiteY1327" fmla="*/ 2025535 h 6857999"/>
              <a:gd name="connsiteX1328" fmla="*/ 3002981 w 12191999"/>
              <a:gd name="connsiteY1328" fmla="*/ 1886989 h 6857999"/>
              <a:gd name="connsiteX1329" fmla="*/ 3041839 w 12191999"/>
              <a:gd name="connsiteY1329" fmla="*/ 1905462 h 6857999"/>
              <a:gd name="connsiteX1330" fmla="*/ 3138987 w 12191999"/>
              <a:gd name="connsiteY1330" fmla="*/ 1896225 h 6857999"/>
              <a:gd name="connsiteX1331" fmla="*/ 3158415 w 12191999"/>
              <a:gd name="connsiteY1331" fmla="*/ 1868516 h 6857999"/>
              <a:gd name="connsiteX1332" fmla="*/ 3187560 w 12191999"/>
              <a:gd name="connsiteY1332" fmla="*/ 1850044 h 6857999"/>
              <a:gd name="connsiteX1333" fmla="*/ 3206989 w 12191999"/>
              <a:gd name="connsiteY1333" fmla="*/ 1646845 h 6857999"/>
              <a:gd name="connsiteX1334" fmla="*/ 3333282 w 12191999"/>
              <a:gd name="connsiteY1334" fmla="*/ 1637608 h 6857999"/>
              <a:gd name="connsiteX1335" fmla="*/ 3352711 w 12191999"/>
              <a:gd name="connsiteY1335" fmla="*/ 1609899 h 6857999"/>
              <a:gd name="connsiteX1336" fmla="*/ 3372139 w 12191999"/>
              <a:gd name="connsiteY1336" fmla="*/ 1554481 h 6857999"/>
              <a:gd name="connsiteX1337" fmla="*/ 3420713 w 12191999"/>
              <a:gd name="connsiteY1337" fmla="*/ 1499063 h 6857999"/>
              <a:gd name="connsiteX1338" fmla="*/ 3449857 w 12191999"/>
              <a:gd name="connsiteY1338" fmla="*/ 1489826 h 6857999"/>
              <a:gd name="connsiteX1339" fmla="*/ 3537290 w 12191999"/>
              <a:gd name="connsiteY1339" fmla="*/ 1480590 h 6857999"/>
              <a:gd name="connsiteX1340" fmla="*/ 3576149 w 12191999"/>
              <a:gd name="connsiteY1340" fmla="*/ 1471354 h 6857999"/>
              <a:gd name="connsiteX1341" fmla="*/ 3751014 w 12191999"/>
              <a:gd name="connsiteY1341" fmla="*/ 1462117 h 6857999"/>
              <a:gd name="connsiteX1342" fmla="*/ 3741299 w 12191999"/>
              <a:gd name="connsiteY1342" fmla="*/ 1397463 h 6857999"/>
              <a:gd name="connsiteX1343" fmla="*/ 3595579 w 12191999"/>
              <a:gd name="connsiteY1343" fmla="*/ 1360517 h 6857999"/>
              <a:gd name="connsiteX1344" fmla="*/ 3605293 w 12191999"/>
              <a:gd name="connsiteY1344" fmla="*/ 1286626 h 6857999"/>
              <a:gd name="connsiteX1345" fmla="*/ 3634437 w 12191999"/>
              <a:gd name="connsiteY1345" fmla="*/ 1277390 h 6857999"/>
              <a:gd name="connsiteX1346" fmla="*/ 3741299 w 12191999"/>
              <a:gd name="connsiteY1346" fmla="*/ 1268154 h 6857999"/>
              <a:gd name="connsiteX1347" fmla="*/ 3770443 w 12191999"/>
              <a:gd name="connsiteY1347" fmla="*/ 1249681 h 6857999"/>
              <a:gd name="connsiteX1348" fmla="*/ 3780159 w 12191999"/>
              <a:gd name="connsiteY1348" fmla="*/ 1332808 h 6857999"/>
              <a:gd name="connsiteX1349" fmla="*/ 3789873 w 12191999"/>
              <a:gd name="connsiteY1349" fmla="*/ 1360517 h 6857999"/>
              <a:gd name="connsiteX1350" fmla="*/ 3799587 w 12191999"/>
              <a:gd name="connsiteY1350" fmla="*/ 1397463 h 6857999"/>
              <a:gd name="connsiteX1351" fmla="*/ 3838447 w 12191999"/>
              <a:gd name="connsiteY1351" fmla="*/ 1415936 h 6857999"/>
              <a:gd name="connsiteX1352" fmla="*/ 3925878 w 12191999"/>
              <a:gd name="connsiteY1352" fmla="*/ 1406699 h 6857999"/>
              <a:gd name="connsiteX1353" fmla="*/ 3974453 w 12191999"/>
              <a:gd name="connsiteY1353" fmla="*/ 1388226 h 6857999"/>
              <a:gd name="connsiteX1354" fmla="*/ 4003596 w 12191999"/>
              <a:gd name="connsiteY1354" fmla="*/ 1378990 h 6857999"/>
              <a:gd name="connsiteX1355" fmla="*/ 3993881 w 12191999"/>
              <a:gd name="connsiteY1355" fmla="*/ 1286626 h 6857999"/>
              <a:gd name="connsiteX1356" fmla="*/ 3935592 w 12191999"/>
              <a:gd name="connsiteY1356" fmla="*/ 1268154 h 6857999"/>
              <a:gd name="connsiteX1357" fmla="*/ 3877304 w 12191999"/>
              <a:gd name="connsiteY1357" fmla="*/ 1240445 h 6857999"/>
              <a:gd name="connsiteX1358" fmla="*/ 3848160 w 12191999"/>
              <a:gd name="connsiteY1358" fmla="*/ 1231208 h 6857999"/>
              <a:gd name="connsiteX1359" fmla="*/ 3838447 w 12191999"/>
              <a:gd name="connsiteY1359" fmla="*/ 1203499 h 6857999"/>
              <a:gd name="connsiteX1360" fmla="*/ 3819017 w 12191999"/>
              <a:gd name="connsiteY1360" fmla="*/ 1111136 h 6857999"/>
              <a:gd name="connsiteX1361" fmla="*/ 3731586 w 12191999"/>
              <a:gd name="connsiteY1361" fmla="*/ 1074190 h 6857999"/>
              <a:gd name="connsiteX1362" fmla="*/ 3702440 w 12191999"/>
              <a:gd name="connsiteY1362" fmla="*/ 1064954 h 6857999"/>
              <a:gd name="connsiteX1363" fmla="*/ 3673296 w 12191999"/>
              <a:gd name="connsiteY1363" fmla="*/ 1055717 h 6857999"/>
              <a:gd name="connsiteX1364" fmla="*/ 3624723 w 12191999"/>
              <a:gd name="connsiteY1364" fmla="*/ 1046481 h 6857999"/>
              <a:gd name="connsiteX1365" fmla="*/ 3585863 w 12191999"/>
              <a:gd name="connsiteY1365" fmla="*/ 991062 h 6857999"/>
              <a:gd name="connsiteX1366" fmla="*/ 3566434 w 12191999"/>
              <a:gd name="connsiteY1366" fmla="*/ 963354 h 6857999"/>
              <a:gd name="connsiteX1367" fmla="*/ 3537290 w 12191999"/>
              <a:gd name="connsiteY1367" fmla="*/ 926408 h 6857999"/>
              <a:gd name="connsiteX1368" fmla="*/ 3517861 w 12191999"/>
              <a:gd name="connsiteY1368" fmla="*/ 898699 h 6857999"/>
              <a:gd name="connsiteX1369" fmla="*/ 3479001 w 12191999"/>
              <a:gd name="connsiteY1369" fmla="*/ 880226 h 6857999"/>
              <a:gd name="connsiteX1370" fmla="*/ 3420713 w 12191999"/>
              <a:gd name="connsiteY1370" fmla="*/ 861754 h 6857999"/>
              <a:gd name="connsiteX1371" fmla="*/ 3371127 w 12191999"/>
              <a:gd name="connsiteY1371" fmla="*/ 879069 h 6857999"/>
              <a:gd name="connsiteX1372" fmla="*/ 3367264 w 12191999"/>
              <a:gd name="connsiteY1372" fmla="*/ 879993 h 6857999"/>
              <a:gd name="connsiteX1373" fmla="*/ 3367235 w 12191999"/>
              <a:gd name="connsiteY1373" fmla="*/ 879981 h 6857999"/>
              <a:gd name="connsiteX1374" fmla="*/ 3365564 w 12191999"/>
              <a:gd name="connsiteY1374" fmla="*/ 880398 h 6857999"/>
              <a:gd name="connsiteX1375" fmla="*/ 3367264 w 12191999"/>
              <a:gd name="connsiteY1375" fmla="*/ 879993 h 6857999"/>
              <a:gd name="connsiteX1376" fmla="*/ 3375509 w 12191999"/>
              <a:gd name="connsiteY1376" fmla="*/ 883325 h 6857999"/>
              <a:gd name="connsiteX1377" fmla="*/ 3362425 w 12191999"/>
              <a:gd name="connsiteY1377" fmla="*/ 907936 h 6857999"/>
              <a:gd name="connsiteX1378" fmla="*/ 3333282 w 12191999"/>
              <a:gd name="connsiteY1378" fmla="*/ 926408 h 6857999"/>
              <a:gd name="connsiteX1379" fmla="*/ 3265277 w 12191999"/>
              <a:gd name="connsiteY1379" fmla="*/ 944881 h 6857999"/>
              <a:gd name="connsiteX1380" fmla="*/ 3255563 w 12191999"/>
              <a:gd name="connsiteY1380" fmla="*/ 907936 h 6857999"/>
              <a:gd name="connsiteX1381" fmla="*/ 3206989 w 12191999"/>
              <a:gd name="connsiteY1381" fmla="*/ 852517 h 6857999"/>
              <a:gd name="connsiteX1382" fmla="*/ 3178429 w 12191999"/>
              <a:gd name="connsiteY1382" fmla="*/ 816154 h 6857999"/>
              <a:gd name="connsiteX1383" fmla="*/ 3177111 w 12191999"/>
              <a:gd name="connsiteY1383" fmla="*/ 815400 h 6857999"/>
              <a:gd name="connsiteX1384" fmla="*/ 3177845 w 12191999"/>
              <a:gd name="connsiteY1384" fmla="*/ 815572 h 6857999"/>
              <a:gd name="connsiteX1385" fmla="*/ 3294421 w 12191999"/>
              <a:gd name="connsiteY1385" fmla="*/ 797099 h 6857999"/>
              <a:gd name="connsiteX1386" fmla="*/ 3391569 w 12191999"/>
              <a:gd name="connsiteY1386" fmla="*/ 806336 h 6857999"/>
              <a:gd name="connsiteX1387" fmla="*/ 3430428 w 12191999"/>
              <a:gd name="connsiteY1387" fmla="*/ 815572 h 6857999"/>
              <a:gd name="connsiteX1388" fmla="*/ 3547005 w 12191999"/>
              <a:gd name="connsiteY1388" fmla="*/ 852517 h 6857999"/>
              <a:gd name="connsiteX1389" fmla="*/ 3683011 w 12191999"/>
              <a:gd name="connsiteY1389" fmla="*/ 880226 h 6857999"/>
              <a:gd name="connsiteX1390" fmla="*/ 3702440 w 12191999"/>
              <a:gd name="connsiteY1390" fmla="*/ 852517 h 6857999"/>
              <a:gd name="connsiteX1391" fmla="*/ 3673296 w 12191999"/>
              <a:gd name="connsiteY1391" fmla="*/ 732445 h 6857999"/>
              <a:gd name="connsiteX1392" fmla="*/ 3644152 w 12191999"/>
              <a:gd name="connsiteY1392" fmla="*/ 704736 h 6857999"/>
              <a:gd name="connsiteX1393" fmla="*/ 3595579 w 12191999"/>
              <a:gd name="connsiteY1393" fmla="*/ 640081 h 6857999"/>
              <a:gd name="connsiteX1394" fmla="*/ 3566434 w 12191999"/>
              <a:gd name="connsiteY1394" fmla="*/ 630845 h 6857999"/>
              <a:gd name="connsiteX1395" fmla="*/ 3547005 w 12191999"/>
              <a:gd name="connsiteY1395" fmla="*/ 603136 h 6857999"/>
              <a:gd name="connsiteX1396" fmla="*/ 3517861 w 12191999"/>
              <a:gd name="connsiteY1396" fmla="*/ 584663 h 6857999"/>
              <a:gd name="connsiteX1397" fmla="*/ 3401283 w 12191999"/>
              <a:gd name="connsiteY1397" fmla="*/ 566190 h 6857999"/>
              <a:gd name="connsiteX1398" fmla="*/ 3333282 w 12191999"/>
              <a:gd name="connsiteY1398" fmla="*/ 547717 h 6857999"/>
              <a:gd name="connsiteX1399" fmla="*/ 3304137 w 12191999"/>
              <a:gd name="connsiteY1399" fmla="*/ 529245 h 6857999"/>
              <a:gd name="connsiteX1400" fmla="*/ 3274993 w 12191999"/>
              <a:gd name="connsiteY1400" fmla="*/ 520008 h 6857999"/>
              <a:gd name="connsiteX1401" fmla="*/ 3245849 w 12191999"/>
              <a:gd name="connsiteY1401" fmla="*/ 501536 h 6857999"/>
              <a:gd name="connsiteX1402" fmla="*/ 3206989 w 12191999"/>
              <a:gd name="connsiteY1402" fmla="*/ 492299 h 6857999"/>
              <a:gd name="connsiteX1403" fmla="*/ 3100127 w 12191999"/>
              <a:gd name="connsiteY1403" fmla="*/ 464590 h 6857999"/>
              <a:gd name="connsiteX1404" fmla="*/ 3012695 w 12191999"/>
              <a:gd name="connsiteY1404" fmla="*/ 427645 h 6857999"/>
              <a:gd name="connsiteX1405" fmla="*/ 2857259 w 12191999"/>
              <a:gd name="connsiteY1405" fmla="*/ 409172 h 6857999"/>
              <a:gd name="connsiteX1406" fmla="*/ 2747781 w 12191999"/>
              <a:gd name="connsiteY1406" fmla="*/ 396217 h 6857999"/>
              <a:gd name="connsiteX1407" fmla="*/ 2682595 w 12191999"/>
              <a:gd name="connsiteY1407" fmla="*/ 409132 h 6857999"/>
              <a:gd name="connsiteX1408" fmla="*/ 2682516 w 12191999"/>
              <a:gd name="connsiteY1408" fmla="*/ 407670 h 6857999"/>
              <a:gd name="connsiteX1409" fmla="*/ 2686523 w 12191999"/>
              <a:gd name="connsiteY1409" fmla="*/ 396240 h 6857999"/>
              <a:gd name="connsiteX1410" fmla="*/ 2802735 w 12191999"/>
              <a:gd name="connsiteY1410" fmla="*/ 384810 h 6857999"/>
              <a:gd name="connsiteX1411" fmla="*/ 2898911 w 12191999"/>
              <a:gd name="connsiteY1411" fmla="*/ 381000 h 6857999"/>
              <a:gd name="connsiteX1412" fmla="*/ 2922955 w 12191999"/>
              <a:gd name="connsiteY1412" fmla="*/ 377190 h 6857999"/>
              <a:gd name="connsiteX1413" fmla="*/ 2983065 w 12191999"/>
              <a:gd name="connsiteY1413" fmla="*/ 369570 h 6857999"/>
              <a:gd name="connsiteX1414" fmla="*/ 2991079 w 12191999"/>
              <a:gd name="connsiteY1414" fmla="*/ 358140 h 6857999"/>
              <a:gd name="connsiteX1415" fmla="*/ 3003101 w 12191999"/>
              <a:gd name="connsiteY1415" fmla="*/ 346711 h 6857999"/>
              <a:gd name="connsiteX1416" fmla="*/ 3027145 w 12191999"/>
              <a:gd name="connsiteY1416" fmla="*/ 342900 h 6857999"/>
              <a:gd name="connsiteX1417" fmla="*/ 3039167 w 12191999"/>
              <a:gd name="connsiteY1417" fmla="*/ 339090 h 6857999"/>
              <a:gd name="connsiteX1418" fmla="*/ 3051189 w 12191999"/>
              <a:gd name="connsiteY1418" fmla="*/ 327660 h 6857999"/>
              <a:gd name="connsiteX1419" fmla="*/ 3063211 w 12191999"/>
              <a:gd name="connsiteY1419" fmla="*/ 323850 h 6857999"/>
              <a:gd name="connsiteX1420" fmla="*/ 3070643 w 12191999"/>
              <a:gd name="connsiteY1420" fmla="*/ 299120 h 6857999"/>
              <a:gd name="connsiteX1421" fmla="*/ 3075233 w 12191999"/>
              <a:gd name="connsiteY1421" fmla="*/ 297180 h 6857999"/>
              <a:gd name="connsiteX1422" fmla="*/ 3107292 w 12191999"/>
              <a:gd name="connsiteY1422" fmla="*/ 266700 h 6857999"/>
              <a:gd name="connsiteX1423" fmla="*/ 3115305 w 12191999"/>
              <a:gd name="connsiteY1423" fmla="*/ 255270 h 6857999"/>
              <a:gd name="connsiteX1424" fmla="*/ 3147365 w 12191999"/>
              <a:gd name="connsiteY1424" fmla="*/ 251460 h 6857999"/>
              <a:gd name="connsiteX1425" fmla="*/ 3167400 w 12191999"/>
              <a:gd name="connsiteY1425" fmla="*/ 247650 h 6857999"/>
              <a:gd name="connsiteX1426" fmla="*/ 3211482 w 12191999"/>
              <a:gd name="connsiteY1426" fmla="*/ 232410 h 6857999"/>
              <a:gd name="connsiteX1427" fmla="*/ 3231519 w 12191999"/>
              <a:gd name="connsiteY1427" fmla="*/ 228600 h 6857999"/>
              <a:gd name="connsiteX1428" fmla="*/ 3247548 w 12191999"/>
              <a:gd name="connsiteY1428" fmla="*/ 224790 h 6857999"/>
              <a:gd name="connsiteX1429" fmla="*/ 3279607 w 12191999"/>
              <a:gd name="connsiteY1429" fmla="*/ 201930 h 6857999"/>
              <a:gd name="connsiteX1430" fmla="*/ 3291629 w 12191999"/>
              <a:gd name="connsiteY1430" fmla="*/ 198120 h 6857999"/>
              <a:gd name="connsiteX1431" fmla="*/ 3315673 w 12191999"/>
              <a:gd name="connsiteY1431" fmla="*/ 175260 h 6857999"/>
              <a:gd name="connsiteX1432" fmla="*/ 3327694 w 12191999"/>
              <a:gd name="connsiteY1432" fmla="*/ 163830 h 6857999"/>
              <a:gd name="connsiteX1433" fmla="*/ 3355746 w 12191999"/>
              <a:gd name="connsiteY1433" fmla="*/ 156210 h 6857999"/>
              <a:gd name="connsiteX1434" fmla="*/ 3391812 w 12191999"/>
              <a:gd name="connsiteY1434" fmla="*/ 152400 h 6857999"/>
              <a:gd name="connsiteX1435" fmla="*/ 3431885 w 12191999"/>
              <a:gd name="connsiteY1435" fmla="*/ 144780 h 6857999"/>
              <a:gd name="connsiteX1436" fmla="*/ 3447914 w 12191999"/>
              <a:gd name="connsiteY1436" fmla="*/ 148590 h 6857999"/>
              <a:gd name="connsiteX1437" fmla="*/ 3459936 w 12191999"/>
              <a:gd name="connsiteY1437" fmla="*/ 152400 h 6857999"/>
              <a:gd name="connsiteX1438" fmla="*/ 3491995 w 12191999"/>
              <a:gd name="connsiteY1438" fmla="*/ 160020 h 6857999"/>
              <a:gd name="connsiteX1439" fmla="*/ 3536214 w 12191999"/>
              <a:gd name="connsiteY1439" fmla="*/ 159363 h 6857999"/>
              <a:gd name="connsiteX1440" fmla="*/ 3567011 w 12191999"/>
              <a:gd name="connsiteY1440" fmla="*/ 157154 h 6857999"/>
              <a:gd name="connsiteX1441" fmla="*/ 3564127 w 12191999"/>
              <a:gd name="connsiteY1441" fmla="*/ 160021 h 6857999"/>
              <a:gd name="connsiteX1442" fmla="*/ 3528061 w 12191999"/>
              <a:gd name="connsiteY1442" fmla="*/ 179071 h 6857999"/>
              <a:gd name="connsiteX1443" fmla="*/ 3487988 w 12191999"/>
              <a:gd name="connsiteY1443" fmla="*/ 182880 h 6857999"/>
              <a:gd name="connsiteX1444" fmla="*/ 3467951 w 12191999"/>
              <a:gd name="connsiteY1444" fmla="*/ 190501 h 6857999"/>
              <a:gd name="connsiteX1445" fmla="*/ 3439900 w 12191999"/>
              <a:gd name="connsiteY1445" fmla="*/ 198121 h 6857999"/>
              <a:gd name="connsiteX1446" fmla="*/ 3327694 w 12191999"/>
              <a:gd name="connsiteY1446" fmla="*/ 209551 h 6857999"/>
              <a:gd name="connsiteX1447" fmla="*/ 3315673 w 12191999"/>
              <a:gd name="connsiteY1447" fmla="*/ 217171 h 6857999"/>
              <a:gd name="connsiteX1448" fmla="*/ 3299643 w 12191999"/>
              <a:gd name="connsiteY1448" fmla="*/ 224790 h 6857999"/>
              <a:gd name="connsiteX1449" fmla="*/ 3295636 w 12191999"/>
              <a:gd name="connsiteY1449" fmla="*/ 251460 h 6857999"/>
              <a:gd name="connsiteX1450" fmla="*/ 3439900 w 12191999"/>
              <a:gd name="connsiteY1450" fmla="*/ 262890 h 6857999"/>
              <a:gd name="connsiteX1451" fmla="*/ 3467951 w 12191999"/>
              <a:gd name="connsiteY1451" fmla="*/ 270511 h 6857999"/>
              <a:gd name="connsiteX1452" fmla="*/ 3500010 w 12191999"/>
              <a:gd name="connsiteY1452" fmla="*/ 274321 h 6857999"/>
              <a:gd name="connsiteX1453" fmla="*/ 3504017 w 12191999"/>
              <a:gd name="connsiteY1453" fmla="*/ 285751 h 6857999"/>
              <a:gd name="connsiteX1454" fmla="*/ 3516039 w 12191999"/>
              <a:gd name="connsiteY1454" fmla="*/ 293371 h 6857999"/>
              <a:gd name="connsiteX1455" fmla="*/ 3528061 w 12191999"/>
              <a:gd name="connsiteY1455" fmla="*/ 304801 h 6857999"/>
              <a:gd name="connsiteX1456" fmla="*/ 3544090 w 12191999"/>
              <a:gd name="connsiteY1456" fmla="*/ 312421 h 6857999"/>
              <a:gd name="connsiteX1457" fmla="*/ 3616222 w 12191999"/>
              <a:gd name="connsiteY1457" fmla="*/ 323851 h 6857999"/>
              <a:gd name="connsiteX1458" fmla="*/ 3628244 w 12191999"/>
              <a:gd name="connsiteY1458" fmla="*/ 335281 h 6857999"/>
              <a:gd name="connsiteX1459" fmla="*/ 3696368 w 12191999"/>
              <a:gd name="connsiteY1459" fmla="*/ 346711 h 6857999"/>
              <a:gd name="connsiteX1460" fmla="*/ 3712398 w 12191999"/>
              <a:gd name="connsiteY1460" fmla="*/ 350521 h 6857999"/>
              <a:gd name="connsiteX1461" fmla="*/ 3856660 w 12191999"/>
              <a:gd name="connsiteY1461" fmla="*/ 373381 h 6857999"/>
              <a:gd name="connsiteX1462" fmla="*/ 3868682 w 12191999"/>
              <a:gd name="connsiteY1462" fmla="*/ 384811 h 6857999"/>
              <a:gd name="connsiteX1463" fmla="*/ 3880704 w 12191999"/>
              <a:gd name="connsiteY1463" fmla="*/ 392431 h 6857999"/>
              <a:gd name="connsiteX1464" fmla="*/ 3888719 w 12191999"/>
              <a:gd name="connsiteY1464" fmla="*/ 426721 h 6857999"/>
              <a:gd name="connsiteX1465" fmla="*/ 3904748 w 12191999"/>
              <a:gd name="connsiteY1465" fmla="*/ 464821 h 6857999"/>
              <a:gd name="connsiteX1466" fmla="*/ 3932800 w 12191999"/>
              <a:gd name="connsiteY1466" fmla="*/ 491491 h 6857999"/>
              <a:gd name="connsiteX1467" fmla="*/ 3952836 w 12191999"/>
              <a:gd name="connsiteY1467" fmla="*/ 521971 h 6857999"/>
              <a:gd name="connsiteX1468" fmla="*/ 4024968 w 12191999"/>
              <a:gd name="connsiteY1468" fmla="*/ 525780 h 6857999"/>
              <a:gd name="connsiteX1469" fmla="*/ 4049012 w 12191999"/>
              <a:gd name="connsiteY1469" fmla="*/ 533401 h 6857999"/>
              <a:gd name="connsiteX1470" fmla="*/ 4057027 w 12191999"/>
              <a:gd name="connsiteY1470" fmla="*/ 575310 h 6857999"/>
              <a:gd name="connsiteX1471" fmla="*/ 3972874 w 12191999"/>
              <a:gd name="connsiteY1471" fmla="*/ 590551 h 6857999"/>
              <a:gd name="connsiteX1472" fmla="*/ 3960851 w 12191999"/>
              <a:gd name="connsiteY1472" fmla="*/ 601981 h 6857999"/>
              <a:gd name="connsiteX1473" fmla="*/ 3948829 w 12191999"/>
              <a:gd name="connsiteY1473" fmla="*/ 689611 h 6857999"/>
              <a:gd name="connsiteX1474" fmla="*/ 3960851 w 12191999"/>
              <a:gd name="connsiteY1474" fmla="*/ 701041 h 6857999"/>
              <a:gd name="connsiteX1475" fmla="*/ 3972874 w 12191999"/>
              <a:gd name="connsiteY1475" fmla="*/ 708661 h 6857999"/>
              <a:gd name="connsiteX1476" fmla="*/ 4012946 w 12191999"/>
              <a:gd name="connsiteY1476" fmla="*/ 731520 h 6857999"/>
              <a:gd name="connsiteX1477" fmla="*/ 4028975 w 12191999"/>
              <a:gd name="connsiteY1477" fmla="*/ 746761 h 6857999"/>
              <a:gd name="connsiteX1478" fmla="*/ 4040997 w 12191999"/>
              <a:gd name="connsiteY1478" fmla="*/ 754380 h 6857999"/>
              <a:gd name="connsiteX1479" fmla="*/ 4077063 w 12191999"/>
              <a:gd name="connsiteY1479" fmla="*/ 781050 h 6857999"/>
              <a:gd name="connsiteX1480" fmla="*/ 4081070 w 12191999"/>
              <a:gd name="connsiteY1480" fmla="*/ 796291 h 6857999"/>
              <a:gd name="connsiteX1481" fmla="*/ 4093093 w 12191999"/>
              <a:gd name="connsiteY1481" fmla="*/ 834391 h 6857999"/>
              <a:gd name="connsiteX1482" fmla="*/ 4105114 w 12191999"/>
              <a:gd name="connsiteY1482" fmla="*/ 861060 h 6857999"/>
              <a:gd name="connsiteX1483" fmla="*/ 4113129 w 12191999"/>
              <a:gd name="connsiteY1483" fmla="*/ 872491 h 6857999"/>
              <a:gd name="connsiteX1484" fmla="*/ 4117136 w 12191999"/>
              <a:gd name="connsiteY1484" fmla="*/ 883921 h 6857999"/>
              <a:gd name="connsiteX1485" fmla="*/ 4133166 w 12191999"/>
              <a:gd name="connsiteY1485" fmla="*/ 895351 h 6857999"/>
              <a:gd name="connsiteX1486" fmla="*/ 4145188 w 12191999"/>
              <a:gd name="connsiteY1486" fmla="*/ 906781 h 6857999"/>
              <a:gd name="connsiteX1487" fmla="*/ 4241364 w 12191999"/>
              <a:gd name="connsiteY1487" fmla="*/ 914401 h 6857999"/>
              <a:gd name="connsiteX1488" fmla="*/ 4253385 w 12191999"/>
              <a:gd name="connsiteY1488" fmla="*/ 906781 h 6857999"/>
              <a:gd name="connsiteX1489" fmla="*/ 4257393 w 12191999"/>
              <a:gd name="connsiteY1489" fmla="*/ 895351 h 6857999"/>
              <a:gd name="connsiteX1490" fmla="*/ 4281437 w 12191999"/>
              <a:gd name="connsiteY1490" fmla="*/ 880110 h 6857999"/>
              <a:gd name="connsiteX1491" fmla="*/ 4289451 w 12191999"/>
              <a:gd name="connsiteY1491" fmla="*/ 868680 h 6857999"/>
              <a:gd name="connsiteX1492" fmla="*/ 4301473 w 12191999"/>
              <a:gd name="connsiteY1492" fmla="*/ 857251 h 6857999"/>
              <a:gd name="connsiteX1493" fmla="*/ 4305481 w 12191999"/>
              <a:gd name="connsiteY1493" fmla="*/ 845821 h 6857999"/>
              <a:gd name="connsiteX1494" fmla="*/ 4321510 w 12191999"/>
              <a:gd name="connsiteY1494" fmla="*/ 830580 h 6857999"/>
              <a:gd name="connsiteX1495" fmla="*/ 4333532 w 12191999"/>
              <a:gd name="connsiteY1495" fmla="*/ 826771 h 6857999"/>
              <a:gd name="connsiteX1496" fmla="*/ 4369598 w 12191999"/>
              <a:gd name="connsiteY1496" fmla="*/ 788671 h 6857999"/>
              <a:gd name="connsiteX1497" fmla="*/ 4389635 w 12191999"/>
              <a:gd name="connsiteY1497" fmla="*/ 781050 h 6857999"/>
              <a:gd name="connsiteX1498" fmla="*/ 4405664 w 12191999"/>
              <a:gd name="connsiteY1498" fmla="*/ 773430 h 6857999"/>
              <a:gd name="connsiteX1499" fmla="*/ 4433715 w 12191999"/>
              <a:gd name="connsiteY1499" fmla="*/ 765810 h 6857999"/>
              <a:gd name="connsiteX1500" fmla="*/ 4449744 w 12191999"/>
              <a:gd name="connsiteY1500" fmla="*/ 758191 h 6857999"/>
              <a:gd name="connsiteX1501" fmla="*/ 4473788 w 12191999"/>
              <a:gd name="connsiteY1501" fmla="*/ 750571 h 6857999"/>
              <a:gd name="connsiteX1502" fmla="*/ 4485810 w 12191999"/>
              <a:gd name="connsiteY1502" fmla="*/ 742950 h 6857999"/>
              <a:gd name="connsiteX1503" fmla="*/ 4501839 w 12191999"/>
              <a:gd name="connsiteY1503" fmla="*/ 735330 h 6857999"/>
              <a:gd name="connsiteX1504" fmla="*/ 4513861 w 12191999"/>
              <a:gd name="connsiteY1504" fmla="*/ 731520 h 6857999"/>
              <a:gd name="connsiteX1505" fmla="*/ 4525883 w 12191999"/>
              <a:gd name="connsiteY1505" fmla="*/ 723900 h 6857999"/>
              <a:gd name="connsiteX1506" fmla="*/ 4561949 w 12191999"/>
              <a:gd name="connsiteY1506" fmla="*/ 697231 h 6857999"/>
              <a:gd name="connsiteX1507" fmla="*/ 4585994 w 12191999"/>
              <a:gd name="connsiteY1507" fmla="*/ 678181 h 6857999"/>
              <a:gd name="connsiteX1508" fmla="*/ 4630074 w 12191999"/>
              <a:gd name="connsiteY1508" fmla="*/ 670561 h 6857999"/>
              <a:gd name="connsiteX1509" fmla="*/ 4662132 w 12191999"/>
              <a:gd name="connsiteY1509" fmla="*/ 662940 h 6857999"/>
              <a:gd name="connsiteX1510" fmla="*/ 4674154 w 12191999"/>
              <a:gd name="connsiteY1510" fmla="*/ 655320 h 6857999"/>
              <a:gd name="connsiteX1511" fmla="*/ 4710220 w 12191999"/>
              <a:gd name="connsiteY1511" fmla="*/ 647701 h 6857999"/>
              <a:gd name="connsiteX1512" fmla="*/ 4722242 w 12191999"/>
              <a:gd name="connsiteY1512" fmla="*/ 643890 h 6857999"/>
              <a:gd name="connsiteX1513" fmla="*/ 4750295 w 12191999"/>
              <a:gd name="connsiteY1513" fmla="*/ 640081 h 6857999"/>
              <a:gd name="connsiteX1514" fmla="*/ 4782352 w 12191999"/>
              <a:gd name="connsiteY1514" fmla="*/ 628651 h 6857999"/>
              <a:gd name="connsiteX1515" fmla="*/ 4815764 w 12191999"/>
              <a:gd name="connsiteY1515" fmla="*/ 623876 h 6857999"/>
              <a:gd name="connsiteX1516" fmla="*/ 4814992 w 12191999"/>
              <a:gd name="connsiteY1516" fmla="*/ 624385 h 6857999"/>
              <a:gd name="connsiteX1517" fmla="*/ 4812810 w 12191999"/>
              <a:gd name="connsiteY1517" fmla="*/ 624908 h 6857999"/>
              <a:gd name="connsiteX1518" fmla="*/ 4814247 w 12191999"/>
              <a:gd name="connsiteY1518" fmla="*/ 624878 h 6857999"/>
              <a:gd name="connsiteX1519" fmla="*/ 4814992 w 12191999"/>
              <a:gd name="connsiteY1519" fmla="*/ 624385 h 6857999"/>
              <a:gd name="connsiteX1520" fmla="*/ 4823064 w 12191999"/>
              <a:gd name="connsiteY1520" fmla="*/ 622451 h 6857999"/>
              <a:gd name="connsiteX1521" fmla="*/ 4846469 w 12191999"/>
              <a:gd name="connsiteY1521" fmla="*/ 617220 h 6857999"/>
              <a:gd name="connsiteX1522" fmla="*/ 4866506 w 12191999"/>
              <a:gd name="connsiteY1522" fmla="*/ 613411 h 6857999"/>
              <a:gd name="connsiteX1523" fmla="*/ 4894557 w 12191999"/>
              <a:gd name="connsiteY1523" fmla="*/ 598171 h 6857999"/>
              <a:gd name="connsiteX1524" fmla="*/ 4922608 w 12191999"/>
              <a:gd name="connsiteY1524" fmla="*/ 579121 h 6857999"/>
              <a:gd name="connsiteX1525" fmla="*/ 4950660 w 12191999"/>
              <a:gd name="connsiteY1525" fmla="*/ 567691 h 6857999"/>
              <a:gd name="connsiteX1526" fmla="*/ 4982718 w 12191999"/>
              <a:gd name="connsiteY1526" fmla="*/ 552451 h 6857999"/>
              <a:gd name="connsiteX1527" fmla="*/ 5022792 w 12191999"/>
              <a:gd name="connsiteY1527" fmla="*/ 541021 h 6857999"/>
              <a:gd name="connsiteX1528" fmla="*/ 5041523 w 12191999"/>
              <a:gd name="connsiteY1528" fmla="*/ 523197 h 6857999"/>
              <a:gd name="connsiteX1529" fmla="*/ 5030347 w 12191999"/>
              <a:gd name="connsiteY1529" fmla="*/ 528413 h 6857999"/>
              <a:gd name="connsiteX1530" fmla="*/ 5032936 w 12191999"/>
              <a:gd name="connsiteY1530" fmla="*/ 526835 h 6857999"/>
              <a:gd name="connsiteX1531" fmla="*/ 5058858 w 12191999"/>
              <a:gd name="connsiteY1531" fmla="*/ 510541 h 6857999"/>
              <a:gd name="connsiteX1532" fmla="*/ 5086909 w 12191999"/>
              <a:gd name="connsiteY1532" fmla="*/ 483871 h 6857999"/>
              <a:gd name="connsiteX1533" fmla="*/ 5098931 w 12191999"/>
              <a:gd name="connsiteY1533" fmla="*/ 270511 h 6857999"/>
              <a:gd name="connsiteX1534" fmla="*/ 5102938 w 12191999"/>
              <a:gd name="connsiteY1534" fmla="*/ 259081 h 6857999"/>
              <a:gd name="connsiteX1535" fmla="*/ 5114960 w 12191999"/>
              <a:gd name="connsiteY1535" fmla="*/ 251460 h 6857999"/>
              <a:gd name="connsiteX1536" fmla="*/ 5126982 w 12191999"/>
              <a:gd name="connsiteY1536" fmla="*/ 240031 h 6857999"/>
              <a:gd name="connsiteX1537" fmla="*/ 5151026 w 12191999"/>
              <a:gd name="connsiteY1537" fmla="*/ 232410 h 6857999"/>
              <a:gd name="connsiteX1538" fmla="*/ 5163048 w 12191999"/>
              <a:gd name="connsiteY1538" fmla="*/ 224790 h 6857999"/>
              <a:gd name="connsiteX1539" fmla="*/ 5179078 w 12191999"/>
              <a:gd name="connsiteY1539" fmla="*/ 220981 h 6857999"/>
              <a:gd name="connsiteX1540" fmla="*/ 5211136 w 12191999"/>
              <a:gd name="connsiteY1540" fmla="*/ 209551 h 6857999"/>
              <a:gd name="connsiteX1541" fmla="*/ 5307312 w 12191999"/>
              <a:gd name="connsiteY1541" fmla="*/ 217171 h 6857999"/>
              <a:gd name="connsiteX1542" fmla="*/ 5347386 w 12191999"/>
              <a:gd name="connsiteY1542" fmla="*/ 186690 h 6857999"/>
              <a:gd name="connsiteX1543" fmla="*/ 5351392 w 12191999"/>
              <a:gd name="connsiteY1543" fmla="*/ 175260 h 6857999"/>
              <a:gd name="connsiteX1544" fmla="*/ 5363414 w 12191999"/>
              <a:gd name="connsiteY1544" fmla="*/ 156210 h 6857999"/>
              <a:gd name="connsiteX1545" fmla="*/ 5371429 w 12191999"/>
              <a:gd name="connsiteY1545" fmla="*/ 140971 h 6857999"/>
              <a:gd name="connsiteX1546" fmla="*/ 5399481 w 12191999"/>
              <a:gd name="connsiteY1546" fmla="*/ 102871 h 6857999"/>
              <a:gd name="connsiteX1547" fmla="*/ 5347386 w 12191999"/>
              <a:gd name="connsiteY1547" fmla="*/ 110491 h 6857999"/>
              <a:gd name="connsiteX1548" fmla="*/ 5335363 w 12191999"/>
              <a:gd name="connsiteY1548" fmla="*/ 114300 h 6857999"/>
              <a:gd name="connsiteX1549" fmla="*/ 5299297 w 12191999"/>
              <a:gd name="connsiteY1549" fmla="*/ 118111 h 6857999"/>
              <a:gd name="connsiteX1550" fmla="*/ 5191099 w 12191999"/>
              <a:gd name="connsiteY1550" fmla="*/ 110491 h 6857999"/>
              <a:gd name="connsiteX1551" fmla="*/ 5167055 w 12191999"/>
              <a:gd name="connsiteY1551" fmla="*/ 99061 h 6857999"/>
              <a:gd name="connsiteX1552" fmla="*/ 5143011 w 12191999"/>
              <a:gd name="connsiteY1552" fmla="*/ 91441 h 6857999"/>
              <a:gd name="connsiteX1553" fmla="*/ 5106945 w 12191999"/>
              <a:gd name="connsiteY1553" fmla="*/ 80011 h 6857999"/>
              <a:gd name="connsiteX1554" fmla="*/ 4814411 w 12191999"/>
              <a:gd name="connsiteY1554" fmla="*/ 76200 h 6857999"/>
              <a:gd name="connsiteX1555" fmla="*/ 4798381 w 12191999"/>
              <a:gd name="connsiteY1555" fmla="*/ 68581 h 6857999"/>
              <a:gd name="connsiteX1556" fmla="*/ 4778345 w 12191999"/>
              <a:gd name="connsiteY1556" fmla="*/ 60961 h 6857999"/>
              <a:gd name="connsiteX1557" fmla="*/ 4750295 w 12191999"/>
              <a:gd name="connsiteY1557" fmla="*/ 49531 h 6857999"/>
              <a:gd name="connsiteX1558" fmla="*/ 4714228 w 12191999"/>
              <a:gd name="connsiteY1558" fmla="*/ 38100 h 6857999"/>
              <a:gd name="connsiteX1559" fmla="*/ 4698199 w 12191999"/>
              <a:gd name="connsiteY1559" fmla="*/ 22861 h 6857999"/>
              <a:gd name="connsiteX1560" fmla="*/ 4686177 w 12191999"/>
              <a:gd name="connsiteY1560" fmla="*/ 19051 h 6857999"/>
              <a:gd name="connsiteX1561" fmla="*/ 4650110 w 12191999"/>
              <a:gd name="connsiteY1561" fmla="*/ 3811 h 6857999"/>
              <a:gd name="connsiteX1562" fmla="*/ 4610038 w 12191999"/>
              <a:gd name="connsiteY1562" fmla="*/ 1 h 6857999"/>
              <a:gd name="connsiteX1563" fmla="*/ 0 w 12191999"/>
              <a:gd name="connsiteY1563" fmla="*/ 0 h 6857999"/>
              <a:gd name="connsiteX1564" fmla="*/ 12191999 w 12191999"/>
              <a:gd name="connsiteY1564" fmla="*/ 0 h 6857999"/>
              <a:gd name="connsiteX1565" fmla="*/ 12191999 w 12191999"/>
              <a:gd name="connsiteY1565" fmla="*/ 6857999 h 6857999"/>
              <a:gd name="connsiteX1566" fmla="*/ 12191980 w 12191999"/>
              <a:gd name="connsiteY1566" fmla="*/ 6857999 h 6857999"/>
              <a:gd name="connsiteX1567" fmla="*/ 12190094 w 12191999"/>
              <a:gd name="connsiteY1567" fmla="*/ 6848931 h 6857999"/>
              <a:gd name="connsiteX1568" fmla="*/ 12172551 w 12191999"/>
              <a:gd name="connsiteY1568" fmla="*/ 6835081 h 6857999"/>
              <a:gd name="connsiteX1569" fmla="*/ 12094833 w 12191999"/>
              <a:gd name="connsiteY1569" fmla="*/ 6793826 h 6857999"/>
              <a:gd name="connsiteX1570" fmla="*/ 11842250 w 12191999"/>
              <a:gd name="connsiteY1570" fmla="*/ 6789242 h 6857999"/>
              <a:gd name="connsiteX1571" fmla="*/ 11813106 w 12191999"/>
              <a:gd name="connsiteY1571" fmla="*/ 6784658 h 6857999"/>
              <a:gd name="connsiteX1572" fmla="*/ 11774247 w 12191999"/>
              <a:gd name="connsiteY1572" fmla="*/ 6780074 h 6857999"/>
              <a:gd name="connsiteX1573" fmla="*/ 11745103 w 12191999"/>
              <a:gd name="connsiteY1573" fmla="*/ 6775490 h 6857999"/>
              <a:gd name="connsiteX1574" fmla="*/ 11434232 w 12191999"/>
              <a:gd name="connsiteY1574" fmla="*/ 6770906 h 6857999"/>
              <a:gd name="connsiteX1575" fmla="*/ 11405088 w 12191999"/>
              <a:gd name="connsiteY1575" fmla="*/ 6775490 h 6857999"/>
              <a:gd name="connsiteX1576" fmla="*/ 11375944 w 12191999"/>
              <a:gd name="connsiteY1576" fmla="*/ 6789242 h 6857999"/>
              <a:gd name="connsiteX1577" fmla="*/ 11239938 w 12191999"/>
              <a:gd name="connsiteY1577" fmla="*/ 6793826 h 6857999"/>
              <a:gd name="connsiteX1578" fmla="*/ 11201078 w 12191999"/>
              <a:gd name="connsiteY1578" fmla="*/ 6780074 h 6857999"/>
              <a:gd name="connsiteX1579" fmla="*/ 11171934 w 12191999"/>
              <a:gd name="connsiteY1579" fmla="*/ 6770906 h 6857999"/>
              <a:gd name="connsiteX1580" fmla="*/ 11162220 w 12191999"/>
              <a:gd name="connsiteY1580" fmla="*/ 6757155 h 6857999"/>
              <a:gd name="connsiteX1581" fmla="*/ 11123360 w 12191999"/>
              <a:gd name="connsiteY1581" fmla="*/ 6738819 h 6857999"/>
              <a:gd name="connsiteX1582" fmla="*/ 11103932 w 12191999"/>
              <a:gd name="connsiteY1582" fmla="*/ 6725067 h 6857999"/>
              <a:gd name="connsiteX1583" fmla="*/ 11055358 w 12191999"/>
              <a:gd name="connsiteY1583" fmla="*/ 6697563 h 6857999"/>
              <a:gd name="connsiteX1584" fmla="*/ 10958210 w 12191999"/>
              <a:gd name="connsiteY1584" fmla="*/ 6692980 h 6857999"/>
              <a:gd name="connsiteX1585" fmla="*/ 10909636 w 12191999"/>
              <a:gd name="connsiteY1585" fmla="*/ 6711315 h 6857999"/>
              <a:gd name="connsiteX1586" fmla="*/ 10880492 w 12191999"/>
              <a:gd name="connsiteY1586" fmla="*/ 6720483 h 6857999"/>
              <a:gd name="connsiteX1587" fmla="*/ 10812490 w 12191999"/>
              <a:gd name="connsiteY1587" fmla="*/ 6725067 h 6857999"/>
              <a:gd name="connsiteX1588" fmla="*/ 10793060 w 12191999"/>
              <a:gd name="connsiteY1588" fmla="*/ 6738819 h 6857999"/>
              <a:gd name="connsiteX1589" fmla="*/ 10763916 w 12191999"/>
              <a:gd name="connsiteY1589" fmla="*/ 6747987 h 6857999"/>
              <a:gd name="connsiteX1590" fmla="*/ 10686198 w 12191999"/>
              <a:gd name="connsiteY1590" fmla="*/ 6757155 h 6857999"/>
              <a:gd name="connsiteX1591" fmla="*/ 10657054 w 12191999"/>
              <a:gd name="connsiteY1591" fmla="*/ 6747987 h 6857999"/>
              <a:gd name="connsiteX1592" fmla="*/ 10550192 w 12191999"/>
              <a:gd name="connsiteY1592" fmla="*/ 6734235 h 6857999"/>
              <a:gd name="connsiteX1593" fmla="*/ 10540478 w 12191999"/>
              <a:gd name="connsiteY1593" fmla="*/ 6720483 h 6857999"/>
              <a:gd name="connsiteX1594" fmla="*/ 10462760 w 12191999"/>
              <a:gd name="connsiteY1594" fmla="*/ 6711315 h 6857999"/>
              <a:gd name="connsiteX1595" fmla="*/ 10394756 w 12191999"/>
              <a:gd name="connsiteY1595" fmla="*/ 6679228 h 6857999"/>
              <a:gd name="connsiteX1596" fmla="*/ 10278180 w 12191999"/>
              <a:gd name="connsiteY1596" fmla="*/ 6674644 h 6857999"/>
              <a:gd name="connsiteX1597" fmla="*/ 10200462 w 12191999"/>
              <a:gd name="connsiteY1597" fmla="*/ 6665476 h 6857999"/>
              <a:gd name="connsiteX1598" fmla="*/ 10093600 w 12191999"/>
              <a:gd name="connsiteY1598" fmla="*/ 6688395 h 6857999"/>
              <a:gd name="connsiteX1599" fmla="*/ 10045026 w 12191999"/>
              <a:gd name="connsiteY1599" fmla="*/ 6697563 h 6857999"/>
              <a:gd name="connsiteX1600" fmla="*/ 9860446 w 12191999"/>
              <a:gd name="connsiteY1600" fmla="*/ 6711315 h 6857999"/>
              <a:gd name="connsiteX1601" fmla="*/ 9831302 w 12191999"/>
              <a:gd name="connsiteY1601" fmla="*/ 6729651 h 6857999"/>
              <a:gd name="connsiteX1602" fmla="*/ 9773014 w 12191999"/>
              <a:gd name="connsiteY1602" fmla="*/ 6738819 h 6857999"/>
              <a:gd name="connsiteX1603" fmla="*/ 9510716 w 12191999"/>
              <a:gd name="connsiteY1603" fmla="*/ 6743403 h 6857999"/>
              <a:gd name="connsiteX1604" fmla="*/ 9481572 w 12191999"/>
              <a:gd name="connsiteY1604" fmla="*/ 6738819 h 6857999"/>
              <a:gd name="connsiteX1605" fmla="*/ 9462143 w 12191999"/>
              <a:gd name="connsiteY1605" fmla="*/ 6725067 h 6857999"/>
              <a:gd name="connsiteX1606" fmla="*/ 9423284 w 12191999"/>
              <a:gd name="connsiteY1606" fmla="*/ 6702147 h 6857999"/>
              <a:gd name="connsiteX1607" fmla="*/ 9248419 w 12191999"/>
              <a:gd name="connsiteY1607" fmla="*/ 6688395 h 6857999"/>
              <a:gd name="connsiteX1608" fmla="*/ 9219275 w 12191999"/>
              <a:gd name="connsiteY1608" fmla="*/ 6683812 h 6857999"/>
              <a:gd name="connsiteX1609" fmla="*/ 9190130 w 12191999"/>
              <a:gd name="connsiteY1609" fmla="*/ 6656308 h 6857999"/>
              <a:gd name="connsiteX1610" fmla="*/ 9102698 w 12191999"/>
              <a:gd name="connsiteY1610" fmla="*/ 6660892 h 6857999"/>
              <a:gd name="connsiteX1611" fmla="*/ 9015266 w 12191999"/>
              <a:gd name="connsiteY1611" fmla="*/ 6665476 h 6857999"/>
              <a:gd name="connsiteX1612" fmla="*/ 8976407 w 12191999"/>
              <a:gd name="connsiteY1612" fmla="*/ 6660892 h 6857999"/>
              <a:gd name="connsiteX1613" fmla="*/ 8927833 w 12191999"/>
              <a:gd name="connsiteY1613" fmla="*/ 6633388 h 6857999"/>
              <a:gd name="connsiteX1614" fmla="*/ 8616962 w 12191999"/>
              <a:gd name="connsiteY1614" fmla="*/ 6628805 h 6857999"/>
              <a:gd name="connsiteX1615" fmla="*/ 8578103 w 12191999"/>
              <a:gd name="connsiteY1615" fmla="*/ 6624220 h 6857999"/>
              <a:gd name="connsiteX1616" fmla="*/ 8374094 w 12191999"/>
              <a:gd name="connsiteY1616" fmla="*/ 6615052 h 6857999"/>
              <a:gd name="connsiteX1617" fmla="*/ 8296377 w 12191999"/>
              <a:gd name="connsiteY1617" fmla="*/ 6592133 h 6857999"/>
              <a:gd name="connsiteX1618" fmla="*/ 8276947 w 12191999"/>
              <a:gd name="connsiteY1618" fmla="*/ 6578381 h 6857999"/>
              <a:gd name="connsiteX1619" fmla="*/ 8218659 w 12191999"/>
              <a:gd name="connsiteY1619" fmla="*/ 6555462 h 6857999"/>
              <a:gd name="connsiteX1620" fmla="*/ 8179799 w 12191999"/>
              <a:gd name="connsiteY1620" fmla="*/ 6537126 h 6857999"/>
              <a:gd name="connsiteX1621" fmla="*/ 8140941 w 12191999"/>
              <a:gd name="connsiteY1621" fmla="*/ 6509622 h 6857999"/>
              <a:gd name="connsiteX1622" fmla="*/ 8043793 w 12191999"/>
              <a:gd name="connsiteY1622" fmla="*/ 6505038 h 6857999"/>
              <a:gd name="connsiteX1623" fmla="*/ 7975791 w 12191999"/>
              <a:gd name="connsiteY1623" fmla="*/ 6518790 h 6857999"/>
              <a:gd name="connsiteX1624" fmla="*/ 7966075 w 12191999"/>
              <a:gd name="connsiteY1624" fmla="*/ 6537126 h 6857999"/>
              <a:gd name="connsiteX1625" fmla="*/ 7635775 w 12191999"/>
              <a:gd name="connsiteY1625" fmla="*/ 6541710 h 6857999"/>
              <a:gd name="connsiteX1626" fmla="*/ 7606631 w 12191999"/>
              <a:gd name="connsiteY1626" fmla="*/ 6537126 h 6857999"/>
              <a:gd name="connsiteX1627" fmla="*/ 7499769 w 12191999"/>
              <a:gd name="connsiteY1627" fmla="*/ 6550877 h 6857999"/>
              <a:gd name="connsiteX1628" fmla="*/ 7392907 w 12191999"/>
              <a:gd name="connsiteY1628" fmla="*/ 6560045 h 6857999"/>
              <a:gd name="connsiteX1629" fmla="*/ 7354047 w 12191999"/>
              <a:gd name="connsiteY1629" fmla="*/ 6569213 h 6857999"/>
              <a:gd name="connsiteX1630" fmla="*/ 7334619 w 12191999"/>
              <a:gd name="connsiteY1630" fmla="*/ 6582965 h 6857999"/>
              <a:gd name="connsiteX1631" fmla="*/ 7140324 w 12191999"/>
              <a:gd name="connsiteY1631" fmla="*/ 6596717 h 6857999"/>
              <a:gd name="connsiteX1632" fmla="*/ 7120895 w 12191999"/>
              <a:gd name="connsiteY1632" fmla="*/ 6582965 h 6857999"/>
              <a:gd name="connsiteX1633" fmla="*/ 7014033 w 12191999"/>
              <a:gd name="connsiteY1633" fmla="*/ 6569213 h 6857999"/>
              <a:gd name="connsiteX1634" fmla="*/ 6984889 w 12191999"/>
              <a:gd name="connsiteY1634" fmla="*/ 6573797 h 6857999"/>
              <a:gd name="connsiteX1635" fmla="*/ 6965459 w 12191999"/>
              <a:gd name="connsiteY1635" fmla="*/ 6587549 h 6857999"/>
              <a:gd name="connsiteX1636" fmla="*/ 6946029 w 12191999"/>
              <a:gd name="connsiteY1636" fmla="*/ 6619637 h 6857999"/>
              <a:gd name="connsiteX1637" fmla="*/ 6926600 w 12191999"/>
              <a:gd name="connsiteY1637" fmla="*/ 6637972 h 6857999"/>
              <a:gd name="connsiteX1638" fmla="*/ 6897456 w 12191999"/>
              <a:gd name="connsiteY1638" fmla="*/ 6642556 h 6857999"/>
              <a:gd name="connsiteX1639" fmla="*/ 6518581 w 12191999"/>
              <a:gd name="connsiteY1639" fmla="*/ 6647140 h 6857999"/>
              <a:gd name="connsiteX1640" fmla="*/ 6479723 w 12191999"/>
              <a:gd name="connsiteY1640" fmla="*/ 6615052 h 6857999"/>
              <a:gd name="connsiteX1641" fmla="*/ 6440864 w 12191999"/>
              <a:gd name="connsiteY1641" fmla="*/ 6564629 h 6857999"/>
              <a:gd name="connsiteX1642" fmla="*/ 6372861 w 12191999"/>
              <a:gd name="connsiteY1642" fmla="*/ 6527958 h 6857999"/>
              <a:gd name="connsiteX1643" fmla="*/ 5955128 w 12191999"/>
              <a:gd name="connsiteY1643" fmla="*/ 6505038 h 6857999"/>
              <a:gd name="connsiteX1644" fmla="*/ 5925983 w 12191999"/>
              <a:gd name="connsiteY1644" fmla="*/ 6495870 h 6857999"/>
              <a:gd name="connsiteX1645" fmla="*/ 5877410 w 12191999"/>
              <a:gd name="connsiteY1645" fmla="*/ 6459199 h 6857999"/>
              <a:gd name="connsiteX1646" fmla="*/ 5789977 w 12191999"/>
              <a:gd name="connsiteY1646" fmla="*/ 6427112 h 6857999"/>
              <a:gd name="connsiteX1647" fmla="*/ 5770548 w 12191999"/>
              <a:gd name="connsiteY1647" fmla="*/ 6413359 h 6857999"/>
              <a:gd name="connsiteX1648" fmla="*/ 5692830 w 12191999"/>
              <a:gd name="connsiteY1648" fmla="*/ 6399608 h 6857999"/>
              <a:gd name="connsiteX1649" fmla="*/ 5634542 w 12191999"/>
              <a:gd name="connsiteY1649" fmla="*/ 6381272 h 6857999"/>
              <a:gd name="connsiteX1650" fmla="*/ 5585968 w 12191999"/>
              <a:gd name="connsiteY1650" fmla="*/ 6358352 h 6857999"/>
              <a:gd name="connsiteX1651" fmla="*/ 5517099 w 12191999"/>
              <a:gd name="connsiteY1651" fmla="*/ 6350343 h 6857999"/>
              <a:gd name="connsiteX1652" fmla="*/ 5469391 w 12191999"/>
              <a:gd name="connsiteY1652" fmla="*/ 6362936 h 6857999"/>
              <a:gd name="connsiteX1653" fmla="*/ 5362530 w 12191999"/>
              <a:gd name="connsiteY1653" fmla="*/ 6376688 h 6857999"/>
              <a:gd name="connsiteX1654" fmla="*/ 5294526 w 12191999"/>
              <a:gd name="connsiteY1654" fmla="*/ 6385856 h 6857999"/>
              <a:gd name="connsiteX1655" fmla="*/ 5284812 w 12191999"/>
              <a:gd name="connsiteY1655" fmla="*/ 6422527 h 6857999"/>
              <a:gd name="connsiteX1656" fmla="*/ 5275097 w 12191999"/>
              <a:gd name="connsiteY1656" fmla="*/ 6445447 h 6857999"/>
              <a:gd name="connsiteX1657" fmla="*/ 5255668 w 12191999"/>
              <a:gd name="connsiteY1657" fmla="*/ 6463783 h 6857999"/>
              <a:gd name="connsiteX1658" fmla="*/ 5216808 w 12191999"/>
              <a:gd name="connsiteY1658" fmla="*/ 6486702 h 6857999"/>
              <a:gd name="connsiteX1659" fmla="*/ 5187664 w 12191999"/>
              <a:gd name="connsiteY1659" fmla="*/ 6495870 h 6857999"/>
              <a:gd name="connsiteX1660" fmla="*/ 5129376 w 12191999"/>
              <a:gd name="connsiteY1660" fmla="*/ 6527958 h 6857999"/>
              <a:gd name="connsiteX1661" fmla="*/ 5032228 w 12191999"/>
              <a:gd name="connsiteY1661" fmla="*/ 6569213 h 6857999"/>
              <a:gd name="connsiteX1662" fmla="*/ 5012800 w 12191999"/>
              <a:gd name="connsiteY1662" fmla="*/ 6582965 h 6857999"/>
              <a:gd name="connsiteX1663" fmla="*/ 4731072 w 12191999"/>
              <a:gd name="connsiteY1663" fmla="*/ 6592133 h 6857999"/>
              <a:gd name="connsiteX1664" fmla="*/ 4633925 w 12191999"/>
              <a:gd name="connsiteY1664" fmla="*/ 6587549 h 6857999"/>
              <a:gd name="connsiteX1665" fmla="*/ 4604781 w 12191999"/>
              <a:gd name="connsiteY1665" fmla="*/ 6601301 h 6857999"/>
              <a:gd name="connsiteX1666" fmla="*/ 4546493 w 12191999"/>
              <a:gd name="connsiteY1666" fmla="*/ 6651724 h 6857999"/>
              <a:gd name="connsiteX1667" fmla="*/ 4536779 w 12191999"/>
              <a:gd name="connsiteY1667" fmla="*/ 6665476 h 6857999"/>
              <a:gd name="connsiteX1668" fmla="*/ 4245336 w 12191999"/>
              <a:gd name="connsiteY1668" fmla="*/ 6674644 h 6857999"/>
              <a:gd name="connsiteX1669" fmla="*/ 4187048 w 12191999"/>
              <a:gd name="connsiteY1669" fmla="*/ 6651724 h 6857999"/>
              <a:gd name="connsiteX1670" fmla="*/ 4148188 w 12191999"/>
              <a:gd name="connsiteY1670" fmla="*/ 6637972 h 6857999"/>
              <a:gd name="connsiteX1671" fmla="*/ 4119044 w 12191999"/>
              <a:gd name="connsiteY1671" fmla="*/ 6633388 h 6857999"/>
              <a:gd name="connsiteX1672" fmla="*/ 3885892 w 12191999"/>
              <a:gd name="connsiteY1672" fmla="*/ 6619637 h 6857999"/>
              <a:gd name="connsiteX1673" fmla="*/ 3827603 w 12191999"/>
              <a:gd name="connsiteY1673" fmla="*/ 6601301 h 6857999"/>
              <a:gd name="connsiteX1674" fmla="*/ 3817888 w 12191999"/>
              <a:gd name="connsiteY1674" fmla="*/ 6578381 h 6857999"/>
              <a:gd name="connsiteX1675" fmla="*/ 3769314 w 12191999"/>
              <a:gd name="connsiteY1675" fmla="*/ 6546294 h 6857999"/>
              <a:gd name="connsiteX1676" fmla="*/ 3711026 w 12191999"/>
              <a:gd name="connsiteY1676" fmla="*/ 6537126 h 6857999"/>
              <a:gd name="connsiteX1677" fmla="*/ 3691597 w 12191999"/>
              <a:gd name="connsiteY1677" fmla="*/ 6518790 h 6857999"/>
              <a:gd name="connsiteX1678" fmla="*/ 3652738 w 12191999"/>
              <a:gd name="connsiteY1678" fmla="*/ 6482119 h 6857999"/>
              <a:gd name="connsiteX1679" fmla="*/ 3613879 w 12191999"/>
              <a:gd name="connsiteY1679" fmla="*/ 6495870 h 6857999"/>
              <a:gd name="connsiteX1680" fmla="*/ 3575020 w 12191999"/>
              <a:gd name="connsiteY1680" fmla="*/ 6500454 h 6857999"/>
              <a:gd name="connsiteX1681" fmla="*/ 3526446 w 12191999"/>
              <a:gd name="connsiteY1681" fmla="*/ 6560045 h 6857999"/>
              <a:gd name="connsiteX1682" fmla="*/ 3507017 w 12191999"/>
              <a:gd name="connsiteY1682" fmla="*/ 6573797 h 6857999"/>
              <a:gd name="connsiteX1683" fmla="*/ 3477872 w 12191999"/>
              <a:gd name="connsiteY1683" fmla="*/ 6592133 h 6857999"/>
              <a:gd name="connsiteX1684" fmla="*/ 3468158 w 12191999"/>
              <a:gd name="connsiteY1684" fmla="*/ 6605885 h 6857999"/>
              <a:gd name="connsiteX1685" fmla="*/ 3400155 w 12191999"/>
              <a:gd name="connsiteY1685" fmla="*/ 6605885 h 6857999"/>
              <a:gd name="connsiteX1686" fmla="*/ 3390440 w 12191999"/>
              <a:gd name="connsiteY1686" fmla="*/ 6587549 h 6857999"/>
              <a:gd name="connsiteX1687" fmla="*/ 3283578 w 12191999"/>
              <a:gd name="connsiteY1687" fmla="*/ 6592133 h 6857999"/>
              <a:gd name="connsiteX1688" fmla="*/ 3273864 w 12191999"/>
              <a:gd name="connsiteY1688" fmla="*/ 6610469 h 6857999"/>
              <a:gd name="connsiteX1689" fmla="*/ 3254434 w 12191999"/>
              <a:gd name="connsiteY1689" fmla="*/ 6624220 h 6857999"/>
              <a:gd name="connsiteX1690" fmla="*/ 3235005 w 12191999"/>
              <a:gd name="connsiteY1690" fmla="*/ 6642556 h 6857999"/>
              <a:gd name="connsiteX1691" fmla="*/ 3167002 w 12191999"/>
              <a:gd name="connsiteY1691" fmla="*/ 6651724 h 6857999"/>
              <a:gd name="connsiteX1692" fmla="*/ 3137858 w 12191999"/>
              <a:gd name="connsiteY1692" fmla="*/ 6656308 h 6857999"/>
              <a:gd name="connsiteX1693" fmla="*/ 3001851 w 12191999"/>
              <a:gd name="connsiteY1693" fmla="*/ 6660892 h 6857999"/>
              <a:gd name="connsiteX1694" fmla="*/ 2700695 w 12191999"/>
              <a:gd name="connsiteY1694" fmla="*/ 6651724 h 6857999"/>
              <a:gd name="connsiteX1695" fmla="*/ 2525830 w 12191999"/>
              <a:gd name="connsiteY1695" fmla="*/ 6647140 h 6857999"/>
              <a:gd name="connsiteX1696" fmla="*/ 2467541 w 12191999"/>
              <a:gd name="connsiteY1696" fmla="*/ 6665476 h 6857999"/>
              <a:gd name="connsiteX1697" fmla="*/ 2409253 w 12191999"/>
              <a:gd name="connsiteY1697" fmla="*/ 6692980 h 6857999"/>
              <a:gd name="connsiteX1698" fmla="*/ 2331535 w 12191999"/>
              <a:gd name="connsiteY1698" fmla="*/ 6711315 h 6857999"/>
              <a:gd name="connsiteX1699" fmla="*/ 2292677 w 12191999"/>
              <a:gd name="connsiteY1699" fmla="*/ 6725067 h 6857999"/>
              <a:gd name="connsiteX1700" fmla="*/ 2185815 w 12191999"/>
              <a:gd name="connsiteY1700" fmla="*/ 6734235 h 6857999"/>
              <a:gd name="connsiteX1701" fmla="*/ 2127526 w 12191999"/>
              <a:gd name="connsiteY1701" fmla="*/ 6752570 h 6857999"/>
              <a:gd name="connsiteX1702" fmla="*/ 2010949 w 12191999"/>
              <a:gd name="connsiteY1702" fmla="*/ 6761738 h 6857999"/>
              <a:gd name="connsiteX1703" fmla="*/ 1942946 w 12191999"/>
              <a:gd name="connsiteY1703" fmla="*/ 6738819 h 6857999"/>
              <a:gd name="connsiteX1704" fmla="*/ 1911290 w 12191999"/>
              <a:gd name="connsiteY1704" fmla="*/ 6727543 h 6857999"/>
              <a:gd name="connsiteX1705" fmla="*/ 1918762 w 12191999"/>
              <a:gd name="connsiteY1705" fmla="*/ 6732214 h 6857999"/>
              <a:gd name="connsiteX1706" fmla="*/ 1907746 w 12191999"/>
              <a:gd name="connsiteY1706" fmla="*/ 6726883 h 6857999"/>
              <a:gd name="connsiteX1707" fmla="*/ 1874943 w 12191999"/>
              <a:gd name="connsiteY1707" fmla="*/ 6711315 h 6857999"/>
              <a:gd name="connsiteX1708" fmla="*/ 1661219 w 12191999"/>
              <a:gd name="connsiteY1708" fmla="*/ 6697563 h 6857999"/>
              <a:gd name="connsiteX1709" fmla="*/ 1573787 w 12191999"/>
              <a:gd name="connsiteY1709" fmla="*/ 6683812 h 6857999"/>
              <a:gd name="connsiteX1710" fmla="*/ 1515499 w 12191999"/>
              <a:gd name="connsiteY1710" fmla="*/ 6674644 h 6857999"/>
              <a:gd name="connsiteX1711" fmla="*/ 1476639 w 12191999"/>
              <a:gd name="connsiteY1711" fmla="*/ 6656308 h 6857999"/>
              <a:gd name="connsiteX1712" fmla="*/ 1428066 w 12191999"/>
              <a:gd name="connsiteY1712" fmla="*/ 6647140 h 6857999"/>
              <a:gd name="connsiteX1713" fmla="*/ 1369777 w 12191999"/>
              <a:gd name="connsiteY1713" fmla="*/ 6637972 h 6857999"/>
              <a:gd name="connsiteX1714" fmla="*/ 1272630 w 12191999"/>
              <a:gd name="connsiteY1714" fmla="*/ 6628805 h 6857999"/>
              <a:gd name="connsiteX1715" fmla="*/ 1253201 w 12191999"/>
              <a:gd name="connsiteY1715" fmla="*/ 6642556 h 6857999"/>
              <a:gd name="connsiteX1716" fmla="*/ 1165769 w 12191999"/>
              <a:gd name="connsiteY1716" fmla="*/ 6674644 h 6857999"/>
              <a:gd name="connsiteX1717" fmla="*/ 1078335 w 12191999"/>
              <a:gd name="connsiteY1717" fmla="*/ 6715899 h 6857999"/>
              <a:gd name="connsiteX1718" fmla="*/ 971473 w 12191999"/>
              <a:gd name="connsiteY1718" fmla="*/ 6738819 h 6857999"/>
              <a:gd name="connsiteX1719" fmla="*/ 961759 w 12191999"/>
              <a:gd name="connsiteY1719" fmla="*/ 6752570 h 6857999"/>
              <a:gd name="connsiteX1720" fmla="*/ 757749 w 12191999"/>
              <a:gd name="connsiteY1720" fmla="*/ 6757155 h 6857999"/>
              <a:gd name="connsiteX1721" fmla="*/ 699461 w 12191999"/>
              <a:gd name="connsiteY1721" fmla="*/ 6752570 h 6857999"/>
              <a:gd name="connsiteX1722" fmla="*/ 670317 w 12191999"/>
              <a:gd name="connsiteY1722" fmla="*/ 6734235 h 6857999"/>
              <a:gd name="connsiteX1723" fmla="*/ 330301 w 12191999"/>
              <a:gd name="connsiteY1723" fmla="*/ 6725067 h 6857999"/>
              <a:gd name="connsiteX1724" fmla="*/ 301157 w 12191999"/>
              <a:gd name="connsiteY1724" fmla="*/ 6729651 h 6857999"/>
              <a:gd name="connsiteX1725" fmla="*/ 223439 w 12191999"/>
              <a:gd name="connsiteY1725" fmla="*/ 6752570 h 6857999"/>
              <a:gd name="connsiteX1726" fmla="*/ 145723 w 12191999"/>
              <a:gd name="connsiteY1726" fmla="*/ 6766322 h 6857999"/>
              <a:gd name="connsiteX1727" fmla="*/ 136007 w 12191999"/>
              <a:gd name="connsiteY1727" fmla="*/ 6807578 h 6857999"/>
              <a:gd name="connsiteX1728" fmla="*/ 58289 w 12191999"/>
              <a:gd name="connsiteY1728" fmla="*/ 6830498 h 6857999"/>
              <a:gd name="connsiteX1729" fmla="*/ 5 w 12191999"/>
              <a:gd name="connsiteY1729" fmla="*/ 6857999 h 6857999"/>
              <a:gd name="connsiteX1730" fmla="*/ 0 w 12191999"/>
              <a:gd name="connsiteY173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</a:cxnLst>
            <a:rect l="l" t="t" r="r" b="b"/>
            <a:pathLst>
              <a:path w="12191999" h="6857999">
                <a:moveTo>
                  <a:pt x="1918762" y="6732214"/>
                </a:moveTo>
                <a:lnTo>
                  <a:pt x="1922342" y="6733946"/>
                </a:lnTo>
                <a:cubicBezTo>
                  <a:pt x="1927255" y="6736380"/>
                  <a:pt x="1923784" y="6734824"/>
                  <a:pt x="1919439" y="6732637"/>
                </a:cubicBezTo>
                <a:close/>
                <a:moveTo>
                  <a:pt x="4523114" y="3551025"/>
                </a:moveTo>
                <a:lnTo>
                  <a:pt x="4514952" y="3553496"/>
                </a:lnTo>
                <a:cubicBezTo>
                  <a:pt x="4514492" y="3553608"/>
                  <a:pt x="4516489" y="3552967"/>
                  <a:pt x="4519681" y="3552007"/>
                </a:cubicBezTo>
                <a:close/>
                <a:moveTo>
                  <a:pt x="10769326" y="3518702"/>
                </a:moveTo>
                <a:cubicBezTo>
                  <a:pt x="10766986" y="3518240"/>
                  <a:pt x="10765366" y="3519067"/>
                  <a:pt x="10765043" y="3521825"/>
                </a:cubicBezTo>
                <a:cubicBezTo>
                  <a:pt x="10754673" y="3610564"/>
                  <a:pt x="10765043" y="3745038"/>
                  <a:pt x="10765043" y="3789680"/>
                </a:cubicBezTo>
                <a:cubicBezTo>
                  <a:pt x="10729422" y="3783522"/>
                  <a:pt x="10693305" y="3779555"/>
                  <a:pt x="10658181" y="3771207"/>
                </a:cubicBezTo>
                <a:cubicBezTo>
                  <a:pt x="10641263" y="3767186"/>
                  <a:pt x="10626311" y="3757499"/>
                  <a:pt x="10609608" y="3752735"/>
                </a:cubicBezTo>
                <a:cubicBezTo>
                  <a:pt x="10593792" y="3748224"/>
                  <a:pt x="10577225" y="3746577"/>
                  <a:pt x="10561034" y="3743498"/>
                </a:cubicBezTo>
                <a:cubicBezTo>
                  <a:pt x="10564272" y="3700395"/>
                  <a:pt x="10560339" y="3656253"/>
                  <a:pt x="10570749" y="3614189"/>
                </a:cubicBezTo>
                <a:cubicBezTo>
                  <a:pt x="10573896" y="3601474"/>
                  <a:pt x="10612181" y="3592321"/>
                  <a:pt x="10599893" y="3586480"/>
                </a:cubicBezTo>
                <a:cubicBezTo>
                  <a:pt x="10584295" y="3579066"/>
                  <a:pt x="10567863" y="3599710"/>
                  <a:pt x="10551320" y="3604953"/>
                </a:cubicBezTo>
                <a:cubicBezTo>
                  <a:pt x="10538653" y="3608967"/>
                  <a:pt x="10525299" y="3610702"/>
                  <a:pt x="10512461" y="3614189"/>
                </a:cubicBezTo>
                <a:cubicBezTo>
                  <a:pt x="10502615" y="3616864"/>
                  <a:pt x="10493163" y="3620750"/>
                  <a:pt x="10483317" y="3623425"/>
                </a:cubicBezTo>
                <a:cubicBezTo>
                  <a:pt x="10470479" y="3626912"/>
                  <a:pt x="10457296" y="3629175"/>
                  <a:pt x="10444458" y="3632662"/>
                </a:cubicBezTo>
                <a:cubicBezTo>
                  <a:pt x="10434612" y="3635337"/>
                  <a:pt x="10425248" y="3639537"/>
                  <a:pt x="10415313" y="3641898"/>
                </a:cubicBezTo>
                <a:cubicBezTo>
                  <a:pt x="10399295" y="3645706"/>
                  <a:pt x="10382931" y="3648056"/>
                  <a:pt x="10366740" y="3651135"/>
                </a:cubicBezTo>
                <a:cubicBezTo>
                  <a:pt x="10247450" y="3726743"/>
                  <a:pt x="10457102" y="3598941"/>
                  <a:pt x="10289022" y="3678844"/>
                </a:cubicBezTo>
                <a:cubicBezTo>
                  <a:pt x="10178412" y="3731426"/>
                  <a:pt x="10329714" y="3681217"/>
                  <a:pt x="10240448" y="3734262"/>
                </a:cubicBezTo>
                <a:cubicBezTo>
                  <a:pt x="10190550" y="3763913"/>
                  <a:pt x="10072876" y="3759662"/>
                  <a:pt x="10036439" y="3761971"/>
                </a:cubicBezTo>
                <a:cubicBezTo>
                  <a:pt x="10026725" y="3777365"/>
                  <a:pt x="10014964" y="3791748"/>
                  <a:pt x="10007295" y="3808153"/>
                </a:cubicBezTo>
                <a:cubicBezTo>
                  <a:pt x="10001872" y="3819753"/>
                  <a:pt x="10003551" y="3833744"/>
                  <a:pt x="9997580" y="3845098"/>
                </a:cubicBezTo>
                <a:cubicBezTo>
                  <a:pt x="9987137" y="3864955"/>
                  <a:pt x="9969165" y="3880659"/>
                  <a:pt x="9958722" y="3900516"/>
                </a:cubicBezTo>
                <a:cubicBezTo>
                  <a:pt x="9952245" y="3912831"/>
                  <a:pt x="9947709" y="3926258"/>
                  <a:pt x="9939292" y="3937462"/>
                </a:cubicBezTo>
                <a:cubicBezTo>
                  <a:pt x="9931307" y="3948091"/>
                  <a:pt x="9918391" y="3954721"/>
                  <a:pt x="9910148" y="3965171"/>
                </a:cubicBezTo>
                <a:cubicBezTo>
                  <a:pt x="9837722" y="4056983"/>
                  <a:pt x="9920703" y="3973608"/>
                  <a:pt x="9851860" y="4039062"/>
                </a:cubicBezTo>
                <a:cubicBezTo>
                  <a:pt x="9848621" y="4048298"/>
                  <a:pt x="9846179" y="4057822"/>
                  <a:pt x="9842145" y="4066771"/>
                </a:cubicBezTo>
                <a:cubicBezTo>
                  <a:pt x="9836440" y="4079426"/>
                  <a:pt x="9823318" y="4089959"/>
                  <a:pt x="9822715" y="4103716"/>
                </a:cubicBezTo>
                <a:cubicBezTo>
                  <a:pt x="9820016" y="4165315"/>
                  <a:pt x="9824997" y="4227197"/>
                  <a:pt x="9832430" y="4288444"/>
                </a:cubicBezTo>
                <a:cubicBezTo>
                  <a:pt x="9835307" y="4312157"/>
                  <a:pt x="9857642" y="4358101"/>
                  <a:pt x="9871289" y="4380807"/>
                </a:cubicBezTo>
                <a:cubicBezTo>
                  <a:pt x="9880217" y="4395661"/>
                  <a:pt x="9903786" y="4428583"/>
                  <a:pt x="9919862" y="4436225"/>
                </a:cubicBezTo>
                <a:cubicBezTo>
                  <a:pt x="9926654" y="4439454"/>
                  <a:pt x="10025031" y="4454430"/>
                  <a:pt x="10026724" y="4454698"/>
                </a:cubicBezTo>
                <a:cubicBezTo>
                  <a:pt x="10059107" y="4451619"/>
                  <a:pt x="10092997" y="4455246"/>
                  <a:pt x="10123872" y="4445462"/>
                </a:cubicBezTo>
                <a:cubicBezTo>
                  <a:pt x="10134948" y="4441952"/>
                  <a:pt x="10135826" y="4426281"/>
                  <a:pt x="10143301" y="4417753"/>
                </a:cubicBezTo>
                <a:cubicBezTo>
                  <a:pt x="10152096" y="4407718"/>
                  <a:pt x="10163504" y="4399962"/>
                  <a:pt x="10172445" y="4390044"/>
                </a:cubicBezTo>
                <a:cubicBezTo>
                  <a:pt x="10183301" y="4378003"/>
                  <a:pt x="10212653" y="4333984"/>
                  <a:pt x="10230734" y="4325389"/>
                </a:cubicBezTo>
                <a:cubicBezTo>
                  <a:pt x="10258211" y="4312327"/>
                  <a:pt x="10318166" y="4297680"/>
                  <a:pt x="10318166" y="4297680"/>
                </a:cubicBezTo>
                <a:cubicBezTo>
                  <a:pt x="10350548" y="4300759"/>
                  <a:pt x="10385273" y="4295015"/>
                  <a:pt x="10415313" y="4306916"/>
                </a:cubicBezTo>
                <a:cubicBezTo>
                  <a:pt x="10428682" y="4312212"/>
                  <a:pt x="10426326" y="4332658"/>
                  <a:pt x="10434743" y="4343862"/>
                </a:cubicBezTo>
                <a:cubicBezTo>
                  <a:pt x="10457484" y="4374131"/>
                  <a:pt x="10461023" y="4370663"/>
                  <a:pt x="10493031" y="4380807"/>
                </a:cubicBezTo>
                <a:cubicBezTo>
                  <a:pt x="10505984" y="4393122"/>
                  <a:pt x="10521242" y="4403581"/>
                  <a:pt x="10531890" y="4417753"/>
                </a:cubicBezTo>
                <a:cubicBezTo>
                  <a:pt x="10537842" y="4425676"/>
                  <a:pt x="10535208" y="4437859"/>
                  <a:pt x="10541605" y="4445462"/>
                </a:cubicBezTo>
                <a:cubicBezTo>
                  <a:pt x="10561631" y="4469261"/>
                  <a:pt x="10586941" y="4488565"/>
                  <a:pt x="10609608" y="4510116"/>
                </a:cubicBezTo>
                <a:cubicBezTo>
                  <a:pt x="10645992" y="4544709"/>
                  <a:pt x="10625718" y="4533694"/>
                  <a:pt x="10667896" y="4547062"/>
                </a:cubicBezTo>
                <a:cubicBezTo>
                  <a:pt x="10680849" y="4556298"/>
                  <a:pt x="10692697" y="4567134"/>
                  <a:pt x="10706755" y="4574771"/>
                </a:cubicBezTo>
                <a:cubicBezTo>
                  <a:pt x="10729361" y="4587052"/>
                  <a:pt x="10788957" y="4591214"/>
                  <a:pt x="10803903" y="4593244"/>
                </a:cubicBezTo>
                <a:cubicBezTo>
                  <a:pt x="10813617" y="4596323"/>
                  <a:pt x="10823201" y="4599805"/>
                  <a:pt x="10833047" y="4602480"/>
                </a:cubicBezTo>
                <a:cubicBezTo>
                  <a:pt x="10845885" y="4605967"/>
                  <a:pt x="10860584" y="4604988"/>
                  <a:pt x="10871905" y="4611716"/>
                </a:cubicBezTo>
                <a:cubicBezTo>
                  <a:pt x="10887439" y="4620947"/>
                  <a:pt x="10897812" y="4636347"/>
                  <a:pt x="10910765" y="4648662"/>
                </a:cubicBezTo>
                <a:cubicBezTo>
                  <a:pt x="10917241" y="4660977"/>
                  <a:pt x="10919069" y="4676793"/>
                  <a:pt x="10930194" y="4685607"/>
                </a:cubicBezTo>
                <a:cubicBezTo>
                  <a:pt x="10940451" y="4693734"/>
                  <a:pt x="10956551" y="4690387"/>
                  <a:pt x="10969053" y="4694844"/>
                </a:cubicBezTo>
                <a:cubicBezTo>
                  <a:pt x="10982613" y="4699678"/>
                  <a:pt x="10994959" y="4707159"/>
                  <a:pt x="11007911" y="4713316"/>
                </a:cubicBezTo>
                <a:cubicBezTo>
                  <a:pt x="11030580" y="4710237"/>
                  <a:pt x="11056498" y="4715618"/>
                  <a:pt x="11075915" y="4704080"/>
                </a:cubicBezTo>
                <a:cubicBezTo>
                  <a:pt x="11087238" y="4697352"/>
                  <a:pt x="11080370" y="4678803"/>
                  <a:pt x="11085629" y="4667135"/>
                </a:cubicBezTo>
                <a:cubicBezTo>
                  <a:pt x="11090229" y="4656932"/>
                  <a:pt x="11097584" y="4647953"/>
                  <a:pt x="11105059" y="4639425"/>
                </a:cubicBezTo>
                <a:cubicBezTo>
                  <a:pt x="11141590" y="4597746"/>
                  <a:pt x="11127321" y="4627786"/>
                  <a:pt x="11153633" y="4584007"/>
                </a:cubicBezTo>
                <a:cubicBezTo>
                  <a:pt x="11160818" y="4572053"/>
                  <a:pt x="11167357" y="4559717"/>
                  <a:pt x="11173062" y="4547062"/>
                </a:cubicBezTo>
                <a:cubicBezTo>
                  <a:pt x="11177095" y="4538113"/>
                  <a:pt x="11178197" y="4528061"/>
                  <a:pt x="11182777" y="4519353"/>
                </a:cubicBezTo>
                <a:cubicBezTo>
                  <a:pt x="11187998" y="4509424"/>
                  <a:pt x="11195730" y="4500880"/>
                  <a:pt x="11202206" y="4491644"/>
                </a:cubicBezTo>
                <a:cubicBezTo>
                  <a:pt x="11208683" y="4470092"/>
                  <a:pt x="11220514" y="4449378"/>
                  <a:pt x="11221635" y="4426989"/>
                </a:cubicBezTo>
                <a:cubicBezTo>
                  <a:pt x="11228295" y="4294036"/>
                  <a:pt x="11222441" y="4337308"/>
                  <a:pt x="11202206" y="4269971"/>
                </a:cubicBezTo>
                <a:cubicBezTo>
                  <a:pt x="11198538" y="4257765"/>
                  <a:pt x="11197750" y="4244693"/>
                  <a:pt x="11192491" y="4233025"/>
                </a:cubicBezTo>
                <a:cubicBezTo>
                  <a:pt x="11187892" y="4222822"/>
                  <a:pt x="11179539" y="4214552"/>
                  <a:pt x="11173062" y="4205316"/>
                </a:cubicBezTo>
                <a:cubicBezTo>
                  <a:pt x="11166586" y="4180686"/>
                  <a:pt x="11156582" y="4156658"/>
                  <a:pt x="11153633" y="4131425"/>
                </a:cubicBezTo>
                <a:cubicBezTo>
                  <a:pt x="11150394" y="4103716"/>
                  <a:pt x="11148376" y="4075853"/>
                  <a:pt x="11143918" y="4048298"/>
                </a:cubicBezTo>
                <a:cubicBezTo>
                  <a:pt x="11141888" y="4035752"/>
                  <a:pt x="11140827" y="4022374"/>
                  <a:pt x="11134203" y="4011353"/>
                </a:cubicBezTo>
                <a:cubicBezTo>
                  <a:pt x="11125610" y="3997055"/>
                  <a:pt x="11092010" y="3972822"/>
                  <a:pt x="11075915" y="3965171"/>
                </a:cubicBezTo>
                <a:cubicBezTo>
                  <a:pt x="11066756" y="3960817"/>
                  <a:pt x="11056183" y="3959770"/>
                  <a:pt x="11046771" y="3955935"/>
                </a:cubicBezTo>
                <a:cubicBezTo>
                  <a:pt x="10962725" y="3921689"/>
                  <a:pt x="11047125" y="3949890"/>
                  <a:pt x="10978767" y="3928225"/>
                </a:cubicBezTo>
                <a:cubicBezTo>
                  <a:pt x="10965815" y="3918989"/>
                  <a:pt x="10953084" y="3909463"/>
                  <a:pt x="10939909" y="3900516"/>
                </a:cubicBezTo>
                <a:cubicBezTo>
                  <a:pt x="10930408" y="3894064"/>
                  <a:pt x="10919735" y="3889150"/>
                  <a:pt x="10910765" y="3882044"/>
                </a:cubicBezTo>
                <a:cubicBezTo>
                  <a:pt x="10900210" y="3873682"/>
                  <a:pt x="10891335" y="3863571"/>
                  <a:pt x="10881620" y="3854335"/>
                </a:cubicBezTo>
                <a:cubicBezTo>
                  <a:pt x="10878381" y="3838941"/>
                  <a:pt x="10873953" y="3823731"/>
                  <a:pt x="10871905" y="3808153"/>
                </a:cubicBezTo>
                <a:cubicBezTo>
                  <a:pt x="10867469" y="3774409"/>
                  <a:pt x="10868407" y="3740042"/>
                  <a:pt x="10862191" y="3706553"/>
                </a:cubicBezTo>
                <a:cubicBezTo>
                  <a:pt x="10851365" y="3648225"/>
                  <a:pt x="10847112" y="3662992"/>
                  <a:pt x="10823332" y="3623425"/>
                </a:cubicBezTo>
                <a:cubicBezTo>
                  <a:pt x="10816147" y="3611471"/>
                  <a:pt x="10810379" y="3598795"/>
                  <a:pt x="10803903" y="3586480"/>
                </a:cubicBezTo>
                <a:cubicBezTo>
                  <a:pt x="10800664" y="3571086"/>
                  <a:pt x="10802380" y="3553928"/>
                  <a:pt x="10794188" y="3540298"/>
                </a:cubicBezTo>
                <a:cubicBezTo>
                  <a:pt x="10789843" y="3533070"/>
                  <a:pt x="10776347" y="3520087"/>
                  <a:pt x="10769326" y="3518702"/>
                </a:cubicBezTo>
                <a:close/>
                <a:moveTo>
                  <a:pt x="9653589" y="3159323"/>
                </a:moveTo>
                <a:cubicBezTo>
                  <a:pt x="9659492" y="3158475"/>
                  <a:pt x="9653452" y="3159791"/>
                  <a:pt x="9645950" y="3160790"/>
                </a:cubicBezTo>
                <a:lnTo>
                  <a:pt x="9643666" y="3160987"/>
                </a:lnTo>
                <a:close/>
                <a:moveTo>
                  <a:pt x="5718176" y="3081425"/>
                </a:moveTo>
                <a:lnTo>
                  <a:pt x="5714982" y="3083404"/>
                </a:lnTo>
                <a:cubicBezTo>
                  <a:pt x="5714191" y="3083875"/>
                  <a:pt x="5715417" y="3083093"/>
                  <a:pt x="5717622" y="3081751"/>
                </a:cubicBezTo>
                <a:close/>
                <a:moveTo>
                  <a:pt x="3109843" y="2902989"/>
                </a:moveTo>
                <a:lnTo>
                  <a:pt x="3109961" y="2903537"/>
                </a:lnTo>
                <a:lnTo>
                  <a:pt x="3107292" y="2903220"/>
                </a:lnTo>
                <a:lnTo>
                  <a:pt x="3107184" y="2903117"/>
                </a:lnTo>
                <a:close/>
                <a:moveTo>
                  <a:pt x="10055869" y="2487353"/>
                </a:moveTo>
                <a:cubicBezTo>
                  <a:pt x="10059108" y="2542771"/>
                  <a:pt x="10046487" y="2601157"/>
                  <a:pt x="10065583" y="2653607"/>
                </a:cubicBezTo>
                <a:cubicBezTo>
                  <a:pt x="10077568" y="2686523"/>
                  <a:pt x="10117396" y="2702868"/>
                  <a:pt x="10143301" y="2727498"/>
                </a:cubicBezTo>
                <a:cubicBezTo>
                  <a:pt x="10153016" y="2736734"/>
                  <a:pt x="10164824" y="2744339"/>
                  <a:pt x="10172445" y="2755207"/>
                </a:cubicBezTo>
                <a:cubicBezTo>
                  <a:pt x="10192689" y="2784076"/>
                  <a:pt x="10201491" y="2795677"/>
                  <a:pt x="10221019" y="2829098"/>
                </a:cubicBezTo>
                <a:cubicBezTo>
                  <a:pt x="10262103" y="2899410"/>
                  <a:pt x="10219165" y="2835692"/>
                  <a:pt x="10259878" y="2893753"/>
                </a:cubicBezTo>
                <a:cubicBezTo>
                  <a:pt x="10249621" y="2885626"/>
                  <a:pt x="10233972" y="2887595"/>
                  <a:pt x="10221019" y="2884516"/>
                </a:cubicBezTo>
                <a:cubicBezTo>
                  <a:pt x="10221019" y="2884516"/>
                  <a:pt x="10181376" y="2894931"/>
                  <a:pt x="10162731" y="2902989"/>
                </a:cubicBezTo>
                <a:cubicBezTo>
                  <a:pt x="10145542" y="2910418"/>
                  <a:pt x="10131046" y="2922669"/>
                  <a:pt x="10114157" y="2930698"/>
                </a:cubicBezTo>
                <a:cubicBezTo>
                  <a:pt x="10098833" y="2937983"/>
                  <a:pt x="10065148" y="2940763"/>
                  <a:pt x="10055869" y="2958407"/>
                </a:cubicBezTo>
                <a:lnTo>
                  <a:pt x="10051444" y="2975417"/>
                </a:lnTo>
                <a:lnTo>
                  <a:pt x="10036439" y="2986116"/>
                </a:lnTo>
                <a:lnTo>
                  <a:pt x="10012615" y="3001217"/>
                </a:lnTo>
                <a:lnTo>
                  <a:pt x="10012058" y="2999731"/>
                </a:lnTo>
                <a:cubicBezTo>
                  <a:pt x="10009284" y="2995499"/>
                  <a:pt x="10004876" y="2991071"/>
                  <a:pt x="9997580" y="2986116"/>
                </a:cubicBezTo>
                <a:lnTo>
                  <a:pt x="9992859" y="2984002"/>
                </a:lnTo>
                <a:lnTo>
                  <a:pt x="9987866" y="2976880"/>
                </a:lnTo>
                <a:cubicBezTo>
                  <a:pt x="9976741" y="2968065"/>
                  <a:pt x="9961581" y="2965238"/>
                  <a:pt x="9949007" y="2958407"/>
                </a:cubicBezTo>
                <a:cubicBezTo>
                  <a:pt x="9892762" y="2927850"/>
                  <a:pt x="9949448" y="2944624"/>
                  <a:pt x="9861574" y="2930698"/>
                </a:cubicBezTo>
                <a:cubicBezTo>
                  <a:pt x="9818791" y="2942901"/>
                  <a:pt x="9760893" y="2943505"/>
                  <a:pt x="9735283" y="2986116"/>
                </a:cubicBezTo>
                <a:cubicBezTo>
                  <a:pt x="9728659" y="2997138"/>
                  <a:pt x="9728806" y="3010747"/>
                  <a:pt x="9725568" y="3023062"/>
                </a:cubicBezTo>
                <a:cubicBezTo>
                  <a:pt x="9722329" y="3060007"/>
                  <a:pt x="9732194" y="3100237"/>
                  <a:pt x="9715853" y="3133898"/>
                </a:cubicBezTo>
                <a:cubicBezTo>
                  <a:pt x="9708934" y="3148152"/>
                  <a:pt x="9682740" y="3137623"/>
                  <a:pt x="9667280" y="3143135"/>
                </a:cubicBezTo>
                <a:cubicBezTo>
                  <a:pt x="9624396" y="3158424"/>
                  <a:pt x="9625402" y="3161835"/>
                  <a:pt x="9634914" y="3161741"/>
                </a:cubicBezTo>
                <a:lnTo>
                  <a:pt x="9643666" y="3160987"/>
                </a:lnTo>
                <a:lnTo>
                  <a:pt x="9634465" y="3162530"/>
                </a:lnTo>
                <a:cubicBezTo>
                  <a:pt x="9624230" y="3164347"/>
                  <a:pt x="9609699" y="3167015"/>
                  <a:pt x="9589562" y="3170844"/>
                </a:cubicBezTo>
                <a:cubicBezTo>
                  <a:pt x="9592800" y="3189317"/>
                  <a:pt x="9589503" y="3210002"/>
                  <a:pt x="9599276" y="3226262"/>
                </a:cubicBezTo>
                <a:cubicBezTo>
                  <a:pt x="9604357" y="3234715"/>
                  <a:pt x="9618574" y="3232823"/>
                  <a:pt x="9628421" y="3235498"/>
                </a:cubicBezTo>
                <a:cubicBezTo>
                  <a:pt x="9641259" y="3238985"/>
                  <a:pt x="9654491" y="3241087"/>
                  <a:pt x="9667280" y="3244735"/>
                </a:cubicBezTo>
                <a:cubicBezTo>
                  <a:pt x="9804275" y="3283810"/>
                  <a:pt x="9644737" y="3255117"/>
                  <a:pt x="9910148" y="3281680"/>
                </a:cubicBezTo>
                <a:cubicBezTo>
                  <a:pt x="9937421" y="3298967"/>
                  <a:pt x="9961389" y="3324691"/>
                  <a:pt x="9997580" y="3281680"/>
                </a:cubicBezTo>
                <a:cubicBezTo>
                  <a:pt x="10004874" y="3273012"/>
                  <a:pt x="9983372" y="3263900"/>
                  <a:pt x="9978151" y="3253971"/>
                </a:cubicBezTo>
                <a:cubicBezTo>
                  <a:pt x="9973572" y="3245263"/>
                  <a:pt x="9973015" y="3234970"/>
                  <a:pt x="9968436" y="3226262"/>
                </a:cubicBezTo>
                <a:cubicBezTo>
                  <a:pt x="9963215" y="3216333"/>
                  <a:pt x="9953749" y="3208697"/>
                  <a:pt x="9949007" y="3198553"/>
                </a:cubicBezTo>
                <a:cubicBezTo>
                  <a:pt x="9940690" y="3180759"/>
                  <a:pt x="9936054" y="3161608"/>
                  <a:pt x="9929577" y="3143135"/>
                </a:cubicBezTo>
                <a:lnTo>
                  <a:pt x="9919862" y="3115425"/>
                </a:lnTo>
                <a:cubicBezTo>
                  <a:pt x="9923100" y="3100031"/>
                  <a:pt x="9925572" y="3084474"/>
                  <a:pt x="9929577" y="3069244"/>
                </a:cubicBezTo>
                <a:cubicBezTo>
                  <a:pt x="9932061" y="3059799"/>
                  <a:pt x="9937460" y="3051114"/>
                  <a:pt x="9939292" y="3041535"/>
                </a:cubicBezTo>
                <a:cubicBezTo>
                  <a:pt x="9943962" y="3017113"/>
                  <a:pt x="9945769" y="2992274"/>
                  <a:pt x="9949007" y="2967644"/>
                </a:cubicBezTo>
                <a:cubicBezTo>
                  <a:pt x="9957103" y="2970723"/>
                  <a:pt x="9965699" y="2972931"/>
                  <a:pt x="9974044" y="2975575"/>
                </a:cubicBezTo>
                <a:lnTo>
                  <a:pt x="9992859" y="2984002"/>
                </a:lnTo>
                <a:lnTo>
                  <a:pt x="10007295" y="3004589"/>
                </a:lnTo>
                <a:lnTo>
                  <a:pt x="10012615" y="3001217"/>
                </a:lnTo>
                <a:lnTo>
                  <a:pt x="10016729" y="3012177"/>
                </a:lnTo>
                <a:cubicBezTo>
                  <a:pt x="10018243" y="3020527"/>
                  <a:pt x="10018234" y="3029427"/>
                  <a:pt x="10026724" y="3041535"/>
                </a:cubicBezTo>
                <a:lnTo>
                  <a:pt x="10048895" y="3062614"/>
                </a:lnTo>
                <a:lnTo>
                  <a:pt x="10049484" y="3069705"/>
                </a:lnTo>
                <a:lnTo>
                  <a:pt x="10054846" y="3092588"/>
                </a:lnTo>
                <a:lnTo>
                  <a:pt x="10046154" y="3290916"/>
                </a:lnTo>
                <a:cubicBezTo>
                  <a:pt x="10046154" y="3318796"/>
                  <a:pt x="10045848" y="3347843"/>
                  <a:pt x="10055869" y="3374044"/>
                </a:cubicBezTo>
                <a:cubicBezTo>
                  <a:pt x="10059860" y="3384476"/>
                  <a:pt x="10074570" y="3387552"/>
                  <a:pt x="10085013" y="3392516"/>
                </a:cubicBezTo>
                <a:cubicBezTo>
                  <a:pt x="10107071" y="3403002"/>
                  <a:pt x="10130349" y="3410989"/>
                  <a:pt x="10153016" y="3420225"/>
                </a:cubicBezTo>
                <a:cubicBezTo>
                  <a:pt x="10178921" y="3417146"/>
                  <a:pt x="10212273" y="3428541"/>
                  <a:pt x="10230734" y="3410989"/>
                </a:cubicBezTo>
                <a:cubicBezTo>
                  <a:pt x="10244661" y="3397747"/>
                  <a:pt x="10229828" y="3372321"/>
                  <a:pt x="10221019" y="3355571"/>
                </a:cubicBezTo>
                <a:cubicBezTo>
                  <a:pt x="10215798" y="3345642"/>
                  <a:pt x="10200845" y="3344205"/>
                  <a:pt x="10191875" y="3337098"/>
                </a:cubicBezTo>
                <a:cubicBezTo>
                  <a:pt x="10128428" y="3286829"/>
                  <a:pt x="10197908" y="3333598"/>
                  <a:pt x="10133586" y="3272444"/>
                </a:cubicBezTo>
                <a:cubicBezTo>
                  <a:pt x="10125330" y="3264595"/>
                  <a:pt x="10114156" y="3260129"/>
                  <a:pt x="10104442" y="3253971"/>
                </a:cubicBezTo>
                <a:cubicBezTo>
                  <a:pt x="10116960" y="3246036"/>
                  <a:pt x="10144565" y="3225028"/>
                  <a:pt x="10162731" y="3226262"/>
                </a:cubicBezTo>
                <a:cubicBezTo>
                  <a:pt x="10230378" y="3230856"/>
                  <a:pt x="10249187" y="3238268"/>
                  <a:pt x="10298737" y="3253971"/>
                </a:cubicBezTo>
                <a:cubicBezTo>
                  <a:pt x="10308451" y="3260129"/>
                  <a:pt x="10320407" y="3263916"/>
                  <a:pt x="10327881" y="3272444"/>
                </a:cubicBezTo>
                <a:cubicBezTo>
                  <a:pt x="10362017" y="3311390"/>
                  <a:pt x="10353462" y="3379566"/>
                  <a:pt x="10357025" y="3420225"/>
                </a:cubicBezTo>
                <a:cubicBezTo>
                  <a:pt x="10382931" y="3417146"/>
                  <a:pt x="10416282" y="3428541"/>
                  <a:pt x="10434743" y="3410989"/>
                </a:cubicBezTo>
                <a:cubicBezTo>
                  <a:pt x="10448671" y="3397747"/>
                  <a:pt x="10433028" y="3372684"/>
                  <a:pt x="10425028" y="3355571"/>
                </a:cubicBezTo>
                <a:cubicBezTo>
                  <a:pt x="10419448" y="3343635"/>
                  <a:pt x="10404679" y="3337897"/>
                  <a:pt x="10395884" y="3327862"/>
                </a:cubicBezTo>
                <a:cubicBezTo>
                  <a:pt x="10388410" y="3319334"/>
                  <a:pt x="10382931" y="3309389"/>
                  <a:pt x="10376455" y="3300153"/>
                </a:cubicBezTo>
                <a:cubicBezTo>
                  <a:pt x="10389408" y="3293995"/>
                  <a:pt x="10401341" y="3285303"/>
                  <a:pt x="10415313" y="3281680"/>
                </a:cubicBezTo>
                <a:cubicBezTo>
                  <a:pt x="10437404" y="3275952"/>
                  <a:pt x="10460789" y="3276338"/>
                  <a:pt x="10483317" y="3272444"/>
                </a:cubicBezTo>
                <a:cubicBezTo>
                  <a:pt x="10496453" y="3270173"/>
                  <a:pt x="10509223" y="3266286"/>
                  <a:pt x="10522175" y="3263207"/>
                </a:cubicBezTo>
                <a:cubicBezTo>
                  <a:pt x="10564272" y="3266286"/>
                  <a:pt x="10622546" y="3240757"/>
                  <a:pt x="10648467" y="3272444"/>
                </a:cubicBezTo>
                <a:cubicBezTo>
                  <a:pt x="10682323" y="3313830"/>
                  <a:pt x="10614754" y="3397149"/>
                  <a:pt x="10658181" y="3429462"/>
                </a:cubicBezTo>
                <a:cubicBezTo>
                  <a:pt x="10714342" y="3471250"/>
                  <a:pt x="10800664" y="3435619"/>
                  <a:pt x="10871905" y="3438698"/>
                </a:cubicBezTo>
                <a:cubicBezTo>
                  <a:pt x="10868667" y="3392516"/>
                  <a:pt x="10869784" y="3345871"/>
                  <a:pt x="10862191" y="3300153"/>
                </a:cubicBezTo>
                <a:cubicBezTo>
                  <a:pt x="10859933" y="3286553"/>
                  <a:pt x="10856715" y="3266892"/>
                  <a:pt x="10842761" y="3263207"/>
                </a:cubicBezTo>
                <a:cubicBezTo>
                  <a:pt x="10792742" y="3249997"/>
                  <a:pt x="10739138" y="3257050"/>
                  <a:pt x="10687326" y="3253971"/>
                </a:cubicBezTo>
                <a:cubicBezTo>
                  <a:pt x="10664933" y="3250423"/>
                  <a:pt x="10623811" y="3246868"/>
                  <a:pt x="10599893" y="3235498"/>
                </a:cubicBezTo>
                <a:cubicBezTo>
                  <a:pt x="10524572" y="3199691"/>
                  <a:pt x="10614852" y="3231002"/>
                  <a:pt x="10541605" y="3207789"/>
                </a:cubicBezTo>
                <a:cubicBezTo>
                  <a:pt x="10488232" y="3241619"/>
                  <a:pt x="10483107" y="3253871"/>
                  <a:pt x="10386169" y="3207789"/>
                </a:cubicBezTo>
                <a:cubicBezTo>
                  <a:pt x="10371401" y="3200768"/>
                  <a:pt x="10380460" y="3176837"/>
                  <a:pt x="10376455" y="3161607"/>
                </a:cubicBezTo>
                <a:cubicBezTo>
                  <a:pt x="10373972" y="3152162"/>
                  <a:pt x="10373137" y="3141501"/>
                  <a:pt x="10366740" y="3133898"/>
                </a:cubicBezTo>
                <a:cubicBezTo>
                  <a:pt x="10359445" y="3125230"/>
                  <a:pt x="10349209" y="3116567"/>
                  <a:pt x="10337596" y="3115425"/>
                </a:cubicBezTo>
                <a:cubicBezTo>
                  <a:pt x="10253787" y="3107182"/>
                  <a:pt x="10169207" y="3109268"/>
                  <a:pt x="10085013" y="3106189"/>
                </a:cubicBezTo>
                <a:cubicBezTo>
                  <a:pt x="10075299" y="3103110"/>
                  <a:pt x="10059672" y="3105993"/>
                  <a:pt x="10055869" y="3096953"/>
                </a:cubicBezTo>
                <a:lnTo>
                  <a:pt x="10054846" y="3092588"/>
                </a:lnTo>
                <a:lnTo>
                  <a:pt x="10055869" y="3069244"/>
                </a:lnTo>
                <a:lnTo>
                  <a:pt x="10048895" y="3062614"/>
                </a:lnTo>
                <a:lnTo>
                  <a:pt x="10046213" y="3030270"/>
                </a:lnTo>
                <a:cubicBezTo>
                  <a:pt x="10045832" y="3016304"/>
                  <a:pt x="10046256" y="3002122"/>
                  <a:pt x="10047770" y="2989540"/>
                </a:cubicBezTo>
                <a:lnTo>
                  <a:pt x="10051444" y="2975417"/>
                </a:lnTo>
                <a:lnTo>
                  <a:pt x="10075298" y="2958407"/>
                </a:lnTo>
                <a:cubicBezTo>
                  <a:pt x="10087579" y="2951110"/>
                  <a:pt x="10101204" y="2946092"/>
                  <a:pt x="10114157" y="2939935"/>
                </a:cubicBezTo>
                <a:cubicBezTo>
                  <a:pt x="10141624" y="2952992"/>
                  <a:pt x="10181295" y="2974027"/>
                  <a:pt x="10211304" y="2976880"/>
                </a:cubicBezTo>
                <a:cubicBezTo>
                  <a:pt x="10224589" y="2978143"/>
                  <a:pt x="10243679" y="2978741"/>
                  <a:pt x="10250163" y="2967644"/>
                </a:cubicBezTo>
                <a:cubicBezTo>
                  <a:pt x="10262843" y="2945946"/>
                  <a:pt x="10256639" y="2918383"/>
                  <a:pt x="10259878" y="2893753"/>
                </a:cubicBezTo>
                <a:cubicBezTo>
                  <a:pt x="10294889" y="2921492"/>
                  <a:pt x="10287821" y="3048488"/>
                  <a:pt x="10289022" y="3050771"/>
                </a:cubicBezTo>
                <a:cubicBezTo>
                  <a:pt x="10297831" y="3067521"/>
                  <a:pt x="10327880" y="3056928"/>
                  <a:pt x="10347310" y="3060007"/>
                </a:cubicBezTo>
                <a:cubicBezTo>
                  <a:pt x="10357025" y="3056928"/>
                  <a:pt x="10377903" y="3060409"/>
                  <a:pt x="10376455" y="3050771"/>
                </a:cubicBezTo>
                <a:cubicBezTo>
                  <a:pt x="10373152" y="3028793"/>
                  <a:pt x="10337596" y="2995353"/>
                  <a:pt x="10337596" y="2995353"/>
                </a:cubicBezTo>
                <a:cubicBezTo>
                  <a:pt x="10334357" y="2983038"/>
                  <a:pt x="10329538" y="2971003"/>
                  <a:pt x="10327881" y="2958407"/>
                </a:cubicBezTo>
                <a:cubicBezTo>
                  <a:pt x="10323045" y="2921620"/>
                  <a:pt x="10325352" y="2884009"/>
                  <a:pt x="10318166" y="2847571"/>
                </a:cubicBezTo>
                <a:cubicBezTo>
                  <a:pt x="10315497" y="2834038"/>
                  <a:pt x="10304116" y="2823409"/>
                  <a:pt x="10298737" y="2810625"/>
                </a:cubicBezTo>
                <a:cubicBezTo>
                  <a:pt x="10291131" y="2792546"/>
                  <a:pt x="10286914" y="2773286"/>
                  <a:pt x="10279307" y="2755207"/>
                </a:cubicBezTo>
                <a:cubicBezTo>
                  <a:pt x="10272830" y="2739813"/>
                  <a:pt x="10265392" y="2724754"/>
                  <a:pt x="10259878" y="2709025"/>
                </a:cubicBezTo>
                <a:cubicBezTo>
                  <a:pt x="10250637" y="2682668"/>
                  <a:pt x="10248979" y="2649027"/>
                  <a:pt x="10230734" y="2625898"/>
                </a:cubicBezTo>
                <a:cubicBezTo>
                  <a:pt x="10221019" y="2613583"/>
                  <a:pt x="10203324" y="2609074"/>
                  <a:pt x="10191875" y="2598189"/>
                </a:cubicBezTo>
                <a:cubicBezTo>
                  <a:pt x="10156035" y="2564114"/>
                  <a:pt x="10191043" y="2573031"/>
                  <a:pt x="10143301" y="2542771"/>
                </a:cubicBezTo>
                <a:cubicBezTo>
                  <a:pt x="10134781" y="2537371"/>
                  <a:pt x="10123872" y="2536614"/>
                  <a:pt x="10114157" y="2533535"/>
                </a:cubicBezTo>
                <a:cubicBezTo>
                  <a:pt x="10107680" y="2521220"/>
                  <a:pt x="10101912" y="2508544"/>
                  <a:pt x="10094728" y="2496589"/>
                </a:cubicBezTo>
                <a:cubicBezTo>
                  <a:pt x="10088934" y="2486951"/>
                  <a:pt x="10062345" y="2488892"/>
                  <a:pt x="10055869" y="2487353"/>
                </a:cubicBezTo>
                <a:close/>
                <a:moveTo>
                  <a:pt x="8853976" y="2417265"/>
                </a:moveTo>
                <a:cubicBezTo>
                  <a:pt x="8854423" y="2416563"/>
                  <a:pt x="8854429" y="2416703"/>
                  <a:pt x="8853466" y="2418304"/>
                </a:cubicBezTo>
                <a:lnTo>
                  <a:pt x="8853222" y="2418683"/>
                </a:lnTo>
                <a:close/>
                <a:moveTo>
                  <a:pt x="5462687" y="1976059"/>
                </a:moveTo>
                <a:lnTo>
                  <a:pt x="5460805" y="1988589"/>
                </a:lnTo>
                <a:cubicBezTo>
                  <a:pt x="5460805" y="2020598"/>
                  <a:pt x="5460187" y="2047523"/>
                  <a:pt x="5459637" y="2070113"/>
                </a:cubicBezTo>
                <a:lnTo>
                  <a:pt x="5459449" y="2083745"/>
                </a:lnTo>
                <a:lnTo>
                  <a:pt x="5356123" y="2155786"/>
                </a:lnTo>
                <a:lnTo>
                  <a:pt x="5363657" y="2127135"/>
                </a:lnTo>
                <a:cubicBezTo>
                  <a:pt x="5363657" y="2127135"/>
                  <a:pt x="5365219" y="2124028"/>
                  <a:pt x="5367780" y="2118989"/>
                </a:cubicBezTo>
                <a:lnTo>
                  <a:pt x="5372869" y="2109052"/>
                </a:lnTo>
                <a:lnTo>
                  <a:pt x="5401057" y="2109862"/>
                </a:lnTo>
                <a:cubicBezTo>
                  <a:pt x="5412130" y="2108791"/>
                  <a:pt x="5422497" y="2105814"/>
                  <a:pt x="5431661" y="2099425"/>
                </a:cubicBezTo>
                <a:cubicBezTo>
                  <a:pt x="5444782" y="2090277"/>
                  <a:pt x="5446400" y="2074883"/>
                  <a:pt x="5445146" y="2057928"/>
                </a:cubicBezTo>
                <a:lnTo>
                  <a:pt x="5441433" y="2007841"/>
                </a:lnTo>
                <a:lnTo>
                  <a:pt x="5451089" y="1997825"/>
                </a:lnTo>
                <a:lnTo>
                  <a:pt x="5452997" y="1990576"/>
                </a:lnTo>
                <a:lnTo>
                  <a:pt x="5457419" y="1984302"/>
                </a:lnTo>
                <a:close/>
                <a:moveTo>
                  <a:pt x="5465334" y="1958454"/>
                </a:moveTo>
                <a:lnTo>
                  <a:pt x="5465265" y="1958901"/>
                </a:lnTo>
                <a:lnTo>
                  <a:pt x="5465270" y="1958488"/>
                </a:lnTo>
                <a:close/>
                <a:moveTo>
                  <a:pt x="10833047" y="1157317"/>
                </a:moveTo>
                <a:lnTo>
                  <a:pt x="10803903" y="1194263"/>
                </a:lnTo>
                <a:cubicBezTo>
                  <a:pt x="10800664" y="1221972"/>
                  <a:pt x="10794188" y="1249510"/>
                  <a:pt x="10794188" y="1277390"/>
                </a:cubicBezTo>
                <a:cubicBezTo>
                  <a:pt x="10794188" y="1300988"/>
                  <a:pt x="10810387" y="1449880"/>
                  <a:pt x="10813617" y="1480590"/>
                </a:cubicBezTo>
                <a:cubicBezTo>
                  <a:pt x="10904691" y="1422863"/>
                  <a:pt x="10811396" y="1492734"/>
                  <a:pt x="10852476" y="1268154"/>
                </a:cubicBezTo>
                <a:cubicBezTo>
                  <a:pt x="10854476" y="1257217"/>
                  <a:pt x="10871905" y="1255839"/>
                  <a:pt x="10881620" y="1249681"/>
                </a:cubicBezTo>
                <a:cubicBezTo>
                  <a:pt x="10870109" y="1162129"/>
                  <a:pt x="10895256" y="1186890"/>
                  <a:pt x="10833047" y="1157317"/>
                </a:cubicBezTo>
                <a:close/>
                <a:moveTo>
                  <a:pt x="3150393" y="802377"/>
                </a:moveTo>
                <a:lnTo>
                  <a:pt x="3157712" y="805764"/>
                </a:lnTo>
                <a:cubicBezTo>
                  <a:pt x="3162596" y="807955"/>
                  <a:pt x="3166245" y="809538"/>
                  <a:pt x="3169033" y="810776"/>
                </a:cubicBezTo>
                <a:lnTo>
                  <a:pt x="3177111" y="815400"/>
                </a:lnTo>
                <a:lnTo>
                  <a:pt x="3163076" y="812109"/>
                </a:lnTo>
                <a:cubicBezTo>
                  <a:pt x="3158284" y="810184"/>
                  <a:pt x="3153558" y="807874"/>
                  <a:pt x="3148701" y="806336"/>
                </a:cubicBezTo>
                <a:close/>
                <a:moveTo>
                  <a:pt x="1770730" y="620992"/>
                </a:moveTo>
                <a:lnTo>
                  <a:pt x="1775876" y="621588"/>
                </a:lnTo>
                <a:cubicBezTo>
                  <a:pt x="1786606" y="621595"/>
                  <a:pt x="1798355" y="620068"/>
                  <a:pt x="1808070" y="621608"/>
                </a:cubicBezTo>
                <a:cubicBezTo>
                  <a:pt x="1804830" y="630844"/>
                  <a:pt x="1803434" y="640864"/>
                  <a:pt x="1798355" y="649317"/>
                </a:cubicBezTo>
                <a:cubicBezTo>
                  <a:pt x="1791081" y="661418"/>
                  <a:pt x="1784100" y="671029"/>
                  <a:pt x="1777130" y="678570"/>
                </a:cubicBezTo>
                <a:lnTo>
                  <a:pt x="1775461" y="679898"/>
                </a:lnTo>
                <a:lnTo>
                  <a:pt x="1774313" y="665849"/>
                </a:lnTo>
                <a:cubicBezTo>
                  <a:pt x="1773783" y="660216"/>
                  <a:pt x="1773148" y="653711"/>
                  <a:pt x="1772489" y="645873"/>
                </a:cubicBezTo>
                <a:close/>
                <a:moveTo>
                  <a:pt x="3012695" y="566190"/>
                </a:moveTo>
                <a:cubicBezTo>
                  <a:pt x="3070983" y="572348"/>
                  <a:pt x="3133508" y="563025"/>
                  <a:pt x="3187560" y="584663"/>
                </a:cubicBezTo>
                <a:cubicBezTo>
                  <a:pt x="3205713" y="591930"/>
                  <a:pt x="3193752" y="621656"/>
                  <a:pt x="3197275" y="640081"/>
                </a:cubicBezTo>
                <a:cubicBezTo>
                  <a:pt x="3205500" y="683090"/>
                  <a:pt x="3206306" y="683664"/>
                  <a:pt x="3216704" y="723208"/>
                </a:cubicBezTo>
                <a:cubicBezTo>
                  <a:pt x="3210229" y="735523"/>
                  <a:pt x="3207515" y="750418"/>
                  <a:pt x="3197275" y="760154"/>
                </a:cubicBezTo>
                <a:cubicBezTo>
                  <a:pt x="3190034" y="767038"/>
                  <a:pt x="3175371" y="762506"/>
                  <a:pt x="3168131" y="769390"/>
                </a:cubicBezTo>
                <a:cubicBezTo>
                  <a:pt x="3163010" y="774257"/>
                  <a:pt x="3159772" y="780416"/>
                  <a:pt x="3157005" y="786896"/>
                </a:cubicBezTo>
                <a:lnTo>
                  <a:pt x="3150393" y="802377"/>
                </a:lnTo>
                <a:lnTo>
                  <a:pt x="3138987" y="797099"/>
                </a:lnTo>
                <a:cubicBezTo>
                  <a:pt x="3109843" y="803257"/>
                  <a:pt x="3078257" y="802878"/>
                  <a:pt x="3051553" y="815572"/>
                </a:cubicBezTo>
                <a:cubicBezTo>
                  <a:pt x="3042394" y="819926"/>
                  <a:pt x="3041839" y="833545"/>
                  <a:pt x="3041839" y="843281"/>
                </a:cubicBezTo>
                <a:cubicBezTo>
                  <a:pt x="3041839" y="892638"/>
                  <a:pt x="3040859" y="942765"/>
                  <a:pt x="3051553" y="991062"/>
                </a:cubicBezTo>
                <a:cubicBezTo>
                  <a:pt x="3054384" y="1003845"/>
                  <a:pt x="3068409" y="1012930"/>
                  <a:pt x="3080697" y="1018772"/>
                </a:cubicBezTo>
                <a:cubicBezTo>
                  <a:pt x="3108175" y="1031834"/>
                  <a:pt x="3168131" y="1046481"/>
                  <a:pt x="3168131" y="1046481"/>
                </a:cubicBezTo>
                <a:cubicBezTo>
                  <a:pt x="3162090" y="1109653"/>
                  <a:pt x="3176710" y="1135938"/>
                  <a:pt x="3138987" y="1175790"/>
                </a:cubicBezTo>
                <a:cubicBezTo>
                  <a:pt x="3117543" y="1198445"/>
                  <a:pt x="3070983" y="1240445"/>
                  <a:pt x="3070983" y="1240445"/>
                </a:cubicBezTo>
                <a:cubicBezTo>
                  <a:pt x="3035362" y="1237366"/>
                  <a:pt x="2999094" y="1238333"/>
                  <a:pt x="2964121" y="1231208"/>
                </a:cubicBezTo>
                <a:cubicBezTo>
                  <a:pt x="2933966" y="1225065"/>
                  <a:pt x="2932081" y="1207717"/>
                  <a:pt x="2925263" y="1185026"/>
                </a:cubicBezTo>
                <a:cubicBezTo>
                  <a:pt x="2921595" y="1172820"/>
                  <a:pt x="2922953" y="1158643"/>
                  <a:pt x="2915547" y="1148081"/>
                </a:cubicBezTo>
                <a:cubicBezTo>
                  <a:pt x="2904785" y="1132733"/>
                  <a:pt x="2873886" y="1125641"/>
                  <a:pt x="2857259" y="1120372"/>
                </a:cubicBezTo>
                <a:cubicBezTo>
                  <a:pt x="2798198" y="1082936"/>
                  <a:pt x="2860950" y="1118224"/>
                  <a:pt x="2789257" y="1092663"/>
                </a:cubicBezTo>
                <a:cubicBezTo>
                  <a:pt x="2775697" y="1087828"/>
                  <a:pt x="2764508" y="1077286"/>
                  <a:pt x="2750397" y="1074190"/>
                </a:cubicBezTo>
                <a:cubicBezTo>
                  <a:pt x="2721824" y="1067921"/>
                  <a:pt x="2692109" y="1068033"/>
                  <a:pt x="2662965" y="1064954"/>
                </a:cubicBezTo>
                <a:cubicBezTo>
                  <a:pt x="2650012" y="1058796"/>
                  <a:pt x="2637665" y="1051316"/>
                  <a:pt x="2624106" y="1046481"/>
                </a:cubicBezTo>
                <a:cubicBezTo>
                  <a:pt x="2599191" y="1037598"/>
                  <a:pt x="2579600" y="1039178"/>
                  <a:pt x="2556103" y="1028008"/>
                </a:cubicBezTo>
                <a:cubicBezTo>
                  <a:pt x="2480774" y="992198"/>
                  <a:pt x="2571071" y="1023517"/>
                  <a:pt x="2497816" y="1000299"/>
                </a:cubicBezTo>
                <a:cubicBezTo>
                  <a:pt x="2501053" y="960275"/>
                  <a:pt x="2496651" y="919012"/>
                  <a:pt x="2507530" y="880226"/>
                </a:cubicBezTo>
                <a:cubicBezTo>
                  <a:pt x="2510537" y="869500"/>
                  <a:pt x="2528418" y="869603"/>
                  <a:pt x="2536673" y="861754"/>
                </a:cubicBezTo>
                <a:cubicBezTo>
                  <a:pt x="2591601" y="809532"/>
                  <a:pt x="2511595" y="855204"/>
                  <a:pt x="2594961" y="815572"/>
                </a:cubicBezTo>
                <a:cubicBezTo>
                  <a:pt x="2604675" y="803257"/>
                  <a:pt x="2612656" y="789511"/>
                  <a:pt x="2624106" y="778626"/>
                </a:cubicBezTo>
                <a:cubicBezTo>
                  <a:pt x="2659106" y="745349"/>
                  <a:pt x="2659011" y="758668"/>
                  <a:pt x="2692109" y="732445"/>
                </a:cubicBezTo>
                <a:cubicBezTo>
                  <a:pt x="2751188" y="685637"/>
                  <a:pt x="2688205" y="720447"/>
                  <a:pt x="2760111" y="686263"/>
                </a:cubicBezTo>
                <a:cubicBezTo>
                  <a:pt x="2766588" y="695499"/>
                  <a:pt x="2775441" y="703578"/>
                  <a:pt x="2779541" y="713972"/>
                </a:cubicBezTo>
                <a:cubicBezTo>
                  <a:pt x="2785339" y="728671"/>
                  <a:pt x="2779119" y="747762"/>
                  <a:pt x="2789257" y="760154"/>
                </a:cubicBezTo>
                <a:cubicBezTo>
                  <a:pt x="2803592" y="777678"/>
                  <a:pt x="2831033" y="781400"/>
                  <a:pt x="2847545" y="797099"/>
                </a:cubicBezTo>
                <a:cubicBezTo>
                  <a:pt x="2857259" y="806335"/>
                  <a:pt x="2864760" y="818327"/>
                  <a:pt x="2876689" y="824807"/>
                </a:cubicBezTo>
                <a:cubicBezTo>
                  <a:pt x="2888280" y="831105"/>
                  <a:pt x="2902594" y="830966"/>
                  <a:pt x="2915547" y="834045"/>
                </a:cubicBezTo>
                <a:cubicBezTo>
                  <a:pt x="2934977" y="830966"/>
                  <a:pt x="2961530" y="839432"/>
                  <a:pt x="2973835" y="824807"/>
                </a:cubicBezTo>
                <a:cubicBezTo>
                  <a:pt x="2982882" y="814057"/>
                  <a:pt x="2961591" y="799817"/>
                  <a:pt x="2954407" y="787863"/>
                </a:cubicBezTo>
                <a:cubicBezTo>
                  <a:pt x="2934479" y="754708"/>
                  <a:pt x="2938713" y="762522"/>
                  <a:pt x="2905833" y="741681"/>
                </a:cubicBezTo>
                <a:cubicBezTo>
                  <a:pt x="2892581" y="703884"/>
                  <a:pt x="2882818" y="689316"/>
                  <a:pt x="2905833" y="640081"/>
                </a:cubicBezTo>
                <a:cubicBezTo>
                  <a:pt x="2909992" y="631184"/>
                  <a:pt x="2925263" y="633924"/>
                  <a:pt x="2934977" y="630845"/>
                </a:cubicBezTo>
                <a:cubicBezTo>
                  <a:pt x="2941455" y="621609"/>
                  <a:pt x="2945620" y="610446"/>
                  <a:pt x="2954407" y="603136"/>
                </a:cubicBezTo>
                <a:cubicBezTo>
                  <a:pt x="2971980" y="588516"/>
                  <a:pt x="3012695" y="566190"/>
                  <a:pt x="3012695" y="566190"/>
                </a:cubicBezTo>
                <a:close/>
                <a:moveTo>
                  <a:pt x="2643138" y="564866"/>
                </a:moveTo>
                <a:lnTo>
                  <a:pt x="2643535" y="566190"/>
                </a:lnTo>
                <a:cubicBezTo>
                  <a:pt x="2649634" y="583587"/>
                  <a:pt x="2700409" y="591254"/>
                  <a:pt x="2711539" y="593899"/>
                </a:cubicBezTo>
                <a:cubicBezTo>
                  <a:pt x="2718015" y="603135"/>
                  <a:pt x="2720524" y="616644"/>
                  <a:pt x="2730967" y="621608"/>
                </a:cubicBezTo>
                <a:cubicBezTo>
                  <a:pt x="2793866" y="651508"/>
                  <a:pt x="2805180" y="600567"/>
                  <a:pt x="2769828" y="667790"/>
                </a:cubicBezTo>
                <a:cubicBezTo>
                  <a:pt x="2737444" y="664711"/>
                  <a:pt x="2702719" y="670455"/>
                  <a:pt x="2672680" y="658554"/>
                </a:cubicBezTo>
                <a:cubicBezTo>
                  <a:pt x="2659311" y="653258"/>
                  <a:pt x="2657410" y="634796"/>
                  <a:pt x="2653249" y="621608"/>
                </a:cubicBezTo>
                <a:cubicBezTo>
                  <a:pt x="2651317" y="615484"/>
                  <a:pt x="2649447" y="604246"/>
                  <a:pt x="2647349" y="590714"/>
                </a:cubicBezTo>
                <a:close/>
                <a:moveTo>
                  <a:pt x="1295097" y="564320"/>
                </a:moveTo>
                <a:lnTo>
                  <a:pt x="1317606" y="567493"/>
                </a:lnTo>
                <a:cubicBezTo>
                  <a:pt x="1328155" y="569015"/>
                  <a:pt x="1338172" y="570602"/>
                  <a:pt x="1340062" y="571500"/>
                </a:cubicBezTo>
                <a:cubicBezTo>
                  <a:pt x="1352268" y="577303"/>
                  <a:pt x="1358253" y="584986"/>
                  <a:pt x="1368113" y="594360"/>
                </a:cubicBezTo>
                <a:cubicBezTo>
                  <a:pt x="1378110" y="603866"/>
                  <a:pt x="1381514" y="609718"/>
                  <a:pt x="1383722" y="615983"/>
                </a:cubicBezTo>
                <a:lnTo>
                  <a:pt x="1386469" y="623832"/>
                </a:lnTo>
                <a:lnTo>
                  <a:pt x="1380621" y="621608"/>
                </a:lnTo>
                <a:cubicBezTo>
                  <a:pt x="1367668" y="609293"/>
                  <a:pt x="1356668" y="594786"/>
                  <a:pt x="1341762" y="584663"/>
                </a:cubicBezTo>
                <a:cubicBezTo>
                  <a:pt x="1333428" y="579004"/>
                  <a:pt x="1321776" y="579780"/>
                  <a:pt x="1312618" y="575426"/>
                </a:cubicBezTo>
                <a:close/>
                <a:moveTo>
                  <a:pt x="1257837" y="550281"/>
                </a:moveTo>
                <a:lnTo>
                  <a:pt x="1258217" y="550530"/>
                </a:lnTo>
                <a:cubicBezTo>
                  <a:pt x="1259764" y="551576"/>
                  <a:pt x="1259822" y="551655"/>
                  <a:pt x="1259122" y="551193"/>
                </a:cubicBezTo>
                <a:close/>
                <a:moveTo>
                  <a:pt x="5030347" y="528413"/>
                </a:moveTo>
                <a:lnTo>
                  <a:pt x="5022418" y="533241"/>
                </a:lnTo>
                <a:cubicBezTo>
                  <a:pt x="5019509" y="534918"/>
                  <a:pt x="5023772" y="532111"/>
                  <a:pt x="5029020" y="529032"/>
                </a:cubicBezTo>
                <a:close/>
                <a:moveTo>
                  <a:pt x="2628861" y="502857"/>
                </a:moveTo>
                <a:lnTo>
                  <a:pt x="2629670" y="504529"/>
                </a:lnTo>
                <a:cubicBezTo>
                  <a:pt x="2633852" y="515966"/>
                  <a:pt x="2637222" y="530746"/>
                  <a:pt x="2640072" y="546050"/>
                </a:cubicBezTo>
                <a:lnTo>
                  <a:pt x="2643138" y="564866"/>
                </a:lnTo>
                <a:lnTo>
                  <a:pt x="2629956" y="520997"/>
                </a:lnTo>
                <a:close/>
                <a:moveTo>
                  <a:pt x="8357904" y="479665"/>
                </a:moveTo>
                <a:cubicBezTo>
                  <a:pt x="8370392" y="479122"/>
                  <a:pt x="8384329" y="481147"/>
                  <a:pt x="8397852" y="482438"/>
                </a:cubicBezTo>
                <a:lnTo>
                  <a:pt x="8403378" y="482571"/>
                </a:lnTo>
                <a:lnTo>
                  <a:pt x="8414080" y="501536"/>
                </a:lnTo>
                <a:cubicBezTo>
                  <a:pt x="8417675" y="510652"/>
                  <a:pt x="8407604" y="520009"/>
                  <a:pt x="8404366" y="529245"/>
                </a:cubicBezTo>
                <a:cubicBezTo>
                  <a:pt x="8394651" y="538481"/>
                  <a:pt x="8382843" y="546086"/>
                  <a:pt x="8375222" y="556954"/>
                </a:cubicBezTo>
                <a:cubicBezTo>
                  <a:pt x="8369541" y="565055"/>
                  <a:pt x="8369540" y="575714"/>
                  <a:pt x="8365507" y="584663"/>
                </a:cubicBezTo>
                <a:cubicBezTo>
                  <a:pt x="8359802" y="597318"/>
                  <a:pt x="8352554" y="609293"/>
                  <a:pt x="8346078" y="621608"/>
                </a:cubicBezTo>
                <a:cubicBezTo>
                  <a:pt x="8338205" y="591671"/>
                  <a:pt x="8313958" y="507045"/>
                  <a:pt x="8326648" y="492299"/>
                </a:cubicBezTo>
                <a:cubicBezTo>
                  <a:pt x="8334376" y="483319"/>
                  <a:pt x="8345416" y="480208"/>
                  <a:pt x="8357904" y="479665"/>
                </a:cubicBezTo>
                <a:close/>
                <a:moveTo>
                  <a:pt x="2463200" y="472521"/>
                </a:moveTo>
                <a:lnTo>
                  <a:pt x="2462913" y="500727"/>
                </a:lnTo>
                <a:lnTo>
                  <a:pt x="2465425" y="516360"/>
                </a:lnTo>
                <a:lnTo>
                  <a:pt x="2456222" y="522510"/>
                </a:lnTo>
                <a:cubicBezTo>
                  <a:pt x="2449727" y="524200"/>
                  <a:pt x="2442525" y="524440"/>
                  <a:pt x="2434061" y="525780"/>
                </a:cubicBezTo>
                <a:cubicBezTo>
                  <a:pt x="2432726" y="529590"/>
                  <a:pt x="2433041" y="534370"/>
                  <a:pt x="2430054" y="537210"/>
                </a:cubicBezTo>
                <a:cubicBezTo>
                  <a:pt x="2426047" y="541020"/>
                  <a:pt x="2422040" y="541655"/>
                  <a:pt x="2418032" y="541020"/>
                </a:cubicBezTo>
                <a:lnTo>
                  <a:pt x="2414025" y="539750"/>
                </a:lnTo>
                <a:lnTo>
                  <a:pt x="2410017" y="537210"/>
                </a:lnTo>
                <a:lnTo>
                  <a:pt x="2407226" y="533672"/>
                </a:lnTo>
                <a:lnTo>
                  <a:pt x="2409558" y="526890"/>
                </a:lnTo>
                <a:cubicBezTo>
                  <a:pt x="2411248" y="522289"/>
                  <a:pt x="2409713" y="530025"/>
                  <a:pt x="2426047" y="506730"/>
                </a:cubicBezTo>
                <a:cubicBezTo>
                  <a:pt x="2429360" y="502004"/>
                  <a:pt x="2430174" y="495802"/>
                  <a:pt x="2434061" y="491490"/>
                </a:cubicBezTo>
                <a:cubicBezTo>
                  <a:pt x="2438409" y="486669"/>
                  <a:pt x="2444656" y="483751"/>
                  <a:pt x="2450091" y="480060"/>
                </a:cubicBezTo>
                <a:close/>
                <a:moveTo>
                  <a:pt x="2137520" y="457200"/>
                </a:moveTo>
                <a:cubicBezTo>
                  <a:pt x="2141527" y="458470"/>
                  <a:pt x="2146554" y="458170"/>
                  <a:pt x="2149541" y="461010"/>
                </a:cubicBezTo>
                <a:cubicBezTo>
                  <a:pt x="2152529" y="463850"/>
                  <a:pt x="2151205" y="469098"/>
                  <a:pt x="2153549" y="472440"/>
                </a:cubicBezTo>
                <a:lnTo>
                  <a:pt x="2162084" y="480555"/>
                </a:lnTo>
                <a:lnTo>
                  <a:pt x="2104464" y="476375"/>
                </a:lnTo>
                <a:lnTo>
                  <a:pt x="2125498" y="472440"/>
                </a:lnTo>
                <a:cubicBezTo>
                  <a:pt x="2131833" y="470432"/>
                  <a:pt x="2133512" y="462280"/>
                  <a:pt x="2137520" y="457200"/>
                </a:cubicBezTo>
                <a:close/>
                <a:moveTo>
                  <a:pt x="2467108" y="448415"/>
                </a:moveTo>
                <a:lnTo>
                  <a:pt x="2478142" y="449580"/>
                </a:lnTo>
                <a:cubicBezTo>
                  <a:pt x="2483585" y="450376"/>
                  <a:pt x="2490866" y="449201"/>
                  <a:pt x="2494171" y="453391"/>
                </a:cubicBezTo>
                <a:lnTo>
                  <a:pt x="2492850" y="457159"/>
                </a:lnTo>
                <a:lnTo>
                  <a:pt x="2490059" y="461129"/>
                </a:lnTo>
                <a:lnTo>
                  <a:pt x="2489033" y="465101"/>
                </a:lnTo>
                <a:lnTo>
                  <a:pt x="2466268" y="470757"/>
                </a:lnTo>
                <a:lnTo>
                  <a:pt x="2463200" y="472521"/>
                </a:lnTo>
                <a:lnTo>
                  <a:pt x="2463211" y="471497"/>
                </a:lnTo>
                <a:close/>
                <a:moveTo>
                  <a:pt x="2580790" y="439323"/>
                </a:moveTo>
                <a:lnTo>
                  <a:pt x="2594354" y="445770"/>
                </a:lnTo>
                <a:cubicBezTo>
                  <a:pt x="2608380" y="444500"/>
                  <a:pt x="2623005" y="445367"/>
                  <a:pt x="2637330" y="445165"/>
                </a:cubicBezTo>
                <a:lnTo>
                  <a:pt x="2649965" y="443013"/>
                </a:lnTo>
                <a:lnTo>
                  <a:pt x="2636562" y="468033"/>
                </a:lnTo>
                <a:cubicBezTo>
                  <a:pt x="2632293" y="476599"/>
                  <a:pt x="2629413" y="483997"/>
                  <a:pt x="2628215" y="492175"/>
                </a:cubicBezTo>
                <a:lnTo>
                  <a:pt x="2628861" y="502857"/>
                </a:lnTo>
                <a:lnTo>
                  <a:pt x="2622750" y="490232"/>
                </a:lnTo>
                <a:cubicBezTo>
                  <a:pt x="2620215" y="486537"/>
                  <a:pt x="2617441" y="484030"/>
                  <a:pt x="2614391" y="483063"/>
                </a:cubicBezTo>
                <a:lnTo>
                  <a:pt x="2585247" y="473826"/>
                </a:lnTo>
                <a:cubicBezTo>
                  <a:pt x="2569056" y="476905"/>
                  <a:pt x="2551107" y="475439"/>
                  <a:pt x="2536673" y="483063"/>
                </a:cubicBezTo>
                <a:cubicBezTo>
                  <a:pt x="2511731" y="496238"/>
                  <a:pt x="2493844" y="525671"/>
                  <a:pt x="2478385" y="547717"/>
                </a:cubicBezTo>
                <a:cubicBezTo>
                  <a:pt x="2475148" y="556953"/>
                  <a:pt x="2471484" y="566065"/>
                  <a:pt x="2468671" y="575426"/>
                </a:cubicBezTo>
                <a:cubicBezTo>
                  <a:pt x="2429772" y="704865"/>
                  <a:pt x="2508572" y="613894"/>
                  <a:pt x="2157799" y="603136"/>
                </a:cubicBezTo>
                <a:cubicBezTo>
                  <a:pt x="2161039" y="569269"/>
                  <a:pt x="2156994" y="534039"/>
                  <a:pt x="2167514" y="501536"/>
                </a:cubicBezTo>
                <a:lnTo>
                  <a:pt x="2168554" y="500883"/>
                </a:lnTo>
                <a:lnTo>
                  <a:pt x="2169577" y="506730"/>
                </a:lnTo>
                <a:cubicBezTo>
                  <a:pt x="2183282" y="529065"/>
                  <a:pt x="2191161" y="527165"/>
                  <a:pt x="2209651" y="537210"/>
                </a:cubicBezTo>
                <a:cubicBezTo>
                  <a:pt x="2213833" y="539482"/>
                  <a:pt x="2217666" y="542290"/>
                  <a:pt x="2221673" y="544830"/>
                </a:cubicBezTo>
                <a:lnTo>
                  <a:pt x="2235037" y="540181"/>
                </a:lnTo>
                <a:lnTo>
                  <a:pt x="2241710" y="548640"/>
                </a:lnTo>
                <a:cubicBezTo>
                  <a:pt x="2252396" y="552451"/>
                  <a:pt x="2270678" y="570517"/>
                  <a:pt x="2273769" y="560070"/>
                </a:cubicBezTo>
                <a:lnTo>
                  <a:pt x="2284569" y="516765"/>
                </a:lnTo>
                <a:lnTo>
                  <a:pt x="2300165" y="508956"/>
                </a:lnTo>
                <a:cubicBezTo>
                  <a:pt x="2309929" y="504605"/>
                  <a:pt x="2299664" y="511125"/>
                  <a:pt x="2321856" y="495300"/>
                </a:cubicBezTo>
                <a:cubicBezTo>
                  <a:pt x="2327199" y="500380"/>
                  <a:pt x="2332969" y="505085"/>
                  <a:pt x="2337886" y="510540"/>
                </a:cubicBezTo>
                <a:cubicBezTo>
                  <a:pt x="2341020" y="514018"/>
                  <a:pt x="2341178" y="521072"/>
                  <a:pt x="2345900" y="521971"/>
                </a:cubicBezTo>
                <a:cubicBezTo>
                  <a:pt x="2356460" y="523978"/>
                  <a:pt x="2367273" y="519430"/>
                  <a:pt x="2377959" y="518160"/>
                </a:cubicBezTo>
                <a:cubicBezTo>
                  <a:pt x="2384638" y="519430"/>
                  <a:pt x="2392220" y="518538"/>
                  <a:pt x="2397995" y="521971"/>
                </a:cubicBezTo>
                <a:lnTo>
                  <a:pt x="2407226" y="533672"/>
                </a:lnTo>
                <a:lnTo>
                  <a:pt x="2406010" y="537210"/>
                </a:lnTo>
                <a:lnTo>
                  <a:pt x="2414025" y="539750"/>
                </a:lnTo>
                <a:lnTo>
                  <a:pt x="2422040" y="544830"/>
                </a:lnTo>
                <a:cubicBezTo>
                  <a:pt x="2479801" y="539838"/>
                  <a:pt x="2472388" y="545938"/>
                  <a:pt x="2466055" y="520277"/>
                </a:cubicBezTo>
                <a:lnTo>
                  <a:pt x="2465425" y="516360"/>
                </a:lnTo>
                <a:lnTo>
                  <a:pt x="2474135" y="510540"/>
                </a:lnTo>
                <a:cubicBezTo>
                  <a:pt x="2482538" y="499886"/>
                  <a:pt x="2481673" y="487974"/>
                  <a:pt x="2486157" y="476250"/>
                </a:cubicBezTo>
                <a:lnTo>
                  <a:pt x="2489033" y="465101"/>
                </a:lnTo>
                <a:lnTo>
                  <a:pt x="2490164" y="464821"/>
                </a:lnTo>
                <a:lnTo>
                  <a:pt x="2492850" y="457159"/>
                </a:lnTo>
                <a:lnTo>
                  <a:pt x="2498179" y="449580"/>
                </a:lnTo>
                <a:cubicBezTo>
                  <a:pt x="2513757" y="442175"/>
                  <a:pt x="2533017" y="448007"/>
                  <a:pt x="2550274" y="445770"/>
                </a:cubicBezTo>
                <a:close/>
                <a:moveTo>
                  <a:pt x="9631015" y="267639"/>
                </a:moveTo>
                <a:cubicBezTo>
                  <a:pt x="9546067" y="268183"/>
                  <a:pt x="9460841" y="277554"/>
                  <a:pt x="9375838" y="279863"/>
                </a:cubicBezTo>
                <a:lnTo>
                  <a:pt x="9317550" y="298336"/>
                </a:lnTo>
                <a:lnTo>
                  <a:pt x="9288406" y="307572"/>
                </a:lnTo>
                <a:cubicBezTo>
                  <a:pt x="9275453" y="316808"/>
                  <a:pt x="9265498" y="332643"/>
                  <a:pt x="9249546" y="335281"/>
                </a:cubicBezTo>
                <a:cubicBezTo>
                  <a:pt x="9188845" y="345318"/>
                  <a:pt x="9126517" y="341916"/>
                  <a:pt x="9064966" y="344517"/>
                </a:cubicBezTo>
                <a:lnTo>
                  <a:pt x="8812384" y="353754"/>
                </a:lnTo>
                <a:cubicBezTo>
                  <a:pt x="8799431" y="356833"/>
                  <a:pt x="8784390" y="355612"/>
                  <a:pt x="8773525" y="362990"/>
                </a:cubicBezTo>
                <a:cubicBezTo>
                  <a:pt x="8765854" y="368200"/>
                  <a:pt x="8732825" y="416415"/>
                  <a:pt x="8724952" y="427645"/>
                </a:cubicBezTo>
                <a:cubicBezTo>
                  <a:pt x="8718475" y="449196"/>
                  <a:pt x="8716971" y="472706"/>
                  <a:pt x="8705522" y="492299"/>
                </a:cubicBezTo>
                <a:cubicBezTo>
                  <a:pt x="8699852" y="502003"/>
                  <a:pt x="8686821" y="505808"/>
                  <a:pt x="8676378" y="510772"/>
                </a:cubicBezTo>
                <a:cubicBezTo>
                  <a:pt x="8667219" y="515126"/>
                  <a:pt x="8656822" y="516590"/>
                  <a:pt x="8647234" y="520008"/>
                </a:cubicBezTo>
                <a:cubicBezTo>
                  <a:pt x="8630906" y="525830"/>
                  <a:pt x="8614851" y="532323"/>
                  <a:pt x="8598660" y="538481"/>
                </a:cubicBezTo>
                <a:cubicBezTo>
                  <a:pt x="8556563" y="535402"/>
                  <a:pt x="8513164" y="539588"/>
                  <a:pt x="8472368" y="529245"/>
                </a:cubicBezTo>
                <a:cubicBezTo>
                  <a:pt x="8461087" y="526385"/>
                  <a:pt x="8461195" y="509385"/>
                  <a:pt x="8452940" y="501536"/>
                </a:cubicBezTo>
                <a:cubicBezTo>
                  <a:pt x="8444683" y="493686"/>
                  <a:pt x="8433510" y="489221"/>
                  <a:pt x="8423794" y="483063"/>
                </a:cubicBezTo>
                <a:lnTo>
                  <a:pt x="8403378" y="482571"/>
                </a:lnTo>
                <a:lnTo>
                  <a:pt x="8400463" y="477404"/>
                </a:lnTo>
                <a:cubicBezTo>
                  <a:pt x="8384562" y="457171"/>
                  <a:pt x="8362159" y="447392"/>
                  <a:pt x="8336362" y="436881"/>
                </a:cubicBezTo>
                <a:cubicBezTo>
                  <a:pt x="8326950" y="433046"/>
                  <a:pt x="8316933" y="430724"/>
                  <a:pt x="8307218" y="427645"/>
                </a:cubicBezTo>
                <a:cubicBezTo>
                  <a:pt x="8291027" y="430724"/>
                  <a:pt x="8272383" y="428173"/>
                  <a:pt x="8258645" y="436881"/>
                </a:cubicBezTo>
                <a:cubicBezTo>
                  <a:pt x="8250124" y="442281"/>
                  <a:pt x="8255327" y="456987"/>
                  <a:pt x="8248930" y="464590"/>
                </a:cubicBezTo>
                <a:cubicBezTo>
                  <a:pt x="8241636" y="473258"/>
                  <a:pt x="8229500" y="476905"/>
                  <a:pt x="8219786" y="483063"/>
                </a:cubicBezTo>
                <a:cubicBezTo>
                  <a:pt x="8183834" y="551426"/>
                  <a:pt x="8220442" y="491550"/>
                  <a:pt x="8171212" y="547717"/>
                </a:cubicBezTo>
                <a:cubicBezTo>
                  <a:pt x="8130734" y="593899"/>
                  <a:pt x="8176070" y="560032"/>
                  <a:pt x="8122639" y="593899"/>
                </a:cubicBezTo>
                <a:cubicBezTo>
                  <a:pt x="7983368" y="588603"/>
                  <a:pt x="7869139" y="576061"/>
                  <a:pt x="7734050" y="593899"/>
                </a:cubicBezTo>
                <a:cubicBezTo>
                  <a:pt x="7295245" y="651843"/>
                  <a:pt x="7723933" y="617678"/>
                  <a:pt x="7394034" y="640081"/>
                </a:cubicBezTo>
                <a:cubicBezTo>
                  <a:pt x="7384320" y="643160"/>
                  <a:pt x="7374049" y="644963"/>
                  <a:pt x="7364890" y="649317"/>
                </a:cubicBezTo>
                <a:cubicBezTo>
                  <a:pt x="7354447" y="654281"/>
                  <a:pt x="7346823" y="664280"/>
                  <a:pt x="7335746" y="667790"/>
                </a:cubicBezTo>
                <a:cubicBezTo>
                  <a:pt x="7317060" y="673712"/>
                  <a:pt x="7296888" y="673947"/>
                  <a:pt x="7277458" y="677026"/>
                </a:cubicBezTo>
                <a:cubicBezTo>
                  <a:pt x="7196306" y="715604"/>
                  <a:pt x="7284181" y="677880"/>
                  <a:pt x="7190025" y="704736"/>
                </a:cubicBezTo>
                <a:cubicBezTo>
                  <a:pt x="7159008" y="713583"/>
                  <a:pt x="7131302" y="728033"/>
                  <a:pt x="7102593" y="741681"/>
                </a:cubicBezTo>
                <a:cubicBezTo>
                  <a:pt x="7092878" y="735523"/>
                  <a:pt x="7079925" y="732444"/>
                  <a:pt x="7073449" y="723208"/>
                </a:cubicBezTo>
                <a:cubicBezTo>
                  <a:pt x="7056171" y="698568"/>
                  <a:pt x="7064486" y="627710"/>
                  <a:pt x="7073449" y="612372"/>
                </a:cubicBezTo>
                <a:cubicBezTo>
                  <a:pt x="7079933" y="601275"/>
                  <a:pt x="7099137" y="605223"/>
                  <a:pt x="7112307" y="603136"/>
                </a:cubicBezTo>
                <a:cubicBezTo>
                  <a:pt x="7138059" y="599055"/>
                  <a:pt x="7164119" y="596978"/>
                  <a:pt x="7190025" y="593899"/>
                </a:cubicBezTo>
                <a:cubicBezTo>
                  <a:pt x="7152219" y="539981"/>
                  <a:pt x="7194470" y="586775"/>
                  <a:pt x="7131737" y="556954"/>
                </a:cubicBezTo>
                <a:cubicBezTo>
                  <a:pt x="7117255" y="550070"/>
                  <a:pt x="7106935" y="536883"/>
                  <a:pt x="7092878" y="529245"/>
                </a:cubicBezTo>
                <a:cubicBezTo>
                  <a:pt x="7083987" y="524414"/>
                  <a:pt x="7072686" y="524736"/>
                  <a:pt x="7063734" y="520008"/>
                </a:cubicBezTo>
                <a:cubicBezTo>
                  <a:pt x="7043321" y="509226"/>
                  <a:pt x="7005445" y="483063"/>
                  <a:pt x="7005445" y="483063"/>
                </a:cubicBezTo>
                <a:cubicBezTo>
                  <a:pt x="6927727" y="486142"/>
                  <a:pt x="6849865" y="486836"/>
                  <a:pt x="6772292" y="492299"/>
                </a:cubicBezTo>
                <a:cubicBezTo>
                  <a:pt x="6762081" y="493018"/>
                  <a:pt x="6753145" y="499424"/>
                  <a:pt x="6743148" y="501536"/>
                </a:cubicBezTo>
                <a:cubicBezTo>
                  <a:pt x="6723919" y="505599"/>
                  <a:pt x="6704289" y="507693"/>
                  <a:pt x="6684859" y="510772"/>
                </a:cubicBezTo>
                <a:cubicBezTo>
                  <a:pt x="6619144" y="542012"/>
                  <a:pt x="6670418" y="522505"/>
                  <a:pt x="6577997" y="538481"/>
                </a:cubicBezTo>
                <a:cubicBezTo>
                  <a:pt x="6511357" y="550000"/>
                  <a:pt x="6565493" y="543762"/>
                  <a:pt x="6509995" y="556954"/>
                </a:cubicBezTo>
                <a:cubicBezTo>
                  <a:pt x="6493976" y="560762"/>
                  <a:pt x="6477612" y="563111"/>
                  <a:pt x="6461421" y="566190"/>
                </a:cubicBezTo>
                <a:cubicBezTo>
                  <a:pt x="6428669" y="612898"/>
                  <a:pt x="6459771" y="580830"/>
                  <a:pt x="6412847" y="603136"/>
                </a:cubicBezTo>
                <a:cubicBezTo>
                  <a:pt x="6402404" y="608100"/>
                  <a:pt x="6392673" y="614502"/>
                  <a:pt x="6383703" y="621608"/>
                </a:cubicBezTo>
                <a:cubicBezTo>
                  <a:pt x="6373148" y="629970"/>
                  <a:pt x="6367593" y="645186"/>
                  <a:pt x="6354559" y="649317"/>
                </a:cubicBezTo>
                <a:cubicBezTo>
                  <a:pt x="6317186" y="661161"/>
                  <a:pt x="6276613" y="660444"/>
                  <a:pt x="6237983" y="667790"/>
                </a:cubicBezTo>
                <a:cubicBezTo>
                  <a:pt x="6227941" y="669699"/>
                  <a:pt x="6218773" y="674665"/>
                  <a:pt x="6208838" y="677026"/>
                </a:cubicBezTo>
                <a:cubicBezTo>
                  <a:pt x="6192820" y="680834"/>
                  <a:pt x="6176456" y="683184"/>
                  <a:pt x="6160265" y="686263"/>
                </a:cubicBezTo>
                <a:cubicBezTo>
                  <a:pt x="6123230" y="703869"/>
                  <a:pt x="6109425" y="709250"/>
                  <a:pt x="6072831" y="732445"/>
                </a:cubicBezTo>
                <a:cubicBezTo>
                  <a:pt x="6059361" y="740984"/>
                  <a:pt x="6044730" y="748648"/>
                  <a:pt x="6033974" y="760154"/>
                </a:cubicBezTo>
                <a:cubicBezTo>
                  <a:pt x="5998344" y="798264"/>
                  <a:pt x="5998593" y="805653"/>
                  <a:pt x="5985399" y="843281"/>
                </a:cubicBezTo>
                <a:cubicBezTo>
                  <a:pt x="5995616" y="930693"/>
                  <a:pt x="5969430" y="918581"/>
                  <a:pt x="6033974" y="944881"/>
                </a:cubicBezTo>
                <a:cubicBezTo>
                  <a:pt x="6043385" y="948716"/>
                  <a:pt x="6053403" y="951038"/>
                  <a:pt x="6063117" y="954117"/>
                </a:cubicBezTo>
                <a:cubicBezTo>
                  <a:pt x="6072831" y="960275"/>
                  <a:pt x="6081185" y="969080"/>
                  <a:pt x="6092261" y="972590"/>
                </a:cubicBezTo>
                <a:cubicBezTo>
                  <a:pt x="6109064" y="977915"/>
                  <a:pt x="6220123" y="990094"/>
                  <a:pt x="6228267" y="991062"/>
                </a:cubicBezTo>
                <a:cubicBezTo>
                  <a:pt x="6221791" y="1024930"/>
                  <a:pt x="6222763" y="1060889"/>
                  <a:pt x="6208838" y="1092663"/>
                </a:cubicBezTo>
                <a:cubicBezTo>
                  <a:pt x="6204899" y="1101650"/>
                  <a:pt x="6189540" y="1099224"/>
                  <a:pt x="6179693" y="1101899"/>
                </a:cubicBezTo>
                <a:cubicBezTo>
                  <a:pt x="6166855" y="1105386"/>
                  <a:pt x="6154095" y="1109653"/>
                  <a:pt x="6140835" y="1111136"/>
                </a:cubicBezTo>
                <a:cubicBezTo>
                  <a:pt x="6098902" y="1115826"/>
                  <a:pt x="6056640" y="1117293"/>
                  <a:pt x="6014543" y="1120372"/>
                </a:cubicBezTo>
                <a:cubicBezTo>
                  <a:pt x="6004829" y="1123451"/>
                  <a:pt x="5994083" y="1124448"/>
                  <a:pt x="5985399" y="1129608"/>
                </a:cubicBezTo>
                <a:cubicBezTo>
                  <a:pt x="5967816" y="1140056"/>
                  <a:pt x="5956179" y="1159477"/>
                  <a:pt x="5936825" y="1166554"/>
                </a:cubicBezTo>
                <a:cubicBezTo>
                  <a:pt x="5912460" y="1175465"/>
                  <a:pt x="5885013" y="1172711"/>
                  <a:pt x="5859107" y="1175790"/>
                </a:cubicBezTo>
                <a:cubicBezTo>
                  <a:pt x="5849393" y="1178869"/>
                  <a:pt x="5840064" y="1186627"/>
                  <a:pt x="5829964" y="1185026"/>
                </a:cubicBezTo>
                <a:cubicBezTo>
                  <a:pt x="5798945" y="1180111"/>
                  <a:pt x="5798682" y="1160458"/>
                  <a:pt x="5791105" y="1138845"/>
                </a:cubicBezTo>
                <a:cubicBezTo>
                  <a:pt x="5787867" y="1114215"/>
                  <a:pt x="5787722" y="1089035"/>
                  <a:pt x="5781391" y="1064954"/>
                </a:cubicBezTo>
                <a:cubicBezTo>
                  <a:pt x="5777879" y="1051596"/>
                  <a:pt x="5765774" y="1041292"/>
                  <a:pt x="5761961" y="1028008"/>
                </a:cubicBezTo>
                <a:cubicBezTo>
                  <a:pt x="5755936" y="1007005"/>
                  <a:pt x="5760466" y="983673"/>
                  <a:pt x="5752246" y="963354"/>
                </a:cubicBezTo>
                <a:cubicBezTo>
                  <a:pt x="5743864" y="942633"/>
                  <a:pt x="5713387" y="907936"/>
                  <a:pt x="5713387" y="907936"/>
                </a:cubicBezTo>
                <a:cubicBezTo>
                  <a:pt x="5710150" y="895621"/>
                  <a:pt x="5715945" y="875991"/>
                  <a:pt x="5703674" y="870990"/>
                </a:cubicBezTo>
                <a:cubicBezTo>
                  <a:pt x="5632537" y="842003"/>
                  <a:pt x="5653041" y="883162"/>
                  <a:pt x="5635669" y="907936"/>
                </a:cubicBezTo>
                <a:cubicBezTo>
                  <a:pt x="5628050" y="918804"/>
                  <a:pt x="5616239" y="926408"/>
                  <a:pt x="5606526" y="935645"/>
                </a:cubicBezTo>
                <a:cubicBezTo>
                  <a:pt x="5603287" y="947960"/>
                  <a:pt x="5598467" y="959994"/>
                  <a:pt x="5596811" y="972590"/>
                </a:cubicBezTo>
                <a:cubicBezTo>
                  <a:pt x="5591976" y="1009377"/>
                  <a:pt x="5598563" y="1047991"/>
                  <a:pt x="5587095" y="1083426"/>
                </a:cubicBezTo>
                <a:cubicBezTo>
                  <a:pt x="5584084" y="1092731"/>
                  <a:pt x="5567666" y="1089584"/>
                  <a:pt x="5557951" y="1092663"/>
                </a:cubicBezTo>
                <a:cubicBezTo>
                  <a:pt x="5548237" y="1101899"/>
                  <a:pt x="5537603" y="1110337"/>
                  <a:pt x="5528807" y="1120372"/>
                </a:cubicBezTo>
                <a:cubicBezTo>
                  <a:pt x="5504821" y="1147738"/>
                  <a:pt x="5517174" y="1151503"/>
                  <a:pt x="5480233" y="1166554"/>
                </a:cubicBezTo>
                <a:cubicBezTo>
                  <a:pt x="5467961" y="1171554"/>
                  <a:pt x="5454328" y="1172711"/>
                  <a:pt x="5441375" y="1175790"/>
                </a:cubicBezTo>
                <a:cubicBezTo>
                  <a:pt x="5444613" y="1197342"/>
                  <a:pt x="5443849" y="1219792"/>
                  <a:pt x="5451089" y="1240445"/>
                </a:cubicBezTo>
                <a:cubicBezTo>
                  <a:pt x="5457060" y="1257476"/>
                  <a:pt x="5468904" y="1272264"/>
                  <a:pt x="5480233" y="1286626"/>
                </a:cubicBezTo>
                <a:cubicBezTo>
                  <a:pt x="5488479" y="1297076"/>
                  <a:pt x="5497947" y="1307090"/>
                  <a:pt x="5509377" y="1314336"/>
                </a:cubicBezTo>
                <a:cubicBezTo>
                  <a:pt x="5517899" y="1319737"/>
                  <a:pt x="5528400" y="1322092"/>
                  <a:pt x="5538521" y="1323572"/>
                </a:cubicBezTo>
                <a:cubicBezTo>
                  <a:pt x="5570688" y="1328277"/>
                  <a:pt x="5603287" y="1329729"/>
                  <a:pt x="5635669" y="1332808"/>
                </a:cubicBezTo>
                <a:cubicBezTo>
                  <a:pt x="5638908" y="1345123"/>
                  <a:pt x="5632717" y="1365740"/>
                  <a:pt x="5645383" y="1369754"/>
                </a:cubicBezTo>
                <a:cubicBezTo>
                  <a:pt x="5726728" y="1395534"/>
                  <a:pt x="5721690" y="1365885"/>
                  <a:pt x="5732817" y="1323572"/>
                </a:cubicBezTo>
                <a:cubicBezTo>
                  <a:pt x="5739293" y="1332808"/>
                  <a:pt x="5752803" y="1340193"/>
                  <a:pt x="5752246" y="1351281"/>
                </a:cubicBezTo>
                <a:cubicBezTo>
                  <a:pt x="5740530" y="1585191"/>
                  <a:pt x="5744375" y="1515777"/>
                  <a:pt x="5499664" y="1536008"/>
                </a:cubicBezTo>
                <a:cubicBezTo>
                  <a:pt x="5496426" y="1619135"/>
                  <a:pt x="5498654" y="1702619"/>
                  <a:pt x="5489949" y="1785390"/>
                </a:cubicBezTo>
                <a:cubicBezTo>
                  <a:pt x="5488788" y="1796436"/>
                  <a:pt x="5472171" y="1802110"/>
                  <a:pt x="5470520" y="1813099"/>
                </a:cubicBezTo>
                <a:cubicBezTo>
                  <a:pt x="5454976" y="1916546"/>
                  <a:pt x="5461680" y="1945086"/>
                  <a:pt x="5465274" y="1957740"/>
                </a:cubicBezTo>
                <a:lnTo>
                  <a:pt x="5465270" y="1958488"/>
                </a:lnTo>
                <a:lnTo>
                  <a:pt x="5460805" y="1960880"/>
                </a:lnTo>
                <a:lnTo>
                  <a:pt x="5452997" y="1990576"/>
                </a:lnTo>
                <a:lnTo>
                  <a:pt x="5441375" y="2007062"/>
                </a:lnTo>
                <a:lnTo>
                  <a:pt x="5441433" y="2007841"/>
                </a:lnTo>
                <a:lnTo>
                  <a:pt x="5437259" y="2012170"/>
                </a:lnTo>
                <a:cubicBezTo>
                  <a:pt x="5431925" y="2016425"/>
                  <a:pt x="5426344" y="2020518"/>
                  <a:pt x="5421946" y="2025535"/>
                </a:cubicBezTo>
                <a:cubicBezTo>
                  <a:pt x="5414471" y="2034063"/>
                  <a:pt x="5408107" y="2043499"/>
                  <a:pt x="5402515" y="2053244"/>
                </a:cubicBezTo>
                <a:cubicBezTo>
                  <a:pt x="5395582" y="2065332"/>
                  <a:pt x="5385868" y="2083804"/>
                  <a:pt x="5377887" y="2099255"/>
                </a:cubicBezTo>
                <a:lnTo>
                  <a:pt x="5372869" y="2109052"/>
                </a:lnTo>
                <a:lnTo>
                  <a:pt x="5366203" y="2108861"/>
                </a:lnTo>
                <a:cubicBezTo>
                  <a:pt x="5354209" y="2107624"/>
                  <a:pt x="5342002" y="2105986"/>
                  <a:pt x="5330079" y="2105451"/>
                </a:cubicBezTo>
                <a:cubicBezTo>
                  <a:pt x="5318153" y="2104916"/>
                  <a:pt x="5306514" y="2105485"/>
                  <a:pt x="5295653" y="2108662"/>
                </a:cubicBezTo>
                <a:cubicBezTo>
                  <a:pt x="5285867" y="2111525"/>
                  <a:pt x="5298972" y="2128768"/>
                  <a:pt x="5305369" y="2136371"/>
                </a:cubicBezTo>
                <a:cubicBezTo>
                  <a:pt x="5312664" y="2145039"/>
                  <a:pt x="5325173" y="2148184"/>
                  <a:pt x="5334514" y="2154844"/>
                </a:cubicBezTo>
                <a:cubicBezTo>
                  <a:pt x="5338178" y="2157456"/>
                  <a:pt x="5340989" y="2161001"/>
                  <a:pt x="5344227" y="2164080"/>
                </a:cubicBezTo>
                <a:lnTo>
                  <a:pt x="5356123" y="2155786"/>
                </a:lnTo>
                <a:lnTo>
                  <a:pt x="5344227" y="2201025"/>
                </a:lnTo>
                <a:cubicBezTo>
                  <a:pt x="5340989" y="2210262"/>
                  <a:pt x="5339092" y="2220027"/>
                  <a:pt x="5334514" y="2228735"/>
                </a:cubicBezTo>
                <a:cubicBezTo>
                  <a:pt x="5329293" y="2238664"/>
                  <a:pt x="5321560" y="2247208"/>
                  <a:pt x="5315083" y="2256444"/>
                </a:cubicBezTo>
                <a:cubicBezTo>
                  <a:pt x="5304945" y="2285366"/>
                  <a:pt x="5291812" y="2318095"/>
                  <a:pt x="5285941" y="2348807"/>
                </a:cubicBezTo>
                <a:cubicBezTo>
                  <a:pt x="5269136" y="2436677"/>
                  <a:pt x="5289654" y="2387928"/>
                  <a:pt x="5256795" y="2450407"/>
                </a:cubicBezTo>
                <a:cubicBezTo>
                  <a:pt x="5253682" y="2462250"/>
                  <a:pt x="5244338" y="2501807"/>
                  <a:pt x="5237366" y="2515062"/>
                </a:cubicBezTo>
                <a:cubicBezTo>
                  <a:pt x="5232143" y="2524991"/>
                  <a:pt x="5224414" y="2533535"/>
                  <a:pt x="5217936" y="2542771"/>
                </a:cubicBezTo>
                <a:cubicBezTo>
                  <a:pt x="5221174" y="2592032"/>
                  <a:pt x="5219554" y="2641800"/>
                  <a:pt x="5227651" y="2690553"/>
                </a:cubicBezTo>
                <a:cubicBezTo>
                  <a:pt x="5229473" y="2701518"/>
                  <a:pt x="5241861" y="2708333"/>
                  <a:pt x="5247082" y="2718262"/>
                </a:cubicBezTo>
                <a:cubicBezTo>
                  <a:pt x="5251660" y="2726970"/>
                  <a:pt x="5253201" y="2736855"/>
                  <a:pt x="5256795" y="2745971"/>
                </a:cubicBezTo>
                <a:cubicBezTo>
                  <a:pt x="5262919" y="2761495"/>
                  <a:pt x="5264639" y="2779761"/>
                  <a:pt x="5276225" y="2792153"/>
                </a:cubicBezTo>
                <a:cubicBezTo>
                  <a:pt x="5291740" y="2808746"/>
                  <a:pt x="5318002" y="2813399"/>
                  <a:pt x="5334514" y="2829098"/>
                </a:cubicBezTo>
                <a:cubicBezTo>
                  <a:pt x="5375108" y="2867692"/>
                  <a:pt x="5352666" y="2848970"/>
                  <a:pt x="5402515" y="2884516"/>
                </a:cubicBezTo>
                <a:cubicBezTo>
                  <a:pt x="5445840" y="3028683"/>
                  <a:pt x="5391555" y="2872909"/>
                  <a:pt x="5460805" y="3004589"/>
                </a:cubicBezTo>
                <a:cubicBezTo>
                  <a:pt x="5495171" y="3069936"/>
                  <a:pt x="5471875" y="3048551"/>
                  <a:pt x="5519094" y="3078480"/>
                </a:cubicBezTo>
                <a:cubicBezTo>
                  <a:pt x="5525569" y="3087716"/>
                  <a:pt x="5529405" y="3099255"/>
                  <a:pt x="5538521" y="3106189"/>
                </a:cubicBezTo>
                <a:cubicBezTo>
                  <a:pt x="5546518" y="3112271"/>
                  <a:pt x="5558508" y="3111071"/>
                  <a:pt x="5567668" y="3115425"/>
                </a:cubicBezTo>
                <a:cubicBezTo>
                  <a:pt x="5634762" y="3147320"/>
                  <a:pt x="5554791" y="3123909"/>
                  <a:pt x="5635669" y="3143135"/>
                </a:cubicBezTo>
                <a:cubicBezTo>
                  <a:pt x="5655100" y="3130820"/>
                  <a:pt x="5675525" y="3119819"/>
                  <a:pt x="5693957" y="3106189"/>
                </a:cubicBezTo>
                <a:cubicBezTo>
                  <a:pt x="5750058" y="3064704"/>
                  <a:pt x="5738594" y="3069661"/>
                  <a:pt x="5726123" y="3076739"/>
                </a:cubicBezTo>
                <a:lnTo>
                  <a:pt x="5718176" y="3081425"/>
                </a:lnTo>
                <a:lnTo>
                  <a:pt x="5724443" y="3077541"/>
                </a:lnTo>
                <a:cubicBezTo>
                  <a:pt x="5730308" y="3073872"/>
                  <a:pt x="5739228" y="3068259"/>
                  <a:pt x="5752246" y="3060007"/>
                </a:cubicBezTo>
                <a:cubicBezTo>
                  <a:pt x="5776022" y="2992197"/>
                  <a:pt x="5757195" y="3018358"/>
                  <a:pt x="5800819" y="2976880"/>
                </a:cubicBezTo>
                <a:cubicBezTo>
                  <a:pt x="5811355" y="2946833"/>
                  <a:pt x="5805290" y="2945230"/>
                  <a:pt x="5839679" y="2930698"/>
                </a:cubicBezTo>
                <a:cubicBezTo>
                  <a:pt x="5858394" y="2922790"/>
                  <a:pt x="5897967" y="2912225"/>
                  <a:pt x="5897967" y="2912225"/>
                </a:cubicBezTo>
                <a:cubicBezTo>
                  <a:pt x="6115155" y="2935169"/>
                  <a:pt x="6055550" y="2874891"/>
                  <a:pt x="6082547" y="2986116"/>
                </a:cubicBezTo>
                <a:cubicBezTo>
                  <a:pt x="6087848" y="3007956"/>
                  <a:pt x="6095500" y="3029219"/>
                  <a:pt x="6101976" y="3050771"/>
                </a:cubicBezTo>
                <a:cubicBezTo>
                  <a:pt x="6105215" y="3096953"/>
                  <a:pt x="6103688" y="3143662"/>
                  <a:pt x="6111691" y="3189316"/>
                </a:cubicBezTo>
                <a:cubicBezTo>
                  <a:pt x="6113610" y="3200266"/>
                  <a:pt x="6126521" y="3206822"/>
                  <a:pt x="6131121" y="3217025"/>
                </a:cubicBezTo>
                <a:cubicBezTo>
                  <a:pt x="6137663" y="3231539"/>
                  <a:pt x="6147092" y="3288100"/>
                  <a:pt x="6150549" y="3300153"/>
                </a:cubicBezTo>
                <a:cubicBezTo>
                  <a:pt x="6155938" y="3318939"/>
                  <a:pt x="6160820" y="3338155"/>
                  <a:pt x="6169979" y="3355571"/>
                </a:cubicBezTo>
                <a:cubicBezTo>
                  <a:pt x="6193988" y="3401224"/>
                  <a:pt x="6184829" y="3379454"/>
                  <a:pt x="6199123" y="3420225"/>
                </a:cubicBezTo>
                <a:cubicBezTo>
                  <a:pt x="6202362" y="3460249"/>
                  <a:pt x="6199168" y="3501223"/>
                  <a:pt x="6208838" y="3540298"/>
                </a:cubicBezTo>
                <a:cubicBezTo>
                  <a:pt x="6212547" y="3555283"/>
                  <a:pt x="6232449" y="3562777"/>
                  <a:pt x="6237983" y="3577244"/>
                </a:cubicBezTo>
                <a:cubicBezTo>
                  <a:pt x="6245808" y="3597703"/>
                  <a:pt x="6243718" y="3620459"/>
                  <a:pt x="6247697" y="3641898"/>
                </a:cubicBezTo>
                <a:cubicBezTo>
                  <a:pt x="6265735" y="3739084"/>
                  <a:pt x="6257403" y="3711149"/>
                  <a:pt x="6286555" y="3780444"/>
                </a:cubicBezTo>
                <a:cubicBezTo>
                  <a:pt x="6289794" y="3878965"/>
                  <a:pt x="6288111" y="3977744"/>
                  <a:pt x="6296271" y="4076007"/>
                </a:cubicBezTo>
                <a:cubicBezTo>
                  <a:pt x="6297883" y="4095419"/>
                  <a:pt x="6312506" y="4112191"/>
                  <a:pt x="6315700" y="4131425"/>
                </a:cubicBezTo>
                <a:cubicBezTo>
                  <a:pt x="6340567" y="4281156"/>
                  <a:pt x="6310708" y="4207178"/>
                  <a:pt x="6335129" y="4288444"/>
                </a:cubicBezTo>
                <a:cubicBezTo>
                  <a:pt x="6351406" y="4342607"/>
                  <a:pt x="6335893" y="4289897"/>
                  <a:pt x="6364273" y="4343862"/>
                </a:cubicBezTo>
                <a:cubicBezTo>
                  <a:pt x="6418758" y="4447466"/>
                  <a:pt x="6312573" y="4274006"/>
                  <a:pt x="6393417" y="4408516"/>
                </a:cubicBezTo>
                <a:cubicBezTo>
                  <a:pt x="6399209" y="4418154"/>
                  <a:pt x="6402946" y="4430342"/>
                  <a:pt x="6412847" y="4436225"/>
                </a:cubicBezTo>
                <a:cubicBezTo>
                  <a:pt x="6430214" y="4446545"/>
                  <a:pt x="6471135" y="4454698"/>
                  <a:pt x="6471135" y="4454698"/>
                </a:cubicBezTo>
                <a:cubicBezTo>
                  <a:pt x="6529423" y="4451619"/>
                  <a:pt x="6588653" y="4455847"/>
                  <a:pt x="6646001" y="4445462"/>
                </a:cubicBezTo>
                <a:cubicBezTo>
                  <a:pt x="6659496" y="4443018"/>
                  <a:pt x="6663714" y="4424999"/>
                  <a:pt x="6675145" y="4417753"/>
                </a:cubicBezTo>
                <a:cubicBezTo>
                  <a:pt x="6683665" y="4412352"/>
                  <a:pt x="6694574" y="4411595"/>
                  <a:pt x="6704289" y="4408516"/>
                </a:cubicBezTo>
                <a:cubicBezTo>
                  <a:pt x="6728704" y="4338876"/>
                  <a:pt x="6695771" y="4424710"/>
                  <a:pt x="6733433" y="4353098"/>
                </a:cubicBezTo>
                <a:cubicBezTo>
                  <a:pt x="6738012" y="4344390"/>
                  <a:pt x="6736862" y="4333074"/>
                  <a:pt x="6743148" y="4325389"/>
                </a:cubicBezTo>
                <a:cubicBezTo>
                  <a:pt x="6760018" y="4304768"/>
                  <a:pt x="6786195" y="4291708"/>
                  <a:pt x="6801436" y="4269971"/>
                </a:cubicBezTo>
                <a:cubicBezTo>
                  <a:pt x="6829846" y="4229453"/>
                  <a:pt x="6813860" y="4251142"/>
                  <a:pt x="6850010" y="4205316"/>
                </a:cubicBezTo>
                <a:cubicBezTo>
                  <a:pt x="6851305" y="4200390"/>
                  <a:pt x="6863864" y="4148612"/>
                  <a:pt x="6869439" y="4140662"/>
                </a:cubicBezTo>
                <a:cubicBezTo>
                  <a:pt x="6884399" y="4119328"/>
                  <a:pt x="6906223" y="4108111"/>
                  <a:pt x="6927727" y="4094480"/>
                </a:cubicBezTo>
                <a:cubicBezTo>
                  <a:pt x="6934204" y="4085244"/>
                  <a:pt x="6938040" y="4073706"/>
                  <a:pt x="6947157" y="4066771"/>
                </a:cubicBezTo>
                <a:cubicBezTo>
                  <a:pt x="6955154" y="4060689"/>
                  <a:pt x="6969745" y="4065014"/>
                  <a:pt x="6976301" y="4057535"/>
                </a:cubicBezTo>
                <a:cubicBezTo>
                  <a:pt x="6987465" y="4044798"/>
                  <a:pt x="6985474" y="4024762"/>
                  <a:pt x="6995731" y="4011353"/>
                </a:cubicBezTo>
                <a:cubicBezTo>
                  <a:pt x="7011892" y="3990225"/>
                  <a:pt x="7054019" y="3955935"/>
                  <a:pt x="7054019" y="3955935"/>
                </a:cubicBezTo>
                <a:cubicBezTo>
                  <a:pt x="7057257" y="3937462"/>
                  <a:pt x="7054925" y="3917267"/>
                  <a:pt x="7063734" y="3900516"/>
                </a:cubicBezTo>
                <a:cubicBezTo>
                  <a:pt x="7068955" y="3890587"/>
                  <a:pt x="7086402" y="3891280"/>
                  <a:pt x="7092878" y="3882044"/>
                </a:cubicBezTo>
                <a:cubicBezTo>
                  <a:pt x="7100284" y="3871482"/>
                  <a:pt x="7097905" y="3856984"/>
                  <a:pt x="7102593" y="3845098"/>
                </a:cubicBezTo>
                <a:cubicBezTo>
                  <a:pt x="7119026" y="3803433"/>
                  <a:pt x="7116598" y="3811591"/>
                  <a:pt x="7151166" y="3789680"/>
                </a:cubicBezTo>
                <a:cubicBezTo>
                  <a:pt x="7157643" y="3780444"/>
                  <a:pt x="7161479" y="3768906"/>
                  <a:pt x="7170596" y="3761971"/>
                </a:cubicBezTo>
                <a:cubicBezTo>
                  <a:pt x="7178593" y="3755889"/>
                  <a:pt x="7193343" y="3760338"/>
                  <a:pt x="7199740" y="3752735"/>
                </a:cubicBezTo>
                <a:cubicBezTo>
                  <a:pt x="7271435" y="3667528"/>
                  <a:pt x="7146622" y="3755616"/>
                  <a:pt x="7238599" y="3697316"/>
                </a:cubicBezTo>
                <a:cubicBezTo>
                  <a:pt x="7332577" y="3563293"/>
                  <a:pt x="7248313" y="3694966"/>
                  <a:pt x="7248313" y="3290916"/>
                </a:cubicBezTo>
                <a:cubicBezTo>
                  <a:pt x="7248313" y="3238486"/>
                  <a:pt x="7252541" y="3186068"/>
                  <a:pt x="7258028" y="3133898"/>
                </a:cubicBezTo>
                <a:cubicBezTo>
                  <a:pt x="7259048" y="3124210"/>
                  <a:pt x="7261346" y="3113792"/>
                  <a:pt x="7267743" y="3106189"/>
                </a:cubicBezTo>
                <a:cubicBezTo>
                  <a:pt x="7278441" y="3093475"/>
                  <a:pt x="7324269" y="3076064"/>
                  <a:pt x="7335746" y="3069244"/>
                </a:cubicBezTo>
                <a:cubicBezTo>
                  <a:pt x="7349476" y="3061085"/>
                  <a:pt x="7360548" y="3049173"/>
                  <a:pt x="7374605" y="3041535"/>
                </a:cubicBezTo>
                <a:cubicBezTo>
                  <a:pt x="7387708" y="3034416"/>
                  <a:pt x="7431244" y="3026664"/>
                  <a:pt x="7442608" y="3023062"/>
                </a:cubicBezTo>
                <a:cubicBezTo>
                  <a:pt x="7459152" y="3017819"/>
                  <a:pt x="7475246" y="3011323"/>
                  <a:pt x="7491182" y="3004589"/>
                </a:cubicBezTo>
                <a:cubicBezTo>
                  <a:pt x="7504416" y="2998997"/>
                  <a:pt x="7516069" y="2989739"/>
                  <a:pt x="7530041" y="2986116"/>
                </a:cubicBezTo>
                <a:cubicBezTo>
                  <a:pt x="7552131" y="2980388"/>
                  <a:pt x="7575516" y="2980774"/>
                  <a:pt x="7598044" y="2976880"/>
                </a:cubicBezTo>
                <a:cubicBezTo>
                  <a:pt x="7611180" y="2974609"/>
                  <a:pt x="7623950" y="2970723"/>
                  <a:pt x="7636902" y="2967644"/>
                </a:cubicBezTo>
                <a:cubicBezTo>
                  <a:pt x="7646617" y="2958408"/>
                  <a:pt x="7657251" y="2949970"/>
                  <a:pt x="7666047" y="2939935"/>
                </a:cubicBezTo>
                <a:cubicBezTo>
                  <a:pt x="7708898" y="2891046"/>
                  <a:pt x="7701188" y="2851040"/>
                  <a:pt x="7675761" y="2773680"/>
                </a:cubicBezTo>
                <a:cubicBezTo>
                  <a:pt x="7671779" y="2761564"/>
                  <a:pt x="7650172" y="2765846"/>
                  <a:pt x="7636902" y="2764444"/>
                </a:cubicBezTo>
                <a:cubicBezTo>
                  <a:pt x="7591729" y="2759672"/>
                  <a:pt x="7546232" y="2758286"/>
                  <a:pt x="7500896" y="2755207"/>
                </a:cubicBezTo>
                <a:cubicBezTo>
                  <a:pt x="7487944" y="2752128"/>
                  <a:pt x="7474875" y="2749458"/>
                  <a:pt x="7462037" y="2745971"/>
                </a:cubicBezTo>
                <a:cubicBezTo>
                  <a:pt x="7452191" y="2743296"/>
                  <a:pt x="7443044" y="2738022"/>
                  <a:pt x="7432893" y="2736735"/>
                </a:cubicBezTo>
                <a:cubicBezTo>
                  <a:pt x="7394242" y="2731835"/>
                  <a:pt x="7355175" y="2730577"/>
                  <a:pt x="7316317" y="2727498"/>
                </a:cubicBezTo>
                <a:cubicBezTo>
                  <a:pt x="7303364" y="2724419"/>
                  <a:pt x="7289051" y="2724560"/>
                  <a:pt x="7277458" y="2718262"/>
                </a:cubicBezTo>
                <a:cubicBezTo>
                  <a:pt x="7257317" y="2707320"/>
                  <a:pt x="7241266" y="2680503"/>
                  <a:pt x="7228884" y="2662844"/>
                </a:cubicBezTo>
                <a:cubicBezTo>
                  <a:pt x="7225646" y="2650529"/>
                  <a:pt x="7222066" y="2638290"/>
                  <a:pt x="7219169" y="2625898"/>
                </a:cubicBezTo>
                <a:cubicBezTo>
                  <a:pt x="7215587" y="2610573"/>
                  <a:pt x="7217647" y="2593346"/>
                  <a:pt x="7209455" y="2579716"/>
                </a:cubicBezTo>
                <a:cubicBezTo>
                  <a:pt x="7203662" y="2570078"/>
                  <a:pt x="7190025" y="2567401"/>
                  <a:pt x="7180311" y="2561244"/>
                </a:cubicBezTo>
                <a:cubicBezTo>
                  <a:pt x="7177072" y="2545850"/>
                  <a:pt x="7176394" y="2529761"/>
                  <a:pt x="7170596" y="2515062"/>
                </a:cubicBezTo>
                <a:cubicBezTo>
                  <a:pt x="7166496" y="2504668"/>
                  <a:pt x="7156960" y="2496991"/>
                  <a:pt x="7151166" y="2487353"/>
                </a:cubicBezTo>
                <a:cubicBezTo>
                  <a:pt x="7143982" y="2475398"/>
                  <a:pt x="7137442" y="2463063"/>
                  <a:pt x="7131737" y="2450407"/>
                </a:cubicBezTo>
                <a:cubicBezTo>
                  <a:pt x="7104659" y="2390337"/>
                  <a:pt x="7148297" y="2459314"/>
                  <a:pt x="7092878" y="2376516"/>
                </a:cubicBezTo>
                <a:cubicBezTo>
                  <a:pt x="7080341" y="2357785"/>
                  <a:pt x="7054019" y="2321098"/>
                  <a:pt x="7054019" y="2321098"/>
                </a:cubicBezTo>
                <a:cubicBezTo>
                  <a:pt x="7024561" y="2237074"/>
                  <a:pt x="7013582" y="2219187"/>
                  <a:pt x="7073449" y="2080953"/>
                </a:cubicBezTo>
                <a:cubicBezTo>
                  <a:pt x="7082339" y="2060424"/>
                  <a:pt x="7103635" y="2115758"/>
                  <a:pt x="7112307" y="2136371"/>
                </a:cubicBezTo>
                <a:lnTo>
                  <a:pt x="7131737" y="2182553"/>
                </a:lnTo>
                <a:cubicBezTo>
                  <a:pt x="7150478" y="2271649"/>
                  <a:pt x="7127527" y="2193025"/>
                  <a:pt x="7160881" y="2256444"/>
                </a:cubicBezTo>
                <a:cubicBezTo>
                  <a:pt x="7172627" y="2278780"/>
                  <a:pt x="7170970" y="2297414"/>
                  <a:pt x="7180311" y="2321098"/>
                </a:cubicBezTo>
                <a:cubicBezTo>
                  <a:pt x="7185396" y="2333990"/>
                  <a:pt x="7193263" y="2345729"/>
                  <a:pt x="7199740" y="2358044"/>
                </a:cubicBezTo>
                <a:cubicBezTo>
                  <a:pt x="7219958" y="2434936"/>
                  <a:pt x="7195340" y="2358912"/>
                  <a:pt x="7228884" y="2422698"/>
                </a:cubicBezTo>
                <a:cubicBezTo>
                  <a:pt x="7248995" y="2460938"/>
                  <a:pt x="7242360" y="2454940"/>
                  <a:pt x="7237658" y="2449308"/>
                </a:cubicBezTo>
                <a:lnTo>
                  <a:pt x="7235903" y="2447073"/>
                </a:lnTo>
                <a:lnTo>
                  <a:pt x="7235640" y="2446711"/>
                </a:lnTo>
                <a:cubicBezTo>
                  <a:pt x="7234540" y="2445239"/>
                  <a:pt x="7234457" y="2445185"/>
                  <a:pt x="7234943" y="2445850"/>
                </a:cubicBezTo>
                <a:lnTo>
                  <a:pt x="7235903" y="2447073"/>
                </a:lnTo>
                <a:lnTo>
                  <a:pt x="7242439" y="2456072"/>
                </a:lnTo>
                <a:cubicBezTo>
                  <a:pt x="7246021" y="2461074"/>
                  <a:pt x="7251069" y="2468190"/>
                  <a:pt x="7258028" y="2478116"/>
                </a:cubicBezTo>
                <a:cubicBezTo>
                  <a:pt x="7263449" y="2498734"/>
                  <a:pt x="7270238" y="2535906"/>
                  <a:pt x="7287172" y="2552007"/>
                </a:cubicBezTo>
                <a:cubicBezTo>
                  <a:pt x="7297413" y="2561743"/>
                  <a:pt x="7314247" y="2562477"/>
                  <a:pt x="7326031" y="2570480"/>
                </a:cubicBezTo>
                <a:cubicBezTo>
                  <a:pt x="7337210" y="2578072"/>
                  <a:pt x="7342353" y="2593500"/>
                  <a:pt x="7355175" y="2598189"/>
                </a:cubicBezTo>
                <a:cubicBezTo>
                  <a:pt x="7385998" y="2609460"/>
                  <a:pt x="7420993" y="2606733"/>
                  <a:pt x="7452323" y="2616662"/>
                </a:cubicBezTo>
                <a:cubicBezTo>
                  <a:pt x="7512341" y="2635682"/>
                  <a:pt x="7471277" y="2624929"/>
                  <a:pt x="7578614" y="2635135"/>
                </a:cubicBezTo>
                <a:cubicBezTo>
                  <a:pt x="7640141" y="2632056"/>
                  <a:pt x="7702147" y="2633813"/>
                  <a:pt x="7763194" y="2625898"/>
                </a:cubicBezTo>
                <a:cubicBezTo>
                  <a:pt x="7789985" y="2622424"/>
                  <a:pt x="7797930" y="2595504"/>
                  <a:pt x="7811768" y="2579716"/>
                </a:cubicBezTo>
                <a:cubicBezTo>
                  <a:pt x="7820563" y="2569681"/>
                  <a:pt x="7831198" y="2561243"/>
                  <a:pt x="7840912" y="2552007"/>
                </a:cubicBezTo>
                <a:cubicBezTo>
                  <a:pt x="7874822" y="2455283"/>
                  <a:pt x="7857444" y="2515865"/>
                  <a:pt x="7879770" y="2367280"/>
                </a:cubicBezTo>
                <a:cubicBezTo>
                  <a:pt x="7873294" y="2345728"/>
                  <a:pt x="7869096" y="2323436"/>
                  <a:pt x="7860341" y="2302625"/>
                </a:cubicBezTo>
                <a:cubicBezTo>
                  <a:pt x="7856004" y="2292318"/>
                  <a:pt x="7847100" y="2284329"/>
                  <a:pt x="7840912" y="2274916"/>
                </a:cubicBezTo>
                <a:cubicBezTo>
                  <a:pt x="7830904" y="2259693"/>
                  <a:pt x="7824202" y="2242245"/>
                  <a:pt x="7811768" y="2228735"/>
                </a:cubicBezTo>
                <a:cubicBezTo>
                  <a:pt x="7801106" y="2217150"/>
                  <a:pt x="7786639" y="2209184"/>
                  <a:pt x="7772909" y="2201025"/>
                </a:cubicBezTo>
                <a:cubicBezTo>
                  <a:pt x="7731201" y="2176241"/>
                  <a:pt x="7699008" y="2172382"/>
                  <a:pt x="7646617" y="2164080"/>
                </a:cubicBezTo>
                <a:cubicBezTo>
                  <a:pt x="7617693" y="2159497"/>
                  <a:pt x="7588329" y="2157923"/>
                  <a:pt x="7559185" y="2154844"/>
                </a:cubicBezTo>
                <a:cubicBezTo>
                  <a:pt x="7501940" y="2136701"/>
                  <a:pt x="7495334" y="2144579"/>
                  <a:pt x="7539755" y="2034771"/>
                </a:cubicBezTo>
                <a:cubicBezTo>
                  <a:pt x="7544548" y="2022923"/>
                  <a:pt x="7565662" y="2028614"/>
                  <a:pt x="7578614" y="2025535"/>
                </a:cubicBezTo>
                <a:cubicBezTo>
                  <a:pt x="7606312" y="2028461"/>
                  <a:pt x="7662642" y="2028534"/>
                  <a:pt x="7695191" y="2044007"/>
                </a:cubicBezTo>
                <a:cubicBezTo>
                  <a:pt x="7705634" y="2048971"/>
                  <a:pt x="7713402" y="2058582"/>
                  <a:pt x="7724335" y="2062480"/>
                </a:cubicBezTo>
                <a:cubicBezTo>
                  <a:pt x="7739795" y="2067992"/>
                  <a:pt x="7756890" y="2067908"/>
                  <a:pt x="7772909" y="2071716"/>
                </a:cubicBezTo>
                <a:cubicBezTo>
                  <a:pt x="7782843" y="2074077"/>
                  <a:pt x="7792338" y="2077874"/>
                  <a:pt x="7802053" y="2080953"/>
                </a:cubicBezTo>
                <a:cubicBezTo>
                  <a:pt x="7839433" y="2134263"/>
                  <a:pt x="7798846" y="2088665"/>
                  <a:pt x="7879770" y="2127135"/>
                </a:cubicBezTo>
                <a:cubicBezTo>
                  <a:pt x="7900656" y="2137064"/>
                  <a:pt x="7915606" y="2157981"/>
                  <a:pt x="7938059" y="2164080"/>
                </a:cubicBezTo>
                <a:cubicBezTo>
                  <a:pt x="7960727" y="2170238"/>
                  <a:pt x="7983697" y="2175465"/>
                  <a:pt x="8006062" y="2182553"/>
                </a:cubicBezTo>
                <a:cubicBezTo>
                  <a:pt x="8022606" y="2187796"/>
                  <a:pt x="8038308" y="2195203"/>
                  <a:pt x="8054636" y="2201025"/>
                </a:cubicBezTo>
                <a:cubicBezTo>
                  <a:pt x="8064224" y="2204444"/>
                  <a:pt x="8074066" y="2207183"/>
                  <a:pt x="8083780" y="2210262"/>
                </a:cubicBezTo>
                <a:cubicBezTo>
                  <a:pt x="8159023" y="2281800"/>
                  <a:pt x="8121371" y="2265277"/>
                  <a:pt x="8180927" y="2284153"/>
                </a:cubicBezTo>
                <a:cubicBezTo>
                  <a:pt x="8214245" y="2315831"/>
                  <a:pt x="8210320" y="2306257"/>
                  <a:pt x="8229500" y="2348807"/>
                </a:cubicBezTo>
                <a:cubicBezTo>
                  <a:pt x="8233534" y="2357756"/>
                  <a:pt x="8231975" y="2369632"/>
                  <a:pt x="8239216" y="2376516"/>
                </a:cubicBezTo>
                <a:cubicBezTo>
                  <a:pt x="8249456" y="2386252"/>
                  <a:pt x="8265121" y="2388831"/>
                  <a:pt x="8278074" y="2394989"/>
                </a:cubicBezTo>
                <a:cubicBezTo>
                  <a:pt x="8307218" y="2391910"/>
                  <a:pt x="8336753" y="2380285"/>
                  <a:pt x="8365507" y="2385753"/>
                </a:cubicBezTo>
                <a:cubicBezTo>
                  <a:pt x="8375548" y="2387662"/>
                  <a:pt x="8372408" y="2404101"/>
                  <a:pt x="8375222" y="2413462"/>
                </a:cubicBezTo>
                <a:cubicBezTo>
                  <a:pt x="8390906" y="2465651"/>
                  <a:pt x="8374786" y="2435932"/>
                  <a:pt x="8404366" y="2478116"/>
                </a:cubicBezTo>
                <a:cubicBezTo>
                  <a:pt x="8407604" y="2496589"/>
                  <a:pt x="8412510" y="2514867"/>
                  <a:pt x="8414080" y="2533535"/>
                </a:cubicBezTo>
                <a:cubicBezTo>
                  <a:pt x="8421065" y="2616546"/>
                  <a:pt x="8380998" y="2691136"/>
                  <a:pt x="8452940" y="2736735"/>
                </a:cubicBezTo>
                <a:cubicBezTo>
                  <a:pt x="8461460" y="2742136"/>
                  <a:pt x="8472369" y="2742892"/>
                  <a:pt x="8482084" y="2745971"/>
                </a:cubicBezTo>
                <a:cubicBezTo>
                  <a:pt x="8495036" y="2758286"/>
                  <a:pt x="8510295" y="2768744"/>
                  <a:pt x="8520942" y="2782916"/>
                </a:cubicBezTo>
                <a:cubicBezTo>
                  <a:pt x="8553325" y="2826020"/>
                  <a:pt x="8501511" y="2801388"/>
                  <a:pt x="8559802" y="2819862"/>
                </a:cubicBezTo>
                <a:cubicBezTo>
                  <a:pt x="8579427" y="2913160"/>
                  <a:pt x="8559605" y="2849716"/>
                  <a:pt x="8579230" y="2819862"/>
                </a:cubicBezTo>
                <a:cubicBezTo>
                  <a:pt x="8594706" y="2796319"/>
                  <a:pt x="8622700" y="2790692"/>
                  <a:pt x="8647234" y="2782916"/>
                </a:cubicBezTo>
                <a:cubicBezTo>
                  <a:pt x="8640757" y="2829098"/>
                  <a:pt x="8630523" y="2874943"/>
                  <a:pt x="8627804" y="2921462"/>
                </a:cubicBezTo>
                <a:cubicBezTo>
                  <a:pt x="8627236" y="2931183"/>
                  <a:pt x="8627357" y="2947963"/>
                  <a:pt x="8637518" y="2949171"/>
                </a:cubicBezTo>
                <a:cubicBezTo>
                  <a:pt x="8660911" y="2951951"/>
                  <a:pt x="8682854" y="2936856"/>
                  <a:pt x="8705522" y="2930698"/>
                </a:cubicBezTo>
                <a:cubicBezTo>
                  <a:pt x="8701765" y="2898546"/>
                  <a:pt x="8699341" y="2824900"/>
                  <a:pt x="8676378" y="2792153"/>
                </a:cubicBezTo>
                <a:lnTo>
                  <a:pt x="8637518" y="2736735"/>
                </a:lnTo>
                <a:cubicBezTo>
                  <a:pt x="8638486" y="2723851"/>
                  <a:pt x="8634186" y="2596533"/>
                  <a:pt x="8666664" y="2561244"/>
                </a:cubicBezTo>
                <a:cubicBezTo>
                  <a:pt x="8679098" y="2547734"/>
                  <a:pt x="8699045" y="2542771"/>
                  <a:pt x="8715236" y="2533535"/>
                </a:cubicBezTo>
                <a:cubicBezTo>
                  <a:pt x="8733698" y="2480879"/>
                  <a:pt x="8709941" y="2525136"/>
                  <a:pt x="8773525" y="2487353"/>
                </a:cubicBezTo>
                <a:cubicBezTo>
                  <a:pt x="8856699" y="2437930"/>
                  <a:pt x="8754763" y="2474828"/>
                  <a:pt x="8831814" y="2450407"/>
                </a:cubicBezTo>
                <a:cubicBezTo>
                  <a:pt x="8838773" y="2440481"/>
                  <a:pt x="8843705" y="2433256"/>
                  <a:pt x="8847137" y="2428112"/>
                </a:cubicBezTo>
                <a:lnTo>
                  <a:pt x="8853222" y="2418683"/>
                </a:lnTo>
                <a:lnTo>
                  <a:pt x="8851842" y="2421276"/>
                </a:lnTo>
                <a:cubicBezTo>
                  <a:pt x="8848647" y="2428339"/>
                  <a:pt x="8846870" y="2438955"/>
                  <a:pt x="8880387" y="2413462"/>
                </a:cubicBezTo>
                <a:cubicBezTo>
                  <a:pt x="8889504" y="2406528"/>
                  <a:pt x="8891029" y="2393063"/>
                  <a:pt x="8899816" y="2385753"/>
                </a:cubicBezTo>
                <a:cubicBezTo>
                  <a:pt x="8940931" y="2351549"/>
                  <a:pt x="8947219" y="2352256"/>
                  <a:pt x="8987249" y="2339571"/>
                </a:cubicBezTo>
                <a:cubicBezTo>
                  <a:pt x="8996964" y="2333413"/>
                  <a:pt x="9004945" y="2318921"/>
                  <a:pt x="9016394" y="2321098"/>
                </a:cubicBezTo>
                <a:cubicBezTo>
                  <a:pt x="9027842" y="2323275"/>
                  <a:pt x="9028348" y="2340279"/>
                  <a:pt x="9035822" y="2348807"/>
                </a:cubicBezTo>
                <a:cubicBezTo>
                  <a:pt x="9044617" y="2358842"/>
                  <a:pt x="9055252" y="2367280"/>
                  <a:pt x="9064966" y="2376516"/>
                </a:cubicBezTo>
                <a:cubicBezTo>
                  <a:pt x="9068205" y="2394989"/>
                  <a:pt x="9065873" y="2415184"/>
                  <a:pt x="9074682" y="2431935"/>
                </a:cubicBezTo>
                <a:cubicBezTo>
                  <a:pt x="9079903" y="2441864"/>
                  <a:pt x="9097350" y="2441171"/>
                  <a:pt x="9103826" y="2450407"/>
                </a:cubicBezTo>
                <a:cubicBezTo>
                  <a:pt x="9111231" y="2460969"/>
                  <a:pt x="9105199" y="2477440"/>
                  <a:pt x="9113540" y="2487353"/>
                </a:cubicBezTo>
                <a:cubicBezTo>
                  <a:pt x="9119937" y="2494956"/>
                  <a:pt x="9132838" y="2493914"/>
                  <a:pt x="9142684" y="2496589"/>
                </a:cubicBezTo>
                <a:cubicBezTo>
                  <a:pt x="9155522" y="2500076"/>
                  <a:pt x="9168591" y="2502746"/>
                  <a:pt x="9181544" y="2505825"/>
                </a:cubicBezTo>
                <a:cubicBezTo>
                  <a:pt x="9191258" y="2515062"/>
                  <a:pt x="9204543" y="2521852"/>
                  <a:pt x="9210688" y="2533535"/>
                </a:cubicBezTo>
                <a:cubicBezTo>
                  <a:pt x="9224426" y="2559659"/>
                  <a:pt x="9222791" y="2592360"/>
                  <a:pt x="9239832" y="2616662"/>
                </a:cubicBezTo>
                <a:lnTo>
                  <a:pt x="9259262" y="2644371"/>
                </a:lnTo>
                <a:cubicBezTo>
                  <a:pt x="9262500" y="2659765"/>
                  <a:pt x="9265263" y="2675256"/>
                  <a:pt x="9268976" y="2690553"/>
                </a:cubicBezTo>
                <a:cubicBezTo>
                  <a:pt x="9274981" y="2715291"/>
                  <a:pt x="9288406" y="2764444"/>
                  <a:pt x="9288406" y="2764444"/>
                </a:cubicBezTo>
                <a:cubicBezTo>
                  <a:pt x="9285167" y="2819862"/>
                  <a:pt x="9290596" y="2876361"/>
                  <a:pt x="9278690" y="2930698"/>
                </a:cubicBezTo>
                <a:cubicBezTo>
                  <a:pt x="9273928" y="2952433"/>
                  <a:pt x="9261512" y="2977871"/>
                  <a:pt x="9239832" y="2986116"/>
                </a:cubicBezTo>
                <a:lnTo>
                  <a:pt x="9191258" y="3004589"/>
                </a:lnTo>
                <a:cubicBezTo>
                  <a:pt x="9197735" y="3013825"/>
                  <a:pt x="9205467" y="3022369"/>
                  <a:pt x="9210688" y="3032298"/>
                </a:cubicBezTo>
                <a:cubicBezTo>
                  <a:pt x="9227065" y="3063440"/>
                  <a:pt x="9212875" y="3064917"/>
                  <a:pt x="9239832" y="3096953"/>
                </a:cubicBezTo>
                <a:cubicBezTo>
                  <a:pt x="9256997" y="3117353"/>
                  <a:pt x="9278690" y="3133898"/>
                  <a:pt x="9298120" y="3152371"/>
                </a:cubicBezTo>
                <a:cubicBezTo>
                  <a:pt x="9307834" y="3161607"/>
                  <a:pt x="9319643" y="3169212"/>
                  <a:pt x="9327264" y="3180080"/>
                </a:cubicBezTo>
                <a:lnTo>
                  <a:pt x="9346694" y="3207789"/>
                </a:lnTo>
                <a:cubicBezTo>
                  <a:pt x="9369476" y="3272771"/>
                  <a:pt x="9335245" y="3196904"/>
                  <a:pt x="9395268" y="3253971"/>
                </a:cubicBezTo>
                <a:cubicBezTo>
                  <a:pt x="9400807" y="3259238"/>
                  <a:pt x="9413447" y="3317198"/>
                  <a:pt x="9414697" y="3318625"/>
                </a:cubicBezTo>
                <a:cubicBezTo>
                  <a:pt x="9423969" y="3329202"/>
                  <a:pt x="9440603" y="3330940"/>
                  <a:pt x="9453556" y="3337098"/>
                </a:cubicBezTo>
                <a:cubicBezTo>
                  <a:pt x="9463270" y="3352492"/>
                  <a:pt x="9470412" y="3369650"/>
                  <a:pt x="9482700" y="3383280"/>
                </a:cubicBezTo>
                <a:cubicBezTo>
                  <a:pt x="9490298" y="3391708"/>
                  <a:pt x="9502874" y="3394646"/>
                  <a:pt x="9511844" y="3401753"/>
                </a:cubicBezTo>
                <a:cubicBezTo>
                  <a:pt x="9522399" y="3410115"/>
                  <a:pt x="9529808" y="3421870"/>
                  <a:pt x="9540988" y="3429462"/>
                </a:cubicBezTo>
                <a:cubicBezTo>
                  <a:pt x="9552772" y="3437465"/>
                  <a:pt x="9566536" y="3442511"/>
                  <a:pt x="9579847" y="3447935"/>
                </a:cubicBezTo>
                <a:cubicBezTo>
                  <a:pt x="9641806" y="3473181"/>
                  <a:pt x="9755144" y="3471798"/>
                  <a:pt x="9793571" y="3475644"/>
                </a:cubicBezTo>
                <a:cubicBezTo>
                  <a:pt x="9803286" y="3481801"/>
                  <a:pt x="9812272" y="3489152"/>
                  <a:pt x="9822715" y="3494116"/>
                </a:cubicBezTo>
                <a:cubicBezTo>
                  <a:pt x="9852670" y="3508356"/>
                  <a:pt x="9902777" y="3509404"/>
                  <a:pt x="9929577" y="3512589"/>
                </a:cubicBezTo>
                <a:cubicBezTo>
                  <a:pt x="9962967" y="3533753"/>
                  <a:pt x="9980367" y="3551804"/>
                  <a:pt x="10017010" y="3558771"/>
                </a:cubicBezTo>
                <a:cubicBezTo>
                  <a:pt x="10039463" y="3563040"/>
                  <a:pt x="10062345" y="3564928"/>
                  <a:pt x="10085013" y="3568007"/>
                </a:cubicBezTo>
                <a:cubicBezTo>
                  <a:pt x="10091489" y="3558771"/>
                  <a:pt x="10107273" y="3551067"/>
                  <a:pt x="10104442" y="3540298"/>
                </a:cubicBezTo>
                <a:cubicBezTo>
                  <a:pt x="10101959" y="3530853"/>
                  <a:pt x="10083294" y="3537144"/>
                  <a:pt x="10075298" y="3531062"/>
                </a:cubicBezTo>
                <a:cubicBezTo>
                  <a:pt x="10066181" y="3524128"/>
                  <a:pt x="10066006" y="3508861"/>
                  <a:pt x="10055869" y="3503353"/>
                </a:cubicBezTo>
                <a:cubicBezTo>
                  <a:pt x="10041533" y="3495564"/>
                  <a:pt x="10023226" y="3498247"/>
                  <a:pt x="10007295" y="3494116"/>
                </a:cubicBezTo>
                <a:cubicBezTo>
                  <a:pt x="9987536" y="3488993"/>
                  <a:pt x="9968437" y="3481801"/>
                  <a:pt x="9949007" y="3475644"/>
                </a:cubicBezTo>
                <a:lnTo>
                  <a:pt x="9890718" y="3457171"/>
                </a:lnTo>
                <a:lnTo>
                  <a:pt x="9861574" y="3447935"/>
                </a:lnTo>
                <a:cubicBezTo>
                  <a:pt x="9851860" y="3438698"/>
                  <a:pt x="9844358" y="3426706"/>
                  <a:pt x="9832430" y="3420225"/>
                </a:cubicBezTo>
                <a:cubicBezTo>
                  <a:pt x="9820838" y="3413927"/>
                  <a:pt x="9806410" y="3414476"/>
                  <a:pt x="9793571" y="3410989"/>
                </a:cubicBezTo>
                <a:cubicBezTo>
                  <a:pt x="9746148" y="3398107"/>
                  <a:pt x="9755967" y="3392686"/>
                  <a:pt x="9686709" y="3383280"/>
                </a:cubicBezTo>
                <a:lnTo>
                  <a:pt x="9618706" y="3374044"/>
                </a:lnTo>
                <a:cubicBezTo>
                  <a:pt x="9608992" y="3367886"/>
                  <a:pt x="9600005" y="3360535"/>
                  <a:pt x="9589562" y="3355571"/>
                </a:cubicBezTo>
                <a:cubicBezTo>
                  <a:pt x="9580403" y="3351217"/>
                  <a:pt x="9568413" y="3352417"/>
                  <a:pt x="9560418" y="3346335"/>
                </a:cubicBezTo>
                <a:cubicBezTo>
                  <a:pt x="9551301" y="3339400"/>
                  <a:pt x="9547465" y="3327862"/>
                  <a:pt x="9540988" y="3318625"/>
                </a:cubicBezTo>
                <a:cubicBezTo>
                  <a:pt x="9547465" y="3272443"/>
                  <a:pt x="9549787" y="3225561"/>
                  <a:pt x="9560418" y="3180080"/>
                </a:cubicBezTo>
                <a:cubicBezTo>
                  <a:pt x="9562950" y="3169244"/>
                  <a:pt x="9581767" y="3163321"/>
                  <a:pt x="9579847" y="3152371"/>
                </a:cubicBezTo>
                <a:cubicBezTo>
                  <a:pt x="9574825" y="3123722"/>
                  <a:pt x="9540360" y="3124362"/>
                  <a:pt x="9521559" y="3115425"/>
                </a:cubicBezTo>
                <a:cubicBezTo>
                  <a:pt x="9511116" y="3110461"/>
                  <a:pt x="9502130" y="3103110"/>
                  <a:pt x="9492414" y="3096953"/>
                </a:cubicBezTo>
                <a:cubicBezTo>
                  <a:pt x="9485938" y="3087717"/>
                  <a:pt x="9480459" y="3077772"/>
                  <a:pt x="9472985" y="3069244"/>
                </a:cubicBezTo>
                <a:cubicBezTo>
                  <a:pt x="9464190" y="3059209"/>
                  <a:pt x="9451463" y="3052403"/>
                  <a:pt x="9443841" y="3041535"/>
                </a:cubicBezTo>
                <a:cubicBezTo>
                  <a:pt x="9438161" y="3033434"/>
                  <a:pt x="9437364" y="3023062"/>
                  <a:pt x="9434126" y="3013825"/>
                </a:cubicBezTo>
                <a:cubicBezTo>
                  <a:pt x="9427279" y="2916172"/>
                  <a:pt x="9441049" y="2897679"/>
                  <a:pt x="9404982" y="2829098"/>
                </a:cubicBezTo>
                <a:cubicBezTo>
                  <a:pt x="9399761" y="2819169"/>
                  <a:pt x="9392029" y="2810625"/>
                  <a:pt x="9385552" y="2801389"/>
                </a:cubicBezTo>
                <a:cubicBezTo>
                  <a:pt x="9382314" y="2792153"/>
                  <a:pt x="9380417" y="2782388"/>
                  <a:pt x="9375838" y="2773680"/>
                </a:cubicBezTo>
                <a:cubicBezTo>
                  <a:pt x="9370617" y="2763751"/>
                  <a:pt x="9360508" y="2756365"/>
                  <a:pt x="9356408" y="2745971"/>
                </a:cubicBezTo>
                <a:cubicBezTo>
                  <a:pt x="9350611" y="2731272"/>
                  <a:pt x="9349932" y="2715183"/>
                  <a:pt x="9346694" y="2699789"/>
                </a:cubicBezTo>
                <a:cubicBezTo>
                  <a:pt x="9349932" y="2672080"/>
                  <a:pt x="9343294" y="2641598"/>
                  <a:pt x="9356408" y="2616662"/>
                </a:cubicBezTo>
                <a:cubicBezTo>
                  <a:pt x="9360988" y="2607954"/>
                  <a:pt x="9378312" y="2619014"/>
                  <a:pt x="9385552" y="2625898"/>
                </a:cubicBezTo>
                <a:cubicBezTo>
                  <a:pt x="9395792" y="2635634"/>
                  <a:pt x="9398505" y="2650529"/>
                  <a:pt x="9404982" y="2662844"/>
                </a:cubicBezTo>
                <a:cubicBezTo>
                  <a:pt x="9408220" y="2687474"/>
                  <a:pt x="9410027" y="2712313"/>
                  <a:pt x="9414697" y="2736735"/>
                </a:cubicBezTo>
                <a:cubicBezTo>
                  <a:pt x="9416530" y="2746314"/>
                  <a:pt x="9417171" y="2757560"/>
                  <a:pt x="9424412" y="2764444"/>
                </a:cubicBezTo>
                <a:cubicBezTo>
                  <a:pt x="9434652" y="2774180"/>
                  <a:pt x="9450317" y="2776759"/>
                  <a:pt x="9463270" y="2782916"/>
                </a:cubicBezTo>
                <a:cubicBezTo>
                  <a:pt x="9472984" y="2792152"/>
                  <a:pt x="9480983" y="2803379"/>
                  <a:pt x="9492414" y="2810625"/>
                </a:cubicBezTo>
                <a:cubicBezTo>
                  <a:pt x="9523628" y="2830409"/>
                  <a:pt x="9569266" y="2814192"/>
                  <a:pt x="9599276" y="2810625"/>
                </a:cubicBezTo>
                <a:cubicBezTo>
                  <a:pt x="9652181" y="2735176"/>
                  <a:pt x="9633145" y="2774243"/>
                  <a:pt x="9608992" y="2598189"/>
                </a:cubicBezTo>
                <a:cubicBezTo>
                  <a:pt x="9607481" y="2587181"/>
                  <a:pt x="9598531" y="2577587"/>
                  <a:pt x="9589562" y="2570480"/>
                </a:cubicBezTo>
                <a:cubicBezTo>
                  <a:pt x="9578437" y="2561665"/>
                  <a:pt x="9563656" y="2558165"/>
                  <a:pt x="9550703" y="2552007"/>
                </a:cubicBezTo>
                <a:cubicBezTo>
                  <a:pt x="9527582" y="2486058"/>
                  <a:pt x="9542634" y="2512791"/>
                  <a:pt x="9511844" y="2468880"/>
                </a:cubicBezTo>
                <a:cubicBezTo>
                  <a:pt x="9515082" y="2435013"/>
                  <a:pt x="9511040" y="2399783"/>
                  <a:pt x="9521559" y="2367280"/>
                </a:cubicBezTo>
                <a:cubicBezTo>
                  <a:pt x="9524847" y="2357121"/>
                  <a:pt x="9569777" y="2340289"/>
                  <a:pt x="9579847" y="2339571"/>
                </a:cubicBezTo>
                <a:cubicBezTo>
                  <a:pt x="9699501" y="2331039"/>
                  <a:pt x="9819477" y="2327256"/>
                  <a:pt x="9939292" y="2321098"/>
                </a:cubicBezTo>
                <a:cubicBezTo>
                  <a:pt x="10004729" y="2258883"/>
                  <a:pt x="9929012" y="2321367"/>
                  <a:pt x="10007295" y="2284153"/>
                </a:cubicBezTo>
                <a:cubicBezTo>
                  <a:pt x="10028182" y="2274224"/>
                  <a:pt x="10065583" y="2247207"/>
                  <a:pt x="10065583" y="2247207"/>
                </a:cubicBezTo>
                <a:cubicBezTo>
                  <a:pt x="10068822" y="2231813"/>
                  <a:pt x="10067105" y="2214655"/>
                  <a:pt x="10075298" y="2201025"/>
                </a:cubicBezTo>
                <a:cubicBezTo>
                  <a:pt x="10081090" y="2191387"/>
                  <a:pt x="10096186" y="2190402"/>
                  <a:pt x="10104442" y="2182553"/>
                </a:cubicBezTo>
                <a:cubicBezTo>
                  <a:pt x="10112698" y="2174704"/>
                  <a:pt x="10117395" y="2164080"/>
                  <a:pt x="10123872" y="2154844"/>
                </a:cubicBezTo>
                <a:cubicBezTo>
                  <a:pt x="10127110" y="2139450"/>
                  <a:pt x="10128365" y="2123555"/>
                  <a:pt x="10133586" y="2108662"/>
                </a:cubicBezTo>
                <a:cubicBezTo>
                  <a:pt x="10141804" y="2085224"/>
                  <a:pt x="10158232" y="2064277"/>
                  <a:pt x="10172445" y="2044007"/>
                </a:cubicBezTo>
                <a:cubicBezTo>
                  <a:pt x="10169207" y="2007062"/>
                  <a:pt x="10172779" y="1968993"/>
                  <a:pt x="10162731" y="1933171"/>
                </a:cubicBezTo>
                <a:cubicBezTo>
                  <a:pt x="10159191" y="1920550"/>
                  <a:pt x="10141207" y="1916330"/>
                  <a:pt x="10133586" y="1905462"/>
                </a:cubicBezTo>
                <a:cubicBezTo>
                  <a:pt x="10127905" y="1897361"/>
                  <a:pt x="10128451" y="1886461"/>
                  <a:pt x="10123872" y="1877753"/>
                </a:cubicBezTo>
                <a:cubicBezTo>
                  <a:pt x="10107680" y="1846966"/>
                  <a:pt x="10104441" y="1850043"/>
                  <a:pt x="10075298" y="1831571"/>
                </a:cubicBezTo>
                <a:cubicBezTo>
                  <a:pt x="10017794" y="1749561"/>
                  <a:pt x="10102810" y="1880776"/>
                  <a:pt x="10046154" y="1665317"/>
                </a:cubicBezTo>
                <a:cubicBezTo>
                  <a:pt x="10043670" y="1655872"/>
                  <a:pt x="10026422" y="1659916"/>
                  <a:pt x="10017010" y="1656081"/>
                </a:cubicBezTo>
                <a:cubicBezTo>
                  <a:pt x="9897795" y="1607505"/>
                  <a:pt x="10046566" y="1665513"/>
                  <a:pt x="9949007" y="1619136"/>
                </a:cubicBezTo>
                <a:cubicBezTo>
                  <a:pt x="9939848" y="1614782"/>
                  <a:pt x="9929577" y="1612978"/>
                  <a:pt x="9919862" y="1609899"/>
                </a:cubicBezTo>
                <a:cubicBezTo>
                  <a:pt x="9932815" y="1603741"/>
                  <a:pt x="9944520" y="1588726"/>
                  <a:pt x="9958722" y="1591426"/>
                </a:cubicBezTo>
                <a:cubicBezTo>
                  <a:pt x="9981619" y="1595780"/>
                  <a:pt x="9995328" y="1620126"/>
                  <a:pt x="10017010" y="1628372"/>
                </a:cubicBezTo>
                <a:cubicBezTo>
                  <a:pt x="10086843" y="1654930"/>
                  <a:pt x="10048320" y="1644500"/>
                  <a:pt x="10133586" y="1656081"/>
                </a:cubicBezTo>
                <a:cubicBezTo>
                  <a:pt x="10143301" y="1665317"/>
                  <a:pt x="10152176" y="1675428"/>
                  <a:pt x="10162731" y="1683790"/>
                </a:cubicBezTo>
                <a:cubicBezTo>
                  <a:pt x="10171701" y="1690896"/>
                  <a:pt x="10184187" y="1693909"/>
                  <a:pt x="10191875" y="1702263"/>
                </a:cubicBezTo>
                <a:cubicBezTo>
                  <a:pt x="10207252" y="1718971"/>
                  <a:pt x="10230734" y="1757681"/>
                  <a:pt x="10230734" y="1757681"/>
                </a:cubicBezTo>
                <a:cubicBezTo>
                  <a:pt x="10233972" y="1769996"/>
                  <a:pt x="10235189" y="1782958"/>
                  <a:pt x="10240448" y="1794626"/>
                </a:cubicBezTo>
                <a:cubicBezTo>
                  <a:pt x="10245047" y="1804829"/>
                  <a:pt x="10256444" y="1811726"/>
                  <a:pt x="10259878" y="1822336"/>
                </a:cubicBezTo>
                <a:cubicBezTo>
                  <a:pt x="10296758" y="1936292"/>
                  <a:pt x="10241237" y="1900220"/>
                  <a:pt x="10327881" y="1933171"/>
                </a:cubicBezTo>
                <a:cubicBezTo>
                  <a:pt x="10359454" y="1930862"/>
                  <a:pt x="10397913" y="1942788"/>
                  <a:pt x="10427764" y="1936920"/>
                </a:cubicBezTo>
                <a:lnTo>
                  <a:pt x="10452707" y="1924656"/>
                </a:lnTo>
                <a:lnTo>
                  <a:pt x="10465976" y="1934082"/>
                </a:lnTo>
                <a:cubicBezTo>
                  <a:pt x="10476548" y="1938381"/>
                  <a:pt x="10489661" y="1939297"/>
                  <a:pt x="10502746" y="1942407"/>
                </a:cubicBezTo>
                <a:cubicBezTo>
                  <a:pt x="10554741" y="1967124"/>
                  <a:pt x="10563088" y="1979313"/>
                  <a:pt x="10638752" y="1951644"/>
                </a:cubicBezTo>
                <a:cubicBezTo>
                  <a:pt x="10653864" y="1946118"/>
                  <a:pt x="10657234" y="1926283"/>
                  <a:pt x="10667896" y="1914698"/>
                </a:cubicBezTo>
                <a:cubicBezTo>
                  <a:pt x="10679959" y="1901591"/>
                  <a:pt x="10693802" y="1890068"/>
                  <a:pt x="10706755" y="1877753"/>
                </a:cubicBezTo>
                <a:cubicBezTo>
                  <a:pt x="10709994" y="1868517"/>
                  <a:pt x="10711497" y="1858555"/>
                  <a:pt x="10716470" y="1850044"/>
                </a:cubicBezTo>
                <a:cubicBezTo>
                  <a:pt x="10727810" y="1830636"/>
                  <a:pt x="10755329" y="1794626"/>
                  <a:pt x="10755329" y="1794626"/>
                </a:cubicBezTo>
                <a:cubicBezTo>
                  <a:pt x="10758568" y="1782311"/>
                  <a:pt x="10761376" y="1769887"/>
                  <a:pt x="10765043" y="1757681"/>
                </a:cubicBezTo>
                <a:cubicBezTo>
                  <a:pt x="10767857" y="1748320"/>
                  <a:pt x="10773831" y="1739668"/>
                  <a:pt x="10774758" y="1729972"/>
                </a:cubicBezTo>
                <a:cubicBezTo>
                  <a:pt x="10780335" y="1671635"/>
                  <a:pt x="10754781" y="1605808"/>
                  <a:pt x="10784473" y="1554481"/>
                </a:cubicBezTo>
                <a:cubicBezTo>
                  <a:pt x="10800156" y="1527370"/>
                  <a:pt x="10849237" y="1548324"/>
                  <a:pt x="10881620" y="1545245"/>
                </a:cubicBezTo>
                <a:cubicBezTo>
                  <a:pt x="10875144" y="1536009"/>
                  <a:pt x="10871308" y="1524471"/>
                  <a:pt x="10862191" y="1517536"/>
                </a:cubicBezTo>
                <a:cubicBezTo>
                  <a:pt x="10847487" y="1506352"/>
                  <a:pt x="10846000" y="1494444"/>
                  <a:pt x="10842761" y="1489826"/>
                </a:cubicBezTo>
                <a:cubicBezTo>
                  <a:pt x="10816856" y="1502141"/>
                  <a:pt x="10786691" y="1508477"/>
                  <a:pt x="10765043" y="1526772"/>
                </a:cubicBezTo>
                <a:cubicBezTo>
                  <a:pt x="10755064" y="1535205"/>
                  <a:pt x="10758997" y="1551511"/>
                  <a:pt x="10755329" y="1563717"/>
                </a:cubicBezTo>
                <a:cubicBezTo>
                  <a:pt x="10739099" y="1617725"/>
                  <a:pt x="10751086" y="1563393"/>
                  <a:pt x="10735899" y="1628372"/>
                </a:cubicBezTo>
                <a:cubicBezTo>
                  <a:pt x="10729817" y="1654397"/>
                  <a:pt x="10721920" y="1708345"/>
                  <a:pt x="10706755" y="1729972"/>
                </a:cubicBezTo>
                <a:cubicBezTo>
                  <a:pt x="10700278" y="1739208"/>
                  <a:pt x="10693119" y="1748043"/>
                  <a:pt x="10687326" y="1757681"/>
                </a:cubicBezTo>
                <a:cubicBezTo>
                  <a:pt x="10680141" y="1769635"/>
                  <a:pt x="10676313" y="1783422"/>
                  <a:pt x="10667896" y="1794626"/>
                </a:cubicBezTo>
                <a:cubicBezTo>
                  <a:pt x="10648295" y="1820717"/>
                  <a:pt x="10630188" y="1828463"/>
                  <a:pt x="10599893" y="1840807"/>
                </a:cubicBezTo>
                <a:cubicBezTo>
                  <a:pt x="10590481" y="1844642"/>
                  <a:pt x="10579908" y="1845690"/>
                  <a:pt x="10570749" y="1850044"/>
                </a:cubicBezTo>
                <a:cubicBezTo>
                  <a:pt x="10560306" y="1855008"/>
                  <a:pt x="10552932" y="1865824"/>
                  <a:pt x="10541605" y="1868516"/>
                </a:cubicBezTo>
                <a:cubicBezTo>
                  <a:pt x="10527381" y="1871897"/>
                  <a:pt x="10512809" y="1873437"/>
                  <a:pt x="10498149" y="1874516"/>
                </a:cubicBezTo>
                <a:lnTo>
                  <a:pt x="10455494" y="1877656"/>
                </a:lnTo>
                <a:lnTo>
                  <a:pt x="10434743" y="1831571"/>
                </a:lnTo>
                <a:cubicBezTo>
                  <a:pt x="10431309" y="1820962"/>
                  <a:pt x="10425451" y="1809371"/>
                  <a:pt x="10415313" y="1803863"/>
                </a:cubicBezTo>
                <a:cubicBezTo>
                  <a:pt x="10400978" y="1796074"/>
                  <a:pt x="10382931" y="1797705"/>
                  <a:pt x="10366740" y="1794626"/>
                </a:cubicBezTo>
                <a:cubicBezTo>
                  <a:pt x="10366050" y="1793751"/>
                  <a:pt x="10321007" y="1738075"/>
                  <a:pt x="10318166" y="1729972"/>
                </a:cubicBezTo>
                <a:cubicBezTo>
                  <a:pt x="10311937" y="1712206"/>
                  <a:pt x="10312724" y="1692836"/>
                  <a:pt x="10308451" y="1674554"/>
                </a:cubicBezTo>
                <a:cubicBezTo>
                  <a:pt x="10306230" y="1665050"/>
                  <a:pt x="10301976" y="1656081"/>
                  <a:pt x="10298737" y="1646845"/>
                </a:cubicBezTo>
                <a:cubicBezTo>
                  <a:pt x="10305213" y="1631451"/>
                  <a:pt x="10308493" y="1614458"/>
                  <a:pt x="10318166" y="1600663"/>
                </a:cubicBezTo>
                <a:cubicBezTo>
                  <a:pt x="10325981" y="1589518"/>
                  <a:pt x="10366831" y="1551931"/>
                  <a:pt x="10386169" y="1545245"/>
                </a:cubicBezTo>
                <a:cubicBezTo>
                  <a:pt x="10411265" y="1536569"/>
                  <a:pt x="10463887" y="1526772"/>
                  <a:pt x="10463887" y="1526772"/>
                </a:cubicBezTo>
                <a:cubicBezTo>
                  <a:pt x="10502305" y="1471984"/>
                  <a:pt x="10457969" y="1521063"/>
                  <a:pt x="10531890" y="1489826"/>
                </a:cubicBezTo>
                <a:cubicBezTo>
                  <a:pt x="10546685" y="1483574"/>
                  <a:pt x="10557573" y="1471064"/>
                  <a:pt x="10570749" y="1462117"/>
                </a:cubicBezTo>
                <a:cubicBezTo>
                  <a:pt x="10580250" y="1455665"/>
                  <a:pt x="10590392" y="1450097"/>
                  <a:pt x="10599893" y="1443645"/>
                </a:cubicBezTo>
                <a:cubicBezTo>
                  <a:pt x="10613068" y="1434698"/>
                  <a:pt x="10625280" y="1424475"/>
                  <a:pt x="10638752" y="1415936"/>
                </a:cubicBezTo>
                <a:cubicBezTo>
                  <a:pt x="10648215" y="1409938"/>
                  <a:pt x="10701989" y="1381227"/>
                  <a:pt x="10716470" y="1369754"/>
                </a:cubicBezTo>
                <a:cubicBezTo>
                  <a:pt x="10727024" y="1361392"/>
                  <a:pt x="10735899" y="1351281"/>
                  <a:pt x="10745614" y="1342045"/>
                </a:cubicBezTo>
                <a:cubicBezTo>
                  <a:pt x="10748852" y="1332809"/>
                  <a:pt x="10750750" y="1323044"/>
                  <a:pt x="10755329" y="1314336"/>
                </a:cubicBezTo>
                <a:cubicBezTo>
                  <a:pt x="10760550" y="1304407"/>
                  <a:pt x="10773596" y="1297672"/>
                  <a:pt x="10774758" y="1286626"/>
                </a:cubicBezTo>
                <a:cubicBezTo>
                  <a:pt x="10783143" y="1206899"/>
                  <a:pt x="10768945" y="1234917"/>
                  <a:pt x="10726185" y="1194263"/>
                </a:cubicBezTo>
                <a:cubicBezTo>
                  <a:pt x="10717930" y="1186414"/>
                  <a:pt x="10715542" y="1173864"/>
                  <a:pt x="10706755" y="1166554"/>
                </a:cubicBezTo>
                <a:cubicBezTo>
                  <a:pt x="10677811" y="1142475"/>
                  <a:pt x="10654015" y="1128618"/>
                  <a:pt x="10619323" y="1120372"/>
                </a:cubicBezTo>
                <a:cubicBezTo>
                  <a:pt x="10603304" y="1116565"/>
                  <a:pt x="10586941" y="1114215"/>
                  <a:pt x="10570749" y="1111136"/>
                </a:cubicBezTo>
                <a:cubicBezTo>
                  <a:pt x="10573988" y="1083427"/>
                  <a:pt x="10559729" y="1047722"/>
                  <a:pt x="10580464" y="1028008"/>
                </a:cubicBezTo>
                <a:cubicBezTo>
                  <a:pt x="10601199" y="1008294"/>
                  <a:pt x="10638914" y="1023011"/>
                  <a:pt x="10667896" y="1018772"/>
                </a:cubicBezTo>
                <a:cubicBezTo>
                  <a:pt x="10681093" y="1016842"/>
                  <a:pt x="10693802" y="1012614"/>
                  <a:pt x="10706755" y="1009536"/>
                </a:cubicBezTo>
                <a:cubicBezTo>
                  <a:pt x="10716470" y="1003378"/>
                  <a:pt x="10725168" y="995436"/>
                  <a:pt x="10735899" y="991062"/>
                </a:cubicBezTo>
                <a:cubicBezTo>
                  <a:pt x="10789227" y="969333"/>
                  <a:pt x="10862287" y="987771"/>
                  <a:pt x="10910765" y="991062"/>
                </a:cubicBezTo>
                <a:cubicBezTo>
                  <a:pt x="10982006" y="987984"/>
                  <a:pt x="11053401" y="987233"/>
                  <a:pt x="11124489" y="981825"/>
                </a:cubicBezTo>
                <a:cubicBezTo>
                  <a:pt x="11153560" y="979615"/>
                  <a:pt x="11157825" y="965979"/>
                  <a:pt x="11182777" y="954117"/>
                </a:cubicBezTo>
                <a:cubicBezTo>
                  <a:pt x="11196712" y="947491"/>
                  <a:pt x="11238330" y="938603"/>
                  <a:pt x="11250779" y="935645"/>
                </a:cubicBezTo>
                <a:cubicBezTo>
                  <a:pt x="11275926" y="911737"/>
                  <a:pt x="11303353" y="882037"/>
                  <a:pt x="11338213" y="870990"/>
                </a:cubicBezTo>
                <a:lnTo>
                  <a:pt x="11367357" y="861754"/>
                </a:lnTo>
                <a:cubicBezTo>
                  <a:pt x="11377071" y="852518"/>
                  <a:pt x="11383947" y="839350"/>
                  <a:pt x="11396501" y="834045"/>
                </a:cubicBezTo>
                <a:cubicBezTo>
                  <a:pt x="11439377" y="815927"/>
                  <a:pt x="11455053" y="824871"/>
                  <a:pt x="11493648" y="834045"/>
                </a:cubicBezTo>
                <a:cubicBezTo>
                  <a:pt x="11490409" y="886384"/>
                  <a:pt x="11502997" y="941866"/>
                  <a:pt x="11483933" y="991062"/>
                </a:cubicBezTo>
                <a:cubicBezTo>
                  <a:pt x="11477932" y="1006551"/>
                  <a:pt x="11363174" y="1017816"/>
                  <a:pt x="11357641" y="1018772"/>
                </a:cubicBezTo>
                <a:cubicBezTo>
                  <a:pt x="11344506" y="1021043"/>
                  <a:pt x="11331736" y="1024929"/>
                  <a:pt x="11318783" y="1028008"/>
                </a:cubicBezTo>
                <a:cubicBezTo>
                  <a:pt x="11312306" y="1037244"/>
                  <a:pt x="11307609" y="1047867"/>
                  <a:pt x="11299353" y="1055717"/>
                </a:cubicBezTo>
                <a:cubicBezTo>
                  <a:pt x="11291098" y="1063566"/>
                  <a:pt x="11277503" y="1065522"/>
                  <a:pt x="11270209" y="1074190"/>
                </a:cubicBezTo>
                <a:cubicBezTo>
                  <a:pt x="11263812" y="1081793"/>
                  <a:pt x="11263308" y="1092538"/>
                  <a:pt x="11260495" y="1101899"/>
                </a:cubicBezTo>
                <a:cubicBezTo>
                  <a:pt x="11236098" y="1183083"/>
                  <a:pt x="11264357" y="1100118"/>
                  <a:pt x="11241065" y="1166554"/>
                </a:cubicBezTo>
                <a:cubicBezTo>
                  <a:pt x="11308286" y="1209160"/>
                  <a:pt x="11295428" y="1209050"/>
                  <a:pt x="11435359" y="1175790"/>
                </a:cubicBezTo>
                <a:cubicBezTo>
                  <a:pt x="11451067" y="1172057"/>
                  <a:pt x="11453967" y="1150533"/>
                  <a:pt x="11464503" y="1138845"/>
                </a:cubicBezTo>
                <a:cubicBezTo>
                  <a:pt x="11473445" y="1128927"/>
                  <a:pt x="11484852" y="1121171"/>
                  <a:pt x="11493648" y="1111136"/>
                </a:cubicBezTo>
                <a:cubicBezTo>
                  <a:pt x="11501123" y="1102608"/>
                  <a:pt x="11504821" y="1091276"/>
                  <a:pt x="11513077" y="1083426"/>
                </a:cubicBezTo>
                <a:cubicBezTo>
                  <a:pt x="11540914" y="1056960"/>
                  <a:pt x="11539764" y="1070740"/>
                  <a:pt x="11571365" y="1055717"/>
                </a:cubicBezTo>
                <a:cubicBezTo>
                  <a:pt x="11588254" y="1047688"/>
                  <a:pt x="11604229" y="1037966"/>
                  <a:pt x="11619939" y="1028008"/>
                </a:cubicBezTo>
                <a:cubicBezTo>
                  <a:pt x="11633134" y="1019645"/>
                  <a:pt x="11670569" y="990085"/>
                  <a:pt x="11687943" y="981825"/>
                </a:cubicBezTo>
                <a:cubicBezTo>
                  <a:pt x="11697102" y="977472"/>
                  <a:pt x="11707372" y="975669"/>
                  <a:pt x="11717087" y="972590"/>
                </a:cubicBezTo>
                <a:cubicBezTo>
                  <a:pt x="11726801" y="966432"/>
                  <a:pt x="11735788" y="959081"/>
                  <a:pt x="11746231" y="954117"/>
                </a:cubicBezTo>
                <a:cubicBezTo>
                  <a:pt x="11790047" y="933288"/>
                  <a:pt x="11762756" y="959498"/>
                  <a:pt x="11804519" y="926408"/>
                </a:cubicBezTo>
                <a:cubicBezTo>
                  <a:pt x="11815074" y="918046"/>
                  <a:pt x="11822484" y="906291"/>
                  <a:pt x="11833663" y="898699"/>
                </a:cubicBezTo>
                <a:cubicBezTo>
                  <a:pt x="11845447" y="890695"/>
                  <a:pt x="11859948" y="887057"/>
                  <a:pt x="11872523" y="880226"/>
                </a:cubicBezTo>
                <a:cubicBezTo>
                  <a:pt x="11882660" y="874719"/>
                  <a:pt x="11890935" y="866127"/>
                  <a:pt x="11901667" y="861754"/>
                </a:cubicBezTo>
                <a:cubicBezTo>
                  <a:pt x="11913939" y="856754"/>
                  <a:pt x="11927432" y="855006"/>
                  <a:pt x="11940525" y="852517"/>
                </a:cubicBezTo>
                <a:cubicBezTo>
                  <a:pt x="12059654" y="829864"/>
                  <a:pt x="11947390" y="855503"/>
                  <a:pt x="12037673" y="834045"/>
                </a:cubicBezTo>
                <a:cubicBezTo>
                  <a:pt x="12047387" y="824809"/>
                  <a:pt x="12055386" y="813582"/>
                  <a:pt x="12066817" y="806336"/>
                </a:cubicBezTo>
                <a:cubicBezTo>
                  <a:pt x="12075337" y="800935"/>
                  <a:pt x="12087964" y="803181"/>
                  <a:pt x="12095961" y="797099"/>
                </a:cubicBezTo>
                <a:cubicBezTo>
                  <a:pt x="12105078" y="790164"/>
                  <a:pt x="12108914" y="778626"/>
                  <a:pt x="12115391" y="769390"/>
                </a:cubicBezTo>
                <a:cubicBezTo>
                  <a:pt x="12132425" y="704605"/>
                  <a:pt x="12138662" y="697168"/>
                  <a:pt x="12115391" y="603136"/>
                </a:cubicBezTo>
                <a:cubicBezTo>
                  <a:pt x="12109599" y="579734"/>
                  <a:pt x="12076478" y="571214"/>
                  <a:pt x="12057101" y="566190"/>
                </a:cubicBezTo>
                <a:cubicBezTo>
                  <a:pt x="12031340" y="559510"/>
                  <a:pt x="12005060" y="554692"/>
                  <a:pt x="11979385" y="547717"/>
                </a:cubicBezTo>
                <a:cubicBezTo>
                  <a:pt x="11959692" y="542368"/>
                  <a:pt x="11941088" y="533469"/>
                  <a:pt x="11921095" y="529245"/>
                </a:cubicBezTo>
                <a:cubicBezTo>
                  <a:pt x="11882639" y="521120"/>
                  <a:pt x="11843377" y="516930"/>
                  <a:pt x="11804519" y="510772"/>
                </a:cubicBezTo>
                <a:cubicBezTo>
                  <a:pt x="11791566" y="504614"/>
                  <a:pt x="11780070" y="493669"/>
                  <a:pt x="11765661" y="492299"/>
                </a:cubicBezTo>
                <a:cubicBezTo>
                  <a:pt x="11739360" y="489798"/>
                  <a:pt x="11704178" y="502548"/>
                  <a:pt x="11678227" y="510772"/>
                </a:cubicBezTo>
                <a:cubicBezTo>
                  <a:pt x="11640402" y="534748"/>
                  <a:pt x="11640304" y="540566"/>
                  <a:pt x="11581081" y="538481"/>
                </a:cubicBezTo>
                <a:cubicBezTo>
                  <a:pt x="11341265" y="530036"/>
                  <a:pt x="11101821" y="513851"/>
                  <a:pt x="10862191" y="501536"/>
                </a:cubicBezTo>
                <a:cubicBezTo>
                  <a:pt x="10834424" y="494936"/>
                  <a:pt x="10799146" y="488318"/>
                  <a:pt x="10774758" y="473826"/>
                </a:cubicBezTo>
                <a:cubicBezTo>
                  <a:pt x="10763107" y="466903"/>
                  <a:pt x="10757045" y="453363"/>
                  <a:pt x="10745614" y="446117"/>
                </a:cubicBezTo>
                <a:cubicBezTo>
                  <a:pt x="10729671" y="436012"/>
                  <a:pt x="10665233" y="428762"/>
                  <a:pt x="10658181" y="427645"/>
                </a:cubicBezTo>
                <a:cubicBezTo>
                  <a:pt x="10565894" y="398395"/>
                  <a:pt x="10584081" y="400494"/>
                  <a:pt x="10405599" y="427645"/>
                </a:cubicBezTo>
                <a:cubicBezTo>
                  <a:pt x="10394070" y="429399"/>
                  <a:pt x="10395139" y="448248"/>
                  <a:pt x="10386169" y="455354"/>
                </a:cubicBezTo>
                <a:cubicBezTo>
                  <a:pt x="10364399" y="472602"/>
                  <a:pt x="10334594" y="476849"/>
                  <a:pt x="10308451" y="483063"/>
                </a:cubicBezTo>
                <a:cubicBezTo>
                  <a:pt x="10233972" y="479984"/>
                  <a:pt x="10159386" y="478703"/>
                  <a:pt x="10085013" y="473826"/>
                </a:cubicBezTo>
                <a:cubicBezTo>
                  <a:pt x="10065363" y="472537"/>
                  <a:pt x="10045411" y="470512"/>
                  <a:pt x="10026724" y="464590"/>
                </a:cubicBezTo>
                <a:cubicBezTo>
                  <a:pt x="10015648" y="461080"/>
                  <a:pt x="10008739" y="449382"/>
                  <a:pt x="9997580" y="446117"/>
                </a:cubicBezTo>
                <a:cubicBezTo>
                  <a:pt x="9966017" y="436884"/>
                  <a:pt x="9900433" y="427645"/>
                  <a:pt x="9900433" y="427645"/>
                </a:cubicBezTo>
                <a:cubicBezTo>
                  <a:pt x="9887481" y="418409"/>
                  <a:pt x="9877218" y="403903"/>
                  <a:pt x="9861574" y="399936"/>
                </a:cubicBezTo>
                <a:cubicBezTo>
                  <a:pt x="9827014" y="391174"/>
                  <a:pt x="9790120" y="395508"/>
                  <a:pt x="9754712" y="390699"/>
                </a:cubicBezTo>
                <a:cubicBezTo>
                  <a:pt x="9744575" y="389322"/>
                  <a:pt x="9735282" y="384542"/>
                  <a:pt x="9725568" y="381463"/>
                </a:cubicBezTo>
                <a:cubicBezTo>
                  <a:pt x="9722329" y="372227"/>
                  <a:pt x="9718337" y="363199"/>
                  <a:pt x="9715853" y="353754"/>
                </a:cubicBezTo>
                <a:cubicBezTo>
                  <a:pt x="9711848" y="338524"/>
                  <a:pt x="9706138" y="323271"/>
                  <a:pt x="9706138" y="307572"/>
                </a:cubicBezTo>
                <a:cubicBezTo>
                  <a:pt x="9706138" y="294878"/>
                  <a:pt x="9729153" y="271742"/>
                  <a:pt x="9715853" y="270626"/>
                </a:cubicBezTo>
                <a:cubicBezTo>
                  <a:pt x="9687617" y="268257"/>
                  <a:pt x="9659331" y="267458"/>
                  <a:pt x="9631015" y="267639"/>
                </a:cubicBezTo>
                <a:close/>
                <a:moveTo>
                  <a:pt x="1944277" y="178432"/>
                </a:moveTo>
                <a:cubicBezTo>
                  <a:pt x="1916414" y="175551"/>
                  <a:pt x="1896193" y="179869"/>
                  <a:pt x="1893072" y="209550"/>
                </a:cubicBezTo>
                <a:cubicBezTo>
                  <a:pt x="1892274" y="217132"/>
                  <a:pt x="1856339" y="234950"/>
                  <a:pt x="1848991" y="240030"/>
                </a:cubicBezTo>
                <a:cubicBezTo>
                  <a:pt x="1892526" y="269003"/>
                  <a:pt x="1873596" y="261798"/>
                  <a:pt x="1901087" y="270510"/>
                </a:cubicBezTo>
                <a:cubicBezTo>
                  <a:pt x="1919787" y="269240"/>
                  <a:pt x="1939001" y="271023"/>
                  <a:pt x="1957189" y="266700"/>
                </a:cubicBezTo>
                <a:cubicBezTo>
                  <a:pt x="1961861" y="265589"/>
                  <a:pt x="1961799" y="258508"/>
                  <a:pt x="1965205" y="255270"/>
                </a:cubicBezTo>
                <a:cubicBezTo>
                  <a:pt x="1968609" y="252032"/>
                  <a:pt x="1973219" y="250190"/>
                  <a:pt x="1977226" y="247650"/>
                </a:cubicBezTo>
                <a:cubicBezTo>
                  <a:pt x="1978561" y="243840"/>
                  <a:pt x="1978594" y="239356"/>
                  <a:pt x="1981234" y="236220"/>
                </a:cubicBezTo>
                <a:cubicBezTo>
                  <a:pt x="1993706" y="221396"/>
                  <a:pt x="2004050" y="231532"/>
                  <a:pt x="2021306" y="236220"/>
                </a:cubicBezTo>
                <a:cubicBezTo>
                  <a:pt x="2025313" y="238760"/>
                  <a:pt x="2029020" y="241792"/>
                  <a:pt x="2033328" y="243840"/>
                </a:cubicBezTo>
                <a:cubicBezTo>
                  <a:pt x="2037106" y="245636"/>
                  <a:pt x="2042051" y="245141"/>
                  <a:pt x="2045351" y="247650"/>
                </a:cubicBezTo>
                <a:cubicBezTo>
                  <a:pt x="2071245" y="267345"/>
                  <a:pt x="2035169" y="253313"/>
                  <a:pt x="2065387" y="262890"/>
                </a:cubicBezTo>
                <a:cubicBezTo>
                  <a:pt x="2069394" y="266700"/>
                  <a:pt x="2072693" y="271331"/>
                  <a:pt x="2077408" y="274320"/>
                </a:cubicBezTo>
                <a:cubicBezTo>
                  <a:pt x="2084095" y="278557"/>
                  <a:pt x="2110358" y="281347"/>
                  <a:pt x="2113476" y="281940"/>
                </a:cubicBezTo>
                <a:cubicBezTo>
                  <a:pt x="2118875" y="282967"/>
                  <a:pt x="2124071" y="284889"/>
                  <a:pt x="2129504" y="285750"/>
                </a:cubicBezTo>
                <a:cubicBezTo>
                  <a:pt x="2208647" y="298291"/>
                  <a:pt x="2162154" y="287795"/>
                  <a:pt x="2201636" y="297180"/>
                </a:cubicBezTo>
                <a:cubicBezTo>
                  <a:pt x="2226182" y="332185"/>
                  <a:pt x="2192638" y="289416"/>
                  <a:pt x="2221672" y="312420"/>
                </a:cubicBezTo>
                <a:cubicBezTo>
                  <a:pt x="2250785" y="335486"/>
                  <a:pt x="2218152" y="322734"/>
                  <a:pt x="2245717" y="331470"/>
                </a:cubicBezTo>
                <a:cubicBezTo>
                  <a:pt x="2249725" y="335280"/>
                  <a:pt x="2255203" y="338081"/>
                  <a:pt x="2257738" y="342900"/>
                </a:cubicBezTo>
                <a:cubicBezTo>
                  <a:pt x="2260784" y="348692"/>
                  <a:pt x="2257788" y="356680"/>
                  <a:pt x="2261747" y="361950"/>
                </a:cubicBezTo>
                <a:cubicBezTo>
                  <a:pt x="2265217" y="366572"/>
                  <a:pt x="2272284" y="367333"/>
                  <a:pt x="2277775" y="369570"/>
                </a:cubicBezTo>
                <a:cubicBezTo>
                  <a:pt x="2281657" y="371152"/>
                  <a:pt x="2286020" y="371584"/>
                  <a:pt x="2289797" y="373380"/>
                </a:cubicBezTo>
                <a:cubicBezTo>
                  <a:pt x="2320870" y="388152"/>
                  <a:pt x="2283623" y="375233"/>
                  <a:pt x="2313842" y="384810"/>
                </a:cubicBezTo>
                <a:cubicBezTo>
                  <a:pt x="2329871" y="382270"/>
                  <a:pt x="2346226" y="381171"/>
                  <a:pt x="2361929" y="377190"/>
                </a:cubicBezTo>
                <a:cubicBezTo>
                  <a:pt x="2366582" y="376010"/>
                  <a:pt x="2369524" y="371374"/>
                  <a:pt x="2373951" y="369570"/>
                </a:cubicBezTo>
                <a:cubicBezTo>
                  <a:pt x="2379013" y="367507"/>
                  <a:pt x="2384823" y="367599"/>
                  <a:pt x="2389981" y="365760"/>
                </a:cubicBezTo>
                <a:cubicBezTo>
                  <a:pt x="2395573" y="363766"/>
                  <a:pt x="2400666" y="360680"/>
                  <a:pt x="2406009" y="358140"/>
                </a:cubicBezTo>
                <a:cubicBezTo>
                  <a:pt x="2407346" y="354330"/>
                  <a:pt x="2411177" y="350572"/>
                  <a:pt x="2410016" y="346710"/>
                </a:cubicBezTo>
                <a:lnTo>
                  <a:pt x="2462344" y="344464"/>
                </a:lnTo>
                <a:cubicBezTo>
                  <a:pt x="2479787" y="343715"/>
                  <a:pt x="2497152" y="342445"/>
                  <a:pt x="2514207" y="339090"/>
                </a:cubicBezTo>
                <a:cubicBezTo>
                  <a:pt x="2520747" y="337803"/>
                  <a:pt x="2525448" y="330157"/>
                  <a:pt x="2526229" y="323850"/>
                </a:cubicBezTo>
                <a:cubicBezTo>
                  <a:pt x="2528886" y="302369"/>
                  <a:pt x="2534767" y="274486"/>
                  <a:pt x="2510200" y="266700"/>
                </a:cubicBezTo>
                <a:cubicBezTo>
                  <a:pt x="2506398" y="265495"/>
                  <a:pt x="2476805" y="273050"/>
                  <a:pt x="2470126" y="274320"/>
                </a:cubicBezTo>
                <a:cubicBezTo>
                  <a:pt x="2456769" y="275590"/>
                  <a:pt x="2443321" y="276189"/>
                  <a:pt x="2430053" y="278130"/>
                </a:cubicBezTo>
                <a:cubicBezTo>
                  <a:pt x="2425879" y="278741"/>
                  <a:pt x="2421546" y="279712"/>
                  <a:pt x="2418031" y="281940"/>
                </a:cubicBezTo>
                <a:cubicBezTo>
                  <a:pt x="2413316" y="284929"/>
                  <a:pt x="2409637" y="289231"/>
                  <a:pt x="2406009" y="293370"/>
                </a:cubicBezTo>
                <a:cubicBezTo>
                  <a:pt x="2402926" y="296888"/>
                  <a:pt x="2400666" y="300990"/>
                  <a:pt x="2397995" y="304800"/>
                </a:cubicBezTo>
                <a:cubicBezTo>
                  <a:pt x="2396237" y="311487"/>
                  <a:pt x="2394101" y="317458"/>
                  <a:pt x="2393473" y="323534"/>
                </a:cubicBezTo>
                <a:lnTo>
                  <a:pt x="2394965" y="329931"/>
                </a:lnTo>
                <a:lnTo>
                  <a:pt x="2385974" y="323850"/>
                </a:lnTo>
                <a:cubicBezTo>
                  <a:pt x="2379596" y="321576"/>
                  <a:pt x="2372616" y="321310"/>
                  <a:pt x="2365936" y="320040"/>
                </a:cubicBezTo>
                <a:cubicBezTo>
                  <a:pt x="2360594" y="317500"/>
                  <a:pt x="2355094" y="315238"/>
                  <a:pt x="2349906" y="312420"/>
                </a:cubicBezTo>
                <a:cubicBezTo>
                  <a:pt x="2345725" y="310148"/>
                  <a:pt x="2342393" y="306408"/>
                  <a:pt x="2337885" y="304800"/>
                </a:cubicBezTo>
                <a:cubicBezTo>
                  <a:pt x="2331509" y="302526"/>
                  <a:pt x="2324640" y="301468"/>
                  <a:pt x="2317849" y="300990"/>
                </a:cubicBezTo>
                <a:lnTo>
                  <a:pt x="2292396" y="299890"/>
                </a:lnTo>
                <a:lnTo>
                  <a:pt x="2301819" y="289560"/>
                </a:lnTo>
                <a:cubicBezTo>
                  <a:pt x="2312870" y="279053"/>
                  <a:pt x="2312845" y="277583"/>
                  <a:pt x="2325863" y="270510"/>
                </a:cubicBezTo>
                <a:cubicBezTo>
                  <a:pt x="2331049" y="267692"/>
                  <a:pt x="2336225" y="264686"/>
                  <a:pt x="2341892" y="262890"/>
                </a:cubicBezTo>
                <a:cubicBezTo>
                  <a:pt x="2348353" y="260842"/>
                  <a:pt x="2355321" y="260651"/>
                  <a:pt x="2361929" y="259080"/>
                </a:cubicBezTo>
                <a:cubicBezTo>
                  <a:pt x="2366026" y="258106"/>
                  <a:pt x="2369943" y="256540"/>
                  <a:pt x="2373951" y="255270"/>
                </a:cubicBezTo>
                <a:cubicBezTo>
                  <a:pt x="2372615" y="243840"/>
                  <a:pt x="2378034" y="229528"/>
                  <a:pt x="2369943" y="220980"/>
                </a:cubicBezTo>
                <a:cubicBezTo>
                  <a:pt x="2362738" y="213369"/>
                  <a:pt x="2348639" y="217708"/>
                  <a:pt x="2337885" y="217170"/>
                </a:cubicBezTo>
                <a:cubicBezTo>
                  <a:pt x="2323211" y="216436"/>
                  <a:pt x="2297811" y="223520"/>
                  <a:pt x="2289797" y="224790"/>
                </a:cubicBezTo>
                <a:cubicBezTo>
                  <a:pt x="2277775" y="223520"/>
                  <a:pt x="2265632" y="218923"/>
                  <a:pt x="2253731" y="220980"/>
                </a:cubicBezTo>
                <a:cubicBezTo>
                  <a:pt x="2248993" y="221799"/>
                  <a:pt x="2245909" y="227835"/>
                  <a:pt x="2245716" y="232410"/>
                </a:cubicBezTo>
                <a:lnTo>
                  <a:pt x="2248853" y="298008"/>
                </a:lnTo>
                <a:lnTo>
                  <a:pt x="2229687" y="297180"/>
                </a:lnTo>
                <a:cubicBezTo>
                  <a:pt x="2220338" y="288290"/>
                  <a:pt x="2204842" y="282707"/>
                  <a:pt x="2201636" y="270510"/>
                </a:cubicBezTo>
                <a:cubicBezTo>
                  <a:pt x="2201375" y="269514"/>
                  <a:pt x="2195712" y="246324"/>
                  <a:pt x="2193621" y="243840"/>
                </a:cubicBezTo>
                <a:cubicBezTo>
                  <a:pt x="2190612" y="240264"/>
                  <a:pt x="2185518" y="238882"/>
                  <a:pt x="2181600" y="236220"/>
                </a:cubicBezTo>
                <a:cubicBezTo>
                  <a:pt x="2173000" y="230379"/>
                  <a:pt x="2162992" y="222301"/>
                  <a:pt x="2153548" y="217170"/>
                </a:cubicBezTo>
                <a:cubicBezTo>
                  <a:pt x="2148362" y="214352"/>
                  <a:pt x="2143412" y="210484"/>
                  <a:pt x="2137518" y="209550"/>
                </a:cubicBezTo>
                <a:cubicBezTo>
                  <a:pt x="2119026" y="206620"/>
                  <a:pt x="2100117" y="207010"/>
                  <a:pt x="2081416" y="205740"/>
                </a:cubicBezTo>
                <a:cubicBezTo>
                  <a:pt x="2077408" y="203200"/>
                  <a:pt x="2073821" y="199924"/>
                  <a:pt x="2069394" y="198120"/>
                </a:cubicBezTo>
                <a:cubicBezTo>
                  <a:pt x="2064333" y="196057"/>
                  <a:pt x="2058660" y="195749"/>
                  <a:pt x="2053365" y="194310"/>
                </a:cubicBezTo>
                <a:cubicBezTo>
                  <a:pt x="2049302" y="193207"/>
                  <a:pt x="2045351" y="191770"/>
                  <a:pt x="2041344" y="190500"/>
                </a:cubicBezTo>
                <a:cubicBezTo>
                  <a:pt x="2007647" y="191390"/>
                  <a:pt x="1972141" y="181312"/>
                  <a:pt x="1944277" y="178432"/>
                </a:cubicBezTo>
                <a:close/>
                <a:moveTo>
                  <a:pt x="4610038" y="1"/>
                </a:moveTo>
                <a:cubicBezTo>
                  <a:pt x="4593556" y="3918"/>
                  <a:pt x="4566489" y="9992"/>
                  <a:pt x="4549927" y="15240"/>
                </a:cubicBezTo>
                <a:cubicBezTo>
                  <a:pt x="4535095" y="19942"/>
                  <a:pt x="4520756" y="26005"/>
                  <a:pt x="4505848" y="30481"/>
                </a:cubicBezTo>
                <a:cubicBezTo>
                  <a:pt x="4495343" y="33635"/>
                  <a:pt x="4483880" y="33903"/>
                  <a:pt x="4473788" y="38100"/>
                </a:cubicBezTo>
                <a:cubicBezTo>
                  <a:pt x="4462243" y="42902"/>
                  <a:pt x="4453613" y="53162"/>
                  <a:pt x="4441730" y="57150"/>
                </a:cubicBezTo>
                <a:cubicBezTo>
                  <a:pt x="4430323" y="60978"/>
                  <a:pt x="4417626" y="59254"/>
                  <a:pt x="4405664" y="60961"/>
                </a:cubicBezTo>
                <a:cubicBezTo>
                  <a:pt x="4390894" y="63066"/>
                  <a:pt x="4376277" y="66041"/>
                  <a:pt x="4361583" y="68581"/>
                </a:cubicBezTo>
                <a:cubicBezTo>
                  <a:pt x="4225335" y="71120"/>
                  <a:pt x="4089024" y="71576"/>
                  <a:pt x="3952836" y="76200"/>
                </a:cubicBezTo>
                <a:cubicBezTo>
                  <a:pt x="3939223" y="76662"/>
                  <a:pt x="3926214" y="81774"/>
                  <a:pt x="3912763" y="83820"/>
                </a:cubicBezTo>
                <a:cubicBezTo>
                  <a:pt x="3892803" y="86857"/>
                  <a:pt x="3872690" y="88900"/>
                  <a:pt x="3852654" y="91441"/>
                </a:cubicBezTo>
                <a:cubicBezTo>
                  <a:pt x="3822358" y="92110"/>
                  <a:pt x="3715835" y="65223"/>
                  <a:pt x="3668317" y="102871"/>
                </a:cubicBezTo>
                <a:cubicBezTo>
                  <a:pt x="3663964" y="106320"/>
                  <a:pt x="3660302" y="110491"/>
                  <a:pt x="3656295" y="114300"/>
                </a:cubicBezTo>
                <a:cubicBezTo>
                  <a:pt x="3648281" y="116841"/>
                  <a:pt x="3640191" y="119175"/>
                  <a:pt x="3632251" y="121921"/>
                </a:cubicBezTo>
                <a:cubicBezTo>
                  <a:pt x="3579543" y="140143"/>
                  <a:pt x="3635922" y="122028"/>
                  <a:pt x="3600193" y="133350"/>
                </a:cubicBezTo>
                <a:lnTo>
                  <a:pt x="3590387" y="138846"/>
                </a:lnTo>
                <a:lnTo>
                  <a:pt x="3594272" y="128445"/>
                </a:lnTo>
                <a:cubicBezTo>
                  <a:pt x="3602934" y="102719"/>
                  <a:pt x="3576604" y="155345"/>
                  <a:pt x="3600193" y="110490"/>
                </a:cubicBezTo>
                <a:cubicBezTo>
                  <a:pt x="3598857" y="102870"/>
                  <a:pt x="3601060" y="93810"/>
                  <a:pt x="3596185" y="87630"/>
                </a:cubicBezTo>
                <a:cubicBezTo>
                  <a:pt x="3591870" y="82159"/>
                  <a:pt x="3583264" y="81012"/>
                  <a:pt x="3576149" y="80010"/>
                </a:cubicBezTo>
                <a:cubicBezTo>
                  <a:pt x="3546959" y="75899"/>
                  <a:pt x="3517375" y="74930"/>
                  <a:pt x="3487988" y="72390"/>
                </a:cubicBezTo>
                <a:lnTo>
                  <a:pt x="3335709" y="76200"/>
                </a:lnTo>
                <a:cubicBezTo>
                  <a:pt x="3305594" y="77473"/>
                  <a:pt x="3313546" y="80739"/>
                  <a:pt x="3287621" y="83820"/>
                </a:cubicBezTo>
                <a:cubicBezTo>
                  <a:pt x="3272982" y="85560"/>
                  <a:pt x="3258291" y="87309"/>
                  <a:pt x="3243540" y="87630"/>
                </a:cubicBezTo>
                <a:lnTo>
                  <a:pt x="2762662" y="95250"/>
                </a:lnTo>
                <a:cubicBezTo>
                  <a:pt x="2747967" y="96520"/>
                  <a:pt x="2733135" y="96754"/>
                  <a:pt x="2718580" y="99060"/>
                </a:cubicBezTo>
                <a:cubicBezTo>
                  <a:pt x="2708989" y="100580"/>
                  <a:pt x="2699965" y="104438"/>
                  <a:pt x="2690530" y="106680"/>
                </a:cubicBezTo>
                <a:cubicBezTo>
                  <a:pt x="2683923" y="108251"/>
                  <a:pt x="2677101" y="108919"/>
                  <a:pt x="2670494" y="110490"/>
                </a:cubicBezTo>
                <a:cubicBezTo>
                  <a:pt x="2666396" y="111464"/>
                  <a:pt x="2662534" y="113197"/>
                  <a:pt x="2658472" y="114300"/>
                </a:cubicBezTo>
                <a:cubicBezTo>
                  <a:pt x="2653175" y="115739"/>
                  <a:pt x="2647784" y="116840"/>
                  <a:pt x="2642441" y="118110"/>
                </a:cubicBezTo>
                <a:cubicBezTo>
                  <a:pt x="2634427" y="123190"/>
                  <a:pt x="2627743" y="131129"/>
                  <a:pt x="2618398" y="133350"/>
                </a:cubicBezTo>
                <a:cubicBezTo>
                  <a:pt x="2613054" y="134620"/>
                  <a:pt x="2607594" y="135504"/>
                  <a:pt x="2602369" y="137160"/>
                </a:cubicBezTo>
                <a:cubicBezTo>
                  <a:pt x="2595544" y="139323"/>
                  <a:pt x="2589272" y="142980"/>
                  <a:pt x="2582332" y="144780"/>
                </a:cubicBezTo>
                <a:cubicBezTo>
                  <a:pt x="2574493" y="146813"/>
                  <a:pt x="2566302" y="147320"/>
                  <a:pt x="2558289" y="148590"/>
                </a:cubicBezTo>
                <a:cubicBezTo>
                  <a:pt x="2548490" y="153248"/>
                  <a:pt x="2538734" y="157098"/>
                  <a:pt x="2530237" y="163830"/>
                </a:cubicBezTo>
                <a:lnTo>
                  <a:pt x="2474135" y="156210"/>
                </a:lnTo>
                <a:cubicBezTo>
                  <a:pt x="2481315" y="217653"/>
                  <a:pt x="2470381" y="171932"/>
                  <a:pt x="2486157" y="201930"/>
                </a:cubicBezTo>
                <a:cubicBezTo>
                  <a:pt x="2488046" y="205522"/>
                  <a:pt x="2487177" y="210520"/>
                  <a:pt x="2490164" y="213360"/>
                </a:cubicBezTo>
                <a:cubicBezTo>
                  <a:pt x="2495670" y="218596"/>
                  <a:pt x="2503719" y="220682"/>
                  <a:pt x="2510201" y="224790"/>
                </a:cubicBezTo>
                <a:cubicBezTo>
                  <a:pt x="2515758" y="228312"/>
                  <a:pt x="2520165" y="233559"/>
                  <a:pt x="2526230" y="236220"/>
                </a:cubicBezTo>
                <a:cubicBezTo>
                  <a:pt x="2537735" y="241269"/>
                  <a:pt x="2551752" y="240967"/>
                  <a:pt x="2562296" y="247650"/>
                </a:cubicBezTo>
                <a:cubicBezTo>
                  <a:pt x="2566302" y="250190"/>
                  <a:pt x="2570010" y="253222"/>
                  <a:pt x="2574318" y="255270"/>
                </a:cubicBezTo>
                <a:cubicBezTo>
                  <a:pt x="2578096" y="257066"/>
                  <a:pt x="2582121" y="258886"/>
                  <a:pt x="2586340" y="259080"/>
                </a:cubicBezTo>
                <a:cubicBezTo>
                  <a:pt x="2665103" y="262703"/>
                  <a:pt x="2743961" y="264160"/>
                  <a:pt x="2822772" y="266700"/>
                </a:cubicBezTo>
                <a:cubicBezTo>
                  <a:pt x="2834793" y="267970"/>
                  <a:pt x="2849393" y="263326"/>
                  <a:pt x="2858837" y="270510"/>
                </a:cubicBezTo>
                <a:cubicBezTo>
                  <a:pt x="2866213" y="276120"/>
                  <a:pt x="2856625" y="290422"/>
                  <a:pt x="2862845" y="297180"/>
                </a:cubicBezTo>
                <a:cubicBezTo>
                  <a:pt x="2868194" y="302994"/>
                  <a:pt x="2878874" y="299720"/>
                  <a:pt x="2886889" y="300990"/>
                </a:cubicBezTo>
                <a:cubicBezTo>
                  <a:pt x="2890896" y="303530"/>
                  <a:pt x="2894402" y="307002"/>
                  <a:pt x="2898910" y="308610"/>
                </a:cubicBezTo>
                <a:cubicBezTo>
                  <a:pt x="2905287" y="310884"/>
                  <a:pt x="2912247" y="311262"/>
                  <a:pt x="2918948" y="312420"/>
                </a:cubicBezTo>
                <a:cubicBezTo>
                  <a:pt x="2954975" y="318648"/>
                  <a:pt x="2930669" y="313301"/>
                  <a:pt x="2959021" y="320040"/>
                </a:cubicBezTo>
                <a:lnTo>
                  <a:pt x="3022161" y="314037"/>
                </a:lnTo>
                <a:lnTo>
                  <a:pt x="3016324" y="323699"/>
                </a:lnTo>
                <a:cubicBezTo>
                  <a:pt x="3014001" y="327420"/>
                  <a:pt x="3011276" y="330556"/>
                  <a:pt x="3007109" y="331470"/>
                </a:cubicBezTo>
                <a:cubicBezTo>
                  <a:pt x="2978444" y="337759"/>
                  <a:pt x="2948335" y="334010"/>
                  <a:pt x="2918948" y="335280"/>
                </a:cubicBezTo>
                <a:cubicBezTo>
                  <a:pt x="2893682" y="343287"/>
                  <a:pt x="2922004" y="336412"/>
                  <a:pt x="2886889" y="335280"/>
                </a:cubicBezTo>
                <a:cubicBezTo>
                  <a:pt x="2814787" y="332956"/>
                  <a:pt x="2742625" y="332740"/>
                  <a:pt x="2670494" y="331470"/>
                </a:cubicBezTo>
                <a:cubicBezTo>
                  <a:pt x="2666486" y="330200"/>
                  <a:pt x="2662638" y="327000"/>
                  <a:pt x="2658472" y="327660"/>
                </a:cubicBezTo>
                <a:cubicBezTo>
                  <a:pt x="2650661" y="328898"/>
                  <a:pt x="2639351" y="343069"/>
                  <a:pt x="2634427" y="346711"/>
                </a:cubicBezTo>
                <a:cubicBezTo>
                  <a:pt x="2626824" y="352333"/>
                  <a:pt x="2610384" y="361950"/>
                  <a:pt x="2610384" y="361950"/>
                </a:cubicBezTo>
                <a:cubicBezTo>
                  <a:pt x="2607712" y="367030"/>
                  <a:pt x="2606593" y="373174"/>
                  <a:pt x="2602369" y="377190"/>
                </a:cubicBezTo>
                <a:cubicBezTo>
                  <a:pt x="2599382" y="380030"/>
                  <a:pt x="2594125" y="379204"/>
                  <a:pt x="2590347" y="381000"/>
                </a:cubicBezTo>
                <a:cubicBezTo>
                  <a:pt x="2586039" y="383048"/>
                  <a:pt x="2582332" y="386080"/>
                  <a:pt x="2578325" y="388620"/>
                </a:cubicBezTo>
                <a:cubicBezTo>
                  <a:pt x="2576989" y="393700"/>
                  <a:pt x="2573481" y="398685"/>
                  <a:pt x="2574318" y="403861"/>
                </a:cubicBezTo>
                <a:cubicBezTo>
                  <a:pt x="2576245" y="415768"/>
                  <a:pt x="2586340" y="438150"/>
                  <a:pt x="2586340" y="438150"/>
                </a:cubicBezTo>
                <a:lnTo>
                  <a:pt x="2580790" y="439323"/>
                </a:lnTo>
                <a:lnTo>
                  <a:pt x="2578325" y="438150"/>
                </a:lnTo>
                <a:cubicBezTo>
                  <a:pt x="2573713" y="435019"/>
                  <a:pt x="2570656" y="430169"/>
                  <a:pt x="2566303" y="426720"/>
                </a:cubicBezTo>
                <a:cubicBezTo>
                  <a:pt x="2555945" y="418514"/>
                  <a:pt x="2554309" y="419109"/>
                  <a:pt x="2542259" y="415291"/>
                </a:cubicBezTo>
                <a:lnTo>
                  <a:pt x="2494171" y="422910"/>
                </a:lnTo>
                <a:cubicBezTo>
                  <a:pt x="2485838" y="424230"/>
                  <a:pt x="2471988" y="422695"/>
                  <a:pt x="2470127" y="430530"/>
                </a:cubicBezTo>
                <a:lnTo>
                  <a:pt x="2467108" y="448415"/>
                </a:lnTo>
                <a:lnTo>
                  <a:pt x="2442076" y="445770"/>
                </a:lnTo>
                <a:cubicBezTo>
                  <a:pt x="2438069" y="441960"/>
                  <a:pt x="2435008" y="436957"/>
                  <a:pt x="2430054" y="434340"/>
                </a:cubicBezTo>
                <a:cubicBezTo>
                  <a:pt x="2422669" y="430439"/>
                  <a:pt x="2406010" y="426720"/>
                  <a:pt x="2406010" y="426720"/>
                </a:cubicBezTo>
                <a:cubicBezTo>
                  <a:pt x="2402003" y="422910"/>
                  <a:pt x="2399425" y="416810"/>
                  <a:pt x="2393988" y="415291"/>
                </a:cubicBezTo>
                <a:cubicBezTo>
                  <a:pt x="2372523" y="409288"/>
                  <a:pt x="2357777" y="407445"/>
                  <a:pt x="2343247" y="407548"/>
                </a:cubicBezTo>
                <a:cubicBezTo>
                  <a:pt x="2328718" y="407651"/>
                  <a:pt x="2314404" y="409700"/>
                  <a:pt x="2293805" y="411480"/>
                </a:cubicBezTo>
                <a:cubicBezTo>
                  <a:pt x="2243496" y="459312"/>
                  <a:pt x="2308905" y="391784"/>
                  <a:pt x="2288402" y="501396"/>
                </a:cubicBezTo>
                <a:lnTo>
                  <a:pt x="2284569" y="516765"/>
                </a:lnTo>
                <a:lnTo>
                  <a:pt x="2281783" y="518160"/>
                </a:lnTo>
                <a:cubicBezTo>
                  <a:pt x="2277573" y="520384"/>
                  <a:pt x="2273943" y="523509"/>
                  <a:pt x="2269761" y="525780"/>
                </a:cubicBezTo>
                <a:cubicBezTo>
                  <a:pt x="2261413" y="530316"/>
                  <a:pt x="2254247" y="533347"/>
                  <a:pt x="2246741" y="536110"/>
                </a:cubicBezTo>
                <a:lnTo>
                  <a:pt x="2235037" y="540181"/>
                </a:lnTo>
                <a:lnTo>
                  <a:pt x="2229688" y="533401"/>
                </a:lnTo>
                <a:cubicBezTo>
                  <a:pt x="2226522" y="528585"/>
                  <a:pt x="2224637" y="523092"/>
                  <a:pt x="2221673" y="518160"/>
                </a:cubicBezTo>
                <a:cubicBezTo>
                  <a:pt x="2219284" y="514184"/>
                  <a:pt x="2216329" y="510540"/>
                  <a:pt x="2213659" y="506730"/>
                </a:cubicBezTo>
                <a:cubicBezTo>
                  <a:pt x="2214994" y="462280"/>
                  <a:pt x="2217666" y="417848"/>
                  <a:pt x="2217666" y="373380"/>
                </a:cubicBezTo>
                <a:cubicBezTo>
                  <a:pt x="2217666" y="353289"/>
                  <a:pt x="2216277" y="342108"/>
                  <a:pt x="2197629" y="331470"/>
                </a:cubicBezTo>
                <a:cubicBezTo>
                  <a:pt x="2190660" y="327495"/>
                  <a:pt x="2167243" y="322343"/>
                  <a:pt x="2157556" y="320040"/>
                </a:cubicBezTo>
                <a:cubicBezTo>
                  <a:pt x="2140191" y="321310"/>
                  <a:pt x="2122290" y="319583"/>
                  <a:pt x="2105461" y="323850"/>
                </a:cubicBezTo>
                <a:cubicBezTo>
                  <a:pt x="2100808" y="325030"/>
                  <a:pt x="2102253" y="334994"/>
                  <a:pt x="2097446" y="335280"/>
                </a:cubicBezTo>
                <a:cubicBezTo>
                  <a:pt x="2078592" y="336400"/>
                  <a:pt x="2060045" y="330200"/>
                  <a:pt x="2041344" y="327660"/>
                </a:cubicBezTo>
                <a:cubicBezTo>
                  <a:pt x="2023204" y="321911"/>
                  <a:pt x="2024775" y="325008"/>
                  <a:pt x="2013292" y="300990"/>
                </a:cubicBezTo>
                <a:cubicBezTo>
                  <a:pt x="2010473" y="295095"/>
                  <a:pt x="2012895" y="287431"/>
                  <a:pt x="2009285" y="281940"/>
                </a:cubicBezTo>
                <a:cubicBezTo>
                  <a:pt x="2004556" y="274746"/>
                  <a:pt x="1984848" y="266513"/>
                  <a:pt x="1977226" y="262890"/>
                </a:cubicBezTo>
                <a:cubicBezTo>
                  <a:pt x="1944290" y="273328"/>
                  <a:pt x="1995517" y="256100"/>
                  <a:pt x="1933146" y="285750"/>
                </a:cubicBezTo>
                <a:cubicBezTo>
                  <a:pt x="1927803" y="288290"/>
                  <a:pt x="1921978" y="290069"/>
                  <a:pt x="1917117" y="293370"/>
                </a:cubicBezTo>
                <a:cubicBezTo>
                  <a:pt x="1912504" y="296502"/>
                  <a:pt x="1910163" y="302390"/>
                  <a:pt x="1905095" y="304800"/>
                </a:cubicBezTo>
                <a:cubicBezTo>
                  <a:pt x="1899003" y="307696"/>
                  <a:pt x="1891737" y="307340"/>
                  <a:pt x="1885058" y="308610"/>
                </a:cubicBezTo>
                <a:cubicBezTo>
                  <a:pt x="1883722" y="312420"/>
                  <a:pt x="1885233" y="319472"/>
                  <a:pt x="1881051" y="320040"/>
                </a:cubicBezTo>
                <a:cubicBezTo>
                  <a:pt x="1863003" y="322491"/>
                  <a:pt x="1794152" y="311139"/>
                  <a:pt x="1776860" y="308610"/>
                </a:cubicBezTo>
                <a:cubicBezTo>
                  <a:pt x="1723041" y="291554"/>
                  <a:pt x="1781478" y="308861"/>
                  <a:pt x="1636604" y="300990"/>
                </a:cubicBezTo>
                <a:cubicBezTo>
                  <a:pt x="1632386" y="300761"/>
                  <a:pt x="1628781" y="297624"/>
                  <a:pt x="1624582" y="297180"/>
                </a:cubicBezTo>
                <a:cubicBezTo>
                  <a:pt x="1616617" y="296339"/>
                  <a:pt x="1584509" y="297180"/>
                  <a:pt x="1576494" y="297180"/>
                </a:cubicBezTo>
                <a:cubicBezTo>
                  <a:pt x="1568479" y="306070"/>
                  <a:pt x="1557957" y="313377"/>
                  <a:pt x="1552450" y="323850"/>
                </a:cubicBezTo>
                <a:cubicBezTo>
                  <a:pt x="1550561" y="327442"/>
                  <a:pt x="1552377" y="334245"/>
                  <a:pt x="1556457" y="335280"/>
                </a:cubicBezTo>
                <a:cubicBezTo>
                  <a:pt x="1574572" y="339873"/>
                  <a:pt x="1593859" y="337820"/>
                  <a:pt x="1612560" y="339090"/>
                </a:cubicBezTo>
                <a:cubicBezTo>
                  <a:pt x="1634600" y="346075"/>
                  <a:pt x="1616567" y="342900"/>
                  <a:pt x="1648626" y="335280"/>
                </a:cubicBezTo>
                <a:lnTo>
                  <a:pt x="1680684" y="327660"/>
                </a:lnTo>
                <a:cubicBezTo>
                  <a:pt x="1687320" y="326204"/>
                  <a:pt x="1694197" y="325711"/>
                  <a:pt x="1700721" y="323850"/>
                </a:cubicBezTo>
                <a:cubicBezTo>
                  <a:pt x="1707611" y="321885"/>
                  <a:pt x="1714022" y="318631"/>
                  <a:pt x="1720757" y="316230"/>
                </a:cubicBezTo>
                <a:cubicBezTo>
                  <a:pt x="1724711" y="314820"/>
                  <a:pt x="1728772" y="313690"/>
                  <a:pt x="1732780" y="312420"/>
                </a:cubicBezTo>
                <a:cubicBezTo>
                  <a:pt x="1735451" y="316230"/>
                  <a:pt x="1740794" y="319271"/>
                  <a:pt x="1740794" y="323850"/>
                </a:cubicBezTo>
                <a:cubicBezTo>
                  <a:pt x="1740794" y="338282"/>
                  <a:pt x="1729892" y="345645"/>
                  <a:pt x="1720757" y="354330"/>
                </a:cubicBezTo>
                <a:cubicBezTo>
                  <a:pt x="1736178" y="398314"/>
                  <a:pt x="1697822" y="300705"/>
                  <a:pt x="1792889" y="369570"/>
                </a:cubicBezTo>
                <a:cubicBezTo>
                  <a:pt x="1809384" y="381519"/>
                  <a:pt x="1803576" y="407670"/>
                  <a:pt x="1808919" y="426720"/>
                </a:cubicBezTo>
                <a:cubicBezTo>
                  <a:pt x="1843649" y="422910"/>
                  <a:pt x="1882073" y="430591"/>
                  <a:pt x="1913109" y="415291"/>
                </a:cubicBezTo>
                <a:cubicBezTo>
                  <a:pt x="1926207" y="408833"/>
                  <a:pt x="1912451" y="386688"/>
                  <a:pt x="1917117" y="373380"/>
                </a:cubicBezTo>
                <a:cubicBezTo>
                  <a:pt x="1918452" y="369570"/>
                  <a:pt x="1925131" y="370840"/>
                  <a:pt x="1929138" y="369570"/>
                </a:cubicBezTo>
                <a:cubicBezTo>
                  <a:pt x="1934482" y="364490"/>
                  <a:pt x="1937837" y="356072"/>
                  <a:pt x="1945168" y="354330"/>
                </a:cubicBezTo>
                <a:cubicBezTo>
                  <a:pt x="1967753" y="348962"/>
                  <a:pt x="1958246" y="370574"/>
                  <a:pt x="1965205" y="377190"/>
                </a:cubicBezTo>
                <a:cubicBezTo>
                  <a:pt x="1969099" y="380893"/>
                  <a:pt x="1975738" y="380663"/>
                  <a:pt x="1981234" y="381000"/>
                </a:cubicBezTo>
                <a:cubicBezTo>
                  <a:pt x="2017249" y="383209"/>
                  <a:pt x="2053366" y="383540"/>
                  <a:pt x="2089432" y="384810"/>
                </a:cubicBezTo>
                <a:cubicBezTo>
                  <a:pt x="2084088" y="400050"/>
                  <a:pt x="2078490" y="415211"/>
                  <a:pt x="2073402" y="430530"/>
                </a:cubicBezTo>
                <a:cubicBezTo>
                  <a:pt x="2070474" y="439347"/>
                  <a:pt x="2068182" y="448344"/>
                  <a:pt x="2065387" y="457200"/>
                </a:cubicBezTo>
                <a:cubicBezTo>
                  <a:pt x="2064174" y="461048"/>
                  <a:pt x="2062716" y="464821"/>
                  <a:pt x="2061380" y="468630"/>
                </a:cubicBezTo>
                <a:lnTo>
                  <a:pt x="2075583" y="474281"/>
                </a:lnTo>
                <a:lnTo>
                  <a:pt x="2031776" y="471103"/>
                </a:lnTo>
                <a:cubicBezTo>
                  <a:pt x="1976637" y="468932"/>
                  <a:pt x="1921408" y="467669"/>
                  <a:pt x="1866358" y="464590"/>
                </a:cubicBezTo>
                <a:cubicBezTo>
                  <a:pt x="1793104" y="441375"/>
                  <a:pt x="1883398" y="472691"/>
                  <a:pt x="1808070" y="436881"/>
                </a:cubicBezTo>
                <a:cubicBezTo>
                  <a:pt x="1798911" y="432527"/>
                  <a:pt x="1788639" y="430724"/>
                  <a:pt x="1778925" y="427645"/>
                </a:cubicBezTo>
                <a:cubicBezTo>
                  <a:pt x="1757440" y="407218"/>
                  <a:pt x="1747687" y="394322"/>
                  <a:pt x="1720638" y="381463"/>
                </a:cubicBezTo>
                <a:cubicBezTo>
                  <a:pt x="1711478" y="377109"/>
                  <a:pt x="1701208" y="375305"/>
                  <a:pt x="1691492" y="372226"/>
                </a:cubicBezTo>
                <a:cubicBezTo>
                  <a:pt x="1657490" y="373766"/>
                  <a:pt x="1622553" y="370729"/>
                  <a:pt x="1588084" y="369981"/>
                </a:cubicBezTo>
                <a:cubicBezTo>
                  <a:pt x="1553613" y="369232"/>
                  <a:pt x="1519612" y="370772"/>
                  <a:pt x="1487483" y="381463"/>
                </a:cubicBezTo>
                <a:cubicBezTo>
                  <a:pt x="1468892" y="387650"/>
                  <a:pt x="1481649" y="425383"/>
                  <a:pt x="1497197" y="436881"/>
                </a:cubicBezTo>
                <a:cubicBezTo>
                  <a:pt x="1517805" y="452120"/>
                  <a:pt x="1548951" y="443518"/>
                  <a:pt x="1574915" y="446117"/>
                </a:cubicBezTo>
                <a:cubicBezTo>
                  <a:pt x="1610486" y="449677"/>
                  <a:pt x="1646156" y="452275"/>
                  <a:pt x="1681777" y="455354"/>
                </a:cubicBezTo>
                <a:cubicBezTo>
                  <a:pt x="1694100" y="467069"/>
                  <a:pt x="1706601" y="477006"/>
                  <a:pt x="1717055" y="488282"/>
                </a:cubicBezTo>
                <a:lnTo>
                  <a:pt x="1738020" y="525603"/>
                </a:lnTo>
                <a:lnTo>
                  <a:pt x="1546490" y="520591"/>
                </a:lnTo>
                <a:cubicBezTo>
                  <a:pt x="1480352" y="519781"/>
                  <a:pt x="1414197" y="519430"/>
                  <a:pt x="1348077" y="518160"/>
                </a:cubicBezTo>
                <a:cubicBezTo>
                  <a:pt x="1332959" y="522951"/>
                  <a:pt x="1325790" y="524109"/>
                  <a:pt x="1312011" y="537210"/>
                </a:cubicBezTo>
                <a:lnTo>
                  <a:pt x="1292757" y="562838"/>
                </a:lnTo>
                <a:lnTo>
                  <a:pt x="1283474" y="556954"/>
                </a:lnTo>
                <a:cubicBezTo>
                  <a:pt x="1243253" y="537834"/>
                  <a:pt x="1249562" y="544141"/>
                  <a:pt x="1255484" y="548611"/>
                </a:cubicBezTo>
                <a:lnTo>
                  <a:pt x="1257837" y="550281"/>
                </a:lnTo>
                <a:lnTo>
                  <a:pt x="1248370" y="544066"/>
                </a:lnTo>
                <a:cubicBezTo>
                  <a:pt x="1243110" y="540661"/>
                  <a:pt x="1235625" y="535862"/>
                  <a:pt x="1225185" y="529245"/>
                </a:cubicBezTo>
                <a:cubicBezTo>
                  <a:pt x="1140992" y="532324"/>
                  <a:pt x="1056684" y="533324"/>
                  <a:pt x="972603" y="538481"/>
                </a:cubicBezTo>
                <a:cubicBezTo>
                  <a:pt x="956126" y="539492"/>
                  <a:pt x="940316" y="545136"/>
                  <a:pt x="924029" y="547717"/>
                </a:cubicBezTo>
                <a:cubicBezTo>
                  <a:pt x="818716" y="564405"/>
                  <a:pt x="811324" y="564575"/>
                  <a:pt x="720019" y="575426"/>
                </a:cubicBezTo>
                <a:cubicBezTo>
                  <a:pt x="475179" y="560878"/>
                  <a:pt x="391070" y="545921"/>
                  <a:pt x="156566" y="566190"/>
                </a:cubicBezTo>
                <a:cubicBezTo>
                  <a:pt x="133088" y="568219"/>
                  <a:pt x="111306" y="578765"/>
                  <a:pt x="88562" y="584663"/>
                </a:cubicBezTo>
                <a:cubicBezTo>
                  <a:pt x="75681" y="588003"/>
                  <a:pt x="62656" y="590820"/>
                  <a:pt x="49704" y="593899"/>
                </a:cubicBezTo>
                <a:cubicBezTo>
                  <a:pt x="33512" y="603135"/>
                  <a:pt x="9575" y="605551"/>
                  <a:pt x="1130" y="621608"/>
                </a:cubicBezTo>
                <a:cubicBezTo>
                  <a:pt x="-4091" y="631537"/>
                  <a:pt x="9890" y="644808"/>
                  <a:pt x="20560" y="649317"/>
                </a:cubicBezTo>
                <a:cubicBezTo>
                  <a:pt x="41484" y="658159"/>
                  <a:pt x="65895" y="655475"/>
                  <a:pt x="88562" y="658554"/>
                </a:cubicBezTo>
                <a:cubicBezTo>
                  <a:pt x="85324" y="686263"/>
                  <a:pt x="91961" y="716745"/>
                  <a:pt x="78848" y="741681"/>
                </a:cubicBezTo>
                <a:cubicBezTo>
                  <a:pt x="72877" y="753035"/>
                  <a:pt x="43228" y="738602"/>
                  <a:pt x="39989" y="750917"/>
                </a:cubicBezTo>
                <a:cubicBezTo>
                  <a:pt x="33181" y="776812"/>
                  <a:pt x="99919" y="785943"/>
                  <a:pt x="107992" y="787863"/>
                </a:cubicBezTo>
                <a:cubicBezTo>
                  <a:pt x="114469" y="800178"/>
                  <a:pt x="126110" y="811096"/>
                  <a:pt x="127421" y="824807"/>
                </a:cubicBezTo>
                <a:cubicBezTo>
                  <a:pt x="130612" y="858167"/>
                  <a:pt x="118530" y="887115"/>
                  <a:pt x="107992" y="917172"/>
                </a:cubicBezTo>
                <a:cubicBezTo>
                  <a:pt x="188002" y="942529"/>
                  <a:pt x="146006" y="932891"/>
                  <a:pt x="234283" y="944881"/>
                </a:cubicBezTo>
                <a:cubicBezTo>
                  <a:pt x="247316" y="1006838"/>
                  <a:pt x="235560" y="1030547"/>
                  <a:pt x="350860" y="981825"/>
                </a:cubicBezTo>
                <a:cubicBezTo>
                  <a:pt x="380154" y="969448"/>
                  <a:pt x="396195" y="938723"/>
                  <a:pt x="418863" y="917172"/>
                </a:cubicBezTo>
                <a:cubicBezTo>
                  <a:pt x="458249" y="879727"/>
                  <a:pt x="435718" y="895305"/>
                  <a:pt x="486866" y="870990"/>
                </a:cubicBezTo>
                <a:cubicBezTo>
                  <a:pt x="561345" y="874069"/>
                  <a:pt x="636839" y="868183"/>
                  <a:pt x="710305" y="880226"/>
                </a:cubicBezTo>
                <a:cubicBezTo>
                  <a:pt x="747453" y="886316"/>
                  <a:pt x="771244" y="923890"/>
                  <a:pt x="797737" y="944881"/>
                </a:cubicBezTo>
                <a:cubicBezTo>
                  <a:pt x="829336" y="969917"/>
                  <a:pt x="831391" y="964211"/>
                  <a:pt x="875455" y="972590"/>
                </a:cubicBezTo>
                <a:cubicBezTo>
                  <a:pt x="896939" y="993016"/>
                  <a:pt x="906695" y="1005913"/>
                  <a:pt x="933743" y="1018772"/>
                </a:cubicBezTo>
                <a:cubicBezTo>
                  <a:pt x="942903" y="1023125"/>
                  <a:pt x="953173" y="1024929"/>
                  <a:pt x="962888" y="1028008"/>
                </a:cubicBezTo>
                <a:cubicBezTo>
                  <a:pt x="972602" y="1037244"/>
                  <a:pt x="981477" y="1047355"/>
                  <a:pt x="992032" y="1055717"/>
                </a:cubicBezTo>
                <a:cubicBezTo>
                  <a:pt x="1009249" y="1069359"/>
                  <a:pt x="1040472" y="1084691"/>
                  <a:pt x="1060035" y="1092663"/>
                </a:cubicBezTo>
                <a:cubicBezTo>
                  <a:pt x="1069448" y="1096498"/>
                  <a:pt x="1079465" y="1098820"/>
                  <a:pt x="1089179" y="1101899"/>
                </a:cubicBezTo>
                <a:cubicBezTo>
                  <a:pt x="1141186" y="1134863"/>
                  <a:pt x="1110068" y="1112523"/>
                  <a:pt x="1176611" y="1175790"/>
                </a:cubicBezTo>
                <a:cubicBezTo>
                  <a:pt x="1186326" y="1185026"/>
                  <a:pt x="1194325" y="1196253"/>
                  <a:pt x="1205756" y="1203499"/>
                </a:cubicBezTo>
                <a:lnTo>
                  <a:pt x="1264044" y="1240445"/>
                </a:lnTo>
                <a:lnTo>
                  <a:pt x="1293189" y="1258917"/>
                </a:lnTo>
                <a:cubicBezTo>
                  <a:pt x="1299665" y="1268153"/>
                  <a:pt x="1304362" y="1278777"/>
                  <a:pt x="1312618" y="1286626"/>
                </a:cubicBezTo>
                <a:cubicBezTo>
                  <a:pt x="1331449" y="1304531"/>
                  <a:pt x="1347202" y="1306824"/>
                  <a:pt x="1370906" y="1314336"/>
                </a:cubicBezTo>
                <a:cubicBezTo>
                  <a:pt x="1380621" y="1323572"/>
                  <a:pt x="1389496" y="1333683"/>
                  <a:pt x="1400051" y="1342045"/>
                </a:cubicBezTo>
                <a:cubicBezTo>
                  <a:pt x="1409020" y="1349151"/>
                  <a:pt x="1422719" y="1351281"/>
                  <a:pt x="1429195" y="1360517"/>
                </a:cubicBezTo>
                <a:cubicBezTo>
                  <a:pt x="1436601" y="1371079"/>
                  <a:pt x="1435671" y="1385148"/>
                  <a:pt x="1438909" y="1397463"/>
                </a:cubicBezTo>
                <a:cubicBezTo>
                  <a:pt x="1442148" y="1471354"/>
                  <a:pt x="1439264" y="1545718"/>
                  <a:pt x="1448624" y="1619136"/>
                </a:cubicBezTo>
                <a:cubicBezTo>
                  <a:pt x="1463722" y="1737565"/>
                  <a:pt x="1481280" y="1674945"/>
                  <a:pt x="1545771" y="1766917"/>
                </a:cubicBezTo>
                <a:cubicBezTo>
                  <a:pt x="1572822" y="1805494"/>
                  <a:pt x="1556945" y="1786776"/>
                  <a:pt x="1594345" y="1822336"/>
                </a:cubicBezTo>
                <a:cubicBezTo>
                  <a:pt x="1604227" y="1859917"/>
                  <a:pt x="1601716" y="1861723"/>
                  <a:pt x="1623490" y="1896225"/>
                </a:cubicBezTo>
                <a:cubicBezTo>
                  <a:pt x="1635505" y="1915263"/>
                  <a:pt x="1651905" y="1931786"/>
                  <a:pt x="1662349" y="1951644"/>
                </a:cubicBezTo>
                <a:lnTo>
                  <a:pt x="1701208" y="2025535"/>
                </a:lnTo>
                <a:cubicBezTo>
                  <a:pt x="1704321" y="2037379"/>
                  <a:pt x="1713666" y="2076934"/>
                  <a:pt x="1720638" y="2090189"/>
                </a:cubicBezTo>
                <a:cubicBezTo>
                  <a:pt x="1725859" y="2100118"/>
                  <a:pt x="1733589" y="2108662"/>
                  <a:pt x="1740065" y="2117898"/>
                </a:cubicBezTo>
                <a:cubicBezTo>
                  <a:pt x="1755792" y="2177704"/>
                  <a:pt x="1737583" y="2135385"/>
                  <a:pt x="1778925" y="2182553"/>
                </a:cubicBezTo>
                <a:cubicBezTo>
                  <a:pt x="1786399" y="2191081"/>
                  <a:pt x="1790098" y="2202413"/>
                  <a:pt x="1798355" y="2210262"/>
                </a:cubicBezTo>
                <a:cubicBezTo>
                  <a:pt x="1809802" y="2221147"/>
                  <a:pt x="1826456" y="2226465"/>
                  <a:pt x="1837213" y="2237971"/>
                </a:cubicBezTo>
                <a:cubicBezTo>
                  <a:pt x="1896547" y="2301433"/>
                  <a:pt x="1849643" y="2281670"/>
                  <a:pt x="1905215" y="2311862"/>
                </a:cubicBezTo>
                <a:cubicBezTo>
                  <a:pt x="1917790" y="2318693"/>
                  <a:pt x="1929938" y="2327348"/>
                  <a:pt x="1944076" y="2330335"/>
                </a:cubicBezTo>
                <a:cubicBezTo>
                  <a:pt x="1959881" y="2333674"/>
                  <a:pt x="1976458" y="2330335"/>
                  <a:pt x="1992650" y="2330335"/>
                </a:cubicBezTo>
                <a:lnTo>
                  <a:pt x="1769211" y="1970116"/>
                </a:lnTo>
                <a:lnTo>
                  <a:pt x="2109226" y="2330335"/>
                </a:lnTo>
                <a:lnTo>
                  <a:pt x="2089797" y="2450407"/>
                </a:lnTo>
                <a:cubicBezTo>
                  <a:pt x="2112465" y="2475037"/>
                  <a:pt x="2133460" y="2501156"/>
                  <a:pt x="2157799" y="2524298"/>
                </a:cubicBezTo>
                <a:cubicBezTo>
                  <a:pt x="2185273" y="2550419"/>
                  <a:pt x="2197286" y="2542094"/>
                  <a:pt x="2235518" y="2552007"/>
                </a:cubicBezTo>
                <a:cubicBezTo>
                  <a:pt x="2371097" y="2587163"/>
                  <a:pt x="2224038" y="2557214"/>
                  <a:pt x="2342379" y="2579716"/>
                </a:cubicBezTo>
                <a:cubicBezTo>
                  <a:pt x="2355332" y="2588952"/>
                  <a:pt x="2367125" y="2599878"/>
                  <a:pt x="2381237" y="2607425"/>
                </a:cubicBezTo>
                <a:cubicBezTo>
                  <a:pt x="2419104" y="2627676"/>
                  <a:pt x="2461889" y="2639617"/>
                  <a:pt x="2497816" y="2662844"/>
                </a:cubicBezTo>
                <a:cubicBezTo>
                  <a:pt x="2622397" y="2743390"/>
                  <a:pt x="2637774" y="2762663"/>
                  <a:pt x="2630637" y="2764870"/>
                </a:cubicBezTo>
                <a:lnTo>
                  <a:pt x="2628419" y="2764512"/>
                </a:lnTo>
                <a:lnTo>
                  <a:pt x="2628375" y="2764495"/>
                </a:lnTo>
                <a:cubicBezTo>
                  <a:pt x="2616866" y="2760402"/>
                  <a:pt x="2612487" y="2759325"/>
                  <a:pt x="2612030" y="2759625"/>
                </a:cubicBezTo>
                <a:cubicBezTo>
                  <a:pt x="2611571" y="2759926"/>
                  <a:pt x="2615034" y="2761605"/>
                  <a:pt x="2619205" y="2763025"/>
                </a:cubicBezTo>
                <a:lnTo>
                  <a:pt x="2628419" y="2764512"/>
                </a:lnTo>
                <a:lnTo>
                  <a:pt x="2651386" y="2773100"/>
                </a:lnTo>
                <a:cubicBezTo>
                  <a:pt x="2670829" y="2780618"/>
                  <a:pt x="2699009" y="2791970"/>
                  <a:pt x="2739136" y="2808793"/>
                </a:cubicBezTo>
                <a:lnTo>
                  <a:pt x="2768528" y="2821278"/>
                </a:lnTo>
                <a:lnTo>
                  <a:pt x="2768806" y="2821962"/>
                </a:lnTo>
                <a:cubicBezTo>
                  <a:pt x="2770502" y="2824667"/>
                  <a:pt x="2773155" y="2827471"/>
                  <a:pt x="2778691" y="2832735"/>
                </a:cubicBezTo>
                <a:cubicBezTo>
                  <a:pt x="2785217" y="2838939"/>
                  <a:pt x="2786645" y="2839300"/>
                  <a:pt x="2790713" y="2846070"/>
                </a:cubicBezTo>
                <a:cubicBezTo>
                  <a:pt x="2801140" y="2863417"/>
                  <a:pt x="2786627" y="2843442"/>
                  <a:pt x="2802735" y="2861310"/>
                </a:cubicBezTo>
                <a:cubicBezTo>
                  <a:pt x="2804302" y="2863048"/>
                  <a:pt x="2805343" y="2865162"/>
                  <a:pt x="2806743" y="2867025"/>
                </a:cubicBezTo>
                <a:cubicBezTo>
                  <a:pt x="2808683" y="2869609"/>
                  <a:pt x="2810813" y="2872061"/>
                  <a:pt x="2812753" y="2874645"/>
                </a:cubicBezTo>
                <a:cubicBezTo>
                  <a:pt x="2814154" y="2876508"/>
                  <a:pt x="2815219" y="2878601"/>
                  <a:pt x="2816761" y="2880360"/>
                </a:cubicBezTo>
                <a:cubicBezTo>
                  <a:pt x="2818575" y="2882430"/>
                  <a:pt x="2821072" y="2883920"/>
                  <a:pt x="2822772" y="2886075"/>
                </a:cubicBezTo>
                <a:cubicBezTo>
                  <a:pt x="2825109" y="2889037"/>
                  <a:pt x="2826029" y="2892982"/>
                  <a:pt x="2828783" y="2895600"/>
                </a:cubicBezTo>
                <a:cubicBezTo>
                  <a:pt x="2830895" y="2897608"/>
                  <a:pt x="2834408" y="2897706"/>
                  <a:pt x="2836798" y="2899410"/>
                </a:cubicBezTo>
                <a:cubicBezTo>
                  <a:pt x="2855949" y="2913066"/>
                  <a:pt x="2836704" y="2901226"/>
                  <a:pt x="2848819" y="2912745"/>
                </a:cubicBezTo>
                <a:cubicBezTo>
                  <a:pt x="2850522" y="2914364"/>
                  <a:pt x="2853127" y="2914936"/>
                  <a:pt x="2854830" y="2916555"/>
                </a:cubicBezTo>
                <a:cubicBezTo>
                  <a:pt x="2868097" y="2929168"/>
                  <a:pt x="2853766" y="2919522"/>
                  <a:pt x="2866852" y="2929890"/>
                </a:cubicBezTo>
                <a:cubicBezTo>
                  <a:pt x="2873641" y="2935268"/>
                  <a:pt x="2873021" y="2931994"/>
                  <a:pt x="2878875" y="2939415"/>
                </a:cubicBezTo>
                <a:cubicBezTo>
                  <a:pt x="2893812" y="2958351"/>
                  <a:pt x="2876698" y="2941155"/>
                  <a:pt x="2890896" y="2954655"/>
                </a:cubicBezTo>
                <a:cubicBezTo>
                  <a:pt x="2895268" y="2967124"/>
                  <a:pt x="2889196" y="2954886"/>
                  <a:pt x="2898911" y="2962275"/>
                </a:cubicBezTo>
                <a:cubicBezTo>
                  <a:pt x="2900792" y="2963705"/>
                  <a:pt x="2901518" y="2966127"/>
                  <a:pt x="2902918" y="2967990"/>
                </a:cubicBezTo>
                <a:cubicBezTo>
                  <a:pt x="2909696" y="2977012"/>
                  <a:pt x="2906639" y="2974159"/>
                  <a:pt x="2914940" y="2979420"/>
                </a:cubicBezTo>
                <a:cubicBezTo>
                  <a:pt x="2915608" y="2981960"/>
                  <a:pt x="2915859" y="2984634"/>
                  <a:pt x="2916944" y="2987040"/>
                </a:cubicBezTo>
                <a:cubicBezTo>
                  <a:pt x="2919720" y="2993198"/>
                  <a:pt x="2923302" y="2994431"/>
                  <a:pt x="2928966" y="2998470"/>
                </a:cubicBezTo>
                <a:cubicBezTo>
                  <a:pt x="2930970" y="3002280"/>
                  <a:pt x="2932227" y="3006538"/>
                  <a:pt x="2934977" y="3009900"/>
                </a:cubicBezTo>
                <a:cubicBezTo>
                  <a:pt x="2937027" y="3012406"/>
                  <a:pt x="2940630" y="3013370"/>
                  <a:pt x="2942993" y="3015615"/>
                </a:cubicBezTo>
                <a:cubicBezTo>
                  <a:pt x="2945354" y="3017860"/>
                  <a:pt x="2947062" y="3020651"/>
                  <a:pt x="2949003" y="3023235"/>
                </a:cubicBezTo>
                <a:cubicBezTo>
                  <a:pt x="2950403" y="3025098"/>
                  <a:pt x="2951933" y="3026902"/>
                  <a:pt x="2953011" y="3028950"/>
                </a:cubicBezTo>
                <a:cubicBezTo>
                  <a:pt x="2953954" y="3030746"/>
                  <a:pt x="2953786" y="3033031"/>
                  <a:pt x="2955014" y="3034665"/>
                </a:cubicBezTo>
                <a:cubicBezTo>
                  <a:pt x="2957210" y="3037588"/>
                  <a:pt x="2960357" y="3039745"/>
                  <a:pt x="2963028" y="3042285"/>
                </a:cubicBezTo>
                <a:cubicBezTo>
                  <a:pt x="2963696" y="3044825"/>
                  <a:pt x="2963973" y="3047488"/>
                  <a:pt x="2965033" y="3049905"/>
                </a:cubicBezTo>
                <a:cubicBezTo>
                  <a:pt x="2975514" y="3073823"/>
                  <a:pt x="2969173" y="3057747"/>
                  <a:pt x="2977054" y="3070860"/>
                </a:cubicBezTo>
                <a:cubicBezTo>
                  <a:pt x="2980203" y="3076100"/>
                  <a:pt x="2982922" y="3082392"/>
                  <a:pt x="2985069" y="3088005"/>
                </a:cubicBezTo>
                <a:cubicBezTo>
                  <a:pt x="2986512" y="3091779"/>
                  <a:pt x="2986903" y="3095991"/>
                  <a:pt x="2989076" y="3099435"/>
                </a:cubicBezTo>
                <a:lnTo>
                  <a:pt x="2996102" y="3106115"/>
                </a:lnTo>
                <a:lnTo>
                  <a:pt x="3000552" y="3120489"/>
                </a:lnTo>
                <a:lnTo>
                  <a:pt x="3008091" y="3134551"/>
                </a:lnTo>
                <a:lnTo>
                  <a:pt x="3009112" y="3141345"/>
                </a:lnTo>
                <a:cubicBezTo>
                  <a:pt x="3009805" y="3143538"/>
                  <a:pt x="3012043" y="3145012"/>
                  <a:pt x="3013120" y="3147060"/>
                </a:cubicBezTo>
                <a:cubicBezTo>
                  <a:pt x="3014728" y="3150119"/>
                  <a:pt x="3015918" y="3153365"/>
                  <a:pt x="3017128" y="3156585"/>
                </a:cubicBezTo>
                <a:lnTo>
                  <a:pt x="3018138" y="3159383"/>
                </a:lnTo>
                <a:lnTo>
                  <a:pt x="3002981" y="3217025"/>
                </a:lnTo>
                <a:cubicBezTo>
                  <a:pt x="2988486" y="3272148"/>
                  <a:pt x="2995462" y="3241436"/>
                  <a:pt x="2983551" y="3309389"/>
                </a:cubicBezTo>
                <a:cubicBezTo>
                  <a:pt x="2986789" y="3377122"/>
                  <a:pt x="2982421" y="3445574"/>
                  <a:pt x="2993265" y="3512589"/>
                </a:cubicBezTo>
                <a:cubicBezTo>
                  <a:pt x="2995727" y="3527804"/>
                  <a:pt x="3012999" y="3537008"/>
                  <a:pt x="3022409" y="3549535"/>
                </a:cubicBezTo>
                <a:cubicBezTo>
                  <a:pt x="3029196" y="3558568"/>
                  <a:pt x="3036045" y="3567606"/>
                  <a:pt x="3041839" y="3577244"/>
                </a:cubicBezTo>
                <a:cubicBezTo>
                  <a:pt x="3049024" y="3589198"/>
                  <a:pt x="3052222" y="3603438"/>
                  <a:pt x="3061270" y="3614189"/>
                </a:cubicBezTo>
                <a:cubicBezTo>
                  <a:pt x="3078434" y="3634589"/>
                  <a:pt x="3119557" y="3669607"/>
                  <a:pt x="3119557" y="3669607"/>
                </a:cubicBezTo>
                <a:cubicBezTo>
                  <a:pt x="3122795" y="3678843"/>
                  <a:pt x="3124191" y="3688863"/>
                  <a:pt x="3129271" y="3697316"/>
                </a:cubicBezTo>
                <a:cubicBezTo>
                  <a:pt x="3155731" y="3741341"/>
                  <a:pt x="3156239" y="3726237"/>
                  <a:pt x="3187560" y="3761971"/>
                </a:cubicBezTo>
                <a:cubicBezTo>
                  <a:pt x="3215298" y="3793618"/>
                  <a:pt x="3214013" y="3795014"/>
                  <a:pt x="3207726" y="3790249"/>
                </a:cubicBezTo>
                <a:lnTo>
                  <a:pt x="3202795" y="3786111"/>
                </a:lnTo>
                <a:lnTo>
                  <a:pt x="3197891" y="3781566"/>
                </a:lnTo>
                <a:cubicBezTo>
                  <a:pt x="3195312" y="3779230"/>
                  <a:pt x="3194847" y="3778887"/>
                  <a:pt x="3195606" y="3779644"/>
                </a:cubicBezTo>
                <a:cubicBezTo>
                  <a:pt x="3196364" y="3780401"/>
                  <a:pt x="3198346" y="3782258"/>
                  <a:pt x="3200664" y="3784323"/>
                </a:cubicBezTo>
                <a:lnTo>
                  <a:pt x="3202795" y="3786111"/>
                </a:lnTo>
                <a:lnTo>
                  <a:pt x="3212859" y="3795441"/>
                </a:lnTo>
                <a:cubicBezTo>
                  <a:pt x="3220557" y="3802654"/>
                  <a:pt x="3231256" y="3812751"/>
                  <a:pt x="3245849" y="3826625"/>
                </a:cubicBezTo>
                <a:cubicBezTo>
                  <a:pt x="3265164" y="3900084"/>
                  <a:pt x="3240672" y="3827248"/>
                  <a:pt x="3284708" y="3900516"/>
                </a:cubicBezTo>
                <a:cubicBezTo>
                  <a:pt x="3290900" y="3910819"/>
                  <a:pt x="3302034" y="3957177"/>
                  <a:pt x="3304137" y="3965171"/>
                </a:cubicBezTo>
                <a:cubicBezTo>
                  <a:pt x="3300898" y="4186844"/>
                  <a:pt x="3303383" y="4408659"/>
                  <a:pt x="3294421" y="4630189"/>
                </a:cubicBezTo>
                <a:cubicBezTo>
                  <a:pt x="3293635" y="4649646"/>
                  <a:pt x="3281471" y="4667134"/>
                  <a:pt x="3274993" y="4685607"/>
                </a:cubicBezTo>
                <a:cubicBezTo>
                  <a:pt x="3261588" y="4723844"/>
                  <a:pt x="3270955" y="4705218"/>
                  <a:pt x="3245849" y="4741025"/>
                </a:cubicBezTo>
                <a:cubicBezTo>
                  <a:pt x="3241925" y="4757812"/>
                  <a:pt x="3214610" y="4878120"/>
                  <a:pt x="3206989" y="4898044"/>
                </a:cubicBezTo>
                <a:cubicBezTo>
                  <a:pt x="3203000" y="4908476"/>
                  <a:pt x="3194036" y="4916517"/>
                  <a:pt x="3187560" y="4925753"/>
                </a:cubicBezTo>
                <a:cubicBezTo>
                  <a:pt x="3190798" y="4965777"/>
                  <a:pt x="3187605" y="5006750"/>
                  <a:pt x="3197275" y="5045825"/>
                </a:cubicBezTo>
                <a:cubicBezTo>
                  <a:pt x="3202486" y="5066885"/>
                  <a:pt x="3242271" y="5094232"/>
                  <a:pt x="3255563" y="5110480"/>
                </a:cubicBezTo>
                <a:cubicBezTo>
                  <a:pt x="3269899" y="5128005"/>
                  <a:pt x="3287037" y="5144836"/>
                  <a:pt x="3294421" y="5165898"/>
                </a:cubicBezTo>
                <a:cubicBezTo>
                  <a:pt x="3297660" y="5175134"/>
                  <a:pt x="3297740" y="5186004"/>
                  <a:pt x="3304137" y="5193607"/>
                </a:cubicBezTo>
                <a:cubicBezTo>
                  <a:pt x="3311432" y="5202275"/>
                  <a:pt x="3323566" y="5205922"/>
                  <a:pt x="3333282" y="5212080"/>
                </a:cubicBezTo>
                <a:cubicBezTo>
                  <a:pt x="3336519" y="5221316"/>
                  <a:pt x="3336598" y="5232186"/>
                  <a:pt x="3342995" y="5239789"/>
                </a:cubicBezTo>
                <a:cubicBezTo>
                  <a:pt x="3350289" y="5248457"/>
                  <a:pt x="3362638" y="5251810"/>
                  <a:pt x="3372139" y="5258262"/>
                </a:cubicBezTo>
                <a:cubicBezTo>
                  <a:pt x="3385315" y="5267210"/>
                  <a:pt x="3398046" y="5276735"/>
                  <a:pt x="3410999" y="5285971"/>
                </a:cubicBezTo>
                <a:cubicBezTo>
                  <a:pt x="3440143" y="5282892"/>
                  <a:pt x="3476167" y="5294879"/>
                  <a:pt x="3498431" y="5276735"/>
                </a:cubicBezTo>
                <a:cubicBezTo>
                  <a:pt x="3511671" y="5265945"/>
                  <a:pt x="3486084" y="5245704"/>
                  <a:pt x="3479001" y="5230553"/>
                </a:cubicBezTo>
                <a:cubicBezTo>
                  <a:pt x="3473121" y="5217971"/>
                  <a:pt x="3467990" y="5204811"/>
                  <a:pt x="3459572" y="5193607"/>
                </a:cubicBezTo>
                <a:cubicBezTo>
                  <a:pt x="3423763" y="5145940"/>
                  <a:pt x="3436698" y="5187056"/>
                  <a:pt x="3410999" y="5138189"/>
                </a:cubicBezTo>
                <a:cubicBezTo>
                  <a:pt x="3403200" y="5123360"/>
                  <a:pt x="3398653" y="5107158"/>
                  <a:pt x="3391569" y="5092007"/>
                </a:cubicBezTo>
                <a:cubicBezTo>
                  <a:pt x="3359558" y="5023529"/>
                  <a:pt x="3382377" y="5084264"/>
                  <a:pt x="3362425" y="5027353"/>
                </a:cubicBezTo>
                <a:cubicBezTo>
                  <a:pt x="3365663" y="5011959"/>
                  <a:pt x="3362542" y="4993946"/>
                  <a:pt x="3372139" y="4981171"/>
                </a:cubicBezTo>
                <a:cubicBezTo>
                  <a:pt x="3380557" y="4969967"/>
                  <a:pt x="3397687" y="4968122"/>
                  <a:pt x="3410999" y="4962698"/>
                </a:cubicBezTo>
                <a:cubicBezTo>
                  <a:pt x="3441434" y="4950297"/>
                  <a:pt x="3463503" y="4949760"/>
                  <a:pt x="3498431" y="4944225"/>
                </a:cubicBezTo>
                <a:cubicBezTo>
                  <a:pt x="3488716" y="4938068"/>
                  <a:pt x="3476761" y="4934281"/>
                  <a:pt x="3469287" y="4925753"/>
                </a:cubicBezTo>
                <a:cubicBezTo>
                  <a:pt x="3451143" y="4905053"/>
                  <a:pt x="3446679" y="4876720"/>
                  <a:pt x="3440143" y="4851862"/>
                </a:cubicBezTo>
                <a:cubicBezTo>
                  <a:pt x="3443381" y="4839547"/>
                  <a:pt x="3440416" y="4823892"/>
                  <a:pt x="3449857" y="4814916"/>
                </a:cubicBezTo>
                <a:cubicBezTo>
                  <a:pt x="3470806" y="4794999"/>
                  <a:pt x="3545359" y="4790070"/>
                  <a:pt x="3566434" y="4787207"/>
                </a:cubicBezTo>
                <a:cubicBezTo>
                  <a:pt x="3576149" y="4777971"/>
                  <a:pt x="3591235" y="4771890"/>
                  <a:pt x="3595579" y="4759498"/>
                </a:cubicBezTo>
                <a:cubicBezTo>
                  <a:pt x="3607372" y="4725862"/>
                  <a:pt x="3562250" y="4726177"/>
                  <a:pt x="3547005" y="4722553"/>
                </a:cubicBezTo>
                <a:cubicBezTo>
                  <a:pt x="3534052" y="4710238"/>
                  <a:pt x="3515361" y="4701615"/>
                  <a:pt x="3508145" y="4685607"/>
                </a:cubicBezTo>
                <a:cubicBezTo>
                  <a:pt x="3504112" y="4676658"/>
                  <a:pt x="3507840" y="4659904"/>
                  <a:pt x="3517861" y="4657898"/>
                </a:cubicBezTo>
                <a:cubicBezTo>
                  <a:pt x="3574986" y="4646464"/>
                  <a:pt x="3634437" y="4651741"/>
                  <a:pt x="3692725" y="4648662"/>
                </a:cubicBezTo>
                <a:cubicBezTo>
                  <a:pt x="3695963" y="4639426"/>
                  <a:pt x="3697861" y="4629661"/>
                  <a:pt x="3702440" y="4620953"/>
                </a:cubicBezTo>
                <a:cubicBezTo>
                  <a:pt x="3707662" y="4611024"/>
                  <a:pt x="3719244" y="4604060"/>
                  <a:pt x="3721869" y="4593244"/>
                </a:cubicBezTo>
                <a:cubicBezTo>
                  <a:pt x="3729186" y="4563095"/>
                  <a:pt x="3721293" y="4530234"/>
                  <a:pt x="3731586" y="4500880"/>
                </a:cubicBezTo>
                <a:cubicBezTo>
                  <a:pt x="3735276" y="4490349"/>
                  <a:pt x="3749253" y="4484453"/>
                  <a:pt x="3760729" y="4482407"/>
                </a:cubicBezTo>
                <a:cubicBezTo>
                  <a:pt x="3802227" y="4475009"/>
                  <a:pt x="3844922" y="4476250"/>
                  <a:pt x="3887020" y="4473171"/>
                </a:cubicBezTo>
                <a:cubicBezTo>
                  <a:pt x="3890798" y="4458800"/>
                  <a:pt x="3896994" y="4417629"/>
                  <a:pt x="3916163" y="4408516"/>
                </a:cubicBezTo>
                <a:cubicBezTo>
                  <a:pt x="3933781" y="4400141"/>
                  <a:pt x="3955022" y="4402359"/>
                  <a:pt x="3974453" y="4399280"/>
                </a:cubicBezTo>
                <a:cubicBezTo>
                  <a:pt x="3977690" y="4390044"/>
                  <a:pt x="3978668" y="4379785"/>
                  <a:pt x="3984166" y="4371571"/>
                </a:cubicBezTo>
                <a:cubicBezTo>
                  <a:pt x="4001551" y="4345596"/>
                  <a:pt x="4042454" y="4297680"/>
                  <a:pt x="4042454" y="4297680"/>
                </a:cubicBezTo>
                <a:cubicBezTo>
                  <a:pt x="4048932" y="4279207"/>
                  <a:pt x="4053566" y="4260056"/>
                  <a:pt x="4061884" y="4242262"/>
                </a:cubicBezTo>
                <a:cubicBezTo>
                  <a:pt x="4066627" y="4232118"/>
                  <a:pt x="4079313" y="4225490"/>
                  <a:pt x="4081314" y="4214553"/>
                </a:cubicBezTo>
                <a:cubicBezTo>
                  <a:pt x="4092465" y="4153585"/>
                  <a:pt x="4086916" y="4090296"/>
                  <a:pt x="4100743" y="4029825"/>
                </a:cubicBezTo>
                <a:cubicBezTo>
                  <a:pt x="4103662" y="4017061"/>
                  <a:pt x="4116677" y="4005704"/>
                  <a:pt x="4129887" y="4002116"/>
                </a:cubicBezTo>
                <a:cubicBezTo>
                  <a:pt x="4164279" y="3992774"/>
                  <a:pt x="4201129" y="3995959"/>
                  <a:pt x="4236750" y="3992880"/>
                </a:cubicBezTo>
                <a:cubicBezTo>
                  <a:pt x="4249702" y="3980565"/>
                  <a:pt x="4260074" y="3965166"/>
                  <a:pt x="4275608" y="3955935"/>
                </a:cubicBezTo>
                <a:cubicBezTo>
                  <a:pt x="4286931" y="3949207"/>
                  <a:pt x="4301629" y="3950185"/>
                  <a:pt x="4314468" y="3946698"/>
                </a:cubicBezTo>
                <a:cubicBezTo>
                  <a:pt x="4386961" y="3927005"/>
                  <a:pt x="4288959" y="3943236"/>
                  <a:pt x="4431043" y="3928225"/>
                </a:cubicBezTo>
                <a:cubicBezTo>
                  <a:pt x="4443996" y="3915910"/>
                  <a:pt x="4467533" y="3908550"/>
                  <a:pt x="4469902" y="3891280"/>
                </a:cubicBezTo>
                <a:cubicBezTo>
                  <a:pt x="4483294" y="3793660"/>
                  <a:pt x="4469972" y="3752996"/>
                  <a:pt x="4450473" y="3678844"/>
                </a:cubicBezTo>
                <a:cubicBezTo>
                  <a:pt x="4453712" y="3644977"/>
                  <a:pt x="4446432" y="3608634"/>
                  <a:pt x="4460187" y="3577244"/>
                </a:cubicBezTo>
                <a:cubicBezTo>
                  <a:pt x="4465322" y="3565526"/>
                  <a:pt x="4486775" y="3573008"/>
                  <a:pt x="4499047" y="3568007"/>
                </a:cubicBezTo>
                <a:cubicBezTo>
                  <a:pt x="4564970" y="3541146"/>
                  <a:pt x="4548836" y="3543950"/>
                  <a:pt x="4531575" y="3548605"/>
                </a:cubicBezTo>
                <a:lnTo>
                  <a:pt x="4523114" y="3551025"/>
                </a:lnTo>
                <a:lnTo>
                  <a:pt x="4524975" y="3550462"/>
                </a:lnTo>
                <a:cubicBezTo>
                  <a:pt x="4531617" y="3548407"/>
                  <a:pt x="4541983" y="3545164"/>
                  <a:pt x="4557336" y="3540298"/>
                </a:cubicBezTo>
                <a:cubicBezTo>
                  <a:pt x="4570288" y="3527983"/>
                  <a:pt x="4582286" y="3514687"/>
                  <a:pt x="4596193" y="3503353"/>
                </a:cubicBezTo>
                <a:cubicBezTo>
                  <a:pt x="4650075" y="3459443"/>
                  <a:pt x="4677086" y="3501662"/>
                  <a:pt x="4615623" y="3355571"/>
                </a:cubicBezTo>
                <a:cubicBezTo>
                  <a:pt x="4609491" y="3340995"/>
                  <a:pt x="4583068" y="3350143"/>
                  <a:pt x="4567050" y="3346335"/>
                </a:cubicBezTo>
                <a:cubicBezTo>
                  <a:pt x="4557115" y="3343974"/>
                  <a:pt x="4547751" y="3339773"/>
                  <a:pt x="4537905" y="3337098"/>
                </a:cubicBezTo>
                <a:cubicBezTo>
                  <a:pt x="4525067" y="3333611"/>
                  <a:pt x="4512000" y="3330941"/>
                  <a:pt x="4499047" y="3327862"/>
                </a:cubicBezTo>
                <a:cubicBezTo>
                  <a:pt x="4489332" y="3321704"/>
                  <a:pt x="4480572" y="3313898"/>
                  <a:pt x="4469902" y="3309389"/>
                </a:cubicBezTo>
                <a:cubicBezTo>
                  <a:pt x="4451186" y="3301481"/>
                  <a:pt x="4428655" y="3301717"/>
                  <a:pt x="4411614" y="3290916"/>
                </a:cubicBezTo>
                <a:cubicBezTo>
                  <a:pt x="4392184" y="3278601"/>
                  <a:pt x="4369838" y="3269670"/>
                  <a:pt x="4353325" y="3253971"/>
                </a:cubicBezTo>
                <a:cubicBezTo>
                  <a:pt x="4343611" y="3244735"/>
                  <a:pt x="4336469" y="3232104"/>
                  <a:pt x="4324182" y="3226262"/>
                </a:cubicBezTo>
                <a:cubicBezTo>
                  <a:pt x="4309414" y="3219241"/>
                  <a:pt x="4291799" y="3220104"/>
                  <a:pt x="4275608" y="3217025"/>
                </a:cubicBezTo>
                <a:cubicBezTo>
                  <a:pt x="4265893" y="3210868"/>
                  <a:pt x="4257196" y="3202926"/>
                  <a:pt x="4246464" y="3198553"/>
                </a:cubicBezTo>
                <a:cubicBezTo>
                  <a:pt x="4234191" y="3193553"/>
                  <a:pt x="4220443" y="3192803"/>
                  <a:pt x="4207605" y="3189316"/>
                </a:cubicBezTo>
                <a:cubicBezTo>
                  <a:pt x="4132204" y="3168833"/>
                  <a:pt x="4237537" y="3185696"/>
                  <a:pt x="4081314" y="3170844"/>
                </a:cubicBezTo>
                <a:cubicBezTo>
                  <a:pt x="4068360" y="3167765"/>
                  <a:pt x="4051143" y="3171245"/>
                  <a:pt x="4042454" y="3161607"/>
                </a:cubicBezTo>
                <a:cubicBezTo>
                  <a:pt x="4029126" y="3146823"/>
                  <a:pt x="4037507" y="3119958"/>
                  <a:pt x="4023026" y="3106189"/>
                </a:cubicBezTo>
                <a:cubicBezTo>
                  <a:pt x="3983641" y="3068744"/>
                  <a:pt x="4000027" y="3090163"/>
                  <a:pt x="3974453" y="3041535"/>
                </a:cubicBezTo>
                <a:cubicBezTo>
                  <a:pt x="3967975" y="3013826"/>
                  <a:pt x="3970382" y="2982747"/>
                  <a:pt x="3955022" y="2958407"/>
                </a:cubicBezTo>
                <a:cubicBezTo>
                  <a:pt x="3948153" y="2947522"/>
                  <a:pt x="3929423" y="2950654"/>
                  <a:pt x="3916163" y="2949171"/>
                </a:cubicBezTo>
                <a:cubicBezTo>
                  <a:pt x="3874232" y="2944481"/>
                  <a:pt x="3831969" y="2943014"/>
                  <a:pt x="3789873" y="2939935"/>
                </a:cubicBezTo>
                <a:cubicBezTo>
                  <a:pt x="3789817" y="2939828"/>
                  <a:pt x="3749334" y="2855210"/>
                  <a:pt x="3731586" y="2838335"/>
                </a:cubicBezTo>
                <a:cubicBezTo>
                  <a:pt x="3723329" y="2830486"/>
                  <a:pt x="3713939" y="2821791"/>
                  <a:pt x="3702440" y="2819862"/>
                </a:cubicBezTo>
                <a:cubicBezTo>
                  <a:pt x="3657681" y="2812352"/>
                  <a:pt x="3611770" y="2813704"/>
                  <a:pt x="3566434" y="2810625"/>
                </a:cubicBezTo>
                <a:cubicBezTo>
                  <a:pt x="3492481" y="2787189"/>
                  <a:pt x="3528228" y="2795972"/>
                  <a:pt x="3459572" y="2782916"/>
                </a:cubicBezTo>
                <a:cubicBezTo>
                  <a:pt x="3449858" y="2776759"/>
                  <a:pt x="3440872" y="2769408"/>
                  <a:pt x="3430428" y="2764444"/>
                </a:cubicBezTo>
                <a:cubicBezTo>
                  <a:pt x="3421269" y="2760090"/>
                  <a:pt x="3409366" y="2761185"/>
                  <a:pt x="3401283" y="2755207"/>
                </a:cubicBezTo>
                <a:cubicBezTo>
                  <a:pt x="3379594" y="2739168"/>
                  <a:pt x="3342995" y="2699789"/>
                  <a:pt x="3342995" y="2699789"/>
                </a:cubicBezTo>
                <a:cubicBezTo>
                  <a:pt x="3259485" y="2709714"/>
                  <a:pt x="3199549" y="2696616"/>
                  <a:pt x="3138987" y="2745971"/>
                </a:cubicBezTo>
                <a:cubicBezTo>
                  <a:pt x="3130122" y="2753195"/>
                  <a:pt x="3126034" y="2764444"/>
                  <a:pt x="3119557" y="2773680"/>
                </a:cubicBezTo>
                <a:cubicBezTo>
                  <a:pt x="3116318" y="2782916"/>
                  <a:pt x="3117839" y="2795307"/>
                  <a:pt x="3109843" y="2801389"/>
                </a:cubicBezTo>
                <a:cubicBezTo>
                  <a:pt x="3099417" y="2809319"/>
                  <a:pt x="3083821" y="2807138"/>
                  <a:pt x="3070983" y="2810625"/>
                </a:cubicBezTo>
                <a:cubicBezTo>
                  <a:pt x="3061137" y="2813300"/>
                  <a:pt x="3051553" y="2816783"/>
                  <a:pt x="3041839" y="2819862"/>
                </a:cubicBezTo>
                <a:cubicBezTo>
                  <a:pt x="3009456" y="2813704"/>
                  <a:pt x="2976255" y="2810623"/>
                  <a:pt x="2944691" y="2801389"/>
                </a:cubicBezTo>
                <a:cubicBezTo>
                  <a:pt x="2904664" y="2789679"/>
                  <a:pt x="2908438" y="2762637"/>
                  <a:pt x="2896118" y="2727498"/>
                </a:cubicBezTo>
                <a:cubicBezTo>
                  <a:pt x="2881827" y="2686733"/>
                  <a:pt x="2890978" y="2708489"/>
                  <a:pt x="2866973" y="2662844"/>
                </a:cubicBezTo>
                <a:cubicBezTo>
                  <a:pt x="2870213" y="2632056"/>
                  <a:pt x="2871740" y="2601062"/>
                  <a:pt x="2876689" y="2570480"/>
                </a:cubicBezTo>
                <a:cubicBezTo>
                  <a:pt x="2878245" y="2560857"/>
                  <a:pt x="2891672" y="2551119"/>
                  <a:pt x="2886403" y="2542771"/>
                </a:cubicBezTo>
                <a:cubicBezTo>
                  <a:pt x="2878952" y="2530964"/>
                  <a:pt x="2860118" y="2531129"/>
                  <a:pt x="2847545" y="2524298"/>
                </a:cubicBezTo>
                <a:cubicBezTo>
                  <a:pt x="2837407" y="2518790"/>
                  <a:pt x="2827127" y="2513200"/>
                  <a:pt x="2818402" y="2505825"/>
                </a:cubicBezTo>
                <a:cubicBezTo>
                  <a:pt x="2797863" y="2488469"/>
                  <a:pt x="2760111" y="2450407"/>
                  <a:pt x="2760111" y="2450407"/>
                </a:cubicBezTo>
                <a:cubicBezTo>
                  <a:pt x="2756873" y="2441171"/>
                  <a:pt x="2752620" y="2432202"/>
                  <a:pt x="2750397" y="2422698"/>
                </a:cubicBezTo>
                <a:cubicBezTo>
                  <a:pt x="2746125" y="2404416"/>
                  <a:pt x="2755815" y="2379269"/>
                  <a:pt x="2740683" y="2367280"/>
                </a:cubicBezTo>
                <a:cubicBezTo>
                  <a:pt x="2727998" y="2357230"/>
                  <a:pt x="2708355" y="2373708"/>
                  <a:pt x="2692109" y="2376516"/>
                </a:cubicBezTo>
                <a:cubicBezTo>
                  <a:pt x="2672729" y="2379866"/>
                  <a:pt x="2653250" y="2382674"/>
                  <a:pt x="2633821" y="2385753"/>
                </a:cubicBezTo>
                <a:cubicBezTo>
                  <a:pt x="2627344" y="2394989"/>
                  <a:pt x="2618991" y="2403259"/>
                  <a:pt x="2614391" y="2413462"/>
                </a:cubicBezTo>
                <a:cubicBezTo>
                  <a:pt x="2576751" y="2496962"/>
                  <a:pt x="2634028" y="2408551"/>
                  <a:pt x="2585247" y="2478116"/>
                </a:cubicBezTo>
                <a:cubicBezTo>
                  <a:pt x="2530197" y="2471959"/>
                  <a:pt x="2473506" y="2473749"/>
                  <a:pt x="2420097" y="2459644"/>
                </a:cubicBezTo>
                <a:cubicBezTo>
                  <a:pt x="2410230" y="2457038"/>
                  <a:pt x="2410383" y="2441671"/>
                  <a:pt x="2410383" y="2431935"/>
                </a:cubicBezTo>
                <a:cubicBezTo>
                  <a:pt x="2410383" y="2348751"/>
                  <a:pt x="2406989" y="2264799"/>
                  <a:pt x="2420097" y="2182553"/>
                </a:cubicBezTo>
                <a:cubicBezTo>
                  <a:pt x="2423595" y="2160602"/>
                  <a:pt x="2451571" y="2148197"/>
                  <a:pt x="2458956" y="2127135"/>
                </a:cubicBezTo>
                <a:cubicBezTo>
                  <a:pt x="2471910" y="2090189"/>
                  <a:pt x="2458956" y="2102504"/>
                  <a:pt x="2497816" y="2090189"/>
                </a:cubicBezTo>
                <a:cubicBezTo>
                  <a:pt x="2501053" y="2074795"/>
                  <a:pt x="2498779" y="2057320"/>
                  <a:pt x="2507530" y="2044007"/>
                </a:cubicBezTo>
                <a:cubicBezTo>
                  <a:pt x="2511833" y="2037459"/>
                  <a:pt x="2564570" y="2004774"/>
                  <a:pt x="2575533" y="1997825"/>
                </a:cubicBezTo>
                <a:cubicBezTo>
                  <a:pt x="2598201" y="2000904"/>
                  <a:pt x="2620794" y="2004518"/>
                  <a:pt x="2643535" y="2007062"/>
                </a:cubicBezTo>
                <a:cubicBezTo>
                  <a:pt x="2675856" y="2010677"/>
                  <a:pt x="2708581" y="2011211"/>
                  <a:pt x="2740683" y="2016298"/>
                </a:cubicBezTo>
                <a:cubicBezTo>
                  <a:pt x="2784504" y="2023242"/>
                  <a:pt x="2809876" y="2032069"/>
                  <a:pt x="2847545" y="2044007"/>
                </a:cubicBezTo>
                <a:cubicBezTo>
                  <a:pt x="2888561" y="2102504"/>
                  <a:pt x="2842147" y="2044006"/>
                  <a:pt x="2896118" y="2090189"/>
                </a:cubicBezTo>
                <a:cubicBezTo>
                  <a:pt x="2919946" y="2110578"/>
                  <a:pt x="2964121" y="2154844"/>
                  <a:pt x="2964121" y="2154844"/>
                </a:cubicBezTo>
                <a:cubicBezTo>
                  <a:pt x="2970751" y="2173757"/>
                  <a:pt x="2975882" y="2196488"/>
                  <a:pt x="2993265" y="2210262"/>
                </a:cubicBezTo>
                <a:cubicBezTo>
                  <a:pt x="3004391" y="2219077"/>
                  <a:pt x="3019172" y="2222577"/>
                  <a:pt x="3032125" y="2228735"/>
                </a:cubicBezTo>
                <a:cubicBezTo>
                  <a:pt x="3031234" y="2215191"/>
                  <a:pt x="3036959" y="2099381"/>
                  <a:pt x="3012695" y="2053244"/>
                </a:cubicBezTo>
                <a:cubicBezTo>
                  <a:pt x="3007474" y="2043315"/>
                  <a:pt x="2999742" y="2034771"/>
                  <a:pt x="2993265" y="2025535"/>
                </a:cubicBezTo>
                <a:cubicBezTo>
                  <a:pt x="2980623" y="1977449"/>
                  <a:pt x="2965296" y="1940733"/>
                  <a:pt x="3002981" y="1886989"/>
                </a:cubicBezTo>
                <a:cubicBezTo>
                  <a:pt x="3011013" y="1875533"/>
                  <a:pt x="3028886" y="1899304"/>
                  <a:pt x="3041839" y="1905462"/>
                </a:cubicBezTo>
                <a:cubicBezTo>
                  <a:pt x="3074221" y="1902383"/>
                  <a:pt x="3108112" y="1906010"/>
                  <a:pt x="3138987" y="1896225"/>
                </a:cubicBezTo>
                <a:cubicBezTo>
                  <a:pt x="3150063" y="1892715"/>
                  <a:pt x="3150161" y="1876365"/>
                  <a:pt x="3158415" y="1868516"/>
                </a:cubicBezTo>
                <a:cubicBezTo>
                  <a:pt x="3166671" y="1860667"/>
                  <a:pt x="3177845" y="1856201"/>
                  <a:pt x="3187560" y="1850044"/>
                </a:cubicBezTo>
                <a:cubicBezTo>
                  <a:pt x="3194036" y="1782312"/>
                  <a:pt x="3167912" y="1703813"/>
                  <a:pt x="3206989" y="1646845"/>
                </a:cubicBezTo>
                <a:cubicBezTo>
                  <a:pt x="3230054" y="1613221"/>
                  <a:pt x="3292485" y="1647951"/>
                  <a:pt x="3333282" y="1637608"/>
                </a:cubicBezTo>
                <a:cubicBezTo>
                  <a:pt x="3344562" y="1634748"/>
                  <a:pt x="3346234" y="1619135"/>
                  <a:pt x="3352711" y="1609899"/>
                </a:cubicBezTo>
                <a:cubicBezTo>
                  <a:pt x="3359186" y="1591426"/>
                  <a:pt x="3360779" y="1570682"/>
                  <a:pt x="3372139" y="1554481"/>
                </a:cubicBezTo>
                <a:cubicBezTo>
                  <a:pt x="3386476" y="1534035"/>
                  <a:pt x="3398273" y="1513287"/>
                  <a:pt x="3420713" y="1499063"/>
                </a:cubicBezTo>
                <a:cubicBezTo>
                  <a:pt x="3429235" y="1493662"/>
                  <a:pt x="3439756" y="1491427"/>
                  <a:pt x="3449857" y="1489826"/>
                </a:cubicBezTo>
                <a:cubicBezTo>
                  <a:pt x="3478781" y="1485243"/>
                  <a:pt x="3508146" y="1483669"/>
                  <a:pt x="3537290" y="1480590"/>
                </a:cubicBezTo>
                <a:cubicBezTo>
                  <a:pt x="3550243" y="1477511"/>
                  <a:pt x="3562852" y="1472503"/>
                  <a:pt x="3576149" y="1471354"/>
                </a:cubicBezTo>
                <a:cubicBezTo>
                  <a:pt x="3634288" y="1466329"/>
                  <a:pt x="3698192" y="1485750"/>
                  <a:pt x="3751014" y="1462117"/>
                </a:cubicBezTo>
                <a:cubicBezTo>
                  <a:pt x="3771732" y="1452847"/>
                  <a:pt x="3753080" y="1416131"/>
                  <a:pt x="3741299" y="1397463"/>
                </a:cubicBezTo>
                <a:cubicBezTo>
                  <a:pt x="3716890" y="1358786"/>
                  <a:pt x="3621767" y="1363007"/>
                  <a:pt x="3595579" y="1360517"/>
                </a:cubicBezTo>
                <a:cubicBezTo>
                  <a:pt x="3598817" y="1335887"/>
                  <a:pt x="3594690" y="1309309"/>
                  <a:pt x="3605293" y="1286626"/>
                </a:cubicBezTo>
                <a:cubicBezTo>
                  <a:pt x="3609451" y="1277729"/>
                  <a:pt x="3624300" y="1278767"/>
                  <a:pt x="3634437" y="1277390"/>
                </a:cubicBezTo>
                <a:cubicBezTo>
                  <a:pt x="3669845" y="1272581"/>
                  <a:pt x="3705678" y="1271233"/>
                  <a:pt x="3741299" y="1268154"/>
                </a:cubicBezTo>
                <a:cubicBezTo>
                  <a:pt x="3751013" y="1261996"/>
                  <a:pt x="3764651" y="1240043"/>
                  <a:pt x="3770443" y="1249681"/>
                </a:cubicBezTo>
                <a:cubicBezTo>
                  <a:pt x="3784992" y="1273887"/>
                  <a:pt x="3775338" y="1305308"/>
                  <a:pt x="3780159" y="1332808"/>
                </a:cubicBezTo>
                <a:cubicBezTo>
                  <a:pt x="3781842" y="1342411"/>
                  <a:pt x="3787059" y="1351156"/>
                  <a:pt x="3789873" y="1360517"/>
                </a:cubicBezTo>
                <a:cubicBezTo>
                  <a:pt x="3793540" y="1372723"/>
                  <a:pt x="3791039" y="1387711"/>
                  <a:pt x="3799587" y="1397463"/>
                </a:cubicBezTo>
                <a:cubicBezTo>
                  <a:pt x="3808858" y="1408041"/>
                  <a:pt x="3825492" y="1409778"/>
                  <a:pt x="3838447" y="1415936"/>
                </a:cubicBezTo>
                <a:cubicBezTo>
                  <a:pt x="3867589" y="1412857"/>
                  <a:pt x="3897205" y="1412541"/>
                  <a:pt x="3925878" y="1406699"/>
                </a:cubicBezTo>
                <a:cubicBezTo>
                  <a:pt x="3942929" y="1403225"/>
                  <a:pt x="3958124" y="1394048"/>
                  <a:pt x="3974453" y="1388226"/>
                </a:cubicBezTo>
                <a:cubicBezTo>
                  <a:pt x="3984039" y="1384808"/>
                  <a:pt x="3993881" y="1382069"/>
                  <a:pt x="4003596" y="1378990"/>
                </a:cubicBezTo>
                <a:cubicBezTo>
                  <a:pt x="4000358" y="1348202"/>
                  <a:pt x="4010280" y="1313353"/>
                  <a:pt x="3993881" y="1286626"/>
                </a:cubicBezTo>
                <a:cubicBezTo>
                  <a:pt x="3983561" y="1269806"/>
                  <a:pt x="3955022" y="1274312"/>
                  <a:pt x="3935592" y="1268154"/>
                </a:cubicBezTo>
                <a:cubicBezTo>
                  <a:pt x="3862351" y="1244942"/>
                  <a:pt x="3952620" y="1276248"/>
                  <a:pt x="3877304" y="1240445"/>
                </a:cubicBezTo>
                <a:cubicBezTo>
                  <a:pt x="3868145" y="1236091"/>
                  <a:pt x="3857874" y="1234287"/>
                  <a:pt x="3848160" y="1231208"/>
                </a:cubicBezTo>
                <a:cubicBezTo>
                  <a:pt x="3844921" y="1221972"/>
                  <a:pt x="3840748" y="1212986"/>
                  <a:pt x="3838447" y="1203499"/>
                </a:cubicBezTo>
                <a:cubicBezTo>
                  <a:pt x="3831020" y="1172906"/>
                  <a:pt x="3846494" y="1128552"/>
                  <a:pt x="3819017" y="1111136"/>
                </a:cubicBezTo>
                <a:cubicBezTo>
                  <a:pt x="3772833" y="1081862"/>
                  <a:pt x="3800948" y="1096173"/>
                  <a:pt x="3731586" y="1074190"/>
                </a:cubicBezTo>
                <a:lnTo>
                  <a:pt x="3702440" y="1064954"/>
                </a:lnTo>
                <a:cubicBezTo>
                  <a:pt x="3692726" y="1061875"/>
                  <a:pt x="3683338" y="1057626"/>
                  <a:pt x="3673296" y="1055717"/>
                </a:cubicBezTo>
                <a:lnTo>
                  <a:pt x="3624723" y="1046481"/>
                </a:lnTo>
                <a:lnTo>
                  <a:pt x="3585863" y="991062"/>
                </a:lnTo>
                <a:cubicBezTo>
                  <a:pt x="3579387" y="981827"/>
                  <a:pt x="3573439" y="972235"/>
                  <a:pt x="3566434" y="963354"/>
                </a:cubicBezTo>
                <a:cubicBezTo>
                  <a:pt x="3556720" y="951039"/>
                  <a:pt x="3546702" y="938935"/>
                  <a:pt x="3537290" y="926408"/>
                </a:cubicBezTo>
                <a:cubicBezTo>
                  <a:pt x="3530504" y="917375"/>
                  <a:pt x="3526830" y="905805"/>
                  <a:pt x="3517861" y="898699"/>
                </a:cubicBezTo>
                <a:cubicBezTo>
                  <a:pt x="3506735" y="889884"/>
                  <a:pt x="3492447" y="885340"/>
                  <a:pt x="3479001" y="880226"/>
                </a:cubicBezTo>
                <a:cubicBezTo>
                  <a:pt x="3459986" y="872994"/>
                  <a:pt x="3420713" y="861754"/>
                  <a:pt x="3420713" y="861754"/>
                </a:cubicBezTo>
                <a:cubicBezTo>
                  <a:pt x="3392845" y="872352"/>
                  <a:pt x="3378179" y="877077"/>
                  <a:pt x="3371127" y="879069"/>
                </a:cubicBezTo>
                <a:lnTo>
                  <a:pt x="3367264" y="879993"/>
                </a:lnTo>
                <a:lnTo>
                  <a:pt x="3367235" y="879981"/>
                </a:lnTo>
                <a:cubicBezTo>
                  <a:pt x="3365938" y="880149"/>
                  <a:pt x="3365149" y="880419"/>
                  <a:pt x="3365564" y="880398"/>
                </a:cubicBezTo>
                <a:lnTo>
                  <a:pt x="3367264" y="879993"/>
                </a:lnTo>
                <a:lnTo>
                  <a:pt x="3375509" y="883325"/>
                </a:lnTo>
                <a:cubicBezTo>
                  <a:pt x="3376570" y="886938"/>
                  <a:pt x="3374071" y="894094"/>
                  <a:pt x="3362425" y="907936"/>
                </a:cubicBezTo>
                <a:cubicBezTo>
                  <a:pt x="3355132" y="916604"/>
                  <a:pt x="3343724" y="921444"/>
                  <a:pt x="3333282" y="926408"/>
                </a:cubicBezTo>
                <a:cubicBezTo>
                  <a:pt x="3319338" y="933035"/>
                  <a:pt x="3277736" y="941920"/>
                  <a:pt x="3265277" y="944881"/>
                </a:cubicBezTo>
                <a:cubicBezTo>
                  <a:pt x="3262040" y="932566"/>
                  <a:pt x="3260822" y="919604"/>
                  <a:pt x="3255563" y="907936"/>
                </a:cubicBezTo>
                <a:cubicBezTo>
                  <a:pt x="3243294" y="880716"/>
                  <a:pt x="3226997" y="874710"/>
                  <a:pt x="3206989" y="852517"/>
                </a:cubicBezTo>
                <a:cubicBezTo>
                  <a:pt x="3183344" y="826289"/>
                  <a:pt x="3181793" y="819779"/>
                  <a:pt x="3178429" y="816154"/>
                </a:cubicBezTo>
                <a:lnTo>
                  <a:pt x="3177111" y="815400"/>
                </a:lnTo>
                <a:lnTo>
                  <a:pt x="3177845" y="815572"/>
                </a:lnTo>
                <a:cubicBezTo>
                  <a:pt x="3242922" y="815572"/>
                  <a:pt x="3248820" y="811552"/>
                  <a:pt x="3294421" y="797099"/>
                </a:cubicBezTo>
                <a:cubicBezTo>
                  <a:pt x="3326804" y="800178"/>
                  <a:pt x="3359352" y="801960"/>
                  <a:pt x="3391569" y="806336"/>
                </a:cubicBezTo>
                <a:cubicBezTo>
                  <a:pt x="3404787" y="808131"/>
                  <a:pt x="3417685" y="811786"/>
                  <a:pt x="3430428" y="815572"/>
                </a:cubicBezTo>
                <a:cubicBezTo>
                  <a:pt x="3469525" y="827188"/>
                  <a:pt x="3507370" y="842687"/>
                  <a:pt x="3547005" y="852517"/>
                </a:cubicBezTo>
                <a:cubicBezTo>
                  <a:pt x="3791525" y="913163"/>
                  <a:pt x="3583435" y="848669"/>
                  <a:pt x="3683011" y="880226"/>
                </a:cubicBezTo>
                <a:cubicBezTo>
                  <a:pt x="3689487" y="870990"/>
                  <a:pt x="3701545" y="863585"/>
                  <a:pt x="3702440" y="852517"/>
                </a:cubicBezTo>
                <a:cubicBezTo>
                  <a:pt x="3706974" y="796492"/>
                  <a:pt x="3705248" y="768900"/>
                  <a:pt x="3673296" y="732445"/>
                </a:cubicBezTo>
                <a:cubicBezTo>
                  <a:pt x="3664501" y="722410"/>
                  <a:pt x="3652947" y="714771"/>
                  <a:pt x="3644152" y="704736"/>
                </a:cubicBezTo>
                <a:cubicBezTo>
                  <a:pt x="3628044" y="686356"/>
                  <a:pt x="3614671" y="655207"/>
                  <a:pt x="3595579" y="640081"/>
                </a:cubicBezTo>
                <a:cubicBezTo>
                  <a:pt x="3587712" y="633848"/>
                  <a:pt x="3576149" y="633924"/>
                  <a:pt x="3566434" y="630845"/>
                </a:cubicBezTo>
                <a:cubicBezTo>
                  <a:pt x="3559958" y="621609"/>
                  <a:pt x="3555260" y="610985"/>
                  <a:pt x="3547005" y="603136"/>
                </a:cubicBezTo>
                <a:cubicBezTo>
                  <a:pt x="3538749" y="595287"/>
                  <a:pt x="3528304" y="589628"/>
                  <a:pt x="3517861" y="584663"/>
                </a:cubicBezTo>
                <a:cubicBezTo>
                  <a:pt x="3485308" y="569188"/>
                  <a:pt x="3428994" y="569117"/>
                  <a:pt x="3401283" y="566190"/>
                </a:cubicBezTo>
                <a:cubicBezTo>
                  <a:pt x="3388826" y="563229"/>
                  <a:pt x="3347222" y="554345"/>
                  <a:pt x="3333282" y="547717"/>
                </a:cubicBezTo>
                <a:cubicBezTo>
                  <a:pt x="3322838" y="542753"/>
                  <a:pt x="3314580" y="534209"/>
                  <a:pt x="3304137" y="529245"/>
                </a:cubicBezTo>
                <a:cubicBezTo>
                  <a:pt x="3294979" y="524891"/>
                  <a:pt x="3284152" y="524362"/>
                  <a:pt x="3274993" y="520008"/>
                </a:cubicBezTo>
                <a:cubicBezTo>
                  <a:pt x="3264549" y="515044"/>
                  <a:pt x="3256580" y="505909"/>
                  <a:pt x="3245849" y="501536"/>
                </a:cubicBezTo>
                <a:cubicBezTo>
                  <a:pt x="3233576" y="496535"/>
                  <a:pt x="3219657" y="496313"/>
                  <a:pt x="3206989" y="492299"/>
                </a:cubicBezTo>
                <a:cubicBezTo>
                  <a:pt x="3113386" y="462633"/>
                  <a:pt x="3205822" y="481338"/>
                  <a:pt x="3100127" y="464590"/>
                </a:cubicBezTo>
                <a:cubicBezTo>
                  <a:pt x="3074510" y="452411"/>
                  <a:pt x="3039990" y="434723"/>
                  <a:pt x="3012695" y="427645"/>
                </a:cubicBezTo>
                <a:cubicBezTo>
                  <a:pt x="2977800" y="418597"/>
                  <a:pt x="2882319" y="411554"/>
                  <a:pt x="2857259" y="409172"/>
                </a:cubicBezTo>
                <a:cubicBezTo>
                  <a:pt x="2807651" y="393451"/>
                  <a:pt x="2797249" y="387968"/>
                  <a:pt x="2747781" y="396217"/>
                </a:cubicBezTo>
                <a:lnTo>
                  <a:pt x="2682595" y="409132"/>
                </a:lnTo>
                <a:lnTo>
                  <a:pt x="2682516" y="407670"/>
                </a:lnTo>
                <a:cubicBezTo>
                  <a:pt x="2683271" y="403719"/>
                  <a:pt x="2682745" y="398036"/>
                  <a:pt x="2686523" y="396240"/>
                </a:cubicBezTo>
                <a:cubicBezTo>
                  <a:pt x="2710278" y="384948"/>
                  <a:pt x="2793745" y="385199"/>
                  <a:pt x="2802735" y="384810"/>
                </a:cubicBezTo>
                <a:lnTo>
                  <a:pt x="2898911" y="381000"/>
                </a:lnTo>
                <a:cubicBezTo>
                  <a:pt x="2906926" y="379730"/>
                  <a:pt x="2914912" y="378282"/>
                  <a:pt x="2922955" y="377190"/>
                </a:cubicBezTo>
                <a:cubicBezTo>
                  <a:pt x="2942965" y="374472"/>
                  <a:pt x="2963672" y="374993"/>
                  <a:pt x="2983065" y="369570"/>
                </a:cubicBezTo>
                <a:cubicBezTo>
                  <a:pt x="2987685" y="368278"/>
                  <a:pt x="2987997" y="361658"/>
                  <a:pt x="2991079" y="358140"/>
                </a:cubicBezTo>
                <a:cubicBezTo>
                  <a:pt x="2994707" y="354001"/>
                  <a:pt x="2997922" y="348898"/>
                  <a:pt x="3003101" y="346711"/>
                </a:cubicBezTo>
                <a:cubicBezTo>
                  <a:pt x="3010526" y="343573"/>
                  <a:pt x="3019214" y="344576"/>
                  <a:pt x="3027145" y="342900"/>
                </a:cubicBezTo>
                <a:cubicBezTo>
                  <a:pt x="3031268" y="342029"/>
                  <a:pt x="3035160" y="340360"/>
                  <a:pt x="3039167" y="339090"/>
                </a:cubicBezTo>
                <a:cubicBezTo>
                  <a:pt x="3043175" y="335280"/>
                  <a:pt x="3046474" y="330649"/>
                  <a:pt x="3051189" y="327660"/>
                </a:cubicBezTo>
                <a:cubicBezTo>
                  <a:pt x="3054704" y="325432"/>
                  <a:pt x="3060972" y="327256"/>
                  <a:pt x="3063211" y="323850"/>
                </a:cubicBezTo>
                <a:lnTo>
                  <a:pt x="3070643" y="299120"/>
                </a:lnTo>
                <a:lnTo>
                  <a:pt x="3075233" y="297180"/>
                </a:lnTo>
                <a:cubicBezTo>
                  <a:pt x="3086416" y="287515"/>
                  <a:pt x="3098909" y="278655"/>
                  <a:pt x="3107292" y="266700"/>
                </a:cubicBezTo>
                <a:cubicBezTo>
                  <a:pt x="3109963" y="262890"/>
                  <a:pt x="3110834" y="256971"/>
                  <a:pt x="3115305" y="255270"/>
                </a:cubicBezTo>
                <a:cubicBezTo>
                  <a:pt x="3125306" y="251467"/>
                  <a:pt x="3136720" y="253017"/>
                  <a:pt x="3147365" y="251460"/>
                </a:cubicBezTo>
                <a:cubicBezTo>
                  <a:pt x="3154097" y="250475"/>
                  <a:pt x="3160830" y="249354"/>
                  <a:pt x="3167400" y="247650"/>
                </a:cubicBezTo>
                <a:cubicBezTo>
                  <a:pt x="3249736" y="226301"/>
                  <a:pt x="3139781" y="252861"/>
                  <a:pt x="3211482" y="232410"/>
                </a:cubicBezTo>
                <a:cubicBezTo>
                  <a:pt x="3218005" y="230549"/>
                  <a:pt x="3224870" y="230005"/>
                  <a:pt x="3231519" y="228600"/>
                </a:cubicBezTo>
                <a:cubicBezTo>
                  <a:pt x="3236896" y="227464"/>
                  <a:pt x="3242205" y="226060"/>
                  <a:pt x="3247548" y="224790"/>
                </a:cubicBezTo>
                <a:cubicBezTo>
                  <a:pt x="3252463" y="221052"/>
                  <a:pt x="3271101" y="205974"/>
                  <a:pt x="3279607" y="201930"/>
                </a:cubicBezTo>
                <a:cubicBezTo>
                  <a:pt x="3283385" y="200134"/>
                  <a:pt x="3287621" y="199390"/>
                  <a:pt x="3291629" y="198120"/>
                </a:cubicBezTo>
                <a:cubicBezTo>
                  <a:pt x="3314666" y="168916"/>
                  <a:pt x="3292234" y="193831"/>
                  <a:pt x="3315673" y="175260"/>
                </a:cubicBezTo>
                <a:cubicBezTo>
                  <a:pt x="3320026" y="171811"/>
                  <a:pt x="3322979" y="166819"/>
                  <a:pt x="3327694" y="163830"/>
                </a:cubicBezTo>
                <a:cubicBezTo>
                  <a:pt x="3330836" y="161838"/>
                  <a:pt x="3354009" y="156464"/>
                  <a:pt x="3355746" y="156210"/>
                </a:cubicBezTo>
                <a:cubicBezTo>
                  <a:pt x="3367701" y="154461"/>
                  <a:pt x="3379822" y="153920"/>
                  <a:pt x="3391812" y="152400"/>
                </a:cubicBezTo>
                <a:cubicBezTo>
                  <a:pt x="3412867" y="149731"/>
                  <a:pt x="3413682" y="149107"/>
                  <a:pt x="3431885" y="144780"/>
                </a:cubicBezTo>
                <a:cubicBezTo>
                  <a:pt x="3437228" y="146050"/>
                  <a:pt x="3442619" y="147151"/>
                  <a:pt x="3447914" y="148590"/>
                </a:cubicBezTo>
                <a:cubicBezTo>
                  <a:pt x="3451976" y="149693"/>
                  <a:pt x="3455839" y="151426"/>
                  <a:pt x="3459936" y="152400"/>
                </a:cubicBezTo>
                <a:lnTo>
                  <a:pt x="3491995" y="160020"/>
                </a:lnTo>
                <a:cubicBezTo>
                  <a:pt x="3506688" y="159385"/>
                  <a:pt x="3521474" y="159582"/>
                  <a:pt x="3536214" y="159363"/>
                </a:cubicBezTo>
                <a:lnTo>
                  <a:pt x="3567011" y="157154"/>
                </a:lnTo>
                <a:lnTo>
                  <a:pt x="3564127" y="160021"/>
                </a:lnTo>
                <a:cubicBezTo>
                  <a:pt x="3554063" y="167196"/>
                  <a:pt x="3539479" y="173643"/>
                  <a:pt x="3528061" y="179071"/>
                </a:cubicBezTo>
                <a:cubicBezTo>
                  <a:pt x="3514703" y="180340"/>
                  <a:pt x="3501151" y="180378"/>
                  <a:pt x="3487988" y="182880"/>
                </a:cubicBezTo>
                <a:cubicBezTo>
                  <a:pt x="3480934" y="184222"/>
                  <a:pt x="3474687" y="188100"/>
                  <a:pt x="3467951" y="190501"/>
                </a:cubicBezTo>
                <a:cubicBezTo>
                  <a:pt x="3456453" y="194600"/>
                  <a:pt x="3452532" y="195118"/>
                  <a:pt x="3439900" y="198121"/>
                </a:cubicBezTo>
                <a:cubicBezTo>
                  <a:pt x="3408433" y="200422"/>
                  <a:pt x="3357734" y="203204"/>
                  <a:pt x="3327694" y="209551"/>
                </a:cubicBezTo>
                <a:cubicBezTo>
                  <a:pt x="3322993" y="210544"/>
                  <a:pt x="3319854" y="214898"/>
                  <a:pt x="3315673" y="217171"/>
                </a:cubicBezTo>
                <a:cubicBezTo>
                  <a:pt x="3310486" y="219988"/>
                  <a:pt x="3302544" y="219825"/>
                  <a:pt x="3299643" y="224790"/>
                </a:cubicBezTo>
                <a:cubicBezTo>
                  <a:pt x="3295057" y="232641"/>
                  <a:pt x="3286473" y="249283"/>
                  <a:pt x="3295636" y="251460"/>
                </a:cubicBezTo>
                <a:cubicBezTo>
                  <a:pt x="3504957" y="301215"/>
                  <a:pt x="3383291" y="227011"/>
                  <a:pt x="3439900" y="262890"/>
                </a:cubicBezTo>
                <a:cubicBezTo>
                  <a:pt x="3449250" y="265431"/>
                  <a:pt x="3458416" y="268698"/>
                  <a:pt x="3467951" y="270511"/>
                </a:cubicBezTo>
                <a:cubicBezTo>
                  <a:pt x="3478511" y="272519"/>
                  <a:pt x="3490168" y="270163"/>
                  <a:pt x="3500010" y="274321"/>
                </a:cubicBezTo>
                <a:cubicBezTo>
                  <a:pt x="3503870" y="275951"/>
                  <a:pt x="3502681" y="281941"/>
                  <a:pt x="3504017" y="285751"/>
                </a:cubicBezTo>
                <a:cubicBezTo>
                  <a:pt x="3508024" y="288291"/>
                  <a:pt x="3512339" y="290440"/>
                  <a:pt x="3516039" y="293371"/>
                </a:cubicBezTo>
                <a:cubicBezTo>
                  <a:pt x="3520392" y="296820"/>
                  <a:pt x="3523449" y="301669"/>
                  <a:pt x="3528061" y="304801"/>
                </a:cubicBezTo>
                <a:cubicBezTo>
                  <a:pt x="3532922" y="308102"/>
                  <a:pt x="3538747" y="309881"/>
                  <a:pt x="3544090" y="312421"/>
                </a:cubicBezTo>
                <a:cubicBezTo>
                  <a:pt x="3544090" y="312421"/>
                  <a:pt x="3592784" y="317484"/>
                  <a:pt x="3616222" y="323851"/>
                </a:cubicBezTo>
                <a:cubicBezTo>
                  <a:pt x="3621671" y="325331"/>
                  <a:pt x="3622816" y="333733"/>
                  <a:pt x="3628244" y="335281"/>
                </a:cubicBezTo>
                <a:cubicBezTo>
                  <a:pt x="3650331" y="341581"/>
                  <a:pt x="3673717" y="342609"/>
                  <a:pt x="3696368" y="346711"/>
                </a:cubicBezTo>
                <a:cubicBezTo>
                  <a:pt x="3701779" y="347691"/>
                  <a:pt x="3707055" y="349251"/>
                  <a:pt x="3712398" y="350521"/>
                </a:cubicBezTo>
                <a:cubicBezTo>
                  <a:pt x="3804794" y="356377"/>
                  <a:pt x="3808179" y="337529"/>
                  <a:pt x="3856660" y="373381"/>
                </a:cubicBezTo>
                <a:cubicBezTo>
                  <a:pt x="3861135" y="376689"/>
                  <a:pt x="3864329" y="381361"/>
                  <a:pt x="3868682" y="384811"/>
                </a:cubicBezTo>
                <a:cubicBezTo>
                  <a:pt x="3872383" y="387742"/>
                  <a:pt x="3878550" y="388335"/>
                  <a:pt x="3880704" y="392431"/>
                </a:cubicBezTo>
                <a:cubicBezTo>
                  <a:pt x="3880964" y="392924"/>
                  <a:pt x="3884452" y="421649"/>
                  <a:pt x="3888719" y="426721"/>
                </a:cubicBezTo>
                <a:cubicBezTo>
                  <a:pt x="3911514" y="453812"/>
                  <a:pt x="3896089" y="398957"/>
                  <a:pt x="3904748" y="464821"/>
                </a:cubicBezTo>
                <a:cubicBezTo>
                  <a:pt x="3904748" y="464821"/>
                  <a:pt x="3923905" y="482187"/>
                  <a:pt x="3932800" y="491491"/>
                </a:cubicBezTo>
                <a:cubicBezTo>
                  <a:pt x="3944360" y="503581"/>
                  <a:pt x="3945454" y="507932"/>
                  <a:pt x="3952836" y="521971"/>
                </a:cubicBezTo>
                <a:lnTo>
                  <a:pt x="4024968" y="525780"/>
                </a:lnTo>
                <a:cubicBezTo>
                  <a:pt x="4033403" y="526227"/>
                  <a:pt x="4044584" y="526559"/>
                  <a:pt x="4049012" y="533401"/>
                </a:cubicBezTo>
                <a:cubicBezTo>
                  <a:pt x="4056839" y="545494"/>
                  <a:pt x="4054355" y="561341"/>
                  <a:pt x="4057027" y="575310"/>
                </a:cubicBezTo>
                <a:cubicBezTo>
                  <a:pt x="4027279" y="578454"/>
                  <a:pt x="4001634" y="579613"/>
                  <a:pt x="3972874" y="590551"/>
                </a:cubicBezTo>
                <a:cubicBezTo>
                  <a:pt x="3967611" y="592552"/>
                  <a:pt x="3962125" y="596731"/>
                  <a:pt x="3960851" y="601981"/>
                </a:cubicBezTo>
                <a:cubicBezTo>
                  <a:pt x="3953884" y="630684"/>
                  <a:pt x="3952836" y="660401"/>
                  <a:pt x="3948829" y="689611"/>
                </a:cubicBezTo>
                <a:cubicBezTo>
                  <a:pt x="3952836" y="693420"/>
                  <a:pt x="3956497" y="697591"/>
                  <a:pt x="3960851" y="701041"/>
                </a:cubicBezTo>
                <a:cubicBezTo>
                  <a:pt x="3964551" y="703972"/>
                  <a:pt x="3968865" y="706120"/>
                  <a:pt x="3972874" y="708661"/>
                </a:cubicBezTo>
                <a:cubicBezTo>
                  <a:pt x="3985834" y="716875"/>
                  <a:pt x="4000270" y="722912"/>
                  <a:pt x="4012946" y="731520"/>
                </a:cubicBezTo>
                <a:cubicBezTo>
                  <a:pt x="4019095" y="735697"/>
                  <a:pt x="4023633" y="741680"/>
                  <a:pt x="4028975" y="746761"/>
                </a:cubicBezTo>
                <a:cubicBezTo>
                  <a:pt x="4032381" y="749998"/>
                  <a:pt x="4036991" y="751841"/>
                  <a:pt x="4040997" y="754380"/>
                </a:cubicBezTo>
                <a:cubicBezTo>
                  <a:pt x="4047596" y="758563"/>
                  <a:pt x="4071269" y="771409"/>
                  <a:pt x="4077063" y="781050"/>
                </a:cubicBezTo>
                <a:cubicBezTo>
                  <a:pt x="4079796" y="785597"/>
                  <a:pt x="4078901" y="791478"/>
                  <a:pt x="4081070" y="796291"/>
                </a:cubicBezTo>
                <a:cubicBezTo>
                  <a:pt x="4096692" y="830945"/>
                  <a:pt x="4083762" y="772296"/>
                  <a:pt x="4093093" y="834391"/>
                </a:cubicBezTo>
                <a:cubicBezTo>
                  <a:pt x="4097588" y="847213"/>
                  <a:pt x="4097191" y="847879"/>
                  <a:pt x="4105114" y="861060"/>
                </a:cubicBezTo>
                <a:cubicBezTo>
                  <a:pt x="4107504" y="865037"/>
                  <a:pt x="4110975" y="868394"/>
                  <a:pt x="4113129" y="872491"/>
                </a:cubicBezTo>
                <a:cubicBezTo>
                  <a:pt x="4115018" y="876083"/>
                  <a:pt x="4114432" y="880836"/>
                  <a:pt x="4117136" y="883921"/>
                </a:cubicBezTo>
                <a:cubicBezTo>
                  <a:pt x="4121412" y="888799"/>
                  <a:pt x="4128095" y="891217"/>
                  <a:pt x="4133166" y="895351"/>
                </a:cubicBezTo>
                <a:cubicBezTo>
                  <a:pt x="4137469" y="898857"/>
                  <a:pt x="4141180" y="902971"/>
                  <a:pt x="4145188" y="906781"/>
                </a:cubicBezTo>
                <a:cubicBezTo>
                  <a:pt x="4177246" y="909321"/>
                  <a:pt x="4209193" y="914401"/>
                  <a:pt x="4241364" y="914401"/>
                </a:cubicBezTo>
                <a:cubicBezTo>
                  <a:pt x="4246180" y="914401"/>
                  <a:pt x="4250376" y="910357"/>
                  <a:pt x="4253385" y="906781"/>
                </a:cubicBezTo>
                <a:cubicBezTo>
                  <a:pt x="4256025" y="903645"/>
                  <a:pt x="4256057" y="899160"/>
                  <a:pt x="4257393" y="895351"/>
                </a:cubicBezTo>
                <a:cubicBezTo>
                  <a:pt x="4257393" y="895351"/>
                  <a:pt x="4274188" y="886141"/>
                  <a:pt x="4281437" y="880110"/>
                </a:cubicBezTo>
                <a:cubicBezTo>
                  <a:pt x="4285061" y="877096"/>
                  <a:pt x="4286368" y="872199"/>
                  <a:pt x="4289451" y="868680"/>
                </a:cubicBezTo>
                <a:cubicBezTo>
                  <a:pt x="4293079" y="864542"/>
                  <a:pt x="4298329" y="861734"/>
                  <a:pt x="4301473" y="857251"/>
                </a:cubicBezTo>
                <a:cubicBezTo>
                  <a:pt x="4303817" y="853908"/>
                  <a:pt x="4303026" y="849089"/>
                  <a:pt x="4305481" y="845821"/>
                </a:cubicBezTo>
                <a:cubicBezTo>
                  <a:pt x="4309873" y="839975"/>
                  <a:pt x="4316167" y="835661"/>
                  <a:pt x="4321510" y="830580"/>
                </a:cubicBezTo>
                <a:lnTo>
                  <a:pt x="4333532" y="826771"/>
                </a:lnTo>
                <a:cubicBezTo>
                  <a:pt x="4347014" y="822497"/>
                  <a:pt x="4360795" y="801224"/>
                  <a:pt x="4369598" y="788671"/>
                </a:cubicBezTo>
                <a:cubicBezTo>
                  <a:pt x="4376277" y="786130"/>
                  <a:pt x="4383061" y="783829"/>
                  <a:pt x="4389635" y="781050"/>
                </a:cubicBezTo>
                <a:cubicBezTo>
                  <a:pt x="4395093" y="778743"/>
                  <a:pt x="4400070" y="775425"/>
                  <a:pt x="4405664" y="773430"/>
                </a:cubicBezTo>
                <a:cubicBezTo>
                  <a:pt x="4432778" y="763763"/>
                  <a:pt x="4411110" y="775022"/>
                  <a:pt x="4433715" y="765810"/>
                </a:cubicBezTo>
                <a:cubicBezTo>
                  <a:pt x="4439205" y="763574"/>
                  <a:pt x="4444198" y="760299"/>
                  <a:pt x="4449744" y="758191"/>
                </a:cubicBezTo>
                <a:cubicBezTo>
                  <a:pt x="4457588" y="755207"/>
                  <a:pt x="4466068" y="753832"/>
                  <a:pt x="4473788" y="750571"/>
                </a:cubicBezTo>
                <a:cubicBezTo>
                  <a:pt x="4478189" y="748710"/>
                  <a:pt x="4481628" y="745223"/>
                  <a:pt x="4485810" y="742950"/>
                </a:cubicBezTo>
                <a:cubicBezTo>
                  <a:pt x="4490997" y="740132"/>
                  <a:pt x="4496349" y="737567"/>
                  <a:pt x="4501839" y="735330"/>
                </a:cubicBezTo>
                <a:cubicBezTo>
                  <a:pt x="4505722" y="733749"/>
                  <a:pt x="4510083" y="733316"/>
                  <a:pt x="4513861" y="731520"/>
                </a:cubicBezTo>
                <a:cubicBezTo>
                  <a:pt x="4518170" y="729472"/>
                  <a:pt x="4521876" y="726441"/>
                  <a:pt x="4525883" y="723900"/>
                </a:cubicBezTo>
                <a:cubicBezTo>
                  <a:pt x="4538555" y="715868"/>
                  <a:pt x="4550249" y="706501"/>
                  <a:pt x="4561949" y="697231"/>
                </a:cubicBezTo>
                <a:cubicBezTo>
                  <a:pt x="4592805" y="672784"/>
                  <a:pt x="4556144" y="697099"/>
                  <a:pt x="4585994" y="678181"/>
                </a:cubicBezTo>
                <a:cubicBezTo>
                  <a:pt x="4645504" y="671108"/>
                  <a:pt x="4598711" y="678693"/>
                  <a:pt x="4630074" y="670561"/>
                </a:cubicBezTo>
                <a:cubicBezTo>
                  <a:pt x="4640701" y="667805"/>
                  <a:pt x="4651781" y="666520"/>
                  <a:pt x="4662132" y="662940"/>
                </a:cubicBezTo>
                <a:cubicBezTo>
                  <a:pt x="4666658" y="661376"/>
                  <a:pt x="4669585" y="656769"/>
                  <a:pt x="4674154" y="655320"/>
                </a:cubicBezTo>
                <a:cubicBezTo>
                  <a:pt x="4685838" y="651618"/>
                  <a:pt x="4698273" y="650540"/>
                  <a:pt x="4710220" y="647701"/>
                </a:cubicBezTo>
                <a:cubicBezTo>
                  <a:pt x="4714318" y="646727"/>
                  <a:pt x="4718235" y="645161"/>
                  <a:pt x="4722242" y="643890"/>
                </a:cubicBezTo>
                <a:cubicBezTo>
                  <a:pt x="4731593" y="642620"/>
                  <a:pt x="4741181" y="642444"/>
                  <a:pt x="4750295" y="640081"/>
                </a:cubicBezTo>
                <a:cubicBezTo>
                  <a:pt x="4797554" y="627827"/>
                  <a:pt x="4736275" y="635952"/>
                  <a:pt x="4782352" y="628651"/>
                </a:cubicBezTo>
                <a:cubicBezTo>
                  <a:pt x="4803202" y="625347"/>
                  <a:pt x="4812395" y="624130"/>
                  <a:pt x="4815764" y="623876"/>
                </a:cubicBezTo>
                <a:lnTo>
                  <a:pt x="4814992" y="624385"/>
                </a:lnTo>
                <a:lnTo>
                  <a:pt x="4812810" y="624908"/>
                </a:lnTo>
                <a:cubicBezTo>
                  <a:pt x="4809385" y="625810"/>
                  <a:pt x="4811809" y="625425"/>
                  <a:pt x="4814247" y="624878"/>
                </a:cubicBezTo>
                <a:lnTo>
                  <a:pt x="4814992" y="624385"/>
                </a:lnTo>
                <a:lnTo>
                  <a:pt x="4823064" y="622451"/>
                </a:lnTo>
                <a:cubicBezTo>
                  <a:pt x="4828431" y="621217"/>
                  <a:pt x="4835989" y="619520"/>
                  <a:pt x="4846469" y="617220"/>
                </a:cubicBezTo>
                <a:cubicBezTo>
                  <a:pt x="4853106" y="615765"/>
                  <a:pt x="4860045" y="615459"/>
                  <a:pt x="4866506" y="613411"/>
                </a:cubicBezTo>
                <a:cubicBezTo>
                  <a:pt x="4881037" y="608806"/>
                  <a:pt x="4882245" y="604860"/>
                  <a:pt x="4894557" y="598171"/>
                </a:cubicBezTo>
                <a:cubicBezTo>
                  <a:pt x="4919173" y="584798"/>
                  <a:pt x="4903027" y="597739"/>
                  <a:pt x="4922608" y="579121"/>
                </a:cubicBezTo>
                <a:cubicBezTo>
                  <a:pt x="4955970" y="571192"/>
                  <a:pt x="4922985" y="580846"/>
                  <a:pt x="4950660" y="567691"/>
                </a:cubicBezTo>
                <a:cubicBezTo>
                  <a:pt x="4989873" y="549050"/>
                  <a:pt x="4954866" y="570104"/>
                  <a:pt x="4982718" y="552451"/>
                </a:cubicBezTo>
                <a:cubicBezTo>
                  <a:pt x="4996265" y="550304"/>
                  <a:pt x="5011545" y="550186"/>
                  <a:pt x="5022792" y="541021"/>
                </a:cubicBezTo>
                <a:cubicBezTo>
                  <a:pt x="5038368" y="528327"/>
                  <a:pt x="5042548" y="523790"/>
                  <a:pt x="5041523" y="523197"/>
                </a:cubicBezTo>
                <a:lnTo>
                  <a:pt x="5030347" y="528413"/>
                </a:lnTo>
                <a:lnTo>
                  <a:pt x="5032936" y="526835"/>
                </a:lnTo>
                <a:cubicBezTo>
                  <a:pt x="5038752" y="523227"/>
                  <a:pt x="5047134" y="517971"/>
                  <a:pt x="5058858" y="510541"/>
                </a:cubicBezTo>
                <a:cubicBezTo>
                  <a:pt x="5069860" y="503566"/>
                  <a:pt x="5084837" y="496288"/>
                  <a:pt x="5086909" y="483871"/>
                </a:cubicBezTo>
                <a:cubicBezTo>
                  <a:pt x="5098652" y="413530"/>
                  <a:pt x="5093863" y="341570"/>
                  <a:pt x="5098931" y="270511"/>
                </a:cubicBezTo>
                <a:cubicBezTo>
                  <a:pt x="5099217" y="266503"/>
                  <a:pt x="5101603" y="262890"/>
                  <a:pt x="5102938" y="259081"/>
                </a:cubicBezTo>
                <a:cubicBezTo>
                  <a:pt x="5106945" y="256540"/>
                  <a:pt x="5111260" y="254391"/>
                  <a:pt x="5114960" y="251460"/>
                </a:cubicBezTo>
                <a:cubicBezTo>
                  <a:pt x="5119313" y="248011"/>
                  <a:pt x="5122028" y="242647"/>
                  <a:pt x="5126982" y="240031"/>
                </a:cubicBezTo>
                <a:cubicBezTo>
                  <a:pt x="5134367" y="236130"/>
                  <a:pt x="5143306" y="235672"/>
                  <a:pt x="5151026" y="232410"/>
                </a:cubicBezTo>
                <a:cubicBezTo>
                  <a:pt x="5155427" y="230550"/>
                  <a:pt x="5159041" y="227331"/>
                  <a:pt x="5163048" y="224790"/>
                </a:cubicBezTo>
                <a:cubicBezTo>
                  <a:pt x="5168391" y="223521"/>
                  <a:pt x="5174015" y="223043"/>
                  <a:pt x="5179078" y="220981"/>
                </a:cubicBezTo>
                <a:cubicBezTo>
                  <a:pt x="5196997" y="213679"/>
                  <a:pt x="5186052" y="208728"/>
                  <a:pt x="5211136" y="209551"/>
                </a:cubicBezTo>
                <a:cubicBezTo>
                  <a:pt x="5243286" y="210604"/>
                  <a:pt x="5275253" y="214630"/>
                  <a:pt x="5307312" y="217171"/>
                </a:cubicBezTo>
                <a:cubicBezTo>
                  <a:pt x="5328062" y="207306"/>
                  <a:pt x="5329396" y="208681"/>
                  <a:pt x="5347386" y="186690"/>
                </a:cubicBezTo>
                <a:cubicBezTo>
                  <a:pt x="5349980" y="183521"/>
                  <a:pt x="5349504" y="178853"/>
                  <a:pt x="5351392" y="175260"/>
                </a:cubicBezTo>
                <a:cubicBezTo>
                  <a:pt x="5354876" y="168636"/>
                  <a:pt x="5359632" y="162683"/>
                  <a:pt x="5363414" y="156210"/>
                </a:cubicBezTo>
                <a:cubicBezTo>
                  <a:pt x="5366315" y="151246"/>
                  <a:pt x="5368757" y="146050"/>
                  <a:pt x="5371429" y="140971"/>
                </a:cubicBezTo>
                <a:cubicBezTo>
                  <a:pt x="5378721" y="127105"/>
                  <a:pt x="5390130" y="115571"/>
                  <a:pt x="5399481" y="102871"/>
                </a:cubicBezTo>
                <a:cubicBezTo>
                  <a:pt x="5390797" y="104141"/>
                  <a:pt x="5358027" y="109570"/>
                  <a:pt x="5347386" y="110491"/>
                </a:cubicBezTo>
                <a:cubicBezTo>
                  <a:pt x="5343179" y="110854"/>
                  <a:pt x="5339530" y="113641"/>
                  <a:pt x="5335363" y="114300"/>
                </a:cubicBezTo>
                <a:cubicBezTo>
                  <a:pt x="5323432" y="116192"/>
                  <a:pt x="5311319" y="116841"/>
                  <a:pt x="5299297" y="118111"/>
                </a:cubicBezTo>
                <a:cubicBezTo>
                  <a:pt x="5263232" y="115571"/>
                  <a:pt x="5227084" y="113912"/>
                  <a:pt x="5191099" y="110491"/>
                </a:cubicBezTo>
                <a:cubicBezTo>
                  <a:pt x="5181341" y="109563"/>
                  <a:pt x="5174803" y="103972"/>
                  <a:pt x="5167055" y="99061"/>
                </a:cubicBezTo>
                <a:cubicBezTo>
                  <a:pt x="5160026" y="94605"/>
                  <a:pt x="5151026" y="93980"/>
                  <a:pt x="5143011" y="91441"/>
                </a:cubicBezTo>
                <a:lnTo>
                  <a:pt x="5106945" y="80011"/>
                </a:lnTo>
                <a:cubicBezTo>
                  <a:pt x="5009434" y="78741"/>
                  <a:pt x="4911857" y="79810"/>
                  <a:pt x="4814411" y="76200"/>
                </a:cubicBezTo>
                <a:cubicBezTo>
                  <a:pt x="4808442" y="75979"/>
                  <a:pt x="4803841" y="70888"/>
                  <a:pt x="4798381" y="68581"/>
                </a:cubicBezTo>
                <a:cubicBezTo>
                  <a:pt x="4791809" y="65803"/>
                  <a:pt x="4785169" y="63124"/>
                  <a:pt x="4778345" y="60961"/>
                </a:cubicBezTo>
                <a:cubicBezTo>
                  <a:pt x="4752468" y="52760"/>
                  <a:pt x="4771424" y="62923"/>
                  <a:pt x="4750295" y="49531"/>
                </a:cubicBezTo>
                <a:cubicBezTo>
                  <a:pt x="4735865" y="46786"/>
                  <a:pt x="4726294" y="46704"/>
                  <a:pt x="4714228" y="38100"/>
                </a:cubicBezTo>
                <a:cubicBezTo>
                  <a:pt x="4708183" y="33789"/>
                  <a:pt x="4703541" y="27941"/>
                  <a:pt x="4698199" y="22861"/>
                </a:cubicBezTo>
                <a:cubicBezTo>
                  <a:pt x="4694191" y="21591"/>
                  <a:pt x="4690058" y="20633"/>
                  <a:pt x="4686177" y="19051"/>
                </a:cubicBezTo>
                <a:cubicBezTo>
                  <a:pt x="4675283" y="14612"/>
                  <a:pt x="4661761" y="6026"/>
                  <a:pt x="4650110" y="3811"/>
                </a:cubicBezTo>
                <a:cubicBezTo>
                  <a:pt x="4636947" y="1308"/>
                  <a:pt x="4623395" y="1270"/>
                  <a:pt x="4610038" y="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12191980" y="6857999"/>
                </a:lnTo>
                <a:lnTo>
                  <a:pt x="12190094" y="6848931"/>
                </a:lnTo>
                <a:cubicBezTo>
                  <a:pt x="12187847" y="6846715"/>
                  <a:pt x="12182989" y="6843701"/>
                  <a:pt x="12172551" y="6835081"/>
                </a:cubicBezTo>
                <a:cubicBezTo>
                  <a:pt x="12149438" y="6815996"/>
                  <a:pt x="12134176" y="6812390"/>
                  <a:pt x="12094833" y="6793826"/>
                </a:cubicBezTo>
                <a:cubicBezTo>
                  <a:pt x="12010639" y="6792298"/>
                  <a:pt x="11926307" y="6791978"/>
                  <a:pt x="11842250" y="6789242"/>
                </a:cubicBezTo>
                <a:cubicBezTo>
                  <a:pt x="11832034" y="6788909"/>
                  <a:pt x="11822952" y="6785986"/>
                  <a:pt x="11813106" y="6784658"/>
                </a:cubicBezTo>
                <a:cubicBezTo>
                  <a:pt x="11800268" y="6782928"/>
                  <a:pt x="11787086" y="6781805"/>
                  <a:pt x="11774247" y="6780074"/>
                </a:cubicBezTo>
                <a:cubicBezTo>
                  <a:pt x="11764402" y="6778747"/>
                  <a:pt x="11755327" y="6775766"/>
                  <a:pt x="11745103" y="6775490"/>
                </a:cubicBezTo>
                <a:cubicBezTo>
                  <a:pt x="11641598" y="6772700"/>
                  <a:pt x="11537855" y="6772435"/>
                  <a:pt x="11434232" y="6770906"/>
                </a:cubicBezTo>
                <a:cubicBezTo>
                  <a:pt x="11424517" y="6772435"/>
                  <a:pt x="11413608" y="6772810"/>
                  <a:pt x="11405088" y="6775490"/>
                </a:cubicBezTo>
                <a:cubicBezTo>
                  <a:pt x="11393657" y="6779086"/>
                  <a:pt x="11389317" y="6787757"/>
                  <a:pt x="11375944" y="6789242"/>
                </a:cubicBezTo>
                <a:cubicBezTo>
                  <a:pt x="11331701" y="6794154"/>
                  <a:pt x="11285273" y="6792298"/>
                  <a:pt x="11239938" y="6793826"/>
                </a:cubicBezTo>
                <a:cubicBezTo>
                  <a:pt x="11226985" y="6789242"/>
                  <a:pt x="11214254" y="6784515"/>
                  <a:pt x="11201078" y="6780074"/>
                </a:cubicBezTo>
                <a:cubicBezTo>
                  <a:pt x="11191577" y="6776872"/>
                  <a:pt x="11179228" y="6775208"/>
                  <a:pt x="11171934" y="6770906"/>
                </a:cubicBezTo>
                <a:cubicBezTo>
                  <a:pt x="11165537" y="6767133"/>
                  <a:pt x="11165458" y="6761738"/>
                  <a:pt x="11162220" y="6757155"/>
                </a:cubicBezTo>
                <a:cubicBezTo>
                  <a:pt x="11149267" y="6751043"/>
                  <a:pt x="11135281" y="6745382"/>
                  <a:pt x="11123360" y="6738819"/>
                </a:cubicBezTo>
                <a:cubicBezTo>
                  <a:pt x="11115762" y="6734636"/>
                  <a:pt x="11113646" y="6728123"/>
                  <a:pt x="11103932" y="6725067"/>
                </a:cubicBezTo>
                <a:cubicBezTo>
                  <a:pt x="11043776" y="6706144"/>
                  <a:pt x="11074216" y="6742057"/>
                  <a:pt x="11055358" y="6697563"/>
                </a:cubicBezTo>
                <a:cubicBezTo>
                  <a:pt x="11022975" y="6696035"/>
                  <a:pt x="10990123" y="6689968"/>
                  <a:pt x="10958210" y="6692980"/>
                </a:cubicBezTo>
                <a:cubicBezTo>
                  <a:pt x="10937878" y="6694898"/>
                  <a:pt x="10926224" y="6705445"/>
                  <a:pt x="10909636" y="6711315"/>
                </a:cubicBezTo>
                <a:cubicBezTo>
                  <a:pt x="10900295" y="6714620"/>
                  <a:pt x="10890207" y="6717427"/>
                  <a:pt x="10880492" y="6720483"/>
                </a:cubicBezTo>
                <a:cubicBezTo>
                  <a:pt x="10857825" y="6722011"/>
                  <a:pt x="10833414" y="6720679"/>
                  <a:pt x="10812490" y="6725067"/>
                </a:cubicBezTo>
                <a:cubicBezTo>
                  <a:pt x="10801820" y="6727304"/>
                  <a:pt x="10801316" y="6734923"/>
                  <a:pt x="10793060" y="6738819"/>
                </a:cubicBezTo>
                <a:cubicBezTo>
                  <a:pt x="10784804" y="6742714"/>
                  <a:pt x="10774888" y="6746104"/>
                  <a:pt x="10763916" y="6747987"/>
                </a:cubicBezTo>
                <a:cubicBezTo>
                  <a:pt x="10738820" y="6752293"/>
                  <a:pt x="10712104" y="6754099"/>
                  <a:pt x="10686198" y="6757155"/>
                </a:cubicBezTo>
                <a:cubicBezTo>
                  <a:pt x="10676484" y="6754099"/>
                  <a:pt x="10668049" y="6749840"/>
                  <a:pt x="10657054" y="6747987"/>
                </a:cubicBezTo>
                <a:cubicBezTo>
                  <a:pt x="10622284" y="6742127"/>
                  <a:pt x="10583216" y="6742026"/>
                  <a:pt x="10550192" y="6734235"/>
                </a:cubicBezTo>
                <a:cubicBezTo>
                  <a:pt x="10541033" y="6732074"/>
                  <a:pt x="10543716" y="6725067"/>
                  <a:pt x="10540478" y="6720483"/>
                </a:cubicBezTo>
                <a:cubicBezTo>
                  <a:pt x="10481862" y="6714952"/>
                  <a:pt x="10507568" y="6718363"/>
                  <a:pt x="10462760" y="6711315"/>
                </a:cubicBezTo>
                <a:cubicBezTo>
                  <a:pt x="10432348" y="6706532"/>
                  <a:pt x="10424301" y="6685098"/>
                  <a:pt x="10394756" y="6679228"/>
                </a:cubicBezTo>
                <a:cubicBezTo>
                  <a:pt x="10358819" y="6672088"/>
                  <a:pt x="10316742" y="6677373"/>
                  <a:pt x="10278180" y="6674644"/>
                </a:cubicBezTo>
                <a:cubicBezTo>
                  <a:pt x="10251773" y="6672775"/>
                  <a:pt x="10226368" y="6668532"/>
                  <a:pt x="10200462" y="6665476"/>
                </a:cubicBezTo>
                <a:cubicBezTo>
                  <a:pt x="10134625" y="6675832"/>
                  <a:pt x="10206542" y="6663799"/>
                  <a:pt x="10093600" y="6688395"/>
                </a:cubicBezTo>
                <a:cubicBezTo>
                  <a:pt x="10077766" y="6691844"/>
                  <a:pt x="10061217" y="6694507"/>
                  <a:pt x="10045026" y="6697563"/>
                </a:cubicBezTo>
                <a:cubicBezTo>
                  <a:pt x="10011419" y="6699829"/>
                  <a:pt x="9873335" y="6708882"/>
                  <a:pt x="9860446" y="6711315"/>
                </a:cubicBezTo>
                <a:cubicBezTo>
                  <a:pt x="9845413" y="6714152"/>
                  <a:pt x="9841017" y="6723539"/>
                  <a:pt x="9831302" y="6729651"/>
                </a:cubicBezTo>
                <a:cubicBezTo>
                  <a:pt x="9831302" y="6729651"/>
                  <a:pt x="9793410" y="6737944"/>
                  <a:pt x="9773014" y="6738819"/>
                </a:cubicBezTo>
                <a:cubicBezTo>
                  <a:pt x="9685881" y="6742556"/>
                  <a:pt x="9598149" y="6741875"/>
                  <a:pt x="9510716" y="6743403"/>
                </a:cubicBezTo>
                <a:cubicBezTo>
                  <a:pt x="9501002" y="6741875"/>
                  <a:pt x="9489569" y="6741837"/>
                  <a:pt x="9481572" y="6738819"/>
                </a:cubicBezTo>
                <a:cubicBezTo>
                  <a:pt x="9472455" y="6735377"/>
                  <a:pt x="9469147" y="6729475"/>
                  <a:pt x="9462143" y="6725067"/>
                </a:cubicBezTo>
                <a:cubicBezTo>
                  <a:pt x="9449702" y="6717240"/>
                  <a:pt x="9436237" y="6709787"/>
                  <a:pt x="9423284" y="6702147"/>
                </a:cubicBezTo>
                <a:cubicBezTo>
                  <a:pt x="9364996" y="6697563"/>
                  <a:pt x="9306468" y="6693612"/>
                  <a:pt x="9248419" y="6688395"/>
                </a:cubicBezTo>
                <a:cubicBezTo>
                  <a:pt x="9238359" y="6687491"/>
                  <a:pt x="9225939" y="6687480"/>
                  <a:pt x="9219275" y="6683812"/>
                </a:cubicBezTo>
                <a:cubicBezTo>
                  <a:pt x="9205137" y="6676029"/>
                  <a:pt x="9199845" y="6665476"/>
                  <a:pt x="9190130" y="6656308"/>
                </a:cubicBezTo>
                <a:cubicBezTo>
                  <a:pt x="9092983" y="6619636"/>
                  <a:pt x="9186892" y="6642556"/>
                  <a:pt x="9102698" y="6660892"/>
                </a:cubicBezTo>
                <a:cubicBezTo>
                  <a:pt x="9076074" y="6666690"/>
                  <a:pt x="9044410" y="6663948"/>
                  <a:pt x="9015266" y="6665476"/>
                </a:cubicBezTo>
                <a:cubicBezTo>
                  <a:pt x="9002313" y="6663948"/>
                  <a:pt x="8987516" y="6664386"/>
                  <a:pt x="8976407" y="6660892"/>
                </a:cubicBezTo>
                <a:cubicBezTo>
                  <a:pt x="8959512" y="6655578"/>
                  <a:pt x="8953283" y="6634761"/>
                  <a:pt x="8927833" y="6633388"/>
                </a:cubicBezTo>
                <a:cubicBezTo>
                  <a:pt x="8824829" y="6627834"/>
                  <a:pt x="8720476" y="6631518"/>
                  <a:pt x="8616962" y="6628805"/>
                </a:cubicBezTo>
                <a:cubicBezTo>
                  <a:pt x="8603631" y="6628455"/>
                  <a:pt x="8591056" y="6625749"/>
                  <a:pt x="8578103" y="6624220"/>
                </a:cubicBezTo>
                <a:cubicBezTo>
                  <a:pt x="8406187" y="6619151"/>
                  <a:pt x="8473572" y="6624441"/>
                  <a:pt x="8374094" y="6615052"/>
                </a:cubicBezTo>
                <a:cubicBezTo>
                  <a:pt x="8344138" y="6612225"/>
                  <a:pt x="8320232" y="6601138"/>
                  <a:pt x="8296377" y="6592133"/>
                </a:cubicBezTo>
                <a:cubicBezTo>
                  <a:pt x="8287260" y="6588691"/>
                  <a:pt x="8284421" y="6582614"/>
                  <a:pt x="8276947" y="6578381"/>
                </a:cubicBezTo>
                <a:cubicBezTo>
                  <a:pt x="8234833" y="6554536"/>
                  <a:pt x="8263240" y="6573492"/>
                  <a:pt x="8218659" y="6555462"/>
                </a:cubicBezTo>
                <a:cubicBezTo>
                  <a:pt x="8204750" y="6549837"/>
                  <a:pt x="8192752" y="6543237"/>
                  <a:pt x="8179799" y="6537126"/>
                </a:cubicBezTo>
                <a:cubicBezTo>
                  <a:pt x="8163287" y="6529334"/>
                  <a:pt x="8161826" y="6514550"/>
                  <a:pt x="8140941" y="6509622"/>
                </a:cubicBezTo>
                <a:cubicBezTo>
                  <a:pt x="8111832" y="6502755"/>
                  <a:pt x="8076176" y="6506566"/>
                  <a:pt x="8043793" y="6505038"/>
                </a:cubicBezTo>
                <a:cubicBezTo>
                  <a:pt x="8024294" y="6507339"/>
                  <a:pt x="7989209" y="6509293"/>
                  <a:pt x="7975791" y="6518790"/>
                </a:cubicBezTo>
                <a:cubicBezTo>
                  <a:pt x="7968385" y="6524032"/>
                  <a:pt x="7979292" y="6536235"/>
                  <a:pt x="7966075" y="6537126"/>
                </a:cubicBezTo>
                <a:lnTo>
                  <a:pt x="7635775" y="6541710"/>
                </a:lnTo>
                <a:cubicBezTo>
                  <a:pt x="7626061" y="6540182"/>
                  <a:pt x="7616565" y="6538297"/>
                  <a:pt x="7606631" y="6537126"/>
                </a:cubicBezTo>
                <a:cubicBezTo>
                  <a:pt x="7539059" y="6529155"/>
                  <a:pt x="7566281" y="6529955"/>
                  <a:pt x="7499769" y="6550877"/>
                </a:cubicBezTo>
                <a:cubicBezTo>
                  <a:pt x="7464148" y="6553934"/>
                  <a:pt x="7427890" y="6555644"/>
                  <a:pt x="7392907" y="6560045"/>
                </a:cubicBezTo>
                <a:cubicBezTo>
                  <a:pt x="7378914" y="6561806"/>
                  <a:pt x="7365173" y="6564839"/>
                  <a:pt x="7354047" y="6569213"/>
                </a:cubicBezTo>
                <a:cubicBezTo>
                  <a:pt x="7345078" y="6572740"/>
                  <a:pt x="7345882" y="6581515"/>
                  <a:pt x="7334619" y="6582965"/>
                </a:cubicBezTo>
                <a:cubicBezTo>
                  <a:pt x="7271437" y="6591096"/>
                  <a:pt x="7205089" y="6592133"/>
                  <a:pt x="7140324" y="6596717"/>
                </a:cubicBezTo>
                <a:cubicBezTo>
                  <a:pt x="7133848" y="6592133"/>
                  <a:pt x="7129150" y="6586861"/>
                  <a:pt x="7120895" y="6582965"/>
                </a:cubicBezTo>
                <a:cubicBezTo>
                  <a:pt x="7089406" y="6568107"/>
                  <a:pt x="7060007" y="6571925"/>
                  <a:pt x="7014033" y="6569213"/>
                </a:cubicBezTo>
                <a:cubicBezTo>
                  <a:pt x="7004319" y="6570741"/>
                  <a:pt x="6992886" y="6570779"/>
                  <a:pt x="6984889" y="6573797"/>
                </a:cubicBezTo>
                <a:cubicBezTo>
                  <a:pt x="6975772" y="6577239"/>
                  <a:pt x="6970681" y="6582621"/>
                  <a:pt x="6965459" y="6587549"/>
                </a:cubicBezTo>
                <a:cubicBezTo>
                  <a:pt x="6958488" y="6594127"/>
                  <a:pt x="6949144" y="6613759"/>
                  <a:pt x="6946029" y="6619637"/>
                </a:cubicBezTo>
                <a:cubicBezTo>
                  <a:pt x="6939552" y="6625749"/>
                  <a:pt x="6936840" y="6633140"/>
                  <a:pt x="6926600" y="6637972"/>
                </a:cubicBezTo>
                <a:cubicBezTo>
                  <a:pt x="6919359" y="6641389"/>
                  <a:pt x="6907684" y="6642327"/>
                  <a:pt x="6897456" y="6642556"/>
                </a:cubicBezTo>
                <a:cubicBezTo>
                  <a:pt x="6771266" y="6645392"/>
                  <a:pt x="6644873" y="6645612"/>
                  <a:pt x="6518581" y="6647140"/>
                </a:cubicBezTo>
                <a:cubicBezTo>
                  <a:pt x="6503041" y="6636141"/>
                  <a:pt x="6489586" y="6627850"/>
                  <a:pt x="6479723" y="6615052"/>
                </a:cubicBezTo>
                <a:cubicBezTo>
                  <a:pt x="6461788" y="6591780"/>
                  <a:pt x="6467474" y="6583463"/>
                  <a:pt x="6440864" y="6564629"/>
                </a:cubicBezTo>
                <a:cubicBezTo>
                  <a:pt x="6417144" y="6547841"/>
                  <a:pt x="6400949" y="6541212"/>
                  <a:pt x="6372861" y="6527958"/>
                </a:cubicBezTo>
                <a:cubicBezTo>
                  <a:pt x="6351551" y="6527015"/>
                  <a:pt x="6051123" y="6517980"/>
                  <a:pt x="5955128" y="6505038"/>
                </a:cubicBezTo>
                <a:cubicBezTo>
                  <a:pt x="5943901" y="6503525"/>
                  <a:pt x="5934239" y="6499766"/>
                  <a:pt x="5925983" y="6495870"/>
                </a:cubicBezTo>
                <a:cubicBezTo>
                  <a:pt x="5900760" y="6483969"/>
                  <a:pt x="5892800" y="6473723"/>
                  <a:pt x="5877410" y="6459199"/>
                </a:cubicBezTo>
                <a:cubicBezTo>
                  <a:pt x="5808873" y="6394520"/>
                  <a:pt x="5846310" y="6448376"/>
                  <a:pt x="5789977" y="6427112"/>
                </a:cubicBezTo>
                <a:cubicBezTo>
                  <a:pt x="5780860" y="6423670"/>
                  <a:pt x="5777025" y="6417944"/>
                  <a:pt x="5770548" y="6413359"/>
                </a:cubicBezTo>
                <a:cubicBezTo>
                  <a:pt x="5712466" y="6402397"/>
                  <a:pt x="5738519" y="6406794"/>
                  <a:pt x="5692830" y="6399608"/>
                </a:cubicBezTo>
                <a:cubicBezTo>
                  <a:pt x="5670678" y="6396123"/>
                  <a:pt x="5652615" y="6388249"/>
                  <a:pt x="5634542" y="6381272"/>
                </a:cubicBezTo>
                <a:cubicBezTo>
                  <a:pt x="5616820" y="6374430"/>
                  <a:pt x="5607015" y="6362609"/>
                  <a:pt x="5585968" y="6358352"/>
                </a:cubicBezTo>
                <a:cubicBezTo>
                  <a:pt x="5550803" y="6351241"/>
                  <a:pt x="5532188" y="6349075"/>
                  <a:pt x="5517099" y="6350343"/>
                </a:cubicBezTo>
                <a:cubicBezTo>
                  <a:pt x="5502010" y="6351611"/>
                  <a:pt x="5490448" y="6356313"/>
                  <a:pt x="5469391" y="6362936"/>
                </a:cubicBezTo>
                <a:cubicBezTo>
                  <a:pt x="5386531" y="6370756"/>
                  <a:pt x="5454101" y="6363394"/>
                  <a:pt x="5362530" y="6376688"/>
                </a:cubicBezTo>
                <a:cubicBezTo>
                  <a:pt x="5339997" y="6379960"/>
                  <a:pt x="5309253" y="6377170"/>
                  <a:pt x="5294526" y="6385856"/>
                </a:cubicBezTo>
                <a:cubicBezTo>
                  <a:pt x="5278217" y="6395475"/>
                  <a:pt x="5288781" y="6410352"/>
                  <a:pt x="5284812" y="6422527"/>
                </a:cubicBezTo>
                <a:cubicBezTo>
                  <a:pt x="5282301" y="6430228"/>
                  <a:pt x="5278336" y="6437807"/>
                  <a:pt x="5275097" y="6445447"/>
                </a:cubicBezTo>
                <a:cubicBezTo>
                  <a:pt x="5268620" y="6451559"/>
                  <a:pt x="5264939" y="6458533"/>
                  <a:pt x="5255668" y="6463783"/>
                </a:cubicBezTo>
                <a:cubicBezTo>
                  <a:pt x="5206842" y="6491429"/>
                  <a:pt x="5240004" y="6453869"/>
                  <a:pt x="5216808" y="6486702"/>
                </a:cubicBezTo>
                <a:cubicBezTo>
                  <a:pt x="5207094" y="6489759"/>
                  <a:pt x="5196634" y="6492343"/>
                  <a:pt x="5187664" y="6495870"/>
                </a:cubicBezTo>
                <a:cubicBezTo>
                  <a:pt x="5160601" y="6506512"/>
                  <a:pt x="5150818" y="6514468"/>
                  <a:pt x="5129376" y="6527958"/>
                </a:cubicBezTo>
                <a:cubicBezTo>
                  <a:pt x="5080502" y="6543332"/>
                  <a:pt x="5089423" y="6539227"/>
                  <a:pt x="5032228" y="6569213"/>
                </a:cubicBezTo>
                <a:cubicBezTo>
                  <a:pt x="5024418" y="6573308"/>
                  <a:pt x="5019275" y="6578381"/>
                  <a:pt x="5012800" y="6582965"/>
                </a:cubicBezTo>
                <a:cubicBezTo>
                  <a:pt x="4906420" y="6588542"/>
                  <a:pt x="4854030" y="6592133"/>
                  <a:pt x="4731072" y="6592133"/>
                </a:cubicBezTo>
                <a:cubicBezTo>
                  <a:pt x="4698529" y="6592133"/>
                  <a:pt x="4666308" y="6589077"/>
                  <a:pt x="4633925" y="6587549"/>
                </a:cubicBezTo>
                <a:cubicBezTo>
                  <a:pt x="4624210" y="6592133"/>
                  <a:pt x="4613575" y="6596320"/>
                  <a:pt x="4604781" y="6601301"/>
                </a:cubicBezTo>
                <a:cubicBezTo>
                  <a:pt x="4583491" y="6613356"/>
                  <a:pt x="4555335" y="6642545"/>
                  <a:pt x="4546493" y="6651724"/>
                </a:cubicBezTo>
                <a:cubicBezTo>
                  <a:pt x="4542254" y="6656123"/>
                  <a:pt x="4546888" y="6664706"/>
                  <a:pt x="4536779" y="6665476"/>
                </a:cubicBezTo>
                <a:cubicBezTo>
                  <a:pt x="4440657" y="6672791"/>
                  <a:pt x="4342484" y="6671588"/>
                  <a:pt x="4245336" y="6674644"/>
                </a:cubicBezTo>
                <a:cubicBezTo>
                  <a:pt x="4199981" y="6653243"/>
                  <a:pt x="4234384" y="6667678"/>
                  <a:pt x="4187048" y="6651724"/>
                </a:cubicBezTo>
                <a:cubicBezTo>
                  <a:pt x="4173872" y="6647283"/>
                  <a:pt x="4162246" y="6641762"/>
                  <a:pt x="4148188" y="6637972"/>
                </a:cubicBezTo>
                <a:cubicBezTo>
                  <a:pt x="4139297" y="6635575"/>
                  <a:pt x="4128759" y="6634917"/>
                  <a:pt x="4119044" y="6633388"/>
                </a:cubicBezTo>
                <a:cubicBezTo>
                  <a:pt x="4041327" y="6628805"/>
                  <a:pt x="3963369" y="6625053"/>
                  <a:pt x="3885892" y="6619637"/>
                </a:cubicBezTo>
                <a:cubicBezTo>
                  <a:pt x="3862577" y="6618007"/>
                  <a:pt x="3838681" y="6611755"/>
                  <a:pt x="3827603" y="6601301"/>
                </a:cubicBezTo>
                <a:cubicBezTo>
                  <a:pt x="3820218" y="6594332"/>
                  <a:pt x="3823686" y="6585676"/>
                  <a:pt x="3817888" y="6578381"/>
                </a:cubicBezTo>
                <a:cubicBezTo>
                  <a:pt x="3814336" y="6573912"/>
                  <a:pt x="3770993" y="6547349"/>
                  <a:pt x="3769314" y="6546294"/>
                </a:cubicBezTo>
                <a:lnTo>
                  <a:pt x="3711026" y="6537126"/>
                </a:lnTo>
                <a:cubicBezTo>
                  <a:pt x="3697288" y="6534965"/>
                  <a:pt x="3698073" y="6524902"/>
                  <a:pt x="3691597" y="6518790"/>
                </a:cubicBezTo>
                <a:cubicBezTo>
                  <a:pt x="3678643" y="6506566"/>
                  <a:pt x="3677300" y="6489362"/>
                  <a:pt x="3652738" y="6482119"/>
                </a:cubicBezTo>
                <a:cubicBezTo>
                  <a:pt x="3639008" y="6478069"/>
                  <a:pt x="3626831" y="6491287"/>
                  <a:pt x="3613879" y="6495870"/>
                </a:cubicBezTo>
                <a:lnTo>
                  <a:pt x="3575020" y="6500454"/>
                </a:lnTo>
                <a:cubicBezTo>
                  <a:pt x="3533007" y="6505410"/>
                  <a:pt x="3530100" y="6547975"/>
                  <a:pt x="3526446" y="6560045"/>
                </a:cubicBezTo>
                <a:cubicBezTo>
                  <a:pt x="3519969" y="6564629"/>
                  <a:pt x="3513803" y="6569314"/>
                  <a:pt x="3507017" y="6573797"/>
                </a:cubicBezTo>
                <a:cubicBezTo>
                  <a:pt x="3497605" y="6580014"/>
                  <a:pt x="3485905" y="6585500"/>
                  <a:pt x="3477872" y="6592133"/>
                </a:cubicBezTo>
                <a:cubicBezTo>
                  <a:pt x="3472792" y="6596328"/>
                  <a:pt x="3471396" y="6601301"/>
                  <a:pt x="3468158" y="6605885"/>
                </a:cubicBezTo>
                <a:cubicBezTo>
                  <a:pt x="3452680" y="6607711"/>
                  <a:pt x="3416413" y="6615475"/>
                  <a:pt x="3400155" y="6605885"/>
                </a:cubicBezTo>
                <a:cubicBezTo>
                  <a:pt x="3391814" y="6600965"/>
                  <a:pt x="3393679" y="6593661"/>
                  <a:pt x="3390440" y="6587549"/>
                </a:cubicBezTo>
                <a:cubicBezTo>
                  <a:pt x="3334399" y="6580938"/>
                  <a:pt x="3313594" y="6567347"/>
                  <a:pt x="3283578" y="6592133"/>
                </a:cubicBezTo>
                <a:cubicBezTo>
                  <a:pt x="3276954" y="6597603"/>
                  <a:pt x="3277103" y="6604357"/>
                  <a:pt x="3273864" y="6610469"/>
                </a:cubicBezTo>
                <a:cubicBezTo>
                  <a:pt x="3267387" y="6615052"/>
                  <a:pt x="3260227" y="6619437"/>
                  <a:pt x="3254434" y="6624220"/>
                </a:cubicBezTo>
                <a:cubicBezTo>
                  <a:pt x="3247250" y="6630154"/>
                  <a:pt x="3247054" y="6638766"/>
                  <a:pt x="3235005" y="6642556"/>
                </a:cubicBezTo>
                <a:cubicBezTo>
                  <a:pt x="3215390" y="6648727"/>
                  <a:pt x="3189582" y="6648527"/>
                  <a:pt x="3167002" y="6651724"/>
                </a:cubicBezTo>
                <a:cubicBezTo>
                  <a:pt x="3157194" y="6653113"/>
                  <a:pt x="3147572" y="6654780"/>
                  <a:pt x="3137858" y="6656308"/>
                </a:cubicBezTo>
                <a:cubicBezTo>
                  <a:pt x="3092523" y="6657836"/>
                  <a:pt x="3047290" y="6661368"/>
                  <a:pt x="3001851" y="6660892"/>
                </a:cubicBezTo>
                <a:cubicBezTo>
                  <a:pt x="2901282" y="6659837"/>
                  <a:pt x="2801101" y="6654625"/>
                  <a:pt x="2700695" y="6651724"/>
                </a:cubicBezTo>
                <a:lnTo>
                  <a:pt x="2525830" y="6647140"/>
                </a:lnTo>
                <a:lnTo>
                  <a:pt x="2467541" y="6665476"/>
                </a:lnTo>
                <a:cubicBezTo>
                  <a:pt x="2444678" y="6672667"/>
                  <a:pt x="2429790" y="6684366"/>
                  <a:pt x="2409253" y="6692980"/>
                </a:cubicBezTo>
                <a:cubicBezTo>
                  <a:pt x="2376141" y="6706867"/>
                  <a:pt x="2375202" y="6699868"/>
                  <a:pt x="2331535" y="6711315"/>
                </a:cubicBezTo>
                <a:cubicBezTo>
                  <a:pt x="2317381" y="6715025"/>
                  <a:pt x="2305629" y="6720483"/>
                  <a:pt x="2292677" y="6725067"/>
                </a:cubicBezTo>
                <a:cubicBezTo>
                  <a:pt x="2224787" y="6731474"/>
                  <a:pt x="2260390" y="6728370"/>
                  <a:pt x="2185815" y="6734235"/>
                </a:cubicBezTo>
                <a:cubicBezTo>
                  <a:pt x="2162781" y="6736046"/>
                  <a:pt x="2149679" y="6749086"/>
                  <a:pt x="2127526" y="6752570"/>
                </a:cubicBezTo>
                <a:cubicBezTo>
                  <a:pt x="2090153" y="6758449"/>
                  <a:pt x="2049808" y="6758682"/>
                  <a:pt x="2010949" y="6761738"/>
                </a:cubicBezTo>
                <a:cubicBezTo>
                  <a:pt x="1939042" y="6744773"/>
                  <a:pt x="2002026" y="6762049"/>
                  <a:pt x="1942946" y="6738819"/>
                </a:cubicBezTo>
                <a:cubicBezTo>
                  <a:pt x="1920754" y="6730092"/>
                  <a:pt x="1912704" y="6727453"/>
                  <a:pt x="1911290" y="6727543"/>
                </a:cubicBezTo>
                <a:lnTo>
                  <a:pt x="1918762" y="6732214"/>
                </a:lnTo>
                <a:lnTo>
                  <a:pt x="1907746" y="6726883"/>
                </a:lnTo>
                <a:cubicBezTo>
                  <a:pt x="1900159" y="6723251"/>
                  <a:pt x="1889537" y="6718202"/>
                  <a:pt x="1874943" y="6711315"/>
                </a:cubicBezTo>
                <a:cubicBezTo>
                  <a:pt x="1577912" y="6702556"/>
                  <a:pt x="1816553" y="6715887"/>
                  <a:pt x="1661219" y="6697563"/>
                </a:cubicBezTo>
                <a:cubicBezTo>
                  <a:pt x="1577452" y="6687682"/>
                  <a:pt x="1627595" y="6700739"/>
                  <a:pt x="1573787" y="6683812"/>
                </a:cubicBezTo>
                <a:cubicBezTo>
                  <a:pt x="1573787" y="6683812"/>
                  <a:pt x="1533060" y="6679616"/>
                  <a:pt x="1515499" y="6674644"/>
                </a:cubicBezTo>
                <a:cubicBezTo>
                  <a:pt x="1499791" y="6670196"/>
                  <a:pt x="1489592" y="6662420"/>
                  <a:pt x="1476639" y="6656308"/>
                </a:cubicBezTo>
                <a:lnTo>
                  <a:pt x="1428066" y="6647140"/>
                </a:lnTo>
                <a:cubicBezTo>
                  <a:pt x="1409051" y="6643551"/>
                  <a:pt x="1388892" y="6641441"/>
                  <a:pt x="1369777" y="6637972"/>
                </a:cubicBezTo>
                <a:cubicBezTo>
                  <a:pt x="1339333" y="6632447"/>
                  <a:pt x="1305666" y="6616334"/>
                  <a:pt x="1272630" y="6628805"/>
                </a:cubicBezTo>
                <a:cubicBezTo>
                  <a:pt x="1263514" y="6632246"/>
                  <a:pt x="1259678" y="6637973"/>
                  <a:pt x="1253201" y="6642556"/>
                </a:cubicBezTo>
                <a:cubicBezTo>
                  <a:pt x="1203012" y="6658343"/>
                  <a:pt x="1233026" y="6648197"/>
                  <a:pt x="1165769" y="6674644"/>
                </a:cubicBezTo>
                <a:cubicBezTo>
                  <a:pt x="1134105" y="6687094"/>
                  <a:pt x="1109629" y="6703243"/>
                  <a:pt x="1078335" y="6715899"/>
                </a:cubicBezTo>
                <a:cubicBezTo>
                  <a:pt x="943898" y="6770272"/>
                  <a:pt x="1121762" y="6688167"/>
                  <a:pt x="971473" y="6738819"/>
                </a:cubicBezTo>
                <a:cubicBezTo>
                  <a:pt x="963140" y="6741627"/>
                  <a:pt x="971834" y="6751706"/>
                  <a:pt x="961759" y="6752570"/>
                </a:cubicBezTo>
                <a:cubicBezTo>
                  <a:pt x="894777" y="6758317"/>
                  <a:pt x="825753" y="6755627"/>
                  <a:pt x="757749" y="6757155"/>
                </a:cubicBezTo>
                <a:cubicBezTo>
                  <a:pt x="738320" y="6755627"/>
                  <a:pt x="716680" y="6757084"/>
                  <a:pt x="699461" y="6752570"/>
                </a:cubicBezTo>
                <a:cubicBezTo>
                  <a:pt x="685307" y="6748860"/>
                  <a:pt x="686310" y="6735427"/>
                  <a:pt x="670317" y="6734235"/>
                </a:cubicBezTo>
                <a:cubicBezTo>
                  <a:pt x="558183" y="6725880"/>
                  <a:pt x="443640" y="6728123"/>
                  <a:pt x="330301" y="6725067"/>
                </a:cubicBezTo>
                <a:lnTo>
                  <a:pt x="301157" y="6729651"/>
                </a:lnTo>
                <a:cubicBezTo>
                  <a:pt x="231792" y="6740561"/>
                  <a:pt x="254231" y="6730778"/>
                  <a:pt x="223439" y="6752570"/>
                </a:cubicBezTo>
                <a:cubicBezTo>
                  <a:pt x="212966" y="6753559"/>
                  <a:pt x="153570" y="6756140"/>
                  <a:pt x="145723" y="6766322"/>
                </a:cubicBezTo>
                <a:cubicBezTo>
                  <a:pt x="135701" y="6779326"/>
                  <a:pt x="151864" y="6795939"/>
                  <a:pt x="136007" y="6807578"/>
                </a:cubicBezTo>
                <a:cubicBezTo>
                  <a:pt x="119488" y="6819703"/>
                  <a:pt x="84195" y="6822858"/>
                  <a:pt x="58289" y="6830498"/>
                </a:cubicBezTo>
                <a:lnTo>
                  <a:pt x="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6D786-1946-41E0-B23F-B0F3DD770B93}"/>
              </a:ext>
            </a:extLst>
          </p:cNvPr>
          <p:cNvSpPr/>
          <p:nvPr/>
        </p:nvSpPr>
        <p:spPr>
          <a:xfrm>
            <a:off x="5218922" y="3409577"/>
            <a:ext cx="3788228" cy="119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8365B-7C89-4FDA-BA44-E9075D54F471}"/>
              </a:ext>
            </a:extLst>
          </p:cNvPr>
          <p:cNvSpPr txBox="1"/>
          <p:nvPr/>
        </p:nvSpPr>
        <p:spPr>
          <a:xfrm>
            <a:off x="5887616" y="3782194"/>
            <a:ext cx="1259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06F3-8057-4F43-8CDE-4708C0FE23C5}"/>
              </a:ext>
            </a:extLst>
          </p:cNvPr>
          <p:cNvSpPr txBox="1"/>
          <p:nvPr/>
        </p:nvSpPr>
        <p:spPr>
          <a:xfrm>
            <a:off x="6795795" y="3048274"/>
            <a:ext cx="23326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BCDE8-E36F-45EF-AD51-C87700D01152}"/>
              </a:ext>
            </a:extLst>
          </p:cNvPr>
          <p:cNvSpPr/>
          <p:nvPr/>
        </p:nvSpPr>
        <p:spPr>
          <a:xfrm>
            <a:off x="5251269" y="3431487"/>
            <a:ext cx="2026610" cy="109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800">
        <p:fade/>
      </p:transition>
    </mc:Choice>
    <mc:Fallback>
      <p:transition advTm="8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8B018EA-5DE8-4A63-82B8-B138F6FACBF6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5245431 w 11591656"/>
              <a:gd name="connsiteY0" fmla="*/ 6350342 h 6858000"/>
              <a:gd name="connsiteX1" fmla="*/ 5310909 w 11591656"/>
              <a:gd name="connsiteY1" fmla="*/ 6358351 h 6858000"/>
              <a:gd name="connsiteX2" fmla="*/ 5357091 w 11591656"/>
              <a:gd name="connsiteY2" fmla="*/ 6381271 h 6858000"/>
              <a:gd name="connsiteX3" fmla="*/ 5412509 w 11591656"/>
              <a:gd name="connsiteY3" fmla="*/ 6399607 h 6858000"/>
              <a:gd name="connsiteX4" fmla="*/ 5486400 w 11591656"/>
              <a:gd name="connsiteY4" fmla="*/ 6413358 h 6858000"/>
              <a:gd name="connsiteX5" fmla="*/ 5504873 w 11591656"/>
              <a:gd name="connsiteY5" fmla="*/ 6427111 h 6858000"/>
              <a:gd name="connsiteX6" fmla="*/ 5588000 w 11591656"/>
              <a:gd name="connsiteY6" fmla="*/ 6459198 h 6858000"/>
              <a:gd name="connsiteX7" fmla="*/ 5634182 w 11591656"/>
              <a:gd name="connsiteY7" fmla="*/ 6495869 h 6858000"/>
              <a:gd name="connsiteX8" fmla="*/ 5661891 w 11591656"/>
              <a:gd name="connsiteY8" fmla="*/ 6505037 h 6858000"/>
              <a:gd name="connsiteX9" fmla="*/ 6059055 w 11591656"/>
              <a:gd name="connsiteY9" fmla="*/ 6527957 h 6858000"/>
              <a:gd name="connsiteX10" fmla="*/ 6123709 w 11591656"/>
              <a:gd name="connsiteY10" fmla="*/ 6564628 h 6858000"/>
              <a:gd name="connsiteX11" fmla="*/ 6160655 w 11591656"/>
              <a:gd name="connsiteY11" fmla="*/ 6615051 h 6858000"/>
              <a:gd name="connsiteX12" fmla="*/ 6197600 w 11591656"/>
              <a:gd name="connsiteY12" fmla="*/ 6647139 h 6858000"/>
              <a:gd name="connsiteX13" fmla="*/ 6557818 w 11591656"/>
              <a:gd name="connsiteY13" fmla="*/ 6642555 h 6858000"/>
              <a:gd name="connsiteX14" fmla="*/ 6585527 w 11591656"/>
              <a:gd name="connsiteY14" fmla="*/ 6637971 h 6858000"/>
              <a:gd name="connsiteX15" fmla="*/ 6604000 w 11591656"/>
              <a:gd name="connsiteY15" fmla="*/ 6619636 h 6858000"/>
              <a:gd name="connsiteX16" fmla="*/ 6622473 w 11591656"/>
              <a:gd name="connsiteY16" fmla="*/ 6587548 h 6858000"/>
              <a:gd name="connsiteX17" fmla="*/ 6640946 w 11591656"/>
              <a:gd name="connsiteY17" fmla="*/ 6573796 h 6858000"/>
              <a:gd name="connsiteX18" fmla="*/ 6668655 w 11591656"/>
              <a:gd name="connsiteY18" fmla="*/ 6569212 h 6858000"/>
              <a:gd name="connsiteX19" fmla="*/ 6770255 w 11591656"/>
              <a:gd name="connsiteY19" fmla="*/ 6582964 h 6858000"/>
              <a:gd name="connsiteX20" fmla="*/ 6788727 w 11591656"/>
              <a:gd name="connsiteY20" fmla="*/ 6596716 h 6858000"/>
              <a:gd name="connsiteX21" fmla="*/ 6973455 w 11591656"/>
              <a:gd name="connsiteY21" fmla="*/ 6582964 h 6858000"/>
              <a:gd name="connsiteX22" fmla="*/ 6991927 w 11591656"/>
              <a:gd name="connsiteY22" fmla="*/ 6569212 h 6858000"/>
              <a:gd name="connsiteX23" fmla="*/ 7028873 w 11591656"/>
              <a:gd name="connsiteY23" fmla="*/ 6560044 h 6858000"/>
              <a:gd name="connsiteX24" fmla="*/ 7130473 w 11591656"/>
              <a:gd name="connsiteY24" fmla="*/ 6550876 h 6858000"/>
              <a:gd name="connsiteX25" fmla="*/ 7232073 w 11591656"/>
              <a:gd name="connsiteY25" fmla="*/ 6537125 h 6858000"/>
              <a:gd name="connsiteX26" fmla="*/ 7259782 w 11591656"/>
              <a:gd name="connsiteY26" fmla="*/ 6541709 h 6858000"/>
              <a:gd name="connsiteX27" fmla="*/ 7573818 w 11591656"/>
              <a:gd name="connsiteY27" fmla="*/ 6537125 h 6858000"/>
              <a:gd name="connsiteX28" fmla="*/ 7583055 w 11591656"/>
              <a:gd name="connsiteY28" fmla="*/ 6518789 h 6858000"/>
              <a:gd name="connsiteX29" fmla="*/ 7647709 w 11591656"/>
              <a:gd name="connsiteY29" fmla="*/ 6505037 h 6858000"/>
              <a:gd name="connsiteX30" fmla="*/ 7740073 w 11591656"/>
              <a:gd name="connsiteY30" fmla="*/ 6509621 h 6858000"/>
              <a:gd name="connsiteX31" fmla="*/ 7777018 w 11591656"/>
              <a:gd name="connsiteY31" fmla="*/ 6537125 h 6858000"/>
              <a:gd name="connsiteX32" fmla="*/ 7813964 w 11591656"/>
              <a:gd name="connsiteY32" fmla="*/ 6555461 h 6858000"/>
              <a:gd name="connsiteX33" fmla="*/ 7869382 w 11591656"/>
              <a:gd name="connsiteY33" fmla="*/ 6578380 h 6858000"/>
              <a:gd name="connsiteX34" fmla="*/ 7887855 w 11591656"/>
              <a:gd name="connsiteY34" fmla="*/ 6592132 h 6858000"/>
              <a:gd name="connsiteX35" fmla="*/ 7961746 w 11591656"/>
              <a:gd name="connsiteY35" fmla="*/ 6615051 h 6858000"/>
              <a:gd name="connsiteX36" fmla="*/ 8155709 w 11591656"/>
              <a:gd name="connsiteY36" fmla="*/ 6624219 h 6858000"/>
              <a:gd name="connsiteX37" fmla="*/ 8192655 w 11591656"/>
              <a:gd name="connsiteY37" fmla="*/ 6628804 h 6858000"/>
              <a:gd name="connsiteX38" fmla="*/ 8488218 w 11591656"/>
              <a:gd name="connsiteY38" fmla="*/ 6633387 h 6858000"/>
              <a:gd name="connsiteX39" fmla="*/ 8534400 w 11591656"/>
              <a:gd name="connsiteY39" fmla="*/ 6660891 h 6858000"/>
              <a:gd name="connsiteX40" fmla="*/ 8571346 w 11591656"/>
              <a:gd name="connsiteY40" fmla="*/ 6665475 h 6858000"/>
              <a:gd name="connsiteX41" fmla="*/ 8654473 w 11591656"/>
              <a:gd name="connsiteY41" fmla="*/ 6660891 h 6858000"/>
              <a:gd name="connsiteX42" fmla="*/ 8737600 w 11591656"/>
              <a:gd name="connsiteY42" fmla="*/ 6656307 h 6858000"/>
              <a:gd name="connsiteX43" fmla="*/ 8765309 w 11591656"/>
              <a:gd name="connsiteY43" fmla="*/ 6683811 h 6858000"/>
              <a:gd name="connsiteX44" fmla="*/ 8793018 w 11591656"/>
              <a:gd name="connsiteY44" fmla="*/ 6688394 h 6858000"/>
              <a:gd name="connsiteX45" fmla="*/ 8959273 w 11591656"/>
              <a:gd name="connsiteY45" fmla="*/ 6702146 h 6858000"/>
              <a:gd name="connsiteX46" fmla="*/ 8996218 w 11591656"/>
              <a:gd name="connsiteY46" fmla="*/ 6725066 h 6858000"/>
              <a:gd name="connsiteX47" fmla="*/ 9014691 w 11591656"/>
              <a:gd name="connsiteY47" fmla="*/ 6738818 h 6858000"/>
              <a:gd name="connsiteX48" fmla="*/ 9042400 w 11591656"/>
              <a:gd name="connsiteY48" fmla="*/ 6743402 h 6858000"/>
              <a:gd name="connsiteX49" fmla="*/ 9291782 w 11591656"/>
              <a:gd name="connsiteY49" fmla="*/ 6738818 h 6858000"/>
              <a:gd name="connsiteX50" fmla="*/ 9347200 w 11591656"/>
              <a:gd name="connsiteY50" fmla="*/ 6729650 h 6858000"/>
              <a:gd name="connsiteX51" fmla="*/ 9374909 w 11591656"/>
              <a:gd name="connsiteY51" fmla="*/ 6711314 h 6858000"/>
              <a:gd name="connsiteX52" fmla="*/ 9550400 w 11591656"/>
              <a:gd name="connsiteY52" fmla="*/ 6697562 h 6858000"/>
              <a:gd name="connsiteX53" fmla="*/ 9596582 w 11591656"/>
              <a:gd name="connsiteY53" fmla="*/ 6688394 h 6858000"/>
              <a:gd name="connsiteX54" fmla="*/ 9698182 w 11591656"/>
              <a:gd name="connsiteY54" fmla="*/ 6665475 h 6858000"/>
              <a:gd name="connsiteX55" fmla="*/ 9772073 w 11591656"/>
              <a:gd name="connsiteY55" fmla="*/ 6674643 h 6858000"/>
              <a:gd name="connsiteX56" fmla="*/ 9882909 w 11591656"/>
              <a:gd name="connsiteY56" fmla="*/ 6679227 h 6858000"/>
              <a:gd name="connsiteX57" fmla="*/ 9947564 w 11591656"/>
              <a:gd name="connsiteY57" fmla="*/ 6711314 h 6858000"/>
              <a:gd name="connsiteX58" fmla="*/ 10021455 w 11591656"/>
              <a:gd name="connsiteY58" fmla="*/ 6720482 h 6858000"/>
              <a:gd name="connsiteX59" fmla="*/ 10030691 w 11591656"/>
              <a:gd name="connsiteY59" fmla="*/ 6734234 h 6858000"/>
              <a:gd name="connsiteX60" fmla="*/ 10132291 w 11591656"/>
              <a:gd name="connsiteY60" fmla="*/ 6747986 h 6858000"/>
              <a:gd name="connsiteX61" fmla="*/ 10160000 w 11591656"/>
              <a:gd name="connsiteY61" fmla="*/ 6757154 h 6858000"/>
              <a:gd name="connsiteX62" fmla="*/ 10233891 w 11591656"/>
              <a:gd name="connsiteY62" fmla="*/ 6747986 h 6858000"/>
              <a:gd name="connsiteX63" fmla="*/ 10261600 w 11591656"/>
              <a:gd name="connsiteY63" fmla="*/ 6738818 h 6858000"/>
              <a:gd name="connsiteX64" fmla="*/ 10280073 w 11591656"/>
              <a:gd name="connsiteY64" fmla="*/ 6725066 h 6858000"/>
              <a:gd name="connsiteX65" fmla="*/ 10344727 w 11591656"/>
              <a:gd name="connsiteY65" fmla="*/ 6720482 h 6858000"/>
              <a:gd name="connsiteX66" fmla="*/ 10372436 w 11591656"/>
              <a:gd name="connsiteY66" fmla="*/ 6711314 h 6858000"/>
              <a:gd name="connsiteX67" fmla="*/ 10418618 w 11591656"/>
              <a:gd name="connsiteY67" fmla="*/ 6692979 h 6858000"/>
              <a:gd name="connsiteX68" fmla="*/ 10510982 w 11591656"/>
              <a:gd name="connsiteY68" fmla="*/ 6697562 h 6858000"/>
              <a:gd name="connsiteX69" fmla="*/ 10557164 w 11591656"/>
              <a:gd name="connsiteY69" fmla="*/ 6725066 h 6858000"/>
              <a:gd name="connsiteX70" fmla="*/ 10575636 w 11591656"/>
              <a:gd name="connsiteY70" fmla="*/ 6738818 h 6858000"/>
              <a:gd name="connsiteX71" fmla="*/ 10612582 w 11591656"/>
              <a:gd name="connsiteY71" fmla="*/ 6757154 h 6858000"/>
              <a:gd name="connsiteX72" fmla="*/ 10621818 w 11591656"/>
              <a:gd name="connsiteY72" fmla="*/ 6770905 h 6858000"/>
              <a:gd name="connsiteX73" fmla="*/ 10649527 w 11591656"/>
              <a:gd name="connsiteY73" fmla="*/ 6780073 h 6858000"/>
              <a:gd name="connsiteX74" fmla="*/ 10686473 w 11591656"/>
              <a:gd name="connsiteY74" fmla="*/ 6793825 h 6858000"/>
              <a:gd name="connsiteX75" fmla="*/ 10815782 w 11591656"/>
              <a:gd name="connsiteY75" fmla="*/ 6789241 h 6858000"/>
              <a:gd name="connsiteX76" fmla="*/ 10843491 w 11591656"/>
              <a:gd name="connsiteY76" fmla="*/ 6775489 h 6858000"/>
              <a:gd name="connsiteX77" fmla="*/ 10871200 w 11591656"/>
              <a:gd name="connsiteY77" fmla="*/ 6770905 h 6858000"/>
              <a:gd name="connsiteX78" fmla="*/ 11166764 w 11591656"/>
              <a:gd name="connsiteY78" fmla="*/ 6775489 h 6858000"/>
              <a:gd name="connsiteX79" fmla="*/ 11194473 w 11591656"/>
              <a:gd name="connsiteY79" fmla="*/ 6780073 h 6858000"/>
              <a:gd name="connsiteX80" fmla="*/ 11231418 w 11591656"/>
              <a:gd name="connsiteY80" fmla="*/ 6784657 h 6858000"/>
              <a:gd name="connsiteX81" fmla="*/ 11259127 w 11591656"/>
              <a:gd name="connsiteY81" fmla="*/ 6789241 h 6858000"/>
              <a:gd name="connsiteX82" fmla="*/ 11499273 w 11591656"/>
              <a:gd name="connsiteY82" fmla="*/ 6793825 h 6858000"/>
              <a:gd name="connsiteX83" fmla="*/ 11573164 w 11591656"/>
              <a:gd name="connsiteY83" fmla="*/ 6835080 h 6858000"/>
              <a:gd name="connsiteX84" fmla="*/ 11591636 w 11591656"/>
              <a:gd name="connsiteY84" fmla="*/ 6858000 h 6858000"/>
              <a:gd name="connsiteX85" fmla="*/ 0 w 11591656"/>
              <a:gd name="connsiteY85" fmla="*/ 6858000 h 6858000"/>
              <a:gd name="connsiteX86" fmla="*/ 55418 w 11591656"/>
              <a:gd name="connsiteY86" fmla="*/ 6830497 h 6858000"/>
              <a:gd name="connsiteX87" fmla="*/ 129309 w 11591656"/>
              <a:gd name="connsiteY87" fmla="*/ 6807577 h 6858000"/>
              <a:gd name="connsiteX88" fmla="*/ 138546 w 11591656"/>
              <a:gd name="connsiteY88" fmla="*/ 6766321 h 6858000"/>
              <a:gd name="connsiteX89" fmla="*/ 212436 w 11591656"/>
              <a:gd name="connsiteY89" fmla="*/ 6752569 h 6858000"/>
              <a:gd name="connsiteX90" fmla="*/ 286327 w 11591656"/>
              <a:gd name="connsiteY90" fmla="*/ 6729650 h 6858000"/>
              <a:gd name="connsiteX91" fmla="*/ 314036 w 11591656"/>
              <a:gd name="connsiteY91" fmla="*/ 6725066 h 6858000"/>
              <a:gd name="connsiteX92" fmla="*/ 637309 w 11591656"/>
              <a:gd name="connsiteY92" fmla="*/ 6734234 h 6858000"/>
              <a:gd name="connsiteX93" fmla="*/ 665018 w 11591656"/>
              <a:gd name="connsiteY93" fmla="*/ 6752569 h 6858000"/>
              <a:gd name="connsiteX94" fmla="*/ 720436 w 11591656"/>
              <a:gd name="connsiteY94" fmla="*/ 6757154 h 6858000"/>
              <a:gd name="connsiteX95" fmla="*/ 914400 w 11591656"/>
              <a:gd name="connsiteY95" fmla="*/ 6752569 h 6858000"/>
              <a:gd name="connsiteX96" fmla="*/ 923636 w 11591656"/>
              <a:gd name="connsiteY96" fmla="*/ 6738818 h 6858000"/>
              <a:gd name="connsiteX97" fmla="*/ 1025236 w 11591656"/>
              <a:gd name="connsiteY97" fmla="*/ 6715898 h 6858000"/>
              <a:gd name="connsiteX98" fmla="*/ 1108364 w 11591656"/>
              <a:gd name="connsiteY98" fmla="*/ 6674643 h 6858000"/>
              <a:gd name="connsiteX99" fmla="*/ 1191491 w 11591656"/>
              <a:gd name="connsiteY99" fmla="*/ 6642555 h 6858000"/>
              <a:gd name="connsiteX100" fmla="*/ 1209964 w 11591656"/>
              <a:gd name="connsiteY100" fmla="*/ 6628804 h 6858000"/>
              <a:gd name="connsiteX101" fmla="*/ 1302327 w 11591656"/>
              <a:gd name="connsiteY101" fmla="*/ 6637971 h 6858000"/>
              <a:gd name="connsiteX102" fmla="*/ 1357746 w 11591656"/>
              <a:gd name="connsiteY102" fmla="*/ 6647139 h 6858000"/>
              <a:gd name="connsiteX103" fmla="*/ 1403927 w 11591656"/>
              <a:gd name="connsiteY103" fmla="*/ 6656307 h 6858000"/>
              <a:gd name="connsiteX104" fmla="*/ 1440873 w 11591656"/>
              <a:gd name="connsiteY104" fmla="*/ 6674643 h 6858000"/>
              <a:gd name="connsiteX105" fmla="*/ 1496291 w 11591656"/>
              <a:gd name="connsiteY105" fmla="*/ 6683811 h 6858000"/>
              <a:gd name="connsiteX106" fmla="*/ 1579418 w 11591656"/>
              <a:gd name="connsiteY106" fmla="*/ 6697562 h 6858000"/>
              <a:gd name="connsiteX107" fmla="*/ 1782618 w 11591656"/>
              <a:gd name="connsiteY107" fmla="*/ 6711314 h 6858000"/>
              <a:gd name="connsiteX108" fmla="*/ 1813806 w 11591656"/>
              <a:gd name="connsiteY108" fmla="*/ 6726882 h 6858000"/>
              <a:gd name="connsiteX109" fmla="*/ 1824279 w 11591656"/>
              <a:gd name="connsiteY109" fmla="*/ 6732213 h 6858000"/>
              <a:gd name="connsiteX110" fmla="*/ 1824923 w 11591656"/>
              <a:gd name="connsiteY110" fmla="*/ 6732636 h 6858000"/>
              <a:gd name="connsiteX111" fmla="*/ 1827683 w 11591656"/>
              <a:gd name="connsiteY111" fmla="*/ 6733945 h 6858000"/>
              <a:gd name="connsiteX112" fmla="*/ 1824279 w 11591656"/>
              <a:gd name="connsiteY112" fmla="*/ 6732213 h 6858000"/>
              <a:gd name="connsiteX113" fmla="*/ 1817175 w 11591656"/>
              <a:gd name="connsiteY113" fmla="*/ 6727542 h 6858000"/>
              <a:gd name="connsiteX114" fmla="*/ 1847273 w 11591656"/>
              <a:gd name="connsiteY114" fmla="*/ 6738818 h 6858000"/>
              <a:gd name="connsiteX115" fmla="*/ 1911927 w 11591656"/>
              <a:gd name="connsiteY115" fmla="*/ 6761737 h 6858000"/>
              <a:gd name="connsiteX116" fmla="*/ 2022764 w 11591656"/>
              <a:gd name="connsiteY116" fmla="*/ 6752569 h 6858000"/>
              <a:gd name="connsiteX117" fmla="*/ 2078182 w 11591656"/>
              <a:gd name="connsiteY117" fmla="*/ 6734234 h 6858000"/>
              <a:gd name="connsiteX118" fmla="*/ 2179782 w 11591656"/>
              <a:gd name="connsiteY118" fmla="*/ 6725066 h 6858000"/>
              <a:gd name="connsiteX119" fmla="*/ 2216727 w 11591656"/>
              <a:gd name="connsiteY119" fmla="*/ 6711314 h 6858000"/>
              <a:gd name="connsiteX120" fmla="*/ 2290618 w 11591656"/>
              <a:gd name="connsiteY120" fmla="*/ 6692979 h 6858000"/>
              <a:gd name="connsiteX121" fmla="*/ 2346036 w 11591656"/>
              <a:gd name="connsiteY121" fmla="*/ 6665475 h 6858000"/>
              <a:gd name="connsiteX122" fmla="*/ 2401455 w 11591656"/>
              <a:gd name="connsiteY122" fmla="*/ 6647139 h 6858000"/>
              <a:gd name="connsiteX123" fmla="*/ 2567709 w 11591656"/>
              <a:gd name="connsiteY123" fmla="*/ 6651723 h 6858000"/>
              <a:gd name="connsiteX124" fmla="*/ 2854036 w 11591656"/>
              <a:gd name="connsiteY124" fmla="*/ 6660891 h 6858000"/>
              <a:gd name="connsiteX125" fmla="*/ 2983346 w 11591656"/>
              <a:gd name="connsiteY125" fmla="*/ 6656307 h 6858000"/>
              <a:gd name="connsiteX126" fmla="*/ 3011055 w 11591656"/>
              <a:gd name="connsiteY126" fmla="*/ 6651723 h 6858000"/>
              <a:gd name="connsiteX127" fmla="*/ 3075709 w 11591656"/>
              <a:gd name="connsiteY127" fmla="*/ 6642555 h 6858000"/>
              <a:gd name="connsiteX128" fmla="*/ 3094182 w 11591656"/>
              <a:gd name="connsiteY128" fmla="*/ 6624219 h 6858000"/>
              <a:gd name="connsiteX129" fmla="*/ 3112655 w 11591656"/>
              <a:gd name="connsiteY129" fmla="*/ 6610468 h 6858000"/>
              <a:gd name="connsiteX130" fmla="*/ 3121891 w 11591656"/>
              <a:gd name="connsiteY130" fmla="*/ 6592132 h 6858000"/>
              <a:gd name="connsiteX131" fmla="*/ 3223491 w 11591656"/>
              <a:gd name="connsiteY131" fmla="*/ 6587548 h 6858000"/>
              <a:gd name="connsiteX132" fmla="*/ 3232727 w 11591656"/>
              <a:gd name="connsiteY132" fmla="*/ 6605884 h 6858000"/>
              <a:gd name="connsiteX133" fmla="*/ 3297382 w 11591656"/>
              <a:gd name="connsiteY133" fmla="*/ 6605884 h 6858000"/>
              <a:gd name="connsiteX134" fmla="*/ 3306618 w 11591656"/>
              <a:gd name="connsiteY134" fmla="*/ 6592132 h 6858000"/>
              <a:gd name="connsiteX135" fmla="*/ 3334327 w 11591656"/>
              <a:gd name="connsiteY135" fmla="*/ 6573796 h 6858000"/>
              <a:gd name="connsiteX136" fmla="*/ 3352800 w 11591656"/>
              <a:gd name="connsiteY136" fmla="*/ 6560044 h 6858000"/>
              <a:gd name="connsiteX137" fmla="*/ 3398982 w 11591656"/>
              <a:gd name="connsiteY137" fmla="*/ 6500453 h 6858000"/>
              <a:gd name="connsiteX138" fmla="*/ 3435927 w 11591656"/>
              <a:gd name="connsiteY138" fmla="*/ 6495869 h 6858000"/>
              <a:gd name="connsiteX139" fmla="*/ 3472873 w 11591656"/>
              <a:gd name="connsiteY139" fmla="*/ 6482118 h 6858000"/>
              <a:gd name="connsiteX140" fmla="*/ 3509818 w 11591656"/>
              <a:gd name="connsiteY140" fmla="*/ 6518789 h 6858000"/>
              <a:gd name="connsiteX141" fmla="*/ 3528291 w 11591656"/>
              <a:gd name="connsiteY141" fmla="*/ 6537125 h 6858000"/>
              <a:gd name="connsiteX142" fmla="*/ 3583709 w 11591656"/>
              <a:gd name="connsiteY142" fmla="*/ 6546293 h 6858000"/>
              <a:gd name="connsiteX143" fmla="*/ 3629891 w 11591656"/>
              <a:gd name="connsiteY143" fmla="*/ 6578380 h 6858000"/>
              <a:gd name="connsiteX144" fmla="*/ 3639127 w 11591656"/>
              <a:gd name="connsiteY144" fmla="*/ 6601300 h 6858000"/>
              <a:gd name="connsiteX145" fmla="*/ 3694546 w 11591656"/>
              <a:gd name="connsiteY145" fmla="*/ 6619636 h 6858000"/>
              <a:gd name="connsiteX146" fmla="*/ 3916218 w 11591656"/>
              <a:gd name="connsiteY146" fmla="*/ 6633387 h 6858000"/>
              <a:gd name="connsiteX147" fmla="*/ 3943927 w 11591656"/>
              <a:gd name="connsiteY147" fmla="*/ 6637971 h 6858000"/>
              <a:gd name="connsiteX148" fmla="*/ 3980873 w 11591656"/>
              <a:gd name="connsiteY148" fmla="*/ 6651723 h 6858000"/>
              <a:gd name="connsiteX149" fmla="*/ 4036291 w 11591656"/>
              <a:gd name="connsiteY149" fmla="*/ 6674643 h 6858000"/>
              <a:gd name="connsiteX150" fmla="*/ 4313383 w 11591656"/>
              <a:gd name="connsiteY150" fmla="*/ 6665475 h 6858000"/>
              <a:gd name="connsiteX151" fmla="*/ 4322619 w 11591656"/>
              <a:gd name="connsiteY151" fmla="*/ 6651723 h 6858000"/>
              <a:gd name="connsiteX152" fmla="*/ 4378036 w 11591656"/>
              <a:gd name="connsiteY152" fmla="*/ 6601300 h 6858000"/>
              <a:gd name="connsiteX153" fmla="*/ 4405746 w 11591656"/>
              <a:gd name="connsiteY153" fmla="*/ 6587548 h 6858000"/>
              <a:gd name="connsiteX154" fmla="*/ 4498109 w 11591656"/>
              <a:gd name="connsiteY154" fmla="*/ 6592132 h 6858000"/>
              <a:gd name="connsiteX155" fmla="*/ 4765964 w 11591656"/>
              <a:gd name="connsiteY155" fmla="*/ 6582964 h 6858000"/>
              <a:gd name="connsiteX156" fmla="*/ 4784436 w 11591656"/>
              <a:gd name="connsiteY156" fmla="*/ 6569212 h 6858000"/>
              <a:gd name="connsiteX157" fmla="*/ 4876800 w 11591656"/>
              <a:gd name="connsiteY157" fmla="*/ 6527957 h 6858000"/>
              <a:gd name="connsiteX158" fmla="*/ 4932218 w 11591656"/>
              <a:gd name="connsiteY158" fmla="*/ 6495869 h 6858000"/>
              <a:gd name="connsiteX159" fmla="*/ 4959927 w 11591656"/>
              <a:gd name="connsiteY159" fmla="*/ 6486701 h 6858000"/>
              <a:gd name="connsiteX160" fmla="*/ 4996873 w 11591656"/>
              <a:gd name="connsiteY160" fmla="*/ 6463782 h 6858000"/>
              <a:gd name="connsiteX161" fmla="*/ 5015346 w 11591656"/>
              <a:gd name="connsiteY161" fmla="*/ 6445446 h 6858000"/>
              <a:gd name="connsiteX162" fmla="*/ 5024582 w 11591656"/>
              <a:gd name="connsiteY162" fmla="*/ 6422526 h 6858000"/>
              <a:gd name="connsiteX163" fmla="*/ 5033818 w 11591656"/>
              <a:gd name="connsiteY163" fmla="*/ 6385855 h 6858000"/>
              <a:gd name="connsiteX164" fmla="*/ 5098473 w 11591656"/>
              <a:gd name="connsiteY164" fmla="*/ 6376687 h 6858000"/>
              <a:gd name="connsiteX165" fmla="*/ 5200073 w 11591656"/>
              <a:gd name="connsiteY165" fmla="*/ 6362935 h 6858000"/>
              <a:gd name="connsiteX166" fmla="*/ 5245431 w 11591656"/>
              <a:gd name="connsiteY166" fmla="*/ 6350342 h 6858000"/>
              <a:gd name="connsiteX167" fmla="*/ 3038250 w 11591656"/>
              <a:gd name="connsiteY167" fmla="*/ 3779643 h 6858000"/>
              <a:gd name="connsiteX168" fmla="*/ 3040423 w 11591656"/>
              <a:gd name="connsiteY168" fmla="*/ 3781565 h 6858000"/>
              <a:gd name="connsiteX169" fmla="*/ 3045085 w 11591656"/>
              <a:gd name="connsiteY169" fmla="*/ 3786110 h 6858000"/>
              <a:gd name="connsiteX170" fmla="*/ 3043059 w 11591656"/>
              <a:gd name="connsiteY170" fmla="*/ 3784322 h 6858000"/>
              <a:gd name="connsiteX171" fmla="*/ 3038250 w 11591656"/>
              <a:gd name="connsiteY171" fmla="*/ 3779643 h 6858000"/>
              <a:gd name="connsiteX172" fmla="*/ 10239035 w 11591656"/>
              <a:gd name="connsiteY172" fmla="*/ 3518701 h 6858000"/>
              <a:gd name="connsiteX173" fmla="*/ 10262672 w 11591656"/>
              <a:gd name="connsiteY173" fmla="*/ 3540297 h 6858000"/>
              <a:gd name="connsiteX174" fmla="*/ 10271909 w 11591656"/>
              <a:gd name="connsiteY174" fmla="*/ 3586479 h 6858000"/>
              <a:gd name="connsiteX175" fmla="*/ 10290381 w 11591656"/>
              <a:gd name="connsiteY175" fmla="*/ 3623424 h 6858000"/>
              <a:gd name="connsiteX176" fmla="*/ 10327327 w 11591656"/>
              <a:gd name="connsiteY176" fmla="*/ 3706552 h 6858000"/>
              <a:gd name="connsiteX177" fmla="*/ 10336563 w 11591656"/>
              <a:gd name="connsiteY177" fmla="*/ 3808152 h 6858000"/>
              <a:gd name="connsiteX178" fmla="*/ 10345799 w 11591656"/>
              <a:gd name="connsiteY178" fmla="*/ 3854334 h 6858000"/>
              <a:gd name="connsiteX179" fmla="*/ 10373509 w 11591656"/>
              <a:gd name="connsiteY179" fmla="*/ 3882043 h 6858000"/>
              <a:gd name="connsiteX180" fmla="*/ 10401218 w 11591656"/>
              <a:gd name="connsiteY180" fmla="*/ 3900515 h 6858000"/>
              <a:gd name="connsiteX181" fmla="*/ 10438163 w 11591656"/>
              <a:gd name="connsiteY181" fmla="*/ 3928224 h 6858000"/>
              <a:gd name="connsiteX182" fmla="*/ 10502818 w 11591656"/>
              <a:gd name="connsiteY182" fmla="*/ 3955934 h 6858000"/>
              <a:gd name="connsiteX183" fmla="*/ 10530527 w 11591656"/>
              <a:gd name="connsiteY183" fmla="*/ 3965170 h 6858000"/>
              <a:gd name="connsiteX184" fmla="*/ 10585945 w 11591656"/>
              <a:gd name="connsiteY184" fmla="*/ 4011352 h 6858000"/>
              <a:gd name="connsiteX185" fmla="*/ 10595181 w 11591656"/>
              <a:gd name="connsiteY185" fmla="*/ 4048297 h 6858000"/>
              <a:gd name="connsiteX186" fmla="*/ 10604418 w 11591656"/>
              <a:gd name="connsiteY186" fmla="*/ 4131424 h 6858000"/>
              <a:gd name="connsiteX187" fmla="*/ 10622890 w 11591656"/>
              <a:gd name="connsiteY187" fmla="*/ 4205315 h 6858000"/>
              <a:gd name="connsiteX188" fmla="*/ 10641363 w 11591656"/>
              <a:gd name="connsiteY188" fmla="*/ 4233024 h 6858000"/>
              <a:gd name="connsiteX189" fmla="*/ 10650599 w 11591656"/>
              <a:gd name="connsiteY189" fmla="*/ 4269970 h 6858000"/>
              <a:gd name="connsiteX190" fmla="*/ 10669072 w 11591656"/>
              <a:gd name="connsiteY190" fmla="*/ 4426988 h 6858000"/>
              <a:gd name="connsiteX191" fmla="*/ 10650599 w 11591656"/>
              <a:gd name="connsiteY191" fmla="*/ 4491643 h 6858000"/>
              <a:gd name="connsiteX192" fmla="*/ 10632127 w 11591656"/>
              <a:gd name="connsiteY192" fmla="*/ 4519352 h 6858000"/>
              <a:gd name="connsiteX193" fmla="*/ 10622890 w 11591656"/>
              <a:gd name="connsiteY193" fmla="*/ 4547061 h 6858000"/>
              <a:gd name="connsiteX194" fmla="*/ 10604418 w 11591656"/>
              <a:gd name="connsiteY194" fmla="*/ 4584006 h 6858000"/>
              <a:gd name="connsiteX195" fmla="*/ 10558236 w 11591656"/>
              <a:gd name="connsiteY195" fmla="*/ 4639424 h 6858000"/>
              <a:gd name="connsiteX196" fmla="*/ 10539763 w 11591656"/>
              <a:gd name="connsiteY196" fmla="*/ 4667134 h 6858000"/>
              <a:gd name="connsiteX197" fmla="*/ 10530527 w 11591656"/>
              <a:gd name="connsiteY197" fmla="*/ 4704079 h 6858000"/>
              <a:gd name="connsiteX198" fmla="*/ 10465872 w 11591656"/>
              <a:gd name="connsiteY198" fmla="*/ 4713315 h 6858000"/>
              <a:gd name="connsiteX199" fmla="*/ 10428927 w 11591656"/>
              <a:gd name="connsiteY199" fmla="*/ 4694843 h 6858000"/>
              <a:gd name="connsiteX200" fmla="*/ 10391981 w 11591656"/>
              <a:gd name="connsiteY200" fmla="*/ 4685606 h 6858000"/>
              <a:gd name="connsiteX201" fmla="*/ 10373509 w 11591656"/>
              <a:gd name="connsiteY201" fmla="*/ 4648661 h 6858000"/>
              <a:gd name="connsiteX202" fmla="*/ 10336563 w 11591656"/>
              <a:gd name="connsiteY202" fmla="*/ 4611715 h 6858000"/>
              <a:gd name="connsiteX203" fmla="*/ 10299618 w 11591656"/>
              <a:gd name="connsiteY203" fmla="*/ 4602479 h 6858000"/>
              <a:gd name="connsiteX204" fmla="*/ 10271909 w 11591656"/>
              <a:gd name="connsiteY204" fmla="*/ 4593243 h 6858000"/>
              <a:gd name="connsiteX205" fmla="*/ 10179545 w 11591656"/>
              <a:gd name="connsiteY205" fmla="*/ 4574770 h 6858000"/>
              <a:gd name="connsiteX206" fmla="*/ 10142599 w 11591656"/>
              <a:gd name="connsiteY206" fmla="*/ 4547061 h 6858000"/>
              <a:gd name="connsiteX207" fmla="*/ 10087181 w 11591656"/>
              <a:gd name="connsiteY207" fmla="*/ 4510115 h 6858000"/>
              <a:gd name="connsiteX208" fmla="*/ 10022527 w 11591656"/>
              <a:gd name="connsiteY208" fmla="*/ 4445461 h 6858000"/>
              <a:gd name="connsiteX209" fmla="*/ 10013290 w 11591656"/>
              <a:gd name="connsiteY209" fmla="*/ 4417752 h 6858000"/>
              <a:gd name="connsiteX210" fmla="*/ 9976345 w 11591656"/>
              <a:gd name="connsiteY210" fmla="*/ 4380806 h 6858000"/>
              <a:gd name="connsiteX211" fmla="*/ 9920927 w 11591656"/>
              <a:gd name="connsiteY211" fmla="*/ 4343861 h 6858000"/>
              <a:gd name="connsiteX212" fmla="*/ 9902454 w 11591656"/>
              <a:gd name="connsiteY212" fmla="*/ 4306915 h 6858000"/>
              <a:gd name="connsiteX213" fmla="*/ 9810090 w 11591656"/>
              <a:gd name="connsiteY213" fmla="*/ 4297679 h 6858000"/>
              <a:gd name="connsiteX214" fmla="*/ 9726963 w 11591656"/>
              <a:gd name="connsiteY214" fmla="*/ 4325388 h 6858000"/>
              <a:gd name="connsiteX215" fmla="*/ 9671545 w 11591656"/>
              <a:gd name="connsiteY215" fmla="*/ 4390043 h 6858000"/>
              <a:gd name="connsiteX216" fmla="*/ 9643836 w 11591656"/>
              <a:gd name="connsiteY216" fmla="*/ 4417752 h 6858000"/>
              <a:gd name="connsiteX217" fmla="*/ 9625363 w 11591656"/>
              <a:gd name="connsiteY217" fmla="*/ 4445461 h 6858000"/>
              <a:gd name="connsiteX218" fmla="*/ 9532999 w 11591656"/>
              <a:gd name="connsiteY218" fmla="*/ 4454697 h 6858000"/>
              <a:gd name="connsiteX219" fmla="*/ 9431399 w 11591656"/>
              <a:gd name="connsiteY219" fmla="*/ 4436224 h 6858000"/>
              <a:gd name="connsiteX220" fmla="*/ 9385218 w 11591656"/>
              <a:gd name="connsiteY220" fmla="*/ 4380806 h 6858000"/>
              <a:gd name="connsiteX221" fmla="*/ 9348272 w 11591656"/>
              <a:gd name="connsiteY221" fmla="*/ 4288443 h 6858000"/>
              <a:gd name="connsiteX222" fmla="*/ 9339036 w 11591656"/>
              <a:gd name="connsiteY222" fmla="*/ 4103715 h 6858000"/>
              <a:gd name="connsiteX223" fmla="*/ 9357509 w 11591656"/>
              <a:gd name="connsiteY223" fmla="*/ 4066770 h 6858000"/>
              <a:gd name="connsiteX224" fmla="*/ 9366745 w 11591656"/>
              <a:gd name="connsiteY224" fmla="*/ 4039061 h 6858000"/>
              <a:gd name="connsiteX225" fmla="*/ 9422163 w 11591656"/>
              <a:gd name="connsiteY225" fmla="*/ 3965170 h 6858000"/>
              <a:gd name="connsiteX226" fmla="*/ 9449872 w 11591656"/>
              <a:gd name="connsiteY226" fmla="*/ 3937461 h 6858000"/>
              <a:gd name="connsiteX227" fmla="*/ 9468345 w 11591656"/>
              <a:gd name="connsiteY227" fmla="*/ 3900515 h 6858000"/>
              <a:gd name="connsiteX228" fmla="*/ 9505290 w 11591656"/>
              <a:gd name="connsiteY228" fmla="*/ 3845097 h 6858000"/>
              <a:gd name="connsiteX229" fmla="*/ 9514527 w 11591656"/>
              <a:gd name="connsiteY229" fmla="*/ 3808152 h 6858000"/>
              <a:gd name="connsiteX230" fmla="*/ 9542236 w 11591656"/>
              <a:gd name="connsiteY230" fmla="*/ 3761970 h 6858000"/>
              <a:gd name="connsiteX231" fmla="*/ 9736199 w 11591656"/>
              <a:gd name="connsiteY231" fmla="*/ 3734261 h 6858000"/>
              <a:gd name="connsiteX232" fmla="*/ 9782381 w 11591656"/>
              <a:gd name="connsiteY232" fmla="*/ 3678843 h 6858000"/>
              <a:gd name="connsiteX233" fmla="*/ 9856272 w 11591656"/>
              <a:gd name="connsiteY233" fmla="*/ 3651134 h 6858000"/>
              <a:gd name="connsiteX234" fmla="*/ 9902454 w 11591656"/>
              <a:gd name="connsiteY234" fmla="*/ 3641897 h 6858000"/>
              <a:gd name="connsiteX235" fmla="*/ 9930163 w 11591656"/>
              <a:gd name="connsiteY235" fmla="*/ 3632661 h 6858000"/>
              <a:gd name="connsiteX236" fmla="*/ 9967109 w 11591656"/>
              <a:gd name="connsiteY236" fmla="*/ 3623424 h 6858000"/>
              <a:gd name="connsiteX237" fmla="*/ 9994818 w 11591656"/>
              <a:gd name="connsiteY237" fmla="*/ 3614188 h 6858000"/>
              <a:gd name="connsiteX238" fmla="*/ 10031763 w 11591656"/>
              <a:gd name="connsiteY238" fmla="*/ 3604952 h 6858000"/>
              <a:gd name="connsiteX239" fmla="*/ 10077945 w 11591656"/>
              <a:gd name="connsiteY239" fmla="*/ 3586479 h 6858000"/>
              <a:gd name="connsiteX240" fmla="*/ 10050236 w 11591656"/>
              <a:gd name="connsiteY240" fmla="*/ 3614188 h 6858000"/>
              <a:gd name="connsiteX241" fmla="*/ 10040999 w 11591656"/>
              <a:gd name="connsiteY241" fmla="*/ 3743497 h 6858000"/>
              <a:gd name="connsiteX242" fmla="*/ 10087181 w 11591656"/>
              <a:gd name="connsiteY242" fmla="*/ 3752734 h 6858000"/>
              <a:gd name="connsiteX243" fmla="*/ 10133363 w 11591656"/>
              <a:gd name="connsiteY243" fmla="*/ 3771206 h 6858000"/>
              <a:gd name="connsiteX244" fmla="*/ 10234963 w 11591656"/>
              <a:gd name="connsiteY244" fmla="*/ 3789679 h 6858000"/>
              <a:gd name="connsiteX245" fmla="*/ 10234963 w 11591656"/>
              <a:gd name="connsiteY245" fmla="*/ 3521824 h 6858000"/>
              <a:gd name="connsiteX246" fmla="*/ 10239035 w 11591656"/>
              <a:gd name="connsiteY246" fmla="*/ 3518701 h 6858000"/>
              <a:gd name="connsiteX247" fmla="*/ 9559736 w 11591656"/>
              <a:gd name="connsiteY247" fmla="*/ 3092587 h 6858000"/>
              <a:gd name="connsiteX248" fmla="*/ 9560709 w 11591656"/>
              <a:gd name="connsiteY248" fmla="*/ 3096952 h 6858000"/>
              <a:gd name="connsiteX249" fmla="*/ 9588418 w 11591656"/>
              <a:gd name="connsiteY249" fmla="*/ 3106188 h 6858000"/>
              <a:gd name="connsiteX250" fmla="*/ 9828563 w 11591656"/>
              <a:gd name="connsiteY250" fmla="*/ 3115424 h 6858000"/>
              <a:gd name="connsiteX251" fmla="*/ 9856272 w 11591656"/>
              <a:gd name="connsiteY251" fmla="*/ 3133897 h 6858000"/>
              <a:gd name="connsiteX252" fmla="*/ 9865509 w 11591656"/>
              <a:gd name="connsiteY252" fmla="*/ 3161606 h 6858000"/>
              <a:gd name="connsiteX253" fmla="*/ 9874745 w 11591656"/>
              <a:gd name="connsiteY253" fmla="*/ 3207788 h 6858000"/>
              <a:gd name="connsiteX254" fmla="*/ 10022527 w 11591656"/>
              <a:gd name="connsiteY254" fmla="*/ 3207788 h 6858000"/>
              <a:gd name="connsiteX255" fmla="*/ 10077945 w 11591656"/>
              <a:gd name="connsiteY255" fmla="*/ 3235497 h 6858000"/>
              <a:gd name="connsiteX256" fmla="*/ 10161072 w 11591656"/>
              <a:gd name="connsiteY256" fmla="*/ 3253970 h 6858000"/>
              <a:gd name="connsiteX257" fmla="*/ 10308854 w 11591656"/>
              <a:gd name="connsiteY257" fmla="*/ 3263206 h 6858000"/>
              <a:gd name="connsiteX258" fmla="*/ 10327327 w 11591656"/>
              <a:gd name="connsiteY258" fmla="*/ 3300152 h 6858000"/>
              <a:gd name="connsiteX259" fmla="*/ 10336563 w 11591656"/>
              <a:gd name="connsiteY259" fmla="*/ 3438697 h 6858000"/>
              <a:gd name="connsiteX260" fmla="*/ 10133363 w 11591656"/>
              <a:gd name="connsiteY260" fmla="*/ 3429461 h 6858000"/>
              <a:gd name="connsiteX261" fmla="*/ 10124127 w 11591656"/>
              <a:gd name="connsiteY261" fmla="*/ 3272443 h 6858000"/>
              <a:gd name="connsiteX262" fmla="*/ 10004054 w 11591656"/>
              <a:gd name="connsiteY262" fmla="*/ 3263206 h 6858000"/>
              <a:gd name="connsiteX263" fmla="*/ 9967109 w 11591656"/>
              <a:gd name="connsiteY263" fmla="*/ 3272443 h 6858000"/>
              <a:gd name="connsiteX264" fmla="*/ 9902454 w 11591656"/>
              <a:gd name="connsiteY264" fmla="*/ 3281679 h 6858000"/>
              <a:gd name="connsiteX265" fmla="*/ 9865509 w 11591656"/>
              <a:gd name="connsiteY265" fmla="*/ 3300152 h 6858000"/>
              <a:gd name="connsiteX266" fmla="*/ 9883981 w 11591656"/>
              <a:gd name="connsiteY266" fmla="*/ 3327861 h 6858000"/>
              <a:gd name="connsiteX267" fmla="*/ 9911690 w 11591656"/>
              <a:gd name="connsiteY267" fmla="*/ 3355570 h 6858000"/>
              <a:gd name="connsiteX268" fmla="*/ 9920927 w 11591656"/>
              <a:gd name="connsiteY268" fmla="*/ 3410988 h 6858000"/>
              <a:gd name="connsiteX269" fmla="*/ 9847036 w 11591656"/>
              <a:gd name="connsiteY269" fmla="*/ 3420224 h 6858000"/>
              <a:gd name="connsiteX270" fmla="*/ 9819327 w 11591656"/>
              <a:gd name="connsiteY270" fmla="*/ 3272443 h 6858000"/>
              <a:gd name="connsiteX271" fmla="*/ 9791618 w 11591656"/>
              <a:gd name="connsiteY271" fmla="*/ 3253970 h 6858000"/>
              <a:gd name="connsiteX272" fmla="*/ 9662309 w 11591656"/>
              <a:gd name="connsiteY272" fmla="*/ 3226261 h 6858000"/>
              <a:gd name="connsiteX273" fmla="*/ 9606890 w 11591656"/>
              <a:gd name="connsiteY273" fmla="*/ 3253970 h 6858000"/>
              <a:gd name="connsiteX274" fmla="*/ 9634599 w 11591656"/>
              <a:gd name="connsiteY274" fmla="*/ 3272443 h 6858000"/>
              <a:gd name="connsiteX275" fmla="*/ 9690018 w 11591656"/>
              <a:gd name="connsiteY275" fmla="*/ 3337097 h 6858000"/>
              <a:gd name="connsiteX276" fmla="*/ 9717727 w 11591656"/>
              <a:gd name="connsiteY276" fmla="*/ 3355570 h 6858000"/>
              <a:gd name="connsiteX277" fmla="*/ 9726963 w 11591656"/>
              <a:gd name="connsiteY277" fmla="*/ 3410988 h 6858000"/>
              <a:gd name="connsiteX278" fmla="*/ 9653072 w 11591656"/>
              <a:gd name="connsiteY278" fmla="*/ 3420224 h 6858000"/>
              <a:gd name="connsiteX279" fmla="*/ 9588418 w 11591656"/>
              <a:gd name="connsiteY279" fmla="*/ 3392515 h 6858000"/>
              <a:gd name="connsiteX280" fmla="*/ 9560709 w 11591656"/>
              <a:gd name="connsiteY280" fmla="*/ 3374043 h 6858000"/>
              <a:gd name="connsiteX281" fmla="*/ 9551472 w 11591656"/>
              <a:gd name="connsiteY281" fmla="*/ 3290915 h 6858000"/>
              <a:gd name="connsiteX282" fmla="*/ 9554078 w 11591656"/>
              <a:gd name="connsiteY282" fmla="*/ 3062613 h 6858000"/>
              <a:gd name="connsiteX283" fmla="*/ 9560709 w 11591656"/>
              <a:gd name="connsiteY283" fmla="*/ 3069243 h 6858000"/>
              <a:gd name="connsiteX284" fmla="*/ 9559736 w 11591656"/>
              <a:gd name="connsiteY284" fmla="*/ 3092587 h 6858000"/>
              <a:gd name="connsiteX285" fmla="*/ 9554638 w 11591656"/>
              <a:gd name="connsiteY285" fmla="*/ 3069704 h 6858000"/>
              <a:gd name="connsiteX286" fmla="*/ 9500802 w 11591656"/>
              <a:gd name="connsiteY286" fmla="*/ 2984001 h 6858000"/>
              <a:gd name="connsiteX287" fmla="*/ 9505290 w 11591656"/>
              <a:gd name="connsiteY287" fmla="*/ 2986115 h 6858000"/>
              <a:gd name="connsiteX288" fmla="*/ 9519055 w 11591656"/>
              <a:gd name="connsiteY288" fmla="*/ 2999730 h 6858000"/>
              <a:gd name="connsiteX289" fmla="*/ 9519585 w 11591656"/>
              <a:gd name="connsiteY289" fmla="*/ 3001216 h 6858000"/>
              <a:gd name="connsiteX290" fmla="*/ 9514527 w 11591656"/>
              <a:gd name="connsiteY290" fmla="*/ 3004588 h 6858000"/>
              <a:gd name="connsiteX291" fmla="*/ 9556502 w 11591656"/>
              <a:gd name="connsiteY291" fmla="*/ 2975416 h 6858000"/>
              <a:gd name="connsiteX292" fmla="*/ 9553009 w 11591656"/>
              <a:gd name="connsiteY292" fmla="*/ 2989539 h 6858000"/>
              <a:gd name="connsiteX293" fmla="*/ 9551528 w 11591656"/>
              <a:gd name="connsiteY293" fmla="*/ 3030269 h 6858000"/>
              <a:gd name="connsiteX294" fmla="*/ 9554078 w 11591656"/>
              <a:gd name="connsiteY294" fmla="*/ 3062613 h 6858000"/>
              <a:gd name="connsiteX295" fmla="*/ 9532999 w 11591656"/>
              <a:gd name="connsiteY295" fmla="*/ 3041534 h 6858000"/>
              <a:gd name="connsiteX296" fmla="*/ 9523496 w 11591656"/>
              <a:gd name="connsiteY296" fmla="*/ 3012176 h 6858000"/>
              <a:gd name="connsiteX297" fmla="*/ 9519585 w 11591656"/>
              <a:gd name="connsiteY297" fmla="*/ 3001216 h 6858000"/>
              <a:gd name="connsiteX298" fmla="*/ 9542236 w 11591656"/>
              <a:gd name="connsiteY298" fmla="*/ 2986115 h 6858000"/>
              <a:gd name="connsiteX299" fmla="*/ 9375981 w 11591656"/>
              <a:gd name="connsiteY299" fmla="*/ 2930697 h 6858000"/>
              <a:gd name="connsiteX300" fmla="*/ 9459109 w 11591656"/>
              <a:gd name="connsiteY300" fmla="*/ 2958406 h 6858000"/>
              <a:gd name="connsiteX301" fmla="*/ 9496054 w 11591656"/>
              <a:gd name="connsiteY301" fmla="*/ 2976879 h 6858000"/>
              <a:gd name="connsiteX302" fmla="*/ 9500802 w 11591656"/>
              <a:gd name="connsiteY302" fmla="*/ 2984001 h 6858000"/>
              <a:gd name="connsiteX303" fmla="*/ 9482913 w 11591656"/>
              <a:gd name="connsiteY303" fmla="*/ 2975574 h 6858000"/>
              <a:gd name="connsiteX304" fmla="*/ 9459109 w 11591656"/>
              <a:gd name="connsiteY304" fmla="*/ 2967643 h 6858000"/>
              <a:gd name="connsiteX305" fmla="*/ 9449872 w 11591656"/>
              <a:gd name="connsiteY305" fmla="*/ 3041534 h 6858000"/>
              <a:gd name="connsiteX306" fmla="*/ 9440636 w 11591656"/>
              <a:gd name="connsiteY306" fmla="*/ 3069243 h 6858000"/>
              <a:gd name="connsiteX307" fmla="*/ 9431399 w 11591656"/>
              <a:gd name="connsiteY307" fmla="*/ 3115424 h 6858000"/>
              <a:gd name="connsiteX308" fmla="*/ 9440636 w 11591656"/>
              <a:gd name="connsiteY308" fmla="*/ 3143134 h 6858000"/>
              <a:gd name="connsiteX309" fmla="*/ 9459109 w 11591656"/>
              <a:gd name="connsiteY309" fmla="*/ 3198552 h 6858000"/>
              <a:gd name="connsiteX310" fmla="*/ 9477581 w 11591656"/>
              <a:gd name="connsiteY310" fmla="*/ 3226261 h 6858000"/>
              <a:gd name="connsiteX311" fmla="*/ 9486818 w 11591656"/>
              <a:gd name="connsiteY311" fmla="*/ 3253970 h 6858000"/>
              <a:gd name="connsiteX312" fmla="*/ 9505290 w 11591656"/>
              <a:gd name="connsiteY312" fmla="*/ 3281679 h 6858000"/>
              <a:gd name="connsiteX313" fmla="*/ 9422163 w 11591656"/>
              <a:gd name="connsiteY313" fmla="*/ 3281679 h 6858000"/>
              <a:gd name="connsiteX314" fmla="*/ 9191254 w 11591656"/>
              <a:gd name="connsiteY314" fmla="*/ 3244734 h 6858000"/>
              <a:gd name="connsiteX315" fmla="*/ 9154309 w 11591656"/>
              <a:gd name="connsiteY315" fmla="*/ 3235497 h 6858000"/>
              <a:gd name="connsiteX316" fmla="*/ 9126599 w 11591656"/>
              <a:gd name="connsiteY316" fmla="*/ 3226261 h 6858000"/>
              <a:gd name="connsiteX317" fmla="*/ 9117363 w 11591656"/>
              <a:gd name="connsiteY317" fmla="*/ 3170843 h 6858000"/>
              <a:gd name="connsiteX318" fmla="*/ 9160055 w 11591656"/>
              <a:gd name="connsiteY318" fmla="*/ 3162529 h 6858000"/>
              <a:gd name="connsiteX319" fmla="*/ 9168803 w 11591656"/>
              <a:gd name="connsiteY319" fmla="*/ 3160986 h 6858000"/>
              <a:gd name="connsiteX320" fmla="*/ 9170975 w 11591656"/>
              <a:gd name="connsiteY320" fmla="*/ 3160789 h 6858000"/>
              <a:gd name="connsiteX321" fmla="*/ 9178237 w 11591656"/>
              <a:gd name="connsiteY321" fmla="*/ 3159322 h 6858000"/>
              <a:gd name="connsiteX322" fmla="*/ 9168803 w 11591656"/>
              <a:gd name="connsiteY322" fmla="*/ 3160986 h 6858000"/>
              <a:gd name="connsiteX323" fmla="*/ 9160482 w 11591656"/>
              <a:gd name="connsiteY323" fmla="*/ 3161740 h 6858000"/>
              <a:gd name="connsiteX324" fmla="*/ 9191254 w 11591656"/>
              <a:gd name="connsiteY324" fmla="*/ 3143134 h 6858000"/>
              <a:gd name="connsiteX325" fmla="*/ 9237436 w 11591656"/>
              <a:gd name="connsiteY325" fmla="*/ 3133897 h 6858000"/>
              <a:gd name="connsiteX326" fmla="*/ 9246672 w 11591656"/>
              <a:gd name="connsiteY326" fmla="*/ 3023061 h 6858000"/>
              <a:gd name="connsiteX327" fmla="*/ 9255909 w 11591656"/>
              <a:gd name="connsiteY327" fmla="*/ 2986115 h 6858000"/>
              <a:gd name="connsiteX328" fmla="*/ 9375981 w 11591656"/>
              <a:gd name="connsiteY328" fmla="*/ 2930697 h 6858000"/>
              <a:gd name="connsiteX329" fmla="*/ 2956711 w 11591656"/>
              <a:gd name="connsiteY329" fmla="*/ 2902988 h 6858000"/>
              <a:gd name="connsiteX330" fmla="*/ 2954182 w 11591656"/>
              <a:gd name="connsiteY330" fmla="*/ 2903116 h 6858000"/>
              <a:gd name="connsiteX331" fmla="*/ 2954285 w 11591656"/>
              <a:gd name="connsiteY331" fmla="*/ 2903219 h 6858000"/>
              <a:gd name="connsiteX332" fmla="*/ 2956823 w 11591656"/>
              <a:gd name="connsiteY332" fmla="*/ 2903536 h 6858000"/>
              <a:gd name="connsiteX333" fmla="*/ 9717727 w 11591656"/>
              <a:gd name="connsiteY333" fmla="*/ 2884515 h 6858000"/>
              <a:gd name="connsiteX334" fmla="*/ 9754672 w 11591656"/>
              <a:gd name="connsiteY334" fmla="*/ 2893752 h 6858000"/>
              <a:gd name="connsiteX335" fmla="*/ 9745436 w 11591656"/>
              <a:gd name="connsiteY335" fmla="*/ 2967643 h 6858000"/>
              <a:gd name="connsiteX336" fmla="*/ 9708490 w 11591656"/>
              <a:gd name="connsiteY336" fmla="*/ 2976879 h 6858000"/>
              <a:gd name="connsiteX337" fmla="*/ 9616127 w 11591656"/>
              <a:gd name="connsiteY337" fmla="*/ 2939934 h 6858000"/>
              <a:gd name="connsiteX338" fmla="*/ 9579181 w 11591656"/>
              <a:gd name="connsiteY338" fmla="*/ 2958406 h 6858000"/>
              <a:gd name="connsiteX339" fmla="*/ 9556502 w 11591656"/>
              <a:gd name="connsiteY339" fmla="*/ 2975416 h 6858000"/>
              <a:gd name="connsiteX340" fmla="*/ 9560709 w 11591656"/>
              <a:gd name="connsiteY340" fmla="*/ 2958406 h 6858000"/>
              <a:gd name="connsiteX341" fmla="*/ 9616127 w 11591656"/>
              <a:gd name="connsiteY341" fmla="*/ 2930697 h 6858000"/>
              <a:gd name="connsiteX342" fmla="*/ 9662309 w 11591656"/>
              <a:gd name="connsiteY342" fmla="*/ 2902988 h 6858000"/>
              <a:gd name="connsiteX343" fmla="*/ 9717727 w 11591656"/>
              <a:gd name="connsiteY343" fmla="*/ 2884515 h 6858000"/>
              <a:gd name="connsiteX344" fmla="*/ 2483410 w 11591656"/>
              <a:gd name="connsiteY344" fmla="*/ 2759624 h 6858000"/>
              <a:gd name="connsiteX345" fmla="*/ 2498950 w 11591656"/>
              <a:gd name="connsiteY345" fmla="*/ 2764494 h 6858000"/>
              <a:gd name="connsiteX346" fmla="*/ 2498992 w 11591656"/>
              <a:gd name="connsiteY346" fmla="*/ 2764511 h 6858000"/>
              <a:gd name="connsiteX347" fmla="*/ 2490232 w 11591656"/>
              <a:gd name="connsiteY347" fmla="*/ 2763024 h 6858000"/>
              <a:gd name="connsiteX348" fmla="*/ 2483410 w 11591656"/>
              <a:gd name="connsiteY348" fmla="*/ 2759624 h 6858000"/>
              <a:gd name="connsiteX349" fmla="*/ 9560709 w 11591656"/>
              <a:gd name="connsiteY349" fmla="*/ 2487352 h 6858000"/>
              <a:gd name="connsiteX350" fmla="*/ 9597654 w 11591656"/>
              <a:gd name="connsiteY350" fmla="*/ 2496588 h 6858000"/>
              <a:gd name="connsiteX351" fmla="*/ 9616127 w 11591656"/>
              <a:gd name="connsiteY351" fmla="*/ 2533534 h 6858000"/>
              <a:gd name="connsiteX352" fmla="*/ 9643836 w 11591656"/>
              <a:gd name="connsiteY352" fmla="*/ 2542770 h 6858000"/>
              <a:gd name="connsiteX353" fmla="*/ 9690018 w 11591656"/>
              <a:gd name="connsiteY353" fmla="*/ 2598188 h 6858000"/>
              <a:gd name="connsiteX354" fmla="*/ 9726963 w 11591656"/>
              <a:gd name="connsiteY354" fmla="*/ 2625897 h 6858000"/>
              <a:gd name="connsiteX355" fmla="*/ 9754672 w 11591656"/>
              <a:gd name="connsiteY355" fmla="*/ 2709024 h 6858000"/>
              <a:gd name="connsiteX356" fmla="*/ 9773145 w 11591656"/>
              <a:gd name="connsiteY356" fmla="*/ 2755206 h 6858000"/>
              <a:gd name="connsiteX357" fmla="*/ 9791618 w 11591656"/>
              <a:gd name="connsiteY357" fmla="*/ 2810624 h 6858000"/>
              <a:gd name="connsiteX358" fmla="*/ 9810090 w 11591656"/>
              <a:gd name="connsiteY358" fmla="*/ 2847570 h 6858000"/>
              <a:gd name="connsiteX359" fmla="*/ 9819327 w 11591656"/>
              <a:gd name="connsiteY359" fmla="*/ 2958406 h 6858000"/>
              <a:gd name="connsiteX360" fmla="*/ 9828563 w 11591656"/>
              <a:gd name="connsiteY360" fmla="*/ 2995352 h 6858000"/>
              <a:gd name="connsiteX361" fmla="*/ 9865509 w 11591656"/>
              <a:gd name="connsiteY361" fmla="*/ 3050770 h 6858000"/>
              <a:gd name="connsiteX362" fmla="*/ 9837799 w 11591656"/>
              <a:gd name="connsiteY362" fmla="*/ 3060006 h 6858000"/>
              <a:gd name="connsiteX363" fmla="*/ 9782381 w 11591656"/>
              <a:gd name="connsiteY363" fmla="*/ 3050770 h 6858000"/>
              <a:gd name="connsiteX364" fmla="*/ 9754672 w 11591656"/>
              <a:gd name="connsiteY364" fmla="*/ 2893752 h 6858000"/>
              <a:gd name="connsiteX365" fmla="*/ 9717727 w 11591656"/>
              <a:gd name="connsiteY365" fmla="*/ 2829097 h 6858000"/>
              <a:gd name="connsiteX366" fmla="*/ 9671545 w 11591656"/>
              <a:gd name="connsiteY366" fmla="*/ 2755206 h 6858000"/>
              <a:gd name="connsiteX367" fmla="*/ 9643836 w 11591656"/>
              <a:gd name="connsiteY367" fmla="*/ 2727497 h 6858000"/>
              <a:gd name="connsiteX368" fmla="*/ 9569945 w 11591656"/>
              <a:gd name="connsiteY368" fmla="*/ 2653606 h 6858000"/>
              <a:gd name="connsiteX369" fmla="*/ 9560709 w 11591656"/>
              <a:gd name="connsiteY369" fmla="*/ 2487352 h 6858000"/>
              <a:gd name="connsiteX370" fmla="*/ 6878687 w 11591656"/>
              <a:gd name="connsiteY370" fmla="*/ 2445849 h 6858000"/>
              <a:gd name="connsiteX371" fmla="*/ 6879350 w 11591656"/>
              <a:gd name="connsiteY371" fmla="*/ 2446710 h 6858000"/>
              <a:gd name="connsiteX372" fmla="*/ 6879600 w 11591656"/>
              <a:gd name="connsiteY372" fmla="*/ 2447072 h 6858000"/>
              <a:gd name="connsiteX373" fmla="*/ 5067620 w 11591656"/>
              <a:gd name="connsiteY373" fmla="*/ 2105450 h 6858000"/>
              <a:gd name="connsiteX374" fmla="*/ 5101965 w 11591656"/>
              <a:gd name="connsiteY374" fmla="*/ 2108860 h 6858000"/>
              <a:gd name="connsiteX375" fmla="*/ 5108303 w 11591656"/>
              <a:gd name="connsiteY375" fmla="*/ 2109051 h 6858000"/>
              <a:gd name="connsiteX376" fmla="*/ 5103465 w 11591656"/>
              <a:gd name="connsiteY376" fmla="*/ 2118988 h 6858000"/>
              <a:gd name="connsiteX377" fmla="*/ 5099545 w 11591656"/>
              <a:gd name="connsiteY377" fmla="*/ 2127134 h 6858000"/>
              <a:gd name="connsiteX378" fmla="*/ 5092382 w 11591656"/>
              <a:gd name="connsiteY378" fmla="*/ 2155785 h 6858000"/>
              <a:gd name="connsiteX379" fmla="*/ 5081072 w 11591656"/>
              <a:gd name="connsiteY379" fmla="*/ 2164079 h 6858000"/>
              <a:gd name="connsiteX380" fmla="*/ 5071837 w 11591656"/>
              <a:gd name="connsiteY380" fmla="*/ 2154843 h 6858000"/>
              <a:gd name="connsiteX381" fmla="*/ 5044127 w 11591656"/>
              <a:gd name="connsiteY381" fmla="*/ 2136370 h 6858000"/>
              <a:gd name="connsiteX382" fmla="*/ 5034890 w 11591656"/>
              <a:gd name="connsiteY382" fmla="*/ 2108661 h 6858000"/>
              <a:gd name="connsiteX383" fmla="*/ 5067620 w 11591656"/>
              <a:gd name="connsiteY383" fmla="*/ 2105450 h 6858000"/>
              <a:gd name="connsiteX384" fmla="*/ 5173491 w 11591656"/>
              <a:gd name="connsiteY384" fmla="*/ 2007840 h 6858000"/>
              <a:gd name="connsiteX385" fmla="*/ 5177021 w 11591656"/>
              <a:gd name="connsiteY385" fmla="*/ 2057927 h 6858000"/>
              <a:gd name="connsiteX386" fmla="*/ 5164200 w 11591656"/>
              <a:gd name="connsiteY386" fmla="*/ 2099424 h 6858000"/>
              <a:gd name="connsiteX387" fmla="*/ 5135103 w 11591656"/>
              <a:gd name="connsiteY387" fmla="*/ 2109861 h 6858000"/>
              <a:gd name="connsiteX388" fmla="*/ 5108303 w 11591656"/>
              <a:gd name="connsiteY388" fmla="*/ 2109051 h 6858000"/>
              <a:gd name="connsiteX389" fmla="*/ 5113074 w 11591656"/>
              <a:gd name="connsiteY389" fmla="*/ 2099254 h 6858000"/>
              <a:gd name="connsiteX390" fmla="*/ 5136490 w 11591656"/>
              <a:gd name="connsiteY390" fmla="*/ 2053243 h 6858000"/>
              <a:gd name="connsiteX391" fmla="*/ 5154964 w 11591656"/>
              <a:gd name="connsiteY391" fmla="*/ 2025534 h 6858000"/>
              <a:gd name="connsiteX392" fmla="*/ 5169523 w 11591656"/>
              <a:gd name="connsiteY392" fmla="*/ 2012169 h 6858000"/>
              <a:gd name="connsiteX393" fmla="*/ 5184486 w 11591656"/>
              <a:gd name="connsiteY393" fmla="*/ 1990575 h 6858000"/>
              <a:gd name="connsiteX394" fmla="*/ 5182672 w 11591656"/>
              <a:gd name="connsiteY394" fmla="*/ 1997824 h 6858000"/>
              <a:gd name="connsiteX395" fmla="*/ 5173491 w 11591656"/>
              <a:gd name="connsiteY395" fmla="*/ 2007840 h 6858000"/>
              <a:gd name="connsiteX396" fmla="*/ 5173436 w 11591656"/>
              <a:gd name="connsiteY396" fmla="*/ 2007061 h 6858000"/>
              <a:gd name="connsiteX397" fmla="*/ 10299618 w 11591656"/>
              <a:gd name="connsiteY397" fmla="*/ 1157316 h 6858000"/>
              <a:gd name="connsiteX398" fmla="*/ 10345799 w 11591656"/>
              <a:gd name="connsiteY398" fmla="*/ 1249680 h 6858000"/>
              <a:gd name="connsiteX399" fmla="*/ 10318090 w 11591656"/>
              <a:gd name="connsiteY399" fmla="*/ 1268153 h 6858000"/>
              <a:gd name="connsiteX400" fmla="*/ 10281145 w 11591656"/>
              <a:gd name="connsiteY400" fmla="*/ 1480589 h 6858000"/>
              <a:gd name="connsiteX401" fmla="*/ 10262672 w 11591656"/>
              <a:gd name="connsiteY401" fmla="*/ 1277389 h 6858000"/>
              <a:gd name="connsiteX402" fmla="*/ 10271909 w 11591656"/>
              <a:gd name="connsiteY402" fmla="*/ 1194262 h 6858000"/>
              <a:gd name="connsiteX403" fmla="*/ 3201428 w 11591656"/>
              <a:gd name="connsiteY403" fmla="*/ 879980 h 6858000"/>
              <a:gd name="connsiteX404" fmla="*/ 3201456 w 11591656"/>
              <a:gd name="connsiteY404" fmla="*/ 879992 h 6858000"/>
              <a:gd name="connsiteX405" fmla="*/ 3199840 w 11591656"/>
              <a:gd name="connsiteY405" fmla="*/ 880397 h 6858000"/>
              <a:gd name="connsiteX406" fmla="*/ 3201428 w 11591656"/>
              <a:gd name="connsiteY406" fmla="*/ 879980 h 6858000"/>
              <a:gd name="connsiteX407" fmla="*/ 4577897 w 11591656"/>
              <a:gd name="connsiteY407" fmla="*/ 624384 h 6858000"/>
              <a:gd name="connsiteX408" fmla="*/ 4577188 w 11591656"/>
              <a:gd name="connsiteY408" fmla="*/ 624877 h 6858000"/>
              <a:gd name="connsiteX409" fmla="*/ 4575822 w 11591656"/>
              <a:gd name="connsiteY409" fmla="*/ 624907 h 6858000"/>
              <a:gd name="connsiteX410" fmla="*/ 1683537 w 11591656"/>
              <a:gd name="connsiteY410" fmla="*/ 620991 h 6858000"/>
              <a:gd name="connsiteX411" fmla="*/ 1685209 w 11591656"/>
              <a:gd name="connsiteY411" fmla="*/ 645872 h 6858000"/>
              <a:gd name="connsiteX412" fmla="*/ 1686943 w 11591656"/>
              <a:gd name="connsiteY412" fmla="*/ 665848 h 6858000"/>
              <a:gd name="connsiteX413" fmla="*/ 1688035 w 11591656"/>
              <a:gd name="connsiteY413" fmla="*/ 679897 h 6858000"/>
              <a:gd name="connsiteX414" fmla="*/ 1689622 w 11591656"/>
              <a:gd name="connsiteY414" fmla="*/ 678569 h 6858000"/>
              <a:gd name="connsiteX415" fmla="*/ 1709801 w 11591656"/>
              <a:gd name="connsiteY415" fmla="*/ 649316 h 6858000"/>
              <a:gd name="connsiteX416" fmla="*/ 1719038 w 11591656"/>
              <a:gd name="connsiteY416" fmla="*/ 621607 h 6858000"/>
              <a:gd name="connsiteX417" fmla="*/ 1688429 w 11591656"/>
              <a:gd name="connsiteY417" fmla="*/ 621587 h 6858000"/>
              <a:gd name="connsiteX418" fmla="*/ 1231324 w 11591656"/>
              <a:gd name="connsiteY418" fmla="*/ 564319 h 6858000"/>
              <a:gd name="connsiteX419" fmla="*/ 1247982 w 11591656"/>
              <a:gd name="connsiteY419" fmla="*/ 575425 h 6858000"/>
              <a:gd name="connsiteX420" fmla="*/ 1275691 w 11591656"/>
              <a:gd name="connsiteY420" fmla="*/ 584662 h 6858000"/>
              <a:gd name="connsiteX421" fmla="*/ 1312637 w 11591656"/>
              <a:gd name="connsiteY421" fmla="*/ 621607 h 6858000"/>
              <a:gd name="connsiteX422" fmla="*/ 1318197 w 11591656"/>
              <a:gd name="connsiteY422" fmla="*/ 623831 h 6858000"/>
              <a:gd name="connsiteX423" fmla="*/ 1315585 w 11591656"/>
              <a:gd name="connsiteY423" fmla="*/ 615982 h 6858000"/>
              <a:gd name="connsiteX424" fmla="*/ 1300745 w 11591656"/>
              <a:gd name="connsiteY424" fmla="*/ 594359 h 6858000"/>
              <a:gd name="connsiteX425" fmla="*/ 1274075 w 11591656"/>
              <a:gd name="connsiteY425" fmla="*/ 571499 h 6858000"/>
              <a:gd name="connsiteX426" fmla="*/ 1252725 w 11591656"/>
              <a:gd name="connsiteY426" fmla="*/ 567492 h 6858000"/>
              <a:gd name="connsiteX427" fmla="*/ 2288691 w 11591656"/>
              <a:gd name="connsiteY427" fmla="*/ 533671 h 6858000"/>
              <a:gd name="connsiteX428" fmla="*/ 2291345 w 11591656"/>
              <a:gd name="connsiteY428" fmla="*/ 537209 h 6858000"/>
              <a:gd name="connsiteX429" fmla="*/ 2295155 w 11591656"/>
              <a:gd name="connsiteY429" fmla="*/ 539749 h 6858000"/>
              <a:gd name="connsiteX430" fmla="*/ 2287535 w 11591656"/>
              <a:gd name="connsiteY430" fmla="*/ 537209 h 6858000"/>
              <a:gd name="connsiteX431" fmla="*/ 2172074 w 11591656"/>
              <a:gd name="connsiteY431" fmla="*/ 516764 h 6858000"/>
              <a:gd name="connsiteX432" fmla="*/ 2161805 w 11591656"/>
              <a:gd name="connsiteY432" fmla="*/ 560069 h 6858000"/>
              <a:gd name="connsiteX433" fmla="*/ 2131325 w 11591656"/>
              <a:gd name="connsiteY433" fmla="*/ 548639 h 6858000"/>
              <a:gd name="connsiteX434" fmla="*/ 2124981 w 11591656"/>
              <a:gd name="connsiteY434" fmla="*/ 540180 h 6858000"/>
              <a:gd name="connsiteX435" fmla="*/ 2136108 w 11591656"/>
              <a:gd name="connsiteY435" fmla="*/ 536109 h 6858000"/>
              <a:gd name="connsiteX436" fmla="*/ 2157995 w 11591656"/>
              <a:gd name="connsiteY436" fmla="*/ 525779 h 6858000"/>
              <a:gd name="connsiteX437" fmla="*/ 2169425 w 11591656"/>
              <a:gd name="connsiteY437" fmla="*/ 518159 h 6858000"/>
              <a:gd name="connsiteX438" fmla="*/ 2344024 w 11591656"/>
              <a:gd name="connsiteY438" fmla="*/ 516359 h 6858000"/>
              <a:gd name="connsiteX439" fmla="*/ 2344623 w 11591656"/>
              <a:gd name="connsiteY439" fmla="*/ 520276 h 6858000"/>
              <a:gd name="connsiteX440" fmla="*/ 2302775 w 11591656"/>
              <a:gd name="connsiteY440" fmla="*/ 544829 h 6858000"/>
              <a:gd name="connsiteX441" fmla="*/ 2295155 w 11591656"/>
              <a:gd name="connsiteY441" fmla="*/ 539749 h 6858000"/>
              <a:gd name="connsiteX442" fmla="*/ 2298965 w 11591656"/>
              <a:gd name="connsiteY442" fmla="*/ 541019 h 6858000"/>
              <a:gd name="connsiteX443" fmla="*/ 2310395 w 11591656"/>
              <a:gd name="connsiteY443" fmla="*/ 537209 h 6858000"/>
              <a:gd name="connsiteX444" fmla="*/ 2314205 w 11591656"/>
              <a:gd name="connsiteY444" fmla="*/ 525779 h 6858000"/>
              <a:gd name="connsiteX445" fmla="*/ 2335274 w 11591656"/>
              <a:gd name="connsiteY445" fmla="*/ 522509 h 6858000"/>
              <a:gd name="connsiteX446" fmla="*/ 2366470 w 11591656"/>
              <a:gd name="connsiteY446" fmla="*/ 465100 h 6858000"/>
              <a:gd name="connsiteX447" fmla="*/ 2363735 w 11591656"/>
              <a:gd name="connsiteY447" fmla="*/ 476249 h 6858000"/>
              <a:gd name="connsiteX448" fmla="*/ 2352305 w 11591656"/>
              <a:gd name="connsiteY448" fmla="*/ 510539 h 6858000"/>
              <a:gd name="connsiteX449" fmla="*/ 2344024 w 11591656"/>
              <a:gd name="connsiteY449" fmla="*/ 516359 h 6858000"/>
              <a:gd name="connsiteX450" fmla="*/ 2341636 w 11591656"/>
              <a:gd name="connsiteY450" fmla="*/ 500726 h 6858000"/>
              <a:gd name="connsiteX451" fmla="*/ 2341909 w 11591656"/>
              <a:gd name="connsiteY451" fmla="*/ 472520 h 6858000"/>
              <a:gd name="connsiteX452" fmla="*/ 2344826 w 11591656"/>
              <a:gd name="connsiteY452" fmla="*/ 470756 h 6858000"/>
              <a:gd name="connsiteX453" fmla="*/ 2032265 w 11591656"/>
              <a:gd name="connsiteY453" fmla="*/ 457199 h 6858000"/>
              <a:gd name="connsiteX454" fmla="*/ 2020835 w 11591656"/>
              <a:gd name="connsiteY454" fmla="*/ 472439 h 6858000"/>
              <a:gd name="connsiteX455" fmla="*/ 2000837 w 11591656"/>
              <a:gd name="connsiteY455" fmla="*/ 476374 h 6858000"/>
              <a:gd name="connsiteX456" fmla="*/ 2055620 w 11591656"/>
              <a:gd name="connsiteY456" fmla="*/ 480554 h 6858000"/>
              <a:gd name="connsiteX457" fmla="*/ 2047505 w 11591656"/>
              <a:gd name="connsiteY457" fmla="*/ 472439 h 6858000"/>
              <a:gd name="connsiteX458" fmla="*/ 2043695 w 11591656"/>
              <a:gd name="connsiteY458" fmla="*/ 461009 h 6858000"/>
              <a:gd name="connsiteX459" fmla="*/ 2032265 w 11591656"/>
              <a:gd name="connsiteY459" fmla="*/ 457199 h 6858000"/>
              <a:gd name="connsiteX460" fmla="*/ 2370099 w 11591656"/>
              <a:gd name="connsiteY460" fmla="*/ 457158 h 6858000"/>
              <a:gd name="connsiteX461" fmla="*/ 2367545 w 11591656"/>
              <a:gd name="connsiteY461" fmla="*/ 464820 h 6858000"/>
              <a:gd name="connsiteX462" fmla="*/ 2366470 w 11591656"/>
              <a:gd name="connsiteY462" fmla="*/ 465100 h 6858000"/>
              <a:gd name="connsiteX463" fmla="*/ 2367445 w 11591656"/>
              <a:gd name="connsiteY463" fmla="*/ 461128 h 6858000"/>
              <a:gd name="connsiteX464" fmla="*/ 2417075 w 11591656"/>
              <a:gd name="connsiteY464" fmla="*/ 415290 h 6858000"/>
              <a:gd name="connsiteX465" fmla="*/ 2439935 w 11591656"/>
              <a:gd name="connsiteY465" fmla="*/ 426719 h 6858000"/>
              <a:gd name="connsiteX466" fmla="*/ 2451365 w 11591656"/>
              <a:gd name="connsiteY466" fmla="*/ 438149 h 6858000"/>
              <a:gd name="connsiteX467" fmla="*/ 2453709 w 11591656"/>
              <a:gd name="connsiteY467" fmla="*/ 439322 h 6858000"/>
              <a:gd name="connsiteX468" fmla="*/ 2424695 w 11591656"/>
              <a:gd name="connsiteY468" fmla="*/ 445769 h 6858000"/>
              <a:gd name="connsiteX469" fmla="*/ 2375165 w 11591656"/>
              <a:gd name="connsiteY469" fmla="*/ 449579 h 6858000"/>
              <a:gd name="connsiteX470" fmla="*/ 2370099 w 11591656"/>
              <a:gd name="connsiteY470" fmla="*/ 457158 h 6858000"/>
              <a:gd name="connsiteX471" fmla="*/ 2371355 w 11591656"/>
              <a:gd name="connsiteY471" fmla="*/ 453390 h 6858000"/>
              <a:gd name="connsiteX472" fmla="*/ 2356115 w 11591656"/>
              <a:gd name="connsiteY472" fmla="*/ 449579 h 6858000"/>
              <a:gd name="connsiteX473" fmla="*/ 2345624 w 11591656"/>
              <a:gd name="connsiteY473" fmla="*/ 448414 h 6858000"/>
              <a:gd name="connsiteX474" fmla="*/ 2348495 w 11591656"/>
              <a:gd name="connsiteY474" fmla="*/ 430529 h 6858000"/>
              <a:gd name="connsiteX475" fmla="*/ 2371355 w 11591656"/>
              <a:gd name="connsiteY475" fmla="*/ 422909 h 6858000"/>
              <a:gd name="connsiteX476" fmla="*/ 2227862 w 11591656"/>
              <a:gd name="connsiteY476" fmla="*/ 407547 h 6858000"/>
              <a:gd name="connsiteX477" fmla="*/ 2276105 w 11591656"/>
              <a:gd name="connsiteY477" fmla="*/ 415290 h 6858000"/>
              <a:gd name="connsiteX478" fmla="*/ 2287535 w 11591656"/>
              <a:gd name="connsiteY478" fmla="*/ 426719 h 6858000"/>
              <a:gd name="connsiteX479" fmla="*/ 2310395 w 11591656"/>
              <a:gd name="connsiteY479" fmla="*/ 434339 h 6858000"/>
              <a:gd name="connsiteX480" fmla="*/ 2321825 w 11591656"/>
              <a:gd name="connsiteY480" fmla="*/ 445769 h 6858000"/>
              <a:gd name="connsiteX481" fmla="*/ 2345624 w 11591656"/>
              <a:gd name="connsiteY481" fmla="*/ 448414 h 6858000"/>
              <a:gd name="connsiteX482" fmla="*/ 2341919 w 11591656"/>
              <a:gd name="connsiteY482" fmla="*/ 471496 h 6858000"/>
              <a:gd name="connsiteX483" fmla="*/ 2341909 w 11591656"/>
              <a:gd name="connsiteY483" fmla="*/ 472520 h 6858000"/>
              <a:gd name="connsiteX484" fmla="*/ 2329445 w 11591656"/>
              <a:gd name="connsiteY484" fmla="*/ 480059 h 6858000"/>
              <a:gd name="connsiteX485" fmla="*/ 2314205 w 11591656"/>
              <a:gd name="connsiteY485" fmla="*/ 491489 h 6858000"/>
              <a:gd name="connsiteX486" fmla="*/ 2306585 w 11591656"/>
              <a:gd name="connsiteY486" fmla="*/ 506729 h 6858000"/>
              <a:gd name="connsiteX487" fmla="*/ 2290908 w 11591656"/>
              <a:gd name="connsiteY487" fmla="*/ 526889 h 6858000"/>
              <a:gd name="connsiteX488" fmla="*/ 2288691 w 11591656"/>
              <a:gd name="connsiteY488" fmla="*/ 533671 h 6858000"/>
              <a:gd name="connsiteX489" fmla="*/ 2279915 w 11591656"/>
              <a:gd name="connsiteY489" fmla="*/ 521970 h 6858000"/>
              <a:gd name="connsiteX490" fmla="*/ 2260865 w 11591656"/>
              <a:gd name="connsiteY490" fmla="*/ 518159 h 6858000"/>
              <a:gd name="connsiteX491" fmla="*/ 2230385 w 11591656"/>
              <a:gd name="connsiteY491" fmla="*/ 521970 h 6858000"/>
              <a:gd name="connsiteX492" fmla="*/ 2222765 w 11591656"/>
              <a:gd name="connsiteY492" fmla="*/ 510539 h 6858000"/>
              <a:gd name="connsiteX493" fmla="*/ 2207525 w 11591656"/>
              <a:gd name="connsiteY493" fmla="*/ 495299 h 6858000"/>
              <a:gd name="connsiteX494" fmla="*/ 2186902 w 11591656"/>
              <a:gd name="connsiteY494" fmla="*/ 508955 h 6858000"/>
              <a:gd name="connsiteX495" fmla="*/ 2172074 w 11591656"/>
              <a:gd name="connsiteY495" fmla="*/ 516764 h 6858000"/>
              <a:gd name="connsiteX496" fmla="*/ 2175718 w 11591656"/>
              <a:gd name="connsiteY496" fmla="*/ 501395 h 6858000"/>
              <a:gd name="connsiteX497" fmla="*/ 2180855 w 11591656"/>
              <a:gd name="connsiteY497" fmla="*/ 411479 h 6858000"/>
              <a:gd name="connsiteX498" fmla="*/ 2227862 w 11591656"/>
              <a:gd name="connsiteY498" fmla="*/ 407547 h 6858000"/>
              <a:gd name="connsiteX499" fmla="*/ 9156775 w 11591656"/>
              <a:gd name="connsiteY499" fmla="*/ 267638 h 6858000"/>
              <a:gd name="connsiteX500" fmla="*/ 9237436 w 11591656"/>
              <a:gd name="connsiteY500" fmla="*/ 270625 h 6858000"/>
              <a:gd name="connsiteX501" fmla="*/ 9228199 w 11591656"/>
              <a:gd name="connsiteY501" fmla="*/ 307571 h 6858000"/>
              <a:gd name="connsiteX502" fmla="*/ 9237436 w 11591656"/>
              <a:gd name="connsiteY502" fmla="*/ 353753 h 6858000"/>
              <a:gd name="connsiteX503" fmla="*/ 9246672 w 11591656"/>
              <a:gd name="connsiteY503" fmla="*/ 381462 h 6858000"/>
              <a:gd name="connsiteX504" fmla="*/ 9274381 w 11591656"/>
              <a:gd name="connsiteY504" fmla="*/ 390698 h 6858000"/>
              <a:gd name="connsiteX505" fmla="*/ 9375981 w 11591656"/>
              <a:gd name="connsiteY505" fmla="*/ 399935 h 6858000"/>
              <a:gd name="connsiteX506" fmla="*/ 9412927 w 11591656"/>
              <a:gd name="connsiteY506" fmla="*/ 427644 h 6858000"/>
              <a:gd name="connsiteX507" fmla="*/ 9505290 w 11591656"/>
              <a:gd name="connsiteY507" fmla="*/ 446116 h 6858000"/>
              <a:gd name="connsiteX508" fmla="*/ 9532999 w 11591656"/>
              <a:gd name="connsiteY508" fmla="*/ 464589 h 6858000"/>
              <a:gd name="connsiteX509" fmla="*/ 9588418 w 11591656"/>
              <a:gd name="connsiteY509" fmla="*/ 473825 h 6858000"/>
              <a:gd name="connsiteX510" fmla="*/ 9800854 w 11591656"/>
              <a:gd name="connsiteY510" fmla="*/ 483062 h 6858000"/>
              <a:gd name="connsiteX511" fmla="*/ 9874745 w 11591656"/>
              <a:gd name="connsiteY511" fmla="*/ 455353 h 6858000"/>
              <a:gd name="connsiteX512" fmla="*/ 9893218 w 11591656"/>
              <a:gd name="connsiteY512" fmla="*/ 427644 h 6858000"/>
              <a:gd name="connsiteX513" fmla="*/ 10133363 w 11591656"/>
              <a:gd name="connsiteY513" fmla="*/ 427644 h 6858000"/>
              <a:gd name="connsiteX514" fmla="*/ 10216490 w 11591656"/>
              <a:gd name="connsiteY514" fmla="*/ 446116 h 6858000"/>
              <a:gd name="connsiteX515" fmla="*/ 10244199 w 11591656"/>
              <a:gd name="connsiteY515" fmla="*/ 473825 h 6858000"/>
              <a:gd name="connsiteX516" fmla="*/ 10327327 w 11591656"/>
              <a:gd name="connsiteY516" fmla="*/ 501535 h 6858000"/>
              <a:gd name="connsiteX517" fmla="*/ 11010818 w 11591656"/>
              <a:gd name="connsiteY517" fmla="*/ 538480 h 6858000"/>
              <a:gd name="connsiteX518" fmla="*/ 11103181 w 11591656"/>
              <a:gd name="connsiteY518" fmla="*/ 510771 h 6858000"/>
              <a:gd name="connsiteX519" fmla="*/ 11186309 w 11591656"/>
              <a:gd name="connsiteY519" fmla="*/ 492298 h 6858000"/>
              <a:gd name="connsiteX520" fmla="*/ 11223254 w 11591656"/>
              <a:gd name="connsiteY520" fmla="*/ 510771 h 6858000"/>
              <a:gd name="connsiteX521" fmla="*/ 11334090 w 11591656"/>
              <a:gd name="connsiteY521" fmla="*/ 529244 h 6858000"/>
              <a:gd name="connsiteX522" fmla="*/ 11389509 w 11591656"/>
              <a:gd name="connsiteY522" fmla="*/ 547716 h 6858000"/>
              <a:gd name="connsiteX523" fmla="*/ 11463399 w 11591656"/>
              <a:gd name="connsiteY523" fmla="*/ 566189 h 6858000"/>
              <a:gd name="connsiteX524" fmla="*/ 11518818 w 11591656"/>
              <a:gd name="connsiteY524" fmla="*/ 603135 h 6858000"/>
              <a:gd name="connsiteX525" fmla="*/ 11518818 w 11591656"/>
              <a:gd name="connsiteY525" fmla="*/ 769389 h 6858000"/>
              <a:gd name="connsiteX526" fmla="*/ 11500345 w 11591656"/>
              <a:gd name="connsiteY526" fmla="*/ 797098 h 6858000"/>
              <a:gd name="connsiteX527" fmla="*/ 11472636 w 11591656"/>
              <a:gd name="connsiteY527" fmla="*/ 806335 h 6858000"/>
              <a:gd name="connsiteX528" fmla="*/ 11444927 w 11591656"/>
              <a:gd name="connsiteY528" fmla="*/ 834044 h 6858000"/>
              <a:gd name="connsiteX529" fmla="*/ 11352563 w 11591656"/>
              <a:gd name="connsiteY529" fmla="*/ 852516 h 6858000"/>
              <a:gd name="connsiteX530" fmla="*/ 11315618 w 11591656"/>
              <a:gd name="connsiteY530" fmla="*/ 861753 h 6858000"/>
              <a:gd name="connsiteX531" fmla="*/ 11287909 w 11591656"/>
              <a:gd name="connsiteY531" fmla="*/ 880225 h 6858000"/>
              <a:gd name="connsiteX532" fmla="*/ 11250963 w 11591656"/>
              <a:gd name="connsiteY532" fmla="*/ 898698 h 6858000"/>
              <a:gd name="connsiteX533" fmla="*/ 11223254 w 11591656"/>
              <a:gd name="connsiteY533" fmla="*/ 926407 h 6858000"/>
              <a:gd name="connsiteX534" fmla="*/ 11167836 w 11591656"/>
              <a:gd name="connsiteY534" fmla="*/ 954116 h 6858000"/>
              <a:gd name="connsiteX535" fmla="*/ 11140127 w 11591656"/>
              <a:gd name="connsiteY535" fmla="*/ 972589 h 6858000"/>
              <a:gd name="connsiteX536" fmla="*/ 11112418 w 11591656"/>
              <a:gd name="connsiteY536" fmla="*/ 981824 h 6858000"/>
              <a:gd name="connsiteX537" fmla="*/ 11047763 w 11591656"/>
              <a:gd name="connsiteY537" fmla="*/ 1028007 h 6858000"/>
              <a:gd name="connsiteX538" fmla="*/ 11001581 w 11591656"/>
              <a:gd name="connsiteY538" fmla="*/ 1055716 h 6858000"/>
              <a:gd name="connsiteX539" fmla="*/ 10946163 w 11591656"/>
              <a:gd name="connsiteY539" fmla="*/ 1083425 h 6858000"/>
              <a:gd name="connsiteX540" fmla="*/ 10927690 w 11591656"/>
              <a:gd name="connsiteY540" fmla="*/ 1111135 h 6858000"/>
              <a:gd name="connsiteX541" fmla="*/ 10899981 w 11591656"/>
              <a:gd name="connsiteY541" fmla="*/ 1138844 h 6858000"/>
              <a:gd name="connsiteX542" fmla="*/ 10872272 w 11591656"/>
              <a:gd name="connsiteY542" fmla="*/ 1175789 h 6858000"/>
              <a:gd name="connsiteX543" fmla="*/ 10687545 w 11591656"/>
              <a:gd name="connsiteY543" fmla="*/ 1166553 h 6858000"/>
              <a:gd name="connsiteX544" fmla="*/ 10706018 w 11591656"/>
              <a:gd name="connsiteY544" fmla="*/ 1101898 h 6858000"/>
              <a:gd name="connsiteX545" fmla="*/ 10715254 w 11591656"/>
              <a:gd name="connsiteY545" fmla="*/ 1074189 h 6858000"/>
              <a:gd name="connsiteX546" fmla="*/ 10742963 w 11591656"/>
              <a:gd name="connsiteY546" fmla="*/ 1055716 h 6858000"/>
              <a:gd name="connsiteX547" fmla="*/ 10761436 w 11591656"/>
              <a:gd name="connsiteY547" fmla="*/ 1028007 h 6858000"/>
              <a:gd name="connsiteX548" fmla="*/ 10798381 w 11591656"/>
              <a:gd name="connsiteY548" fmla="*/ 1018771 h 6858000"/>
              <a:gd name="connsiteX549" fmla="*/ 10918454 w 11591656"/>
              <a:gd name="connsiteY549" fmla="*/ 991061 h 6858000"/>
              <a:gd name="connsiteX550" fmla="*/ 10927690 w 11591656"/>
              <a:gd name="connsiteY550" fmla="*/ 834044 h 6858000"/>
              <a:gd name="connsiteX551" fmla="*/ 10835327 w 11591656"/>
              <a:gd name="connsiteY551" fmla="*/ 834044 h 6858000"/>
              <a:gd name="connsiteX552" fmla="*/ 10807618 w 11591656"/>
              <a:gd name="connsiteY552" fmla="*/ 861753 h 6858000"/>
              <a:gd name="connsiteX553" fmla="*/ 10779909 w 11591656"/>
              <a:gd name="connsiteY553" fmla="*/ 870989 h 6858000"/>
              <a:gd name="connsiteX554" fmla="*/ 10696781 w 11591656"/>
              <a:gd name="connsiteY554" fmla="*/ 935644 h 6858000"/>
              <a:gd name="connsiteX555" fmla="*/ 10632127 w 11591656"/>
              <a:gd name="connsiteY555" fmla="*/ 954116 h 6858000"/>
              <a:gd name="connsiteX556" fmla="*/ 10576709 w 11591656"/>
              <a:gd name="connsiteY556" fmla="*/ 981824 h 6858000"/>
              <a:gd name="connsiteX557" fmla="*/ 10373509 w 11591656"/>
              <a:gd name="connsiteY557" fmla="*/ 991061 h 6858000"/>
              <a:gd name="connsiteX558" fmla="*/ 10207254 w 11591656"/>
              <a:gd name="connsiteY558" fmla="*/ 991061 h 6858000"/>
              <a:gd name="connsiteX559" fmla="*/ 10179545 w 11591656"/>
              <a:gd name="connsiteY559" fmla="*/ 1009535 h 6858000"/>
              <a:gd name="connsiteX560" fmla="*/ 10142599 w 11591656"/>
              <a:gd name="connsiteY560" fmla="*/ 1018771 h 6858000"/>
              <a:gd name="connsiteX561" fmla="*/ 10059472 w 11591656"/>
              <a:gd name="connsiteY561" fmla="*/ 1028007 h 6858000"/>
              <a:gd name="connsiteX562" fmla="*/ 10050236 w 11591656"/>
              <a:gd name="connsiteY562" fmla="*/ 1111135 h 6858000"/>
              <a:gd name="connsiteX563" fmla="*/ 10096418 w 11591656"/>
              <a:gd name="connsiteY563" fmla="*/ 1120371 h 6858000"/>
              <a:gd name="connsiteX564" fmla="*/ 10179545 w 11591656"/>
              <a:gd name="connsiteY564" fmla="*/ 1166553 h 6858000"/>
              <a:gd name="connsiteX565" fmla="*/ 10198018 w 11591656"/>
              <a:gd name="connsiteY565" fmla="*/ 1194262 h 6858000"/>
              <a:gd name="connsiteX566" fmla="*/ 10244199 w 11591656"/>
              <a:gd name="connsiteY566" fmla="*/ 1286625 h 6858000"/>
              <a:gd name="connsiteX567" fmla="*/ 10225727 w 11591656"/>
              <a:gd name="connsiteY567" fmla="*/ 1314335 h 6858000"/>
              <a:gd name="connsiteX568" fmla="*/ 10216490 w 11591656"/>
              <a:gd name="connsiteY568" fmla="*/ 1342044 h 6858000"/>
              <a:gd name="connsiteX569" fmla="*/ 10188781 w 11591656"/>
              <a:gd name="connsiteY569" fmla="*/ 1369753 h 6858000"/>
              <a:gd name="connsiteX570" fmla="*/ 10114890 w 11591656"/>
              <a:gd name="connsiteY570" fmla="*/ 1415935 h 6858000"/>
              <a:gd name="connsiteX571" fmla="*/ 10077945 w 11591656"/>
              <a:gd name="connsiteY571" fmla="*/ 1443644 h 6858000"/>
              <a:gd name="connsiteX572" fmla="*/ 10050236 w 11591656"/>
              <a:gd name="connsiteY572" fmla="*/ 1462116 h 6858000"/>
              <a:gd name="connsiteX573" fmla="*/ 10013290 w 11591656"/>
              <a:gd name="connsiteY573" fmla="*/ 1489825 h 6858000"/>
              <a:gd name="connsiteX574" fmla="*/ 9948636 w 11591656"/>
              <a:gd name="connsiteY574" fmla="*/ 1526771 h 6858000"/>
              <a:gd name="connsiteX575" fmla="*/ 9874745 w 11591656"/>
              <a:gd name="connsiteY575" fmla="*/ 1545244 h 6858000"/>
              <a:gd name="connsiteX576" fmla="*/ 9810090 w 11591656"/>
              <a:gd name="connsiteY576" fmla="*/ 1600662 h 6858000"/>
              <a:gd name="connsiteX577" fmla="*/ 9791618 w 11591656"/>
              <a:gd name="connsiteY577" fmla="*/ 1646844 h 6858000"/>
              <a:gd name="connsiteX578" fmla="*/ 9800854 w 11591656"/>
              <a:gd name="connsiteY578" fmla="*/ 1674553 h 6858000"/>
              <a:gd name="connsiteX579" fmla="*/ 9810090 w 11591656"/>
              <a:gd name="connsiteY579" fmla="*/ 1729971 h 6858000"/>
              <a:gd name="connsiteX580" fmla="*/ 9856272 w 11591656"/>
              <a:gd name="connsiteY580" fmla="*/ 1794625 h 6858000"/>
              <a:gd name="connsiteX581" fmla="*/ 9902454 w 11591656"/>
              <a:gd name="connsiteY581" fmla="*/ 1803862 h 6858000"/>
              <a:gd name="connsiteX582" fmla="*/ 9920927 w 11591656"/>
              <a:gd name="connsiteY582" fmla="*/ 1831570 h 6858000"/>
              <a:gd name="connsiteX583" fmla="*/ 9940656 w 11591656"/>
              <a:gd name="connsiteY583" fmla="*/ 1877655 h 6858000"/>
              <a:gd name="connsiteX584" fmla="*/ 9981211 w 11591656"/>
              <a:gd name="connsiteY584" fmla="*/ 1874515 h 6858000"/>
              <a:gd name="connsiteX585" fmla="*/ 10022527 w 11591656"/>
              <a:gd name="connsiteY585" fmla="*/ 1868515 h 6858000"/>
              <a:gd name="connsiteX586" fmla="*/ 10050236 w 11591656"/>
              <a:gd name="connsiteY586" fmla="*/ 1850043 h 6858000"/>
              <a:gd name="connsiteX587" fmla="*/ 10077945 w 11591656"/>
              <a:gd name="connsiteY587" fmla="*/ 1840806 h 6858000"/>
              <a:gd name="connsiteX588" fmla="*/ 10142599 w 11591656"/>
              <a:gd name="connsiteY588" fmla="*/ 1794625 h 6858000"/>
              <a:gd name="connsiteX589" fmla="*/ 10161072 w 11591656"/>
              <a:gd name="connsiteY589" fmla="*/ 1757680 h 6858000"/>
              <a:gd name="connsiteX590" fmla="*/ 10179545 w 11591656"/>
              <a:gd name="connsiteY590" fmla="*/ 1729971 h 6858000"/>
              <a:gd name="connsiteX591" fmla="*/ 10207254 w 11591656"/>
              <a:gd name="connsiteY591" fmla="*/ 1628371 h 6858000"/>
              <a:gd name="connsiteX592" fmla="*/ 10225727 w 11591656"/>
              <a:gd name="connsiteY592" fmla="*/ 1563716 h 6858000"/>
              <a:gd name="connsiteX593" fmla="*/ 10234963 w 11591656"/>
              <a:gd name="connsiteY593" fmla="*/ 1526771 h 6858000"/>
              <a:gd name="connsiteX594" fmla="*/ 10308854 w 11591656"/>
              <a:gd name="connsiteY594" fmla="*/ 1489825 h 6858000"/>
              <a:gd name="connsiteX595" fmla="*/ 10327327 w 11591656"/>
              <a:gd name="connsiteY595" fmla="*/ 1517535 h 6858000"/>
              <a:gd name="connsiteX596" fmla="*/ 10345799 w 11591656"/>
              <a:gd name="connsiteY596" fmla="*/ 1545244 h 6858000"/>
              <a:gd name="connsiteX597" fmla="*/ 10253436 w 11591656"/>
              <a:gd name="connsiteY597" fmla="*/ 1554480 h 6858000"/>
              <a:gd name="connsiteX598" fmla="*/ 10244199 w 11591656"/>
              <a:gd name="connsiteY598" fmla="*/ 1729971 h 6858000"/>
              <a:gd name="connsiteX599" fmla="*/ 10234963 w 11591656"/>
              <a:gd name="connsiteY599" fmla="*/ 1757680 h 6858000"/>
              <a:gd name="connsiteX600" fmla="*/ 10225727 w 11591656"/>
              <a:gd name="connsiteY600" fmla="*/ 1794625 h 6858000"/>
              <a:gd name="connsiteX601" fmla="*/ 10188781 w 11591656"/>
              <a:gd name="connsiteY601" fmla="*/ 1850043 h 6858000"/>
              <a:gd name="connsiteX602" fmla="*/ 10179545 w 11591656"/>
              <a:gd name="connsiteY602" fmla="*/ 1877752 h 6858000"/>
              <a:gd name="connsiteX603" fmla="*/ 10142599 w 11591656"/>
              <a:gd name="connsiteY603" fmla="*/ 1914697 h 6858000"/>
              <a:gd name="connsiteX604" fmla="*/ 10114890 w 11591656"/>
              <a:gd name="connsiteY604" fmla="*/ 1951643 h 6858000"/>
              <a:gd name="connsiteX605" fmla="*/ 9985581 w 11591656"/>
              <a:gd name="connsiteY605" fmla="*/ 1942406 h 6858000"/>
              <a:gd name="connsiteX606" fmla="*/ 9950622 w 11591656"/>
              <a:gd name="connsiteY606" fmla="*/ 1934081 h 6858000"/>
              <a:gd name="connsiteX607" fmla="*/ 9938006 w 11591656"/>
              <a:gd name="connsiteY607" fmla="*/ 1924655 h 6858000"/>
              <a:gd name="connsiteX608" fmla="*/ 9914291 w 11591656"/>
              <a:gd name="connsiteY608" fmla="*/ 1936919 h 6858000"/>
              <a:gd name="connsiteX609" fmla="*/ 9819327 w 11591656"/>
              <a:gd name="connsiteY609" fmla="*/ 1933170 h 6858000"/>
              <a:gd name="connsiteX610" fmla="*/ 9754672 w 11591656"/>
              <a:gd name="connsiteY610" fmla="*/ 1822335 h 6858000"/>
              <a:gd name="connsiteX611" fmla="*/ 9736199 w 11591656"/>
              <a:gd name="connsiteY611" fmla="*/ 1794625 h 6858000"/>
              <a:gd name="connsiteX612" fmla="*/ 9726963 w 11591656"/>
              <a:gd name="connsiteY612" fmla="*/ 1757680 h 6858000"/>
              <a:gd name="connsiteX613" fmla="*/ 9690018 w 11591656"/>
              <a:gd name="connsiteY613" fmla="*/ 1702262 h 6858000"/>
              <a:gd name="connsiteX614" fmla="*/ 9662309 w 11591656"/>
              <a:gd name="connsiteY614" fmla="*/ 1683789 h 6858000"/>
              <a:gd name="connsiteX615" fmla="*/ 9634599 w 11591656"/>
              <a:gd name="connsiteY615" fmla="*/ 1656080 h 6858000"/>
              <a:gd name="connsiteX616" fmla="*/ 9523763 w 11591656"/>
              <a:gd name="connsiteY616" fmla="*/ 1628371 h 6858000"/>
              <a:gd name="connsiteX617" fmla="*/ 9468345 w 11591656"/>
              <a:gd name="connsiteY617" fmla="*/ 1591425 h 6858000"/>
              <a:gd name="connsiteX618" fmla="*/ 9431399 w 11591656"/>
              <a:gd name="connsiteY618" fmla="*/ 1609898 h 6858000"/>
              <a:gd name="connsiteX619" fmla="*/ 9459109 w 11591656"/>
              <a:gd name="connsiteY619" fmla="*/ 1619135 h 6858000"/>
              <a:gd name="connsiteX620" fmla="*/ 9523763 w 11591656"/>
              <a:gd name="connsiteY620" fmla="*/ 1656080 h 6858000"/>
              <a:gd name="connsiteX621" fmla="*/ 9551472 w 11591656"/>
              <a:gd name="connsiteY621" fmla="*/ 1665316 h 6858000"/>
              <a:gd name="connsiteX622" fmla="*/ 9579181 w 11591656"/>
              <a:gd name="connsiteY622" fmla="*/ 1831570 h 6858000"/>
              <a:gd name="connsiteX623" fmla="*/ 9625363 w 11591656"/>
              <a:gd name="connsiteY623" fmla="*/ 1877752 h 6858000"/>
              <a:gd name="connsiteX624" fmla="*/ 9634599 w 11591656"/>
              <a:gd name="connsiteY624" fmla="*/ 1905461 h 6858000"/>
              <a:gd name="connsiteX625" fmla="*/ 9662309 w 11591656"/>
              <a:gd name="connsiteY625" fmla="*/ 1933170 h 6858000"/>
              <a:gd name="connsiteX626" fmla="*/ 9671545 w 11591656"/>
              <a:gd name="connsiteY626" fmla="*/ 2044006 h 6858000"/>
              <a:gd name="connsiteX627" fmla="*/ 9634599 w 11591656"/>
              <a:gd name="connsiteY627" fmla="*/ 2108661 h 6858000"/>
              <a:gd name="connsiteX628" fmla="*/ 9625363 w 11591656"/>
              <a:gd name="connsiteY628" fmla="*/ 2154843 h 6858000"/>
              <a:gd name="connsiteX629" fmla="*/ 9606890 w 11591656"/>
              <a:gd name="connsiteY629" fmla="*/ 2182552 h 6858000"/>
              <a:gd name="connsiteX630" fmla="*/ 9579181 w 11591656"/>
              <a:gd name="connsiteY630" fmla="*/ 2201024 h 6858000"/>
              <a:gd name="connsiteX631" fmla="*/ 9569945 w 11591656"/>
              <a:gd name="connsiteY631" fmla="*/ 2247206 h 6858000"/>
              <a:gd name="connsiteX632" fmla="*/ 9514527 w 11591656"/>
              <a:gd name="connsiteY632" fmla="*/ 2284152 h 6858000"/>
              <a:gd name="connsiteX633" fmla="*/ 9449872 w 11591656"/>
              <a:gd name="connsiteY633" fmla="*/ 2321097 h 6858000"/>
              <a:gd name="connsiteX634" fmla="*/ 9108127 w 11591656"/>
              <a:gd name="connsiteY634" fmla="*/ 2339570 h 6858000"/>
              <a:gd name="connsiteX635" fmla="*/ 9052709 w 11591656"/>
              <a:gd name="connsiteY635" fmla="*/ 2367279 h 6858000"/>
              <a:gd name="connsiteX636" fmla="*/ 9043472 w 11591656"/>
              <a:gd name="connsiteY636" fmla="*/ 2468879 h 6858000"/>
              <a:gd name="connsiteX637" fmla="*/ 9080418 w 11591656"/>
              <a:gd name="connsiteY637" fmla="*/ 2552006 h 6858000"/>
              <a:gd name="connsiteX638" fmla="*/ 9117363 w 11591656"/>
              <a:gd name="connsiteY638" fmla="*/ 2570479 h 6858000"/>
              <a:gd name="connsiteX639" fmla="*/ 9135836 w 11591656"/>
              <a:gd name="connsiteY639" fmla="*/ 2598188 h 6858000"/>
              <a:gd name="connsiteX640" fmla="*/ 9126599 w 11591656"/>
              <a:gd name="connsiteY640" fmla="*/ 2810624 h 6858000"/>
              <a:gd name="connsiteX641" fmla="*/ 9024999 w 11591656"/>
              <a:gd name="connsiteY641" fmla="*/ 2810624 h 6858000"/>
              <a:gd name="connsiteX642" fmla="*/ 8997290 w 11591656"/>
              <a:gd name="connsiteY642" fmla="*/ 2782915 h 6858000"/>
              <a:gd name="connsiteX643" fmla="*/ 8960345 w 11591656"/>
              <a:gd name="connsiteY643" fmla="*/ 2764443 h 6858000"/>
              <a:gd name="connsiteX644" fmla="*/ 8951109 w 11591656"/>
              <a:gd name="connsiteY644" fmla="*/ 2736734 h 6858000"/>
              <a:gd name="connsiteX645" fmla="*/ 8941872 w 11591656"/>
              <a:gd name="connsiteY645" fmla="*/ 2662843 h 6858000"/>
              <a:gd name="connsiteX646" fmla="*/ 8923399 w 11591656"/>
              <a:gd name="connsiteY646" fmla="*/ 2625897 h 6858000"/>
              <a:gd name="connsiteX647" fmla="*/ 8895690 w 11591656"/>
              <a:gd name="connsiteY647" fmla="*/ 2616661 h 6858000"/>
              <a:gd name="connsiteX648" fmla="*/ 8886454 w 11591656"/>
              <a:gd name="connsiteY648" fmla="*/ 2699788 h 6858000"/>
              <a:gd name="connsiteX649" fmla="*/ 8895690 w 11591656"/>
              <a:gd name="connsiteY649" fmla="*/ 2745970 h 6858000"/>
              <a:gd name="connsiteX650" fmla="*/ 8914163 w 11591656"/>
              <a:gd name="connsiteY650" fmla="*/ 2773679 h 6858000"/>
              <a:gd name="connsiteX651" fmla="*/ 8923399 w 11591656"/>
              <a:gd name="connsiteY651" fmla="*/ 2801388 h 6858000"/>
              <a:gd name="connsiteX652" fmla="*/ 8941872 w 11591656"/>
              <a:gd name="connsiteY652" fmla="*/ 2829097 h 6858000"/>
              <a:gd name="connsiteX653" fmla="*/ 8969581 w 11591656"/>
              <a:gd name="connsiteY653" fmla="*/ 3013824 h 6858000"/>
              <a:gd name="connsiteX654" fmla="*/ 8978818 w 11591656"/>
              <a:gd name="connsiteY654" fmla="*/ 3041534 h 6858000"/>
              <a:gd name="connsiteX655" fmla="*/ 9006527 w 11591656"/>
              <a:gd name="connsiteY655" fmla="*/ 3069243 h 6858000"/>
              <a:gd name="connsiteX656" fmla="*/ 9024999 w 11591656"/>
              <a:gd name="connsiteY656" fmla="*/ 3096952 h 6858000"/>
              <a:gd name="connsiteX657" fmla="*/ 9052709 w 11591656"/>
              <a:gd name="connsiteY657" fmla="*/ 3115424 h 6858000"/>
              <a:gd name="connsiteX658" fmla="*/ 9108127 w 11591656"/>
              <a:gd name="connsiteY658" fmla="*/ 3152370 h 6858000"/>
              <a:gd name="connsiteX659" fmla="*/ 9089654 w 11591656"/>
              <a:gd name="connsiteY659" fmla="*/ 3180079 h 6858000"/>
              <a:gd name="connsiteX660" fmla="*/ 9071181 w 11591656"/>
              <a:gd name="connsiteY660" fmla="*/ 3318624 h 6858000"/>
              <a:gd name="connsiteX661" fmla="*/ 9089654 w 11591656"/>
              <a:gd name="connsiteY661" fmla="*/ 3346334 h 6858000"/>
              <a:gd name="connsiteX662" fmla="*/ 9117363 w 11591656"/>
              <a:gd name="connsiteY662" fmla="*/ 3355570 h 6858000"/>
              <a:gd name="connsiteX663" fmla="*/ 9145072 w 11591656"/>
              <a:gd name="connsiteY663" fmla="*/ 3374043 h 6858000"/>
              <a:gd name="connsiteX664" fmla="*/ 9209727 w 11591656"/>
              <a:gd name="connsiteY664" fmla="*/ 3383279 h 6858000"/>
              <a:gd name="connsiteX665" fmla="*/ 9311327 w 11591656"/>
              <a:gd name="connsiteY665" fmla="*/ 3410988 h 6858000"/>
              <a:gd name="connsiteX666" fmla="*/ 9348272 w 11591656"/>
              <a:gd name="connsiteY666" fmla="*/ 3420224 h 6858000"/>
              <a:gd name="connsiteX667" fmla="*/ 9375981 w 11591656"/>
              <a:gd name="connsiteY667" fmla="*/ 3447934 h 6858000"/>
              <a:gd name="connsiteX668" fmla="*/ 9403690 w 11591656"/>
              <a:gd name="connsiteY668" fmla="*/ 3457170 h 6858000"/>
              <a:gd name="connsiteX669" fmla="*/ 9459109 w 11591656"/>
              <a:gd name="connsiteY669" fmla="*/ 3475643 h 6858000"/>
              <a:gd name="connsiteX670" fmla="*/ 9514527 w 11591656"/>
              <a:gd name="connsiteY670" fmla="*/ 3494115 h 6858000"/>
              <a:gd name="connsiteX671" fmla="*/ 9560709 w 11591656"/>
              <a:gd name="connsiteY671" fmla="*/ 3503352 h 6858000"/>
              <a:gd name="connsiteX672" fmla="*/ 9579181 w 11591656"/>
              <a:gd name="connsiteY672" fmla="*/ 3531061 h 6858000"/>
              <a:gd name="connsiteX673" fmla="*/ 9606890 w 11591656"/>
              <a:gd name="connsiteY673" fmla="*/ 3540297 h 6858000"/>
              <a:gd name="connsiteX674" fmla="*/ 9588418 w 11591656"/>
              <a:gd name="connsiteY674" fmla="*/ 3568006 h 6858000"/>
              <a:gd name="connsiteX675" fmla="*/ 9523763 w 11591656"/>
              <a:gd name="connsiteY675" fmla="*/ 3558770 h 6858000"/>
              <a:gd name="connsiteX676" fmla="*/ 9440636 w 11591656"/>
              <a:gd name="connsiteY676" fmla="*/ 3512588 h 6858000"/>
              <a:gd name="connsiteX677" fmla="*/ 9339036 w 11591656"/>
              <a:gd name="connsiteY677" fmla="*/ 3494115 h 6858000"/>
              <a:gd name="connsiteX678" fmla="*/ 9311327 w 11591656"/>
              <a:gd name="connsiteY678" fmla="*/ 3475643 h 6858000"/>
              <a:gd name="connsiteX679" fmla="*/ 9108127 w 11591656"/>
              <a:gd name="connsiteY679" fmla="*/ 3447934 h 6858000"/>
              <a:gd name="connsiteX680" fmla="*/ 9071181 w 11591656"/>
              <a:gd name="connsiteY680" fmla="*/ 3429461 h 6858000"/>
              <a:gd name="connsiteX681" fmla="*/ 9043472 w 11591656"/>
              <a:gd name="connsiteY681" fmla="*/ 3401752 h 6858000"/>
              <a:gd name="connsiteX682" fmla="*/ 9015763 w 11591656"/>
              <a:gd name="connsiteY682" fmla="*/ 3383279 h 6858000"/>
              <a:gd name="connsiteX683" fmla="*/ 8988054 w 11591656"/>
              <a:gd name="connsiteY683" fmla="*/ 3337097 h 6858000"/>
              <a:gd name="connsiteX684" fmla="*/ 8951109 w 11591656"/>
              <a:gd name="connsiteY684" fmla="*/ 3318624 h 6858000"/>
              <a:gd name="connsiteX685" fmla="*/ 8932636 w 11591656"/>
              <a:gd name="connsiteY685" fmla="*/ 3253970 h 6858000"/>
              <a:gd name="connsiteX686" fmla="*/ 8886454 w 11591656"/>
              <a:gd name="connsiteY686" fmla="*/ 3207788 h 6858000"/>
              <a:gd name="connsiteX687" fmla="*/ 8867981 w 11591656"/>
              <a:gd name="connsiteY687" fmla="*/ 3180079 h 6858000"/>
              <a:gd name="connsiteX688" fmla="*/ 8840272 w 11591656"/>
              <a:gd name="connsiteY688" fmla="*/ 3152370 h 6858000"/>
              <a:gd name="connsiteX689" fmla="*/ 8784854 w 11591656"/>
              <a:gd name="connsiteY689" fmla="*/ 3096952 h 6858000"/>
              <a:gd name="connsiteX690" fmla="*/ 8757145 w 11591656"/>
              <a:gd name="connsiteY690" fmla="*/ 3032297 h 6858000"/>
              <a:gd name="connsiteX691" fmla="*/ 8738672 w 11591656"/>
              <a:gd name="connsiteY691" fmla="*/ 3004588 h 6858000"/>
              <a:gd name="connsiteX692" fmla="*/ 8784854 w 11591656"/>
              <a:gd name="connsiteY692" fmla="*/ 2986115 h 6858000"/>
              <a:gd name="connsiteX693" fmla="*/ 8821799 w 11591656"/>
              <a:gd name="connsiteY693" fmla="*/ 2930697 h 6858000"/>
              <a:gd name="connsiteX694" fmla="*/ 8831036 w 11591656"/>
              <a:gd name="connsiteY694" fmla="*/ 2764443 h 6858000"/>
              <a:gd name="connsiteX695" fmla="*/ 8812563 w 11591656"/>
              <a:gd name="connsiteY695" fmla="*/ 2690552 h 6858000"/>
              <a:gd name="connsiteX696" fmla="*/ 8803327 w 11591656"/>
              <a:gd name="connsiteY696" fmla="*/ 2644370 h 6858000"/>
              <a:gd name="connsiteX697" fmla="*/ 8784854 w 11591656"/>
              <a:gd name="connsiteY697" fmla="*/ 2616661 h 6858000"/>
              <a:gd name="connsiteX698" fmla="*/ 8757145 w 11591656"/>
              <a:gd name="connsiteY698" fmla="*/ 2533534 h 6858000"/>
              <a:gd name="connsiteX699" fmla="*/ 8729436 w 11591656"/>
              <a:gd name="connsiteY699" fmla="*/ 2505824 h 6858000"/>
              <a:gd name="connsiteX700" fmla="*/ 8692490 w 11591656"/>
              <a:gd name="connsiteY700" fmla="*/ 2496588 h 6858000"/>
              <a:gd name="connsiteX701" fmla="*/ 8664781 w 11591656"/>
              <a:gd name="connsiteY701" fmla="*/ 2487352 h 6858000"/>
              <a:gd name="connsiteX702" fmla="*/ 8655545 w 11591656"/>
              <a:gd name="connsiteY702" fmla="*/ 2450406 h 6858000"/>
              <a:gd name="connsiteX703" fmla="*/ 8627836 w 11591656"/>
              <a:gd name="connsiteY703" fmla="*/ 2431934 h 6858000"/>
              <a:gd name="connsiteX704" fmla="*/ 8618599 w 11591656"/>
              <a:gd name="connsiteY704" fmla="*/ 2376515 h 6858000"/>
              <a:gd name="connsiteX705" fmla="*/ 8590890 w 11591656"/>
              <a:gd name="connsiteY705" fmla="*/ 2348806 h 6858000"/>
              <a:gd name="connsiteX706" fmla="*/ 8572418 w 11591656"/>
              <a:gd name="connsiteY706" fmla="*/ 2321097 h 6858000"/>
              <a:gd name="connsiteX707" fmla="*/ 8544709 w 11591656"/>
              <a:gd name="connsiteY707" fmla="*/ 2339570 h 6858000"/>
              <a:gd name="connsiteX708" fmla="*/ 8461581 w 11591656"/>
              <a:gd name="connsiteY708" fmla="*/ 2385752 h 6858000"/>
              <a:gd name="connsiteX709" fmla="*/ 8443109 w 11591656"/>
              <a:gd name="connsiteY709" fmla="*/ 2413461 h 6858000"/>
              <a:gd name="connsiteX710" fmla="*/ 8415969 w 11591656"/>
              <a:gd name="connsiteY710" fmla="*/ 2421275 h 6858000"/>
              <a:gd name="connsiteX711" fmla="*/ 8417281 w 11591656"/>
              <a:gd name="connsiteY711" fmla="*/ 2418682 h 6858000"/>
              <a:gd name="connsiteX712" fmla="*/ 8417513 w 11591656"/>
              <a:gd name="connsiteY712" fmla="*/ 2418303 h 6858000"/>
              <a:gd name="connsiteX713" fmla="*/ 8417998 w 11591656"/>
              <a:gd name="connsiteY713" fmla="*/ 2417264 h 6858000"/>
              <a:gd name="connsiteX714" fmla="*/ 8417281 w 11591656"/>
              <a:gd name="connsiteY714" fmla="*/ 2418682 h 6858000"/>
              <a:gd name="connsiteX715" fmla="*/ 8411496 w 11591656"/>
              <a:gd name="connsiteY715" fmla="*/ 2428111 h 6858000"/>
              <a:gd name="connsiteX716" fmla="*/ 8396927 w 11591656"/>
              <a:gd name="connsiteY716" fmla="*/ 2450406 h 6858000"/>
              <a:gd name="connsiteX717" fmla="*/ 8341509 w 11591656"/>
              <a:gd name="connsiteY717" fmla="*/ 2487352 h 6858000"/>
              <a:gd name="connsiteX718" fmla="*/ 8286090 w 11591656"/>
              <a:gd name="connsiteY718" fmla="*/ 2533534 h 6858000"/>
              <a:gd name="connsiteX719" fmla="*/ 8239909 w 11591656"/>
              <a:gd name="connsiteY719" fmla="*/ 2561243 h 6858000"/>
              <a:gd name="connsiteX720" fmla="*/ 8212199 w 11591656"/>
              <a:gd name="connsiteY720" fmla="*/ 2736734 h 6858000"/>
              <a:gd name="connsiteX721" fmla="*/ 8249145 w 11591656"/>
              <a:gd name="connsiteY721" fmla="*/ 2792152 h 6858000"/>
              <a:gd name="connsiteX722" fmla="*/ 8276854 w 11591656"/>
              <a:gd name="connsiteY722" fmla="*/ 2930697 h 6858000"/>
              <a:gd name="connsiteX723" fmla="*/ 8212199 w 11591656"/>
              <a:gd name="connsiteY723" fmla="*/ 2949170 h 6858000"/>
              <a:gd name="connsiteX724" fmla="*/ 8202963 w 11591656"/>
              <a:gd name="connsiteY724" fmla="*/ 2921461 h 6858000"/>
              <a:gd name="connsiteX725" fmla="*/ 8221436 w 11591656"/>
              <a:gd name="connsiteY725" fmla="*/ 2782915 h 6858000"/>
              <a:gd name="connsiteX726" fmla="*/ 8156781 w 11591656"/>
              <a:gd name="connsiteY726" fmla="*/ 2819861 h 6858000"/>
              <a:gd name="connsiteX727" fmla="*/ 8138309 w 11591656"/>
              <a:gd name="connsiteY727" fmla="*/ 2819861 h 6858000"/>
              <a:gd name="connsiteX728" fmla="*/ 8101363 w 11591656"/>
              <a:gd name="connsiteY728" fmla="*/ 2782915 h 6858000"/>
              <a:gd name="connsiteX729" fmla="*/ 8064418 w 11591656"/>
              <a:gd name="connsiteY729" fmla="*/ 2745970 h 6858000"/>
              <a:gd name="connsiteX730" fmla="*/ 8036709 w 11591656"/>
              <a:gd name="connsiteY730" fmla="*/ 2736734 h 6858000"/>
              <a:gd name="connsiteX731" fmla="*/ 7999763 w 11591656"/>
              <a:gd name="connsiteY731" fmla="*/ 2533534 h 6858000"/>
              <a:gd name="connsiteX732" fmla="*/ 7990527 w 11591656"/>
              <a:gd name="connsiteY732" fmla="*/ 2478115 h 6858000"/>
              <a:gd name="connsiteX733" fmla="*/ 7962818 w 11591656"/>
              <a:gd name="connsiteY733" fmla="*/ 2413461 h 6858000"/>
              <a:gd name="connsiteX734" fmla="*/ 7953581 w 11591656"/>
              <a:gd name="connsiteY734" fmla="*/ 2385752 h 6858000"/>
              <a:gd name="connsiteX735" fmla="*/ 7870454 w 11591656"/>
              <a:gd name="connsiteY735" fmla="*/ 2394988 h 6858000"/>
              <a:gd name="connsiteX736" fmla="*/ 7833509 w 11591656"/>
              <a:gd name="connsiteY736" fmla="*/ 2376515 h 6858000"/>
              <a:gd name="connsiteX737" fmla="*/ 7824272 w 11591656"/>
              <a:gd name="connsiteY737" fmla="*/ 2348806 h 6858000"/>
              <a:gd name="connsiteX738" fmla="*/ 7778090 w 11591656"/>
              <a:gd name="connsiteY738" fmla="*/ 2284152 h 6858000"/>
              <a:gd name="connsiteX739" fmla="*/ 7685727 w 11591656"/>
              <a:gd name="connsiteY739" fmla="*/ 2210261 h 6858000"/>
              <a:gd name="connsiteX740" fmla="*/ 7658018 w 11591656"/>
              <a:gd name="connsiteY740" fmla="*/ 2201024 h 6858000"/>
              <a:gd name="connsiteX741" fmla="*/ 7611836 w 11591656"/>
              <a:gd name="connsiteY741" fmla="*/ 2182552 h 6858000"/>
              <a:gd name="connsiteX742" fmla="*/ 7547181 w 11591656"/>
              <a:gd name="connsiteY742" fmla="*/ 2164079 h 6858000"/>
              <a:gd name="connsiteX743" fmla="*/ 7491763 w 11591656"/>
              <a:gd name="connsiteY743" fmla="*/ 2127134 h 6858000"/>
              <a:gd name="connsiteX744" fmla="*/ 7417872 w 11591656"/>
              <a:gd name="connsiteY744" fmla="*/ 2080952 h 6858000"/>
              <a:gd name="connsiteX745" fmla="*/ 7390163 w 11591656"/>
              <a:gd name="connsiteY745" fmla="*/ 2071715 h 6858000"/>
              <a:gd name="connsiteX746" fmla="*/ 7343981 w 11591656"/>
              <a:gd name="connsiteY746" fmla="*/ 2062479 h 6858000"/>
              <a:gd name="connsiteX747" fmla="*/ 7316272 w 11591656"/>
              <a:gd name="connsiteY747" fmla="*/ 2044006 h 6858000"/>
              <a:gd name="connsiteX748" fmla="*/ 7205436 w 11591656"/>
              <a:gd name="connsiteY748" fmla="*/ 2025534 h 6858000"/>
              <a:gd name="connsiteX749" fmla="*/ 7168490 w 11591656"/>
              <a:gd name="connsiteY749" fmla="*/ 2034770 h 6858000"/>
              <a:gd name="connsiteX750" fmla="*/ 7186963 w 11591656"/>
              <a:gd name="connsiteY750" fmla="*/ 2154843 h 6858000"/>
              <a:gd name="connsiteX751" fmla="*/ 7270090 w 11591656"/>
              <a:gd name="connsiteY751" fmla="*/ 2164079 h 6858000"/>
              <a:gd name="connsiteX752" fmla="*/ 7390163 w 11591656"/>
              <a:gd name="connsiteY752" fmla="*/ 2201024 h 6858000"/>
              <a:gd name="connsiteX753" fmla="*/ 7427109 w 11591656"/>
              <a:gd name="connsiteY753" fmla="*/ 2228734 h 6858000"/>
              <a:gd name="connsiteX754" fmla="*/ 7454818 w 11591656"/>
              <a:gd name="connsiteY754" fmla="*/ 2274915 h 6858000"/>
              <a:gd name="connsiteX755" fmla="*/ 7473290 w 11591656"/>
              <a:gd name="connsiteY755" fmla="*/ 2302624 h 6858000"/>
              <a:gd name="connsiteX756" fmla="*/ 7491763 w 11591656"/>
              <a:gd name="connsiteY756" fmla="*/ 2367279 h 6858000"/>
              <a:gd name="connsiteX757" fmla="*/ 7454818 w 11591656"/>
              <a:gd name="connsiteY757" fmla="*/ 2552006 h 6858000"/>
              <a:gd name="connsiteX758" fmla="*/ 7427109 w 11591656"/>
              <a:gd name="connsiteY758" fmla="*/ 2579715 h 6858000"/>
              <a:gd name="connsiteX759" fmla="*/ 7380927 w 11591656"/>
              <a:gd name="connsiteY759" fmla="*/ 2625897 h 6858000"/>
              <a:gd name="connsiteX760" fmla="*/ 7205436 w 11591656"/>
              <a:gd name="connsiteY760" fmla="*/ 2635134 h 6858000"/>
              <a:gd name="connsiteX761" fmla="*/ 7085363 w 11591656"/>
              <a:gd name="connsiteY761" fmla="*/ 2616661 h 6858000"/>
              <a:gd name="connsiteX762" fmla="*/ 6992999 w 11591656"/>
              <a:gd name="connsiteY762" fmla="*/ 2598188 h 6858000"/>
              <a:gd name="connsiteX763" fmla="*/ 6965290 w 11591656"/>
              <a:gd name="connsiteY763" fmla="*/ 2570479 h 6858000"/>
              <a:gd name="connsiteX764" fmla="*/ 6928345 w 11591656"/>
              <a:gd name="connsiteY764" fmla="*/ 2552006 h 6858000"/>
              <a:gd name="connsiteX765" fmla="*/ 6900636 w 11591656"/>
              <a:gd name="connsiteY765" fmla="*/ 2478115 h 6858000"/>
              <a:gd name="connsiteX766" fmla="*/ 6885814 w 11591656"/>
              <a:gd name="connsiteY766" fmla="*/ 2456071 h 6858000"/>
              <a:gd name="connsiteX767" fmla="*/ 6879600 w 11591656"/>
              <a:gd name="connsiteY767" fmla="*/ 2447072 h 6858000"/>
              <a:gd name="connsiteX768" fmla="*/ 6881269 w 11591656"/>
              <a:gd name="connsiteY768" fmla="*/ 2449307 h 6858000"/>
              <a:gd name="connsiteX769" fmla="*/ 6872927 w 11591656"/>
              <a:gd name="connsiteY769" fmla="*/ 2422697 h 6858000"/>
              <a:gd name="connsiteX770" fmla="*/ 6845218 w 11591656"/>
              <a:gd name="connsiteY770" fmla="*/ 2358043 h 6858000"/>
              <a:gd name="connsiteX771" fmla="*/ 6826745 w 11591656"/>
              <a:gd name="connsiteY771" fmla="*/ 2321097 h 6858000"/>
              <a:gd name="connsiteX772" fmla="*/ 6808272 w 11591656"/>
              <a:gd name="connsiteY772" fmla="*/ 2256443 h 6858000"/>
              <a:gd name="connsiteX773" fmla="*/ 6780563 w 11591656"/>
              <a:gd name="connsiteY773" fmla="*/ 2182552 h 6858000"/>
              <a:gd name="connsiteX774" fmla="*/ 6762090 w 11591656"/>
              <a:gd name="connsiteY774" fmla="*/ 2136370 h 6858000"/>
              <a:gd name="connsiteX775" fmla="*/ 6725145 w 11591656"/>
              <a:gd name="connsiteY775" fmla="*/ 2080952 h 6858000"/>
              <a:gd name="connsiteX776" fmla="*/ 6706672 w 11591656"/>
              <a:gd name="connsiteY776" fmla="*/ 2321097 h 6858000"/>
              <a:gd name="connsiteX777" fmla="*/ 6743618 w 11591656"/>
              <a:gd name="connsiteY777" fmla="*/ 2376515 h 6858000"/>
              <a:gd name="connsiteX778" fmla="*/ 6780563 w 11591656"/>
              <a:gd name="connsiteY778" fmla="*/ 2450406 h 6858000"/>
              <a:gd name="connsiteX779" fmla="*/ 6799036 w 11591656"/>
              <a:gd name="connsiteY779" fmla="*/ 2487352 h 6858000"/>
              <a:gd name="connsiteX780" fmla="*/ 6817509 w 11591656"/>
              <a:gd name="connsiteY780" fmla="*/ 2515061 h 6858000"/>
              <a:gd name="connsiteX781" fmla="*/ 6826745 w 11591656"/>
              <a:gd name="connsiteY781" fmla="*/ 2561243 h 6858000"/>
              <a:gd name="connsiteX782" fmla="*/ 6854454 w 11591656"/>
              <a:gd name="connsiteY782" fmla="*/ 2579715 h 6858000"/>
              <a:gd name="connsiteX783" fmla="*/ 6863690 w 11591656"/>
              <a:gd name="connsiteY783" fmla="*/ 2625897 h 6858000"/>
              <a:gd name="connsiteX784" fmla="*/ 6872927 w 11591656"/>
              <a:gd name="connsiteY784" fmla="*/ 2662843 h 6858000"/>
              <a:gd name="connsiteX785" fmla="*/ 6919109 w 11591656"/>
              <a:gd name="connsiteY785" fmla="*/ 2718261 h 6858000"/>
              <a:gd name="connsiteX786" fmla="*/ 6956054 w 11591656"/>
              <a:gd name="connsiteY786" fmla="*/ 2727497 h 6858000"/>
              <a:gd name="connsiteX787" fmla="*/ 7066890 w 11591656"/>
              <a:gd name="connsiteY787" fmla="*/ 2736734 h 6858000"/>
              <a:gd name="connsiteX788" fmla="*/ 7094599 w 11591656"/>
              <a:gd name="connsiteY788" fmla="*/ 2745970 h 6858000"/>
              <a:gd name="connsiteX789" fmla="*/ 7131545 w 11591656"/>
              <a:gd name="connsiteY789" fmla="*/ 2755206 h 6858000"/>
              <a:gd name="connsiteX790" fmla="*/ 7260854 w 11591656"/>
              <a:gd name="connsiteY790" fmla="*/ 2764443 h 6858000"/>
              <a:gd name="connsiteX791" fmla="*/ 7297799 w 11591656"/>
              <a:gd name="connsiteY791" fmla="*/ 2773679 h 6858000"/>
              <a:gd name="connsiteX792" fmla="*/ 7288563 w 11591656"/>
              <a:gd name="connsiteY792" fmla="*/ 2939934 h 6858000"/>
              <a:gd name="connsiteX793" fmla="*/ 7260854 w 11591656"/>
              <a:gd name="connsiteY793" fmla="*/ 2967643 h 6858000"/>
              <a:gd name="connsiteX794" fmla="*/ 7223909 w 11591656"/>
              <a:gd name="connsiteY794" fmla="*/ 2976879 h 6858000"/>
              <a:gd name="connsiteX795" fmla="*/ 7159254 w 11591656"/>
              <a:gd name="connsiteY795" fmla="*/ 2986115 h 6858000"/>
              <a:gd name="connsiteX796" fmla="*/ 7122309 w 11591656"/>
              <a:gd name="connsiteY796" fmla="*/ 3004588 h 6858000"/>
              <a:gd name="connsiteX797" fmla="*/ 7076127 w 11591656"/>
              <a:gd name="connsiteY797" fmla="*/ 3023061 h 6858000"/>
              <a:gd name="connsiteX798" fmla="*/ 7011472 w 11591656"/>
              <a:gd name="connsiteY798" fmla="*/ 3041534 h 6858000"/>
              <a:gd name="connsiteX799" fmla="*/ 6974527 w 11591656"/>
              <a:gd name="connsiteY799" fmla="*/ 3069243 h 6858000"/>
              <a:gd name="connsiteX800" fmla="*/ 6909872 w 11591656"/>
              <a:gd name="connsiteY800" fmla="*/ 3106188 h 6858000"/>
              <a:gd name="connsiteX801" fmla="*/ 6900636 w 11591656"/>
              <a:gd name="connsiteY801" fmla="*/ 3133897 h 6858000"/>
              <a:gd name="connsiteX802" fmla="*/ 6891399 w 11591656"/>
              <a:gd name="connsiteY802" fmla="*/ 3290915 h 6858000"/>
              <a:gd name="connsiteX803" fmla="*/ 6882163 w 11591656"/>
              <a:gd name="connsiteY803" fmla="*/ 3697315 h 6858000"/>
              <a:gd name="connsiteX804" fmla="*/ 6845218 w 11591656"/>
              <a:gd name="connsiteY804" fmla="*/ 3752734 h 6858000"/>
              <a:gd name="connsiteX805" fmla="*/ 6817509 w 11591656"/>
              <a:gd name="connsiteY805" fmla="*/ 3761970 h 6858000"/>
              <a:gd name="connsiteX806" fmla="*/ 6799036 w 11591656"/>
              <a:gd name="connsiteY806" fmla="*/ 3789679 h 6858000"/>
              <a:gd name="connsiteX807" fmla="*/ 6752854 w 11591656"/>
              <a:gd name="connsiteY807" fmla="*/ 3845097 h 6858000"/>
              <a:gd name="connsiteX808" fmla="*/ 6743618 w 11591656"/>
              <a:gd name="connsiteY808" fmla="*/ 3882043 h 6858000"/>
              <a:gd name="connsiteX809" fmla="*/ 6715909 w 11591656"/>
              <a:gd name="connsiteY809" fmla="*/ 3900515 h 6858000"/>
              <a:gd name="connsiteX810" fmla="*/ 6706672 w 11591656"/>
              <a:gd name="connsiteY810" fmla="*/ 3955934 h 6858000"/>
              <a:gd name="connsiteX811" fmla="*/ 6651254 w 11591656"/>
              <a:gd name="connsiteY811" fmla="*/ 4011352 h 6858000"/>
              <a:gd name="connsiteX812" fmla="*/ 6632781 w 11591656"/>
              <a:gd name="connsiteY812" fmla="*/ 4057534 h 6858000"/>
              <a:gd name="connsiteX813" fmla="*/ 6605072 w 11591656"/>
              <a:gd name="connsiteY813" fmla="*/ 4066770 h 6858000"/>
              <a:gd name="connsiteX814" fmla="*/ 6586599 w 11591656"/>
              <a:gd name="connsiteY814" fmla="*/ 4094479 h 6858000"/>
              <a:gd name="connsiteX815" fmla="*/ 6531181 w 11591656"/>
              <a:gd name="connsiteY815" fmla="*/ 4140661 h 6858000"/>
              <a:gd name="connsiteX816" fmla="*/ 6512709 w 11591656"/>
              <a:gd name="connsiteY816" fmla="*/ 4205315 h 6858000"/>
              <a:gd name="connsiteX817" fmla="*/ 6466527 w 11591656"/>
              <a:gd name="connsiteY817" fmla="*/ 4269970 h 6858000"/>
              <a:gd name="connsiteX818" fmla="*/ 6411109 w 11591656"/>
              <a:gd name="connsiteY818" fmla="*/ 4325388 h 6858000"/>
              <a:gd name="connsiteX819" fmla="*/ 6401872 w 11591656"/>
              <a:gd name="connsiteY819" fmla="*/ 4353097 h 6858000"/>
              <a:gd name="connsiteX820" fmla="*/ 6374163 w 11591656"/>
              <a:gd name="connsiteY820" fmla="*/ 4408515 h 6858000"/>
              <a:gd name="connsiteX821" fmla="*/ 6346454 w 11591656"/>
              <a:gd name="connsiteY821" fmla="*/ 4417752 h 6858000"/>
              <a:gd name="connsiteX822" fmla="*/ 6318745 w 11591656"/>
              <a:gd name="connsiteY822" fmla="*/ 4445461 h 6858000"/>
              <a:gd name="connsiteX823" fmla="*/ 6152490 w 11591656"/>
              <a:gd name="connsiteY823" fmla="*/ 4454697 h 6858000"/>
              <a:gd name="connsiteX824" fmla="*/ 6097072 w 11591656"/>
              <a:gd name="connsiteY824" fmla="*/ 4436224 h 6858000"/>
              <a:gd name="connsiteX825" fmla="*/ 6078599 w 11591656"/>
              <a:gd name="connsiteY825" fmla="*/ 4408515 h 6858000"/>
              <a:gd name="connsiteX826" fmla="*/ 6050890 w 11591656"/>
              <a:gd name="connsiteY826" fmla="*/ 4343861 h 6858000"/>
              <a:gd name="connsiteX827" fmla="*/ 6023181 w 11591656"/>
              <a:gd name="connsiteY827" fmla="*/ 4288443 h 6858000"/>
              <a:gd name="connsiteX828" fmla="*/ 6004709 w 11591656"/>
              <a:gd name="connsiteY828" fmla="*/ 4131424 h 6858000"/>
              <a:gd name="connsiteX829" fmla="*/ 5986236 w 11591656"/>
              <a:gd name="connsiteY829" fmla="*/ 4076006 h 6858000"/>
              <a:gd name="connsiteX830" fmla="*/ 5976999 w 11591656"/>
              <a:gd name="connsiteY830" fmla="*/ 3780443 h 6858000"/>
              <a:gd name="connsiteX831" fmla="*/ 5940054 w 11591656"/>
              <a:gd name="connsiteY831" fmla="*/ 3641897 h 6858000"/>
              <a:gd name="connsiteX832" fmla="*/ 5930818 w 11591656"/>
              <a:gd name="connsiteY832" fmla="*/ 3577243 h 6858000"/>
              <a:gd name="connsiteX833" fmla="*/ 5903109 w 11591656"/>
              <a:gd name="connsiteY833" fmla="*/ 3540297 h 6858000"/>
              <a:gd name="connsiteX834" fmla="*/ 5893872 w 11591656"/>
              <a:gd name="connsiteY834" fmla="*/ 3420224 h 6858000"/>
              <a:gd name="connsiteX835" fmla="*/ 5866163 w 11591656"/>
              <a:gd name="connsiteY835" fmla="*/ 3355570 h 6858000"/>
              <a:gd name="connsiteX836" fmla="*/ 5847690 w 11591656"/>
              <a:gd name="connsiteY836" fmla="*/ 3300152 h 6858000"/>
              <a:gd name="connsiteX837" fmla="*/ 5829218 w 11591656"/>
              <a:gd name="connsiteY837" fmla="*/ 3217024 h 6858000"/>
              <a:gd name="connsiteX838" fmla="*/ 5810745 w 11591656"/>
              <a:gd name="connsiteY838" fmla="*/ 3189315 h 6858000"/>
              <a:gd name="connsiteX839" fmla="*/ 5801509 w 11591656"/>
              <a:gd name="connsiteY839" fmla="*/ 3050770 h 6858000"/>
              <a:gd name="connsiteX840" fmla="*/ 5783036 w 11591656"/>
              <a:gd name="connsiteY840" fmla="*/ 2986115 h 6858000"/>
              <a:gd name="connsiteX841" fmla="*/ 5607545 w 11591656"/>
              <a:gd name="connsiteY841" fmla="*/ 2912224 h 6858000"/>
              <a:gd name="connsiteX842" fmla="*/ 5552127 w 11591656"/>
              <a:gd name="connsiteY842" fmla="*/ 2930697 h 6858000"/>
              <a:gd name="connsiteX843" fmla="*/ 5515181 w 11591656"/>
              <a:gd name="connsiteY843" fmla="*/ 2976879 h 6858000"/>
              <a:gd name="connsiteX844" fmla="*/ 5468999 w 11591656"/>
              <a:gd name="connsiteY844" fmla="*/ 3060006 h 6858000"/>
              <a:gd name="connsiteX845" fmla="*/ 5442565 w 11591656"/>
              <a:gd name="connsiteY845" fmla="*/ 3077540 h 6858000"/>
              <a:gd name="connsiteX846" fmla="*/ 5436607 w 11591656"/>
              <a:gd name="connsiteY846" fmla="*/ 3081424 h 6858000"/>
              <a:gd name="connsiteX847" fmla="*/ 5436080 w 11591656"/>
              <a:gd name="connsiteY847" fmla="*/ 3081750 h 6858000"/>
              <a:gd name="connsiteX848" fmla="*/ 5433570 w 11591656"/>
              <a:gd name="connsiteY848" fmla="*/ 3083403 h 6858000"/>
              <a:gd name="connsiteX849" fmla="*/ 5436607 w 11591656"/>
              <a:gd name="connsiteY849" fmla="*/ 3081424 h 6858000"/>
              <a:gd name="connsiteX850" fmla="*/ 5444163 w 11591656"/>
              <a:gd name="connsiteY850" fmla="*/ 3076738 h 6858000"/>
              <a:gd name="connsiteX851" fmla="*/ 5413581 w 11591656"/>
              <a:gd name="connsiteY851" fmla="*/ 3106188 h 6858000"/>
              <a:gd name="connsiteX852" fmla="*/ 5358163 w 11591656"/>
              <a:gd name="connsiteY852" fmla="*/ 3143134 h 6858000"/>
              <a:gd name="connsiteX853" fmla="*/ 5293510 w 11591656"/>
              <a:gd name="connsiteY853" fmla="*/ 3115424 h 6858000"/>
              <a:gd name="connsiteX854" fmla="*/ 5265799 w 11591656"/>
              <a:gd name="connsiteY854" fmla="*/ 3106188 h 6858000"/>
              <a:gd name="connsiteX855" fmla="*/ 5247328 w 11591656"/>
              <a:gd name="connsiteY855" fmla="*/ 3078479 h 6858000"/>
              <a:gd name="connsiteX856" fmla="*/ 5191909 w 11591656"/>
              <a:gd name="connsiteY856" fmla="*/ 3004588 h 6858000"/>
              <a:gd name="connsiteX857" fmla="*/ 5136490 w 11591656"/>
              <a:gd name="connsiteY857" fmla="*/ 2884515 h 6858000"/>
              <a:gd name="connsiteX858" fmla="*/ 5071837 w 11591656"/>
              <a:gd name="connsiteY858" fmla="*/ 2829097 h 6858000"/>
              <a:gd name="connsiteX859" fmla="*/ 5016418 w 11591656"/>
              <a:gd name="connsiteY859" fmla="*/ 2792152 h 6858000"/>
              <a:gd name="connsiteX860" fmla="*/ 4997945 w 11591656"/>
              <a:gd name="connsiteY860" fmla="*/ 2745970 h 6858000"/>
              <a:gd name="connsiteX861" fmla="*/ 4988710 w 11591656"/>
              <a:gd name="connsiteY861" fmla="*/ 2718261 h 6858000"/>
              <a:gd name="connsiteX862" fmla="*/ 4970236 w 11591656"/>
              <a:gd name="connsiteY862" fmla="*/ 2690552 h 6858000"/>
              <a:gd name="connsiteX863" fmla="*/ 4960999 w 11591656"/>
              <a:gd name="connsiteY863" fmla="*/ 2542770 h 6858000"/>
              <a:gd name="connsiteX864" fmla="*/ 4979473 w 11591656"/>
              <a:gd name="connsiteY864" fmla="*/ 2515061 h 6858000"/>
              <a:gd name="connsiteX865" fmla="*/ 4997945 w 11591656"/>
              <a:gd name="connsiteY865" fmla="*/ 2450406 h 6858000"/>
              <a:gd name="connsiteX866" fmla="*/ 5025655 w 11591656"/>
              <a:gd name="connsiteY866" fmla="*/ 2348806 h 6858000"/>
              <a:gd name="connsiteX867" fmla="*/ 5053363 w 11591656"/>
              <a:gd name="connsiteY867" fmla="*/ 2256443 h 6858000"/>
              <a:gd name="connsiteX868" fmla="*/ 5071837 w 11591656"/>
              <a:gd name="connsiteY868" fmla="*/ 2228734 h 6858000"/>
              <a:gd name="connsiteX869" fmla="*/ 5081072 w 11591656"/>
              <a:gd name="connsiteY869" fmla="*/ 2201024 h 6858000"/>
              <a:gd name="connsiteX870" fmla="*/ 5092382 w 11591656"/>
              <a:gd name="connsiteY870" fmla="*/ 2155785 h 6858000"/>
              <a:gd name="connsiteX871" fmla="*/ 5190620 w 11591656"/>
              <a:gd name="connsiteY871" fmla="*/ 2083744 h 6858000"/>
              <a:gd name="connsiteX872" fmla="*/ 5190798 w 11591656"/>
              <a:gd name="connsiteY872" fmla="*/ 2070112 h 6858000"/>
              <a:gd name="connsiteX873" fmla="*/ 5191909 w 11591656"/>
              <a:gd name="connsiteY873" fmla="*/ 1988588 h 6858000"/>
              <a:gd name="connsiteX874" fmla="*/ 5193699 w 11591656"/>
              <a:gd name="connsiteY874" fmla="*/ 1976058 h 6858000"/>
              <a:gd name="connsiteX875" fmla="*/ 5188690 w 11591656"/>
              <a:gd name="connsiteY875" fmla="*/ 1984301 h 6858000"/>
              <a:gd name="connsiteX876" fmla="*/ 5184486 w 11591656"/>
              <a:gd name="connsiteY876" fmla="*/ 1990575 h 6858000"/>
              <a:gd name="connsiteX877" fmla="*/ 5191909 w 11591656"/>
              <a:gd name="connsiteY877" fmla="*/ 1960879 h 6858000"/>
              <a:gd name="connsiteX878" fmla="*/ 5196154 w 11591656"/>
              <a:gd name="connsiteY878" fmla="*/ 1958487 h 6858000"/>
              <a:gd name="connsiteX879" fmla="*/ 5196150 w 11591656"/>
              <a:gd name="connsiteY879" fmla="*/ 1958900 h 6858000"/>
              <a:gd name="connsiteX880" fmla="*/ 5196215 w 11591656"/>
              <a:gd name="connsiteY880" fmla="*/ 1958453 h 6858000"/>
              <a:gd name="connsiteX881" fmla="*/ 5196154 w 11591656"/>
              <a:gd name="connsiteY881" fmla="*/ 1958487 h 6858000"/>
              <a:gd name="connsiteX882" fmla="*/ 5196158 w 11591656"/>
              <a:gd name="connsiteY882" fmla="*/ 1957739 h 6858000"/>
              <a:gd name="connsiteX883" fmla="*/ 5201146 w 11591656"/>
              <a:gd name="connsiteY883" fmla="*/ 1813098 h 6858000"/>
              <a:gd name="connsiteX884" fmla="*/ 5219618 w 11591656"/>
              <a:gd name="connsiteY884" fmla="*/ 1785389 h 6858000"/>
              <a:gd name="connsiteX885" fmla="*/ 5228854 w 11591656"/>
              <a:gd name="connsiteY885" fmla="*/ 1536007 h 6858000"/>
              <a:gd name="connsiteX886" fmla="*/ 5468999 w 11591656"/>
              <a:gd name="connsiteY886" fmla="*/ 1351280 h 6858000"/>
              <a:gd name="connsiteX887" fmla="*/ 5450527 w 11591656"/>
              <a:gd name="connsiteY887" fmla="*/ 1323571 h 6858000"/>
              <a:gd name="connsiteX888" fmla="*/ 5367399 w 11591656"/>
              <a:gd name="connsiteY888" fmla="*/ 1369753 h 6858000"/>
              <a:gd name="connsiteX889" fmla="*/ 5358163 w 11591656"/>
              <a:gd name="connsiteY889" fmla="*/ 1332807 h 6858000"/>
              <a:gd name="connsiteX890" fmla="*/ 5265799 w 11591656"/>
              <a:gd name="connsiteY890" fmla="*/ 1323571 h 6858000"/>
              <a:gd name="connsiteX891" fmla="*/ 5238090 w 11591656"/>
              <a:gd name="connsiteY891" fmla="*/ 1314335 h 6858000"/>
              <a:gd name="connsiteX892" fmla="*/ 5210381 w 11591656"/>
              <a:gd name="connsiteY892" fmla="*/ 1286625 h 6858000"/>
              <a:gd name="connsiteX893" fmla="*/ 5182672 w 11591656"/>
              <a:gd name="connsiteY893" fmla="*/ 1240444 h 6858000"/>
              <a:gd name="connsiteX894" fmla="*/ 5173436 w 11591656"/>
              <a:gd name="connsiteY894" fmla="*/ 1175789 h 6858000"/>
              <a:gd name="connsiteX895" fmla="*/ 5210381 w 11591656"/>
              <a:gd name="connsiteY895" fmla="*/ 1166553 h 6858000"/>
              <a:gd name="connsiteX896" fmla="*/ 5256563 w 11591656"/>
              <a:gd name="connsiteY896" fmla="*/ 1120371 h 6858000"/>
              <a:gd name="connsiteX897" fmla="*/ 5284272 w 11591656"/>
              <a:gd name="connsiteY897" fmla="*/ 1092662 h 6858000"/>
              <a:gd name="connsiteX898" fmla="*/ 5311981 w 11591656"/>
              <a:gd name="connsiteY898" fmla="*/ 1083425 h 6858000"/>
              <a:gd name="connsiteX899" fmla="*/ 5321218 w 11591656"/>
              <a:gd name="connsiteY899" fmla="*/ 972589 h 6858000"/>
              <a:gd name="connsiteX900" fmla="*/ 5330455 w 11591656"/>
              <a:gd name="connsiteY900" fmla="*/ 935644 h 6858000"/>
              <a:gd name="connsiteX901" fmla="*/ 5358163 w 11591656"/>
              <a:gd name="connsiteY901" fmla="*/ 907935 h 6858000"/>
              <a:gd name="connsiteX902" fmla="*/ 5422819 w 11591656"/>
              <a:gd name="connsiteY902" fmla="*/ 870989 h 6858000"/>
              <a:gd name="connsiteX903" fmla="*/ 5432054 w 11591656"/>
              <a:gd name="connsiteY903" fmla="*/ 907935 h 6858000"/>
              <a:gd name="connsiteX904" fmla="*/ 5468999 w 11591656"/>
              <a:gd name="connsiteY904" fmla="*/ 963353 h 6858000"/>
              <a:gd name="connsiteX905" fmla="*/ 5478236 w 11591656"/>
              <a:gd name="connsiteY905" fmla="*/ 1028007 h 6858000"/>
              <a:gd name="connsiteX906" fmla="*/ 5496709 w 11591656"/>
              <a:gd name="connsiteY906" fmla="*/ 1064953 h 6858000"/>
              <a:gd name="connsiteX907" fmla="*/ 5505945 w 11591656"/>
              <a:gd name="connsiteY907" fmla="*/ 1138844 h 6858000"/>
              <a:gd name="connsiteX908" fmla="*/ 5542891 w 11591656"/>
              <a:gd name="connsiteY908" fmla="*/ 1185025 h 6858000"/>
              <a:gd name="connsiteX909" fmla="*/ 5570599 w 11591656"/>
              <a:gd name="connsiteY909" fmla="*/ 1175789 h 6858000"/>
              <a:gd name="connsiteX910" fmla="*/ 5644490 w 11591656"/>
              <a:gd name="connsiteY910" fmla="*/ 1166553 h 6858000"/>
              <a:gd name="connsiteX911" fmla="*/ 5690672 w 11591656"/>
              <a:gd name="connsiteY911" fmla="*/ 1129607 h 6858000"/>
              <a:gd name="connsiteX912" fmla="*/ 5718381 w 11591656"/>
              <a:gd name="connsiteY912" fmla="*/ 1120371 h 6858000"/>
              <a:gd name="connsiteX913" fmla="*/ 5838454 w 11591656"/>
              <a:gd name="connsiteY913" fmla="*/ 1111135 h 6858000"/>
              <a:gd name="connsiteX914" fmla="*/ 5875399 w 11591656"/>
              <a:gd name="connsiteY914" fmla="*/ 1101898 h 6858000"/>
              <a:gd name="connsiteX915" fmla="*/ 5903109 w 11591656"/>
              <a:gd name="connsiteY915" fmla="*/ 1092662 h 6858000"/>
              <a:gd name="connsiteX916" fmla="*/ 5921581 w 11591656"/>
              <a:gd name="connsiteY916" fmla="*/ 991061 h 6858000"/>
              <a:gd name="connsiteX917" fmla="*/ 5792272 w 11591656"/>
              <a:gd name="connsiteY917" fmla="*/ 972589 h 6858000"/>
              <a:gd name="connsiteX918" fmla="*/ 5764563 w 11591656"/>
              <a:gd name="connsiteY918" fmla="*/ 954116 h 6858000"/>
              <a:gd name="connsiteX919" fmla="*/ 5736855 w 11591656"/>
              <a:gd name="connsiteY919" fmla="*/ 944880 h 6858000"/>
              <a:gd name="connsiteX920" fmla="*/ 5690672 w 11591656"/>
              <a:gd name="connsiteY920" fmla="*/ 843280 h 6858000"/>
              <a:gd name="connsiteX921" fmla="*/ 5736855 w 11591656"/>
              <a:gd name="connsiteY921" fmla="*/ 760153 h 6858000"/>
              <a:gd name="connsiteX922" fmla="*/ 5773799 w 11591656"/>
              <a:gd name="connsiteY922" fmla="*/ 732444 h 6858000"/>
              <a:gd name="connsiteX923" fmla="*/ 5856927 w 11591656"/>
              <a:gd name="connsiteY923" fmla="*/ 686262 h 6858000"/>
              <a:gd name="connsiteX924" fmla="*/ 5903109 w 11591656"/>
              <a:gd name="connsiteY924" fmla="*/ 677025 h 6858000"/>
              <a:gd name="connsiteX925" fmla="*/ 5930818 w 11591656"/>
              <a:gd name="connsiteY925" fmla="*/ 667789 h 6858000"/>
              <a:gd name="connsiteX926" fmla="*/ 6041654 w 11591656"/>
              <a:gd name="connsiteY926" fmla="*/ 649316 h 6858000"/>
              <a:gd name="connsiteX927" fmla="*/ 6069363 w 11591656"/>
              <a:gd name="connsiteY927" fmla="*/ 621607 h 6858000"/>
              <a:gd name="connsiteX928" fmla="*/ 6097072 w 11591656"/>
              <a:gd name="connsiteY928" fmla="*/ 603135 h 6858000"/>
              <a:gd name="connsiteX929" fmla="*/ 6143254 w 11591656"/>
              <a:gd name="connsiteY929" fmla="*/ 566189 h 6858000"/>
              <a:gd name="connsiteX930" fmla="*/ 6189436 w 11591656"/>
              <a:gd name="connsiteY930" fmla="*/ 556953 h 6858000"/>
              <a:gd name="connsiteX931" fmla="*/ 6254090 w 11591656"/>
              <a:gd name="connsiteY931" fmla="*/ 538480 h 6858000"/>
              <a:gd name="connsiteX932" fmla="*/ 6355690 w 11591656"/>
              <a:gd name="connsiteY932" fmla="*/ 510771 h 6858000"/>
              <a:gd name="connsiteX933" fmla="*/ 6411109 w 11591656"/>
              <a:gd name="connsiteY933" fmla="*/ 501535 h 6858000"/>
              <a:gd name="connsiteX934" fmla="*/ 6438818 w 11591656"/>
              <a:gd name="connsiteY934" fmla="*/ 492298 h 6858000"/>
              <a:gd name="connsiteX935" fmla="*/ 6660490 w 11591656"/>
              <a:gd name="connsiteY935" fmla="*/ 483062 h 6858000"/>
              <a:gd name="connsiteX936" fmla="*/ 6715909 w 11591656"/>
              <a:gd name="connsiteY936" fmla="*/ 520007 h 6858000"/>
              <a:gd name="connsiteX937" fmla="*/ 6743618 w 11591656"/>
              <a:gd name="connsiteY937" fmla="*/ 529244 h 6858000"/>
              <a:gd name="connsiteX938" fmla="*/ 6780563 w 11591656"/>
              <a:gd name="connsiteY938" fmla="*/ 556953 h 6858000"/>
              <a:gd name="connsiteX939" fmla="*/ 6835981 w 11591656"/>
              <a:gd name="connsiteY939" fmla="*/ 593898 h 6858000"/>
              <a:gd name="connsiteX940" fmla="*/ 6762090 w 11591656"/>
              <a:gd name="connsiteY940" fmla="*/ 603135 h 6858000"/>
              <a:gd name="connsiteX941" fmla="*/ 6725145 w 11591656"/>
              <a:gd name="connsiteY941" fmla="*/ 612371 h 6858000"/>
              <a:gd name="connsiteX942" fmla="*/ 6725145 w 11591656"/>
              <a:gd name="connsiteY942" fmla="*/ 723207 h 6858000"/>
              <a:gd name="connsiteX943" fmla="*/ 6752854 w 11591656"/>
              <a:gd name="connsiteY943" fmla="*/ 741680 h 6858000"/>
              <a:gd name="connsiteX944" fmla="*/ 6835981 w 11591656"/>
              <a:gd name="connsiteY944" fmla="*/ 704735 h 6858000"/>
              <a:gd name="connsiteX945" fmla="*/ 6919109 w 11591656"/>
              <a:gd name="connsiteY945" fmla="*/ 677025 h 6858000"/>
              <a:gd name="connsiteX946" fmla="*/ 6974527 w 11591656"/>
              <a:gd name="connsiteY946" fmla="*/ 667789 h 6858000"/>
              <a:gd name="connsiteX947" fmla="*/ 7002236 w 11591656"/>
              <a:gd name="connsiteY947" fmla="*/ 649316 h 6858000"/>
              <a:gd name="connsiteX948" fmla="*/ 7029945 w 11591656"/>
              <a:gd name="connsiteY948" fmla="*/ 640080 h 6858000"/>
              <a:gd name="connsiteX949" fmla="*/ 7353218 w 11591656"/>
              <a:gd name="connsiteY949" fmla="*/ 593898 h 6858000"/>
              <a:gd name="connsiteX950" fmla="*/ 7722672 w 11591656"/>
              <a:gd name="connsiteY950" fmla="*/ 593898 h 6858000"/>
              <a:gd name="connsiteX951" fmla="*/ 7768854 w 11591656"/>
              <a:gd name="connsiteY951" fmla="*/ 547716 h 6858000"/>
              <a:gd name="connsiteX952" fmla="*/ 7815036 w 11591656"/>
              <a:gd name="connsiteY952" fmla="*/ 483062 h 6858000"/>
              <a:gd name="connsiteX953" fmla="*/ 7842745 w 11591656"/>
              <a:gd name="connsiteY953" fmla="*/ 464589 h 6858000"/>
              <a:gd name="connsiteX954" fmla="*/ 7851981 w 11591656"/>
              <a:gd name="connsiteY954" fmla="*/ 436880 h 6858000"/>
              <a:gd name="connsiteX955" fmla="*/ 7898163 w 11591656"/>
              <a:gd name="connsiteY955" fmla="*/ 427644 h 6858000"/>
              <a:gd name="connsiteX956" fmla="*/ 7925872 w 11591656"/>
              <a:gd name="connsiteY956" fmla="*/ 436880 h 6858000"/>
              <a:gd name="connsiteX957" fmla="*/ 7986816 w 11591656"/>
              <a:gd name="connsiteY957" fmla="*/ 477403 h 6858000"/>
              <a:gd name="connsiteX958" fmla="*/ 7989588 w 11591656"/>
              <a:gd name="connsiteY958" fmla="*/ 482570 h 6858000"/>
              <a:gd name="connsiteX959" fmla="*/ 7984334 w 11591656"/>
              <a:gd name="connsiteY959" fmla="*/ 482437 h 6858000"/>
              <a:gd name="connsiteX960" fmla="*/ 7916636 w 11591656"/>
              <a:gd name="connsiteY960" fmla="*/ 492298 h 6858000"/>
              <a:gd name="connsiteX961" fmla="*/ 7935109 w 11591656"/>
              <a:gd name="connsiteY961" fmla="*/ 621607 h 6858000"/>
              <a:gd name="connsiteX962" fmla="*/ 7953581 w 11591656"/>
              <a:gd name="connsiteY962" fmla="*/ 584662 h 6858000"/>
              <a:gd name="connsiteX963" fmla="*/ 7962818 w 11591656"/>
              <a:gd name="connsiteY963" fmla="*/ 556953 h 6858000"/>
              <a:gd name="connsiteX964" fmla="*/ 7990527 w 11591656"/>
              <a:gd name="connsiteY964" fmla="*/ 529244 h 6858000"/>
              <a:gd name="connsiteX965" fmla="*/ 7999763 w 11591656"/>
              <a:gd name="connsiteY965" fmla="*/ 501535 h 6858000"/>
              <a:gd name="connsiteX966" fmla="*/ 7989588 w 11591656"/>
              <a:gd name="connsiteY966" fmla="*/ 482570 h 6858000"/>
              <a:gd name="connsiteX967" fmla="*/ 8008999 w 11591656"/>
              <a:gd name="connsiteY967" fmla="*/ 483062 h 6858000"/>
              <a:gd name="connsiteX968" fmla="*/ 8036709 w 11591656"/>
              <a:gd name="connsiteY968" fmla="*/ 501535 h 6858000"/>
              <a:gd name="connsiteX969" fmla="*/ 8055181 w 11591656"/>
              <a:gd name="connsiteY969" fmla="*/ 529244 h 6858000"/>
              <a:gd name="connsiteX970" fmla="*/ 8175254 w 11591656"/>
              <a:gd name="connsiteY970" fmla="*/ 538480 h 6858000"/>
              <a:gd name="connsiteX971" fmla="*/ 8221436 w 11591656"/>
              <a:gd name="connsiteY971" fmla="*/ 520007 h 6858000"/>
              <a:gd name="connsiteX972" fmla="*/ 8249145 w 11591656"/>
              <a:gd name="connsiteY972" fmla="*/ 510771 h 6858000"/>
              <a:gd name="connsiteX973" fmla="*/ 8276854 w 11591656"/>
              <a:gd name="connsiteY973" fmla="*/ 492298 h 6858000"/>
              <a:gd name="connsiteX974" fmla="*/ 8295327 w 11591656"/>
              <a:gd name="connsiteY974" fmla="*/ 427644 h 6858000"/>
              <a:gd name="connsiteX975" fmla="*/ 8341509 w 11591656"/>
              <a:gd name="connsiteY975" fmla="*/ 362989 h 6858000"/>
              <a:gd name="connsiteX976" fmla="*/ 8378454 w 11591656"/>
              <a:gd name="connsiteY976" fmla="*/ 353753 h 6858000"/>
              <a:gd name="connsiteX977" fmla="*/ 8618599 w 11591656"/>
              <a:gd name="connsiteY977" fmla="*/ 344516 h 6858000"/>
              <a:gd name="connsiteX978" fmla="*/ 8794090 w 11591656"/>
              <a:gd name="connsiteY978" fmla="*/ 335280 h 6858000"/>
              <a:gd name="connsiteX979" fmla="*/ 8831036 w 11591656"/>
              <a:gd name="connsiteY979" fmla="*/ 307571 h 6858000"/>
              <a:gd name="connsiteX980" fmla="*/ 8858745 w 11591656"/>
              <a:gd name="connsiteY980" fmla="*/ 298335 h 6858000"/>
              <a:gd name="connsiteX981" fmla="*/ 8914163 w 11591656"/>
              <a:gd name="connsiteY981" fmla="*/ 279862 h 6858000"/>
              <a:gd name="connsiteX982" fmla="*/ 9156775 w 11591656"/>
              <a:gd name="connsiteY982" fmla="*/ 267638 h 6858000"/>
              <a:gd name="connsiteX983" fmla="*/ 1848538 w 11591656"/>
              <a:gd name="connsiteY983" fmla="*/ 178431 h 6858000"/>
              <a:gd name="connsiteX984" fmla="*/ 1940825 w 11591656"/>
              <a:gd name="connsiteY984" fmla="*/ 190499 h 6858000"/>
              <a:gd name="connsiteX985" fmla="*/ 1952254 w 11591656"/>
              <a:gd name="connsiteY985" fmla="*/ 194309 h 6858000"/>
              <a:gd name="connsiteX986" fmla="*/ 1967494 w 11591656"/>
              <a:gd name="connsiteY986" fmla="*/ 198119 h 6858000"/>
              <a:gd name="connsiteX987" fmla="*/ 1978924 w 11591656"/>
              <a:gd name="connsiteY987" fmla="*/ 205739 h 6858000"/>
              <a:gd name="connsiteX988" fmla="*/ 2032264 w 11591656"/>
              <a:gd name="connsiteY988" fmla="*/ 209549 h 6858000"/>
              <a:gd name="connsiteX989" fmla="*/ 2047504 w 11591656"/>
              <a:gd name="connsiteY989" fmla="*/ 217169 h 6858000"/>
              <a:gd name="connsiteX990" fmla="*/ 2074175 w 11591656"/>
              <a:gd name="connsiteY990" fmla="*/ 236219 h 6858000"/>
              <a:gd name="connsiteX991" fmla="*/ 2085604 w 11591656"/>
              <a:gd name="connsiteY991" fmla="*/ 243839 h 6858000"/>
              <a:gd name="connsiteX992" fmla="*/ 2093224 w 11591656"/>
              <a:gd name="connsiteY992" fmla="*/ 270509 h 6858000"/>
              <a:gd name="connsiteX993" fmla="*/ 2119894 w 11591656"/>
              <a:gd name="connsiteY993" fmla="*/ 297179 h 6858000"/>
              <a:gd name="connsiteX994" fmla="*/ 2138116 w 11591656"/>
              <a:gd name="connsiteY994" fmla="*/ 298007 h 6858000"/>
              <a:gd name="connsiteX995" fmla="*/ 2135134 w 11591656"/>
              <a:gd name="connsiteY995" fmla="*/ 232409 h 6858000"/>
              <a:gd name="connsiteX996" fmla="*/ 2142754 w 11591656"/>
              <a:gd name="connsiteY996" fmla="*/ 220979 h 6858000"/>
              <a:gd name="connsiteX997" fmla="*/ 2177044 w 11591656"/>
              <a:gd name="connsiteY997" fmla="*/ 224789 h 6858000"/>
              <a:gd name="connsiteX998" fmla="*/ 2222764 w 11591656"/>
              <a:gd name="connsiteY998" fmla="*/ 217169 h 6858000"/>
              <a:gd name="connsiteX999" fmla="*/ 2253244 w 11591656"/>
              <a:gd name="connsiteY999" fmla="*/ 220979 h 6858000"/>
              <a:gd name="connsiteX1000" fmla="*/ 2257054 w 11591656"/>
              <a:gd name="connsiteY1000" fmla="*/ 255269 h 6858000"/>
              <a:gd name="connsiteX1001" fmla="*/ 2245624 w 11591656"/>
              <a:gd name="connsiteY1001" fmla="*/ 259079 h 6858000"/>
              <a:gd name="connsiteX1002" fmla="*/ 2226574 w 11591656"/>
              <a:gd name="connsiteY1002" fmla="*/ 262889 h 6858000"/>
              <a:gd name="connsiteX1003" fmla="*/ 2211334 w 11591656"/>
              <a:gd name="connsiteY1003" fmla="*/ 270509 h 6858000"/>
              <a:gd name="connsiteX1004" fmla="*/ 2188474 w 11591656"/>
              <a:gd name="connsiteY1004" fmla="*/ 289559 h 6858000"/>
              <a:gd name="connsiteX1005" fmla="*/ 2179515 w 11591656"/>
              <a:gd name="connsiteY1005" fmla="*/ 299889 h 6858000"/>
              <a:gd name="connsiteX1006" fmla="*/ 2203715 w 11591656"/>
              <a:gd name="connsiteY1006" fmla="*/ 300989 h 6858000"/>
              <a:gd name="connsiteX1007" fmla="*/ 2222764 w 11591656"/>
              <a:gd name="connsiteY1007" fmla="*/ 304799 h 6858000"/>
              <a:gd name="connsiteX1008" fmla="*/ 2234194 w 11591656"/>
              <a:gd name="connsiteY1008" fmla="*/ 312419 h 6858000"/>
              <a:gd name="connsiteX1009" fmla="*/ 2249434 w 11591656"/>
              <a:gd name="connsiteY1009" fmla="*/ 320039 h 6858000"/>
              <a:gd name="connsiteX1010" fmla="*/ 2268485 w 11591656"/>
              <a:gd name="connsiteY1010" fmla="*/ 323849 h 6858000"/>
              <a:gd name="connsiteX1011" fmla="*/ 2277034 w 11591656"/>
              <a:gd name="connsiteY1011" fmla="*/ 329930 h 6858000"/>
              <a:gd name="connsiteX1012" fmla="*/ 2275615 w 11591656"/>
              <a:gd name="connsiteY1012" fmla="*/ 323533 h 6858000"/>
              <a:gd name="connsiteX1013" fmla="*/ 2279914 w 11591656"/>
              <a:gd name="connsiteY1013" fmla="*/ 304799 h 6858000"/>
              <a:gd name="connsiteX1014" fmla="*/ 2287534 w 11591656"/>
              <a:gd name="connsiteY1014" fmla="*/ 293369 h 6858000"/>
              <a:gd name="connsiteX1015" fmla="*/ 2298964 w 11591656"/>
              <a:gd name="connsiteY1015" fmla="*/ 281939 h 6858000"/>
              <a:gd name="connsiteX1016" fmla="*/ 2310394 w 11591656"/>
              <a:gd name="connsiteY1016" fmla="*/ 278129 h 6858000"/>
              <a:gd name="connsiteX1017" fmla="*/ 2348494 w 11591656"/>
              <a:gd name="connsiteY1017" fmla="*/ 274319 h 6858000"/>
              <a:gd name="connsiteX1018" fmla="*/ 2386594 w 11591656"/>
              <a:gd name="connsiteY1018" fmla="*/ 266699 h 6858000"/>
              <a:gd name="connsiteX1019" fmla="*/ 2401834 w 11591656"/>
              <a:gd name="connsiteY1019" fmla="*/ 323849 h 6858000"/>
              <a:gd name="connsiteX1020" fmla="*/ 2390404 w 11591656"/>
              <a:gd name="connsiteY1020" fmla="*/ 339089 h 6858000"/>
              <a:gd name="connsiteX1021" fmla="*/ 2341095 w 11591656"/>
              <a:gd name="connsiteY1021" fmla="*/ 344463 h 6858000"/>
              <a:gd name="connsiteX1022" fmla="*/ 2291344 w 11591656"/>
              <a:gd name="connsiteY1022" fmla="*/ 346709 h 6858000"/>
              <a:gd name="connsiteX1023" fmla="*/ 2287534 w 11591656"/>
              <a:gd name="connsiteY1023" fmla="*/ 358139 h 6858000"/>
              <a:gd name="connsiteX1024" fmla="*/ 2272295 w 11591656"/>
              <a:gd name="connsiteY1024" fmla="*/ 365759 h 6858000"/>
              <a:gd name="connsiteX1025" fmla="*/ 2257054 w 11591656"/>
              <a:gd name="connsiteY1025" fmla="*/ 369569 h 6858000"/>
              <a:gd name="connsiteX1026" fmla="*/ 2245624 w 11591656"/>
              <a:gd name="connsiteY1026" fmla="*/ 377189 h 6858000"/>
              <a:gd name="connsiteX1027" fmla="*/ 2199905 w 11591656"/>
              <a:gd name="connsiteY1027" fmla="*/ 384809 h 6858000"/>
              <a:gd name="connsiteX1028" fmla="*/ 2177044 w 11591656"/>
              <a:gd name="connsiteY1028" fmla="*/ 373379 h 6858000"/>
              <a:gd name="connsiteX1029" fmla="*/ 2165614 w 11591656"/>
              <a:gd name="connsiteY1029" fmla="*/ 369569 h 6858000"/>
              <a:gd name="connsiteX1030" fmla="*/ 2150375 w 11591656"/>
              <a:gd name="connsiteY1030" fmla="*/ 361949 h 6858000"/>
              <a:gd name="connsiteX1031" fmla="*/ 2146564 w 11591656"/>
              <a:gd name="connsiteY1031" fmla="*/ 342899 h 6858000"/>
              <a:gd name="connsiteX1032" fmla="*/ 2135135 w 11591656"/>
              <a:gd name="connsiteY1032" fmla="*/ 331469 h 6858000"/>
              <a:gd name="connsiteX1033" fmla="*/ 2112274 w 11591656"/>
              <a:gd name="connsiteY1033" fmla="*/ 312419 h 6858000"/>
              <a:gd name="connsiteX1034" fmla="*/ 2093224 w 11591656"/>
              <a:gd name="connsiteY1034" fmla="*/ 297179 h 6858000"/>
              <a:gd name="connsiteX1035" fmla="*/ 2024644 w 11591656"/>
              <a:gd name="connsiteY1035" fmla="*/ 285749 h 6858000"/>
              <a:gd name="connsiteX1036" fmla="*/ 2009405 w 11591656"/>
              <a:gd name="connsiteY1036" fmla="*/ 281939 h 6858000"/>
              <a:gd name="connsiteX1037" fmla="*/ 1975114 w 11591656"/>
              <a:gd name="connsiteY1037" fmla="*/ 274319 h 6858000"/>
              <a:gd name="connsiteX1038" fmla="*/ 1963684 w 11591656"/>
              <a:gd name="connsiteY1038" fmla="*/ 262889 h 6858000"/>
              <a:gd name="connsiteX1039" fmla="*/ 1944635 w 11591656"/>
              <a:gd name="connsiteY1039" fmla="*/ 247649 h 6858000"/>
              <a:gd name="connsiteX1040" fmla="*/ 1933204 w 11591656"/>
              <a:gd name="connsiteY1040" fmla="*/ 243839 h 6858000"/>
              <a:gd name="connsiteX1041" fmla="*/ 1921774 w 11591656"/>
              <a:gd name="connsiteY1041" fmla="*/ 236219 h 6858000"/>
              <a:gd name="connsiteX1042" fmla="*/ 1883675 w 11591656"/>
              <a:gd name="connsiteY1042" fmla="*/ 236219 h 6858000"/>
              <a:gd name="connsiteX1043" fmla="*/ 1879865 w 11591656"/>
              <a:gd name="connsiteY1043" fmla="*/ 247649 h 6858000"/>
              <a:gd name="connsiteX1044" fmla="*/ 1868435 w 11591656"/>
              <a:gd name="connsiteY1044" fmla="*/ 255269 h 6858000"/>
              <a:gd name="connsiteX1045" fmla="*/ 1860814 w 11591656"/>
              <a:gd name="connsiteY1045" fmla="*/ 266699 h 6858000"/>
              <a:gd name="connsiteX1046" fmla="*/ 1807475 w 11591656"/>
              <a:gd name="connsiteY1046" fmla="*/ 270509 h 6858000"/>
              <a:gd name="connsiteX1047" fmla="*/ 1757944 w 11591656"/>
              <a:gd name="connsiteY1047" fmla="*/ 240029 h 6858000"/>
              <a:gd name="connsiteX1048" fmla="*/ 1799854 w 11591656"/>
              <a:gd name="connsiteY1048" fmla="*/ 209549 h 6858000"/>
              <a:gd name="connsiteX1049" fmla="*/ 1848538 w 11591656"/>
              <a:gd name="connsiteY1049" fmla="*/ 178431 h 6858000"/>
              <a:gd name="connsiteX1050" fmla="*/ 4383035 w 11591656"/>
              <a:gd name="connsiteY1050" fmla="*/ 0 h 6858000"/>
              <a:gd name="connsiteX1051" fmla="*/ 4421134 w 11591656"/>
              <a:gd name="connsiteY1051" fmla="*/ 3810 h 6858000"/>
              <a:gd name="connsiteX1052" fmla="*/ 4455425 w 11591656"/>
              <a:gd name="connsiteY1052" fmla="*/ 19050 h 6858000"/>
              <a:gd name="connsiteX1053" fmla="*/ 4466854 w 11591656"/>
              <a:gd name="connsiteY1053" fmla="*/ 22860 h 6858000"/>
              <a:gd name="connsiteX1054" fmla="*/ 4482094 w 11591656"/>
              <a:gd name="connsiteY1054" fmla="*/ 38099 h 6858000"/>
              <a:gd name="connsiteX1055" fmla="*/ 4516385 w 11591656"/>
              <a:gd name="connsiteY1055" fmla="*/ 49530 h 6858000"/>
              <a:gd name="connsiteX1056" fmla="*/ 4543054 w 11591656"/>
              <a:gd name="connsiteY1056" fmla="*/ 60960 h 6858000"/>
              <a:gd name="connsiteX1057" fmla="*/ 4562104 w 11591656"/>
              <a:gd name="connsiteY1057" fmla="*/ 68580 h 6858000"/>
              <a:gd name="connsiteX1058" fmla="*/ 4577344 w 11591656"/>
              <a:gd name="connsiteY1058" fmla="*/ 76199 h 6858000"/>
              <a:gd name="connsiteX1059" fmla="*/ 4855474 w 11591656"/>
              <a:gd name="connsiteY1059" fmla="*/ 80010 h 6858000"/>
              <a:gd name="connsiteX1060" fmla="*/ 4889764 w 11591656"/>
              <a:gd name="connsiteY1060" fmla="*/ 91440 h 6858000"/>
              <a:gd name="connsiteX1061" fmla="*/ 4912624 w 11591656"/>
              <a:gd name="connsiteY1061" fmla="*/ 99060 h 6858000"/>
              <a:gd name="connsiteX1062" fmla="*/ 4935484 w 11591656"/>
              <a:gd name="connsiteY1062" fmla="*/ 110490 h 6858000"/>
              <a:gd name="connsiteX1063" fmla="*/ 5038354 w 11591656"/>
              <a:gd name="connsiteY1063" fmla="*/ 118110 h 6858000"/>
              <a:gd name="connsiteX1064" fmla="*/ 5072644 w 11591656"/>
              <a:gd name="connsiteY1064" fmla="*/ 114299 h 6858000"/>
              <a:gd name="connsiteX1065" fmla="*/ 5084075 w 11591656"/>
              <a:gd name="connsiteY1065" fmla="*/ 110490 h 6858000"/>
              <a:gd name="connsiteX1066" fmla="*/ 5133605 w 11591656"/>
              <a:gd name="connsiteY1066" fmla="*/ 102870 h 6858000"/>
              <a:gd name="connsiteX1067" fmla="*/ 5106934 w 11591656"/>
              <a:gd name="connsiteY1067" fmla="*/ 140970 h 6858000"/>
              <a:gd name="connsiteX1068" fmla="*/ 5099314 w 11591656"/>
              <a:gd name="connsiteY1068" fmla="*/ 156209 h 6858000"/>
              <a:gd name="connsiteX1069" fmla="*/ 5087884 w 11591656"/>
              <a:gd name="connsiteY1069" fmla="*/ 175259 h 6858000"/>
              <a:gd name="connsiteX1070" fmla="*/ 5084075 w 11591656"/>
              <a:gd name="connsiteY1070" fmla="*/ 186689 h 6858000"/>
              <a:gd name="connsiteX1071" fmla="*/ 5045974 w 11591656"/>
              <a:gd name="connsiteY1071" fmla="*/ 217170 h 6858000"/>
              <a:gd name="connsiteX1072" fmla="*/ 4954534 w 11591656"/>
              <a:gd name="connsiteY1072" fmla="*/ 209550 h 6858000"/>
              <a:gd name="connsiteX1073" fmla="*/ 4924055 w 11591656"/>
              <a:gd name="connsiteY1073" fmla="*/ 220980 h 6858000"/>
              <a:gd name="connsiteX1074" fmla="*/ 4908814 w 11591656"/>
              <a:gd name="connsiteY1074" fmla="*/ 224789 h 6858000"/>
              <a:gd name="connsiteX1075" fmla="*/ 4897384 w 11591656"/>
              <a:gd name="connsiteY1075" fmla="*/ 232409 h 6858000"/>
              <a:gd name="connsiteX1076" fmla="*/ 4874524 w 11591656"/>
              <a:gd name="connsiteY1076" fmla="*/ 240030 h 6858000"/>
              <a:gd name="connsiteX1077" fmla="*/ 4863094 w 11591656"/>
              <a:gd name="connsiteY1077" fmla="*/ 251459 h 6858000"/>
              <a:gd name="connsiteX1078" fmla="*/ 4851664 w 11591656"/>
              <a:gd name="connsiteY1078" fmla="*/ 259080 h 6858000"/>
              <a:gd name="connsiteX1079" fmla="*/ 4847854 w 11591656"/>
              <a:gd name="connsiteY1079" fmla="*/ 270510 h 6858000"/>
              <a:gd name="connsiteX1080" fmla="*/ 4836424 w 11591656"/>
              <a:gd name="connsiteY1080" fmla="*/ 483870 h 6858000"/>
              <a:gd name="connsiteX1081" fmla="*/ 4809754 w 11591656"/>
              <a:gd name="connsiteY1081" fmla="*/ 510540 h 6858000"/>
              <a:gd name="connsiteX1082" fmla="*/ 4785109 w 11591656"/>
              <a:gd name="connsiteY1082" fmla="*/ 526834 h 6858000"/>
              <a:gd name="connsiteX1083" fmla="*/ 4782647 w 11591656"/>
              <a:gd name="connsiteY1083" fmla="*/ 528412 h 6858000"/>
              <a:gd name="connsiteX1084" fmla="*/ 4781386 w 11591656"/>
              <a:gd name="connsiteY1084" fmla="*/ 529031 h 6858000"/>
              <a:gd name="connsiteX1085" fmla="*/ 4775109 w 11591656"/>
              <a:gd name="connsiteY1085" fmla="*/ 533240 h 6858000"/>
              <a:gd name="connsiteX1086" fmla="*/ 4782647 w 11591656"/>
              <a:gd name="connsiteY1086" fmla="*/ 528412 h 6858000"/>
              <a:gd name="connsiteX1087" fmla="*/ 4793273 w 11591656"/>
              <a:gd name="connsiteY1087" fmla="*/ 523196 h 6858000"/>
              <a:gd name="connsiteX1088" fmla="*/ 4775464 w 11591656"/>
              <a:gd name="connsiteY1088" fmla="*/ 541020 h 6858000"/>
              <a:gd name="connsiteX1089" fmla="*/ 4737364 w 11591656"/>
              <a:gd name="connsiteY1089" fmla="*/ 552450 h 6858000"/>
              <a:gd name="connsiteX1090" fmla="*/ 4706884 w 11591656"/>
              <a:gd name="connsiteY1090" fmla="*/ 567690 h 6858000"/>
              <a:gd name="connsiteX1091" fmla="*/ 4680214 w 11591656"/>
              <a:gd name="connsiteY1091" fmla="*/ 579120 h 6858000"/>
              <a:gd name="connsiteX1092" fmla="*/ 4653544 w 11591656"/>
              <a:gd name="connsiteY1092" fmla="*/ 598170 h 6858000"/>
              <a:gd name="connsiteX1093" fmla="*/ 4626874 w 11591656"/>
              <a:gd name="connsiteY1093" fmla="*/ 613410 h 6858000"/>
              <a:gd name="connsiteX1094" fmla="*/ 4607824 w 11591656"/>
              <a:gd name="connsiteY1094" fmla="*/ 617219 h 6858000"/>
              <a:gd name="connsiteX1095" fmla="*/ 4585571 w 11591656"/>
              <a:gd name="connsiteY1095" fmla="*/ 622450 h 6858000"/>
              <a:gd name="connsiteX1096" fmla="*/ 4577897 w 11591656"/>
              <a:gd name="connsiteY1096" fmla="*/ 624384 h 6858000"/>
              <a:gd name="connsiteX1097" fmla="*/ 4578631 w 11591656"/>
              <a:gd name="connsiteY1097" fmla="*/ 623875 h 6858000"/>
              <a:gd name="connsiteX1098" fmla="*/ 4546864 w 11591656"/>
              <a:gd name="connsiteY1098" fmla="*/ 628650 h 6858000"/>
              <a:gd name="connsiteX1099" fmla="*/ 4516385 w 11591656"/>
              <a:gd name="connsiteY1099" fmla="*/ 640080 h 6858000"/>
              <a:gd name="connsiteX1100" fmla="*/ 4489714 w 11591656"/>
              <a:gd name="connsiteY1100" fmla="*/ 643889 h 6858000"/>
              <a:gd name="connsiteX1101" fmla="*/ 4478284 w 11591656"/>
              <a:gd name="connsiteY1101" fmla="*/ 647700 h 6858000"/>
              <a:gd name="connsiteX1102" fmla="*/ 4443994 w 11591656"/>
              <a:gd name="connsiteY1102" fmla="*/ 655319 h 6858000"/>
              <a:gd name="connsiteX1103" fmla="*/ 4432564 w 11591656"/>
              <a:gd name="connsiteY1103" fmla="*/ 662939 h 6858000"/>
              <a:gd name="connsiteX1104" fmla="*/ 4402084 w 11591656"/>
              <a:gd name="connsiteY1104" fmla="*/ 670560 h 6858000"/>
              <a:gd name="connsiteX1105" fmla="*/ 4360174 w 11591656"/>
              <a:gd name="connsiteY1105" fmla="*/ 678180 h 6858000"/>
              <a:gd name="connsiteX1106" fmla="*/ 4337314 w 11591656"/>
              <a:gd name="connsiteY1106" fmla="*/ 697230 h 6858000"/>
              <a:gd name="connsiteX1107" fmla="*/ 4303024 w 11591656"/>
              <a:gd name="connsiteY1107" fmla="*/ 723899 h 6858000"/>
              <a:gd name="connsiteX1108" fmla="*/ 4291594 w 11591656"/>
              <a:gd name="connsiteY1108" fmla="*/ 731519 h 6858000"/>
              <a:gd name="connsiteX1109" fmla="*/ 4280164 w 11591656"/>
              <a:gd name="connsiteY1109" fmla="*/ 735329 h 6858000"/>
              <a:gd name="connsiteX1110" fmla="*/ 4264924 w 11591656"/>
              <a:gd name="connsiteY1110" fmla="*/ 742949 h 6858000"/>
              <a:gd name="connsiteX1111" fmla="*/ 4253494 w 11591656"/>
              <a:gd name="connsiteY1111" fmla="*/ 750570 h 6858000"/>
              <a:gd name="connsiteX1112" fmla="*/ 4230634 w 11591656"/>
              <a:gd name="connsiteY1112" fmla="*/ 758190 h 6858000"/>
              <a:gd name="connsiteX1113" fmla="*/ 4215394 w 11591656"/>
              <a:gd name="connsiteY1113" fmla="*/ 765809 h 6858000"/>
              <a:gd name="connsiteX1114" fmla="*/ 4188724 w 11591656"/>
              <a:gd name="connsiteY1114" fmla="*/ 773429 h 6858000"/>
              <a:gd name="connsiteX1115" fmla="*/ 4173485 w 11591656"/>
              <a:gd name="connsiteY1115" fmla="*/ 781049 h 6858000"/>
              <a:gd name="connsiteX1116" fmla="*/ 4154434 w 11591656"/>
              <a:gd name="connsiteY1116" fmla="*/ 788670 h 6858000"/>
              <a:gd name="connsiteX1117" fmla="*/ 4120144 w 11591656"/>
              <a:gd name="connsiteY1117" fmla="*/ 826770 h 6858000"/>
              <a:gd name="connsiteX1118" fmla="*/ 4108714 w 11591656"/>
              <a:gd name="connsiteY1118" fmla="*/ 830579 h 6858000"/>
              <a:gd name="connsiteX1119" fmla="*/ 4093474 w 11591656"/>
              <a:gd name="connsiteY1119" fmla="*/ 845820 h 6858000"/>
              <a:gd name="connsiteX1120" fmla="*/ 4089664 w 11591656"/>
              <a:gd name="connsiteY1120" fmla="*/ 857250 h 6858000"/>
              <a:gd name="connsiteX1121" fmla="*/ 4078234 w 11591656"/>
              <a:gd name="connsiteY1121" fmla="*/ 868679 h 6858000"/>
              <a:gd name="connsiteX1122" fmla="*/ 4070614 w 11591656"/>
              <a:gd name="connsiteY1122" fmla="*/ 880109 h 6858000"/>
              <a:gd name="connsiteX1123" fmla="*/ 4047754 w 11591656"/>
              <a:gd name="connsiteY1123" fmla="*/ 895350 h 6858000"/>
              <a:gd name="connsiteX1124" fmla="*/ 4043944 w 11591656"/>
              <a:gd name="connsiteY1124" fmla="*/ 906780 h 6858000"/>
              <a:gd name="connsiteX1125" fmla="*/ 4032514 w 11591656"/>
              <a:gd name="connsiteY1125" fmla="*/ 914400 h 6858000"/>
              <a:gd name="connsiteX1126" fmla="*/ 3941074 w 11591656"/>
              <a:gd name="connsiteY1126" fmla="*/ 906780 h 6858000"/>
              <a:gd name="connsiteX1127" fmla="*/ 3929644 w 11591656"/>
              <a:gd name="connsiteY1127" fmla="*/ 895350 h 6858000"/>
              <a:gd name="connsiteX1128" fmla="*/ 3914404 w 11591656"/>
              <a:gd name="connsiteY1128" fmla="*/ 883920 h 6858000"/>
              <a:gd name="connsiteX1129" fmla="*/ 3910594 w 11591656"/>
              <a:gd name="connsiteY1129" fmla="*/ 872490 h 6858000"/>
              <a:gd name="connsiteX1130" fmla="*/ 3902974 w 11591656"/>
              <a:gd name="connsiteY1130" fmla="*/ 861059 h 6858000"/>
              <a:gd name="connsiteX1131" fmla="*/ 3891544 w 11591656"/>
              <a:gd name="connsiteY1131" fmla="*/ 834390 h 6858000"/>
              <a:gd name="connsiteX1132" fmla="*/ 3880114 w 11591656"/>
              <a:gd name="connsiteY1132" fmla="*/ 796290 h 6858000"/>
              <a:gd name="connsiteX1133" fmla="*/ 3876304 w 11591656"/>
              <a:gd name="connsiteY1133" fmla="*/ 781049 h 6858000"/>
              <a:gd name="connsiteX1134" fmla="*/ 3842014 w 11591656"/>
              <a:gd name="connsiteY1134" fmla="*/ 754379 h 6858000"/>
              <a:gd name="connsiteX1135" fmla="*/ 3830584 w 11591656"/>
              <a:gd name="connsiteY1135" fmla="*/ 746760 h 6858000"/>
              <a:gd name="connsiteX1136" fmla="*/ 3815344 w 11591656"/>
              <a:gd name="connsiteY1136" fmla="*/ 731519 h 6858000"/>
              <a:gd name="connsiteX1137" fmla="*/ 3777245 w 11591656"/>
              <a:gd name="connsiteY1137" fmla="*/ 708660 h 6858000"/>
              <a:gd name="connsiteX1138" fmla="*/ 3765814 w 11591656"/>
              <a:gd name="connsiteY1138" fmla="*/ 701040 h 6858000"/>
              <a:gd name="connsiteX1139" fmla="*/ 3754384 w 11591656"/>
              <a:gd name="connsiteY1139" fmla="*/ 689610 h 6858000"/>
              <a:gd name="connsiteX1140" fmla="*/ 3765814 w 11591656"/>
              <a:gd name="connsiteY1140" fmla="*/ 601980 h 6858000"/>
              <a:gd name="connsiteX1141" fmla="*/ 3777245 w 11591656"/>
              <a:gd name="connsiteY1141" fmla="*/ 590550 h 6858000"/>
              <a:gd name="connsiteX1142" fmla="*/ 3857254 w 11591656"/>
              <a:gd name="connsiteY1142" fmla="*/ 575309 h 6858000"/>
              <a:gd name="connsiteX1143" fmla="*/ 3849634 w 11591656"/>
              <a:gd name="connsiteY1143" fmla="*/ 533400 h 6858000"/>
              <a:gd name="connsiteX1144" fmla="*/ 3826774 w 11591656"/>
              <a:gd name="connsiteY1144" fmla="*/ 525779 h 6858000"/>
              <a:gd name="connsiteX1145" fmla="*/ 3758194 w 11591656"/>
              <a:gd name="connsiteY1145" fmla="*/ 521970 h 6858000"/>
              <a:gd name="connsiteX1146" fmla="*/ 3739144 w 11591656"/>
              <a:gd name="connsiteY1146" fmla="*/ 491490 h 6858000"/>
              <a:gd name="connsiteX1147" fmla="*/ 3712474 w 11591656"/>
              <a:gd name="connsiteY1147" fmla="*/ 464820 h 6858000"/>
              <a:gd name="connsiteX1148" fmla="*/ 3697234 w 11591656"/>
              <a:gd name="connsiteY1148" fmla="*/ 426720 h 6858000"/>
              <a:gd name="connsiteX1149" fmla="*/ 3689614 w 11591656"/>
              <a:gd name="connsiteY1149" fmla="*/ 392430 h 6858000"/>
              <a:gd name="connsiteX1150" fmla="*/ 3678184 w 11591656"/>
              <a:gd name="connsiteY1150" fmla="*/ 384810 h 6858000"/>
              <a:gd name="connsiteX1151" fmla="*/ 3666754 w 11591656"/>
              <a:gd name="connsiteY1151" fmla="*/ 373380 h 6858000"/>
              <a:gd name="connsiteX1152" fmla="*/ 3529595 w 11591656"/>
              <a:gd name="connsiteY1152" fmla="*/ 350520 h 6858000"/>
              <a:gd name="connsiteX1153" fmla="*/ 3514355 w 11591656"/>
              <a:gd name="connsiteY1153" fmla="*/ 346710 h 6858000"/>
              <a:gd name="connsiteX1154" fmla="*/ 3449585 w 11591656"/>
              <a:gd name="connsiteY1154" fmla="*/ 335280 h 6858000"/>
              <a:gd name="connsiteX1155" fmla="*/ 3438155 w 11591656"/>
              <a:gd name="connsiteY1155" fmla="*/ 323850 h 6858000"/>
              <a:gd name="connsiteX1156" fmla="*/ 3369575 w 11591656"/>
              <a:gd name="connsiteY1156" fmla="*/ 312420 h 6858000"/>
              <a:gd name="connsiteX1157" fmla="*/ 3354335 w 11591656"/>
              <a:gd name="connsiteY1157" fmla="*/ 304800 h 6858000"/>
              <a:gd name="connsiteX1158" fmla="*/ 3342905 w 11591656"/>
              <a:gd name="connsiteY1158" fmla="*/ 293370 h 6858000"/>
              <a:gd name="connsiteX1159" fmla="*/ 3331475 w 11591656"/>
              <a:gd name="connsiteY1159" fmla="*/ 285750 h 6858000"/>
              <a:gd name="connsiteX1160" fmla="*/ 3327665 w 11591656"/>
              <a:gd name="connsiteY1160" fmla="*/ 274320 h 6858000"/>
              <a:gd name="connsiteX1161" fmla="*/ 3297185 w 11591656"/>
              <a:gd name="connsiteY1161" fmla="*/ 270510 h 6858000"/>
              <a:gd name="connsiteX1162" fmla="*/ 3270515 w 11591656"/>
              <a:gd name="connsiteY1162" fmla="*/ 262889 h 6858000"/>
              <a:gd name="connsiteX1163" fmla="*/ 3133355 w 11591656"/>
              <a:gd name="connsiteY1163" fmla="*/ 251459 h 6858000"/>
              <a:gd name="connsiteX1164" fmla="*/ 3137165 w 11591656"/>
              <a:gd name="connsiteY1164" fmla="*/ 224789 h 6858000"/>
              <a:gd name="connsiteX1165" fmla="*/ 3152405 w 11591656"/>
              <a:gd name="connsiteY1165" fmla="*/ 217170 h 6858000"/>
              <a:gd name="connsiteX1166" fmla="*/ 3163835 w 11591656"/>
              <a:gd name="connsiteY1166" fmla="*/ 209550 h 6858000"/>
              <a:gd name="connsiteX1167" fmla="*/ 3270515 w 11591656"/>
              <a:gd name="connsiteY1167" fmla="*/ 198120 h 6858000"/>
              <a:gd name="connsiteX1168" fmla="*/ 3297185 w 11591656"/>
              <a:gd name="connsiteY1168" fmla="*/ 190500 h 6858000"/>
              <a:gd name="connsiteX1169" fmla="*/ 3316235 w 11591656"/>
              <a:gd name="connsiteY1169" fmla="*/ 182879 h 6858000"/>
              <a:gd name="connsiteX1170" fmla="*/ 3354335 w 11591656"/>
              <a:gd name="connsiteY1170" fmla="*/ 179070 h 6858000"/>
              <a:gd name="connsiteX1171" fmla="*/ 3388625 w 11591656"/>
              <a:gd name="connsiteY1171" fmla="*/ 160020 h 6858000"/>
              <a:gd name="connsiteX1172" fmla="*/ 3391367 w 11591656"/>
              <a:gd name="connsiteY1172" fmla="*/ 157153 h 6858000"/>
              <a:gd name="connsiteX1173" fmla="*/ 3362087 w 11591656"/>
              <a:gd name="connsiteY1173" fmla="*/ 159362 h 6858000"/>
              <a:gd name="connsiteX1174" fmla="*/ 3320045 w 11591656"/>
              <a:gd name="connsiteY1174" fmla="*/ 160019 h 6858000"/>
              <a:gd name="connsiteX1175" fmla="*/ 3289565 w 11591656"/>
              <a:gd name="connsiteY1175" fmla="*/ 152399 h 6858000"/>
              <a:gd name="connsiteX1176" fmla="*/ 3278135 w 11591656"/>
              <a:gd name="connsiteY1176" fmla="*/ 148589 h 6858000"/>
              <a:gd name="connsiteX1177" fmla="*/ 3262895 w 11591656"/>
              <a:gd name="connsiteY1177" fmla="*/ 144779 h 6858000"/>
              <a:gd name="connsiteX1178" fmla="*/ 3224795 w 11591656"/>
              <a:gd name="connsiteY1178" fmla="*/ 152399 h 6858000"/>
              <a:gd name="connsiteX1179" fmla="*/ 3190505 w 11591656"/>
              <a:gd name="connsiteY1179" fmla="*/ 156209 h 6858000"/>
              <a:gd name="connsiteX1180" fmla="*/ 3163835 w 11591656"/>
              <a:gd name="connsiteY1180" fmla="*/ 163829 h 6858000"/>
              <a:gd name="connsiteX1181" fmla="*/ 3152405 w 11591656"/>
              <a:gd name="connsiteY1181" fmla="*/ 175259 h 6858000"/>
              <a:gd name="connsiteX1182" fmla="*/ 3129545 w 11591656"/>
              <a:gd name="connsiteY1182" fmla="*/ 198119 h 6858000"/>
              <a:gd name="connsiteX1183" fmla="*/ 3118115 w 11591656"/>
              <a:gd name="connsiteY1183" fmla="*/ 201929 h 6858000"/>
              <a:gd name="connsiteX1184" fmla="*/ 3087635 w 11591656"/>
              <a:gd name="connsiteY1184" fmla="*/ 224789 h 6858000"/>
              <a:gd name="connsiteX1185" fmla="*/ 3072395 w 11591656"/>
              <a:gd name="connsiteY1185" fmla="*/ 228599 h 6858000"/>
              <a:gd name="connsiteX1186" fmla="*/ 3053345 w 11591656"/>
              <a:gd name="connsiteY1186" fmla="*/ 232409 h 6858000"/>
              <a:gd name="connsiteX1187" fmla="*/ 3011434 w 11591656"/>
              <a:gd name="connsiteY1187" fmla="*/ 247649 h 6858000"/>
              <a:gd name="connsiteX1188" fmla="*/ 2992385 w 11591656"/>
              <a:gd name="connsiteY1188" fmla="*/ 251459 h 6858000"/>
              <a:gd name="connsiteX1189" fmla="*/ 2961904 w 11591656"/>
              <a:gd name="connsiteY1189" fmla="*/ 255269 h 6858000"/>
              <a:gd name="connsiteX1190" fmla="*/ 2954285 w 11591656"/>
              <a:gd name="connsiteY1190" fmla="*/ 266699 h 6858000"/>
              <a:gd name="connsiteX1191" fmla="*/ 2923805 w 11591656"/>
              <a:gd name="connsiteY1191" fmla="*/ 297179 h 6858000"/>
              <a:gd name="connsiteX1192" fmla="*/ 2919441 w 11591656"/>
              <a:gd name="connsiteY1192" fmla="*/ 299119 h 6858000"/>
              <a:gd name="connsiteX1193" fmla="*/ 2912375 w 11591656"/>
              <a:gd name="connsiteY1193" fmla="*/ 323849 h 6858000"/>
              <a:gd name="connsiteX1194" fmla="*/ 2900945 w 11591656"/>
              <a:gd name="connsiteY1194" fmla="*/ 327659 h 6858000"/>
              <a:gd name="connsiteX1195" fmla="*/ 2889515 w 11591656"/>
              <a:gd name="connsiteY1195" fmla="*/ 339089 h 6858000"/>
              <a:gd name="connsiteX1196" fmla="*/ 2878085 w 11591656"/>
              <a:gd name="connsiteY1196" fmla="*/ 342899 h 6858000"/>
              <a:gd name="connsiteX1197" fmla="*/ 2855225 w 11591656"/>
              <a:gd name="connsiteY1197" fmla="*/ 346710 h 6858000"/>
              <a:gd name="connsiteX1198" fmla="*/ 2843795 w 11591656"/>
              <a:gd name="connsiteY1198" fmla="*/ 358139 h 6858000"/>
              <a:gd name="connsiteX1199" fmla="*/ 2836175 w 11591656"/>
              <a:gd name="connsiteY1199" fmla="*/ 369569 h 6858000"/>
              <a:gd name="connsiteX1200" fmla="*/ 2779025 w 11591656"/>
              <a:gd name="connsiteY1200" fmla="*/ 377189 h 6858000"/>
              <a:gd name="connsiteX1201" fmla="*/ 2756165 w 11591656"/>
              <a:gd name="connsiteY1201" fmla="*/ 380999 h 6858000"/>
              <a:gd name="connsiteX1202" fmla="*/ 2664725 w 11591656"/>
              <a:gd name="connsiteY1202" fmla="*/ 384809 h 6858000"/>
              <a:gd name="connsiteX1203" fmla="*/ 2554235 w 11591656"/>
              <a:gd name="connsiteY1203" fmla="*/ 396239 h 6858000"/>
              <a:gd name="connsiteX1204" fmla="*/ 2550425 w 11591656"/>
              <a:gd name="connsiteY1204" fmla="*/ 407669 h 6858000"/>
              <a:gd name="connsiteX1205" fmla="*/ 2550501 w 11591656"/>
              <a:gd name="connsiteY1205" fmla="*/ 409131 h 6858000"/>
              <a:gd name="connsiteX1206" fmla="*/ 2612477 w 11591656"/>
              <a:gd name="connsiteY1206" fmla="*/ 396216 h 6858000"/>
              <a:gd name="connsiteX1207" fmla="*/ 2716564 w 11591656"/>
              <a:gd name="connsiteY1207" fmla="*/ 409171 h 6858000"/>
              <a:gd name="connsiteX1208" fmla="*/ 2864346 w 11591656"/>
              <a:gd name="connsiteY1208" fmla="*/ 427644 h 6858000"/>
              <a:gd name="connsiteX1209" fmla="*/ 2947473 w 11591656"/>
              <a:gd name="connsiteY1209" fmla="*/ 464589 h 6858000"/>
              <a:gd name="connsiteX1210" fmla="*/ 3049073 w 11591656"/>
              <a:gd name="connsiteY1210" fmla="*/ 492298 h 6858000"/>
              <a:gd name="connsiteX1211" fmla="*/ 3086019 w 11591656"/>
              <a:gd name="connsiteY1211" fmla="*/ 501535 h 6858000"/>
              <a:gd name="connsiteX1212" fmla="*/ 3113728 w 11591656"/>
              <a:gd name="connsiteY1212" fmla="*/ 520007 h 6858000"/>
              <a:gd name="connsiteX1213" fmla="*/ 3141437 w 11591656"/>
              <a:gd name="connsiteY1213" fmla="*/ 529244 h 6858000"/>
              <a:gd name="connsiteX1214" fmla="*/ 3169147 w 11591656"/>
              <a:gd name="connsiteY1214" fmla="*/ 547716 h 6858000"/>
              <a:gd name="connsiteX1215" fmla="*/ 3233800 w 11591656"/>
              <a:gd name="connsiteY1215" fmla="*/ 566189 h 6858000"/>
              <a:gd name="connsiteX1216" fmla="*/ 3344637 w 11591656"/>
              <a:gd name="connsiteY1216" fmla="*/ 584662 h 6858000"/>
              <a:gd name="connsiteX1217" fmla="*/ 3372346 w 11591656"/>
              <a:gd name="connsiteY1217" fmla="*/ 603135 h 6858000"/>
              <a:gd name="connsiteX1218" fmla="*/ 3390819 w 11591656"/>
              <a:gd name="connsiteY1218" fmla="*/ 630844 h 6858000"/>
              <a:gd name="connsiteX1219" fmla="*/ 3418528 w 11591656"/>
              <a:gd name="connsiteY1219" fmla="*/ 640080 h 6858000"/>
              <a:gd name="connsiteX1220" fmla="*/ 3464710 w 11591656"/>
              <a:gd name="connsiteY1220" fmla="*/ 704735 h 6858000"/>
              <a:gd name="connsiteX1221" fmla="*/ 3492419 w 11591656"/>
              <a:gd name="connsiteY1221" fmla="*/ 732444 h 6858000"/>
              <a:gd name="connsiteX1222" fmla="*/ 3520128 w 11591656"/>
              <a:gd name="connsiteY1222" fmla="*/ 852516 h 6858000"/>
              <a:gd name="connsiteX1223" fmla="*/ 3501655 w 11591656"/>
              <a:gd name="connsiteY1223" fmla="*/ 880225 h 6858000"/>
              <a:gd name="connsiteX1224" fmla="*/ 3372346 w 11591656"/>
              <a:gd name="connsiteY1224" fmla="*/ 852516 h 6858000"/>
              <a:gd name="connsiteX1225" fmla="*/ 3261510 w 11591656"/>
              <a:gd name="connsiteY1225" fmla="*/ 815571 h 6858000"/>
              <a:gd name="connsiteX1226" fmla="*/ 3224564 w 11591656"/>
              <a:gd name="connsiteY1226" fmla="*/ 806335 h 6858000"/>
              <a:gd name="connsiteX1227" fmla="*/ 3132200 w 11591656"/>
              <a:gd name="connsiteY1227" fmla="*/ 797098 h 6858000"/>
              <a:gd name="connsiteX1228" fmla="*/ 3021364 w 11591656"/>
              <a:gd name="connsiteY1228" fmla="*/ 815571 h 6858000"/>
              <a:gd name="connsiteX1229" fmla="*/ 3020666 w 11591656"/>
              <a:gd name="connsiteY1229" fmla="*/ 815399 h 6858000"/>
              <a:gd name="connsiteX1230" fmla="*/ 3012986 w 11591656"/>
              <a:gd name="connsiteY1230" fmla="*/ 810775 h 6858000"/>
              <a:gd name="connsiteX1231" fmla="*/ 3002223 w 11591656"/>
              <a:gd name="connsiteY1231" fmla="*/ 805763 h 6858000"/>
              <a:gd name="connsiteX1232" fmla="*/ 2995264 w 11591656"/>
              <a:gd name="connsiteY1232" fmla="*/ 802376 h 6858000"/>
              <a:gd name="connsiteX1233" fmla="*/ 3001550 w 11591656"/>
              <a:gd name="connsiteY1233" fmla="*/ 786895 h 6858000"/>
              <a:gd name="connsiteX1234" fmla="*/ 3012128 w 11591656"/>
              <a:gd name="connsiteY1234" fmla="*/ 769389 h 6858000"/>
              <a:gd name="connsiteX1235" fmla="*/ 3039837 w 11591656"/>
              <a:gd name="connsiteY1235" fmla="*/ 760153 h 6858000"/>
              <a:gd name="connsiteX1236" fmla="*/ 3058310 w 11591656"/>
              <a:gd name="connsiteY1236" fmla="*/ 723207 h 6858000"/>
              <a:gd name="connsiteX1237" fmla="*/ 3039837 w 11591656"/>
              <a:gd name="connsiteY1237" fmla="*/ 640080 h 6858000"/>
              <a:gd name="connsiteX1238" fmla="*/ 3030601 w 11591656"/>
              <a:gd name="connsiteY1238" fmla="*/ 584662 h 6858000"/>
              <a:gd name="connsiteX1239" fmla="*/ 2864346 w 11591656"/>
              <a:gd name="connsiteY1239" fmla="*/ 566189 h 6858000"/>
              <a:gd name="connsiteX1240" fmla="*/ 2808928 w 11591656"/>
              <a:gd name="connsiteY1240" fmla="*/ 603135 h 6858000"/>
              <a:gd name="connsiteX1241" fmla="*/ 2790455 w 11591656"/>
              <a:gd name="connsiteY1241" fmla="*/ 630844 h 6858000"/>
              <a:gd name="connsiteX1242" fmla="*/ 2762746 w 11591656"/>
              <a:gd name="connsiteY1242" fmla="*/ 640080 h 6858000"/>
              <a:gd name="connsiteX1243" fmla="*/ 2762746 w 11591656"/>
              <a:gd name="connsiteY1243" fmla="*/ 741680 h 6858000"/>
              <a:gd name="connsiteX1244" fmla="*/ 2808928 w 11591656"/>
              <a:gd name="connsiteY1244" fmla="*/ 787862 h 6858000"/>
              <a:gd name="connsiteX1245" fmla="*/ 2827400 w 11591656"/>
              <a:gd name="connsiteY1245" fmla="*/ 824806 h 6858000"/>
              <a:gd name="connsiteX1246" fmla="*/ 2771982 w 11591656"/>
              <a:gd name="connsiteY1246" fmla="*/ 834044 h 6858000"/>
              <a:gd name="connsiteX1247" fmla="*/ 2735037 w 11591656"/>
              <a:gd name="connsiteY1247" fmla="*/ 824806 h 6858000"/>
              <a:gd name="connsiteX1248" fmla="*/ 2707328 w 11591656"/>
              <a:gd name="connsiteY1248" fmla="*/ 797098 h 6858000"/>
              <a:gd name="connsiteX1249" fmla="*/ 2651910 w 11591656"/>
              <a:gd name="connsiteY1249" fmla="*/ 760153 h 6858000"/>
              <a:gd name="connsiteX1250" fmla="*/ 2642673 w 11591656"/>
              <a:gd name="connsiteY1250" fmla="*/ 713971 h 6858000"/>
              <a:gd name="connsiteX1251" fmla="*/ 2624200 w 11591656"/>
              <a:gd name="connsiteY1251" fmla="*/ 686262 h 6858000"/>
              <a:gd name="connsiteX1252" fmla="*/ 2559546 w 11591656"/>
              <a:gd name="connsiteY1252" fmla="*/ 732444 h 6858000"/>
              <a:gd name="connsiteX1253" fmla="*/ 2494892 w 11591656"/>
              <a:gd name="connsiteY1253" fmla="*/ 778625 h 6858000"/>
              <a:gd name="connsiteX1254" fmla="*/ 2467182 w 11591656"/>
              <a:gd name="connsiteY1254" fmla="*/ 815571 h 6858000"/>
              <a:gd name="connsiteX1255" fmla="*/ 2411764 w 11591656"/>
              <a:gd name="connsiteY1255" fmla="*/ 861753 h 6858000"/>
              <a:gd name="connsiteX1256" fmla="*/ 2384056 w 11591656"/>
              <a:gd name="connsiteY1256" fmla="*/ 880225 h 6858000"/>
              <a:gd name="connsiteX1257" fmla="*/ 2374820 w 11591656"/>
              <a:gd name="connsiteY1257" fmla="*/ 1000298 h 6858000"/>
              <a:gd name="connsiteX1258" fmla="*/ 2430237 w 11591656"/>
              <a:gd name="connsiteY1258" fmla="*/ 1028007 h 6858000"/>
              <a:gd name="connsiteX1259" fmla="*/ 2494892 w 11591656"/>
              <a:gd name="connsiteY1259" fmla="*/ 1046480 h 6858000"/>
              <a:gd name="connsiteX1260" fmla="*/ 2531837 w 11591656"/>
              <a:gd name="connsiteY1260" fmla="*/ 1064953 h 6858000"/>
              <a:gd name="connsiteX1261" fmla="*/ 2614964 w 11591656"/>
              <a:gd name="connsiteY1261" fmla="*/ 1074189 h 6858000"/>
              <a:gd name="connsiteX1262" fmla="*/ 2651910 w 11591656"/>
              <a:gd name="connsiteY1262" fmla="*/ 1092662 h 6858000"/>
              <a:gd name="connsiteX1263" fmla="*/ 2716564 w 11591656"/>
              <a:gd name="connsiteY1263" fmla="*/ 1120371 h 6858000"/>
              <a:gd name="connsiteX1264" fmla="*/ 2771982 w 11591656"/>
              <a:gd name="connsiteY1264" fmla="*/ 1148080 h 6858000"/>
              <a:gd name="connsiteX1265" fmla="*/ 2781219 w 11591656"/>
              <a:gd name="connsiteY1265" fmla="*/ 1185025 h 6858000"/>
              <a:gd name="connsiteX1266" fmla="*/ 2818164 w 11591656"/>
              <a:gd name="connsiteY1266" fmla="*/ 1231207 h 6858000"/>
              <a:gd name="connsiteX1267" fmla="*/ 2919764 w 11591656"/>
              <a:gd name="connsiteY1267" fmla="*/ 1240444 h 6858000"/>
              <a:gd name="connsiteX1268" fmla="*/ 2984419 w 11591656"/>
              <a:gd name="connsiteY1268" fmla="*/ 1175789 h 6858000"/>
              <a:gd name="connsiteX1269" fmla="*/ 3012128 w 11591656"/>
              <a:gd name="connsiteY1269" fmla="*/ 1046480 h 6858000"/>
              <a:gd name="connsiteX1270" fmla="*/ 2929000 w 11591656"/>
              <a:gd name="connsiteY1270" fmla="*/ 1018771 h 6858000"/>
              <a:gd name="connsiteX1271" fmla="*/ 2901291 w 11591656"/>
              <a:gd name="connsiteY1271" fmla="*/ 991061 h 6858000"/>
              <a:gd name="connsiteX1272" fmla="*/ 2892055 w 11591656"/>
              <a:gd name="connsiteY1272" fmla="*/ 843280 h 6858000"/>
              <a:gd name="connsiteX1273" fmla="*/ 2901291 w 11591656"/>
              <a:gd name="connsiteY1273" fmla="*/ 815571 h 6858000"/>
              <a:gd name="connsiteX1274" fmla="*/ 2984419 w 11591656"/>
              <a:gd name="connsiteY1274" fmla="*/ 797098 h 6858000"/>
              <a:gd name="connsiteX1275" fmla="*/ 2995264 w 11591656"/>
              <a:gd name="connsiteY1275" fmla="*/ 802376 h 6858000"/>
              <a:gd name="connsiteX1276" fmla="*/ 2993655 w 11591656"/>
              <a:gd name="connsiteY1276" fmla="*/ 806335 h 6858000"/>
              <a:gd name="connsiteX1277" fmla="*/ 3007322 w 11591656"/>
              <a:gd name="connsiteY1277" fmla="*/ 812108 h 6858000"/>
              <a:gd name="connsiteX1278" fmla="*/ 3020666 w 11591656"/>
              <a:gd name="connsiteY1278" fmla="*/ 815399 h 6858000"/>
              <a:gd name="connsiteX1279" fmla="*/ 3021919 w 11591656"/>
              <a:gd name="connsiteY1279" fmla="*/ 816153 h 6858000"/>
              <a:gd name="connsiteX1280" fmla="*/ 3049073 w 11591656"/>
              <a:gd name="connsiteY1280" fmla="*/ 852516 h 6858000"/>
              <a:gd name="connsiteX1281" fmla="*/ 3095255 w 11591656"/>
              <a:gd name="connsiteY1281" fmla="*/ 907935 h 6858000"/>
              <a:gd name="connsiteX1282" fmla="*/ 3104491 w 11591656"/>
              <a:gd name="connsiteY1282" fmla="*/ 944880 h 6858000"/>
              <a:gd name="connsiteX1283" fmla="*/ 3169147 w 11591656"/>
              <a:gd name="connsiteY1283" fmla="*/ 926407 h 6858000"/>
              <a:gd name="connsiteX1284" fmla="*/ 3196855 w 11591656"/>
              <a:gd name="connsiteY1284" fmla="*/ 907935 h 6858000"/>
              <a:gd name="connsiteX1285" fmla="*/ 3209295 w 11591656"/>
              <a:gd name="connsiteY1285" fmla="*/ 883324 h 6858000"/>
              <a:gd name="connsiteX1286" fmla="*/ 3201456 w 11591656"/>
              <a:gd name="connsiteY1286" fmla="*/ 879992 h 6858000"/>
              <a:gd name="connsiteX1287" fmla="*/ 3205129 w 11591656"/>
              <a:gd name="connsiteY1287" fmla="*/ 879068 h 6858000"/>
              <a:gd name="connsiteX1288" fmla="*/ 3252273 w 11591656"/>
              <a:gd name="connsiteY1288" fmla="*/ 861753 h 6858000"/>
              <a:gd name="connsiteX1289" fmla="*/ 3307691 w 11591656"/>
              <a:gd name="connsiteY1289" fmla="*/ 880225 h 6858000"/>
              <a:gd name="connsiteX1290" fmla="*/ 3344637 w 11591656"/>
              <a:gd name="connsiteY1290" fmla="*/ 898698 h 6858000"/>
              <a:gd name="connsiteX1291" fmla="*/ 3363110 w 11591656"/>
              <a:gd name="connsiteY1291" fmla="*/ 926407 h 6858000"/>
              <a:gd name="connsiteX1292" fmla="*/ 3390819 w 11591656"/>
              <a:gd name="connsiteY1292" fmla="*/ 963353 h 6858000"/>
              <a:gd name="connsiteX1293" fmla="*/ 3409291 w 11591656"/>
              <a:gd name="connsiteY1293" fmla="*/ 991061 h 6858000"/>
              <a:gd name="connsiteX1294" fmla="*/ 3446237 w 11591656"/>
              <a:gd name="connsiteY1294" fmla="*/ 1046480 h 6858000"/>
              <a:gd name="connsiteX1295" fmla="*/ 3492419 w 11591656"/>
              <a:gd name="connsiteY1295" fmla="*/ 1055716 h 6858000"/>
              <a:gd name="connsiteX1296" fmla="*/ 3520128 w 11591656"/>
              <a:gd name="connsiteY1296" fmla="*/ 1064953 h 6858000"/>
              <a:gd name="connsiteX1297" fmla="*/ 3547838 w 11591656"/>
              <a:gd name="connsiteY1297" fmla="*/ 1074189 h 6858000"/>
              <a:gd name="connsiteX1298" fmla="*/ 3630964 w 11591656"/>
              <a:gd name="connsiteY1298" fmla="*/ 1111135 h 6858000"/>
              <a:gd name="connsiteX1299" fmla="*/ 3649437 w 11591656"/>
              <a:gd name="connsiteY1299" fmla="*/ 1203498 h 6858000"/>
              <a:gd name="connsiteX1300" fmla="*/ 3658672 w 11591656"/>
              <a:gd name="connsiteY1300" fmla="*/ 1231207 h 6858000"/>
              <a:gd name="connsiteX1301" fmla="*/ 3686381 w 11591656"/>
              <a:gd name="connsiteY1301" fmla="*/ 1240444 h 6858000"/>
              <a:gd name="connsiteX1302" fmla="*/ 3741799 w 11591656"/>
              <a:gd name="connsiteY1302" fmla="*/ 1268153 h 6858000"/>
              <a:gd name="connsiteX1303" fmla="*/ 3797218 w 11591656"/>
              <a:gd name="connsiteY1303" fmla="*/ 1286625 h 6858000"/>
              <a:gd name="connsiteX1304" fmla="*/ 3806454 w 11591656"/>
              <a:gd name="connsiteY1304" fmla="*/ 1378989 h 6858000"/>
              <a:gd name="connsiteX1305" fmla="*/ 3778746 w 11591656"/>
              <a:gd name="connsiteY1305" fmla="*/ 1388225 h 6858000"/>
              <a:gd name="connsiteX1306" fmla="*/ 3732563 w 11591656"/>
              <a:gd name="connsiteY1306" fmla="*/ 1406698 h 6858000"/>
              <a:gd name="connsiteX1307" fmla="*/ 3649437 w 11591656"/>
              <a:gd name="connsiteY1307" fmla="*/ 1415935 h 6858000"/>
              <a:gd name="connsiteX1308" fmla="*/ 3612491 w 11591656"/>
              <a:gd name="connsiteY1308" fmla="*/ 1397462 h 6858000"/>
              <a:gd name="connsiteX1309" fmla="*/ 3603255 w 11591656"/>
              <a:gd name="connsiteY1309" fmla="*/ 1360516 h 6858000"/>
              <a:gd name="connsiteX1310" fmla="*/ 3594020 w 11591656"/>
              <a:gd name="connsiteY1310" fmla="*/ 1332807 h 6858000"/>
              <a:gd name="connsiteX1311" fmla="*/ 3584782 w 11591656"/>
              <a:gd name="connsiteY1311" fmla="*/ 1249680 h 6858000"/>
              <a:gd name="connsiteX1312" fmla="*/ 3557073 w 11591656"/>
              <a:gd name="connsiteY1312" fmla="*/ 1268153 h 6858000"/>
              <a:gd name="connsiteX1313" fmla="*/ 3455473 w 11591656"/>
              <a:gd name="connsiteY1313" fmla="*/ 1277389 h 6858000"/>
              <a:gd name="connsiteX1314" fmla="*/ 3427764 w 11591656"/>
              <a:gd name="connsiteY1314" fmla="*/ 1286625 h 6858000"/>
              <a:gd name="connsiteX1315" fmla="*/ 3418528 w 11591656"/>
              <a:gd name="connsiteY1315" fmla="*/ 1360516 h 6858000"/>
              <a:gd name="connsiteX1316" fmla="*/ 3557073 w 11591656"/>
              <a:gd name="connsiteY1316" fmla="*/ 1397462 h 6858000"/>
              <a:gd name="connsiteX1317" fmla="*/ 3566310 w 11591656"/>
              <a:gd name="connsiteY1317" fmla="*/ 1462116 h 6858000"/>
              <a:gd name="connsiteX1318" fmla="*/ 3400055 w 11591656"/>
              <a:gd name="connsiteY1318" fmla="*/ 1471353 h 6858000"/>
              <a:gd name="connsiteX1319" fmla="*/ 3363110 w 11591656"/>
              <a:gd name="connsiteY1319" fmla="*/ 1480589 h 6858000"/>
              <a:gd name="connsiteX1320" fmla="*/ 3279982 w 11591656"/>
              <a:gd name="connsiteY1320" fmla="*/ 1489825 h 6858000"/>
              <a:gd name="connsiteX1321" fmla="*/ 3252273 w 11591656"/>
              <a:gd name="connsiteY1321" fmla="*/ 1499062 h 6858000"/>
              <a:gd name="connsiteX1322" fmla="*/ 3206091 w 11591656"/>
              <a:gd name="connsiteY1322" fmla="*/ 1554480 h 6858000"/>
              <a:gd name="connsiteX1323" fmla="*/ 3187619 w 11591656"/>
              <a:gd name="connsiteY1323" fmla="*/ 1609898 h 6858000"/>
              <a:gd name="connsiteX1324" fmla="*/ 3169147 w 11591656"/>
              <a:gd name="connsiteY1324" fmla="*/ 1637607 h 6858000"/>
              <a:gd name="connsiteX1325" fmla="*/ 3049073 w 11591656"/>
              <a:gd name="connsiteY1325" fmla="*/ 1646844 h 6858000"/>
              <a:gd name="connsiteX1326" fmla="*/ 3030601 w 11591656"/>
              <a:gd name="connsiteY1326" fmla="*/ 1850043 h 6858000"/>
              <a:gd name="connsiteX1327" fmla="*/ 3002891 w 11591656"/>
              <a:gd name="connsiteY1327" fmla="*/ 1868515 h 6858000"/>
              <a:gd name="connsiteX1328" fmla="*/ 2984419 w 11591656"/>
              <a:gd name="connsiteY1328" fmla="*/ 1896224 h 6858000"/>
              <a:gd name="connsiteX1329" fmla="*/ 2892055 w 11591656"/>
              <a:gd name="connsiteY1329" fmla="*/ 1905461 h 6858000"/>
              <a:gd name="connsiteX1330" fmla="*/ 2855110 w 11591656"/>
              <a:gd name="connsiteY1330" fmla="*/ 1886988 h 6858000"/>
              <a:gd name="connsiteX1331" fmla="*/ 2845873 w 11591656"/>
              <a:gd name="connsiteY1331" fmla="*/ 2025534 h 6858000"/>
              <a:gd name="connsiteX1332" fmla="*/ 2864346 w 11591656"/>
              <a:gd name="connsiteY1332" fmla="*/ 2053243 h 6858000"/>
              <a:gd name="connsiteX1333" fmla="*/ 2882819 w 11591656"/>
              <a:gd name="connsiteY1333" fmla="*/ 2228734 h 6858000"/>
              <a:gd name="connsiteX1334" fmla="*/ 2845873 w 11591656"/>
              <a:gd name="connsiteY1334" fmla="*/ 2210261 h 6858000"/>
              <a:gd name="connsiteX1335" fmla="*/ 2818164 w 11591656"/>
              <a:gd name="connsiteY1335" fmla="*/ 2154843 h 6858000"/>
              <a:gd name="connsiteX1336" fmla="*/ 2753510 w 11591656"/>
              <a:gd name="connsiteY1336" fmla="*/ 2090188 h 6858000"/>
              <a:gd name="connsiteX1337" fmla="*/ 2707328 w 11591656"/>
              <a:gd name="connsiteY1337" fmla="*/ 2044006 h 6858000"/>
              <a:gd name="connsiteX1338" fmla="*/ 2605728 w 11591656"/>
              <a:gd name="connsiteY1338" fmla="*/ 2016297 h 6858000"/>
              <a:gd name="connsiteX1339" fmla="*/ 2513364 w 11591656"/>
              <a:gd name="connsiteY1339" fmla="*/ 2007061 h 6858000"/>
              <a:gd name="connsiteX1340" fmla="*/ 2448710 w 11591656"/>
              <a:gd name="connsiteY1340" fmla="*/ 1997824 h 6858000"/>
              <a:gd name="connsiteX1341" fmla="*/ 2384056 w 11591656"/>
              <a:gd name="connsiteY1341" fmla="*/ 2044006 h 6858000"/>
              <a:gd name="connsiteX1342" fmla="*/ 2374820 w 11591656"/>
              <a:gd name="connsiteY1342" fmla="*/ 2090188 h 6858000"/>
              <a:gd name="connsiteX1343" fmla="*/ 2337874 w 11591656"/>
              <a:gd name="connsiteY1343" fmla="*/ 2127134 h 6858000"/>
              <a:gd name="connsiteX1344" fmla="*/ 2300928 w 11591656"/>
              <a:gd name="connsiteY1344" fmla="*/ 2182552 h 6858000"/>
              <a:gd name="connsiteX1345" fmla="*/ 2291692 w 11591656"/>
              <a:gd name="connsiteY1345" fmla="*/ 2431934 h 6858000"/>
              <a:gd name="connsiteX1346" fmla="*/ 2300928 w 11591656"/>
              <a:gd name="connsiteY1346" fmla="*/ 2459643 h 6858000"/>
              <a:gd name="connsiteX1347" fmla="*/ 2457946 w 11591656"/>
              <a:gd name="connsiteY1347" fmla="*/ 2478115 h 6858000"/>
              <a:gd name="connsiteX1348" fmla="*/ 2485655 w 11591656"/>
              <a:gd name="connsiteY1348" fmla="*/ 2413461 h 6858000"/>
              <a:gd name="connsiteX1349" fmla="*/ 2504128 w 11591656"/>
              <a:gd name="connsiteY1349" fmla="*/ 2385752 h 6858000"/>
              <a:gd name="connsiteX1350" fmla="*/ 2559546 w 11591656"/>
              <a:gd name="connsiteY1350" fmla="*/ 2376515 h 6858000"/>
              <a:gd name="connsiteX1351" fmla="*/ 2605728 w 11591656"/>
              <a:gd name="connsiteY1351" fmla="*/ 2367279 h 6858000"/>
              <a:gd name="connsiteX1352" fmla="*/ 2614964 w 11591656"/>
              <a:gd name="connsiteY1352" fmla="*/ 2422697 h 6858000"/>
              <a:gd name="connsiteX1353" fmla="*/ 2624200 w 11591656"/>
              <a:gd name="connsiteY1353" fmla="*/ 2450406 h 6858000"/>
              <a:gd name="connsiteX1354" fmla="*/ 2679620 w 11591656"/>
              <a:gd name="connsiteY1354" fmla="*/ 2505824 h 6858000"/>
              <a:gd name="connsiteX1355" fmla="*/ 2707328 w 11591656"/>
              <a:gd name="connsiteY1355" fmla="*/ 2524297 h 6858000"/>
              <a:gd name="connsiteX1356" fmla="*/ 2744273 w 11591656"/>
              <a:gd name="connsiteY1356" fmla="*/ 2542770 h 6858000"/>
              <a:gd name="connsiteX1357" fmla="*/ 2735037 w 11591656"/>
              <a:gd name="connsiteY1357" fmla="*/ 2570479 h 6858000"/>
              <a:gd name="connsiteX1358" fmla="*/ 2725800 w 11591656"/>
              <a:gd name="connsiteY1358" fmla="*/ 2662843 h 6858000"/>
              <a:gd name="connsiteX1359" fmla="*/ 2753510 w 11591656"/>
              <a:gd name="connsiteY1359" fmla="*/ 2727497 h 6858000"/>
              <a:gd name="connsiteX1360" fmla="*/ 2799691 w 11591656"/>
              <a:gd name="connsiteY1360" fmla="*/ 2801388 h 6858000"/>
              <a:gd name="connsiteX1361" fmla="*/ 2892055 w 11591656"/>
              <a:gd name="connsiteY1361" fmla="*/ 2819861 h 6858000"/>
              <a:gd name="connsiteX1362" fmla="*/ 2919764 w 11591656"/>
              <a:gd name="connsiteY1362" fmla="*/ 2810624 h 6858000"/>
              <a:gd name="connsiteX1363" fmla="*/ 2956711 w 11591656"/>
              <a:gd name="connsiteY1363" fmla="*/ 2801388 h 6858000"/>
              <a:gd name="connsiteX1364" fmla="*/ 2965946 w 11591656"/>
              <a:gd name="connsiteY1364" fmla="*/ 2773679 h 6858000"/>
              <a:gd name="connsiteX1365" fmla="*/ 2984419 w 11591656"/>
              <a:gd name="connsiteY1365" fmla="*/ 2745970 h 6858000"/>
              <a:gd name="connsiteX1366" fmla="*/ 3178382 w 11591656"/>
              <a:gd name="connsiteY1366" fmla="*/ 2699788 h 6858000"/>
              <a:gd name="connsiteX1367" fmla="*/ 3233800 w 11591656"/>
              <a:gd name="connsiteY1367" fmla="*/ 2755206 h 6858000"/>
              <a:gd name="connsiteX1368" fmla="*/ 3261510 w 11591656"/>
              <a:gd name="connsiteY1368" fmla="*/ 2764443 h 6858000"/>
              <a:gd name="connsiteX1369" fmla="*/ 3289219 w 11591656"/>
              <a:gd name="connsiteY1369" fmla="*/ 2782915 h 6858000"/>
              <a:gd name="connsiteX1370" fmla="*/ 3390819 w 11591656"/>
              <a:gd name="connsiteY1370" fmla="*/ 2810624 h 6858000"/>
              <a:gd name="connsiteX1371" fmla="*/ 3520128 w 11591656"/>
              <a:gd name="connsiteY1371" fmla="*/ 2819861 h 6858000"/>
              <a:gd name="connsiteX1372" fmla="*/ 3547838 w 11591656"/>
              <a:gd name="connsiteY1372" fmla="*/ 2838334 h 6858000"/>
              <a:gd name="connsiteX1373" fmla="*/ 3603255 w 11591656"/>
              <a:gd name="connsiteY1373" fmla="*/ 2939934 h 6858000"/>
              <a:gd name="connsiteX1374" fmla="*/ 3723327 w 11591656"/>
              <a:gd name="connsiteY1374" fmla="*/ 2949170 h 6858000"/>
              <a:gd name="connsiteX1375" fmla="*/ 3760272 w 11591656"/>
              <a:gd name="connsiteY1375" fmla="*/ 2958406 h 6858000"/>
              <a:gd name="connsiteX1376" fmla="*/ 3778746 w 11591656"/>
              <a:gd name="connsiteY1376" fmla="*/ 3041534 h 6858000"/>
              <a:gd name="connsiteX1377" fmla="*/ 3824928 w 11591656"/>
              <a:gd name="connsiteY1377" fmla="*/ 3106188 h 6858000"/>
              <a:gd name="connsiteX1378" fmla="*/ 3843399 w 11591656"/>
              <a:gd name="connsiteY1378" fmla="*/ 3161606 h 6858000"/>
              <a:gd name="connsiteX1379" fmla="*/ 3880345 w 11591656"/>
              <a:gd name="connsiteY1379" fmla="*/ 3170843 h 6858000"/>
              <a:gd name="connsiteX1380" fmla="*/ 4000418 w 11591656"/>
              <a:gd name="connsiteY1380" fmla="*/ 3189315 h 6858000"/>
              <a:gd name="connsiteX1381" fmla="*/ 4037363 w 11591656"/>
              <a:gd name="connsiteY1381" fmla="*/ 3198552 h 6858000"/>
              <a:gd name="connsiteX1382" fmla="*/ 4065072 w 11591656"/>
              <a:gd name="connsiteY1382" fmla="*/ 3217024 h 6858000"/>
              <a:gd name="connsiteX1383" fmla="*/ 4111255 w 11591656"/>
              <a:gd name="connsiteY1383" fmla="*/ 3226261 h 6858000"/>
              <a:gd name="connsiteX1384" fmla="*/ 4138963 w 11591656"/>
              <a:gd name="connsiteY1384" fmla="*/ 3253970 h 6858000"/>
              <a:gd name="connsiteX1385" fmla="*/ 4194381 w 11591656"/>
              <a:gd name="connsiteY1385" fmla="*/ 3290915 h 6858000"/>
              <a:gd name="connsiteX1386" fmla="*/ 4249799 w 11591656"/>
              <a:gd name="connsiteY1386" fmla="*/ 3309388 h 6858000"/>
              <a:gd name="connsiteX1387" fmla="*/ 4277509 w 11591656"/>
              <a:gd name="connsiteY1387" fmla="*/ 3327861 h 6858000"/>
              <a:gd name="connsiteX1388" fmla="*/ 4314454 w 11591656"/>
              <a:gd name="connsiteY1388" fmla="*/ 3337097 h 6858000"/>
              <a:gd name="connsiteX1389" fmla="*/ 4342164 w 11591656"/>
              <a:gd name="connsiteY1389" fmla="*/ 3346334 h 6858000"/>
              <a:gd name="connsiteX1390" fmla="*/ 4388345 w 11591656"/>
              <a:gd name="connsiteY1390" fmla="*/ 3355570 h 6858000"/>
              <a:gd name="connsiteX1391" fmla="*/ 4369872 w 11591656"/>
              <a:gd name="connsiteY1391" fmla="*/ 3503352 h 6858000"/>
              <a:gd name="connsiteX1392" fmla="*/ 4332928 w 11591656"/>
              <a:gd name="connsiteY1392" fmla="*/ 3540297 h 6858000"/>
              <a:gd name="connsiteX1393" fmla="*/ 4302160 w 11591656"/>
              <a:gd name="connsiteY1393" fmla="*/ 3550461 h 6858000"/>
              <a:gd name="connsiteX1394" fmla="*/ 4300391 w 11591656"/>
              <a:gd name="connsiteY1394" fmla="*/ 3551024 h 6858000"/>
              <a:gd name="connsiteX1395" fmla="*/ 4297127 w 11591656"/>
              <a:gd name="connsiteY1395" fmla="*/ 3552006 h 6858000"/>
              <a:gd name="connsiteX1396" fmla="*/ 4292631 w 11591656"/>
              <a:gd name="connsiteY1396" fmla="*/ 3553495 h 6858000"/>
              <a:gd name="connsiteX1397" fmla="*/ 4300391 w 11591656"/>
              <a:gd name="connsiteY1397" fmla="*/ 3551024 h 6858000"/>
              <a:gd name="connsiteX1398" fmla="*/ 4308435 w 11591656"/>
              <a:gd name="connsiteY1398" fmla="*/ 3548604 h 6858000"/>
              <a:gd name="connsiteX1399" fmla="*/ 4277509 w 11591656"/>
              <a:gd name="connsiteY1399" fmla="*/ 3568006 h 6858000"/>
              <a:gd name="connsiteX1400" fmla="*/ 4240563 w 11591656"/>
              <a:gd name="connsiteY1400" fmla="*/ 3577243 h 6858000"/>
              <a:gd name="connsiteX1401" fmla="*/ 4231327 w 11591656"/>
              <a:gd name="connsiteY1401" fmla="*/ 3678843 h 6858000"/>
              <a:gd name="connsiteX1402" fmla="*/ 4249799 w 11591656"/>
              <a:gd name="connsiteY1402" fmla="*/ 3891279 h 6858000"/>
              <a:gd name="connsiteX1403" fmla="*/ 4212854 w 11591656"/>
              <a:gd name="connsiteY1403" fmla="*/ 3928224 h 6858000"/>
              <a:gd name="connsiteX1404" fmla="*/ 4102019 w 11591656"/>
              <a:gd name="connsiteY1404" fmla="*/ 3946697 h 6858000"/>
              <a:gd name="connsiteX1405" fmla="*/ 4065072 w 11591656"/>
              <a:gd name="connsiteY1405" fmla="*/ 3955934 h 6858000"/>
              <a:gd name="connsiteX1406" fmla="*/ 4028127 w 11591656"/>
              <a:gd name="connsiteY1406" fmla="*/ 3992879 h 6858000"/>
              <a:gd name="connsiteX1407" fmla="*/ 3926527 w 11591656"/>
              <a:gd name="connsiteY1407" fmla="*/ 4002115 h 6858000"/>
              <a:gd name="connsiteX1408" fmla="*/ 3898818 w 11591656"/>
              <a:gd name="connsiteY1408" fmla="*/ 4029824 h 6858000"/>
              <a:gd name="connsiteX1409" fmla="*/ 3880345 w 11591656"/>
              <a:gd name="connsiteY1409" fmla="*/ 4214552 h 6858000"/>
              <a:gd name="connsiteX1410" fmla="*/ 3861872 w 11591656"/>
              <a:gd name="connsiteY1410" fmla="*/ 4242261 h 6858000"/>
              <a:gd name="connsiteX1411" fmla="*/ 3843399 w 11591656"/>
              <a:gd name="connsiteY1411" fmla="*/ 4297679 h 6858000"/>
              <a:gd name="connsiteX1412" fmla="*/ 3787981 w 11591656"/>
              <a:gd name="connsiteY1412" fmla="*/ 4371570 h 6858000"/>
              <a:gd name="connsiteX1413" fmla="*/ 3778746 w 11591656"/>
              <a:gd name="connsiteY1413" fmla="*/ 4399279 h 6858000"/>
              <a:gd name="connsiteX1414" fmla="*/ 3723327 w 11591656"/>
              <a:gd name="connsiteY1414" fmla="*/ 4408515 h 6858000"/>
              <a:gd name="connsiteX1415" fmla="*/ 3695619 w 11591656"/>
              <a:gd name="connsiteY1415" fmla="*/ 4473170 h 6858000"/>
              <a:gd name="connsiteX1416" fmla="*/ 3575546 w 11591656"/>
              <a:gd name="connsiteY1416" fmla="*/ 4482406 h 6858000"/>
              <a:gd name="connsiteX1417" fmla="*/ 3547838 w 11591656"/>
              <a:gd name="connsiteY1417" fmla="*/ 4500879 h 6858000"/>
              <a:gd name="connsiteX1418" fmla="*/ 3538600 w 11591656"/>
              <a:gd name="connsiteY1418" fmla="*/ 4593243 h 6858000"/>
              <a:gd name="connsiteX1419" fmla="*/ 3520128 w 11591656"/>
              <a:gd name="connsiteY1419" fmla="*/ 4620952 h 6858000"/>
              <a:gd name="connsiteX1420" fmla="*/ 3510891 w 11591656"/>
              <a:gd name="connsiteY1420" fmla="*/ 4648661 h 6858000"/>
              <a:gd name="connsiteX1421" fmla="*/ 3344637 w 11591656"/>
              <a:gd name="connsiteY1421" fmla="*/ 4657897 h 6858000"/>
              <a:gd name="connsiteX1422" fmla="*/ 3335400 w 11591656"/>
              <a:gd name="connsiteY1422" fmla="*/ 4685606 h 6858000"/>
              <a:gd name="connsiteX1423" fmla="*/ 3372346 w 11591656"/>
              <a:gd name="connsiteY1423" fmla="*/ 4722552 h 6858000"/>
              <a:gd name="connsiteX1424" fmla="*/ 3418528 w 11591656"/>
              <a:gd name="connsiteY1424" fmla="*/ 4759497 h 6858000"/>
              <a:gd name="connsiteX1425" fmla="*/ 3390819 w 11591656"/>
              <a:gd name="connsiteY1425" fmla="*/ 4787206 h 6858000"/>
              <a:gd name="connsiteX1426" fmla="*/ 3279982 w 11591656"/>
              <a:gd name="connsiteY1426" fmla="*/ 4814915 h 6858000"/>
              <a:gd name="connsiteX1427" fmla="*/ 3270746 w 11591656"/>
              <a:gd name="connsiteY1427" fmla="*/ 4851861 h 6858000"/>
              <a:gd name="connsiteX1428" fmla="*/ 3298455 w 11591656"/>
              <a:gd name="connsiteY1428" fmla="*/ 4925752 h 6858000"/>
              <a:gd name="connsiteX1429" fmla="*/ 3326164 w 11591656"/>
              <a:gd name="connsiteY1429" fmla="*/ 4944224 h 6858000"/>
              <a:gd name="connsiteX1430" fmla="*/ 3243037 w 11591656"/>
              <a:gd name="connsiteY1430" fmla="*/ 4962697 h 6858000"/>
              <a:gd name="connsiteX1431" fmla="*/ 3206091 w 11591656"/>
              <a:gd name="connsiteY1431" fmla="*/ 4981170 h 6858000"/>
              <a:gd name="connsiteX1432" fmla="*/ 3196855 w 11591656"/>
              <a:gd name="connsiteY1432" fmla="*/ 5027352 h 6858000"/>
              <a:gd name="connsiteX1433" fmla="*/ 3224564 w 11591656"/>
              <a:gd name="connsiteY1433" fmla="*/ 5092006 h 6858000"/>
              <a:gd name="connsiteX1434" fmla="*/ 3243037 w 11591656"/>
              <a:gd name="connsiteY1434" fmla="*/ 5138188 h 6858000"/>
              <a:gd name="connsiteX1435" fmla="*/ 3289219 w 11591656"/>
              <a:gd name="connsiteY1435" fmla="*/ 5193606 h 6858000"/>
              <a:gd name="connsiteX1436" fmla="*/ 3307691 w 11591656"/>
              <a:gd name="connsiteY1436" fmla="*/ 5230552 h 6858000"/>
              <a:gd name="connsiteX1437" fmla="*/ 3326164 w 11591656"/>
              <a:gd name="connsiteY1437" fmla="*/ 5276734 h 6858000"/>
              <a:gd name="connsiteX1438" fmla="*/ 3243037 w 11591656"/>
              <a:gd name="connsiteY1438" fmla="*/ 5285970 h 6858000"/>
              <a:gd name="connsiteX1439" fmla="*/ 3206091 w 11591656"/>
              <a:gd name="connsiteY1439" fmla="*/ 5258261 h 6858000"/>
              <a:gd name="connsiteX1440" fmla="*/ 3178382 w 11591656"/>
              <a:gd name="connsiteY1440" fmla="*/ 5239788 h 6858000"/>
              <a:gd name="connsiteX1441" fmla="*/ 3169147 w 11591656"/>
              <a:gd name="connsiteY1441" fmla="*/ 5212079 h 6858000"/>
              <a:gd name="connsiteX1442" fmla="*/ 3141437 w 11591656"/>
              <a:gd name="connsiteY1442" fmla="*/ 5193606 h 6858000"/>
              <a:gd name="connsiteX1443" fmla="*/ 3132200 w 11591656"/>
              <a:gd name="connsiteY1443" fmla="*/ 5165897 h 6858000"/>
              <a:gd name="connsiteX1444" fmla="*/ 3095255 w 11591656"/>
              <a:gd name="connsiteY1444" fmla="*/ 5110479 h 6858000"/>
              <a:gd name="connsiteX1445" fmla="*/ 3039837 w 11591656"/>
              <a:gd name="connsiteY1445" fmla="*/ 5045824 h 6858000"/>
              <a:gd name="connsiteX1446" fmla="*/ 3030601 w 11591656"/>
              <a:gd name="connsiteY1446" fmla="*/ 4925752 h 6858000"/>
              <a:gd name="connsiteX1447" fmla="*/ 3049073 w 11591656"/>
              <a:gd name="connsiteY1447" fmla="*/ 4898043 h 6858000"/>
              <a:gd name="connsiteX1448" fmla="*/ 3086019 w 11591656"/>
              <a:gd name="connsiteY1448" fmla="*/ 4741024 h 6858000"/>
              <a:gd name="connsiteX1449" fmla="*/ 3113728 w 11591656"/>
              <a:gd name="connsiteY1449" fmla="*/ 4685606 h 6858000"/>
              <a:gd name="connsiteX1450" fmla="*/ 3132200 w 11591656"/>
              <a:gd name="connsiteY1450" fmla="*/ 4630188 h 6858000"/>
              <a:gd name="connsiteX1451" fmla="*/ 3141437 w 11591656"/>
              <a:gd name="connsiteY1451" fmla="*/ 3965170 h 6858000"/>
              <a:gd name="connsiteX1452" fmla="*/ 3122965 w 11591656"/>
              <a:gd name="connsiteY1452" fmla="*/ 3900515 h 6858000"/>
              <a:gd name="connsiteX1453" fmla="*/ 3086019 w 11591656"/>
              <a:gd name="connsiteY1453" fmla="*/ 3826624 h 6858000"/>
              <a:gd name="connsiteX1454" fmla="*/ 3054654 w 11591656"/>
              <a:gd name="connsiteY1454" fmla="*/ 3795440 h 6858000"/>
              <a:gd name="connsiteX1455" fmla="*/ 3045085 w 11591656"/>
              <a:gd name="connsiteY1455" fmla="*/ 3786110 h 6858000"/>
              <a:gd name="connsiteX1456" fmla="*/ 3049774 w 11591656"/>
              <a:gd name="connsiteY1456" fmla="*/ 3790248 h 6858000"/>
              <a:gd name="connsiteX1457" fmla="*/ 3030601 w 11591656"/>
              <a:gd name="connsiteY1457" fmla="*/ 3761970 h 6858000"/>
              <a:gd name="connsiteX1458" fmla="*/ 2975182 w 11591656"/>
              <a:gd name="connsiteY1458" fmla="*/ 3697315 h 6858000"/>
              <a:gd name="connsiteX1459" fmla="*/ 2965946 w 11591656"/>
              <a:gd name="connsiteY1459" fmla="*/ 3669606 h 6858000"/>
              <a:gd name="connsiteX1460" fmla="*/ 2910529 w 11591656"/>
              <a:gd name="connsiteY1460" fmla="*/ 3614188 h 6858000"/>
              <a:gd name="connsiteX1461" fmla="*/ 2892055 w 11591656"/>
              <a:gd name="connsiteY1461" fmla="*/ 3577243 h 6858000"/>
              <a:gd name="connsiteX1462" fmla="*/ 2873582 w 11591656"/>
              <a:gd name="connsiteY1462" fmla="*/ 3549534 h 6858000"/>
              <a:gd name="connsiteX1463" fmla="*/ 2845873 w 11591656"/>
              <a:gd name="connsiteY1463" fmla="*/ 3512588 h 6858000"/>
              <a:gd name="connsiteX1464" fmla="*/ 2836637 w 11591656"/>
              <a:gd name="connsiteY1464" fmla="*/ 3309388 h 6858000"/>
              <a:gd name="connsiteX1465" fmla="*/ 2855110 w 11591656"/>
              <a:gd name="connsiteY1465" fmla="*/ 3217024 h 6858000"/>
              <a:gd name="connsiteX1466" fmla="*/ 2869521 w 11591656"/>
              <a:gd name="connsiteY1466" fmla="*/ 3159382 h 6858000"/>
              <a:gd name="connsiteX1467" fmla="*/ 2868561 w 11591656"/>
              <a:gd name="connsiteY1467" fmla="*/ 3156584 h 6858000"/>
              <a:gd name="connsiteX1468" fmla="*/ 2864750 w 11591656"/>
              <a:gd name="connsiteY1468" fmla="*/ 3147059 h 6858000"/>
              <a:gd name="connsiteX1469" fmla="*/ 2860940 w 11591656"/>
              <a:gd name="connsiteY1469" fmla="*/ 3141344 h 6858000"/>
              <a:gd name="connsiteX1470" fmla="*/ 2859969 w 11591656"/>
              <a:gd name="connsiteY1470" fmla="*/ 3134550 h 6858000"/>
              <a:gd name="connsiteX1471" fmla="*/ 2852801 w 11591656"/>
              <a:gd name="connsiteY1471" fmla="*/ 3120488 h 6858000"/>
              <a:gd name="connsiteX1472" fmla="*/ 2848570 w 11591656"/>
              <a:gd name="connsiteY1472" fmla="*/ 3106114 h 6858000"/>
              <a:gd name="connsiteX1473" fmla="*/ 2841890 w 11591656"/>
              <a:gd name="connsiteY1473" fmla="*/ 3099434 h 6858000"/>
              <a:gd name="connsiteX1474" fmla="*/ 2838080 w 11591656"/>
              <a:gd name="connsiteY1474" fmla="*/ 3088004 h 6858000"/>
              <a:gd name="connsiteX1475" fmla="*/ 2830460 w 11591656"/>
              <a:gd name="connsiteY1475" fmla="*/ 3070859 h 6858000"/>
              <a:gd name="connsiteX1476" fmla="*/ 2819031 w 11591656"/>
              <a:gd name="connsiteY1476" fmla="*/ 3049904 h 6858000"/>
              <a:gd name="connsiteX1477" fmla="*/ 2817125 w 11591656"/>
              <a:gd name="connsiteY1477" fmla="*/ 3042284 h 6858000"/>
              <a:gd name="connsiteX1478" fmla="*/ 2809505 w 11591656"/>
              <a:gd name="connsiteY1478" fmla="*/ 3034664 h 6858000"/>
              <a:gd name="connsiteX1479" fmla="*/ 2807601 w 11591656"/>
              <a:gd name="connsiteY1479" fmla="*/ 3028949 h 6858000"/>
              <a:gd name="connsiteX1480" fmla="*/ 2803790 w 11591656"/>
              <a:gd name="connsiteY1480" fmla="*/ 3023234 h 6858000"/>
              <a:gd name="connsiteX1481" fmla="*/ 2798076 w 11591656"/>
              <a:gd name="connsiteY1481" fmla="*/ 3015614 h 6858000"/>
              <a:gd name="connsiteX1482" fmla="*/ 2790455 w 11591656"/>
              <a:gd name="connsiteY1482" fmla="*/ 3009899 h 6858000"/>
              <a:gd name="connsiteX1483" fmla="*/ 2784740 w 11591656"/>
              <a:gd name="connsiteY1483" fmla="*/ 2998469 h 6858000"/>
              <a:gd name="connsiteX1484" fmla="*/ 2773310 w 11591656"/>
              <a:gd name="connsiteY1484" fmla="*/ 2987039 h 6858000"/>
              <a:gd name="connsiteX1485" fmla="*/ 2771405 w 11591656"/>
              <a:gd name="connsiteY1485" fmla="*/ 2979419 h 6858000"/>
              <a:gd name="connsiteX1486" fmla="*/ 2759975 w 11591656"/>
              <a:gd name="connsiteY1486" fmla="*/ 2967989 h 6858000"/>
              <a:gd name="connsiteX1487" fmla="*/ 2756165 w 11591656"/>
              <a:gd name="connsiteY1487" fmla="*/ 2962274 h 6858000"/>
              <a:gd name="connsiteX1488" fmla="*/ 2748545 w 11591656"/>
              <a:gd name="connsiteY1488" fmla="*/ 2954654 h 6858000"/>
              <a:gd name="connsiteX1489" fmla="*/ 2737116 w 11591656"/>
              <a:gd name="connsiteY1489" fmla="*/ 2939414 h 6858000"/>
              <a:gd name="connsiteX1490" fmla="*/ 2725685 w 11591656"/>
              <a:gd name="connsiteY1490" fmla="*/ 2929889 h 6858000"/>
              <a:gd name="connsiteX1491" fmla="*/ 2714255 w 11591656"/>
              <a:gd name="connsiteY1491" fmla="*/ 2916554 h 6858000"/>
              <a:gd name="connsiteX1492" fmla="*/ 2708540 w 11591656"/>
              <a:gd name="connsiteY1492" fmla="*/ 2912744 h 6858000"/>
              <a:gd name="connsiteX1493" fmla="*/ 2697110 w 11591656"/>
              <a:gd name="connsiteY1493" fmla="*/ 2899409 h 6858000"/>
              <a:gd name="connsiteX1494" fmla="*/ 2689490 w 11591656"/>
              <a:gd name="connsiteY1494" fmla="*/ 2895599 h 6858000"/>
              <a:gd name="connsiteX1495" fmla="*/ 2683775 w 11591656"/>
              <a:gd name="connsiteY1495" fmla="*/ 2886074 h 6858000"/>
              <a:gd name="connsiteX1496" fmla="*/ 2678060 w 11591656"/>
              <a:gd name="connsiteY1496" fmla="*/ 2880359 h 6858000"/>
              <a:gd name="connsiteX1497" fmla="*/ 2674250 w 11591656"/>
              <a:gd name="connsiteY1497" fmla="*/ 2874644 h 6858000"/>
              <a:gd name="connsiteX1498" fmla="*/ 2668535 w 11591656"/>
              <a:gd name="connsiteY1498" fmla="*/ 2867024 h 6858000"/>
              <a:gd name="connsiteX1499" fmla="*/ 2664725 w 11591656"/>
              <a:gd name="connsiteY1499" fmla="*/ 2861309 h 6858000"/>
              <a:gd name="connsiteX1500" fmla="*/ 2653295 w 11591656"/>
              <a:gd name="connsiteY1500" fmla="*/ 2846069 h 6858000"/>
              <a:gd name="connsiteX1501" fmla="*/ 2641865 w 11591656"/>
              <a:gd name="connsiteY1501" fmla="*/ 2832734 h 6858000"/>
              <a:gd name="connsiteX1502" fmla="*/ 2632467 w 11591656"/>
              <a:gd name="connsiteY1502" fmla="*/ 2821961 h 6858000"/>
              <a:gd name="connsiteX1503" fmla="*/ 2632202 w 11591656"/>
              <a:gd name="connsiteY1503" fmla="*/ 2821277 h 6858000"/>
              <a:gd name="connsiteX1504" fmla="*/ 2604257 w 11591656"/>
              <a:gd name="connsiteY1504" fmla="*/ 2808792 h 6858000"/>
              <a:gd name="connsiteX1505" fmla="*/ 2520829 w 11591656"/>
              <a:gd name="connsiteY1505" fmla="*/ 2773099 h 6858000"/>
              <a:gd name="connsiteX1506" fmla="*/ 2498992 w 11591656"/>
              <a:gd name="connsiteY1506" fmla="*/ 2764511 h 6858000"/>
              <a:gd name="connsiteX1507" fmla="*/ 2501101 w 11591656"/>
              <a:gd name="connsiteY1507" fmla="*/ 2764869 h 6858000"/>
              <a:gd name="connsiteX1508" fmla="*/ 2374820 w 11591656"/>
              <a:gd name="connsiteY1508" fmla="*/ 2662843 h 6858000"/>
              <a:gd name="connsiteX1509" fmla="*/ 2263982 w 11591656"/>
              <a:gd name="connsiteY1509" fmla="*/ 2607424 h 6858000"/>
              <a:gd name="connsiteX1510" fmla="*/ 2227037 w 11591656"/>
              <a:gd name="connsiteY1510" fmla="*/ 2579715 h 6858000"/>
              <a:gd name="connsiteX1511" fmla="*/ 2125438 w 11591656"/>
              <a:gd name="connsiteY1511" fmla="*/ 2552006 h 6858000"/>
              <a:gd name="connsiteX1512" fmla="*/ 2051546 w 11591656"/>
              <a:gd name="connsiteY1512" fmla="*/ 2524297 h 6858000"/>
              <a:gd name="connsiteX1513" fmla="*/ 1986892 w 11591656"/>
              <a:gd name="connsiteY1513" fmla="*/ 2450406 h 6858000"/>
              <a:gd name="connsiteX1514" fmla="*/ 2005365 w 11591656"/>
              <a:gd name="connsiteY1514" fmla="*/ 2330334 h 6858000"/>
              <a:gd name="connsiteX1515" fmla="*/ 1682092 w 11591656"/>
              <a:gd name="connsiteY1515" fmla="*/ 1970115 h 6858000"/>
              <a:gd name="connsiteX1516" fmla="*/ 1894529 w 11591656"/>
              <a:gd name="connsiteY1516" fmla="*/ 2330334 h 6858000"/>
              <a:gd name="connsiteX1517" fmla="*/ 1848347 w 11591656"/>
              <a:gd name="connsiteY1517" fmla="*/ 2330334 h 6858000"/>
              <a:gd name="connsiteX1518" fmla="*/ 1811400 w 11591656"/>
              <a:gd name="connsiteY1518" fmla="*/ 2311861 h 6858000"/>
              <a:gd name="connsiteX1519" fmla="*/ 1746746 w 11591656"/>
              <a:gd name="connsiteY1519" fmla="*/ 2237970 h 6858000"/>
              <a:gd name="connsiteX1520" fmla="*/ 1709801 w 11591656"/>
              <a:gd name="connsiteY1520" fmla="*/ 2210261 h 6858000"/>
              <a:gd name="connsiteX1521" fmla="*/ 1691328 w 11591656"/>
              <a:gd name="connsiteY1521" fmla="*/ 2182552 h 6858000"/>
              <a:gd name="connsiteX1522" fmla="*/ 1654382 w 11591656"/>
              <a:gd name="connsiteY1522" fmla="*/ 2117897 h 6858000"/>
              <a:gd name="connsiteX1523" fmla="*/ 1635911 w 11591656"/>
              <a:gd name="connsiteY1523" fmla="*/ 2090188 h 6858000"/>
              <a:gd name="connsiteX1524" fmla="*/ 1617438 w 11591656"/>
              <a:gd name="connsiteY1524" fmla="*/ 2025534 h 6858000"/>
              <a:gd name="connsiteX1525" fmla="*/ 1580492 w 11591656"/>
              <a:gd name="connsiteY1525" fmla="*/ 1951643 h 6858000"/>
              <a:gd name="connsiteX1526" fmla="*/ 1543547 w 11591656"/>
              <a:gd name="connsiteY1526" fmla="*/ 1896224 h 6858000"/>
              <a:gd name="connsiteX1527" fmla="*/ 1515837 w 11591656"/>
              <a:gd name="connsiteY1527" fmla="*/ 1822335 h 6858000"/>
              <a:gd name="connsiteX1528" fmla="*/ 1469655 w 11591656"/>
              <a:gd name="connsiteY1528" fmla="*/ 1766916 h 6858000"/>
              <a:gd name="connsiteX1529" fmla="*/ 1377291 w 11591656"/>
              <a:gd name="connsiteY1529" fmla="*/ 1619135 h 6858000"/>
              <a:gd name="connsiteX1530" fmla="*/ 1368055 w 11591656"/>
              <a:gd name="connsiteY1530" fmla="*/ 1397462 h 6858000"/>
              <a:gd name="connsiteX1531" fmla="*/ 1358819 w 11591656"/>
              <a:gd name="connsiteY1531" fmla="*/ 1360516 h 6858000"/>
              <a:gd name="connsiteX1532" fmla="*/ 1331110 w 11591656"/>
              <a:gd name="connsiteY1532" fmla="*/ 1342044 h 6858000"/>
              <a:gd name="connsiteX1533" fmla="*/ 1303400 w 11591656"/>
              <a:gd name="connsiteY1533" fmla="*/ 1314335 h 6858000"/>
              <a:gd name="connsiteX1534" fmla="*/ 1247982 w 11591656"/>
              <a:gd name="connsiteY1534" fmla="*/ 1286625 h 6858000"/>
              <a:gd name="connsiteX1535" fmla="*/ 1229510 w 11591656"/>
              <a:gd name="connsiteY1535" fmla="*/ 1258916 h 6858000"/>
              <a:gd name="connsiteX1536" fmla="*/ 1201800 w 11591656"/>
              <a:gd name="connsiteY1536" fmla="*/ 1240444 h 6858000"/>
              <a:gd name="connsiteX1537" fmla="*/ 1146382 w 11591656"/>
              <a:gd name="connsiteY1537" fmla="*/ 1203498 h 6858000"/>
              <a:gd name="connsiteX1538" fmla="*/ 1118673 w 11591656"/>
              <a:gd name="connsiteY1538" fmla="*/ 1175789 h 6858000"/>
              <a:gd name="connsiteX1539" fmla="*/ 1035546 w 11591656"/>
              <a:gd name="connsiteY1539" fmla="*/ 1101898 h 6858000"/>
              <a:gd name="connsiteX1540" fmla="*/ 1007837 w 11591656"/>
              <a:gd name="connsiteY1540" fmla="*/ 1092662 h 6858000"/>
              <a:gd name="connsiteX1541" fmla="*/ 943182 w 11591656"/>
              <a:gd name="connsiteY1541" fmla="*/ 1055716 h 6858000"/>
              <a:gd name="connsiteX1542" fmla="*/ 915473 w 11591656"/>
              <a:gd name="connsiteY1542" fmla="*/ 1028007 h 6858000"/>
              <a:gd name="connsiteX1543" fmla="*/ 887764 w 11591656"/>
              <a:gd name="connsiteY1543" fmla="*/ 1018771 h 6858000"/>
              <a:gd name="connsiteX1544" fmla="*/ 832346 w 11591656"/>
              <a:gd name="connsiteY1544" fmla="*/ 972589 h 6858000"/>
              <a:gd name="connsiteX1545" fmla="*/ 758455 w 11591656"/>
              <a:gd name="connsiteY1545" fmla="*/ 944880 h 6858000"/>
              <a:gd name="connsiteX1546" fmla="*/ 675328 w 11591656"/>
              <a:gd name="connsiteY1546" fmla="*/ 880225 h 6858000"/>
              <a:gd name="connsiteX1547" fmla="*/ 462891 w 11591656"/>
              <a:gd name="connsiteY1547" fmla="*/ 870989 h 6858000"/>
              <a:gd name="connsiteX1548" fmla="*/ 398237 w 11591656"/>
              <a:gd name="connsiteY1548" fmla="*/ 917171 h 6858000"/>
              <a:gd name="connsiteX1549" fmla="*/ 333582 w 11591656"/>
              <a:gd name="connsiteY1549" fmla="*/ 981824 h 6858000"/>
              <a:gd name="connsiteX1550" fmla="*/ 222746 w 11591656"/>
              <a:gd name="connsiteY1550" fmla="*/ 944880 h 6858000"/>
              <a:gd name="connsiteX1551" fmla="*/ 102673 w 11591656"/>
              <a:gd name="connsiteY1551" fmla="*/ 917171 h 6858000"/>
              <a:gd name="connsiteX1552" fmla="*/ 121146 w 11591656"/>
              <a:gd name="connsiteY1552" fmla="*/ 824806 h 6858000"/>
              <a:gd name="connsiteX1553" fmla="*/ 102673 w 11591656"/>
              <a:gd name="connsiteY1553" fmla="*/ 787862 h 6858000"/>
              <a:gd name="connsiteX1554" fmla="*/ 38019 w 11591656"/>
              <a:gd name="connsiteY1554" fmla="*/ 750916 h 6858000"/>
              <a:gd name="connsiteX1555" fmla="*/ 74964 w 11591656"/>
              <a:gd name="connsiteY1555" fmla="*/ 741680 h 6858000"/>
              <a:gd name="connsiteX1556" fmla="*/ 84200 w 11591656"/>
              <a:gd name="connsiteY1556" fmla="*/ 658553 h 6858000"/>
              <a:gd name="connsiteX1557" fmla="*/ 19546 w 11591656"/>
              <a:gd name="connsiteY1557" fmla="*/ 649316 h 6858000"/>
              <a:gd name="connsiteX1558" fmla="*/ 1073 w 11591656"/>
              <a:gd name="connsiteY1558" fmla="*/ 621607 h 6858000"/>
              <a:gd name="connsiteX1559" fmla="*/ 47255 w 11591656"/>
              <a:gd name="connsiteY1559" fmla="*/ 593898 h 6858000"/>
              <a:gd name="connsiteX1560" fmla="*/ 84200 w 11591656"/>
              <a:gd name="connsiteY1560" fmla="*/ 584662 h 6858000"/>
              <a:gd name="connsiteX1561" fmla="*/ 148855 w 11591656"/>
              <a:gd name="connsiteY1561" fmla="*/ 566189 h 6858000"/>
              <a:gd name="connsiteX1562" fmla="*/ 684564 w 11591656"/>
              <a:gd name="connsiteY1562" fmla="*/ 575425 h 6858000"/>
              <a:gd name="connsiteX1563" fmla="*/ 878528 w 11591656"/>
              <a:gd name="connsiteY1563" fmla="*/ 547716 h 6858000"/>
              <a:gd name="connsiteX1564" fmla="*/ 924710 w 11591656"/>
              <a:gd name="connsiteY1564" fmla="*/ 538480 h 6858000"/>
              <a:gd name="connsiteX1565" fmla="*/ 1164855 w 11591656"/>
              <a:gd name="connsiteY1565" fmla="*/ 529244 h 6858000"/>
              <a:gd name="connsiteX1566" fmla="*/ 1186898 w 11591656"/>
              <a:gd name="connsiteY1566" fmla="*/ 544065 h 6858000"/>
              <a:gd name="connsiteX1567" fmla="*/ 1195899 w 11591656"/>
              <a:gd name="connsiteY1567" fmla="*/ 550280 h 6858000"/>
              <a:gd name="connsiteX1568" fmla="*/ 1197121 w 11591656"/>
              <a:gd name="connsiteY1568" fmla="*/ 551192 h 6858000"/>
              <a:gd name="connsiteX1569" fmla="*/ 1196260 w 11591656"/>
              <a:gd name="connsiteY1569" fmla="*/ 550529 h 6858000"/>
              <a:gd name="connsiteX1570" fmla="*/ 1195899 w 11591656"/>
              <a:gd name="connsiteY1570" fmla="*/ 550280 h 6858000"/>
              <a:gd name="connsiteX1571" fmla="*/ 1193662 w 11591656"/>
              <a:gd name="connsiteY1571" fmla="*/ 548610 h 6858000"/>
              <a:gd name="connsiteX1572" fmla="*/ 1220273 w 11591656"/>
              <a:gd name="connsiteY1572" fmla="*/ 556953 h 6858000"/>
              <a:gd name="connsiteX1573" fmla="*/ 1229099 w 11591656"/>
              <a:gd name="connsiteY1573" fmla="*/ 562837 h 6858000"/>
              <a:gd name="connsiteX1574" fmla="*/ 1247405 w 11591656"/>
              <a:gd name="connsiteY1574" fmla="*/ 537209 h 6858000"/>
              <a:gd name="connsiteX1575" fmla="*/ 1281695 w 11591656"/>
              <a:gd name="connsiteY1575" fmla="*/ 518159 h 6858000"/>
              <a:gd name="connsiteX1576" fmla="*/ 1470338 w 11591656"/>
              <a:gd name="connsiteY1576" fmla="*/ 520590 h 6858000"/>
              <a:gd name="connsiteX1577" fmla="*/ 1652437 w 11591656"/>
              <a:gd name="connsiteY1577" fmla="*/ 525602 h 6858000"/>
              <a:gd name="connsiteX1578" fmla="*/ 1632505 w 11591656"/>
              <a:gd name="connsiteY1578" fmla="*/ 488281 h 6858000"/>
              <a:gd name="connsiteX1579" fmla="*/ 1598964 w 11591656"/>
              <a:gd name="connsiteY1579" fmla="*/ 455353 h 6858000"/>
              <a:gd name="connsiteX1580" fmla="*/ 1497364 w 11591656"/>
              <a:gd name="connsiteY1580" fmla="*/ 446116 h 6858000"/>
              <a:gd name="connsiteX1581" fmla="*/ 1423473 w 11591656"/>
              <a:gd name="connsiteY1581" fmla="*/ 436880 h 6858000"/>
              <a:gd name="connsiteX1582" fmla="*/ 1414237 w 11591656"/>
              <a:gd name="connsiteY1582" fmla="*/ 381462 h 6858000"/>
              <a:gd name="connsiteX1583" fmla="*/ 1509884 w 11591656"/>
              <a:gd name="connsiteY1583" fmla="*/ 369980 h 6858000"/>
              <a:gd name="connsiteX1584" fmla="*/ 1608200 w 11591656"/>
              <a:gd name="connsiteY1584" fmla="*/ 372225 h 6858000"/>
              <a:gd name="connsiteX1585" fmla="*/ 1635911 w 11591656"/>
              <a:gd name="connsiteY1585" fmla="*/ 381462 h 6858000"/>
              <a:gd name="connsiteX1586" fmla="*/ 1691328 w 11591656"/>
              <a:gd name="connsiteY1586" fmla="*/ 427644 h 6858000"/>
              <a:gd name="connsiteX1587" fmla="*/ 1719038 w 11591656"/>
              <a:gd name="connsiteY1587" fmla="*/ 436880 h 6858000"/>
              <a:gd name="connsiteX1588" fmla="*/ 1774456 w 11591656"/>
              <a:gd name="connsiteY1588" fmla="*/ 464589 h 6858000"/>
              <a:gd name="connsiteX1589" fmla="*/ 1931729 w 11591656"/>
              <a:gd name="connsiteY1589" fmla="*/ 471102 h 6858000"/>
              <a:gd name="connsiteX1590" fmla="*/ 1973378 w 11591656"/>
              <a:gd name="connsiteY1590" fmla="*/ 474280 h 6858000"/>
              <a:gd name="connsiteX1591" fmla="*/ 1959875 w 11591656"/>
              <a:gd name="connsiteY1591" fmla="*/ 468629 h 6858000"/>
              <a:gd name="connsiteX1592" fmla="*/ 1963685 w 11591656"/>
              <a:gd name="connsiteY1592" fmla="*/ 457199 h 6858000"/>
              <a:gd name="connsiteX1593" fmla="*/ 1971305 w 11591656"/>
              <a:gd name="connsiteY1593" fmla="*/ 430529 h 6858000"/>
              <a:gd name="connsiteX1594" fmla="*/ 1986545 w 11591656"/>
              <a:gd name="connsiteY1594" fmla="*/ 384809 h 6858000"/>
              <a:gd name="connsiteX1595" fmla="*/ 1883675 w 11591656"/>
              <a:gd name="connsiteY1595" fmla="*/ 380999 h 6858000"/>
              <a:gd name="connsiteX1596" fmla="*/ 1868435 w 11591656"/>
              <a:gd name="connsiteY1596" fmla="*/ 377189 h 6858000"/>
              <a:gd name="connsiteX1597" fmla="*/ 1849385 w 11591656"/>
              <a:gd name="connsiteY1597" fmla="*/ 354329 h 6858000"/>
              <a:gd name="connsiteX1598" fmla="*/ 1834145 w 11591656"/>
              <a:gd name="connsiteY1598" fmla="*/ 369569 h 6858000"/>
              <a:gd name="connsiteX1599" fmla="*/ 1822715 w 11591656"/>
              <a:gd name="connsiteY1599" fmla="*/ 373379 h 6858000"/>
              <a:gd name="connsiteX1600" fmla="*/ 1818905 w 11591656"/>
              <a:gd name="connsiteY1600" fmla="*/ 415290 h 6858000"/>
              <a:gd name="connsiteX1601" fmla="*/ 1719845 w 11591656"/>
              <a:gd name="connsiteY1601" fmla="*/ 426719 h 6858000"/>
              <a:gd name="connsiteX1602" fmla="*/ 1704605 w 11591656"/>
              <a:gd name="connsiteY1602" fmla="*/ 369569 h 6858000"/>
              <a:gd name="connsiteX1603" fmla="*/ 1636024 w 11591656"/>
              <a:gd name="connsiteY1603" fmla="*/ 354329 h 6858000"/>
              <a:gd name="connsiteX1604" fmla="*/ 1655075 w 11591656"/>
              <a:gd name="connsiteY1604" fmla="*/ 323849 h 6858000"/>
              <a:gd name="connsiteX1605" fmla="*/ 1647455 w 11591656"/>
              <a:gd name="connsiteY1605" fmla="*/ 312419 h 6858000"/>
              <a:gd name="connsiteX1606" fmla="*/ 1636024 w 11591656"/>
              <a:gd name="connsiteY1606" fmla="*/ 316229 h 6858000"/>
              <a:gd name="connsiteX1607" fmla="*/ 1616975 w 11591656"/>
              <a:gd name="connsiteY1607" fmla="*/ 323849 h 6858000"/>
              <a:gd name="connsiteX1608" fmla="*/ 1597925 w 11591656"/>
              <a:gd name="connsiteY1608" fmla="*/ 327659 h 6858000"/>
              <a:gd name="connsiteX1609" fmla="*/ 1567445 w 11591656"/>
              <a:gd name="connsiteY1609" fmla="*/ 335279 h 6858000"/>
              <a:gd name="connsiteX1610" fmla="*/ 1533155 w 11591656"/>
              <a:gd name="connsiteY1610" fmla="*/ 339089 h 6858000"/>
              <a:gd name="connsiteX1611" fmla="*/ 1479815 w 11591656"/>
              <a:gd name="connsiteY1611" fmla="*/ 335279 h 6858000"/>
              <a:gd name="connsiteX1612" fmla="*/ 1476005 w 11591656"/>
              <a:gd name="connsiteY1612" fmla="*/ 323849 h 6858000"/>
              <a:gd name="connsiteX1613" fmla="*/ 1498865 w 11591656"/>
              <a:gd name="connsiteY1613" fmla="*/ 297179 h 6858000"/>
              <a:gd name="connsiteX1614" fmla="*/ 1544585 w 11591656"/>
              <a:gd name="connsiteY1614" fmla="*/ 297179 h 6858000"/>
              <a:gd name="connsiteX1615" fmla="*/ 1556015 w 11591656"/>
              <a:gd name="connsiteY1615" fmla="*/ 300989 h 6858000"/>
              <a:gd name="connsiteX1616" fmla="*/ 1689365 w 11591656"/>
              <a:gd name="connsiteY1616" fmla="*/ 308609 h 6858000"/>
              <a:gd name="connsiteX1617" fmla="*/ 1788425 w 11591656"/>
              <a:gd name="connsiteY1617" fmla="*/ 320039 h 6858000"/>
              <a:gd name="connsiteX1618" fmla="*/ 1792235 w 11591656"/>
              <a:gd name="connsiteY1618" fmla="*/ 308609 h 6858000"/>
              <a:gd name="connsiteX1619" fmla="*/ 1811285 w 11591656"/>
              <a:gd name="connsiteY1619" fmla="*/ 304799 h 6858000"/>
              <a:gd name="connsiteX1620" fmla="*/ 1822715 w 11591656"/>
              <a:gd name="connsiteY1620" fmla="*/ 293369 h 6858000"/>
              <a:gd name="connsiteX1621" fmla="*/ 1837955 w 11591656"/>
              <a:gd name="connsiteY1621" fmla="*/ 285749 h 6858000"/>
              <a:gd name="connsiteX1622" fmla="*/ 1879865 w 11591656"/>
              <a:gd name="connsiteY1622" fmla="*/ 262889 h 6858000"/>
              <a:gd name="connsiteX1623" fmla="*/ 1910345 w 11591656"/>
              <a:gd name="connsiteY1623" fmla="*/ 281939 h 6858000"/>
              <a:gd name="connsiteX1624" fmla="*/ 1914155 w 11591656"/>
              <a:gd name="connsiteY1624" fmla="*/ 300989 h 6858000"/>
              <a:gd name="connsiteX1625" fmla="*/ 1940825 w 11591656"/>
              <a:gd name="connsiteY1625" fmla="*/ 327659 h 6858000"/>
              <a:gd name="connsiteX1626" fmla="*/ 1994165 w 11591656"/>
              <a:gd name="connsiteY1626" fmla="*/ 335279 h 6858000"/>
              <a:gd name="connsiteX1627" fmla="*/ 2001785 w 11591656"/>
              <a:gd name="connsiteY1627" fmla="*/ 323849 h 6858000"/>
              <a:gd name="connsiteX1628" fmla="*/ 2051315 w 11591656"/>
              <a:gd name="connsiteY1628" fmla="*/ 320039 h 6858000"/>
              <a:gd name="connsiteX1629" fmla="*/ 2089415 w 11591656"/>
              <a:gd name="connsiteY1629" fmla="*/ 331469 h 6858000"/>
              <a:gd name="connsiteX1630" fmla="*/ 2108465 w 11591656"/>
              <a:gd name="connsiteY1630" fmla="*/ 373379 h 6858000"/>
              <a:gd name="connsiteX1631" fmla="*/ 2104655 w 11591656"/>
              <a:gd name="connsiteY1631" fmla="*/ 506729 h 6858000"/>
              <a:gd name="connsiteX1632" fmla="*/ 2112275 w 11591656"/>
              <a:gd name="connsiteY1632" fmla="*/ 518159 h 6858000"/>
              <a:gd name="connsiteX1633" fmla="*/ 2119895 w 11591656"/>
              <a:gd name="connsiteY1633" fmla="*/ 533400 h 6858000"/>
              <a:gd name="connsiteX1634" fmla="*/ 2124981 w 11591656"/>
              <a:gd name="connsiteY1634" fmla="*/ 540180 h 6858000"/>
              <a:gd name="connsiteX1635" fmla="*/ 2112275 w 11591656"/>
              <a:gd name="connsiteY1635" fmla="*/ 544829 h 6858000"/>
              <a:gd name="connsiteX1636" fmla="*/ 2100845 w 11591656"/>
              <a:gd name="connsiteY1636" fmla="*/ 537209 h 6858000"/>
              <a:gd name="connsiteX1637" fmla="*/ 2062744 w 11591656"/>
              <a:gd name="connsiteY1637" fmla="*/ 506729 h 6858000"/>
              <a:gd name="connsiteX1638" fmla="*/ 2061771 w 11591656"/>
              <a:gd name="connsiteY1638" fmla="*/ 500882 h 6858000"/>
              <a:gd name="connsiteX1639" fmla="*/ 2060783 w 11591656"/>
              <a:gd name="connsiteY1639" fmla="*/ 501535 h 6858000"/>
              <a:gd name="connsiteX1640" fmla="*/ 2051546 w 11591656"/>
              <a:gd name="connsiteY1640" fmla="*/ 603135 h 6858000"/>
              <a:gd name="connsiteX1641" fmla="*/ 2347110 w 11591656"/>
              <a:gd name="connsiteY1641" fmla="*/ 575425 h 6858000"/>
              <a:gd name="connsiteX1642" fmla="*/ 2356346 w 11591656"/>
              <a:gd name="connsiteY1642" fmla="*/ 547716 h 6858000"/>
              <a:gd name="connsiteX1643" fmla="*/ 2411764 w 11591656"/>
              <a:gd name="connsiteY1643" fmla="*/ 483062 h 6858000"/>
              <a:gd name="connsiteX1644" fmla="*/ 2457946 w 11591656"/>
              <a:gd name="connsiteY1644" fmla="*/ 473825 h 6858000"/>
              <a:gd name="connsiteX1645" fmla="*/ 2485655 w 11591656"/>
              <a:gd name="connsiteY1645" fmla="*/ 483062 h 6858000"/>
              <a:gd name="connsiteX1646" fmla="*/ 2493602 w 11591656"/>
              <a:gd name="connsiteY1646" fmla="*/ 490231 h 6858000"/>
              <a:gd name="connsiteX1647" fmla="*/ 2499412 w 11591656"/>
              <a:gd name="connsiteY1647" fmla="*/ 502856 h 6858000"/>
              <a:gd name="connsiteX1648" fmla="*/ 2500454 w 11591656"/>
              <a:gd name="connsiteY1648" fmla="*/ 520996 h 6858000"/>
              <a:gd name="connsiteX1649" fmla="*/ 2512986 w 11591656"/>
              <a:gd name="connsiteY1649" fmla="*/ 564865 h 6858000"/>
              <a:gd name="connsiteX1650" fmla="*/ 2516990 w 11591656"/>
              <a:gd name="connsiteY1650" fmla="*/ 590713 h 6858000"/>
              <a:gd name="connsiteX1651" fmla="*/ 2522600 w 11591656"/>
              <a:gd name="connsiteY1651" fmla="*/ 621607 h 6858000"/>
              <a:gd name="connsiteX1652" fmla="*/ 2541074 w 11591656"/>
              <a:gd name="connsiteY1652" fmla="*/ 658553 h 6858000"/>
              <a:gd name="connsiteX1653" fmla="*/ 2633438 w 11591656"/>
              <a:gd name="connsiteY1653" fmla="*/ 667789 h 6858000"/>
              <a:gd name="connsiteX1654" fmla="*/ 2596491 w 11591656"/>
              <a:gd name="connsiteY1654" fmla="*/ 621607 h 6858000"/>
              <a:gd name="connsiteX1655" fmla="*/ 2578019 w 11591656"/>
              <a:gd name="connsiteY1655" fmla="*/ 593898 h 6858000"/>
              <a:gd name="connsiteX1656" fmla="*/ 2513364 w 11591656"/>
              <a:gd name="connsiteY1656" fmla="*/ 566189 h 6858000"/>
              <a:gd name="connsiteX1657" fmla="*/ 2512986 w 11591656"/>
              <a:gd name="connsiteY1657" fmla="*/ 564865 h 6858000"/>
              <a:gd name="connsiteX1658" fmla="*/ 2510071 w 11591656"/>
              <a:gd name="connsiteY1658" fmla="*/ 546049 h 6858000"/>
              <a:gd name="connsiteX1659" fmla="*/ 2500182 w 11591656"/>
              <a:gd name="connsiteY1659" fmla="*/ 504528 h 6858000"/>
              <a:gd name="connsiteX1660" fmla="*/ 2499412 w 11591656"/>
              <a:gd name="connsiteY1660" fmla="*/ 502856 h 6858000"/>
              <a:gd name="connsiteX1661" fmla="*/ 2498798 w 11591656"/>
              <a:gd name="connsiteY1661" fmla="*/ 492174 h 6858000"/>
              <a:gd name="connsiteX1662" fmla="*/ 2506734 w 11591656"/>
              <a:gd name="connsiteY1662" fmla="*/ 468032 h 6858000"/>
              <a:gd name="connsiteX1663" fmla="*/ 2519477 w 11591656"/>
              <a:gd name="connsiteY1663" fmla="*/ 443012 h 6858000"/>
              <a:gd name="connsiteX1664" fmla="*/ 2507465 w 11591656"/>
              <a:gd name="connsiteY1664" fmla="*/ 445164 h 6858000"/>
              <a:gd name="connsiteX1665" fmla="*/ 2466605 w 11591656"/>
              <a:gd name="connsiteY1665" fmla="*/ 445769 h 6858000"/>
              <a:gd name="connsiteX1666" fmla="*/ 2453709 w 11591656"/>
              <a:gd name="connsiteY1666" fmla="*/ 439322 h 6858000"/>
              <a:gd name="connsiteX1667" fmla="*/ 2458985 w 11591656"/>
              <a:gd name="connsiteY1667" fmla="*/ 438149 h 6858000"/>
              <a:gd name="connsiteX1668" fmla="*/ 2447555 w 11591656"/>
              <a:gd name="connsiteY1668" fmla="*/ 403860 h 6858000"/>
              <a:gd name="connsiteX1669" fmla="*/ 2451365 w 11591656"/>
              <a:gd name="connsiteY1669" fmla="*/ 388619 h 6858000"/>
              <a:gd name="connsiteX1670" fmla="*/ 2462795 w 11591656"/>
              <a:gd name="connsiteY1670" fmla="*/ 380999 h 6858000"/>
              <a:gd name="connsiteX1671" fmla="*/ 2474225 w 11591656"/>
              <a:gd name="connsiteY1671" fmla="*/ 377189 h 6858000"/>
              <a:gd name="connsiteX1672" fmla="*/ 2481845 w 11591656"/>
              <a:gd name="connsiteY1672" fmla="*/ 361949 h 6858000"/>
              <a:gd name="connsiteX1673" fmla="*/ 2504705 w 11591656"/>
              <a:gd name="connsiteY1673" fmla="*/ 346710 h 6858000"/>
              <a:gd name="connsiteX1674" fmla="*/ 2527565 w 11591656"/>
              <a:gd name="connsiteY1674" fmla="*/ 327659 h 6858000"/>
              <a:gd name="connsiteX1675" fmla="*/ 2538995 w 11591656"/>
              <a:gd name="connsiteY1675" fmla="*/ 331469 h 6858000"/>
              <a:gd name="connsiteX1676" fmla="*/ 2744735 w 11591656"/>
              <a:gd name="connsiteY1676" fmla="*/ 335279 h 6858000"/>
              <a:gd name="connsiteX1677" fmla="*/ 2775215 w 11591656"/>
              <a:gd name="connsiteY1677" fmla="*/ 335279 h 6858000"/>
              <a:gd name="connsiteX1678" fmla="*/ 2859035 w 11591656"/>
              <a:gd name="connsiteY1678" fmla="*/ 331469 h 6858000"/>
              <a:gd name="connsiteX1679" fmla="*/ 2867797 w 11591656"/>
              <a:gd name="connsiteY1679" fmla="*/ 323698 h 6858000"/>
              <a:gd name="connsiteX1680" fmla="*/ 2873346 w 11591656"/>
              <a:gd name="connsiteY1680" fmla="*/ 314036 h 6858000"/>
              <a:gd name="connsiteX1681" fmla="*/ 2813315 w 11591656"/>
              <a:gd name="connsiteY1681" fmla="*/ 320039 h 6858000"/>
              <a:gd name="connsiteX1682" fmla="*/ 2775215 w 11591656"/>
              <a:gd name="connsiteY1682" fmla="*/ 312419 h 6858000"/>
              <a:gd name="connsiteX1683" fmla="*/ 2756164 w 11591656"/>
              <a:gd name="connsiteY1683" fmla="*/ 308609 h 6858000"/>
              <a:gd name="connsiteX1684" fmla="*/ 2744735 w 11591656"/>
              <a:gd name="connsiteY1684" fmla="*/ 300989 h 6858000"/>
              <a:gd name="connsiteX1685" fmla="*/ 2721875 w 11591656"/>
              <a:gd name="connsiteY1685" fmla="*/ 297179 h 6858000"/>
              <a:gd name="connsiteX1686" fmla="*/ 2718064 w 11591656"/>
              <a:gd name="connsiteY1686" fmla="*/ 270509 h 6858000"/>
              <a:gd name="connsiteX1687" fmla="*/ 2683775 w 11591656"/>
              <a:gd name="connsiteY1687" fmla="*/ 266699 h 6858000"/>
              <a:gd name="connsiteX1688" fmla="*/ 2458985 w 11591656"/>
              <a:gd name="connsiteY1688" fmla="*/ 259079 h 6858000"/>
              <a:gd name="connsiteX1689" fmla="*/ 2447555 w 11591656"/>
              <a:gd name="connsiteY1689" fmla="*/ 255269 h 6858000"/>
              <a:gd name="connsiteX1690" fmla="*/ 2436125 w 11591656"/>
              <a:gd name="connsiteY1690" fmla="*/ 247649 h 6858000"/>
              <a:gd name="connsiteX1691" fmla="*/ 2401835 w 11591656"/>
              <a:gd name="connsiteY1691" fmla="*/ 236219 h 6858000"/>
              <a:gd name="connsiteX1692" fmla="*/ 2386595 w 11591656"/>
              <a:gd name="connsiteY1692" fmla="*/ 224789 h 6858000"/>
              <a:gd name="connsiteX1693" fmla="*/ 2367545 w 11591656"/>
              <a:gd name="connsiteY1693" fmla="*/ 213359 h 6858000"/>
              <a:gd name="connsiteX1694" fmla="*/ 2363735 w 11591656"/>
              <a:gd name="connsiteY1694" fmla="*/ 201929 h 6858000"/>
              <a:gd name="connsiteX1695" fmla="*/ 2352305 w 11591656"/>
              <a:gd name="connsiteY1695" fmla="*/ 156209 h 6858000"/>
              <a:gd name="connsiteX1696" fmla="*/ 2405645 w 11591656"/>
              <a:gd name="connsiteY1696" fmla="*/ 163829 h 6858000"/>
              <a:gd name="connsiteX1697" fmla="*/ 2432315 w 11591656"/>
              <a:gd name="connsiteY1697" fmla="*/ 148589 h 6858000"/>
              <a:gd name="connsiteX1698" fmla="*/ 2455175 w 11591656"/>
              <a:gd name="connsiteY1698" fmla="*/ 144779 h 6858000"/>
              <a:gd name="connsiteX1699" fmla="*/ 2474225 w 11591656"/>
              <a:gd name="connsiteY1699" fmla="*/ 137159 h 6858000"/>
              <a:gd name="connsiteX1700" fmla="*/ 2489465 w 11591656"/>
              <a:gd name="connsiteY1700" fmla="*/ 133349 h 6858000"/>
              <a:gd name="connsiteX1701" fmla="*/ 2512324 w 11591656"/>
              <a:gd name="connsiteY1701" fmla="*/ 118109 h 6858000"/>
              <a:gd name="connsiteX1702" fmla="*/ 2527565 w 11591656"/>
              <a:gd name="connsiteY1702" fmla="*/ 114299 h 6858000"/>
              <a:gd name="connsiteX1703" fmla="*/ 2538995 w 11591656"/>
              <a:gd name="connsiteY1703" fmla="*/ 110489 h 6858000"/>
              <a:gd name="connsiteX1704" fmla="*/ 2558045 w 11591656"/>
              <a:gd name="connsiteY1704" fmla="*/ 106679 h 6858000"/>
              <a:gd name="connsiteX1705" fmla="*/ 2584714 w 11591656"/>
              <a:gd name="connsiteY1705" fmla="*/ 99059 h 6858000"/>
              <a:gd name="connsiteX1706" fmla="*/ 2626625 w 11591656"/>
              <a:gd name="connsiteY1706" fmla="*/ 95249 h 6858000"/>
              <a:gd name="connsiteX1707" fmla="*/ 3083824 w 11591656"/>
              <a:gd name="connsiteY1707" fmla="*/ 87629 h 6858000"/>
              <a:gd name="connsiteX1708" fmla="*/ 3125735 w 11591656"/>
              <a:gd name="connsiteY1708" fmla="*/ 83819 h 6858000"/>
              <a:gd name="connsiteX1709" fmla="*/ 3171455 w 11591656"/>
              <a:gd name="connsiteY1709" fmla="*/ 76199 h 6858000"/>
              <a:gd name="connsiteX1710" fmla="*/ 3316235 w 11591656"/>
              <a:gd name="connsiteY1710" fmla="*/ 72389 h 6858000"/>
              <a:gd name="connsiteX1711" fmla="*/ 3400055 w 11591656"/>
              <a:gd name="connsiteY1711" fmla="*/ 80009 h 6858000"/>
              <a:gd name="connsiteX1712" fmla="*/ 3419105 w 11591656"/>
              <a:gd name="connsiteY1712" fmla="*/ 87629 h 6858000"/>
              <a:gd name="connsiteX1713" fmla="*/ 3422915 w 11591656"/>
              <a:gd name="connsiteY1713" fmla="*/ 110489 h 6858000"/>
              <a:gd name="connsiteX1714" fmla="*/ 3417286 w 11591656"/>
              <a:gd name="connsiteY1714" fmla="*/ 128444 h 6858000"/>
              <a:gd name="connsiteX1715" fmla="*/ 3413592 w 11591656"/>
              <a:gd name="connsiteY1715" fmla="*/ 138845 h 6858000"/>
              <a:gd name="connsiteX1716" fmla="*/ 3422915 w 11591656"/>
              <a:gd name="connsiteY1716" fmla="*/ 133349 h 6858000"/>
              <a:gd name="connsiteX1717" fmla="*/ 3453395 w 11591656"/>
              <a:gd name="connsiteY1717" fmla="*/ 121920 h 6858000"/>
              <a:gd name="connsiteX1718" fmla="*/ 3476255 w 11591656"/>
              <a:gd name="connsiteY1718" fmla="*/ 114299 h 6858000"/>
              <a:gd name="connsiteX1719" fmla="*/ 3487685 w 11591656"/>
              <a:gd name="connsiteY1719" fmla="*/ 102870 h 6858000"/>
              <a:gd name="connsiteX1720" fmla="*/ 3662945 w 11591656"/>
              <a:gd name="connsiteY1720" fmla="*/ 91440 h 6858000"/>
              <a:gd name="connsiteX1721" fmla="*/ 3720094 w 11591656"/>
              <a:gd name="connsiteY1721" fmla="*/ 83819 h 6858000"/>
              <a:gd name="connsiteX1722" fmla="*/ 3758194 w 11591656"/>
              <a:gd name="connsiteY1722" fmla="*/ 76199 h 6858000"/>
              <a:gd name="connsiteX1723" fmla="*/ 4146814 w 11591656"/>
              <a:gd name="connsiteY1723" fmla="*/ 68580 h 6858000"/>
              <a:gd name="connsiteX1724" fmla="*/ 4188724 w 11591656"/>
              <a:gd name="connsiteY1724" fmla="*/ 60960 h 6858000"/>
              <a:gd name="connsiteX1725" fmla="*/ 4223014 w 11591656"/>
              <a:gd name="connsiteY1725" fmla="*/ 57149 h 6858000"/>
              <a:gd name="connsiteX1726" fmla="*/ 4253494 w 11591656"/>
              <a:gd name="connsiteY1726" fmla="*/ 38099 h 6858000"/>
              <a:gd name="connsiteX1727" fmla="*/ 4283975 w 11591656"/>
              <a:gd name="connsiteY1727" fmla="*/ 30480 h 6858000"/>
              <a:gd name="connsiteX1728" fmla="*/ 4325884 w 11591656"/>
              <a:gd name="connsiteY1728" fmla="*/ 15239 h 6858000"/>
              <a:gd name="connsiteX1729" fmla="*/ 4383035 w 11591656"/>
              <a:gd name="connsiteY17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</a:cxnLst>
            <a:rect l="l" t="t" r="r" b="b"/>
            <a:pathLst>
              <a:path w="11591656" h="6858000">
                <a:moveTo>
                  <a:pt x="5245431" y="6350342"/>
                </a:moveTo>
                <a:cubicBezTo>
                  <a:pt x="5259777" y="6349074"/>
                  <a:pt x="5277476" y="6351240"/>
                  <a:pt x="5310909" y="6358351"/>
                </a:cubicBezTo>
                <a:cubicBezTo>
                  <a:pt x="5330919" y="6362608"/>
                  <a:pt x="5340242" y="6374429"/>
                  <a:pt x="5357091" y="6381271"/>
                </a:cubicBezTo>
                <a:cubicBezTo>
                  <a:pt x="5374274" y="6388248"/>
                  <a:pt x="5391448" y="6396122"/>
                  <a:pt x="5412509" y="6399607"/>
                </a:cubicBezTo>
                <a:cubicBezTo>
                  <a:pt x="5455948" y="6406793"/>
                  <a:pt x="5431178" y="6402396"/>
                  <a:pt x="5486400" y="6413358"/>
                </a:cubicBezTo>
                <a:cubicBezTo>
                  <a:pt x="5492558" y="6417943"/>
                  <a:pt x="5496205" y="6423669"/>
                  <a:pt x="5504873" y="6427111"/>
                </a:cubicBezTo>
                <a:cubicBezTo>
                  <a:pt x="5558432" y="6448375"/>
                  <a:pt x="5522838" y="6394519"/>
                  <a:pt x="5588000" y="6459198"/>
                </a:cubicBezTo>
                <a:cubicBezTo>
                  <a:pt x="5602633" y="6473722"/>
                  <a:pt x="5610201" y="6483968"/>
                  <a:pt x="5634182" y="6495869"/>
                </a:cubicBezTo>
                <a:cubicBezTo>
                  <a:pt x="5642031" y="6499765"/>
                  <a:pt x="5651217" y="6503524"/>
                  <a:pt x="5661891" y="6505037"/>
                </a:cubicBezTo>
                <a:cubicBezTo>
                  <a:pt x="5753160" y="6517979"/>
                  <a:pt x="6038794" y="6527014"/>
                  <a:pt x="6059055" y="6527957"/>
                </a:cubicBezTo>
                <a:cubicBezTo>
                  <a:pt x="6085760" y="6541211"/>
                  <a:pt x="6101157" y="6547840"/>
                  <a:pt x="6123709" y="6564628"/>
                </a:cubicBezTo>
                <a:cubicBezTo>
                  <a:pt x="6149009" y="6583462"/>
                  <a:pt x="6143603" y="6591779"/>
                  <a:pt x="6160655" y="6615051"/>
                </a:cubicBezTo>
                <a:cubicBezTo>
                  <a:pt x="6170032" y="6627849"/>
                  <a:pt x="6182825" y="6636140"/>
                  <a:pt x="6197600" y="6647139"/>
                </a:cubicBezTo>
                <a:cubicBezTo>
                  <a:pt x="6317673" y="6645611"/>
                  <a:pt x="6437842" y="6645391"/>
                  <a:pt x="6557818" y="6642555"/>
                </a:cubicBezTo>
                <a:cubicBezTo>
                  <a:pt x="6567543" y="6642326"/>
                  <a:pt x="6578643" y="6641388"/>
                  <a:pt x="6585527" y="6637971"/>
                </a:cubicBezTo>
                <a:cubicBezTo>
                  <a:pt x="6595263" y="6633139"/>
                  <a:pt x="6597842" y="6625748"/>
                  <a:pt x="6604000" y="6619636"/>
                </a:cubicBezTo>
                <a:cubicBezTo>
                  <a:pt x="6606961" y="6613758"/>
                  <a:pt x="6615845" y="6594126"/>
                  <a:pt x="6622473" y="6587548"/>
                </a:cubicBezTo>
                <a:cubicBezTo>
                  <a:pt x="6627438" y="6582620"/>
                  <a:pt x="6632278" y="6577238"/>
                  <a:pt x="6640946" y="6573796"/>
                </a:cubicBezTo>
                <a:cubicBezTo>
                  <a:pt x="6648549" y="6570778"/>
                  <a:pt x="6659419" y="6570740"/>
                  <a:pt x="6668655" y="6569212"/>
                </a:cubicBezTo>
                <a:cubicBezTo>
                  <a:pt x="6712365" y="6571924"/>
                  <a:pt x="6740317" y="6568106"/>
                  <a:pt x="6770255" y="6582964"/>
                </a:cubicBezTo>
                <a:cubicBezTo>
                  <a:pt x="6778104" y="6586860"/>
                  <a:pt x="6782570" y="6592132"/>
                  <a:pt x="6788727" y="6596716"/>
                </a:cubicBezTo>
                <a:cubicBezTo>
                  <a:pt x="6850303" y="6592132"/>
                  <a:pt x="6913384" y="6591095"/>
                  <a:pt x="6973455" y="6582964"/>
                </a:cubicBezTo>
                <a:cubicBezTo>
                  <a:pt x="6984164" y="6581514"/>
                  <a:pt x="6983399" y="6572739"/>
                  <a:pt x="6991927" y="6569212"/>
                </a:cubicBezTo>
                <a:cubicBezTo>
                  <a:pt x="7002505" y="6564838"/>
                  <a:pt x="7015569" y="6561805"/>
                  <a:pt x="7028873" y="6560044"/>
                </a:cubicBezTo>
                <a:cubicBezTo>
                  <a:pt x="7062133" y="6555643"/>
                  <a:pt x="7096606" y="6553933"/>
                  <a:pt x="7130473" y="6550876"/>
                </a:cubicBezTo>
                <a:cubicBezTo>
                  <a:pt x="7193710" y="6529954"/>
                  <a:pt x="7167828" y="6529154"/>
                  <a:pt x="7232073" y="6537125"/>
                </a:cubicBezTo>
                <a:cubicBezTo>
                  <a:pt x="7241518" y="6538296"/>
                  <a:pt x="7250546" y="6540181"/>
                  <a:pt x="7259782" y="6541709"/>
                </a:cubicBezTo>
                <a:lnTo>
                  <a:pt x="7573818" y="6537125"/>
                </a:lnTo>
                <a:cubicBezTo>
                  <a:pt x="7586384" y="6536234"/>
                  <a:pt x="7576014" y="6524031"/>
                  <a:pt x="7583055" y="6518789"/>
                </a:cubicBezTo>
                <a:cubicBezTo>
                  <a:pt x="7595813" y="6509292"/>
                  <a:pt x="7629170" y="6507338"/>
                  <a:pt x="7647709" y="6505037"/>
                </a:cubicBezTo>
                <a:cubicBezTo>
                  <a:pt x="7678497" y="6506565"/>
                  <a:pt x="7712398" y="6502754"/>
                  <a:pt x="7740073" y="6509621"/>
                </a:cubicBezTo>
                <a:cubicBezTo>
                  <a:pt x="7759930" y="6514549"/>
                  <a:pt x="7761319" y="6529333"/>
                  <a:pt x="7777018" y="6537125"/>
                </a:cubicBezTo>
                <a:cubicBezTo>
                  <a:pt x="7789333" y="6543236"/>
                  <a:pt x="7800740" y="6549836"/>
                  <a:pt x="7813964" y="6555461"/>
                </a:cubicBezTo>
                <a:cubicBezTo>
                  <a:pt x="7856350" y="6573491"/>
                  <a:pt x="7829342" y="6554535"/>
                  <a:pt x="7869382" y="6578380"/>
                </a:cubicBezTo>
                <a:cubicBezTo>
                  <a:pt x="7876488" y="6582613"/>
                  <a:pt x="7879187" y="6588690"/>
                  <a:pt x="7887855" y="6592132"/>
                </a:cubicBezTo>
                <a:cubicBezTo>
                  <a:pt x="7910536" y="6601137"/>
                  <a:pt x="7933265" y="6612224"/>
                  <a:pt x="7961746" y="6615051"/>
                </a:cubicBezTo>
                <a:cubicBezTo>
                  <a:pt x="8056325" y="6624440"/>
                  <a:pt x="7992259" y="6619150"/>
                  <a:pt x="8155709" y="6624219"/>
                </a:cubicBezTo>
                <a:cubicBezTo>
                  <a:pt x="8168024" y="6625748"/>
                  <a:pt x="8179980" y="6628454"/>
                  <a:pt x="8192655" y="6628804"/>
                </a:cubicBezTo>
                <a:cubicBezTo>
                  <a:pt x="8291072" y="6631517"/>
                  <a:pt x="8390286" y="6627833"/>
                  <a:pt x="8488218" y="6633387"/>
                </a:cubicBezTo>
                <a:cubicBezTo>
                  <a:pt x="8512415" y="6634760"/>
                  <a:pt x="8518337" y="6655577"/>
                  <a:pt x="8534400" y="6660891"/>
                </a:cubicBezTo>
                <a:cubicBezTo>
                  <a:pt x="8544962" y="6664385"/>
                  <a:pt x="8559031" y="6663947"/>
                  <a:pt x="8571346" y="6665475"/>
                </a:cubicBezTo>
                <a:cubicBezTo>
                  <a:pt x="8599055" y="6663947"/>
                  <a:pt x="8629160" y="6666689"/>
                  <a:pt x="8654473" y="6660891"/>
                </a:cubicBezTo>
                <a:cubicBezTo>
                  <a:pt x="8734521" y="6642555"/>
                  <a:pt x="8645236" y="6619635"/>
                  <a:pt x="8737600" y="6656307"/>
                </a:cubicBezTo>
                <a:cubicBezTo>
                  <a:pt x="8746836" y="6665475"/>
                  <a:pt x="8751868" y="6676028"/>
                  <a:pt x="8765309" y="6683811"/>
                </a:cubicBezTo>
                <a:cubicBezTo>
                  <a:pt x="8771645" y="6687479"/>
                  <a:pt x="8783454" y="6687490"/>
                  <a:pt x="8793018" y="6688394"/>
                </a:cubicBezTo>
                <a:cubicBezTo>
                  <a:pt x="8848209" y="6693611"/>
                  <a:pt x="8903855" y="6697562"/>
                  <a:pt x="8959273" y="6702146"/>
                </a:cubicBezTo>
                <a:cubicBezTo>
                  <a:pt x="8971588" y="6709786"/>
                  <a:pt x="8984390" y="6717239"/>
                  <a:pt x="8996218" y="6725066"/>
                </a:cubicBezTo>
                <a:cubicBezTo>
                  <a:pt x="9002878" y="6729474"/>
                  <a:pt x="9006023" y="6735376"/>
                  <a:pt x="9014691" y="6738818"/>
                </a:cubicBezTo>
                <a:cubicBezTo>
                  <a:pt x="9022294" y="6741836"/>
                  <a:pt x="9033164" y="6741874"/>
                  <a:pt x="9042400" y="6743402"/>
                </a:cubicBezTo>
                <a:cubicBezTo>
                  <a:pt x="9125527" y="6741874"/>
                  <a:pt x="9208939" y="6742555"/>
                  <a:pt x="9291782" y="6738818"/>
                </a:cubicBezTo>
                <a:cubicBezTo>
                  <a:pt x="9311174" y="6737943"/>
                  <a:pt x="9347200" y="6729650"/>
                  <a:pt x="9347200" y="6729650"/>
                </a:cubicBezTo>
                <a:cubicBezTo>
                  <a:pt x="9356436" y="6723538"/>
                  <a:pt x="9360616" y="6714151"/>
                  <a:pt x="9374909" y="6711314"/>
                </a:cubicBezTo>
                <a:cubicBezTo>
                  <a:pt x="9387163" y="6708881"/>
                  <a:pt x="9518448" y="6699828"/>
                  <a:pt x="9550400" y="6697562"/>
                </a:cubicBezTo>
                <a:cubicBezTo>
                  <a:pt x="9565794" y="6694506"/>
                  <a:pt x="9581528" y="6691843"/>
                  <a:pt x="9596582" y="6688394"/>
                </a:cubicBezTo>
                <a:cubicBezTo>
                  <a:pt x="9703963" y="6663798"/>
                  <a:pt x="9635587" y="6675831"/>
                  <a:pt x="9698182" y="6665475"/>
                </a:cubicBezTo>
                <a:cubicBezTo>
                  <a:pt x="9722812" y="6668531"/>
                  <a:pt x="9746966" y="6672774"/>
                  <a:pt x="9772073" y="6674643"/>
                </a:cubicBezTo>
                <a:cubicBezTo>
                  <a:pt x="9808736" y="6677372"/>
                  <a:pt x="9848741" y="6672087"/>
                  <a:pt x="9882909" y="6679227"/>
                </a:cubicBezTo>
                <a:cubicBezTo>
                  <a:pt x="9910999" y="6685097"/>
                  <a:pt x="9918650" y="6706531"/>
                  <a:pt x="9947564" y="6711314"/>
                </a:cubicBezTo>
                <a:cubicBezTo>
                  <a:pt x="9990166" y="6718362"/>
                  <a:pt x="9965726" y="6714951"/>
                  <a:pt x="10021455" y="6720482"/>
                </a:cubicBezTo>
                <a:cubicBezTo>
                  <a:pt x="10024534" y="6725066"/>
                  <a:pt x="10021983" y="6732073"/>
                  <a:pt x="10030691" y="6734234"/>
                </a:cubicBezTo>
                <a:cubicBezTo>
                  <a:pt x="10062089" y="6742025"/>
                  <a:pt x="10099233" y="6742126"/>
                  <a:pt x="10132291" y="6747986"/>
                </a:cubicBezTo>
                <a:cubicBezTo>
                  <a:pt x="10142745" y="6749839"/>
                  <a:pt x="10150764" y="6754098"/>
                  <a:pt x="10160000" y="6757154"/>
                </a:cubicBezTo>
                <a:cubicBezTo>
                  <a:pt x="10184630" y="6754098"/>
                  <a:pt x="10210031" y="6752292"/>
                  <a:pt x="10233891" y="6747986"/>
                </a:cubicBezTo>
                <a:cubicBezTo>
                  <a:pt x="10244323" y="6746103"/>
                  <a:pt x="10253751" y="6742713"/>
                  <a:pt x="10261600" y="6738818"/>
                </a:cubicBezTo>
                <a:cubicBezTo>
                  <a:pt x="10269449" y="6734922"/>
                  <a:pt x="10269929" y="6727303"/>
                  <a:pt x="10280073" y="6725066"/>
                </a:cubicBezTo>
                <a:cubicBezTo>
                  <a:pt x="10299967" y="6720678"/>
                  <a:pt x="10323176" y="6722010"/>
                  <a:pt x="10344727" y="6720482"/>
                </a:cubicBezTo>
                <a:cubicBezTo>
                  <a:pt x="10353963" y="6717426"/>
                  <a:pt x="10363555" y="6714619"/>
                  <a:pt x="10372436" y="6711314"/>
                </a:cubicBezTo>
                <a:cubicBezTo>
                  <a:pt x="10388207" y="6705444"/>
                  <a:pt x="10399287" y="6694897"/>
                  <a:pt x="10418618" y="6692979"/>
                </a:cubicBezTo>
                <a:cubicBezTo>
                  <a:pt x="10448959" y="6689967"/>
                  <a:pt x="10480194" y="6696034"/>
                  <a:pt x="10510982" y="6697562"/>
                </a:cubicBezTo>
                <a:cubicBezTo>
                  <a:pt x="10528912" y="6742056"/>
                  <a:pt x="10499971" y="6706143"/>
                  <a:pt x="10557164" y="6725066"/>
                </a:cubicBezTo>
                <a:cubicBezTo>
                  <a:pt x="10566400" y="6728122"/>
                  <a:pt x="10568412" y="6734635"/>
                  <a:pt x="10575636" y="6738818"/>
                </a:cubicBezTo>
                <a:cubicBezTo>
                  <a:pt x="10586970" y="6745381"/>
                  <a:pt x="10600267" y="6751042"/>
                  <a:pt x="10612582" y="6757154"/>
                </a:cubicBezTo>
                <a:cubicBezTo>
                  <a:pt x="10615661" y="6761737"/>
                  <a:pt x="10615736" y="6767132"/>
                  <a:pt x="10621818" y="6770905"/>
                </a:cubicBezTo>
                <a:cubicBezTo>
                  <a:pt x="10628753" y="6775207"/>
                  <a:pt x="10640494" y="6776871"/>
                  <a:pt x="10649527" y="6780073"/>
                </a:cubicBezTo>
                <a:cubicBezTo>
                  <a:pt x="10662054" y="6784514"/>
                  <a:pt x="10674158" y="6789241"/>
                  <a:pt x="10686473" y="6793825"/>
                </a:cubicBezTo>
                <a:cubicBezTo>
                  <a:pt x="10729576" y="6792297"/>
                  <a:pt x="10773718" y="6794153"/>
                  <a:pt x="10815782" y="6789241"/>
                </a:cubicBezTo>
                <a:cubicBezTo>
                  <a:pt x="10828497" y="6787756"/>
                  <a:pt x="10832623" y="6779085"/>
                  <a:pt x="10843491" y="6775489"/>
                </a:cubicBezTo>
                <a:cubicBezTo>
                  <a:pt x="10851592" y="6772809"/>
                  <a:pt x="10861964" y="6772434"/>
                  <a:pt x="10871200" y="6770905"/>
                </a:cubicBezTo>
                <a:cubicBezTo>
                  <a:pt x="10969721" y="6772434"/>
                  <a:pt x="11068355" y="6772699"/>
                  <a:pt x="11166764" y="6775489"/>
                </a:cubicBezTo>
                <a:cubicBezTo>
                  <a:pt x="11176484" y="6775765"/>
                  <a:pt x="11185112" y="6778746"/>
                  <a:pt x="11194473" y="6780073"/>
                </a:cubicBezTo>
                <a:cubicBezTo>
                  <a:pt x="11206679" y="6781804"/>
                  <a:pt x="11219212" y="6782927"/>
                  <a:pt x="11231418" y="6784657"/>
                </a:cubicBezTo>
                <a:cubicBezTo>
                  <a:pt x="11240779" y="6785985"/>
                  <a:pt x="11249414" y="6788908"/>
                  <a:pt x="11259127" y="6789241"/>
                </a:cubicBezTo>
                <a:cubicBezTo>
                  <a:pt x="11339045" y="6791977"/>
                  <a:pt x="11419224" y="6792297"/>
                  <a:pt x="11499273" y="6793825"/>
                </a:cubicBezTo>
                <a:cubicBezTo>
                  <a:pt x="11536678" y="6812389"/>
                  <a:pt x="11551189" y="6815995"/>
                  <a:pt x="11573164" y="6835080"/>
                </a:cubicBezTo>
                <a:cubicBezTo>
                  <a:pt x="11593013" y="6852320"/>
                  <a:pt x="11591636" y="6847133"/>
                  <a:pt x="11591636" y="6858000"/>
                </a:cubicBezTo>
                <a:lnTo>
                  <a:pt x="0" y="6858000"/>
                </a:lnTo>
                <a:lnTo>
                  <a:pt x="55418" y="6830497"/>
                </a:lnTo>
                <a:cubicBezTo>
                  <a:pt x="80048" y="6822857"/>
                  <a:pt x="113603" y="6819702"/>
                  <a:pt x="129309" y="6807577"/>
                </a:cubicBezTo>
                <a:cubicBezTo>
                  <a:pt x="144385" y="6795938"/>
                  <a:pt x="129018" y="6779325"/>
                  <a:pt x="138546" y="6766321"/>
                </a:cubicBezTo>
                <a:cubicBezTo>
                  <a:pt x="146007" y="6756139"/>
                  <a:pt x="202478" y="6753558"/>
                  <a:pt x="212436" y="6752569"/>
                </a:cubicBezTo>
                <a:cubicBezTo>
                  <a:pt x="241711" y="6730777"/>
                  <a:pt x="220377" y="6740560"/>
                  <a:pt x="286327" y="6729650"/>
                </a:cubicBezTo>
                <a:lnTo>
                  <a:pt x="314036" y="6725066"/>
                </a:lnTo>
                <a:cubicBezTo>
                  <a:pt x="421794" y="6728122"/>
                  <a:pt x="530696" y="6725879"/>
                  <a:pt x="637309" y="6734234"/>
                </a:cubicBezTo>
                <a:cubicBezTo>
                  <a:pt x="652514" y="6735426"/>
                  <a:pt x="651561" y="6748859"/>
                  <a:pt x="665018" y="6752569"/>
                </a:cubicBezTo>
                <a:cubicBezTo>
                  <a:pt x="681389" y="6757083"/>
                  <a:pt x="701963" y="6755626"/>
                  <a:pt x="720436" y="6757154"/>
                </a:cubicBezTo>
                <a:cubicBezTo>
                  <a:pt x="785091" y="6755626"/>
                  <a:pt x="850716" y="6758316"/>
                  <a:pt x="914400" y="6752569"/>
                </a:cubicBezTo>
                <a:cubicBezTo>
                  <a:pt x="923979" y="6751705"/>
                  <a:pt x="915713" y="6741626"/>
                  <a:pt x="923636" y="6738818"/>
                </a:cubicBezTo>
                <a:cubicBezTo>
                  <a:pt x="1066524" y="6688166"/>
                  <a:pt x="897419" y="6770271"/>
                  <a:pt x="1025236" y="6715898"/>
                </a:cubicBezTo>
                <a:cubicBezTo>
                  <a:pt x="1054989" y="6703242"/>
                  <a:pt x="1078260" y="6687093"/>
                  <a:pt x="1108364" y="6674643"/>
                </a:cubicBezTo>
                <a:cubicBezTo>
                  <a:pt x="1172310" y="6648196"/>
                  <a:pt x="1143774" y="6658342"/>
                  <a:pt x="1191491" y="6642555"/>
                </a:cubicBezTo>
                <a:cubicBezTo>
                  <a:pt x="1197649" y="6637972"/>
                  <a:pt x="1201296" y="6632245"/>
                  <a:pt x="1209964" y="6628804"/>
                </a:cubicBezTo>
                <a:cubicBezTo>
                  <a:pt x="1241373" y="6616333"/>
                  <a:pt x="1273382" y="6632446"/>
                  <a:pt x="1302327" y="6637971"/>
                </a:cubicBezTo>
                <a:cubicBezTo>
                  <a:pt x="1320501" y="6641440"/>
                  <a:pt x="1339667" y="6643550"/>
                  <a:pt x="1357746" y="6647139"/>
                </a:cubicBezTo>
                <a:lnTo>
                  <a:pt x="1403927" y="6656307"/>
                </a:lnTo>
                <a:cubicBezTo>
                  <a:pt x="1416242" y="6662419"/>
                  <a:pt x="1425939" y="6670195"/>
                  <a:pt x="1440873" y="6674643"/>
                </a:cubicBezTo>
                <a:cubicBezTo>
                  <a:pt x="1457570" y="6679615"/>
                  <a:pt x="1496291" y="6683811"/>
                  <a:pt x="1496291" y="6683811"/>
                </a:cubicBezTo>
                <a:cubicBezTo>
                  <a:pt x="1547450" y="6700738"/>
                  <a:pt x="1499776" y="6687681"/>
                  <a:pt x="1579418" y="6697562"/>
                </a:cubicBezTo>
                <a:cubicBezTo>
                  <a:pt x="1727103" y="6715886"/>
                  <a:pt x="1500213" y="6702555"/>
                  <a:pt x="1782618" y="6711314"/>
                </a:cubicBezTo>
                <a:cubicBezTo>
                  <a:pt x="1796494" y="6718201"/>
                  <a:pt x="1806592" y="6723250"/>
                  <a:pt x="1813806" y="6726882"/>
                </a:cubicBezTo>
                <a:lnTo>
                  <a:pt x="1824279" y="6732213"/>
                </a:lnTo>
                <a:lnTo>
                  <a:pt x="1824923" y="6732636"/>
                </a:lnTo>
                <a:cubicBezTo>
                  <a:pt x="1829054" y="6734823"/>
                  <a:pt x="1832354" y="6736379"/>
                  <a:pt x="1827683" y="6733945"/>
                </a:cubicBezTo>
                <a:lnTo>
                  <a:pt x="1824279" y="6732213"/>
                </a:lnTo>
                <a:lnTo>
                  <a:pt x="1817175" y="6727542"/>
                </a:lnTo>
                <a:cubicBezTo>
                  <a:pt x="1818520" y="6727452"/>
                  <a:pt x="1826173" y="6730091"/>
                  <a:pt x="1847273" y="6738818"/>
                </a:cubicBezTo>
                <a:cubicBezTo>
                  <a:pt x="1903443" y="6762048"/>
                  <a:pt x="1843561" y="6744772"/>
                  <a:pt x="1911927" y="6761737"/>
                </a:cubicBezTo>
                <a:cubicBezTo>
                  <a:pt x="1948873" y="6758681"/>
                  <a:pt x="1987231" y="6758448"/>
                  <a:pt x="2022764" y="6752569"/>
                </a:cubicBezTo>
                <a:cubicBezTo>
                  <a:pt x="2043826" y="6749085"/>
                  <a:pt x="2056283" y="6736045"/>
                  <a:pt x="2078182" y="6734234"/>
                </a:cubicBezTo>
                <a:cubicBezTo>
                  <a:pt x="2149085" y="6728369"/>
                  <a:pt x="2115236" y="6731473"/>
                  <a:pt x="2179782" y="6725066"/>
                </a:cubicBezTo>
                <a:cubicBezTo>
                  <a:pt x="2192097" y="6720482"/>
                  <a:pt x="2203270" y="6715024"/>
                  <a:pt x="2216727" y="6711314"/>
                </a:cubicBezTo>
                <a:cubicBezTo>
                  <a:pt x="2258244" y="6699867"/>
                  <a:pt x="2259137" y="6706866"/>
                  <a:pt x="2290618" y="6692979"/>
                </a:cubicBezTo>
                <a:cubicBezTo>
                  <a:pt x="2310144" y="6684365"/>
                  <a:pt x="2324299" y="6672666"/>
                  <a:pt x="2346036" y="6665475"/>
                </a:cubicBezTo>
                <a:lnTo>
                  <a:pt x="2401455" y="6647139"/>
                </a:lnTo>
                <a:lnTo>
                  <a:pt x="2567709" y="6651723"/>
                </a:lnTo>
                <a:cubicBezTo>
                  <a:pt x="2663171" y="6654624"/>
                  <a:pt x="2758419" y="6659836"/>
                  <a:pt x="2854036" y="6660891"/>
                </a:cubicBezTo>
                <a:cubicBezTo>
                  <a:pt x="2897238" y="6661367"/>
                  <a:pt x="2940243" y="6657835"/>
                  <a:pt x="2983346" y="6656307"/>
                </a:cubicBezTo>
                <a:cubicBezTo>
                  <a:pt x="2992582" y="6654779"/>
                  <a:pt x="3001730" y="6653112"/>
                  <a:pt x="3011055" y="6651723"/>
                </a:cubicBezTo>
                <a:cubicBezTo>
                  <a:pt x="3032523" y="6648526"/>
                  <a:pt x="3057060" y="6648726"/>
                  <a:pt x="3075709" y="6642555"/>
                </a:cubicBezTo>
                <a:cubicBezTo>
                  <a:pt x="3087165" y="6638765"/>
                  <a:pt x="3087351" y="6630153"/>
                  <a:pt x="3094182" y="6624219"/>
                </a:cubicBezTo>
                <a:cubicBezTo>
                  <a:pt x="3099690" y="6619436"/>
                  <a:pt x="3106497" y="6615051"/>
                  <a:pt x="3112655" y="6610468"/>
                </a:cubicBezTo>
                <a:cubicBezTo>
                  <a:pt x="3115734" y="6604356"/>
                  <a:pt x="3115593" y="6597602"/>
                  <a:pt x="3121891" y="6592132"/>
                </a:cubicBezTo>
                <a:cubicBezTo>
                  <a:pt x="3150429" y="6567346"/>
                  <a:pt x="3170209" y="6580937"/>
                  <a:pt x="3223491" y="6587548"/>
                </a:cubicBezTo>
                <a:cubicBezTo>
                  <a:pt x="3226570" y="6593660"/>
                  <a:pt x="3224797" y="6600964"/>
                  <a:pt x="3232727" y="6605884"/>
                </a:cubicBezTo>
                <a:cubicBezTo>
                  <a:pt x="3248185" y="6615474"/>
                  <a:pt x="3282666" y="6607710"/>
                  <a:pt x="3297382" y="6605884"/>
                </a:cubicBezTo>
                <a:cubicBezTo>
                  <a:pt x="3300461" y="6601300"/>
                  <a:pt x="3301788" y="6596327"/>
                  <a:pt x="3306618" y="6592132"/>
                </a:cubicBezTo>
                <a:cubicBezTo>
                  <a:pt x="3314255" y="6585499"/>
                  <a:pt x="3325379" y="6580013"/>
                  <a:pt x="3334327" y="6573796"/>
                </a:cubicBezTo>
                <a:cubicBezTo>
                  <a:pt x="3340779" y="6569313"/>
                  <a:pt x="3346642" y="6564628"/>
                  <a:pt x="3352800" y="6560044"/>
                </a:cubicBezTo>
                <a:cubicBezTo>
                  <a:pt x="3356274" y="6547974"/>
                  <a:pt x="3359038" y="6505409"/>
                  <a:pt x="3398982" y="6500453"/>
                </a:cubicBezTo>
                <a:lnTo>
                  <a:pt x="3435927" y="6495869"/>
                </a:lnTo>
                <a:cubicBezTo>
                  <a:pt x="3448242" y="6491286"/>
                  <a:pt x="3459819" y="6478068"/>
                  <a:pt x="3472873" y="6482118"/>
                </a:cubicBezTo>
                <a:cubicBezTo>
                  <a:pt x="3496225" y="6489361"/>
                  <a:pt x="3497503" y="6506565"/>
                  <a:pt x="3509818" y="6518789"/>
                </a:cubicBezTo>
                <a:cubicBezTo>
                  <a:pt x="3515976" y="6524901"/>
                  <a:pt x="3515229" y="6534964"/>
                  <a:pt x="3528291" y="6537125"/>
                </a:cubicBezTo>
                <a:lnTo>
                  <a:pt x="3583709" y="6546293"/>
                </a:lnTo>
                <a:cubicBezTo>
                  <a:pt x="3585305" y="6547348"/>
                  <a:pt x="3626514" y="6573911"/>
                  <a:pt x="3629891" y="6578380"/>
                </a:cubicBezTo>
                <a:cubicBezTo>
                  <a:pt x="3635403" y="6585675"/>
                  <a:pt x="3632106" y="6594331"/>
                  <a:pt x="3639127" y="6601300"/>
                </a:cubicBezTo>
                <a:cubicBezTo>
                  <a:pt x="3649660" y="6611754"/>
                  <a:pt x="3672379" y="6618006"/>
                  <a:pt x="3694546" y="6619636"/>
                </a:cubicBezTo>
                <a:cubicBezTo>
                  <a:pt x="3768208" y="6625052"/>
                  <a:pt x="3842327" y="6628804"/>
                  <a:pt x="3916218" y="6633387"/>
                </a:cubicBezTo>
                <a:cubicBezTo>
                  <a:pt x="3925454" y="6634916"/>
                  <a:pt x="3935474" y="6635574"/>
                  <a:pt x="3943927" y="6637971"/>
                </a:cubicBezTo>
                <a:cubicBezTo>
                  <a:pt x="3957293" y="6641761"/>
                  <a:pt x="3968346" y="6647282"/>
                  <a:pt x="3980873" y="6651723"/>
                </a:cubicBezTo>
                <a:cubicBezTo>
                  <a:pt x="4025878" y="6667677"/>
                  <a:pt x="3993169" y="6653242"/>
                  <a:pt x="4036291" y="6674643"/>
                </a:cubicBezTo>
                <a:cubicBezTo>
                  <a:pt x="4128655" y="6671587"/>
                  <a:pt x="4221994" y="6672790"/>
                  <a:pt x="4313383" y="6665475"/>
                </a:cubicBezTo>
                <a:cubicBezTo>
                  <a:pt x="4322994" y="6664705"/>
                  <a:pt x="4318589" y="6656122"/>
                  <a:pt x="4322619" y="6651723"/>
                </a:cubicBezTo>
                <a:cubicBezTo>
                  <a:pt x="4331025" y="6642544"/>
                  <a:pt x="4357795" y="6613355"/>
                  <a:pt x="4378036" y="6601300"/>
                </a:cubicBezTo>
                <a:cubicBezTo>
                  <a:pt x="4386398" y="6596319"/>
                  <a:pt x="4396509" y="6592132"/>
                  <a:pt x="4405746" y="6587548"/>
                </a:cubicBezTo>
                <a:cubicBezTo>
                  <a:pt x="4436534" y="6589076"/>
                  <a:pt x="4467168" y="6592132"/>
                  <a:pt x="4498109" y="6592132"/>
                </a:cubicBezTo>
                <a:cubicBezTo>
                  <a:pt x="4615012" y="6592132"/>
                  <a:pt x="4664823" y="6588541"/>
                  <a:pt x="4765964" y="6582964"/>
                </a:cubicBezTo>
                <a:cubicBezTo>
                  <a:pt x="4772121" y="6578380"/>
                  <a:pt x="4777010" y="6573307"/>
                  <a:pt x="4784436" y="6569212"/>
                </a:cubicBezTo>
                <a:cubicBezTo>
                  <a:pt x="4838814" y="6539226"/>
                  <a:pt x="4830333" y="6543331"/>
                  <a:pt x="4876800" y="6527957"/>
                </a:cubicBezTo>
                <a:cubicBezTo>
                  <a:pt x="4897186" y="6514467"/>
                  <a:pt x="4906488" y="6506511"/>
                  <a:pt x="4932218" y="6495869"/>
                </a:cubicBezTo>
                <a:cubicBezTo>
                  <a:pt x="4940746" y="6492342"/>
                  <a:pt x="4950691" y="6489758"/>
                  <a:pt x="4959927" y="6486701"/>
                </a:cubicBezTo>
                <a:cubicBezTo>
                  <a:pt x="4981981" y="6453868"/>
                  <a:pt x="4950452" y="6491428"/>
                  <a:pt x="4996873" y="6463782"/>
                </a:cubicBezTo>
                <a:cubicBezTo>
                  <a:pt x="5005688" y="6458532"/>
                  <a:pt x="5009188" y="6451558"/>
                  <a:pt x="5015346" y="6445446"/>
                </a:cubicBezTo>
                <a:cubicBezTo>
                  <a:pt x="5018425" y="6437806"/>
                  <a:pt x="5022195" y="6430227"/>
                  <a:pt x="5024582" y="6422526"/>
                </a:cubicBezTo>
                <a:cubicBezTo>
                  <a:pt x="5028356" y="6410351"/>
                  <a:pt x="5018312" y="6395474"/>
                  <a:pt x="5033818" y="6385855"/>
                </a:cubicBezTo>
                <a:cubicBezTo>
                  <a:pt x="5047820" y="6377169"/>
                  <a:pt x="5077050" y="6379959"/>
                  <a:pt x="5098473" y="6376687"/>
                </a:cubicBezTo>
                <a:cubicBezTo>
                  <a:pt x="5185535" y="6363393"/>
                  <a:pt x="5121293" y="6370755"/>
                  <a:pt x="5200073" y="6362935"/>
                </a:cubicBezTo>
                <a:cubicBezTo>
                  <a:pt x="5220093" y="6356312"/>
                  <a:pt x="5231085" y="6351610"/>
                  <a:pt x="5245431" y="6350342"/>
                </a:cubicBezTo>
                <a:close/>
                <a:moveTo>
                  <a:pt x="3038250" y="3779643"/>
                </a:moveTo>
                <a:cubicBezTo>
                  <a:pt x="3037529" y="3778886"/>
                  <a:pt x="3037971" y="3779229"/>
                  <a:pt x="3040423" y="3781565"/>
                </a:cubicBezTo>
                <a:lnTo>
                  <a:pt x="3045085" y="3786110"/>
                </a:lnTo>
                <a:lnTo>
                  <a:pt x="3043059" y="3784322"/>
                </a:lnTo>
                <a:cubicBezTo>
                  <a:pt x="3040856" y="3782257"/>
                  <a:pt x="3038971" y="3780400"/>
                  <a:pt x="3038250" y="3779643"/>
                </a:cubicBezTo>
                <a:close/>
                <a:moveTo>
                  <a:pt x="10239035" y="3518701"/>
                </a:moveTo>
                <a:cubicBezTo>
                  <a:pt x="10245710" y="3520086"/>
                  <a:pt x="10258541" y="3533069"/>
                  <a:pt x="10262672" y="3540297"/>
                </a:cubicBezTo>
                <a:cubicBezTo>
                  <a:pt x="10270461" y="3553927"/>
                  <a:pt x="10268830" y="3571085"/>
                  <a:pt x="10271909" y="3586479"/>
                </a:cubicBezTo>
                <a:cubicBezTo>
                  <a:pt x="10278066" y="3598794"/>
                  <a:pt x="10283550" y="3611470"/>
                  <a:pt x="10290381" y="3623424"/>
                </a:cubicBezTo>
                <a:cubicBezTo>
                  <a:pt x="10312990" y="3662991"/>
                  <a:pt x="10317034" y="3648224"/>
                  <a:pt x="10327327" y="3706552"/>
                </a:cubicBezTo>
                <a:cubicBezTo>
                  <a:pt x="10333237" y="3740041"/>
                  <a:pt x="10332345" y="3774408"/>
                  <a:pt x="10336563" y="3808152"/>
                </a:cubicBezTo>
                <a:cubicBezTo>
                  <a:pt x="10338510" y="3823730"/>
                  <a:pt x="10342720" y="3838940"/>
                  <a:pt x="10345799" y="3854334"/>
                </a:cubicBezTo>
                <a:cubicBezTo>
                  <a:pt x="10355036" y="3863570"/>
                  <a:pt x="10363474" y="3873681"/>
                  <a:pt x="10373509" y="3882043"/>
                </a:cubicBezTo>
                <a:cubicBezTo>
                  <a:pt x="10382037" y="3889149"/>
                  <a:pt x="10392185" y="3894063"/>
                  <a:pt x="10401218" y="3900515"/>
                </a:cubicBezTo>
                <a:cubicBezTo>
                  <a:pt x="10413744" y="3909462"/>
                  <a:pt x="10425848" y="3918988"/>
                  <a:pt x="10438163" y="3928224"/>
                </a:cubicBezTo>
                <a:cubicBezTo>
                  <a:pt x="10503155" y="3949889"/>
                  <a:pt x="10422911" y="3921688"/>
                  <a:pt x="10502818" y="3955934"/>
                </a:cubicBezTo>
                <a:cubicBezTo>
                  <a:pt x="10511767" y="3959769"/>
                  <a:pt x="10521819" y="3960816"/>
                  <a:pt x="10530527" y="3965170"/>
                </a:cubicBezTo>
                <a:cubicBezTo>
                  <a:pt x="10545829" y="3972821"/>
                  <a:pt x="10577775" y="3997054"/>
                  <a:pt x="10585945" y="4011352"/>
                </a:cubicBezTo>
                <a:cubicBezTo>
                  <a:pt x="10592243" y="4022373"/>
                  <a:pt x="10593251" y="4035751"/>
                  <a:pt x="10595181" y="4048297"/>
                </a:cubicBezTo>
                <a:cubicBezTo>
                  <a:pt x="10599420" y="4075852"/>
                  <a:pt x="10601339" y="4103715"/>
                  <a:pt x="10604418" y="4131424"/>
                </a:cubicBezTo>
                <a:cubicBezTo>
                  <a:pt x="10607222" y="4156657"/>
                  <a:pt x="10616733" y="4180685"/>
                  <a:pt x="10622890" y="4205315"/>
                </a:cubicBezTo>
                <a:cubicBezTo>
                  <a:pt x="10629048" y="4214551"/>
                  <a:pt x="10636990" y="4222821"/>
                  <a:pt x="10641363" y="4233024"/>
                </a:cubicBezTo>
                <a:cubicBezTo>
                  <a:pt x="10646363" y="4244692"/>
                  <a:pt x="10647112" y="4257764"/>
                  <a:pt x="10650599" y="4269970"/>
                </a:cubicBezTo>
                <a:cubicBezTo>
                  <a:pt x="10669838" y="4337307"/>
                  <a:pt x="10675404" y="4294035"/>
                  <a:pt x="10669072" y="4426988"/>
                </a:cubicBezTo>
                <a:cubicBezTo>
                  <a:pt x="10668006" y="4449377"/>
                  <a:pt x="10656757" y="4470091"/>
                  <a:pt x="10650599" y="4491643"/>
                </a:cubicBezTo>
                <a:cubicBezTo>
                  <a:pt x="10644442" y="4500879"/>
                  <a:pt x="10637091" y="4509423"/>
                  <a:pt x="10632127" y="4519352"/>
                </a:cubicBezTo>
                <a:cubicBezTo>
                  <a:pt x="10627773" y="4528060"/>
                  <a:pt x="10626725" y="4538112"/>
                  <a:pt x="10622890" y="4547061"/>
                </a:cubicBezTo>
                <a:cubicBezTo>
                  <a:pt x="10617466" y="4559716"/>
                  <a:pt x="10611249" y="4572052"/>
                  <a:pt x="10604418" y="4584006"/>
                </a:cubicBezTo>
                <a:cubicBezTo>
                  <a:pt x="10579402" y="4627785"/>
                  <a:pt x="10592968" y="4597745"/>
                  <a:pt x="10558236" y="4639424"/>
                </a:cubicBezTo>
                <a:cubicBezTo>
                  <a:pt x="10551129" y="4647952"/>
                  <a:pt x="10544136" y="4656931"/>
                  <a:pt x="10539763" y="4667134"/>
                </a:cubicBezTo>
                <a:cubicBezTo>
                  <a:pt x="10534763" y="4678802"/>
                  <a:pt x="10541292" y="4697351"/>
                  <a:pt x="10530527" y="4704079"/>
                </a:cubicBezTo>
                <a:cubicBezTo>
                  <a:pt x="10512066" y="4715617"/>
                  <a:pt x="10487424" y="4710236"/>
                  <a:pt x="10465872" y="4713315"/>
                </a:cubicBezTo>
                <a:cubicBezTo>
                  <a:pt x="10453557" y="4707158"/>
                  <a:pt x="10441819" y="4699677"/>
                  <a:pt x="10428927" y="4694843"/>
                </a:cubicBezTo>
                <a:cubicBezTo>
                  <a:pt x="10417041" y="4690386"/>
                  <a:pt x="10401733" y="4693733"/>
                  <a:pt x="10391981" y="4685606"/>
                </a:cubicBezTo>
                <a:cubicBezTo>
                  <a:pt x="10381404" y="4676792"/>
                  <a:pt x="10379666" y="4660976"/>
                  <a:pt x="10373509" y="4648661"/>
                </a:cubicBezTo>
                <a:cubicBezTo>
                  <a:pt x="10361194" y="4636346"/>
                  <a:pt x="10351332" y="4620946"/>
                  <a:pt x="10336563" y="4611715"/>
                </a:cubicBezTo>
                <a:cubicBezTo>
                  <a:pt x="10325799" y="4604987"/>
                  <a:pt x="10311824" y="4605966"/>
                  <a:pt x="10299618" y="4602479"/>
                </a:cubicBezTo>
                <a:cubicBezTo>
                  <a:pt x="10290257" y="4599804"/>
                  <a:pt x="10281145" y="4596322"/>
                  <a:pt x="10271909" y="4593243"/>
                </a:cubicBezTo>
                <a:cubicBezTo>
                  <a:pt x="10257699" y="4591213"/>
                  <a:pt x="10201038" y="4587051"/>
                  <a:pt x="10179545" y="4574770"/>
                </a:cubicBezTo>
                <a:cubicBezTo>
                  <a:pt x="10166179" y="4567133"/>
                  <a:pt x="10154914" y="4556297"/>
                  <a:pt x="10142599" y="4547061"/>
                </a:cubicBezTo>
                <a:cubicBezTo>
                  <a:pt x="10102498" y="4533693"/>
                  <a:pt x="10121774" y="4544708"/>
                  <a:pt x="10087181" y="4510115"/>
                </a:cubicBezTo>
                <a:cubicBezTo>
                  <a:pt x="10065630" y="4488564"/>
                  <a:pt x="10041567" y="4469260"/>
                  <a:pt x="10022527" y="4445461"/>
                </a:cubicBezTo>
                <a:cubicBezTo>
                  <a:pt x="10016445" y="4437858"/>
                  <a:pt x="10018949" y="4425675"/>
                  <a:pt x="10013290" y="4417752"/>
                </a:cubicBezTo>
                <a:cubicBezTo>
                  <a:pt x="10003167" y="4403580"/>
                  <a:pt x="9988660" y="4393121"/>
                  <a:pt x="9976345" y="4380806"/>
                </a:cubicBezTo>
                <a:cubicBezTo>
                  <a:pt x="9945913" y="4370662"/>
                  <a:pt x="9942548" y="4374130"/>
                  <a:pt x="9920927" y="4343861"/>
                </a:cubicBezTo>
                <a:cubicBezTo>
                  <a:pt x="9912924" y="4332657"/>
                  <a:pt x="9915164" y="4312211"/>
                  <a:pt x="9902454" y="4306915"/>
                </a:cubicBezTo>
                <a:cubicBezTo>
                  <a:pt x="9873893" y="4295014"/>
                  <a:pt x="9840878" y="4300758"/>
                  <a:pt x="9810090" y="4297679"/>
                </a:cubicBezTo>
                <a:cubicBezTo>
                  <a:pt x="9810090" y="4297679"/>
                  <a:pt x="9753087" y="4312326"/>
                  <a:pt x="9726963" y="4325388"/>
                </a:cubicBezTo>
                <a:cubicBezTo>
                  <a:pt x="9709773" y="4333983"/>
                  <a:pt x="9681866" y="4378002"/>
                  <a:pt x="9671545" y="4390043"/>
                </a:cubicBezTo>
                <a:cubicBezTo>
                  <a:pt x="9663044" y="4399961"/>
                  <a:pt x="9652198" y="4407717"/>
                  <a:pt x="9643836" y="4417752"/>
                </a:cubicBezTo>
                <a:cubicBezTo>
                  <a:pt x="9636729" y="4426280"/>
                  <a:pt x="9635894" y="4441951"/>
                  <a:pt x="9625363" y="4445461"/>
                </a:cubicBezTo>
                <a:cubicBezTo>
                  <a:pt x="9596009" y="4455245"/>
                  <a:pt x="9563787" y="4451618"/>
                  <a:pt x="9532999" y="4454697"/>
                </a:cubicBezTo>
                <a:cubicBezTo>
                  <a:pt x="9531389" y="4454429"/>
                  <a:pt x="9437857" y="4439453"/>
                  <a:pt x="9431399" y="4436224"/>
                </a:cubicBezTo>
                <a:cubicBezTo>
                  <a:pt x="9416115" y="4428582"/>
                  <a:pt x="9393706" y="4395660"/>
                  <a:pt x="9385218" y="4380806"/>
                </a:cubicBezTo>
                <a:cubicBezTo>
                  <a:pt x="9372243" y="4358100"/>
                  <a:pt x="9351008" y="4312156"/>
                  <a:pt x="9348272" y="4288443"/>
                </a:cubicBezTo>
                <a:cubicBezTo>
                  <a:pt x="9341205" y="4227196"/>
                  <a:pt x="9336469" y="4165314"/>
                  <a:pt x="9339036" y="4103715"/>
                </a:cubicBezTo>
                <a:cubicBezTo>
                  <a:pt x="9339609" y="4089958"/>
                  <a:pt x="9352085" y="4079425"/>
                  <a:pt x="9357509" y="4066770"/>
                </a:cubicBezTo>
                <a:cubicBezTo>
                  <a:pt x="9361344" y="4057821"/>
                  <a:pt x="9363666" y="4048297"/>
                  <a:pt x="9366745" y="4039061"/>
                </a:cubicBezTo>
                <a:cubicBezTo>
                  <a:pt x="9432199" y="3973607"/>
                  <a:pt x="9353304" y="4056982"/>
                  <a:pt x="9422163" y="3965170"/>
                </a:cubicBezTo>
                <a:cubicBezTo>
                  <a:pt x="9430000" y="3954720"/>
                  <a:pt x="9442280" y="3948090"/>
                  <a:pt x="9449872" y="3937461"/>
                </a:cubicBezTo>
                <a:cubicBezTo>
                  <a:pt x="9457875" y="3926257"/>
                  <a:pt x="9462187" y="3912830"/>
                  <a:pt x="9468345" y="3900515"/>
                </a:cubicBezTo>
                <a:cubicBezTo>
                  <a:pt x="9478274" y="3880658"/>
                  <a:pt x="9495361" y="3864954"/>
                  <a:pt x="9505290" y="3845097"/>
                </a:cubicBezTo>
                <a:cubicBezTo>
                  <a:pt x="9510967" y="3833743"/>
                  <a:pt x="9509371" y="3819752"/>
                  <a:pt x="9514527" y="3808152"/>
                </a:cubicBezTo>
                <a:cubicBezTo>
                  <a:pt x="9521818" y="3791747"/>
                  <a:pt x="9533000" y="3777364"/>
                  <a:pt x="9542236" y="3761970"/>
                </a:cubicBezTo>
                <a:cubicBezTo>
                  <a:pt x="9576878" y="3759661"/>
                  <a:pt x="9688758" y="3763912"/>
                  <a:pt x="9736199" y="3734261"/>
                </a:cubicBezTo>
                <a:cubicBezTo>
                  <a:pt x="9821070" y="3681216"/>
                  <a:pt x="9677218" y="3731425"/>
                  <a:pt x="9782381" y="3678843"/>
                </a:cubicBezTo>
                <a:cubicBezTo>
                  <a:pt x="9942185" y="3598940"/>
                  <a:pt x="9742856" y="3726742"/>
                  <a:pt x="9856272" y="3651134"/>
                </a:cubicBezTo>
                <a:cubicBezTo>
                  <a:pt x="9871666" y="3648055"/>
                  <a:pt x="9887224" y="3645705"/>
                  <a:pt x="9902454" y="3641897"/>
                </a:cubicBezTo>
                <a:cubicBezTo>
                  <a:pt x="9911899" y="3639536"/>
                  <a:pt x="9920802" y="3635336"/>
                  <a:pt x="9930163" y="3632661"/>
                </a:cubicBezTo>
                <a:cubicBezTo>
                  <a:pt x="9942369" y="3629174"/>
                  <a:pt x="9954903" y="3626911"/>
                  <a:pt x="9967109" y="3623424"/>
                </a:cubicBezTo>
                <a:cubicBezTo>
                  <a:pt x="9976470" y="3620749"/>
                  <a:pt x="9985457" y="3616863"/>
                  <a:pt x="9994818" y="3614188"/>
                </a:cubicBezTo>
                <a:cubicBezTo>
                  <a:pt x="10007024" y="3610701"/>
                  <a:pt x="10019720" y="3608966"/>
                  <a:pt x="10031763" y="3604952"/>
                </a:cubicBezTo>
                <a:cubicBezTo>
                  <a:pt x="10047492" y="3599709"/>
                  <a:pt x="10063115" y="3579065"/>
                  <a:pt x="10077945" y="3586479"/>
                </a:cubicBezTo>
                <a:cubicBezTo>
                  <a:pt x="10089628" y="3592320"/>
                  <a:pt x="10053228" y="3601473"/>
                  <a:pt x="10050236" y="3614188"/>
                </a:cubicBezTo>
                <a:cubicBezTo>
                  <a:pt x="10040338" y="3656252"/>
                  <a:pt x="10044078" y="3700394"/>
                  <a:pt x="10040999" y="3743497"/>
                </a:cubicBezTo>
                <a:cubicBezTo>
                  <a:pt x="10056393" y="3746576"/>
                  <a:pt x="10072144" y="3748223"/>
                  <a:pt x="10087181" y="3752734"/>
                </a:cubicBezTo>
                <a:cubicBezTo>
                  <a:pt x="10103062" y="3757498"/>
                  <a:pt x="10117278" y="3767185"/>
                  <a:pt x="10133363" y="3771206"/>
                </a:cubicBezTo>
                <a:cubicBezTo>
                  <a:pt x="10166757" y="3779554"/>
                  <a:pt x="10201096" y="3783521"/>
                  <a:pt x="10234963" y="3789679"/>
                </a:cubicBezTo>
                <a:cubicBezTo>
                  <a:pt x="10234963" y="3745037"/>
                  <a:pt x="10225103" y="3610563"/>
                  <a:pt x="10234963" y="3521824"/>
                </a:cubicBezTo>
                <a:cubicBezTo>
                  <a:pt x="10235270" y="3519066"/>
                  <a:pt x="10236810" y="3518239"/>
                  <a:pt x="10239035" y="3518701"/>
                </a:cubicBezTo>
                <a:close/>
                <a:moveTo>
                  <a:pt x="9559736" y="3092587"/>
                </a:moveTo>
                <a:lnTo>
                  <a:pt x="9560709" y="3096952"/>
                </a:lnTo>
                <a:cubicBezTo>
                  <a:pt x="9564325" y="3105992"/>
                  <a:pt x="9579182" y="3103109"/>
                  <a:pt x="9588418" y="3106188"/>
                </a:cubicBezTo>
                <a:cubicBezTo>
                  <a:pt x="9668466" y="3109267"/>
                  <a:pt x="9748881" y="3107181"/>
                  <a:pt x="9828563" y="3115424"/>
                </a:cubicBezTo>
                <a:cubicBezTo>
                  <a:pt x="9839605" y="3116566"/>
                  <a:pt x="9849337" y="3125229"/>
                  <a:pt x="9856272" y="3133897"/>
                </a:cubicBezTo>
                <a:cubicBezTo>
                  <a:pt x="9862354" y="3141500"/>
                  <a:pt x="9863148" y="3152161"/>
                  <a:pt x="9865509" y="3161606"/>
                </a:cubicBezTo>
                <a:cubicBezTo>
                  <a:pt x="9869317" y="3176836"/>
                  <a:pt x="9860704" y="3200767"/>
                  <a:pt x="9874745" y="3207788"/>
                </a:cubicBezTo>
                <a:cubicBezTo>
                  <a:pt x="9966909" y="3253870"/>
                  <a:pt x="9971782" y="3241618"/>
                  <a:pt x="10022527" y="3207788"/>
                </a:cubicBezTo>
                <a:cubicBezTo>
                  <a:pt x="10092167" y="3231001"/>
                  <a:pt x="10006333" y="3199690"/>
                  <a:pt x="10077945" y="3235497"/>
                </a:cubicBezTo>
                <a:cubicBezTo>
                  <a:pt x="10100685" y="3246867"/>
                  <a:pt x="10139782" y="3250422"/>
                  <a:pt x="10161072" y="3253970"/>
                </a:cubicBezTo>
                <a:cubicBezTo>
                  <a:pt x="10210333" y="3257049"/>
                  <a:pt x="10261298" y="3249996"/>
                  <a:pt x="10308854" y="3263206"/>
                </a:cubicBezTo>
                <a:cubicBezTo>
                  <a:pt x="10322121" y="3266891"/>
                  <a:pt x="10325180" y="3286552"/>
                  <a:pt x="10327327" y="3300152"/>
                </a:cubicBezTo>
                <a:cubicBezTo>
                  <a:pt x="10334546" y="3345870"/>
                  <a:pt x="10333484" y="3392515"/>
                  <a:pt x="10336563" y="3438697"/>
                </a:cubicBezTo>
                <a:cubicBezTo>
                  <a:pt x="10268830" y="3435618"/>
                  <a:pt x="10186758" y="3471249"/>
                  <a:pt x="10133363" y="3429461"/>
                </a:cubicBezTo>
                <a:cubicBezTo>
                  <a:pt x="10092074" y="3397148"/>
                  <a:pt x="10156316" y="3313829"/>
                  <a:pt x="10124127" y="3272443"/>
                </a:cubicBezTo>
                <a:cubicBezTo>
                  <a:pt x="10099482" y="3240756"/>
                  <a:pt x="10044078" y="3266285"/>
                  <a:pt x="10004054" y="3263206"/>
                </a:cubicBezTo>
                <a:cubicBezTo>
                  <a:pt x="9991739" y="3266285"/>
                  <a:pt x="9979598" y="3270172"/>
                  <a:pt x="9967109" y="3272443"/>
                </a:cubicBezTo>
                <a:cubicBezTo>
                  <a:pt x="9945690" y="3276337"/>
                  <a:pt x="9923457" y="3275951"/>
                  <a:pt x="9902454" y="3281679"/>
                </a:cubicBezTo>
                <a:cubicBezTo>
                  <a:pt x="9889170" y="3285302"/>
                  <a:pt x="9877824" y="3293994"/>
                  <a:pt x="9865509" y="3300152"/>
                </a:cubicBezTo>
                <a:cubicBezTo>
                  <a:pt x="9871666" y="3309388"/>
                  <a:pt x="9876875" y="3319333"/>
                  <a:pt x="9883981" y="3327861"/>
                </a:cubicBezTo>
                <a:cubicBezTo>
                  <a:pt x="9892343" y="3337896"/>
                  <a:pt x="9906385" y="3343634"/>
                  <a:pt x="9911690" y="3355570"/>
                </a:cubicBezTo>
                <a:cubicBezTo>
                  <a:pt x="9919296" y="3372683"/>
                  <a:pt x="9934169" y="3397746"/>
                  <a:pt x="9920927" y="3410988"/>
                </a:cubicBezTo>
                <a:cubicBezTo>
                  <a:pt x="9903375" y="3428540"/>
                  <a:pt x="9871666" y="3417145"/>
                  <a:pt x="9847036" y="3420224"/>
                </a:cubicBezTo>
                <a:cubicBezTo>
                  <a:pt x="9843648" y="3379565"/>
                  <a:pt x="9851782" y="3311389"/>
                  <a:pt x="9819327" y="3272443"/>
                </a:cubicBezTo>
                <a:cubicBezTo>
                  <a:pt x="9812221" y="3263915"/>
                  <a:pt x="9800854" y="3260128"/>
                  <a:pt x="9791618" y="3253970"/>
                </a:cubicBezTo>
                <a:cubicBezTo>
                  <a:pt x="9744508" y="3238267"/>
                  <a:pt x="9726625" y="3230855"/>
                  <a:pt x="9662309" y="3226261"/>
                </a:cubicBezTo>
                <a:cubicBezTo>
                  <a:pt x="9645037" y="3225027"/>
                  <a:pt x="9618792" y="3246035"/>
                  <a:pt x="9606890" y="3253970"/>
                </a:cubicBezTo>
                <a:cubicBezTo>
                  <a:pt x="9616126" y="3260128"/>
                  <a:pt x="9626750" y="3264594"/>
                  <a:pt x="9634599" y="3272443"/>
                </a:cubicBezTo>
                <a:cubicBezTo>
                  <a:pt x="9695754" y="3333597"/>
                  <a:pt x="9629695" y="3286828"/>
                  <a:pt x="9690018" y="3337097"/>
                </a:cubicBezTo>
                <a:cubicBezTo>
                  <a:pt x="9698546" y="3344204"/>
                  <a:pt x="9712763" y="3345641"/>
                  <a:pt x="9717727" y="3355570"/>
                </a:cubicBezTo>
                <a:cubicBezTo>
                  <a:pt x="9726102" y="3372320"/>
                  <a:pt x="9740205" y="3397746"/>
                  <a:pt x="9726963" y="3410988"/>
                </a:cubicBezTo>
                <a:cubicBezTo>
                  <a:pt x="9709411" y="3428540"/>
                  <a:pt x="9677702" y="3417145"/>
                  <a:pt x="9653072" y="3420224"/>
                </a:cubicBezTo>
                <a:cubicBezTo>
                  <a:pt x="9631521" y="3410988"/>
                  <a:pt x="9609390" y="3403001"/>
                  <a:pt x="9588418" y="3392515"/>
                </a:cubicBezTo>
                <a:cubicBezTo>
                  <a:pt x="9578489" y="3387551"/>
                  <a:pt x="9564503" y="3384475"/>
                  <a:pt x="9560709" y="3374043"/>
                </a:cubicBezTo>
                <a:cubicBezTo>
                  <a:pt x="9551181" y="3347842"/>
                  <a:pt x="9551472" y="3318795"/>
                  <a:pt x="9551472" y="3290915"/>
                </a:cubicBezTo>
                <a:close/>
                <a:moveTo>
                  <a:pt x="9554078" y="3062613"/>
                </a:moveTo>
                <a:lnTo>
                  <a:pt x="9560709" y="3069243"/>
                </a:lnTo>
                <a:lnTo>
                  <a:pt x="9559736" y="3092587"/>
                </a:lnTo>
                <a:lnTo>
                  <a:pt x="9554638" y="3069704"/>
                </a:lnTo>
                <a:close/>
                <a:moveTo>
                  <a:pt x="9500802" y="2984001"/>
                </a:moveTo>
                <a:lnTo>
                  <a:pt x="9505290" y="2986115"/>
                </a:lnTo>
                <a:cubicBezTo>
                  <a:pt x="9512227" y="2991070"/>
                  <a:pt x="9516418" y="2995498"/>
                  <a:pt x="9519055" y="2999730"/>
                </a:cubicBezTo>
                <a:lnTo>
                  <a:pt x="9519585" y="3001216"/>
                </a:lnTo>
                <a:lnTo>
                  <a:pt x="9514527" y="3004588"/>
                </a:lnTo>
                <a:close/>
                <a:moveTo>
                  <a:pt x="9556502" y="2975416"/>
                </a:moveTo>
                <a:lnTo>
                  <a:pt x="9553009" y="2989539"/>
                </a:lnTo>
                <a:cubicBezTo>
                  <a:pt x="9551569" y="3002121"/>
                  <a:pt x="9551166" y="3016303"/>
                  <a:pt x="9551528" y="3030269"/>
                </a:cubicBezTo>
                <a:lnTo>
                  <a:pt x="9554078" y="3062613"/>
                </a:lnTo>
                <a:lnTo>
                  <a:pt x="9532999" y="3041534"/>
                </a:lnTo>
                <a:cubicBezTo>
                  <a:pt x="9524927" y="3029426"/>
                  <a:pt x="9524936" y="3020526"/>
                  <a:pt x="9523496" y="3012176"/>
                </a:cubicBezTo>
                <a:lnTo>
                  <a:pt x="9519585" y="3001216"/>
                </a:lnTo>
                <a:lnTo>
                  <a:pt x="9542236" y="2986115"/>
                </a:lnTo>
                <a:close/>
                <a:moveTo>
                  <a:pt x="9375981" y="2930697"/>
                </a:moveTo>
                <a:cubicBezTo>
                  <a:pt x="9459528" y="2944623"/>
                  <a:pt x="9405633" y="2927849"/>
                  <a:pt x="9459109" y="2958406"/>
                </a:cubicBezTo>
                <a:cubicBezTo>
                  <a:pt x="9471064" y="2965237"/>
                  <a:pt x="9485477" y="2968064"/>
                  <a:pt x="9496054" y="2976879"/>
                </a:cubicBezTo>
                <a:lnTo>
                  <a:pt x="9500802" y="2984001"/>
                </a:lnTo>
                <a:lnTo>
                  <a:pt x="9482913" y="2975574"/>
                </a:lnTo>
                <a:cubicBezTo>
                  <a:pt x="9474979" y="2972930"/>
                  <a:pt x="9466806" y="2970722"/>
                  <a:pt x="9459109" y="2967643"/>
                </a:cubicBezTo>
                <a:cubicBezTo>
                  <a:pt x="9456030" y="2992273"/>
                  <a:pt x="9454312" y="3017112"/>
                  <a:pt x="9449872" y="3041534"/>
                </a:cubicBezTo>
                <a:cubicBezTo>
                  <a:pt x="9448130" y="3051113"/>
                  <a:pt x="9442997" y="3059798"/>
                  <a:pt x="9440636" y="3069243"/>
                </a:cubicBezTo>
                <a:cubicBezTo>
                  <a:pt x="9436828" y="3084473"/>
                  <a:pt x="9434478" y="3100030"/>
                  <a:pt x="9431399" y="3115424"/>
                </a:cubicBezTo>
                <a:lnTo>
                  <a:pt x="9440636" y="3143134"/>
                </a:lnTo>
                <a:cubicBezTo>
                  <a:pt x="9446794" y="3161607"/>
                  <a:pt x="9451201" y="3180758"/>
                  <a:pt x="9459109" y="3198552"/>
                </a:cubicBezTo>
                <a:cubicBezTo>
                  <a:pt x="9463617" y="3208696"/>
                  <a:pt x="9472617" y="3216332"/>
                  <a:pt x="9477581" y="3226261"/>
                </a:cubicBezTo>
                <a:cubicBezTo>
                  <a:pt x="9481935" y="3234969"/>
                  <a:pt x="9482464" y="3245262"/>
                  <a:pt x="9486818" y="3253970"/>
                </a:cubicBezTo>
                <a:cubicBezTo>
                  <a:pt x="9491782" y="3263899"/>
                  <a:pt x="9512225" y="3273011"/>
                  <a:pt x="9505290" y="3281679"/>
                </a:cubicBezTo>
                <a:cubicBezTo>
                  <a:pt x="9470881" y="3324690"/>
                  <a:pt x="9448093" y="3298966"/>
                  <a:pt x="9422163" y="3281679"/>
                </a:cubicBezTo>
                <a:cubicBezTo>
                  <a:pt x="9169821" y="3255116"/>
                  <a:pt x="9321504" y="3283809"/>
                  <a:pt x="9191254" y="3244734"/>
                </a:cubicBezTo>
                <a:cubicBezTo>
                  <a:pt x="9179095" y="3241086"/>
                  <a:pt x="9166515" y="3238984"/>
                  <a:pt x="9154309" y="3235497"/>
                </a:cubicBezTo>
                <a:cubicBezTo>
                  <a:pt x="9144947" y="3232822"/>
                  <a:pt x="9131430" y="3234714"/>
                  <a:pt x="9126599" y="3226261"/>
                </a:cubicBezTo>
                <a:cubicBezTo>
                  <a:pt x="9117307" y="3210001"/>
                  <a:pt x="9120442" y="3189316"/>
                  <a:pt x="9117363" y="3170843"/>
                </a:cubicBezTo>
                <a:cubicBezTo>
                  <a:pt x="9136509" y="3167014"/>
                  <a:pt x="9150324" y="3164346"/>
                  <a:pt x="9160055" y="3162529"/>
                </a:cubicBezTo>
                <a:lnTo>
                  <a:pt x="9168803" y="3160986"/>
                </a:lnTo>
                <a:lnTo>
                  <a:pt x="9170975" y="3160789"/>
                </a:lnTo>
                <a:cubicBezTo>
                  <a:pt x="9178107" y="3159790"/>
                  <a:pt x="9183850" y="3158474"/>
                  <a:pt x="9178237" y="3159322"/>
                </a:cubicBezTo>
                <a:lnTo>
                  <a:pt x="9168803" y="3160986"/>
                </a:lnTo>
                <a:lnTo>
                  <a:pt x="9160482" y="3161740"/>
                </a:lnTo>
                <a:cubicBezTo>
                  <a:pt x="9151438" y="3161834"/>
                  <a:pt x="9150482" y="3158423"/>
                  <a:pt x="9191254" y="3143134"/>
                </a:cubicBezTo>
                <a:cubicBezTo>
                  <a:pt x="9205953" y="3137622"/>
                  <a:pt x="9230857" y="3148151"/>
                  <a:pt x="9237436" y="3133897"/>
                </a:cubicBezTo>
                <a:cubicBezTo>
                  <a:pt x="9252972" y="3100236"/>
                  <a:pt x="9243593" y="3060006"/>
                  <a:pt x="9246672" y="3023061"/>
                </a:cubicBezTo>
                <a:cubicBezTo>
                  <a:pt x="9249751" y="3010746"/>
                  <a:pt x="9249611" y="2997137"/>
                  <a:pt x="9255909" y="2986115"/>
                </a:cubicBezTo>
                <a:cubicBezTo>
                  <a:pt x="9280258" y="2943504"/>
                  <a:pt x="9335305" y="2942900"/>
                  <a:pt x="9375981" y="2930697"/>
                </a:cubicBezTo>
                <a:close/>
                <a:moveTo>
                  <a:pt x="2956711" y="2902988"/>
                </a:moveTo>
                <a:lnTo>
                  <a:pt x="2954182" y="2903116"/>
                </a:lnTo>
                <a:lnTo>
                  <a:pt x="2954285" y="2903219"/>
                </a:lnTo>
                <a:lnTo>
                  <a:pt x="2956823" y="2903536"/>
                </a:lnTo>
                <a:close/>
                <a:moveTo>
                  <a:pt x="9717727" y="2884515"/>
                </a:moveTo>
                <a:cubicBezTo>
                  <a:pt x="9730042" y="2887594"/>
                  <a:pt x="9744920" y="2885625"/>
                  <a:pt x="9754672" y="2893752"/>
                </a:cubicBezTo>
                <a:cubicBezTo>
                  <a:pt x="9751593" y="2918382"/>
                  <a:pt x="9757491" y="2945945"/>
                  <a:pt x="9745436" y="2967643"/>
                </a:cubicBezTo>
                <a:cubicBezTo>
                  <a:pt x="9739271" y="2978740"/>
                  <a:pt x="9721121" y="2978142"/>
                  <a:pt x="9708490" y="2976879"/>
                </a:cubicBezTo>
                <a:cubicBezTo>
                  <a:pt x="9679959" y="2974026"/>
                  <a:pt x="9642241" y="2952991"/>
                  <a:pt x="9616127" y="2939934"/>
                </a:cubicBezTo>
                <a:cubicBezTo>
                  <a:pt x="9603812" y="2946091"/>
                  <a:pt x="9590857" y="2951109"/>
                  <a:pt x="9579181" y="2958406"/>
                </a:cubicBezTo>
                <a:lnTo>
                  <a:pt x="9556502" y="2975416"/>
                </a:lnTo>
                <a:lnTo>
                  <a:pt x="9560709" y="2958406"/>
                </a:lnTo>
                <a:cubicBezTo>
                  <a:pt x="9569531" y="2940762"/>
                  <a:pt x="9601557" y="2937982"/>
                  <a:pt x="9616127" y="2930697"/>
                </a:cubicBezTo>
                <a:cubicBezTo>
                  <a:pt x="9632184" y="2922668"/>
                  <a:pt x="9645966" y="2910417"/>
                  <a:pt x="9662309" y="2902988"/>
                </a:cubicBezTo>
                <a:cubicBezTo>
                  <a:pt x="9680036" y="2894930"/>
                  <a:pt x="9717727" y="2884515"/>
                  <a:pt x="9717727" y="2884515"/>
                </a:cubicBezTo>
                <a:close/>
                <a:moveTo>
                  <a:pt x="2483410" y="2759624"/>
                </a:moveTo>
                <a:cubicBezTo>
                  <a:pt x="2483845" y="2759324"/>
                  <a:pt x="2488008" y="2760401"/>
                  <a:pt x="2498950" y="2764494"/>
                </a:cubicBezTo>
                <a:lnTo>
                  <a:pt x="2498992" y="2764511"/>
                </a:lnTo>
                <a:lnTo>
                  <a:pt x="2490232" y="2763024"/>
                </a:lnTo>
                <a:cubicBezTo>
                  <a:pt x="2486266" y="2761604"/>
                  <a:pt x="2482974" y="2759925"/>
                  <a:pt x="2483410" y="2759624"/>
                </a:cubicBezTo>
                <a:close/>
                <a:moveTo>
                  <a:pt x="9560709" y="2487352"/>
                </a:moveTo>
                <a:cubicBezTo>
                  <a:pt x="9566866" y="2488891"/>
                  <a:pt x="9592146" y="2486950"/>
                  <a:pt x="9597654" y="2496588"/>
                </a:cubicBezTo>
                <a:cubicBezTo>
                  <a:pt x="9604485" y="2508543"/>
                  <a:pt x="9609969" y="2521219"/>
                  <a:pt x="9616127" y="2533534"/>
                </a:cubicBezTo>
                <a:cubicBezTo>
                  <a:pt x="9625363" y="2536613"/>
                  <a:pt x="9635735" y="2537370"/>
                  <a:pt x="9643836" y="2542770"/>
                </a:cubicBezTo>
                <a:cubicBezTo>
                  <a:pt x="9689227" y="2573030"/>
                  <a:pt x="9655943" y="2564113"/>
                  <a:pt x="9690018" y="2598188"/>
                </a:cubicBezTo>
                <a:cubicBezTo>
                  <a:pt x="9700903" y="2609073"/>
                  <a:pt x="9717727" y="2613582"/>
                  <a:pt x="9726963" y="2625897"/>
                </a:cubicBezTo>
                <a:cubicBezTo>
                  <a:pt x="9744310" y="2649026"/>
                  <a:pt x="9745886" y="2682667"/>
                  <a:pt x="9754672" y="2709024"/>
                </a:cubicBezTo>
                <a:cubicBezTo>
                  <a:pt x="9759915" y="2724753"/>
                  <a:pt x="9766987" y="2739812"/>
                  <a:pt x="9773145" y="2755206"/>
                </a:cubicBezTo>
                <a:cubicBezTo>
                  <a:pt x="9780377" y="2773285"/>
                  <a:pt x="9784386" y="2792545"/>
                  <a:pt x="9791618" y="2810624"/>
                </a:cubicBezTo>
                <a:cubicBezTo>
                  <a:pt x="9796732" y="2823408"/>
                  <a:pt x="9807553" y="2834037"/>
                  <a:pt x="9810090" y="2847570"/>
                </a:cubicBezTo>
                <a:cubicBezTo>
                  <a:pt x="9816922" y="2884008"/>
                  <a:pt x="9814729" y="2921619"/>
                  <a:pt x="9819327" y="2958406"/>
                </a:cubicBezTo>
                <a:cubicBezTo>
                  <a:pt x="9820902" y="2971002"/>
                  <a:pt x="9825484" y="2983037"/>
                  <a:pt x="9828563" y="2995352"/>
                </a:cubicBezTo>
                <a:cubicBezTo>
                  <a:pt x="9828563" y="2995352"/>
                  <a:pt x="9862369" y="3028792"/>
                  <a:pt x="9865509" y="3050770"/>
                </a:cubicBezTo>
                <a:cubicBezTo>
                  <a:pt x="9866886" y="3060408"/>
                  <a:pt x="9847036" y="3056927"/>
                  <a:pt x="9837799" y="3060006"/>
                </a:cubicBezTo>
                <a:cubicBezTo>
                  <a:pt x="9819326" y="3056927"/>
                  <a:pt x="9790756" y="3067520"/>
                  <a:pt x="9782381" y="3050770"/>
                </a:cubicBezTo>
                <a:cubicBezTo>
                  <a:pt x="9781239" y="3048487"/>
                  <a:pt x="9787959" y="2921491"/>
                  <a:pt x="9754672" y="2893752"/>
                </a:cubicBezTo>
                <a:cubicBezTo>
                  <a:pt x="9715964" y="2835691"/>
                  <a:pt x="9756788" y="2899409"/>
                  <a:pt x="9717727" y="2829097"/>
                </a:cubicBezTo>
                <a:cubicBezTo>
                  <a:pt x="9699160" y="2795676"/>
                  <a:pt x="9690792" y="2784075"/>
                  <a:pt x="9671545" y="2755206"/>
                </a:cubicBezTo>
                <a:cubicBezTo>
                  <a:pt x="9664299" y="2744338"/>
                  <a:pt x="9653072" y="2736733"/>
                  <a:pt x="9643836" y="2727497"/>
                </a:cubicBezTo>
                <a:cubicBezTo>
                  <a:pt x="9619206" y="2702867"/>
                  <a:pt x="9581339" y="2686522"/>
                  <a:pt x="9569945" y="2653606"/>
                </a:cubicBezTo>
                <a:cubicBezTo>
                  <a:pt x="9551789" y="2601156"/>
                  <a:pt x="9563788" y="2542770"/>
                  <a:pt x="9560709" y="2487352"/>
                </a:cubicBezTo>
                <a:close/>
                <a:moveTo>
                  <a:pt x="6878687" y="2445849"/>
                </a:moveTo>
                <a:cubicBezTo>
                  <a:pt x="6878225" y="2445184"/>
                  <a:pt x="6878304" y="2445238"/>
                  <a:pt x="6879350" y="2446710"/>
                </a:cubicBezTo>
                <a:lnTo>
                  <a:pt x="6879600" y="2447072"/>
                </a:lnTo>
                <a:close/>
                <a:moveTo>
                  <a:pt x="5067620" y="2105450"/>
                </a:moveTo>
                <a:cubicBezTo>
                  <a:pt x="5078956" y="2105985"/>
                  <a:pt x="5090562" y="2107623"/>
                  <a:pt x="5101965" y="2108860"/>
                </a:cubicBezTo>
                <a:lnTo>
                  <a:pt x="5108303" y="2109051"/>
                </a:lnTo>
                <a:lnTo>
                  <a:pt x="5103465" y="2118988"/>
                </a:lnTo>
                <a:cubicBezTo>
                  <a:pt x="5101030" y="2124027"/>
                  <a:pt x="5099545" y="2127134"/>
                  <a:pt x="5099545" y="2127134"/>
                </a:cubicBezTo>
                <a:lnTo>
                  <a:pt x="5092382" y="2155785"/>
                </a:lnTo>
                <a:lnTo>
                  <a:pt x="5081072" y="2164079"/>
                </a:lnTo>
                <a:cubicBezTo>
                  <a:pt x="5077993" y="2161000"/>
                  <a:pt x="5075321" y="2157455"/>
                  <a:pt x="5071837" y="2154843"/>
                </a:cubicBezTo>
                <a:cubicBezTo>
                  <a:pt x="5062956" y="2148183"/>
                  <a:pt x="5051063" y="2145038"/>
                  <a:pt x="5044127" y="2136370"/>
                </a:cubicBezTo>
                <a:cubicBezTo>
                  <a:pt x="5038045" y="2128767"/>
                  <a:pt x="5025585" y="2111524"/>
                  <a:pt x="5034890" y="2108661"/>
                </a:cubicBezTo>
                <a:cubicBezTo>
                  <a:pt x="5045216" y="2105484"/>
                  <a:pt x="5056282" y="2104915"/>
                  <a:pt x="5067620" y="2105450"/>
                </a:cubicBezTo>
                <a:close/>
                <a:moveTo>
                  <a:pt x="5173491" y="2007840"/>
                </a:moveTo>
                <a:lnTo>
                  <a:pt x="5177021" y="2057927"/>
                </a:lnTo>
                <a:cubicBezTo>
                  <a:pt x="5178214" y="2074882"/>
                  <a:pt x="5176675" y="2090276"/>
                  <a:pt x="5164200" y="2099424"/>
                </a:cubicBezTo>
                <a:cubicBezTo>
                  <a:pt x="5155488" y="2105813"/>
                  <a:pt x="5145631" y="2108790"/>
                  <a:pt x="5135103" y="2109861"/>
                </a:cubicBezTo>
                <a:lnTo>
                  <a:pt x="5108303" y="2109051"/>
                </a:lnTo>
                <a:lnTo>
                  <a:pt x="5113074" y="2099254"/>
                </a:lnTo>
                <a:cubicBezTo>
                  <a:pt x="5120662" y="2083803"/>
                  <a:pt x="5129898" y="2065331"/>
                  <a:pt x="5136490" y="2053243"/>
                </a:cubicBezTo>
                <a:cubicBezTo>
                  <a:pt x="5141806" y="2043498"/>
                  <a:pt x="5147857" y="2034062"/>
                  <a:pt x="5154964" y="2025534"/>
                </a:cubicBezTo>
                <a:cubicBezTo>
                  <a:pt x="5159145" y="2020517"/>
                  <a:pt x="5164451" y="2016424"/>
                  <a:pt x="5169523" y="2012169"/>
                </a:cubicBezTo>
                <a:close/>
                <a:moveTo>
                  <a:pt x="5184486" y="1990575"/>
                </a:moveTo>
                <a:lnTo>
                  <a:pt x="5182672" y="1997824"/>
                </a:lnTo>
                <a:lnTo>
                  <a:pt x="5173491" y="2007840"/>
                </a:lnTo>
                <a:lnTo>
                  <a:pt x="5173436" y="2007061"/>
                </a:lnTo>
                <a:close/>
                <a:moveTo>
                  <a:pt x="10299618" y="1157316"/>
                </a:moveTo>
                <a:cubicBezTo>
                  <a:pt x="10358764" y="1186889"/>
                  <a:pt x="10334855" y="1162128"/>
                  <a:pt x="10345799" y="1249680"/>
                </a:cubicBezTo>
                <a:cubicBezTo>
                  <a:pt x="10336563" y="1255838"/>
                  <a:pt x="10319992" y="1257216"/>
                  <a:pt x="10318090" y="1268153"/>
                </a:cubicBezTo>
                <a:cubicBezTo>
                  <a:pt x="10279033" y="1492733"/>
                  <a:pt x="10367734" y="1422862"/>
                  <a:pt x="10281145" y="1480589"/>
                </a:cubicBezTo>
                <a:cubicBezTo>
                  <a:pt x="10278074" y="1449879"/>
                  <a:pt x="10262672" y="1300987"/>
                  <a:pt x="10262672" y="1277389"/>
                </a:cubicBezTo>
                <a:cubicBezTo>
                  <a:pt x="10262672" y="1249509"/>
                  <a:pt x="10268830" y="1221971"/>
                  <a:pt x="10271909" y="1194262"/>
                </a:cubicBezTo>
                <a:close/>
                <a:moveTo>
                  <a:pt x="3201428" y="879980"/>
                </a:moveTo>
                <a:lnTo>
                  <a:pt x="3201456" y="879992"/>
                </a:lnTo>
                <a:lnTo>
                  <a:pt x="3199840" y="880397"/>
                </a:lnTo>
                <a:cubicBezTo>
                  <a:pt x="3199445" y="880418"/>
                  <a:pt x="3200195" y="880148"/>
                  <a:pt x="3201428" y="879980"/>
                </a:cubicBezTo>
                <a:close/>
                <a:moveTo>
                  <a:pt x="4577897" y="624384"/>
                </a:moveTo>
                <a:lnTo>
                  <a:pt x="4577188" y="624877"/>
                </a:lnTo>
                <a:cubicBezTo>
                  <a:pt x="4574870" y="625424"/>
                  <a:pt x="4572565" y="625809"/>
                  <a:pt x="4575822" y="624907"/>
                </a:cubicBezTo>
                <a:close/>
                <a:moveTo>
                  <a:pt x="1683537" y="620991"/>
                </a:moveTo>
                <a:lnTo>
                  <a:pt x="1685209" y="645872"/>
                </a:lnTo>
                <a:cubicBezTo>
                  <a:pt x="1685836" y="653710"/>
                  <a:pt x="1686439" y="660215"/>
                  <a:pt x="1686943" y="665848"/>
                </a:cubicBezTo>
                <a:lnTo>
                  <a:pt x="1688035" y="679897"/>
                </a:lnTo>
                <a:lnTo>
                  <a:pt x="1689622" y="678569"/>
                </a:lnTo>
                <a:cubicBezTo>
                  <a:pt x="1696248" y="671028"/>
                  <a:pt x="1702885" y="661417"/>
                  <a:pt x="1709801" y="649316"/>
                </a:cubicBezTo>
                <a:cubicBezTo>
                  <a:pt x="1714630" y="640863"/>
                  <a:pt x="1715958" y="630843"/>
                  <a:pt x="1719038" y="621607"/>
                </a:cubicBezTo>
                <a:cubicBezTo>
                  <a:pt x="1709801" y="620067"/>
                  <a:pt x="1698631" y="621594"/>
                  <a:pt x="1688429" y="621587"/>
                </a:cubicBezTo>
                <a:close/>
                <a:moveTo>
                  <a:pt x="1231324" y="564319"/>
                </a:moveTo>
                <a:lnTo>
                  <a:pt x="1247982" y="575425"/>
                </a:lnTo>
                <a:cubicBezTo>
                  <a:pt x="1256690" y="579779"/>
                  <a:pt x="1267768" y="579003"/>
                  <a:pt x="1275691" y="584662"/>
                </a:cubicBezTo>
                <a:cubicBezTo>
                  <a:pt x="1289863" y="594785"/>
                  <a:pt x="1300322" y="609292"/>
                  <a:pt x="1312637" y="621607"/>
                </a:cubicBezTo>
                <a:lnTo>
                  <a:pt x="1318197" y="623831"/>
                </a:lnTo>
                <a:lnTo>
                  <a:pt x="1315585" y="615982"/>
                </a:lnTo>
                <a:cubicBezTo>
                  <a:pt x="1313486" y="609717"/>
                  <a:pt x="1310250" y="603865"/>
                  <a:pt x="1300745" y="594359"/>
                </a:cubicBezTo>
                <a:cubicBezTo>
                  <a:pt x="1291370" y="584985"/>
                  <a:pt x="1285680" y="577302"/>
                  <a:pt x="1274075" y="571499"/>
                </a:cubicBezTo>
                <a:cubicBezTo>
                  <a:pt x="1272278" y="570601"/>
                  <a:pt x="1262754" y="569014"/>
                  <a:pt x="1252725" y="567492"/>
                </a:cubicBezTo>
                <a:close/>
                <a:moveTo>
                  <a:pt x="2288691" y="533671"/>
                </a:moveTo>
                <a:lnTo>
                  <a:pt x="2291345" y="537209"/>
                </a:lnTo>
                <a:lnTo>
                  <a:pt x="2295155" y="539749"/>
                </a:lnTo>
                <a:lnTo>
                  <a:pt x="2287535" y="537209"/>
                </a:lnTo>
                <a:close/>
                <a:moveTo>
                  <a:pt x="2172074" y="516764"/>
                </a:moveTo>
                <a:lnTo>
                  <a:pt x="2161805" y="560069"/>
                </a:lnTo>
                <a:cubicBezTo>
                  <a:pt x="2158867" y="570516"/>
                  <a:pt x="2141485" y="552450"/>
                  <a:pt x="2131325" y="548639"/>
                </a:cubicBezTo>
                <a:lnTo>
                  <a:pt x="2124981" y="540180"/>
                </a:lnTo>
                <a:lnTo>
                  <a:pt x="2136108" y="536109"/>
                </a:lnTo>
                <a:cubicBezTo>
                  <a:pt x="2143245" y="533346"/>
                  <a:pt x="2150058" y="530315"/>
                  <a:pt x="2157995" y="525779"/>
                </a:cubicBezTo>
                <a:cubicBezTo>
                  <a:pt x="2161971" y="523508"/>
                  <a:pt x="2165422" y="520383"/>
                  <a:pt x="2169425" y="518159"/>
                </a:cubicBezTo>
                <a:close/>
                <a:moveTo>
                  <a:pt x="2344024" y="516359"/>
                </a:moveTo>
                <a:lnTo>
                  <a:pt x="2344623" y="520276"/>
                </a:lnTo>
                <a:cubicBezTo>
                  <a:pt x="2350645" y="545937"/>
                  <a:pt x="2357692" y="539837"/>
                  <a:pt x="2302775" y="544829"/>
                </a:cubicBezTo>
                <a:lnTo>
                  <a:pt x="2295155" y="539749"/>
                </a:lnTo>
                <a:lnTo>
                  <a:pt x="2298965" y="541019"/>
                </a:lnTo>
                <a:cubicBezTo>
                  <a:pt x="2302775" y="541654"/>
                  <a:pt x="2306585" y="541019"/>
                  <a:pt x="2310395" y="537209"/>
                </a:cubicBezTo>
                <a:cubicBezTo>
                  <a:pt x="2313235" y="534369"/>
                  <a:pt x="2312935" y="529589"/>
                  <a:pt x="2314205" y="525779"/>
                </a:cubicBezTo>
                <a:cubicBezTo>
                  <a:pt x="2322252" y="524439"/>
                  <a:pt x="2329099" y="524199"/>
                  <a:pt x="2335274" y="522509"/>
                </a:cubicBezTo>
                <a:close/>
                <a:moveTo>
                  <a:pt x="2366470" y="465100"/>
                </a:moveTo>
                <a:lnTo>
                  <a:pt x="2363735" y="476249"/>
                </a:lnTo>
                <a:cubicBezTo>
                  <a:pt x="2359472" y="487973"/>
                  <a:pt x="2360295" y="499885"/>
                  <a:pt x="2352305" y="510539"/>
                </a:cubicBezTo>
                <a:lnTo>
                  <a:pt x="2344024" y="516359"/>
                </a:lnTo>
                <a:lnTo>
                  <a:pt x="2341636" y="500726"/>
                </a:lnTo>
                <a:lnTo>
                  <a:pt x="2341909" y="472520"/>
                </a:lnTo>
                <a:lnTo>
                  <a:pt x="2344826" y="470756"/>
                </a:lnTo>
                <a:close/>
                <a:moveTo>
                  <a:pt x="2032265" y="457199"/>
                </a:moveTo>
                <a:cubicBezTo>
                  <a:pt x="2028455" y="462279"/>
                  <a:pt x="2026859" y="470431"/>
                  <a:pt x="2020835" y="472439"/>
                </a:cubicBezTo>
                <a:lnTo>
                  <a:pt x="2000837" y="476374"/>
                </a:lnTo>
                <a:lnTo>
                  <a:pt x="2055620" y="480554"/>
                </a:lnTo>
                <a:lnTo>
                  <a:pt x="2047505" y="472439"/>
                </a:lnTo>
                <a:cubicBezTo>
                  <a:pt x="2045277" y="469097"/>
                  <a:pt x="2046535" y="463849"/>
                  <a:pt x="2043695" y="461009"/>
                </a:cubicBezTo>
                <a:cubicBezTo>
                  <a:pt x="2040855" y="458169"/>
                  <a:pt x="2036075" y="458469"/>
                  <a:pt x="2032265" y="457199"/>
                </a:cubicBezTo>
                <a:close/>
                <a:moveTo>
                  <a:pt x="2370099" y="457158"/>
                </a:moveTo>
                <a:lnTo>
                  <a:pt x="2367545" y="464820"/>
                </a:lnTo>
                <a:lnTo>
                  <a:pt x="2366470" y="465100"/>
                </a:lnTo>
                <a:lnTo>
                  <a:pt x="2367445" y="461128"/>
                </a:lnTo>
                <a:close/>
                <a:moveTo>
                  <a:pt x="2417075" y="415290"/>
                </a:moveTo>
                <a:cubicBezTo>
                  <a:pt x="2428531" y="419108"/>
                  <a:pt x="2430087" y="418513"/>
                  <a:pt x="2439935" y="426719"/>
                </a:cubicBezTo>
                <a:cubicBezTo>
                  <a:pt x="2444074" y="430168"/>
                  <a:pt x="2446980" y="435018"/>
                  <a:pt x="2451365" y="438149"/>
                </a:cubicBezTo>
                <a:lnTo>
                  <a:pt x="2453709" y="439322"/>
                </a:lnTo>
                <a:lnTo>
                  <a:pt x="2424695" y="445769"/>
                </a:lnTo>
                <a:cubicBezTo>
                  <a:pt x="2408288" y="448006"/>
                  <a:pt x="2389976" y="442174"/>
                  <a:pt x="2375165" y="449579"/>
                </a:cubicBezTo>
                <a:lnTo>
                  <a:pt x="2370099" y="457158"/>
                </a:lnTo>
                <a:lnTo>
                  <a:pt x="2371355" y="453390"/>
                </a:lnTo>
                <a:cubicBezTo>
                  <a:pt x="2368213" y="449200"/>
                  <a:pt x="2361290" y="450375"/>
                  <a:pt x="2356115" y="449579"/>
                </a:cubicBezTo>
                <a:lnTo>
                  <a:pt x="2345624" y="448414"/>
                </a:lnTo>
                <a:lnTo>
                  <a:pt x="2348495" y="430529"/>
                </a:lnTo>
                <a:cubicBezTo>
                  <a:pt x="2350264" y="422694"/>
                  <a:pt x="2363432" y="424229"/>
                  <a:pt x="2371355" y="422909"/>
                </a:cubicBezTo>
                <a:close/>
                <a:moveTo>
                  <a:pt x="2227862" y="407547"/>
                </a:moveTo>
                <a:cubicBezTo>
                  <a:pt x="2241677" y="407444"/>
                  <a:pt x="2255697" y="409287"/>
                  <a:pt x="2276105" y="415290"/>
                </a:cubicBezTo>
                <a:cubicBezTo>
                  <a:pt x="2281274" y="416809"/>
                  <a:pt x="2283725" y="422909"/>
                  <a:pt x="2287535" y="426719"/>
                </a:cubicBezTo>
                <a:cubicBezTo>
                  <a:pt x="2287535" y="426719"/>
                  <a:pt x="2303374" y="430438"/>
                  <a:pt x="2310395" y="434339"/>
                </a:cubicBezTo>
                <a:cubicBezTo>
                  <a:pt x="2315105" y="436956"/>
                  <a:pt x="2318015" y="441959"/>
                  <a:pt x="2321825" y="445769"/>
                </a:cubicBezTo>
                <a:lnTo>
                  <a:pt x="2345624" y="448414"/>
                </a:lnTo>
                <a:lnTo>
                  <a:pt x="2341919" y="471496"/>
                </a:lnTo>
                <a:lnTo>
                  <a:pt x="2341909" y="472520"/>
                </a:lnTo>
                <a:lnTo>
                  <a:pt x="2329445" y="480059"/>
                </a:lnTo>
                <a:cubicBezTo>
                  <a:pt x="2324278" y="483750"/>
                  <a:pt x="2318338" y="486668"/>
                  <a:pt x="2314205" y="491489"/>
                </a:cubicBezTo>
                <a:cubicBezTo>
                  <a:pt x="2310509" y="495801"/>
                  <a:pt x="2309735" y="502003"/>
                  <a:pt x="2306585" y="506729"/>
                </a:cubicBezTo>
                <a:cubicBezTo>
                  <a:pt x="2291055" y="530024"/>
                  <a:pt x="2292515" y="522288"/>
                  <a:pt x="2290908" y="526889"/>
                </a:cubicBezTo>
                <a:lnTo>
                  <a:pt x="2288691" y="533671"/>
                </a:lnTo>
                <a:lnTo>
                  <a:pt x="2279915" y="521970"/>
                </a:lnTo>
                <a:cubicBezTo>
                  <a:pt x="2274424" y="518537"/>
                  <a:pt x="2267215" y="519429"/>
                  <a:pt x="2260865" y="518159"/>
                </a:cubicBezTo>
                <a:cubicBezTo>
                  <a:pt x="2250705" y="519429"/>
                  <a:pt x="2240425" y="523977"/>
                  <a:pt x="2230385" y="521970"/>
                </a:cubicBezTo>
                <a:cubicBezTo>
                  <a:pt x="2225895" y="521071"/>
                  <a:pt x="2225745" y="514017"/>
                  <a:pt x="2222765" y="510539"/>
                </a:cubicBezTo>
                <a:cubicBezTo>
                  <a:pt x="2218090" y="505084"/>
                  <a:pt x="2212605" y="500379"/>
                  <a:pt x="2207525" y="495299"/>
                </a:cubicBezTo>
                <a:cubicBezTo>
                  <a:pt x="2186425" y="511124"/>
                  <a:pt x="2196185" y="504604"/>
                  <a:pt x="2186902" y="508955"/>
                </a:cubicBezTo>
                <a:lnTo>
                  <a:pt x="2172074" y="516764"/>
                </a:lnTo>
                <a:lnTo>
                  <a:pt x="2175718" y="501395"/>
                </a:lnTo>
                <a:cubicBezTo>
                  <a:pt x="2195211" y="391783"/>
                  <a:pt x="2133023" y="459311"/>
                  <a:pt x="2180855" y="411479"/>
                </a:cubicBezTo>
                <a:cubicBezTo>
                  <a:pt x="2200440" y="409699"/>
                  <a:pt x="2214049" y="407650"/>
                  <a:pt x="2227862" y="407547"/>
                </a:cubicBezTo>
                <a:close/>
                <a:moveTo>
                  <a:pt x="9156775" y="267638"/>
                </a:moveTo>
                <a:cubicBezTo>
                  <a:pt x="9183697" y="267457"/>
                  <a:pt x="9210590" y="268256"/>
                  <a:pt x="9237436" y="270625"/>
                </a:cubicBezTo>
                <a:cubicBezTo>
                  <a:pt x="9250081" y="271741"/>
                  <a:pt x="9228199" y="294877"/>
                  <a:pt x="9228199" y="307571"/>
                </a:cubicBezTo>
                <a:cubicBezTo>
                  <a:pt x="9228199" y="323270"/>
                  <a:pt x="9233628" y="338523"/>
                  <a:pt x="9237436" y="353753"/>
                </a:cubicBezTo>
                <a:cubicBezTo>
                  <a:pt x="9239797" y="363198"/>
                  <a:pt x="9243593" y="372226"/>
                  <a:pt x="9246672" y="381462"/>
                </a:cubicBezTo>
                <a:cubicBezTo>
                  <a:pt x="9255908" y="384541"/>
                  <a:pt x="9264743" y="389321"/>
                  <a:pt x="9274381" y="390698"/>
                </a:cubicBezTo>
                <a:cubicBezTo>
                  <a:pt x="9308046" y="395507"/>
                  <a:pt x="9343123" y="391173"/>
                  <a:pt x="9375981" y="399935"/>
                </a:cubicBezTo>
                <a:cubicBezTo>
                  <a:pt x="9390855" y="403902"/>
                  <a:pt x="9400612" y="418408"/>
                  <a:pt x="9412927" y="427644"/>
                </a:cubicBezTo>
                <a:cubicBezTo>
                  <a:pt x="9412927" y="427644"/>
                  <a:pt x="9475281" y="436883"/>
                  <a:pt x="9505290" y="446116"/>
                </a:cubicBezTo>
                <a:cubicBezTo>
                  <a:pt x="9515900" y="449381"/>
                  <a:pt x="9522468" y="461079"/>
                  <a:pt x="9532999" y="464589"/>
                </a:cubicBezTo>
                <a:cubicBezTo>
                  <a:pt x="9550766" y="470511"/>
                  <a:pt x="9569735" y="472536"/>
                  <a:pt x="9588418" y="473825"/>
                </a:cubicBezTo>
                <a:cubicBezTo>
                  <a:pt x="9659129" y="478702"/>
                  <a:pt x="9730042" y="479983"/>
                  <a:pt x="9800854" y="483062"/>
                </a:cubicBezTo>
                <a:cubicBezTo>
                  <a:pt x="9825709" y="476848"/>
                  <a:pt x="9854047" y="472601"/>
                  <a:pt x="9874745" y="455353"/>
                </a:cubicBezTo>
                <a:cubicBezTo>
                  <a:pt x="9883273" y="448247"/>
                  <a:pt x="9882257" y="429398"/>
                  <a:pt x="9893218" y="427644"/>
                </a:cubicBezTo>
                <a:cubicBezTo>
                  <a:pt x="10062911" y="400493"/>
                  <a:pt x="10045620" y="398394"/>
                  <a:pt x="10133363" y="427644"/>
                </a:cubicBezTo>
                <a:cubicBezTo>
                  <a:pt x="10140067" y="428761"/>
                  <a:pt x="10201332" y="436011"/>
                  <a:pt x="10216490" y="446116"/>
                </a:cubicBezTo>
                <a:cubicBezTo>
                  <a:pt x="10227358" y="453362"/>
                  <a:pt x="10233122" y="466902"/>
                  <a:pt x="10244199" y="473825"/>
                </a:cubicBezTo>
                <a:cubicBezTo>
                  <a:pt x="10267386" y="488317"/>
                  <a:pt x="10300927" y="494935"/>
                  <a:pt x="10327327" y="501535"/>
                </a:cubicBezTo>
                <a:cubicBezTo>
                  <a:pt x="10555157" y="513850"/>
                  <a:pt x="10782811" y="530035"/>
                  <a:pt x="11010818" y="538480"/>
                </a:cubicBezTo>
                <a:cubicBezTo>
                  <a:pt x="11067125" y="540565"/>
                  <a:pt x="11067218" y="534747"/>
                  <a:pt x="11103181" y="510771"/>
                </a:cubicBezTo>
                <a:cubicBezTo>
                  <a:pt x="11127854" y="502547"/>
                  <a:pt x="11161303" y="489797"/>
                  <a:pt x="11186309" y="492298"/>
                </a:cubicBezTo>
                <a:cubicBezTo>
                  <a:pt x="11200009" y="493668"/>
                  <a:pt x="11210939" y="504613"/>
                  <a:pt x="11223254" y="510771"/>
                </a:cubicBezTo>
                <a:cubicBezTo>
                  <a:pt x="11260199" y="516929"/>
                  <a:pt x="11297527" y="521119"/>
                  <a:pt x="11334090" y="529244"/>
                </a:cubicBezTo>
                <a:cubicBezTo>
                  <a:pt x="11353098" y="533468"/>
                  <a:pt x="11370786" y="542367"/>
                  <a:pt x="11389509" y="547716"/>
                </a:cubicBezTo>
                <a:cubicBezTo>
                  <a:pt x="11413920" y="554691"/>
                  <a:pt x="11438906" y="559509"/>
                  <a:pt x="11463399" y="566189"/>
                </a:cubicBezTo>
                <a:cubicBezTo>
                  <a:pt x="11481821" y="571213"/>
                  <a:pt x="11513312" y="579733"/>
                  <a:pt x="11518818" y="603135"/>
                </a:cubicBezTo>
                <a:cubicBezTo>
                  <a:pt x="11540943" y="697167"/>
                  <a:pt x="11535014" y="704604"/>
                  <a:pt x="11518818" y="769389"/>
                </a:cubicBezTo>
                <a:cubicBezTo>
                  <a:pt x="11512660" y="778625"/>
                  <a:pt x="11509013" y="790163"/>
                  <a:pt x="11500345" y="797098"/>
                </a:cubicBezTo>
                <a:cubicBezTo>
                  <a:pt x="11492742" y="803180"/>
                  <a:pt x="11480737" y="800934"/>
                  <a:pt x="11472636" y="806335"/>
                </a:cubicBezTo>
                <a:cubicBezTo>
                  <a:pt x="11461768" y="813581"/>
                  <a:pt x="11454163" y="824808"/>
                  <a:pt x="11444927" y="834044"/>
                </a:cubicBezTo>
                <a:cubicBezTo>
                  <a:pt x="11359090" y="855502"/>
                  <a:pt x="11465826" y="829863"/>
                  <a:pt x="11352563" y="852516"/>
                </a:cubicBezTo>
                <a:cubicBezTo>
                  <a:pt x="11340115" y="855005"/>
                  <a:pt x="11327286" y="856753"/>
                  <a:pt x="11315618" y="861753"/>
                </a:cubicBezTo>
                <a:cubicBezTo>
                  <a:pt x="11305415" y="866126"/>
                  <a:pt x="11297547" y="874718"/>
                  <a:pt x="11287909" y="880225"/>
                </a:cubicBezTo>
                <a:cubicBezTo>
                  <a:pt x="11275954" y="887056"/>
                  <a:pt x="11262167" y="890694"/>
                  <a:pt x="11250963" y="898698"/>
                </a:cubicBezTo>
                <a:cubicBezTo>
                  <a:pt x="11240334" y="906290"/>
                  <a:pt x="11233289" y="918045"/>
                  <a:pt x="11223254" y="926407"/>
                </a:cubicBezTo>
                <a:cubicBezTo>
                  <a:pt x="11183547" y="959497"/>
                  <a:pt x="11209495" y="933287"/>
                  <a:pt x="11167836" y="954116"/>
                </a:cubicBezTo>
                <a:cubicBezTo>
                  <a:pt x="11157907" y="959080"/>
                  <a:pt x="11149363" y="966431"/>
                  <a:pt x="11140127" y="972589"/>
                </a:cubicBezTo>
                <a:cubicBezTo>
                  <a:pt x="11130891" y="975668"/>
                  <a:pt x="11121126" y="977471"/>
                  <a:pt x="11112418" y="981824"/>
                </a:cubicBezTo>
                <a:cubicBezTo>
                  <a:pt x="11095900" y="990084"/>
                  <a:pt x="11060308" y="1019644"/>
                  <a:pt x="11047763" y="1028007"/>
                </a:cubicBezTo>
                <a:cubicBezTo>
                  <a:pt x="11032826" y="1037965"/>
                  <a:pt x="11017638" y="1047687"/>
                  <a:pt x="11001581" y="1055716"/>
                </a:cubicBezTo>
                <a:cubicBezTo>
                  <a:pt x="10971536" y="1070739"/>
                  <a:pt x="10972629" y="1056959"/>
                  <a:pt x="10946163" y="1083425"/>
                </a:cubicBezTo>
                <a:cubicBezTo>
                  <a:pt x="10938313" y="1091275"/>
                  <a:pt x="10934797" y="1102607"/>
                  <a:pt x="10927690" y="1111135"/>
                </a:cubicBezTo>
                <a:cubicBezTo>
                  <a:pt x="10919328" y="1121170"/>
                  <a:pt x="10908482" y="1128926"/>
                  <a:pt x="10899981" y="1138844"/>
                </a:cubicBezTo>
                <a:cubicBezTo>
                  <a:pt x="10889963" y="1150532"/>
                  <a:pt x="10887206" y="1172056"/>
                  <a:pt x="10872272" y="1175789"/>
                </a:cubicBezTo>
                <a:cubicBezTo>
                  <a:pt x="10739231" y="1209049"/>
                  <a:pt x="10751456" y="1209159"/>
                  <a:pt x="10687545" y="1166553"/>
                </a:cubicBezTo>
                <a:cubicBezTo>
                  <a:pt x="10709690" y="1100117"/>
                  <a:pt x="10682822" y="1183082"/>
                  <a:pt x="10706018" y="1101898"/>
                </a:cubicBezTo>
                <a:cubicBezTo>
                  <a:pt x="10708693" y="1092537"/>
                  <a:pt x="10709172" y="1081792"/>
                  <a:pt x="10715254" y="1074189"/>
                </a:cubicBezTo>
                <a:cubicBezTo>
                  <a:pt x="10722189" y="1065521"/>
                  <a:pt x="10735114" y="1063565"/>
                  <a:pt x="10742963" y="1055716"/>
                </a:cubicBezTo>
                <a:cubicBezTo>
                  <a:pt x="10750812" y="1047866"/>
                  <a:pt x="10755278" y="1037243"/>
                  <a:pt x="10761436" y="1028007"/>
                </a:cubicBezTo>
                <a:cubicBezTo>
                  <a:pt x="10773751" y="1024928"/>
                  <a:pt x="10785892" y="1021042"/>
                  <a:pt x="10798381" y="1018771"/>
                </a:cubicBezTo>
                <a:cubicBezTo>
                  <a:pt x="10803641" y="1017815"/>
                  <a:pt x="10912748" y="1006550"/>
                  <a:pt x="10918454" y="991061"/>
                </a:cubicBezTo>
                <a:cubicBezTo>
                  <a:pt x="10936579" y="941865"/>
                  <a:pt x="10924611" y="886383"/>
                  <a:pt x="10927690" y="834044"/>
                </a:cubicBezTo>
                <a:cubicBezTo>
                  <a:pt x="10890996" y="824870"/>
                  <a:pt x="10876092" y="815926"/>
                  <a:pt x="10835327" y="834044"/>
                </a:cubicBezTo>
                <a:cubicBezTo>
                  <a:pt x="10823391" y="839349"/>
                  <a:pt x="10816854" y="852517"/>
                  <a:pt x="10807618" y="861753"/>
                </a:cubicBezTo>
                <a:lnTo>
                  <a:pt x="10779909" y="870989"/>
                </a:lnTo>
                <a:cubicBezTo>
                  <a:pt x="10746766" y="882036"/>
                  <a:pt x="10720689" y="911736"/>
                  <a:pt x="10696781" y="935644"/>
                </a:cubicBezTo>
                <a:cubicBezTo>
                  <a:pt x="10684945" y="938602"/>
                  <a:pt x="10645376" y="947490"/>
                  <a:pt x="10632127" y="954116"/>
                </a:cubicBezTo>
                <a:cubicBezTo>
                  <a:pt x="10608404" y="965978"/>
                  <a:pt x="10604349" y="979614"/>
                  <a:pt x="10576709" y="981824"/>
                </a:cubicBezTo>
                <a:cubicBezTo>
                  <a:pt x="10509122" y="987232"/>
                  <a:pt x="10441242" y="987983"/>
                  <a:pt x="10373509" y="991061"/>
                </a:cubicBezTo>
                <a:cubicBezTo>
                  <a:pt x="10327418" y="987770"/>
                  <a:pt x="10257956" y="969332"/>
                  <a:pt x="10207254" y="991061"/>
                </a:cubicBezTo>
                <a:cubicBezTo>
                  <a:pt x="10197051" y="995435"/>
                  <a:pt x="10188781" y="1003377"/>
                  <a:pt x="10179545" y="1009535"/>
                </a:cubicBezTo>
                <a:cubicBezTo>
                  <a:pt x="10167230" y="1012613"/>
                  <a:pt x="10155146" y="1016841"/>
                  <a:pt x="10142599" y="1018771"/>
                </a:cubicBezTo>
                <a:cubicBezTo>
                  <a:pt x="10115044" y="1023010"/>
                  <a:pt x="10079186" y="1008293"/>
                  <a:pt x="10059472" y="1028007"/>
                </a:cubicBezTo>
                <a:cubicBezTo>
                  <a:pt x="10039758" y="1047721"/>
                  <a:pt x="10053315" y="1083426"/>
                  <a:pt x="10050236" y="1111135"/>
                </a:cubicBezTo>
                <a:cubicBezTo>
                  <a:pt x="10065630" y="1114214"/>
                  <a:pt x="10081188" y="1116564"/>
                  <a:pt x="10096418" y="1120371"/>
                </a:cubicBezTo>
                <a:cubicBezTo>
                  <a:pt x="10129402" y="1128617"/>
                  <a:pt x="10152026" y="1142474"/>
                  <a:pt x="10179545" y="1166553"/>
                </a:cubicBezTo>
                <a:cubicBezTo>
                  <a:pt x="10187899" y="1173863"/>
                  <a:pt x="10190169" y="1186413"/>
                  <a:pt x="10198018" y="1194262"/>
                </a:cubicBezTo>
                <a:cubicBezTo>
                  <a:pt x="10238672" y="1234916"/>
                  <a:pt x="10252171" y="1206898"/>
                  <a:pt x="10244199" y="1286625"/>
                </a:cubicBezTo>
                <a:cubicBezTo>
                  <a:pt x="10243094" y="1297671"/>
                  <a:pt x="10230691" y="1304406"/>
                  <a:pt x="10225727" y="1314335"/>
                </a:cubicBezTo>
                <a:cubicBezTo>
                  <a:pt x="10221373" y="1323043"/>
                  <a:pt x="10219569" y="1332808"/>
                  <a:pt x="10216490" y="1342044"/>
                </a:cubicBezTo>
                <a:cubicBezTo>
                  <a:pt x="10207254" y="1351280"/>
                  <a:pt x="10198816" y="1361391"/>
                  <a:pt x="10188781" y="1369753"/>
                </a:cubicBezTo>
                <a:cubicBezTo>
                  <a:pt x="10175013" y="1381226"/>
                  <a:pt x="10123887" y="1409937"/>
                  <a:pt x="10114890" y="1415935"/>
                </a:cubicBezTo>
                <a:cubicBezTo>
                  <a:pt x="10102082" y="1424474"/>
                  <a:pt x="10090471" y="1434697"/>
                  <a:pt x="10077945" y="1443644"/>
                </a:cubicBezTo>
                <a:cubicBezTo>
                  <a:pt x="10068912" y="1450096"/>
                  <a:pt x="10059269" y="1455664"/>
                  <a:pt x="10050236" y="1462116"/>
                </a:cubicBezTo>
                <a:cubicBezTo>
                  <a:pt x="10037709" y="1471063"/>
                  <a:pt x="10027357" y="1483573"/>
                  <a:pt x="10013290" y="1489825"/>
                </a:cubicBezTo>
                <a:cubicBezTo>
                  <a:pt x="9943009" y="1521062"/>
                  <a:pt x="9985162" y="1471983"/>
                  <a:pt x="9948636" y="1526771"/>
                </a:cubicBezTo>
                <a:cubicBezTo>
                  <a:pt x="9948636" y="1526771"/>
                  <a:pt x="9898605" y="1536568"/>
                  <a:pt x="9874745" y="1545244"/>
                </a:cubicBezTo>
                <a:cubicBezTo>
                  <a:pt x="9856359" y="1551930"/>
                  <a:pt x="9817520" y="1589517"/>
                  <a:pt x="9810090" y="1600662"/>
                </a:cubicBezTo>
                <a:cubicBezTo>
                  <a:pt x="9800893" y="1614457"/>
                  <a:pt x="9797775" y="1631450"/>
                  <a:pt x="9791618" y="1646844"/>
                </a:cubicBezTo>
                <a:cubicBezTo>
                  <a:pt x="9794697" y="1656080"/>
                  <a:pt x="9798742" y="1665049"/>
                  <a:pt x="9800854" y="1674553"/>
                </a:cubicBezTo>
                <a:cubicBezTo>
                  <a:pt x="9804916" y="1692835"/>
                  <a:pt x="9804168" y="1712205"/>
                  <a:pt x="9810090" y="1729971"/>
                </a:cubicBezTo>
                <a:cubicBezTo>
                  <a:pt x="9812791" y="1738074"/>
                  <a:pt x="9855616" y="1793750"/>
                  <a:pt x="9856272" y="1794625"/>
                </a:cubicBezTo>
                <a:cubicBezTo>
                  <a:pt x="9871666" y="1797704"/>
                  <a:pt x="9888824" y="1796073"/>
                  <a:pt x="9902454" y="1803862"/>
                </a:cubicBezTo>
                <a:cubicBezTo>
                  <a:pt x="9912092" y="1809370"/>
                  <a:pt x="9917662" y="1820961"/>
                  <a:pt x="9920927" y="1831570"/>
                </a:cubicBezTo>
                <a:lnTo>
                  <a:pt x="9940656" y="1877655"/>
                </a:lnTo>
                <a:lnTo>
                  <a:pt x="9981211" y="1874515"/>
                </a:lnTo>
                <a:cubicBezTo>
                  <a:pt x="9995149" y="1873436"/>
                  <a:pt x="10009003" y="1871896"/>
                  <a:pt x="10022527" y="1868515"/>
                </a:cubicBezTo>
                <a:cubicBezTo>
                  <a:pt x="10033296" y="1865823"/>
                  <a:pt x="10040307" y="1855007"/>
                  <a:pt x="10050236" y="1850043"/>
                </a:cubicBezTo>
                <a:cubicBezTo>
                  <a:pt x="10058944" y="1845689"/>
                  <a:pt x="10068996" y="1844641"/>
                  <a:pt x="10077945" y="1840806"/>
                </a:cubicBezTo>
                <a:cubicBezTo>
                  <a:pt x="10106748" y="1828462"/>
                  <a:pt x="10123963" y="1820716"/>
                  <a:pt x="10142599" y="1794625"/>
                </a:cubicBezTo>
                <a:cubicBezTo>
                  <a:pt x="10150602" y="1783421"/>
                  <a:pt x="10154241" y="1769634"/>
                  <a:pt x="10161072" y="1757680"/>
                </a:cubicBezTo>
                <a:cubicBezTo>
                  <a:pt x="10166580" y="1748042"/>
                  <a:pt x="10173387" y="1739207"/>
                  <a:pt x="10179545" y="1729971"/>
                </a:cubicBezTo>
                <a:cubicBezTo>
                  <a:pt x="10193963" y="1708344"/>
                  <a:pt x="10201471" y="1654396"/>
                  <a:pt x="10207254" y="1628371"/>
                </a:cubicBezTo>
                <a:cubicBezTo>
                  <a:pt x="10221693" y="1563392"/>
                  <a:pt x="10210296" y="1617724"/>
                  <a:pt x="10225727" y="1563716"/>
                </a:cubicBezTo>
                <a:cubicBezTo>
                  <a:pt x="10229214" y="1551510"/>
                  <a:pt x="10225475" y="1535204"/>
                  <a:pt x="10234963" y="1526771"/>
                </a:cubicBezTo>
                <a:cubicBezTo>
                  <a:pt x="10255545" y="1508476"/>
                  <a:pt x="10284224" y="1502140"/>
                  <a:pt x="10308854" y="1489825"/>
                </a:cubicBezTo>
                <a:cubicBezTo>
                  <a:pt x="10311933" y="1494443"/>
                  <a:pt x="10313347" y="1506351"/>
                  <a:pt x="10327327" y="1517535"/>
                </a:cubicBezTo>
                <a:cubicBezTo>
                  <a:pt x="10335995" y="1524470"/>
                  <a:pt x="10339642" y="1536008"/>
                  <a:pt x="10345799" y="1545244"/>
                </a:cubicBezTo>
                <a:cubicBezTo>
                  <a:pt x="10315011" y="1548323"/>
                  <a:pt x="10268347" y="1527369"/>
                  <a:pt x="10253436" y="1554480"/>
                </a:cubicBezTo>
                <a:cubicBezTo>
                  <a:pt x="10225206" y="1605807"/>
                  <a:pt x="10249502" y="1671634"/>
                  <a:pt x="10244199" y="1729971"/>
                </a:cubicBezTo>
                <a:cubicBezTo>
                  <a:pt x="10243318" y="1739667"/>
                  <a:pt x="10237638" y="1748319"/>
                  <a:pt x="10234963" y="1757680"/>
                </a:cubicBezTo>
                <a:cubicBezTo>
                  <a:pt x="10231476" y="1769886"/>
                  <a:pt x="10228806" y="1782310"/>
                  <a:pt x="10225727" y="1794625"/>
                </a:cubicBezTo>
                <a:cubicBezTo>
                  <a:pt x="10225727" y="1794625"/>
                  <a:pt x="10199563" y="1830635"/>
                  <a:pt x="10188781" y="1850043"/>
                </a:cubicBezTo>
                <a:cubicBezTo>
                  <a:pt x="10184053" y="1858554"/>
                  <a:pt x="10182624" y="1868516"/>
                  <a:pt x="10179545" y="1877752"/>
                </a:cubicBezTo>
                <a:cubicBezTo>
                  <a:pt x="10167230" y="1890067"/>
                  <a:pt x="10154068" y="1901590"/>
                  <a:pt x="10142599" y="1914697"/>
                </a:cubicBezTo>
                <a:cubicBezTo>
                  <a:pt x="10132462" y="1926282"/>
                  <a:pt x="10129258" y="1946117"/>
                  <a:pt x="10114890" y="1951643"/>
                </a:cubicBezTo>
                <a:cubicBezTo>
                  <a:pt x="10042952" y="1979312"/>
                  <a:pt x="10035016" y="1967123"/>
                  <a:pt x="9985581" y="1942406"/>
                </a:cubicBezTo>
                <a:cubicBezTo>
                  <a:pt x="9973141" y="1939296"/>
                  <a:pt x="9960673" y="1938380"/>
                  <a:pt x="9950622" y="1934081"/>
                </a:cubicBezTo>
                <a:lnTo>
                  <a:pt x="9938006" y="1924655"/>
                </a:lnTo>
                <a:lnTo>
                  <a:pt x="9914291" y="1936919"/>
                </a:lnTo>
                <a:cubicBezTo>
                  <a:pt x="9885910" y="1942787"/>
                  <a:pt x="9849345" y="1930861"/>
                  <a:pt x="9819327" y="1933170"/>
                </a:cubicBezTo>
                <a:cubicBezTo>
                  <a:pt x="9736949" y="1900219"/>
                  <a:pt x="9789736" y="1936291"/>
                  <a:pt x="9754672" y="1822335"/>
                </a:cubicBezTo>
                <a:cubicBezTo>
                  <a:pt x="9751407" y="1811725"/>
                  <a:pt x="9740572" y="1804828"/>
                  <a:pt x="9736199" y="1794625"/>
                </a:cubicBezTo>
                <a:cubicBezTo>
                  <a:pt x="9731199" y="1782957"/>
                  <a:pt x="9730042" y="1769995"/>
                  <a:pt x="9726963" y="1757680"/>
                </a:cubicBezTo>
                <a:cubicBezTo>
                  <a:pt x="9726963" y="1757680"/>
                  <a:pt x="9704638" y="1718970"/>
                  <a:pt x="9690018" y="1702262"/>
                </a:cubicBezTo>
                <a:cubicBezTo>
                  <a:pt x="9682708" y="1693908"/>
                  <a:pt x="9670837" y="1690895"/>
                  <a:pt x="9662309" y="1683789"/>
                </a:cubicBezTo>
                <a:cubicBezTo>
                  <a:pt x="9652274" y="1675427"/>
                  <a:pt x="9643836" y="1665316"/>
                  <a:pt x="9634599" y="1656080"/>
                </a:cubicBezTo>
                <a:cubicBezTo>
                  <a:pt x="9553532" y="1644499"/>
                  <a:pt x="9590158" y="1654929"/>
                  <a:pt x="9523763" y="1628371"/>
                </a:cubicBezTo>
                <a:cubicBezTo>
                  <a:pt x="9503149" y="1620125"/>
                  <a:pt x="9490115" y="1595779"/>
                  <a:pt x="9468345" y="1591425"/>
                </a:cubicBezTo>
                <a:cubicBezTo>
                  <a:pt x="9454843" y="1588725"/>
                  <a:pt x="9443714" y="1603740"/>
                  <a:pt x="9431399" y="1609898"/>
                </a:cubicBezTo>
                <a:cubicBezTo>
                  <a:pt x="9440636" y="1612977"/>
                  <a:pt x="9450401" y="1614781"/>
                  <a:pt x="9459109" y="1619135"/>
                </a:cubicBezTo>
                <a:cubicBezTo>
                  <a:pt x="9551864" y="1665512"/>
                  <a:pt x="9410419" y="1607504"/>
                  <a:pt x="9523763" y="1656080"/>
                </a:cubicBezTo>
                <a:cubicBezTo>
                  <a:pt x="9532712" y="1659915"/>
                  <a:pt x="9549111" y="1655871"/>
                  <a:pt x="9551472" y="1665316"/>
                </a:cubicBezTo>
                <a:cubicBezTo>
                  <a:pt x="9605338" y="1880775"/>
                  <a:pt x="9524509" y="1749560"/>
                  <a:pt x="9579181" y="1831570"/>
                </a:cubicBezTo>
                <a:cubicBezTo>
                  <a:pt x="9606889" y="1850042"/>
                  <a:pt x="9609969" y="1846965"/>
                  <a:pt x="9625363" y="1877752"/>
                </a:cubicBezTo>
                <a:cubicBezTo>
                  <a:pt x="9629717" y="1886460"/>
                  <a:pt x="9629198" y="1897360"/>
                  <a:pt x="9634599" y="1905461"/>
                </a:cubicBezTo>
                <a:cubicBezTo>
                  <a:pt x="9641845" y="1916329"/>
                  <a:pt x="9658943" y="1920549"/>
                  <a:pt x="9662309" y="1933170"/>
                </a:cubicBezTo>
                <a:cubicBezTo>
                  <a:pt x="9671862" y="1968992"/>
                  <a:pt x="9668466" y="2007061"/>
                  <a:pt x="9671545" y="2044006"/>
                </a:cubicBezTo>
                <a:cubicBezTo>
                  <a:pt x="9658031" y="2064276"/>
                  <a:pt x="9642412" y="2085223"/>
                  <a:pt x="9634599" y="2108661"/>
                </a:cubicBezTo>
                <a:cubicBezTo>
                  <a:pt x="9629635" y="2123554"/>
                  <a:pt x="9628442" y="2139449"/>
                  <a:pt x="9625363" y="2154843"/>
                </a:cubicBezTo>
                <a:cubicBezTo>
                  <a:pt x="9619205" y="2164079"/>
                  <a:pt x="9614740" y="2174703"/>
                  <a:pt x="9606890" y="2182552"/>
                </a:cubicBezTo>
                <a:cubicBezTo>
                  <a:pt x="9599041" y="2190401"/>
                  <a:pt x="9584688" y="2191386"/>
                  <a:pt x="9579181" y="2201024"/>
                </a:cubicBezTo>
                <a:cubicBezTo>
                  <a:pt x="9571392" y="2214654"/>
                  <a:pt x="9573024" y="2231812"/>
                  <a:pt x="9569945" y="2247206"/>
                </a:cubicBezTo>
                <a:cubicBezTo>
                  <a:pt x="9569945" y="2247206"/>
                  <a:pt x="9534385" y="2274223"/>
                  <a:pt x="9514527" y="2284152"/>
                </a:cubicBezTo>
                <a:cubicBezTo>
                  <a:pt x="9440098" y="2321366"/>
                  <a:pt x="9512087" y="2258882"/>
                  <a:pt x="9449872" y="2321097"/>
                </a:cubicBezTo>
                <a:cubicBezTo>
                  <a:pt x="9335957" y="2327255"/>
                  <a:pt x="9221889" y="2331038"/>
                  <a:pt x="9108127" y="2339570"/>
                </a:cubicBezTo>
                <a:cubicBezTo>
                  <a:pt x="9098552" y="2340288"/>
                  <a:pt x="9055835" y="2357120"/>
                  <a:pt x="9052709" y="2367279"/>
                </a:cubicBezTo>
                <a:cubicBezTo>
                  <a:pt x="9042708" y="2399782"/>
                  <a:pt x="9046551" y="2435012"/>
                  <a:pt x="9043472" y="2468879"/>
                </a:cubicBezTo>
                <a:cubicBezTo>
                  <a:pt x="9072746" y="2512790"/>
                  <a:pt x="9058435" y="2486057"/>
                  <a:pt x="9080418" y="2552006"/>
                </a:cubicBezTo>
                <a:cubicBezTo>
                  <a:pt x="9092733" y="2558164"/>
                  <a:pt x="9106786" y="2561664"/>
                  <a:pt x="9117363" y="2570479"/>
                </a:cubicBezTo>
                <a:cubicBezTo>
                  <a:pt x="9125891" y="2577586"/>
                  <a:pt x="9134400" y="2587180"/>
                  <a:pt x="9135836" y="2598188"/>
                </a:cubicBezTo>
                <a:cubicBezTo>
                  <a:pt x="9158800" y="2774242"/>
                  <a:pt x="9176899" y="2735175"/>
                  <a:pt x="9126599" y="2810624"/>
                </a:cubicBezTo>
                <a:cubicBezTo>
                  <a:pt x="9098067" y="2814191"/>
                  <a:pt x="9054676" y="2830408"/>
                  <a:pt x="9024999" y="2810624"/>
                </a:cubicBezTo>
                <a:cubicBezTo>
                  <a:pt x="9014131" y="2803378"/>
                  <a:pt x="9006526" y="2792151"/>
                  <a:pt x="8997290" y="2782915"/>
                </a:cubicBezTo>
                <a:cubicBezTo>
                  <a:pt x="8984975" y="2776758"/>
                  <a:pt x="8970081" y="2774179"/>
                  <a:pt x="8960345" y="2764443"/>
                </a:cubicBezTo>
                <a:cubicBezTo>
                  <a:pt x="8953461" y="2757559"/>
                  <a:pt x="8952851" y="2746313"/>
                  <a:pt x="8951109" y="2736734"/>
                </a:cubicBezTo>
                <a:cubicBezTo>
                  <a:pt x="8946669" y="2712312"/>
                  <a:pt x="8944951" y="2687473"/>
                  <a:pt x="8941872" y="2662843"/>
                </a:cubicBezTo>
                <a:cubicBezTo>
                  <a:pt x="8935714" y="2650528"/>
                  <a:pt x="8933135" y="2635633"/>
                  <a:pt x="8923399" y="2625897"/>
                </a:cubicBezTo>
                <a:cubicBezTo>
                  <a:pt x="8916515" y="2619013"/>
                  <a:pt x="8900044" y="2607953"/>
                  <a:pt x="8895690" y="2616661"/>
                </a:cubicBezTo>
                <a:cubicBezTo>
                  <a:pt x="8883222" y="2641597"/>
                  <a:pt x="8889533" y="2672079"/>
                  <a:pt x="8886454" y="2699788"/>
                </a:cubicBezTo>
                <a:cubicBezTo>
                  <a:pt x="8889533" y="2715182"/>
                  <a:pt x="8890178" y="2731271"/>
                  <a:pt x="8895690" y="2745970"/>
                </a:cubicBezTo>
                <a:cubicBezTo>
                  <a:pt x="8899588" y="2756364"/>
                  <a:pt x="8909199" y="2763750"/>
                  <a:pt x="8914163" y="2773679"/>
                </a:cubicBezTo>
                <a:cubicBezTo>
                  <a:pt x="8918517" y="2782387"/>
                  <a:pt x="8920320" y="2792152"/>
                  <a:pt x="8923399" y="2801388"/>
                </a:cubicBezTo>
                <a:cubicBezTo>
                  <a:pt x="8929557" y="2810624"/>
                  <a:pt x="8936908" y="2819168"/>
                  <a:pt x="8941872" y="2829097"/>
                </a:cubicBezTo>
                <a:cubicBezTo>
                  <a:pt x="8976163" y="2897678"/>
                  <a:pt x="8963071" y="2916171"/>
                  <a:pt x="8969581" y="3013824"/>
                </a:cubicBezTo>
                <a:cubicBezTo>
                  <a:pt x="8972660" y="3023061"/>
                  <a:pt x="8973417" y="3033433"/>
                  <a:pt x="8978818" y="3041534"/>
                </a:cubicBezTo>
                <a:cubicBezTo>
                  <a:pt x="8986064" y="3052402"/>
                  <a:pt x="8998165" y="3059208"/>
                  <a:pt x="9006527" y="3069243"/>
                </a:cubicBezTo>
                <a:cubicBezTo>
                  <a:pt x="9013633" y="3077771"/>
                  <a:pt x="9018842" y="3087716"/>
                  <a:pt x="9024999" y="3096952"/>
                </a:cubicBezTo>
                <a:cubicBezTo>
                  <a:pt x="9034236" y="3103109"/>
                  <a:pt x="9042780" y="3110460"/>
                  <a:pt x="9052709" y="3115424"/>
                </a:cubicBezTo>
                <a:cubicBezTo>
                  <a:pt x="9070584" y="3124361"/>
                  <a:pt x="9103352" y="3123721"/>
                  <a:pt x="9108127" y="3152370"/>
                </a:cubicBezTo>
                <a:cubicBezTo>
                  <a:pt x="9109952" y="3163320"/>
                  <a:pt x="9092062" y="3169243"/>
                  <a:pt x="9089654" y="3180079"/>
                </a:cubicBezTo>
                <a:cubicBezTo>
                  <a:pt x="9079547" y="3225560"/>
                  <a:pt x="9077339" y="3272442"/>
                  <a:pt x="9071181" y="3318624"/>
                </a:cubicBezTo>
                <a:cubicBezTo>
                  <a:pt x="9077339" y="3327861"/>
                  <a:pt x="9080986" y="3339399"/>
                  <a:pt x="9089654" y="3346334"/>
                </a:cubicBezTo>
                <a:cubicBezTo>
                  <a:pt x="9097256" y="3352416"/>
                  <a:pt x="9108655" y="3351216"/>
                  <a:pt x="9117363" y="3355570"/>
                </a:cubicBezTo>
                <a:cubicBezTo>
                  <a:pt x="9127292" y="3360534"/>
                  <a:pt x="9135836" y="3367885"/>
                  <a:pt x="9145072" y="3374043"/>
                </a:cubicBezTo>
                <a:lnTo>
                  <a:pt x="9209727" y="3383279"/>
                </a:lnTo>
                <a:cubicBezTo>
                  <a:pt x="9275574" y="3392685"/>
                  <a:pt x="9266239" y="3398106"/>
                  <a:pt x="9311327" y="3410988"/>
                </a:cubicBezTo>
                <a:cubicBezTo>
                  <a:pt x="9323533" y="3414475"/>
                  <a:pt x="9337251" y="3413926"/>
                  <a:pt x="9348272" y="3420224"/>
                </a:cubicBezTo>
                <a:cubicBezTo>
                  <a:pt x="9359613" y="3426705"/>
                  <a:pt x="9366745" y="3438697"/>
                  <a:pt x="9375981" y="3447934"/>
                </a:cubicBezTo>
                <a:lnTo>
                  <a:pt x="9403690" y="3457170"/>
                </a:lnTo>
                <a:lnTo>
                  <a:pt x="9459109" y="3475643"/>
                </a:lnTo>
                <a:cubicBezTo>
                  <a:pt x="9477582" y="3481800"/>
                  <a:pt x="9495741" y="3488992"/>
                  <a:pt x="9514527" y="3494115"/>
                </a:cubicBezTo>
                <a:cubicBezTo>
                  <a:pt x="9529673" y="3498246"/>
                  <a:pt x="9547079" y="3495563"/>
                  <a:pt x="9560709" y="3503352"/>
                </a:cubicBezTo>
                <a:cubicBezTo>
                  <a:pt x="9570347" y="3508860"/>
                  <a:pt x="9570513" y="3524127"/>
                  <a:pt x="9579181" y="3531061"/>
                </a:cubicBezTo>
                <a:cubicBezTo>
                  <a:pt x="9586783" y="3537143"/>
                  <a:pt x="9604529" y="3530852"/>
                  <a:pt x="9606890" y="3540297"/>
                </a:cubicBezTo>
                <a:cubicBezTo>
                  <a:pt x="9609582" y="3551066"/>
                  <a:pt x="9594575" y="3558770"/>
                  <a:pt x="9588418" y="3568006"/>
                </a:cubicBezTo>
                <a:cubicBezTo>
                  <a:pt x="9566866" y="3564927"/>
                  <a:pt x="9545111" y="3563039"/>
                  <a:pt x="9523763" y="3558770"/>
                </a:cubicBezTo>
                <a:cubicBezTo>
                  <a:pt x="9488925" y="3551803"/>
                  <a:pt x="9472381" y="3533752"/>
                  <a:pt x="9440636" y="3512588"/>
                </a:cubicBezTo>
                <a:cubicBezTo>
                  <a:pt x="9415155" y="3509403"/>
                  <a:pt x="9367516" y="3508355"/>
                  <a:pt x="9339036" y="3494115"/>
                </a:cubicBezTo>
                <a:cubicBezTo>
                  <a:pt x="9329107" y="3489151"/>
                  <a:pt x="9320563" y="3481800"/>
                  <a:pt x="9311327" y="3475643"/>
                </a:cubicBezTo>
                <a:cubicBezTo>
                  <a:pt x="9274792" y="3471797"/>
                  <a:pt x="9167035" y="3473180"/>
                  <a:pt x="9108127" y="3447934"/>
                </a:cubicBezTo>
                <a:cubicBezTo>
                  <a:pt x="9095471" y="3442510"/>
                  <a:pt x="9082385" y="3437464"/>
                  <a:pt x="9071181" y="3429461"/>
                </a:cubicBezTo>
                <a:cubicBezTo>
                  <a:pt x="9060552" y="3421869"/>
                  <a:pt x="9053507" y="3410114"/>
                  <a:pt x="9043472" y="3401752"/>
                </a:cubicBezTo>
                <a:cubicBezTo>
                  <a:pt x="9034944" y="3394645"/>
                  <a:pt x="9022987" y="3391707"/>
                  <a:pt x="9015763" y="3383279"/>
                </a:cubicBezTo>
                <a:cubicBezTo>
                  <a:pt x="9004080" y="3369649"/>
                  <a:pt x="8997290" y="3352491"/>
                  <a:pt x="8988054" y="3337097"/>
                </a:cubicBezTo>
                <a:cubicBezTo>
                  <a:pt x="8975739" y="3330939"/>
                  <a:pt x="8959924" y="3329201"/>
                  <a:pt x="8951109" y="3318624"/>
                </a:cubicBezTo>
                <a:cubicBezTo>
                  <a:pt x="8949920" y="3317197"/>
                  <a:pt x="8937903" y="3259237"/>
                  <a:pt x="8932636" y="3253970"/>
                </a:cubicBezTo>
                <a:cubicBezTo>
                  <a:pt x="8875569" y="3196903"/>
                  <a:pt x="8908114" y="3272770"/>
                  <a:pt x="8886454" y="3207788"/>
                </a:cubicBezTo>
                <a:lnTo>
                  <a:pt x="8867981" y="3180079"/>
                </a:lnTo>
                <a:cubicBezTo>
                  <a:pt x="8860735" y="3169211"/>
                  <a:pt x="8849508" y="3161606"/>
                  <a:pt x="8840272" y="3152370"/>
                </a:cubicBezTo>
                <a:cubicBezTo>
                  <a:pt x="8821799" y="3133897"/>
                  <a:pt x="8801174" y="3117352"/>
                  <a:pt x="8784854" y="3096952"/>
                </a:cubicBezTo>
                <a:cubicBezTo>
                  <a:pt x="8759225" y="3064916"/>
                  <a:pt x="8772716" y="3063439"/>
                  <a:pt x="8757145" y="3032297"/>
                </a:cubicBezTo>
                <a:cubicBezTo>
                  <a:pt x="8752181" y="3022368"/>
                  <a:pt x="8744830" y="3013824"/>
                  <a:pt x="8738672" y="3004588"/>
                </a:cubicBezTo>
                <a:lnTo>
                  <a:pt x="8784854" y="2986115"/>
                </a:lnTo>
                <a:cubicBezTo>
                  <a:pt x="8805467" y="2977870"/>
                  <a:pt x="8817271" y="2952432"/>
                  <a:pt x="8821799" y="2930697"/>
                </a:cubicBezTo>
                <a:cubicBezTo>
                  <a:pt x="8833119" y="2876360"/>
                  <a:pt x="8827957" y="2819861"/>
                  <a:pt x="8831036" y="2764443"/>
                </a:cubicBezTo>
                <a:cubicBezTo>
                  <a:pt x="8831036" y="2764443"/>
                  <a:pt x="8818272" y="2715290"/>
                  <a:pt x="8812563" y="2690552"/>
                </a:cubicBezTo>
                <a:cubicBezTo>
                  <a:pt x="8809033" y="2675255"/>
                  <a:pt x="8806406" y="2659764"/>
                  <a:pt x="8803327" y="2644370"/>
                </a:cubicBezTo>
                <a:lnTo>
                  <a:pt x="8784854" y="2616661"/>
                </a:lnTo>
                <a:cubicBezTo>
                  <a:pt x="8768652" y="2592359"/>
                  <a:pt x="8770207" y="2559658"/>
                  <a:pt x="8757145" y="2533534"/>
                </a:cubicBezTo>
                <a:cubicBezTo>
                  <a:pt x="8751303" y="2521851"/>
                  <a:pt x="8738672" y="2515061"/>
                  <a:pt x="8729436" y="2505824"/>
                </a:cubicBezTo>
                <a:cubicBezTo>
                  <a:pt x="8717121" y="2502745"/>
                  <a:pt x="8704696" y="2500075"/>
                  <a:pt x="8692490" y="2496588"/>
                </a:cubicBezTo>
                <a:cubicBezTo>
                  <a:pt x="8683129" y="2493913"/>
                  <a:pt x="8670863" y="2494955"/>
                  <a:pt x="8664781" y="2487352"/>
                </a:cubicBezTo>
                <a:cubicBezTo>
                  <a:pt x="8656851" y="2477439"/>
                  <a:pt x="8662586" y="2460968"/>
                  <a:pt x="8655545" y="2450406"/>
                </a:cubicBezTo>
                <a:cubicBezTo>
                  <a:pt x="8649388" y="2441170"/>
                  <a:pt x="8632800" y="2441863"/>
                  <a:pt x="8627836" y="2431934"/>
                </a:cubicBezTo>
                <a:cubicBezTo>
                  <a:pt x="8619461" y="2415183"/>
                  <a:pt x="8621678" y="2394988"/>
                  <a:pt x="8618599" y="2376515"/>
                </a:cubicBezTo>
                <a:cubicBezTo>
                  <a:pt x="8609363" y="2367279"/>
                  <a:pt x="8599252" y="2358841"/>
                  <a:pt x="8590890" y="2348806"/>
                </a:cubicBezTo>
                <a:cubicBezTo>
                  <a:pt x="8583784" y="2340278"/>
                  <a:pt x="8583303" y="2323274"/>
                  <a:pt x="8572418" y="2321097"/>
                </a:cubicBezTo>
                <a:cubicBezTo>
                  <a:pt x="8561533" y="2318920"/>
                  <a:pt x="8553945" y="2333412"/>
                  <a:pt x="8544709" y="2339570"/>
                </a:cubicBezTo>
                <a:cubicBezTo>
                  <a:pt x="8506650" y="2352255"/>
                  <a:pt x="8500671" y="2351548"/>
                  <a:pt x="8461581" y="2385752"/>
                </a:cubicBezTo>
                <a:cubicBezTo>
                  <a:pt x="8453227" y="2393062"/>
                  <a:pt x="8451777" y="2406527"/>
                  <a:pt x="8443109" y="2413461"/>
                </a:cubicBezTo>
                <a:cubicBezTo>
                  <a:pt x="8411242" y="2438954"/>
                  <a:pt x="8412931" y="2428338"/>
                  <a:pt x="8415969" y="2421275"/>
                </a:cubicBezTo>
                <a:lnTo>
                  <a:pt x="8417281" y="2418682"/>
                </a:lnTo>
                <a:lnTo>
                  <a:pt x="8417513" y="2418303"/>
                </a:lnTo>
                <a:cubicBezTo>
                  <a:pt x="8418429" y="2416702"/>
                  <a:pt x="8418423" y="2416562"/>
                  <a:pt x="8417998" y="2417264"/>
                </a:cubicBezTo>
                <a:lnTo>
                  <a:pt x="8417281" y="2418682"/>
                </a:lnTo>
                <a:lnTo>
                  <a:pt x="8411496" y="2428111"/>
                </a:lnTo>
                <a:cubicBezTo>
                  <a:pt x="8408233" y="2433255"/>
                  <a:pt x="8403544" y="2440480"/>
                  <a:pt x="8396927" y="2450406"/>
                </a:cubicBezTo>
                <a:cubicBezTo>
                  <a:pt x="8323670" y="2474827"/>
                  <a:pt x="8420587" y="2437929"/>
                  <a:pt x="8341509" y="2487352"/>
                </a:cubicBezTo>
                <a:cubicBezTo>
                  <a:pt x="8281055" y="2525135"/>
                  <a:pt x="8303643" y="2480878"/>
                  <a:pt x="8286090" y="2533534"/>
                </a:cubicBezTo>
                <a:cubicBezTo>
                  <a:pt x="8270696" y="2542770"/>
                  <a:pt x="8251731" y="2547733"/>
                  <a:pt x="8239909" y="2561243"/>
                </a:cubicBezTo>
                <a:cubicBezTo>
                  <a:pt x="8209031" y="2596532"/>
                  <a:pt x="8213119" y="2723850"/>
                  <a:pt x="8212199" y="2736734"/>
                </a:cubicBezTo>
                <a:lnTo>
                  <a:pt x="8249145" y="2792152"/>
                </a:lnTo>
                <a:cubicBezTo>
                  <a:pt x="8270977" y="2824899"/>
                  <a:pt x="8273282" y="2898545"/>
                  <a:pt x="8276854" y="2930697"/>
                </a:cubicBezTo>
                <a:cubicBezTo>
                  <a:pt x="8255302" y="2936855"/>
                  <a:pt x="8234440" y="2951950"/>
                  <a:pt x="8212199" y="2949170"/>
                </a:cubicBezTo>
                <a:cubicBezTo>
                  <a:pt x="8202538" y="2947962"/>
                  <a:pt x="8202423" y="2931182"/>
                  <a:pt x="8202963" y="2921461"/>
                </a:cubicBezTo>
                <a:cubicBezTo>
                  <a:pt x="8205548" y="2874942"/>
                  <a:pt x="8215278" y="2829097"/>
                  <a:pt x="8221436" y="2782915"/>
                </a:cubicBezTo>
                <a:cubicBezTo>
                  <a:pt x="8198110" y="2790691"/>
                  <a:pt x="8171495" y="2796318"/>
                  <a:pt x="8156781" y="2819861"/>
                </a:cubicBezTo>
                <a:cubicBezTo>
                  <a:pt x="8138122" y="2849715"/>
                  <a:pt x="8156968" y="2913159"/>
                  <a:pt x="8138309" y="2819861"/>
                </a:cubicBezTo>
                <a:cubicBezTo>
                  <a:pt x="8082889" y="2801387"/>
                  <a:pt x="8132151" y="2826019"/>
                  <a:pt x="8101363" y="2782915"/>
                </a:cubicBezTo>
                <a:cubicBezTo>
                  <a:pt x="8091240" y="2768743"/>
                  <a:pt x="8076733" y="2758285"/>
                  <a:pt x="8064418" y="2745970"/>
                </a:cubicBezTo>
                <a:cubicBezTo>
                  <a:pt x="8055182" y="2742891"/>
                  <a:pt x="8044810" y="2742135"/>
                  <a:pt x="8036709" y="2736734"/>
                </a:cubicBezTo>
                <a:cubicBezTo>
                  <a:pt x="7968310" y="2691135"/>
                  <a:pt x="8006404" y="2616545"/>
                  <a:pt x="7999763" y="2533534"/>
                </a:cubicBezTo>
                <a:cubicBezTo>
                  <a:pt x="7998270" y="2514866"/>
                  <a:pt x="7993606" y="2496588"/>
                  <a:pt x="7990527" y="2478115"/>
                </a:cubicBezTo>
                <a:cubicBezTo>
                  <a:pt x="7962404" y="2435931"/>
                  <a:pt x="7977730" y="2465650"/>
                  <a:pt x="7962818" y="2413461"/>
                </a:cubicBezTo>
                <a:cubicBezTo>
                  <a:pt x="7960143" y="2404100"/>
                  <a:pt x="7963128" y="2387661"/>
                  <a:pt x="7953581" y="2385752"/>
                </a:cubicBezTo>
                <a:cubicBezTo>
                  <a:pt x="7926243" y="2380284"/>
                  <a:pt x="7898163" y="2391909"/>
                  <a:pt x="7870454" y="2394988"/>
                </a:cubicBezTo>
                <a:cubicBezTo>
                  <a:pt x="7858139" y="2388830"/>
                  <a:pt x="7843245" y="2386251"/>
                  <a:pt x="7833509" y="2376515"/>
                </a:cubicBezTo>
                <a:cubicBezTo>
                  <a:pt x="7826625" y="2369631"/>
                  <a:pt x="7828107" y="2357755"/>
                  <a:pt x="7824272" y="2348806"/>
                </a:cubicBezTo>
                <a:cubicBezTo>
                  <a:pt x="7806036" y="2306256"/>
                  <a:pt x="7809768" y="2315830"/>
                  <a:pt x="7778090" y="2284152"/>
                </a:cubicBezTo>
                <a:cubicBezTo>
                  <a:pt x="7721467" y="2265276"/>
                  <a:pt x="7757265" y="2281799"/>
                  <a:pt x="7685727" y="2210261"/>
                </a:cubicBezTo>
                <a:cubicBezTo>
                  <a:pt x="7676491" y="2207182"/>
                  <a:pt x="7667134" y="2204443"/>
                  <a:pt x="7658018" y="2201024"/>
                </a:cubicBezTo>
                <a:cubicBezTo>
                  <a:pt x="7642494" y="2195202"/>
                  <a:pt x="7627565" y="2187795"/>
                  <a:pt x="7611836" y="2182552"/>
                </a:cubicBezTo>
                <a:cubicBezTo>
                  <a:pt x="7590572" y="2175464"/>
                  <a:pt x="7568733" y="2170237"/>
                  <a:pt x="7547181" y="2164079"/>
                </a:cubicBezTo>
                <a:cubicBezTo>
                  <a:pt x="7525834" y="2157980"/>
                  <a:pt x="7511620" y="2137063"/>
                  <a:pt x="7491763" y="2127134"/>
                </a:cubicBezTo>
                <a:cubicBezTo>
                  <a:pt x="7414823" y="2088664"/>
                  <a:pt x="7453412" y="2134262"/>
                  <a:pt x="7417872" y="2080952"/>
                </a:cubicBezTo>
                <a:cubicBezTo>
                  <a:pt x="7408636" y="2077873"/>
                  <a:pt x="7399608" y="2074076"/>
                  <a:pt x="7390163" y="2071715"/>
                </a:cubicBezTo>
                <a:cubicBezTo>
                  <a:pt x="7374933" y="2067907"/>
                  <a:pt x="7358680" y="2067991"/>
                  <a:pt x="7343981" y="2062479"/>
                </a:cubicBezTo>
                <a:cubicBezTo>
                  <a:pt x="7333587" y="2058581"/>
                  <a:pt x="7326201" y="2048970"/>
                  <a:pt x="7316272" y="2044006"/>
                </a:cubicBezTo>
                <a:cubicBezTo>
                  <a:pt x="7285326" y="2028533"/>
                  <a:pt x="7231770" y="2028460"/>
                  <a:pt x="7205436" y="2025534"/>
                </a:cubicBezTo>
                <a:cubicBezTo>
                  <a:pt x="7193121" y="2028613"/>
                  <a:pt x="7173047" y="2022922"/>
                  <a:pt x="7168490" y="2034770"/>
                </a:cubicBezTo>
                <a:cubicBezTo>
                  <a:pt x="7126256" y="2144578"/>
                  <a:pt x="7132537" y="2136700"/>
                  <a:pt x="7186963" y="2154843"/>
                </a:cubicBezTo>
                <a:cubicBezTo>
                  <a:pt x="7214672" y="2157922"/>
                  <a:pt x="7242590" y="2159496"/>
                  <a:pt x="7270090" y="2164079"/>
                </a:cubicBezTo>
                <a:cubicBezTo>
                  <a:pt x="7319901" y="2172381"/>
                  <a:pt x="7350509" y="2176240"/>
                  <a:pt x="7390163" y="2201024"/>
                </a:cubicBezTo>
                <a:cubicBezTo>
                  <a:pt x="7403217" y="2209183"/>
                  <a:pt x="7416972" y="2217149"/>
                  <a:pt x="7427109" y="2228734"/>
                </a:cubicBezTo>
                <a:cubicBezTo>
                  <a:pt x="7438931" y="2242244"/>
                  <a:pt x="7445303" y="2259692"/>
                  <a:pt x="7454818" y="2274915"/>
                </a:cubicBezTo>
                <a:cubicBezTo>
                  <a:pt x="7460701" y="2284328"/>
                  <a:pt x="7469167" y="2292317"/>
                  <a:pt x="7473290" y="2302624"/>
                </a:cubicBezTo>
                <a:cubicBezTo>
                  <a:pt x="7481614" y="2323435"/>
                  <a:pt x="7485605" y="2345727"/>
                  <a:pt x="7491763" y="2367279"/>
                </a:cubicBezTo>
                <a:cubicBezTo>
                  <a:pt x="7470536" y="2515864"/>
                  <a:pt x="7487058" y="2455282"/>
                  <a:pt x="7454818" y="2552006"/>
                </a:cubicBezTo>
                <a:cubicBezTo>
                  <a:pt x="7445582" y="2561242"/>
                  <a:pt x="7435471" y="2569680"/>
                  <a:pt x="7427109" y="2579715"/>
                </a:cubicBezTo>
                <a:cubicBezTo>
                  <a:pt x="7413952" y="2595503"/>
                  <a:pt x="7406399" y="2622423"/>
                  <a:pt x="7380927" y="2625897"/>
                </a:cubicBezTo>
                <a:cubicBezTo>
                  <a:pt x="7322886" y="2633812"/>
                  <a:pt x="7263933" y="2632055"/>
                  <a:pt x="7205436" y="2635134"/>
                </a:cubicBezTo>
                <a:cubicBezTo>
                  <a:pt x="7103384" y="2624928"/>
                  <a:pt x="7142426" y="2635681"/>
                  <a:pt x="7085363" y="2616661"/>
                </a:cubicBezTo>
                <a:cubicBezTo>
                  <a:pt x="7055576" y="2606732"/>
                  <a:pt x="7022304" y="2609459"/>
                  <a:pt x="6992999" y="2598188"/>
                </a:cubicBezTo>
                <a:cubicBezTo>
                  <a:pt x="6980808" y="2593499"/>
                  <a:pt x="6975919" y="2578071"/>
                  <a:pt x="6965290" y="2570479"/>
                </a:cubicBezTo>
                <a:cubicBezTo>
                  <a:pt x="6954086" y="2562476"/>
                  <a:pt x="6938081" y="2561742"/>
                  <a:pt x="6928345" y="2552006"/>
                </a:cubicBezTo>
                <a:cubicBezTo>
                  <a:pt x="6912244" y="2535905"/>
                  <a:pt x="6905790" y="2498733"/>
                  <a:pt x="6900636" y="2478115"/>
                </a:cubicBezTo>
                <a:cubicBezTo>
                  <a:pt x="6894019" y="2468189"/>
                  <a:pt x="6889220" y="2461073"/>
                  <a:pt x="6885814" y="2456071"/>
                </a:cubicBezTo>
                <a:lnTo>
                  <a:pt x="6879600" y="2447072"/>
                </a:lnTo>
                <a:lnTo>
                  <a:pt x="6881269" y="2449307"/>
                </a:lnTo>
                <a:cubicBezTo>
                  <a:pt x="6885739" y="2454939"/>
                  <a:pt x="6892047" y="2460937"/>
                  <a:pt x="6872927" y="2422697"/>
                </a:cubicBezTo>
                <a:cubicBezTo>
                  <a:pt x="6841034" y="2358911"/>
                  <a:pt x="6864440" y="2434935"/>
                  <a:pt x="6845218" y="2358043"/>
                </a:cubicBezTo>
                <a:cubicBezTo>
                  <a:pt x="6839060" y="2345728"/>
                  <a:pt x="6831580" y="2333989"/>
                  <a:pt x="6826745" y="2321097"/>
                </a:cubicBezTo>
                <a:cubicBezTo>
                  <a:pt x="6817864" y="2297413"/>
                  <a:pt x="6819440" y="2278779"/>
                  <a:pt x="6808272" y="2256443"/>
                </a:cubicBezTo>
                <a:cubicBezTo>
                  <a:pt x="6776561" y="2193024"/>
                  <a:pt x="6798381" y="2271648"/>
                  <a:pt x="6780563" y="2182552"/>
                </a:cubicBezTo>
                <a:lnTo>
                  <a:pt x="6762090" y="2136370"/>
                </a:lnTo>
                <a:cubicBezTo>
                  <a:pt x="6753845" y="2115757"/>
                  <a:pt x="6733598" y="2060423"/>
                  <a:pt x="6725145" y="2080952"/>
                </a:cubicBezTo>
                <a:cubicBezTo>
                  <a:pt x="6668226" y="2219186"/>
                  <a:pt x="6678665" y="2237073"/>
                  <a:pt x="6706672" y="2321097"/>
                </a:cubicBezTo>
                <a:cubicBezTo>
                  <a:pt x="6706672" y="2321097"/>
                  <a:pt x="6731698" y="2357784"/>
                  <a:pt x="6743618" y="2376515"/>
                </a:cubicBezTo>
                <a:cubicBezTo>
                  <a:pt x="6796308" y="2459313"/>
                  <a:pt x="6754819" y="2390336"/>
                  <a:pt x="6780563" y="2450406"/>
                </a:cubicBezTo>
                <a:cubicBezTo>
                  <a:pt x="6785987" y="2463062"/>
                  <a:pt x="6792205" y="2475397"/>
                  <a:pt x="6799036" y="2487352"/>
                </a:cubicBezTo>
                <a:cubicBezTo>
                  <a:pt x="6804544" y="2496990"/>
                  <a:pt x="6813611" y="2504667"/>
                  <a:pt x="6817509" y="2515061"/>
                </a:cubicBezTo>
                <a:cubicBezTo>
                  <a:pt x="6823021" y="2529760"/>
                  <a:pt x="6823666" y="2545849"/>
                  <a:pt x="6826745" y="2561243"/>
                </a:cubicBezTo>
                <a:cubicBezTo>
                  <a:pt x="6835981" y="2567400"/>
                  <a:pt x="6848947" y="2570077"/>
                  <a:pt x="6854454" y="2579715"/>
                </a:cubicBezTo>
                <a:cubicBezTo>
                  <a:pt x="6862243" y="2593345"/>
                  <a:pt x="6860284" y="2610572"/>
                  <a:pt x="6863690" y="2625897"/>
                </a:cubicBezTo>
                <a:cubicBezTo>
                  <a:pt x="6866444" y="2638289"/>
                  <a:pt x="6869848" y="2650528"/>
                  <a:pt x="6872927" y="2662843"/>
                </a:cubicBezTo>
                <a:cubicBezTo>
                  <a:pt x="6884699" y="2680502"/>
                  <a:pt x="6899960" y="2707319"/>
                  <a:pt x="6919109" y="2718261"/>
                </a:cubicBezTo>
                <a:cubicBezTo>
                  <a:pt x="6930131" y="2724559"/>
                  <a:pt x="6943739" y="2724418"/>
                  <a:pt x="6956054" y="2727497"/>
                </a:cubicBezTo>
                <a:cubicBezTo>
                  <a:pt x="6992999" y="2730576"/>
                  <a:pt x="7030142" y="2731834"/>
                  <a:pt x="7066890" y="2736734"/>
                </a:cubicBezTo>
                <a:cubicBezTo>
                  <a:pt x="7076541" y="2738021"/>
                  <a:pt x="7085238" y="2743295"/>
                  <a:pt x="7094599" y="2745970"/>
                </a:cubicBezTo>
                <a:cubicBezTo>
                  <a:pt x="7106805" y="2749457"/>
                  <a:pt x="7119230" y="2752127"/>
                  <a:pt x="7131545" y="2755206"/>
                </a:cubicBezTo>
                <a:cubicBezTo>
                  <a:pt x="7174648" y="2758285"/>
                  <a:pt x="7217905" y="2759671"/>
                  <a:pt x="7260854" y="2764443"/>
                </a:cubicBezTo>
                <a:cubicBezTo>
                  <a:pt x="7273470" y="2765845"/>
                  <a:pt x="7294013" y="2761563"/>
                  <a:pt x="7297799" y="2773679"/>
                </a:cubicBezTo>
                <a:cubicBezTo>
                  <a:pt x="7321974" y="2851039"/>
                  <a:pt x="7329304" y="2891045"/>
                  <a:pt x="7288563" y="2939934"/>
                </a:cubicBezTo>
                <a:cubicBezTo>
                  <a:pt x="7280201" y="2949969"/>
                  <a:pt x="7270090" y="2958407"/>
                  <a:pt x="7260854" y="2967643"/>
                </a:cubicBezTo>
                <a:cubicBezTo>
                  <a:pt x="7248539" y="2970722"/>
                  <a:pt x="7236398" y="2974608"/>
                  <a:pt x="7223909" y="2976879"/>
                </a:cubicBezTo>
                <a:cubicBezTo>
                  <a:pt x="7202490" y="2980773"/>
                  <a:pt x="7180257" y="2980387"/>
                  <a:pt x="7159254" y="2986115"/>
                </a:cubicBezTo>
                <a:cubicBezTo>
                  <a:pt x="7145970" y="2989738"/>
                  <a:pt x="7134891" y="2998996"/>
                  <a:pt x="7122309" y="3004588"/>
                </a:cubicBezTo>
                <a:cubicBezTo>
                  <a:pt x="7107158" y="3011322"/>
                  <a:pt x="7091856" y="3017818"/>
                  <a:pt x="7076127" y="3023061"/>
                </a:cubicBezTo>
                <a:cubicBezTo>
                  <a:pt x="7065322" y="3026663"/>
                  <a:pt x="7023930" y="3034415"/>
                  <a:pt x="7011472" y="3041534"/>
                </a:cubicBezTo>
                <a:cubicBezTo>
                  <a:pt x="6998107" y="3049172"/>
                  <a:pt x="6987581" y="3061084"/>
                  <a:pt x="6974527" y="3069243"/>
                </a:cubicBezTo>
                <a:cubicBezTo>
                  <a:pt x="6963615" y="3076063"/>
                  <a:pt x="6920043" y="3093474"/>
                  <a:pt x="6909872" y="3106188"/>
                </a:cubicBezTo>
                <a:cubicBezTo>
                  <a:pt x="6903790" y="3113791"/>
                  <a:pt x="6901605" y="3124209"/>
                  <a:pt x="6900636" y="3133897"/>
                </a:cubicBezTo>
                <a:cubicBezTo>
                  <a:pt x="6895419" y="3186067"/>
                  <a:pt x="6891399" y="3238485"/>
                  <a:pt x="6891399" y="3290915"/>
                </a:cubicBezTo>
                <a:cubicBezTo>
                  <a:pt x="6891399" y="3694965"/>
                  <a:pt x="6971514" y="3563292"/>
                  <a:pt x="6882163" y="3697315"/>
                </a:cubicBezTo>
                <a:cubicBezTo>
                  <a:pt x="6794715" y="3755615"/>
                  <a:pt x="6913382" y="3667527"/>
                  <a:pt x="6845218" y="3752734"/>
                </a:cubicBezTo>
                <a:cubicBezTo>
                  <a:pt x="6839136" y="3760337"/>
                  <a:pt x="6825112" y="3755888"/>
                  <a:pt x="6817509" y="3761970"/>
                </a:cubicBezTo>
                <a:cubicBezTo>
                  <a:pt x="6808841" y="3768905"/>
                  <a:pt x="6805194" y="3780443"/>
                  <a:pt x="6799036" y="3789679"/>
                </a:cubicBezTo>
                <a:cubicBezTo>
                  <a:pt x="6766170" y="3811590"/>
                  <a:pt x="6768478" y="3803432"/>
                  <a:pt x="6752854" y="3845097"/>
                </a:cubicBezTo>
                <a:cubicBezTo>
                  <a:pt x="6748397" y="3856983"/>
                  <a:pt x="6750659" y="3871481"/>
                  <a:pt x="6743618" y="3882043"/>
                </a:cubicBezTo>
                <a:cubicBezTo>
                  <a:pt x="6737461" y="3891279"/>
                  <a:pt x="6720873" y="3890586"/>
                  <a:pt x="6715909" y="3900515"/>
                </a:cubicBezTo>
                <a:cubicBezTo>
                  <a:pt x="6707534" y="3917266"/>
                  <a:pt x="6709751" y="3937461"/>
                  <a:pt x="6706672" y="3955934"/>
                </a:cubicBezTo>
                <a:cubicBezTo>
                  <a:pt x="6706672" y="3955934"/>
                  <a:pt x="6666620" y="3990224"/>
                  <a:pt x="6651254" y="4011352"/>
                </a:cubicBezTo>
                <a:cubicBezTo>
                  <a:pt x="6641502" y="4024761"/>
                  <a:pt x="6643395" y="4044797"/>
                  <a:pt x="6632781" y="4057534"/>
                </a:cubicBezTo>
                <a:cubicBezTo>
                  <a:pt x="6626548" y="4065013"/>
                  <a:pt x="6612675" y="4060688"/>
                  <a:pt x="6605072" y="4066770"/>
                </a:cubicBezTo>
                <a:cubicBezTo>
                  <a:pt x="6596404" y="4073705"/>
                  <a:pt x="6592757" y="4085243"/>
                  <a:pt x="6586599" y="4094479"/>
                </a:cubicBezTo>
                <a:cubicBezTo>
                  <a:pt x="6566154" y="4108110"/>
                  <a:pt x="6545404" y="4119327"/>
                  <a:pt x="6531181" y="4140661"/>
                </a:cubicBezTo>
                <a:cubicBezTo>
                  <a:pt x="6525881" y="4148611"/>
                  <a:pt x="6513940" y="4200389"/>
                  <a:pt x="6512709" y="4205315"/>
                </a:cubicBezTo>
                <a:cubicBezTo>
                  <a:pt x="6478339" y="4251141"/>
                  <a:pt x="6493538" y="4229452"/>
                  <a:pt x="6466527" y="4269970"/>
                </a:cubicBezTo>
                <a:cubicBezTo>
                  <a:pt x="6452036" y="4291707"/>
                  <a:pt x="6427148" y="4304767"/>
                  <a:pt x="6411109" y="4325388"/>
                </a:cubicBezTo>
                <a:cubicBezTo>
                  <a:pt x="6405132" y="4333073"/>
                  <a:pt x="6406226" y="4344389"/>
                  <a:pt x="6401872" y="4353097"/>
                </a:cubicBezTo>
                <a:cubicBezTo>
                  <a:pt x="6366065" y="4424709"/>
                  <a:pt x="6397376" y="4338875"/>
                  <a:pt x="6374163" y="4408515"/>
                </a:cubicBezTo>
                <a:cubicBezTo>
                  <a:pt x="6364927" y="4411594"/>
                  <a:pt x="6354555" y="4412351"/>
                  <a:pt x="6346454" y="4417752"/>
                </a:cubicBezTo>
                <a:cubicBezTo>
                  <a:pt x="6335586" y="4424998"/>
                  <a:pt x="6331576" y="4443017"/>
                  <a:pt x="6318745" y="4445461"/>
                </a:cubicBezTo>
                <a:cubicBezTo>
                  <a:pt x="6264221" y="4455846"/>
                  <a:pt x="6207908" y="4451618"/>
                  <a:pt x="6152490" y="4454697"/>
                </a:cubicBezTo>
                <a:cubicBezTo>
                  <a:pt x="6152490" y="4454697"/>
                  <a:pt x="6113584" y="4446544"/>
                  <a:pt x="6097072" y="4436224"/>
                </a:cubicBezTo>
                <a:cubicBezTo>
                  <a:pt x="6087659" y="4430341"/>
                  <a:pt x="6084106" y="4418153"/>
                  <a:pt x="6078599" y="4408515"/>
                </a:cubicBezTo>
                <a:cubicBezTo>
                  <a:pt x="6001736" y="4274005"/>
                  <a:pt x="6102692" y="4447465"/>
                  <a:pt x="6050890" y="4343861"/>
                </a:cubicBezTo>
                <a:cubicBezTo>
                  <a:pt x="6023907" y="4289896"/>
                  <a:pt x="6038656" y="4342606"/>
                  <a:pt x="6023181" y="4288443"/>
                </a:cubicBezTo>
                <a:cubicBezTo>
                  <a:pt x="5999962" y="4207177"/>
                  <a:pt x="6028351" y="4281155"/>
                  <a:pt x="6004709" y="4131424"/>
                </a:cubicBezTo>
                <a:cubicBezTo>
                  <a:pt x="6001672" y="4112190"/>
                  <a:pt x="5987769" y="4095418"/>
                  <a:pt x="5986236" y="4076006"/>
                </a:cubicBezTo>
                <a:cubicBezTo>
                  <a:pt x="5978478" y="3977743"/>
                  <a:pt x="5980078" y="3878964"/>
                  <a:pt x="5976999" y="3780443"/>
                </a:cubicBezTo>
                <a:cubicBezTo>
                  <a:pt x="5949282" y="3711148"/>
                  <a:pt x="5957204" y="3739083"/>
                  <a:pt x="5940054" y="3641897"/>
                </a:cubicBezTo>
                <a:cubicBezTo>
                  <a:pt x="5936271" y="3620458"/>
                  <a:pt x="5938258" y="3597702"/>
                  <a:pt x="5930818" y="3577243"/>
                </a:cubicBezTo>
                <a:cubicBezTo>
                  <a:pt x="5925557" y="3562776"/>
                  <a:pt x="5906635" y="3555282"/>
                  <a:pt x="5903109" y="3540297"/>
                </a:cubicBezTo>
                <a:cubicBezTo>
                  <a:pt x="5893915" y="3501222"/>
                  <a:pt x="5896951" y="3460248"/>
                  <a:pt x="5893872" y="3420224"/>
                </a:cubicBezTo>
                <a:cubicBezTo>
                  <a:pt x="5880282" y="3379453"/>
                  <a:pt x="5888990" y="3401223"/>
                  <a:pt x="5866163" y="3355570"/>
                </a:cubicBezTo>
                <a:cubicBezTo>
                  <a:pt x="5857455" y="3338154"/>
                  <a:pt x="5852813" y="3318938"/>
                  <a:pt x="5847690" y="3300152"/>
                </a:cubicBezTo>
                <a:cubicBezTo>
                  <a:pt x="5844403" y="3288099"/>
                  <a:pt x="5835438" y="3231538"/>
                  <a:pt x="5829218" y="3217024"/>
                </a:cubicBezTo>
                <a:cubicBezTo>
                  <a:pt x="5824845" y="3206821"/>
                  <a:pt x="5812570" y="3200265"/>
                  <a:pt x="5810745" y="3189315"/>
                </a:cubicBezTo>
                <a:cubicBezTo>
                  <a:pt x="5803136" y="3143661"/>
                  <a:pt x="5804588" y="3096952"/>
                  <a:pt x="5801509" y="3050770"/>
                </a:cubicBezTo>
                <a:cubicBezTo>
                  <a:pt x="5795351" y="3029218"/>
                  <a:pt x="5788076" y="3007955"/>
                  <a:pt x="5783036" y="2986115"/>
                </a:cubicBezTo>
                <a:cubicBezTo>
                  <a:pt x="5757368" y="2874890"/>
                  <a:pt x="5814039" y="2935168"/>
                  <a:pt x="5607545" y="2912224"/>
                </a:cubicBezTo>
                <a:cubicBezTo>
                  <a:pt x="5607545" y="2912224"/>
                  <a:pt x="5569921" y="2922789"/>
                  <a:pt x="5552127" y="2930697"/>
                </a:cubicBezTo>
                <a:cubicBezTo>
                  <a:pt x="5519431" y="2945229"/>
                  <a:pt x="5525198" y="2946832"/>
                  <a:pt x="5515181" y="2976879"/>
                </a:cubicBezTo>
                <a:cubicBezTo>
                  <a:pt x="5473704" y="3018357"/>
                  <a:pt x="5491605" y="2992196"/>
                  <a:pt x="5468999" y="3060006"/>
                </a:cubicBezTo>
                <a:cubicBezTo>
                  <a:pt x="5456623" y="3068258"/>
                  <a:pt x="5448142" y="3073871"/>
                  <a:pt x="5442565" y="3077540"/>
                </a:cubicBezTo>
                <a:lnTo>
                  <a:pt x="5436607" y="3081424"/>
                </a:lnTo>
                <a:lnTo>
                  <a:pt x="5436080" y="3081750"/>
                </a:lnTo>
                <a:cubicBezTo>
                  <a:pt x="5433984" y="3083092"/>
                  <a:pt x="5432818" y="3083874"/>
                  <a:pt x="5433570" y="3083403"/>
                </a:cubicBezTo>
                <a:lnTo>
                  <a:pt x="5436607" y="3081424"/>
                </a:lnTo>
                <a:lnTo>
                  <a:pt x="5444163" y="3076738"/>
                </a:lnTo>
                <a:cubicBezTo>
                  <a:pt x="5456020" y="3069660"/>
                  <a:pt x="5466919" y="3064703"/>
                  <a:pt x="5413581" y="3106188"/>
                </a:cubicBezTo>
                <a:cubicBezTo>
                  <a:pt x="5396056" y="3119818"/>
                  <a:pt x="5376637" y="3130819"/>
                  <a:pt x="5358163" y="3143134"/>
                </a:cubicBezTo>
                <a:cubicBezTo>
                  <a:pt x="5281267" y="3123908"/>
                  <a:pt x="5357301" y="3147319"/>
                  <a:pt x="5293510" y="3115424"/>
                </a:cubicBezTo>
                <a:cubicBezTo>
                  <a:pt x="5284801" y="3111070"/>
                  <a:pt x="5273402" y="3112270"/>
                  <a:pt x="5265799" y="3106188"/>
                </a:cubicBezTo>
                <a:cubicBezTo>
                  <a:pt x="5257131" y="3099254"/>
                  <a:pt x="5253484" y="3087715"/>
                  <a:pt x="5247328" y="3078479"/>
                </a:cubicBezTo>
                <a:cubicBezTo>
                  <a:pt x="5202434" y="3048550"/>
                  <a:pt x="5224583" y="3069935"/>
                  <a:pt x="5191909" y="3004588"/>
                </a:cubicBezTo>
                <a:cubicBezTo>
                  <a:pt x="5126069" y="2872908"/>
                  <a:pt x="5177681" y="3028682"/>
                  <a:pt x="5136490" y="2884515"/>
                </a:cubicBezTo>
                <a:cubicBezTo>
                  <a:pt x="5089095" y="2848969"/>
                  <a:pt x="5110432" y="2867691"/>
                  <a:pt x="5071837" y="2829097"/>
                </a:cubicBezTo>
                <a:cubicBezTo>
                  <a:pt x="5056138" y="2813398"/>
                  <a:pt x="5031169" y="2808745"/>
                  <a:pt x="5016418" y="2792152"/>
                </a:cubicBezTo>
                <a:cubicBezTo>
                  <a:pt x="5005403" y="2779760"/>
                  <a:pt x="5003767" y="2761494"/>
                  <a:pt x="4997945" y="2745970"/>
                </a:cubicBezTo>
                <a:cubicBezTo>
                  <a:pt x="4994527" y="2736854"/>
                  <a:pt x="4993063" y="2726969"/>
                  <a:pt x="4988710" y="2718261"/>
                </a:cubicBezTo>
                <a:cubicBezTo>
                  <a:pt x="4983746" y="2708332"/>
                  <a:pt x="4971968" y="2701517"/>
                  <a:pt x="4970236" y="2690552"/>
                </a:cubicBezTo>
                <a:cubicBezTo>
                  <a:pt x="4962538" y="2641799"/>
                  <a:pt x="4964078" y="2592031"/>
                  <a:pt x="4960999" y="2542770"/>
                </a:cubicBezTo>
                <a:cubicBezTo>
                  <a:pt x="4967158" y="2533534"/>
                  <a:pt x="4974507" y="2524990"/>
                  <a:pt x="4979473" y="2515061"/>
                </a:cubicBezTo>
                <a:cubicBezTo>
                  <a:pt x="4986101" y="2501806"/>
                  <a:pt x="4994985" y="2462249"/>
                  <a:pt x="4997945" y="2450406"/>
                </a:cubicBezTo>
                <a:cubicBezTo>
                  <a:pt x="5029186" y="2387927"/>
                  <a:pt x="5009678" y="2436676"/>
                  <a:pt x="5025655" y="2348806"/>
                </a:cubicBezTo>
                <a:cubicBezTo>
                  <a:pt x="5031238" y="2318094"/>
                  <a:pt x="5043724" y="2285365"/>
                  <a:pt x="5053363" y="2256443"/>
                </a:cubicBezTo>
                <a:cubicBezTo>
                  <a:pt x="5059521" y="2247207"/>
                  <a:pt x="5066873" y="2238663"/>
                  <a:pt x="5071837" y="2228734"/>
                </a:cubicBezTo>
                <a:cubicBezTo>
                  <a:pt x="5076190" y="2220026"/>
                  <a:pt x="5077993" y="2210261"/>
                  <a:pt x="5081072" y="2201024"/>
                </a:cubicBezTo>
                <a:lnTo>
                  <a:pt x="5092382" y="2155785"/>
                </a:lnTo>
                <a:lnTo>
                  <a:pt x="5190620" y="2083744"/>
                </a:lnTo>
                <a:lnTo>
                  <a:pt x="5190798" y="2070112"/>
                </a:lnTo>
                <a:cubicBezTo>
                  <a:pt x="5191322" y="2047522"/>
                  <a:pt x="5191909" y="2020597"/>
                  <a:pt x="5191909" y="1988588"/>
                </a:cubicBezTo>
                <a:lnTo>
                  <a:pt x="5193699" y="1976058"/>
                </a:lnTo>
                <a:lnTo>
                  <a:pt x="5188690" y="1984301"/>
                </a:lnTo>
                <a:lnTo>
                  <a:pt x="5184486" y="1990575"/>
                </a:lnTo>
                <a:lnTo>
                  <a:pt x="5191909" y="1960879"/>
                </a:lnTo>
                <a:lnTo>
                  <a:pt x="5196154" y="1958487"/>
                </a:lnTo>
                <a:lnTo>
                  <a:pt x="5196150" y="1958900"/>
                </a:lnTo>
                <a:lnTo>
                  <a:pt x="5196215" y="1958453"/>
                </a:lnTo>
                <a:lnTo>
                  <a:pt x="5196154" y="1958487"/>
                </a:lnTo>
                <a:lnTo>
                  <a:pt x="5196158" y="1957739"/>
                </a:lnTo>
                <a:cubicBezTo>
                  <a:pt x="5192741" y="1945085"/>
                  <a:pt x="5186367" y="1916545"/>
                  <a:pt x="5201146" y="1813098"/>
                </a:cubicBezTo>
                <a:cubicBezTo>
                  <a:pt x="5202716" y="1802109"/>
                  <a:pt x="5218514" y="1796435"/>
                  <a:pt x="5219618" y="1785389"/>
                </a:cubicBezTo>
                <a:cubicBezTo>
                  <a:pt x="5227895" y="1702618"/>
                  <a:pt x="5225776" y="1619134"/>
                  <a:pt x="5228854" y="1536007"/>
                </a:cubicBezTo>
                <a:cubicBezTo>
                  <a:pt x="5461516" y="1515776"/>
                  <a:pt x="5457860" y="1585190"/>
                  <a:pt x="5468999" y="1351280"/>
                </a:cubicBezTo>
                <a:cubicBezTo>
                  <a:pt x="5469529" y="1340192"/>
                  <a:pt x="5456684" y="1332807"/>
                  <a:pt x="5450527" y="1323571"/>
                </a:cubicBezTo>
                <a:cubicBezTo>
                  <a:pt x="5439948" y="1365884"/>
                  <a:pt x="5444738" y="1395533"/>
                  <a:pt x="5367399" y="1369753"/>
                </a:cubicBezTo>
                <a:cubicBezTo>
                  <a:pt x="5355356" y="1365739"/>
                  <a:pt x="5361242" y="1345122"/>
                  <a:pt x="5358163" y="1332807"/>
                </a:cubicBezTo>
                <a:cubicBezTo>
                  <a:pt x="5327375" y="1329728"/>
                  <a:pt x="5296381" y="1328276"/>
                  <a:pt x="5265799" y="1323571"/>
                </a:cubicBezTo>
                <a:cubicBezTo>
                  <a:pt x="5256176" y="1322091"/>
                  <a:pt x="5246192" y="1319736"/>
                  <a:pt x="5238090" y="1314335"/>
                </a:cubicBezTo>
                <a:cubicBezTo>
                  <a:pt x="5227222" y="1307089"/>
                  <a:pt x="5218220" y="1297075"/>
                  <a:pt x="5210381" y="1286625"/>
                </a:cubicBezTo>
                <a:cubicBezTo>
                  <a:pt x="5199610" y="1272263"/>
                  <a:pt x="5188349" y="1257475"/>
                  <a:pt x="5182672" y="1240444"/>
                </a:cubicBezTo>
                <a:cubicBezTo>
                  <a:pt x="5175788" y="1219791"/>
                  <a:pt x="5176515" y="1197341"/>
                  <a:pt x="5173436" y="1175789"/>
                </a:cubicBezTo>
                <a:cubicBezTo>
                  <a:pt x="5185751" y="1172710"/>
                  <a:pt x="5198713" y="1171553"/>
                  <a:pt x="5210381" y="1166553"/>
                </a:cubicBezTo>
                <a:cubicBezTo>
                  <a:pt x="5245502" y="1151502"/>
                  <a:pt x="5233758" y="1147737"/>
                  <a:pt x="5256563" y="1120371"/>
                </a:cubicBezTo>
                <a:cubicBezTo>
                  <a:pt x="5264925" y="1110336"/>
                  <a:pt x="5275036" y="1101898"/>
                  <a:pt x="5284272" y="1092662"/>
                </a:cubicBezTo>
                <a:cubicBezTo>
                  <a:pt x="5293508" y="1089583"/>
                  <a:pt x="5309118" y="1092730"/>
                  <a:pt x="5311981" y="1083425"/>
                </a:cubicBezTo>
                <a:cubicBezTo>
                  <a:pt x="5322884" y="1047990"/>
                  <a:pt x="5316621" y="1009376"/>
                  <a:pt x="5321218" y="972589"/>
                </a:cubicBezTo>
                <a:cubicBezTo>
                  <a:pt x="5322793" y="959993"/>
                  <a:pt x="5327375" y="947959"/>
                  <a:pt x="5330455" y="935644"/>
                </a:cubicBezTo>
                <a:cubicBezTo>
                  <a:pt x="5339690" y="926407"/>
                  <a:pt x="5350919" y="918803"/>
                  <a:pt x="5358163" y="907935"/>
                </a:cubicBezTo>
                <a:cubicBezTo>
                  <a:pt x="5374679" y="883161"/>
                  <a:pt x="5355185" y="842002"/>
                  <a:pt x="5422819" y="870989"/>
                </a:cubicBezTo>
                <a:cubicBezTo>
                  <a:pt x="5434486" y="875990"/>
                  <a:pt x="5428976" y="895620"/>
                  <a:pt x="5432054" y="907935"/>
                </a:cubicBezTo>
                <a:cubicBezTo>
                  <a:pt x="5432054" y="907935"/>
                  <a:pt x="5461030" y="942632"/>
                  <a:pt x="5468999" y="963353"/>
                </a:cubicBezTo>
                <a:cubicBezTo>
                  <a:pt x="5476815" y="983672"/>
                  <a:pt x="5472508" y="1007004"/>
                  <a:pt x="5478236" y="1028007"/>
                </a:cubicBezTo>
                <a:cubicBezTo>
                  <a:pt x="5481861" y="1041291"/>
                  <a:pt x="5493370" y="1051595"/>
                  <a:pt x="5496709" y="1064953"/>
                </a:cubicBezTo>
                <a:cubicBezTo>
                  <a:pt x="5502729" y="1089034"/>
                  <a:pt x="5502866" y="1114214"/>
                  <a:pt x="5505945" y="1138844"/>
                </a:cubicBezTo>
                <a:cubicBezTo>
                  <a:pt x="5513149" y="1160457"/>
                  <a:pt x="5513399" y="1180110"/>
                  <a:pt x="5542891" y="1185025"/>
                </a:cubicBezTo>
                <a:cubicBezTo>
                  <a:pt x="5552493" y="1186626"/>
                  <a:pt x="5561363" y="1178868"/>
                  <a:pt x="5570599" y="1175789"/>
                </a:cubicBezTo>
                <a:cubicBezTo>
                  <a:pt x="5595229" y="1172710"/>
                  <a:pt x="5621324" y="1175464"/>
                  <a:pt x="5644490" y="1166553"/>
                </a:cubicBezTo>
                <a:cubicBezTo>
                  <a:pt x="5662891" y="1159476"/>
                  <a:pt x="5673955" y="1140055"/>
                  <a:pt x="5690672" y="1129607"/>
                </a:cubicBezTo>
                <a:cubicBezTo>
                  <a:pt x="5698928" y="1124447"/>
                  <a:pt x="5709145" y="1123450"/>
                  <a:pt x="5718381" y="1120371"/>
                </a:cubicBezTo>
                <a:cubicBezTo>
                  <a:pt x="5758405" y="1117292"/>
                  <a:pt x="5798586" y="1115825"/>
                  <a:pt x="5838454" y="1111135"/>
                </a:cubicBezTo>
                <a:cubicBezTo>
                  <a:pt x="5851061" y="1109652"/>
                  <a:pt x="5863193" y="1105385"/>
                  <a:pt x="5875399" y="1101898"/>
                </a:cubicBezTo>
                <a:cubicBezTo>
                  <a:pt x="5884761" y="1099223"/>
                  <a:pt x="5899364" y="1101649"/>
                  <a:pt x="5903109" y="1092662"/>
                </a:cubicBezTo>
                <a:cubicBezTo>
                  <a:pt x="5916348" y="1060888"/>
                  <a:pt x="5915424" y="1024929"/>
                  <a:pt x="5921581" y="991061"/>
                </a:cubicBezTo>
                <a:cubicBezTo>
                  <a:pt x="5913838" y="990093"/>
                  <a:pt x="5808248" y="977914"/>
                  <a:pt x="5792272" y="972589"/>
                </a:cubicBezTo>
                <a:cubicBezTo>
                  <a:pt x="5781741" y="969079"/>
                  <a:pt x="5773799" y="960274"/>
                  <a:pt x="5764563" y="954116"/>
                </a:cubicBezTo>
                <a:cubicBezTo>
                  <a:pt x="5755327" y="951037"/>
                  <a:pt x="5745803" y="948715"/>
                  <a:pt x="5736855" y="944880"/>
                </a:cubicBezTo>
                <a:cubicBezTo>
                  <a:pt x="5675489" y="918580"/>
                  <a:pt x="5700386" y="930692"/>
                  <a:pt x="5690672" y="843280"/>
                </a:cubicBezTo>
                <a:cubicBezTo>
                  <a:pt x="5703216" y="805652"/>
                  <a:pt x="5702979" y="798263"/>
                  <a:pt x="5736855" y="760153"/>
                </a:cubicBezTo>
                <a:cubicBezTo>
                  <a:pt x="5747081" y="748647"/>
                  <a:pt x="5760992" y="740983"/>
                  <a:pt x="5773799" y="732444"/>
                </a:cubicBezTo>
                <a:cubicBezTo>
                  <a:pt x="5808591" y="709249"/>
                  <a:pt x="5821716" y="703868"/>
                  <a:pt x="5856927" y="686262"/>
                </a:cubicBezTo>
                <a:cubicBezTo>
                  <a:pt x="5872321" y="683183"/>
                  <a:pt x="5887879" y="680833"/>
                  <a:pt x="5903109" y="677025"/>
                </a:cubicBezTo>
                <a:cubicBezTo>
                  <a:pt x="5912554" y="674664"/>
                  <a:pt x="5921271" y="669698"/>
                  <a:pt x="5930818" y="667789"/>
                </a:cubicBezTo>
                <a:cubicBezTo>
                  <a:pt x="5967546" y="660443"/>
                  <a:pt x="6006121" y="661160"/>
                  <a:pt x="6041654" y="649316"/>
                </a:cubicBezTo>
                <a:cubicBezTo>
                  <a:pt x="6054046" y="645185"/>
                  <a:pt x="6059328" y="629969"/>
                  <a:pt x="6069363" y="621607"/>
                </a:cubicBezTo>
                <a:cubicBezTo>
                  <a:pt x="6077891" y="614501"/>
                  <a:pt x="6087143" y="608099"/>
                  <a:pt x="6097072" y="603135"/>
                </a:cubicBezTo>
                <a:cubicBezTo>
                  <a:pt x="6141685" y="580829"/>
                  <a:pt x="6112115" y="612897"/>
                  <a:pt x="6143254" y="566189"/>
                </a:cubicBezTo>
                <a:cubicBezTo>
                  <a:pt x="6158648" y="563110"/>
                  <a:pt x="6174206" y="560761"/>
                  <a:pt x="6189436" y="556953"/>
                </a:cubicBezTo>
                <a:cubicBezTo>
                  <a:pt x="6242202" y="543761"/>
                  <a:pt x="6190731" y="549999"/>
                  <a:pt x="6254090" y="538480"/>
                </a:cubicBezTo>
                <a:cubicBezTo>
                  <a:pt x="6341960" y="522504"/>
                  <a:pt x="6293211" y="542011"/>
                  <a:pt x="6355690" y="510771"/>
                </a:cubicBezTo>
                <a:cubicBezTo>
                  <a:pt x="6374163" y="507692"/>
                  <a:pt x="6392827" y="505598"/>
                  <a:pt x="6411109" y="501535"/>
                </a:cubicBezTo>
                <a:cubicBezTo>
                  <a:pt x="6420613" y="499423"/>
                  <a:pt x="6429109" y="493017"/>
                  <a:pt x="6438818" y="492298"/>
                </a:cubicBezTo>
                <a:cubicBezTo>
                  <a:pt x="6512571" y="486835"/>
                  <a:pt x="6586599" y="486141"/>
                  <a:pt x="6660490" y="483062"/>
                </a:cubicBezTo>
                <a:cubicBezTo>
                  <a:pt x="6660490" y="483062"/>
                  <a:pt x="6696501" y="509225"/>
                  <a:pt x="6715909" y="520007"/>
                </a:cubicBezTo>
                <a:cubicBezTo>
                  <a:pt x="6724420" y="524735"/>
                  <a:pt x="6735165" y="524413"/>
                  <a:pt x="6743618" y="529244"/>
                </a:cubicBezTo>
                <a:cubicBezTo>
                  <a:pt x="6756983" y="536882"/>
                  <a:pt x="6766794" y="550069"/>
                  <a:pt x="6780563" y="556953"/>
                </a:cubicBezTo>
                <a:cubicBezTo>
                  <a:pt x="6840207" y="586774"/>
                  <a:pt x="6800037" y="539980"/>
                  <a:pt x="6835981" y="593898"/>
                </a:cubicBezTo>
                <a:cubicBezTo>
                  <a:pt x="6811351" y="596977"/>
                  <a:pt x="6786574" y="599054"/>
                  <a:pt x="6762090" y="603135"/>
                </a:cubicBezTo>
                <a:cubicBezTo>
                  <a:pt x="6749569" y="605222"/>
                  <a:pt x="6731310" y="601274"/>
                  <a:pt x="6725145" y="612371"/>
                </a:cubicBezTo>
                <a:cubicBezTo>
                  <a:pt x="6716624" y="627709"/>
                  <a:pt x="6708718" y="698567"/>
                  <a:pt x="6725145" y="723207"/>
                </a:cubicBezTo>
                <a:cubicBezTo>
                  <a:pt x="6731303" y="732443"/>
                  <a:pt x="6743618" y="735522"/>
                  <a:pt x="6752854" y="741680"/>
                </a:cubicBezTo>
                <a:cubicBezTo>
                  <a:pt x="6780150" y="728032"/>
                  <a:pt x="6806491" y="713582"/>
                  <a:pt x="6835981" y="704735"/>
                </a:cubicBezTo>
                <a:cubicBezTo>
                  <a:pt x="6925501" y="677879"/>
                  <a:pt x="6841953" y="715603"/>
                  <a:pt x="6919109" y="677025"/>
                </a:cubicBezTo>
                <a:cubicBezTo>
                  <a:pt x="6937582" y="673946"/>
                  <a:pt x="6956761" y="673711"/>
                  <a:pt x="6974527" y="667789"/>
                </a:cubicBezTo>
                <a:cubicBezTo>
                  <a:pt x="6985058" y="664279"/>
                  <a:pt x="6992307" y="654280"/>
                  <a:pt x="7002236" y="649316"/>
                </a:cubicBezTo>
                <a:cubicBezTo>
                  <a:pt x="7010944" y="644962"/>
                  <a:pt x="7020709" y="643159"/>
                  <a:pt x="7029945" y="640080"/>
                </a:cubicBezTo>
                <a:cubicBezTo>
                  <a:pt x="7343599" y="617677"/>
                  <a:pt x="6936020" y="651842"/>
                  <a:pt x="7353218" y="593898"/>
                </a:cubicBezTo>
                <a:cubicBezTo>
                  <a:pt x="7481655" y="576060"/>
                  <a:pt x="7590259" y="588602"/>
                  <a:pt x="7722672" y="593898"/>
                </a:cubicBezTo>
                <a:cubicBezTo>
                  <a:pt x="7773472" y="560031"/>
                  <a:pt x="7730369" y="593898"/>
                  <a:pt x="7768854" y="547716"/>
                </a:cubicBezTo>
                <a:cubicBezTo>
                  <a:pt x="7815660" y="491549"/>
                  <a:pt x="7780854" y="551425"/>
                  <a:pt x="7815036" y="483062"/>
                </a:cubicBezTo>
                <a:cubicBezTo>
                  <a:pt x="7824272" y="476904"/>
                  <a:pt x="7835810" y="473257"/>
                  <a:pt x="7842745" y="464589"/>
                </a:cubicBezTo>
                <a:cubicBezTo>
                  <a:pt x="7848827" y="456986"/>
                  <a:pt x="7843880" y="442280"/>
                  <a:pt x="7851981" y="436880"/>
                </a:cubicBezTo>
                <a:cubicBezTo>
                  <a:pt x="7865043" y="428172"/>
                  <a:pt x="7882769" y="430723"/>
                  <a:pt x="7898163" y="427644"/>
                </a:cubicBezTo>
                <a:cubicBezTo>
                  <a:pt x="7907399" y="430723"/>
                  <a:pt x="7916923" y="433045"/>
                  <a:pt x="7925872" y="436880"/>
                </a:cubicBezTo>
                <a:cubicBezTo>
                  <a:pt x="7950398" y="447391"/>
                  <a:pt x="7971698" y="457170"/>
                  <a:pt x="7986816" y="477403"/>
                </a:cubicBezTo>
                <a:lnTo>
                  <a:pt x="7989588" y="482570"/>
                </a:lnTo>
                <a:lnTo>
                  <a:pt x="7984334" y="482437"/>
                </a:lnTo>
                <a:cubicBezTo>
                  <a:pt x="7958619" y="479855"/>
                  <a:pt x="7931331" y="474338"/>
                  <a:pt x="7916636" y="492298"/>
                </a:cubicBezTo>
                <a:cubicBezTo>
                  <a:pt x="7904571" y="507044"/>
                  <a:pt x="7927624" y="591670"/>
                  <a:pt x="7935109" y="621607"/>
                </a:cubicBezTo>
                <a:cubicBezTo>
                  <a:pt x="7941266" y="609292"/>
                  <a:pt x="7948157" y="597317"/>
                  <a:pt x="7953581" y="584662"/>
                </a:cubicBezTo>
                <a:cubicBezTo>
                  <a:pt x="7957416" y="575713"/>
                  <a:pt x="7957417" y="565054"/>
                  <a:pt x="7962818" y="556953"/>
                </a:cubicBezTo>
                <a:cubicBezTo>
                  <a:pt x="7970064" y="546085"/>
                  <a:pt x="7981291" y="538480"/>
                  <a:pt x="7990527" y="529244"/>
                </a:cubicBezTo>
                <a:cubicBezTo>
                  <a:pt x="7993606" y="520008"/>
                  <a:pt x="8003181" y="510651"/>
                  <a:pt x="7999763" y="501535"/>
                </a:cubicBezTo>
                <a:lnTo>
                  <a:pt x="7989588" y="482570"/>
                </a:lnTo>
                <a:lnTo>
                  <a:pt x="8008999" y="483062"/>
                </a:lnTo>
                <a:cubicBezTo>
                  <a:pt x="8018236" y="489220"/>
                  <a:pt x="8028859" y="493685"/>
                  <a:pt x="8036709" y="501535"/>
                </a:cubicBezTo>
                <a:cubicBezTo>
                  <a:pt x="8044558" y="509384"/>
                  <a:pt x="8044455" y="526384"/>
                  <a:pt x="8055181" y="529244"/>
                </a:cubicBezTo>
                <a:cubicBezTo>
                  <a:pt x="8093968" y="539587"/>
                  <a:pt x="8135230" y="535401"/>
                  <a:pt x="8175254" y="538480"/>
                </a:cubicBezTo>
                <a:cubicBezTo>
                  <a:pt x="8190648" y="532322"/>
                  <a:pt x="8205912" y="525829"/>
                  <a:pt x="8221436" y="520007"/>
                </a:cubicBezTo>
                <a:cubicBezTo>
                  <a:pt x="8230552" y="516589"/>
                  <a:pt x="8240437" y="515125"/>
                  <a:pt x="8249145" y="510771"/>
                </a:cubicBezTo>
                <a:cubicBezTo>
                  <a:pt x="8259074" y="505807"/>
                  <a:pt x="8271463" y="502002"/>
                  <a:pt x="8276854" y="492298"/>
                </a:cubicBezTo>
                <a:cubicBezTo>
                  <a:pt x="8287739" y="472705"/>
                  <a:pt x="8289169" y="449195"/>
                  <a:pt x="8295327" y="427644"/>
                </a:cubicBezTo>
                <a:cubicBezTo>
                  <a:pt x="8302813" y="416414"/>
                  <a:pt x="8334215" y="368199"/>
                  <a:pt x="8341509" y="362989"/>
                </a:cubicBezTo>
                <a:cubicBezTo>
                  <a:pt x="8351839" y="355611"/>
                  <a:pt x="8366139" y="356832"/>
                  <a:pt x="8378454" y="353753"/>
                </a:cubicBezTo>
                <a:lnTo>
                  <a:pt x="8618599" y="344516"/>
                </a:lnTo>
                <a:cubicBezTo>
                  <a:pt x="8677119" y="341915"/>
                  <a:pt x="8736378" y="345317"/>
                  <a:pt x="8794090" y="335280"/>
                </a:cubicBezTo>
                <a:cubicBezTo>
                  <a:pt x="8809256" y="332642"/>
                  <a:pt x="8818721" y="316807"/>
                  <a:pt x="8831036" y="307571"/>
                </a:cubicBezTo>
                <a:lnTo>
                  <a:pt x="8858745" y="298335"/>
                </a:lnTo>
                <a:lnTo>
                  <a:pt x="8914163" y="279862"/>
                </a:lnTo>
                <a:cubicBezTo>
                  <a:pt x="8994981" y="277553"/>
                  <a:pt x="9076010" y="268182"/>
                  <a:pt x="9156775" y="267638"/>
                </a:cubicBezTo>
                <a:close/>
                <a:moveTo>
                  <a:pt x="1848538" y="178431"/>
                </a:moveTo>
                <a:cubicBezTo>
                  <a:pt x="1875030" y="181311"/>
                  <a:pt x="1908788" y="191389"/>
                  <a:pt x="1940825" y="190499"/>
                </a:cubicBezTo>
                <a:cubicBezTo>
                  <a:pt x="1944635" y="191769"/>
                  <a:pt x="1948392" y="193206"/>
                  <a:pt x="1952254" y="194309"/>
                </a:cubicBezTo>
                <a:cubicBezTo>
                  <a:pt x="1957289" y="195748"/>
                  <a:pt x="1962682" y="196056"/>
                  <a:pt x="1967494" y="198119"/>
                </a:cubicBezTo>
                <a:cubicBezTo>
                  <a:pt x="1971703" y="199923"/>
                  <a:pt x="1975114" y="203199"/>
                  <a:pt x="1978924" y="205739"/>
                </a:cubicBezTo>
                <a:cubicBezTo>
                  <a:pt x="1996704" y="207009"/>
                  <a:pt x="2014682" y="206619"/>
                  <a:pt x="2032264" y="209549"/>
                </a:cubicBezTo>
                <a:cubicBezTo>
                  <a:pt x="2037867" y="210483"/>
                  <a:pt x="2042574" y="214351"/>
                  <a:pt x="2047504" y="217169"/>
                </a:cubicBezTo>
                <a:cubicBezTo>
                  <a:pt x="2056483" y="222300"/>
                  <a:pt x="2065998" y="230378"/>
                  <a:pt x="2074175" y="236219"/>
                </a:cubicBezTo>
                <a:cubicBezTo>
                  <a:pt x="2077900" y="238881"/>
                  <a:pt x="2082743" y="240263"/>
                  <a:pt x="2085604" y="243839"/>
                </a:cubicBezTo>
                <a:cubicBezTo>
                  <a:pt x="2087592" y="246323"/>
                  <a:pt x="2092976" y="269513"/>
                  <a:pt x="2093224" y="270509"/>
                </a:cubicBezTo>
                <a:cubicBezTo>
                  <a:pt x="2096273" y="282706"/>
                  <a:pt x="2111005" y="288289"/>
                  <a:pt x="2119894" y="297179"/>
                </a:cubicBezTo>
                <a:lnTo>
                  <a:pt x="2138116" y="298007"/>
                </a:lnTo>
                <a:lnTo>
                  <a:pt x="2135134" y="232409"/>
                </a:lnTo>
                <a:cubicBezTo>
                  <a:pt x="2135317" y="227834"/>
                  <a:pt x="2138249" y="221798"/>
                  <a:pt x="2142754" y="220979"/>
                </a:cubicBezTo>
                <a:cubicBezTo>
                  <a:pt x="2154069" y="218922"/>
                  <a:pt x="2165614" y="223519"/>
                  <a:pt x="2177044" y="224789"/>
                </a:cubicBezTo>
                <a:cubicBezTo>
                  <a:pt x="2184664" y="223519"/>
                  <a:pt x="2208813" y="216435"/>
                  <a:pt x="2222764" y="217169"/>
                </a:cubicBezTo>
                <a:cubicBezTo>
                  <a:pt x="2232989" y="217707"/>
                  <a:pt x="2246394" y="213368"/>
                  <a:pt x="2253244" y="220979"/>
                </a:cubicBezTo>
                <a:cubicBezTo>
                  <a:pt x="2260937" y="229527"/>
                  <a:pt x="2255784" y="243839"/>
                  <a:pt x="2257054" y="255269"/>
                </a:cubicBezTo>
                <a:cubicBezTo>
                  <a:pt x="2253244" y="256539"/>
                  <a:pt x="2249520" y="258105"/>
                  <a:pt x="2245624" y="259079"/>
                </a:cubicBezTo>
                <a:cubicBezTo>
                  <a:pt x="2239342" y="260650"/>
                  <a:pt x="2232717" y="260841"/>
                  <a:pt x="2226574" y="262889"/>
                </a:cubicBezTo>
                <a:cubicBezTo>
                  <a:pt x="2221186" y="264685"/>
                  <a:pt x="2216265" y="267691"/>
                  <a:pt x="2211334" y="270509"/>
                </a:cubicBezTo>
                <a:cubicBezTo>
                  <a:pt x="2198957" y="277582"/>
                  <a:pt x="2198981" y="279052"/>
                  <a:pt x="2188474" y="289559"/>
                </a:cubicBezTo>
                <a:lnTo>
                  <a:pt x="2179515" y="299889"/>
                </a:lnTo>
                <a:lnTo>
                  <a:pt x="2203715" y="300989"/>
                </a:lnTo>
                <a:cubicBezTo>
                  <a:pt x="2210172" y="301467"/>
                  <a:pt x="2216702" y="302525"/>
                  <a:pt x="2222764" y="304799"/>
                </a:cubicBezTo>
                <a:cubicBezTo>
                  <a:pt x="2227051" y="306407"/>
                  <a:pt x="2230218" y="310147"/>
                  <a:pt x="2234194" y="312419"/>
                </a:cubicBezTo>
                <a:cubicBezTo>
                  <a:pt x="2239126" y="315237"/>
                  <a:pt x="2244355" y="317499"/>
                  <a:pt x="2249434" y="320039"/>
                </a:cubicBezTo>
                <a:cubicBezTo>
                  <a:pt x="2255785" y="321309"/>
                  <a:pt x="2262421" y="321575"/>
                  <a:pt x="2268485" y="323849"/>
                </a:cubicBezTo>
                <a:lnTo>
                  <a:pt x="2277034" y="329930"/>
                </a:lnTo>
                <a:lnTo>
                  <a:pt x="2275615" y="323533"/>
                </a:lnTo>
                <a:cubicBezTo>
                  <a:pt x="2276212" y="317457"/>
                  <a:pt x="2278243" y="311486"/>
                  <a:pt x="2279914" y="304799"/>
                </a:cubicBezTo>
                <a:cubicBezTo>
                  <a:pt x="2282454" y="300989"/>
                  <a:pt x="2284603" y="296887"/>
                  <a:pt x="2287534" y="293369"/>
                </a:cubicBezTo>
                <a:cubicBezTo>
                  <a:pt x="2290983" y="289230"/>
                  <a:pt x="2294481" y="284928"/>
                  <a:pt x="2298964" y="281939"/>
                </a:cubicBezTo>
                <a:cubicBezTo>
                  <a:pt x="2302306" y="279711"/>
                  <a:pt x="2306425" y="278740"/>
                  <a:pt x="2310394" y="278129"/>
                </a:cubicBezTo>
                <a:cubicBezTo>
                  <a:pt x="2323009" y="276188"/>
                  <a:pt x="2335794" y="275589"/>
                  <a:pt x="2348494" y="274319"/>
                </a:cubicBezTo>
                <a:cubicBezTo>
                  <a:pt x="2354844" y="273049"/>
                  <a:pt x="2382980" y="265494"/>
                  <a:pt x="2386594" y="266699"/>
                </a:cubicBezTo>
                <a:cubicBezTo>
                  <a:pt x="2409952" y="274485"/>
                  <a:pt x="2404361" y="302368"/>
                  <a:pt x="2401834" y="323849"/>
                </a:cubicBezTo>
                <a:cubicBezTo>
                  <a:pt x="2401092" y="330156"/>
                  <a:pt x="2396622" y="337802"/>
                  <a:pt x="2390404" y="339089"/>
                </a:cubicBezTo>
                <a:cubicBezTo>
                  <a:pt x="2374189" y="342444"/>
                  <a:pt x="2357679" y="343714"/>
                  <a:pt x="2341095" y="344463"/>
                </a:cubicBezTo>
                <a:lnTo>
                  <a:pt x="2291344" y="346709"/>
                </a:lnTo>
                <a:cubicBezTo>
                  <a:pt x="2292447" y="350571"/>
                  <a:pt x="2288805" y="354329"/>
                  <a:pt x="2287534" y="358139"/>
                </a:cubicBezTo>
                <a:cubicBezTo>
                  <a:pt x="2282454" y="360679"/>
                  <a:pt x="2277612" y="363765"/>
                  <a:pt x="2272295" y="365759"/>
                </a:cubicBezTo>
                <a:cubicBezTo>
                  <a:pt x="2267391" y="367598"/>
                  <a:pt x="2261867" y="367506"/>
                  <a:pt x="2257054" y="369569"/>
                </a:cubicBezTo>
                <a:cubicBezTo>
                  <a:pt x="2252845" y="371373"/>
                  <a:pt x="2250048" y="376009"/>
                  <a:pt x="2245624" y="377189"/>
                </a:cubicBezTo>
                <a:cubicBezTo>
                  <a:pt x="2230695" y="381170"/>
                  <a:pt x="2215145" y="382269"/>
                  <a:pt x="2199905" y="384809"/>
                </a:cubicBezTo>
                <a:cubicBezTo>
                  <a:pt x="2171174" y="375232"/>
                  <a:pt x="2206587" y="388151"/>
                  <a:pt x="2177044" y="373379"/>
                </a:cubicBezTo>
                <a:cubicBezTo>
                  <a:pt x="2173453" y="371583"/>
                  <a:pt x="2169305" y="371151"/>
                  <a:pt x="2165614" y="369569"/>
                </a:cubicBezTo>
                <a:cubicBezTo>
                  <a:pt x="2160394" y="367332"/>
                  <a:pt x="2153675" y="366571"/>
                  <a:pt x="2150375" y="361949"/>
                </a:cubicBezTo>
                <a:cubicBezTo>
                  <a:pt x="2146611" y="356679"/>
                  <a:pt x="2149460" y="348691"/>
                  <a:pt x="2146564" y="342899"/>
                </a:cubicBezTo>
                <a:cubicBezTo>
                  <a:pt x="2144154" y="338080"/>
                  <a:pt x="2138945" y="335279"/>
                  <a:pt x="2135135" y="331469"/>
                </a:cubicBezTo>
                <a:cubicBezTo>
                  <a:pt x="2108927" y="322733"/>
                  <a:pt x="2139953" y="335485"/>
                  <a:pt x="2112274" y="312419"/>
                </a:cubicBezTo>
                <a:cubicBezTo>
                  <a:pt x="2084669" y="289415"/>
                  <a:pt x="2116562" y="332184"/>
                  <a:pt x="2093224" y="297179"/>
                </a:cubicBezTo>
                <a:cubicBezTo>
                  <a:pt x="2055686" y="287794"/>
                  <a:pt x="2099890" y="298290"/>
                  <a:pt x="2024644" y="285749"/>
                </a:cubicBezTo>
                <a:cubicBezTo>
                  <a:pt x="2019479" y="284888"/>
                  <a:pt x="2014539" y="282966"/>
                  <a:pt x="2009405" y="281939"/>
                </a:cubicBezTo>
                <a:cubicBezTo>
                  <a:pt x="2006441" y="281346"/>
                  <a:pt x="1981471" y="278556"/>
                  <a:pt x="1975114" y="274319"/>
                </a:cubicBezTo>
                <a:cubicBezTo>
                  <a:pt x="1970631" y="271330"/>
                  <a:pt x="1967494" y="266699"/>
                  <a:pt x="1963684" y="262889"/>
                </a:cubicBezTo>
                <a:cubicBezTo>
                  <a:pt x="1934954" y="253312"/>
                  <a:pt x="1969254" y="267344"/>
                  <a:pt x="1944635" y="247649"/>
                </a:cubicBezTo>
                <a:cubicBezTo>
                  <a:pt x="1941498" y="245140"/>
                  <a:pt x="1936796" y="245635"/>
                  <a:pt x="1933204" y="243839"/>
                </a:cubicBezTo>
                <a:cubicBezTo>
                  <a:pt x="1929108" y="241791"/>
                  <a:pt x="1925584" y="238759"/>
                  <a:pt x="1921774" y="236219"/>
                </a:cubicBezTo>
                <a:cubicBezTo>
                  <a:pt x="1905368" y="231531"/>
                  <a:pt x="1895533" y="221395"/>
                  <a:pt x="1883675" y="236219"/>
                </a:cubicBezTo>
                <a:cubicBezTo>
                  <a:pt x="1881165" y="239355"/>
                  <a:pt x="1881134" y="243839"/>
                  <a:pt x="1879865" y="247649"/>
                </a:cubicBezTo>
                <a:cubicBezTo>
                  <a:pt x="1876055" y="250189"/>
                  <a:pt x="1871672" y="252031"/>
                  <a:pt x="1868435" y="255269"/>
                </a:cubicBezTo>
                <a:cubicBezTo>
                  <a:pt x="1865197" y="258507"/>
                  <a:pt x="1865256" y="265588"/>
                  <a:pt x="1860814" y="266699"/>
                </a:cubicBezTo>
                <a:cubicBezTo>
                  <a:pt x="1843522" y="271022"/>
                  <a:pt x="1825254" y="269239"/>
                  <a:pt x="1807475" y="270509"/>
                </a:cubicBezTo>
                <a:cubicBezTo>
                  <a:pt x="1781337" y="261797"/>
                  <a:pt x="1799335" y="269002"/>
                  <a:pt x="1757944" y="240029"/>
                </a:cubicBezTo>
                <a:cubicBezTo>
                  <a:pt x="1764930" y="234949"/>
                  <a:pt x="1799096" y="217131"/>
                  <a:pt x="1799854" y="209549"/>
                </a:cubicBezTo>
                <a:cubicBezTo>
                  <a:pt x="1802822" y="179868"/>
                  <a:pt x="1822047" y="175550"/>
                  <a:pt x="1848538" y="178431"/>
                </a:cubicBezTo>
                <a:close/>
                <a:moveTo>
                  <a:pt x="4383035" y="0"/>
                </a:moveTo>
                <a:cubicBezTo>
                  <a:pt x="4395734" y="1269"/>
                  <a:pt x="4408619" y="1307"/>
                  <a:pt x="4421134" y="3810"/>
                </a:cubicBezTo>
                <a:cubicBezTo>
                  <a:pt x="4432211" y="6025"/>
                  <a:pt x="4445067" y="14611"/>
                  <a:pt x="4455425" y="19050"/>
                </a:cubicBezTo>
                <a:cubicBezTo>
                  <a:pt x="4459115" y="20632"/>
                  <a:pt x="4463044" y="21590"/>
                  <a:pt x="4466854" y="22860"/>
                </a:cubicBezTo>
                <a:cubicBezTo>
                  <a:pt x="4471934" y="27940"/>
                  <a:pt x="4476347" y="33788"/>
                  <a:pt x="4482094" y="38099"/>
                </a:cubicBezTo>
                <a:cubicBezTo>
                  <a:pt x="4493566" y="46703"/>
                  <a:pt x="4502666" y="46785"/>
                  <a:pt x="4516385" y="49530"/>
                </a:cubicBezTo>
                <a:cubicBezTo>
                  <a:pt x="4536474" y="62922"/>
                  <a:pt x="4518451" y="52759"/>
                  <a:pt x="4543054" y="60960"/>
                </a:cubicBezTo>
                <a:cubicBezTo>
                  <a:pt x="4549542" y="63123"/>
                  <a:pt x="4555855" y="65802"/>
                  <a:pt x="4562104" y="68580"/>
                </a:cubicBezTo>
                <a:cubicBezTo>
                  <a:pt x="4567294" y="70887"/>
                  <a:pt x="4571669" y="75978"/>
                  <a:pt x="4577344" y="76199"/>
                </a:cubicBezTo>
                <a:cubicBezTo>
                  <a:pt x="4669992" y="79809"/>
                  <a:pt x="4762764" y="78740"/>
                  <a:pt x="4855474" y="80010"/>
                </a:cubicBezTo>
                <a:lnTo>
                  <a:pt x="4889764" y="91440"/>
                </a:lnTo>
                <a:cubicBezTo>
                  <a:pt x="4897384" y="93979"/>
                  <a:pt x="4905941" y="94604"/>
                  <a:pt x="4912624" y="99060"/>
                </a:cubicBezTo>
                <a:cubicBezTo>
                  <a:pt x="4919990" y="103971"/>
                  <a:pt x="4926206" y="109562"/>
                  <a:pt x="4935484" y="110490"/>
                </a:cubicBezTo>
                <a:cubicBezTo>
                  <a:pt x="4969697" y="113911"/>
                  <a:pt x="5004065" y="115570"/>
                  <a:pt x="5038354" y="118110"/>
                </a:cubicBezTo>
                <a:cubicBezTo>
                  <a:pt x="5049784" y="116840"/>
                  <a:pt x="5061301" y="116191"/>
                  <a:pt x="5072644" y="114299"/>
                </a:cubicBezTo>
                <a:cubicBezTo>
                  <a:pt x="5076606" y="113640"/>
                  <a:pt x="5080075" y="110853"/>
                  <a:pt x="5084075" y="110490"/>
                </a:cubicBezTo>
                <a:cubicBezTo>
                  <a:pt x="5094192" y="109569"/>
                  <a:pt x="5125349" y="104140"/>
                  <a:pt x="5133605" y="102870"/>
                </a:cubicBezTo>
                <a:cubicBezTo>
                  <a:pt x="5124714" y="115570"/>
                  <a:pt x="5113867" y="127104"/>
                  <a:pt x="5106934" y="140970"/>
                </a:cubicBezTo>
                <a:cubicBezTo>
                  <a:pt x="5104394" y="146049"/>
                  <a:pt x="5102072" y="151245"/>
                  <a:pt x="5099314" y="156209"/>
                </a:cubicBezTo>
                <a:cubicBezTo>
                  <a:pt x="5095718" y="162682"/>
                  <a:pt x="5091196" y="168635"/>
                  <a:pt x="5087884" y="175259"/>
                </a:cubicBezTo>
                <a:cubicBezTo>
                  <a:pt x="5086088" y="178852"/>
                  <a:pt x="5086541" y="183520"/>
                  <a:pt x="5084075" y="186689"/>
                </a:cubicBezTo>
                <a:cubicBezTo>
                  <a:pt x="5066971" y="208680"/>
                  <a:pt x="5065703" y="207305"/>
                  <a:pt x="5045974" y="217170"/>
                </a:cubicBezTo>
                <a:cubicBezTo>
                  <a:pt x="5015494" y="214629"/>
                  <a:pt x="4985101" y="210603"/>
                  <a:pt x="4954534" y="209550"/>
                </a:cubicBezTo>
                <a:cubicBezTo>
                  <a:pt x="4930685" y="208727"/>
                  <a:pt x="4941091" y="213678"/>
                  <a:pt x="4924055" y="220980"/>
                </a:cubicBezTo>
                <a:cubicBezTo>
                  <a:pt x="4919241" y="223042"/>
                  <a:pt x="4913894" y="223520"/>
                  <a:pt x="4908814" y="224789"/>
                </a:cubicBezTo>
                <a:cubicBezTo>
                  <a:pt x="4905004" y="227330"/>
                  <a:pt x="4901568" y="230549"/>
                  <a:pt x="4897384" y="232409"/>
                </a:cubicBezTo>
                <a:cubicBezTo>
                  <a:pt x="4890044" y="235671"/>
                  <a:pt x="4881545" y="236129"/>
                  <a:pt x="4874524" y="240030"/>
                </a:cubicBezTo>
                <a:cubicBezTo>
                  <a:pt x="4869814" y="242646"/>
                  <a:pt x="4867233" y="248010"/>
                  <a:pt x="4863094" y="251459"/>
                </a:cubicBezTo>
                <a:cubicBezTo>
                  <a:pt x="4859576" y="254390"/>
                  <a:pt x="4855474" y="256539"/>
                  <a:pt x="4851664" y="259080"/>
                </a:cubicBezTo>
                <a:cubicBezTo>
                  <a:pt x="4850395" y="262889"/>
                  <a:pt x="4848126" y="266502"/>
                  <a:pt x="4847854" y="270510"/>
                </a:cubicBezTo>
                <a:cubicBezTo>
                  <a:pt x="4843036" y="341569"/>
                  <a:pt x="4847589" y="413529"/>
                  <a:pt x="4836424" y="483870"/>
                </a:cubicBezTo>
                <a:cubicBezTo>
                  <a:pt x="4834454" y="496287"/>
                  <a:pt x="4820215" y="503565"/>
                  <a:pt x="4809754" y="510540"/>
                </a:cubicBezTo>
                <a:cubicBezTo>
                  <a:pt x="4798608" y="517970"/>
                  <a:pt x="4790639" y="523226"/>
                  <a:pt x="4785109" y="526834"/>
                </a:cubicBezTo>
                <a:lnTo>
                  <a:pt x="4782647" y="528412"/>
                </a:lnTo>
                <a:lnTo>
                  <a:pt x="4781386" y="529031"/>
                </a:lnTo>
                <a:cubicBezTo>
                  <a:pt x="4776396" y="532110"/>
                  <a:pt x="4772343" y="534917"/>
                  <a:pt x="4775109" y="533240"/>
                </a:cubicBezTo>
                <a:lnTo>
                  <a:pt x="4782647" y="528412"/>
                </a:lnTo>
                <a:lnTo>
                  <a:pt x="4793273" y="523196"/>
                </a:lnTo>
                <a:cubicBezTo>
                  <a:pt x="4794248" y="523789"/>
                  <a:pt x="4790273" y="528326"/>
                  <a:pt x="4775464" y="541020"/>
                </a:cubicBezTo>
                <a:cubicBezTo>
                  <a:pt x="4764771" y="550185"/>
                  <a:pt x="4750244" y="550303"/>
                  <a:pt x="4737364" y="552450"/>
                </a:cubicBezTo>
                <a:cubicBezTo>
                  <a:pt x="4710883" y="570103"/>
                  <a:pt x="4744166" y="549049"/>
                  <a:pt x="4706884" y="567690"/>
                </a:cubicBezTo>
                <a:cubicBezTo>
                  <a:pt x="4680572" y="580845"/>
                  <a:pt x="4711932" y="571191"/>
                  <a:pt x="4680214" y="579120"/>
                </a:cubicBezTo>
                <a:cubicBezTo>
                  <a:pt x="4661596" y="597738"/>
                  <a:pt x="4676947" y="584797"/>
                  <a:pt x="4653544" y="598170"/>
                </a:cubicBezTo>
                <a:cubicBezTo>
                  <a:pt x="4641838" y="604859"/>
                  <a:pt x="4640690" y="608805"/>
                  <a:pt x="4626874" y="613410"/>
                </a:cubicBezTo>
                <a:cubicBezTo>
                  <a:pt x="4620731" y="615458"/>
                  <a:pt x="4614134" y="615764"/>
                  <a:pt x="4607824" y="617219"/>
                </a:cubicBezTo>
                <a:cubicBezTo>
                  <a:pt x="4597860" y="619519"/>
                  <a:pt x="4590674" y="621216"/>
                  <a:pt x="4585571" y="622450"/>
                </a:cubicBezTo>
                <a:lnTo>
                  <a:pt x="4577897" y="624384"/>
                </a:lnTo>
                <a:lnTo>
                  <a:pt x="4578631" y="623875"/>
                </a:lnTo>
                <a:cubicBezTo>
                  <a:pt x="4575427" y="624129"/>
                  <a:pt x="4566687" y="625346"/>
                  <a:pt x="4546864" y="628650"/>
                </a:cubicBezTo>
                <a:cubicBezTo>
                  <a:pt x="4503056" y="635951"/>
                  <a:pt x="4561317" y="627826"/>
                  <a:pt x="4516385" y="640080"/>
                </a:cubicBezTo>
                <a:cubicBezTo>
                  <a:pt x="4507720" y="642443"/>
                  <a:pt x="4498604" y="642619"/>
                  <a:pt x="4489714" y="643889"/>
                </a:cubicBezTo>
                <a:cubicBezTo>
                  <a:pt x="4485904" y="645160"/>
                  <a:pt x="4482180" y="646726"/>
                  <a:pt x="4478284" y="647700"/>
                </a:cubicBezTo>
                <a:cubicBezTo>
                  <a:pt x="4466925" y="650539"/>
                  <a:pt x="4455102" y="651617"/>
                  <a:pt x="4443994" y="655319"/>
                </a:cubicBezTo>
                <a:cubicBezTo>
                  <a:pt x="4439650" y="656768"/>
                  <a:pt x="4436867" y="661375"/>
                  <a:pt x="4432564" y="662939"/>
                </a:cubicBezTo>
                <a:cubicBezTo>
                  <a:pt x="4422722" y="666519"/>
                  <a:pt x="4412188" y="667804"/>
                  <a:pt x="4402084" y="670560"/>
                </a:cubicBezTo>
                <a:cubicBezTo>
                  <a:pt x="4372266" y="678692"/>
                  <a:pt x="4416754" y="671107"/>
                  <a:pt x="4360174" y="678180"/>
                </a:cubicBezTo>
                <a:cubicBezTo>
                  <a:pt x="4331795" y="697098"/>
                  <a:pt x="4366650" y="672783"/>
                  <a:pt x="4337314" y="697230"/>
                </a:cubicBezTo>
                <a:cubicBezTo>
                  <a:pt x="4326190" y="706500"/>
                  <a:pt x="4315072" y="715867"/>
                  <a:pt x="4303024" y="723899"/>
                </a:cubicBezTo>
                <a:cubicBezTo>
                  <a:pt x="4299214" y="726440"/>
                  <a:pt x="4295690" y="729471"/>
                  <a:pt x="4291594" y="731519"/>
                </a:cubicBezTo>
                <a:cubicBezTo>
                  <a:pt x="4288002" y="733315"/>
                  <a:pt x="4283855" y="733748"/>
                  <a:pt x="4280164" y="735329"/>
                </a:cubicBezTo>
                <a:cubicBezTo>
                  <a:pt x="4274944" y="737566"/>
                  <a:pt x="4269855" y="740131"/>
                  <a:pt x="4264924" y="742949"/>
                </a:cubicBezTo>
                <a:cubicBezTo>
                  <a:pt x="4260948" y="745222"/>
                  <a:pt x="4257678" y="748709"/>
                  <a:pt x="4253494" y="750570"/>
                </a:cubicBezTo>
                <a:cubicBezTo>
                  <a:pt x="4246154" y="753831"/>
                  <a:pt x="4238092" y="755206"/>
                  <a:pt x="4230634" y="758190"/>
                </a:cubicBezTo>
                <a:cubicBezTo>
                  <a:pt x="4225361" y="760298"/>
                  <a:pt x="4220614" y="763573"/>
                  <a:pt x="4215394" y="765809"/>
                </a:cubicBezTo>
                <a:cubicBezTo>
                  <a:pt x="4193902" y="775021"/>
                  <a:pt x="4214503" y="763762"/>
                  <a:pt x="4188724" y="773429"/>
                </a:cubicBezTo>
                <a:cubicBezTo>
                  <a:pt x="4183406" y="775424"/>
                  <a:pt x="4178674" y="778742"/>
                  <a:pt x="4173485" y="781049"/>
                </a:cubicBezTo>
                <a:cubicBezTo>
                  <a:pt x="4167234" y="783828"/>
                  <a:pt x="4160784" y="786129"/>
                  <a:pt x="4154434" y="788670"/>
                </a:cubicBezTo>
                <a:cubicBezTo>
                  <a:pt x="4146065" y="801223"/>
                  <a:pt x="4132962" y="822496"/>
                  <a:pt x="4120144" y="826770"/>
                </a:cubicBezTo>
                <a:lnTo>
                  <a:pt x="4108714" y="830579"/>
                </a:lnTo>
                <a:cubicBezTo>
                  <a:pt x="4103634" y="835660"/>
                  <a:pt x="4097650" y="839974"/>
                  <a:pt x="4093474" y="845820"/>
                </a:cubicBezTo>
                <a:cubicBezTo>
                  <a:pt x="4091140" y="849088"/>
                  <a:pt x="4091892" y="853907"/>
                  <a:pt x="4089664" y="857250"/>
                </a:cubicBezTo>
                <a:cubicBezTo>
                  <a:pt x="4086675" y="861733"/>
                  <a:pt x="4081683" y="864541"/>
                  <a:pt x="4078234" y="868679"/>
                </a:cubicBezTo>
                <a:cubicBezTo>
                  <a:pt x="4075303" y="872198"/>
                  <a:pt x="4074060" y="877095"/>
                  <a:pt x="4070614" y="880109"/>
                </a:cubicBezTo>
                <a:cubicBezTo>
                  <a:pt x="4063722" y="886140"/>
                  <a:pt x="4047754" y="895350"/>
                  <a:pt x="4047754" y="895350"/>
                </a:cubicBezTo>
                <a:cubicBezTo>
                  <a:pt x="4046484" y="899159"/>
                  <a:pt x="4046453" y="903644"/>
                  <a:pt x="4043944" y="906780"/>
                </a:cubicBezTo>
                <a:cubicBezTo>
                  <a:pt x="4041083" y="910356"/>
                  <a:pt x="4037093" y="914400"/>
                  <a:pt x="4032514" y="914400"/>
                </a:cubicBezTo>
                <a:cubicBezTo>
                  <a:pt x="4001928" y="914400"/>
                  <a:pt x="3971554" y="909320"/>
                  <a:pt x="3941074" y="906780"/>
                </a:cubicBezTo>
                <a:cubicBezTo>
                  <a:pt x="3937264" y="902970"/>
                  <a:pt x="3933736" y="898856"/>
                  <a:pt x="3929644" y="895350"/>
                </a:cubicBezTo>
                <a:cubicBezTo>
                  <a:pt x="3924823" y="891216"/>
                  <a:pt x="3918469" y="888798"/>
                  <a:pt x="3914404" y="883920"/>
                </a:cubicBezTo>
                <a:cubicBezTo>
                  <a:pt x="3911833" y="880835"/>
                  <a:pt x="3912390" y="876082"/>
                  <a:pt x="3910594" y="872490"/>
                </a:cubicBezTo>
                <a:cubicBezTo>
                  <a:pt x="3908546" y="868393"/>
                  <a:pt x="3905246" y="865036"/>
                  <a:pt x="3902974" y="861059"/>
                </a:cubicBezTo>
                <a:cubicBezTo>
                  <a:pt x="3895441" y="847878"/>
                  <a:pt x="3895818" y="847212"/>
                  <a:pt x="3891544" y="834390"/>
                </a:cubicBezTo>
                <a:cubicBezTo>
                  <a:pt x="3882673" y="772295"/>
                  <a:pt x="3894966" y="830944"/>
                  <a:pt x="3880114" y="796290"/>
                </a:cubicBezTo>
                <a:cubicBezTo>
                  <a:pt x="3878051" y="791477"/>
                  <a:pt x="3878902" y="785596"/>
                  <a:pt x="3876304" y="781049"/>
                </a:cubicBezTo>
                <a:cubicBezTo>
                  <a:pt x="3870795" y="771408"/>
                  <a:pt x="3848288" y="758562"/>
                  <a:pt x="3842014" y="754379"/>
                </a:cubicBezTo>
                <a:cubicBezTo>
                  <a:pt x="3838205" y="751840"/>
                  <a:pt x="3833822" y="749997"/>
                  <a:pt x="3830584" y="746760"/>
                </a:cubicBezTo>
                <a:cubicBezTo>
                  <a:pt x="3825505" y="741679"/>
                  <a:pt x="3821190" y="735696"/>
                  <a:pt x="3815344" y="731519"/>
                </a:cubicBezTo>
                <a:cubicBezTo>
                  <a:pt x="3803292" y="722911"/>
                  <a:pt x="3789567" y="716874"/>
                  <a:pt x="3777245" y="708660"/>
                </a:cubicBezTo>
                <a:cubicBezTo>
                  <a:pt x="3773434" y="706119"/>
                  <a:pt x="3769332" y="703971"/>
                  <a:pt x="3765814" y="701040"/>
                </a:cubicBezTo>
                <a:cubicBezTo>
                  <a:pt x="3761675" y="697590"/>
                  <a:pt x="3758194" y="693419"/>
                  <a:pt x="3754384" y="689610"/>
                </a:cubicBezTo>
                <a:cubicBezTo>
                  <a:pt x="3758194" y="660400"/>
                  <a:pt x="3759190" y="630683"/>
                  <a:pt x="3765814" y="601980"/>
                </a:cubicBezTo>
                <a:cubicBezTo>
                  <a:pt x="3767026" y="596730"/>
                  <a:pt x="3772241" y="592551"/>
                  <a:pt x="3777245" y="590550"/>
                </a:cubicBezTo>
                <a:cubicBezTo>
                  <a:pt x="3804589" y="579612"/>
                  <a:pt x="3828971" y="578453"/>
                  <a:pt x="3857254" y="575309"/>
                </a:cubicBezTo>
                <a:cubicBezTo>
                  <a:pt x="3854714" y="561340"/>
                  <a:pt x="3857076" y="545493"/>
                  <a:pt x="3849634" y="533400"/>
                </a:cubicBezTo>
                <a:cubicBezTo>
                  <a:pt x="3845424" y="526558"/>
                  <a:pt x="3834794" y="526226"/>
                  <a:pt x="3826774" y="525779"/>
                </a:cubicBezTo>
                <a:lnTo>
                  <a:pt x="3758194" y="521970"/>
                </a:lnTo>
                <a:cubicBezTo>
                  <a:pt x="3751175" y="507931"/>
                  <a:pt x="3750135" y="503580"/>
                  <a:pt x="3739144" y="491490"/>
                </a:cubicBezTo>
                <a:cubicBezTo>
                  <a:pt x="3730687" y="482186"/>
                  <a:pt x="3712474" y="464820"/>
                  <a:pt x="3712474" y="464820"/>
                </a:cubicBezTo>
                <a:cubicBezTo>
                  <a:pt x="3704241" y="398956"/>
                  <a:pt x="3718907" y="453811"/>
                  <a:pt x="3697234" y="426720"/>
                </a:cubicBezTo>
                <a:cubicBezTo>
                  <a:pt x="3693177" y="421648"/>
                  <a:pt x="3689861" y="392923"/>
                  <a:pt x="3689614" y="392430"/>
                </a:cubicBezTo>
                <a:cubicBezTo>
                  <a:pt x="3687566" y="388334"/>
                  <a:pt x="3681702" y="387741"/>
                  <a:pt x="3678184" y="384810"/>
                </a:cubicBezTo>
                <a:cubicBezTo>
                  <a:pt x="3674045" y="381360"/>
                  <a:pt x="3671008" y="376688"/>
                  <a:pt x="3666754" y="373380"/>
                </a:cubicBezTo>
                <a:cubicBezTo>
                  <a:pt x="3620660" y="337528"/>
                  <a:pt x="3617442" y="356376"/>
                  <a:pt x="3529595" y="350520"/>
                </a:cubicBezTo>
                <a:cubicBezTo>
                  <a:pt x="3524515" y="349250"/>
                  <a:pt x="3519499" y="347690"/>
                  <a:pt x="3514355" y="346710"/>
                </a:cubicBezTo>
                <a:cubicBezTo>
                  <a:pt x="3492819" y="342608"/>
                  <a:pt x="3470584" y="341580"/>
                  <a:pt x="3449585" y="335280"/>
                </a:cubicBezTo>
                <a:cubicBezTo>
                  <a:pt x="3444424" y="333732"/>
                  <a:pt x="3443336" y="325330"/>
                  <a:pt x="3438155" y="323850"/>
                </a:cubicBezTo>
                <a:cubicBezTo>
                  <a:pt x="3415871" y="317483"/>
                  <a:pt x="3369575" y="312420"/>
                  <a:pt x="3369575" y="312420"/>
                </a:cubicBezTo>
                <a:cubicBezTo>
                  <a:pt x="3364495" y="309880"/>
                  <a:pt x="3358957" y="308101"/>
                  <a:pt x="3354335" y="304800"/>
                </a:cubicBezTo>
                <a:cubicBezTo>
                  <a:pt x="3349950" y="301668"/>
                  <a:pt x="3347044" y="296819"/>
                  <a:pt x="3342905" y="293370"/>
                </a:cubicBezTo>
                <a:cubicBezTo>
                  <a:pt x="3339387" y="290439"/>
                  <a:pt x="3335285" y="288290"/>
                  <a:pt x="3331475" y="285750"/>
                </a:cubicBezTo>
                <a:cubicBezTo>
                  <a:pt x="3330205" y="281940"/>
                  <a:pt x="3331335" y="275950"/>
                  <a:pt x="3327665" y="274320"/>
                </a:cubicBezTo>
                <a:cubicBezTo>
                  <a:pt x="3318308" y="270162"/>
                  <a:pt x="3307225" y="272518"/>
                  <a:pt x="3297185" y="270510"/>
                </a:cubicBezTo>
                <a:cubicBezTo>
                  <a:pt x="3288119" y="268697"/>
                  <a:pt x="3279405" y="265430"/>
                  <a:pt x="3270515" y="262889"/>
                </a:cubicBezTo>
                <a:cubicBezTo>
                  <a:pt x="3216694" y="227010"/>
                  <a:pt x="3332369" y="301214"/>
                  <a:pt x="3133355" y="251459"/>
                </a:cubicBezTo>
                <a:cubicBezTo>
                  <a:pt x="3124643" y="249282"/>
                  <a:pt x="3132804" y="232640"/>
                  <a:pt x="3137165" y="224789"/>
                </a:cubicBezTo>
                <a:cubicBezTo>
                  <a:pt x="3139923" y="219824"/>
                  <a:pt x="3147474" y="219987"/>
                  <a:pt x="3152405" y="217170"/>
                </a:cubicBezTo>
                <a:cubicBezTo>
                  <a:pt x="3156381" y="214897"/>
                  <a:pt x="3159365" y="210543"/>
                  <a:pt x="3163835" y="209550"/>
                </a:cubicBezTo>
                <a:cubicBezTo>
                  <a:pt x="3192395" y="203203"/>
                  <a:pt x="3240598" y="200421"/>
                  <a:pt x="3270515" y="198120"/>
                </a:cubicBezTo>
                <a:cubicBezTo>
                  <a:pt x="3282525" y="195117"/>
                  <a:pt x="3286253" y="194599"/>
                  <a:pt x="3297185" y="190500"/>
                </a:cubicBezTo>
                <a:cubicBezTo>
                  <a:pt x="3303589" y="188099"/>
                  <a:pt x="3309529" y="184221"/>
                  <a:pt x="3316235" y="182879"/>
                </a:cubicBezTo>
                <a:cubicBezTo>
                  <a:pt x="3328750" y="180377"/>
                  <a:pt x="3341635" y="180339"/>
                  <a:pt x="3354335" y="179070"/>
                </a:cubicBezTo>
                <a:cubicBezTo>
                  <a:pt x="3365191" y="173642"/>
                  <a:pt x="3379057" y="167195"/>
                  <a:pt x="3388625" y="160020"/>
                </a:cubicBezTo>
                <a:lnTo>
                  <a:pt x="3391367" y="157153"/>
                </a:lnTo>
                <a:lnTo>
                  <a:pt x="3362087" y="159362"/>
                </a:lnTo>
                <a:cubicBezTo>
                  <a:pt x="3348073" y="159581"/>
                  <a:pt x="3334015" y="159384"/>
                  <a:pt x="3320045" y="160019"/>
                </a:cubicBezTo>
                <a:lnTo>
                  <a:pt x="3289565" y="152399"/>
                </a:lnTo>
                <a:cubicBezTo>
                  <a:pt x="3285669" y="151425"/>
                  <a:pt x="3281997" y="149692"/>
                  <a:pt x="3278135" y="148589"/>
                </a:cubicBezTo>
                <a:cubicBezTo>
                  <a:pt x="3273100" y="147150"/>
                  <a:pt x="3267975" y="146049"/>
                  <a:pt x="3262895" y="144779"/>
                </a:cubicBezTo>
                <a:cubicBezTo>
                  <a:pt x="3245588" y="149106"/>
                  <a:pt x="3244813" y="149730"/>
                  <a:pt x="3224795" y="152399"/>
                </a:cubicBezTo>
                <a:cubicBezTo>
                  <a:pt x="3213396" y="153919"/>
                  <a:pt x="3201872" y="154460"/>
                  <a:pt x="3190505" y="156209"/>
                </a:cubicBezTo>
                <a:cubicBezTo>
                  <a:pt x="3188854" y="156463"/>
                  <a:pt x="3166822" y="161837"/>
                  <a:pt x="3163835" y="163829"/>
                </a:cubicBezTo>
                <a:cubicBezTo>
                  <a:pt x="3159352" y="166818"/>
                  <a:pt x="3156544" y="171810"/>
                  <a:pt x="3152405" y="175259"/>
                </a:cubicBezTo>
                <a:cubicBezTo>
                  <a:pt x="3130120" y="193830"/>
                  <a:pt x="3151448" y="168915"/>
                  <a:pt x="3129545" y="198119"/>
                </a:cubicBezTo>
                <a:cubicBezTo>
                  <a:pt x="3125735" y="199389"/>
                  <a:pt x="3121707" y="200133"/>
                  <a:pt x="3118115" y="201929"/>
                </a:cubicBezTo>
                <a:cubicBezTo>
                  <a:pt x="3110028" y="205973"/>
                  <a:pt x="3092308" y="221051"/>
                  <a:pt x="3087635" y="224789"/>
                </a:cubicBezTo>
                <a:cubicBezTo>
                  <a:pt x="3082555" y="226059"/>
                  <a:pt x="3077507" y="227463"/>
                  <a:pt x="3072395" y="228599"/>
                </a:cubicBezTo>
                <a:cubicBezTo>
                  <a:pt x="3066073" y="230004"/>
                  <a:pt x="3059547" y="230548"/>
                  <a:pt x="3053345" y="232409"/>
                </a:cubicBezTo>
                <a:cubicBezTo>
                  <a:pt x="2985174" y="252860"/>
                  <a:pt x="3089715" y="226300"/>
                  <a:pt x="3011434" y="247649"/>
                </a:cubicBezTo>
                <a:cubicBezTo>
                  <a:pt x="3005187" y="249353"/>
                  <a:pt x="2998785" y="250474"/>
                  <a:pt x="2992385" y="251459"/>
                </a:cubicBezTo>
                <a:cubicBezTo>
                  <a:pt x="2982264" y="253016"/>
                  <a:pt x="2971412" y="251466"/>
                  <a:pt x="2961904" y="255269"/>
                </a:cubicBezTo>
                <a:cubicBezTo>
                  <a:pt x="2957653" y="256970"/>
                  <a:pt x="2956825" y="262889"/>
                  <a:pt x="2954285" y="266699"/>
                </a:cubicBezTo>
                <a:cubicBezTo>
                  <a:pt x="2946315" y="278654"/>
                  <a:pt x="2934437" y="287514"/>
                  <a:pt x="2923805" y="297179"/>
                </a:cubicBezTo>
                <a:lnTo>
                  <a:pt x="2919441" y="299119"/>
                </a:lnTo>
                <a:lnTo>
                  <a:pt x="2912375" y="323849"/>
                </a:lnTo>
                <a:cubicBezTo>
                  <a:pt x="2910246" y="327255"/>
                  <a:pt x="2904287" y="325431"/>
                  <a:pt x="2900945" y="327659"/>
                </a:cubicBezTo>
                <a:cubicBezTo>
                  <a:pt x="2896462" y="330648"/>
                  <a:pt x="2893325" y="335279"/>
                  <a:pt x="2889515" y="339089"/>
                </a:cubicBezTo>
                <a:cubicBezTo>
                  <a:pt x="2885705" y="340359"/>
                  <a:pt x="2882005" y="342028"/>
                  <a:pt x="2878085" y="342899"/>
                </a:cubicBezTo>
                <a:cubicBezTo>
                  <a:pt x="2870544" y="344575"/>
                  <a:pt x="2862284" y="343572"/>
                  <a:pt x="2855225" y="346710"/>
                </a:cubicBezTo>
                <a:cubicBezTo>
                  <a:pt x="2850301" y="348897"/>
                  <a:pt x="2847244" y="354000"/>
                  <a:pt x="2843795" y="358139"/>
                </a:cubicBezTo>
                <a:cubicBezTo>
                  <a:pt x="2840864" y="361657"/>
                  <a:pt x="2840568" y="368277"/>
                  <a:pt x="2836175" y="369569"/>
                </a:cubicBezTo>
                <a:cubicBezTo>
                  <a:pt x="2817737" y="374992"/>
                  <a:pt x="2798050" y="374471"/>
                  <a:pt x="2779025" y="377189"/>
                </a:cubicBezTo>
                <a:cubicBezTo>
                  <a:pt x="2771378" y="378281"/>
                  <a:pt x="2763785" y="379729"/>
                  <a:pt x="2756165" y="380999"/>
                </a:cubicBezTo>
                <a:lnTo>
                  <a:pt x="2664725" y="384809"/>
                </a:lnTo>
                <a:cubicBezTo>
                  <a:pt x="2656177" y="385198"/>
                  <a:pt x="2576820" y="384947"/>
                  <a:pt x="2554235" y="396239"/>
                </a:cubicBezTo>
                <a:cubicBezTo>
                  <a:pt x="2550643" y="398035"/>
                  <a:pt x="2551143" y="403718"/>
                  <a:pt x="2550425" y="407669"/>
                </a:cubicBezTo>
                <a:lnTo>
                  <a:pt x="2550501" y="409131"/>
                </a:lnTo>
                <a:lnTo>
                  <a:pt x="2612477" y="396216"/>
                </a:lnTo>
                <a:cubicBezTo>
                  <a:pt x="2659509" y="387967"/>
                  <a:pt x="2669399" y="393450"/>
                  <a:pt x="2716564" y="409171"/>
                </a:cubicBezTo>
                <a:cubicBezTo>
                  <a:pt x="2740390" y="411553"/>
                  <a:pt x="2831169" y="418596"/>
                  <a:pt x="2864346" y="427644"/>
                </a:cubicBezTo>
                <a:cubicBezTo>
                  <a:pt x="2890297" y="434722"/>
                  <a:pt x="2923117" y="452410"/>
                  <a:pt x="2947473" y="464589"/>
                </a:cubicBezTo>
                <a:cubicBezTo>
                  <a:pt x="3047963" y="481337"/>
                  <a:pt x="2960079" y="462632"/>
                  <a:pt x="3049073" y="492298"/>
                </a:cubicBezTo>
                <a:cubicBezTo>
                  <a:pt x="3061117" y="496312"/>
                  <a:pt x="3074351" y="496534"/>
                  <a:pt x="3086019" y="501535"/>
                </a:cubicBezTo>
                <a:cubicBezTo>
                  <a:pt x="3096222" y="505908"/>
                  <a:pt x="3103799" y="515043"/>
                  <a:pt x="3113728" y="520007"/>
                </a:cubicBezTo>
                <a:cubicBezTo>
                  <a:pt x="3122436" y="524361"/>
                  <a:pt x="3132730" y="524890"/>
                  <a:pt x="3141437" y="529244"/>
                </a:cubicBezTo>
                <a:cubicBezTo>
                  <a:pt x="3151366" y="534208"/>
                  <a:pt x="3159218" y="542752"/>
                  <a:pt x="3169147" y="547716"/>
                </a:cubicBezTo>
                <a:cubicBezTo>
                  <a:pt x="3182401" y="554344"/>
                  <a:pt x="3221956" y="563228"/>
                  <a:pt x="3233800" y="566189"/>
                </a:cubicBezTo>
                <a:cubicBezTo>
                  <a:pt x="3260146" y="569116"/>
                  <a:pt x="3313687" y="569187"/>
                  <a:pt x="3344637" y="584662"/>
                </a:cubicBezTo>
                <a:cubicBezTo>
                  <a:pt x="3354566" y="589627"/>
                  <a:pt x="3364497" y="595286"/>
                  <a:pt x="3372346" y="603135"/>
                </a:cubicBezTo>
                <a:cubicBezTo>
                  <a:pt x="3380195" y="610984"/>
                  <a:pt x="3384661" y="621608"/>
                  <a:pt x="3390819" y="630844"/>
                </a:cubicBezTo>
                <a:cubicBezTo>
                  <a:pt x="3400055" y="633923"/>
                  <a:pt x="3411049" y="633847"/>
                  <a:pt x="3418528" y="640080"/>
                </a:cubicBezTo>
                <a:cubicBezTo>
                  <a:pt x="3436680" y="655206"/>
                  <a:pt x="3449395" y="686355"/>
                  <a:pt x="3464710" y="704735"/>
                </a:cubicBezTo>
                <a:cubicBezTo>
                  <a:pt x="3473072" y="714770"/>
                  <a:pt x="3484057" y="722409"/>
                  <a:pt x="3492419" y="732444"/>
                </a:cubicBezTo>
                <a:cubicBezTo>
                  <a:pt x="3522797" y="768899"/>
                  <a:pt x="3524438" y="796491"/>
                  <a:pt x="3520128" y="852516"/>
                </a:cubicBezTo>
                <a:cubicBezTo>
                  <a:pt x="3519277" y="863584"/>
                  <a:pt x="3507813" y="870989"/>
                  <a:pt x="3501655" y="880225"/>
                </a:cubicBezTo>
                <a:cubicBezTo>
                  <a:pt x="3406982" y="848668"/>
                  <a:pt x="3604826" y="913162"/>
                  <a:pt x="3372346" y="852516"/>
                </a:cubicBezTo>
                <a:cubicBezTo>
                  <a:pt x="3334663" y="842686"/>
                  <a:pt x="3298681" y="827187"/>
                  <a:pt x="3261510" y="815571"/>
                </a:cubicBezTo>
                <a:cubicBezTo>
                  <a:pt x="3249394" y="811785"/>
                  <a:pt x="3237131" y="808130"/>
                  <a:pt x="3224564" y="806335"/>
                </a:cubicBezTo>
                <a:cubicBezTo>
                  <a:pt x="3193933" y="801959"/>
                  <a:pt x="3162988" y="800177"/>
                  <a:pt x="3132200" y="797098"/>
                </a:cubicBezTo>
                <a:cubicBezTo>
                  <a:pt x="3088844" y="811551"/>
                  <a:pt x="3083237" y="815571"/>
                  <a:pt x="3021364" y="815571"/>
                </a:cubicBezTo>
                <a:lnTo>
                  <a:pt x="3020666" y="815399"/>
                </a:lnTo>
                <a:lnTo>
                  <a:pt x="3012986" y="810775"/>
                </a:lnTo>
                <a:cubicBezTo>
                  <a:pt x="3010335" y="809537"/>
                  <a:pt x="3006866" y="807954"/>
                  <a:pt x="3002223" y="805763"/>
                </a:cubicBezTo>
                <a:lnTo>
                  <a:pt x="2995264" y="802376"/>
                </a:lnTo>
                <a:lnTo>
                  <a:pt x="3001550" y="786895"/>
                </a:lnTo>
                <a:cubicBezTo>
                  <a:pt x="3004181" y="780415"/>
                  <a:pt x="3007260" y="774256"/>
                  <a:pt x="3012128" y="769389"/>
                </a:cubicBezTo>
                <a:cubicBezTo>
                  <a:pt x="3019012" y="762505"/>
                  <a:pt x="3032953" y="767037"/>
                  <a:pt x="3039837" y="760153"/>
                </a:cubicBezTo>
                <a:cubicBezTo>
                  <a:pt x="3049573" y="750417"/>
                  <a:pt x="3052153" y="735522"/>
                  <a:pt x="3058310" y="723207"/>
                </a:cubicBezTo>
                <a:cubicBezTo>
                  <a:pt x="3048424" y="683663"/>
                  <a:pt x="3047657" y="683089"/>
                  <a:pt x="3039837" y="640080"/>
                </a:cubicBezTo>
                <a:cubicBezTo>
                  <a:pt x="3036488" y="621655"/>
                  <a:pt x="3047860" y="591929"/>
                  <a:pt x="3030601" y="584662"/>
                </a:cubicBezTo>
                <a:cubicBezTo>
                  <a:pt x="2979210" y="563024"/>
                  <a:pt x="2919764" y="572347"/>
                  <a:pt x="2864346" y="566189"/>
                </a:cubicBezTo>
                <a:cubicBezTo>
                  <a:pt x="2864346" y="566189"/>
                  <a:pt x="2825636" y="588515"/>
                  <a:pt x="2808928" y="603135"/>
                </a:cubicBezTo>
                <a:cubicBezTo>
                  <a:pt x="2800574" y="610445"/>
                  <a:pt x="2796614" y="621608"/>
                  <a:pt x="2790455" y="630844"/>
                </a:cubicBezTo>
                <a:cubicBezTo>
                  <a:pt x="2781219" y="633923"/>
                  <a:pt x="2766700" y="631183"/>
                  <a:pt x="2762746" y="640080"/>
                </a:cubicBezTo>
                <a:cubicBezTo>
                  <a:pt x="2740864" y="689315"/>
                  <a:pt x="2750147" y="703883"/>
                  <a:pt x="2762746" y="741680"/>
                </a:cubicBezTo>
                <a:cubicBezTo>
                  <a:pt x="2794007" y="762521"/>
                  <a:pt x="2789982" y="754707"/>
                  <a:pt x="2808928" y="787862"/>
                </a:cubicBezTo>
                <a:cubicBezTo>
                  <a:pt x="2815759" y="799816"/>
                  <a:pt x="2836001" y="814056"/>
                  <a:pt x="2827400" y="824806"/>
                </a:cubicBezTo>
                <a:cubicBezTo>
                  <a:pt x="2815701" y="839431"/>
                  <a:pt x="2790455" y="830965"/>
                  <a:pt x="2771982" y="834044"/>
                </a:cubicBezTo>
                <a:cubicBezTo>
                  <a:pt x="2759667" y="830965"/>
                  <a:pt x="2746058" y="831104"/>
                  <a:pt x="2735037" y="824806"/>
                </a:cubicBezTo>
                <a:cubicBezTo>
                  <a:pt x="2723696" y="818326"/>
                  <a:pt x="2716564" y="806334"/>
                  <a:pt x="2707328" y="797098"/>
                </a:cubicBezTo>
                <a:cubicBezTo>
                  <a:pt x="2691629" y="781399"/>
                  <a:pt x="2665540" y="777677"/>
                  <a:pt x="2651910" y="760153"/>
                </a:cubicBezTo>
                <a:cubicBezTo>
                  <a:pt x="2642272" y="747761"/>
                  <a:pt x="2648185" y="728670"/>
                  <a:pt x="2642673" y="713971"/>
                </a:cubicBezTo>
                <a:cubicBezTo>
                  <a:pt x="2638775" y="703577"/>
                  <a:pt x="2630358" y="695498"/>
                  <a:pt x="2624200" y="686262"/>
                </a:cubicBezTo>
                <a:cubicBezTo>
                  <a:pt x="2555834" y="720446"/>
                  <a:pt x="2615716" y="685636"/>
                  <a:pt x="2559546" y="732444"/>
                </a:cubicBezTo>
                <a:cubicBezTo>
                  <a:pt x="2528078" y="758667"/>
                  <a:pt x="2528168" y="745348"/>
                  <a:pt x="2494892" y="778625"/>
                </a:cubicBezTo>
                <a:cubicBezTo>
                  <a:pt x="2484006" y="789510"/>
                  <a:pt x="2476418" y="803256"/>
                  <a:pt x="2467182" y="815571"/>
                </a:cubicBezTo>
                <a:cubicBezTo>
                  <a:pt x="2387921" y="855203"/>
                  <a:pt x="2463987" y="809531"/>
                  <a:pt x="2411764" y="861753"/>
                </a:cubicBezTo>
                <a:cubicBezTo>
                  <a:pt x="2403915" y="869602"/>
                  <a:pt x="2386915" y="869499"/>
                  <a:pt x="2384056" y="880225"/>
                </a:cubicBezTo>
                <a:cubicBezTo>
                  <a:pt x="2373713" y="919011"/>
                  <a:pt x="2377898" y="960274"/>
                  <a:pt x="2374820" y="1000298"/>
                </a:cubicBezTo>
                <a:cubicBezTo>
                  <a:pt x="2444468" y="1023516"/>
                  <a:pt x="2358617" y="992197"/>
                  <a:pt x="2430237" y="1028007"/>
                </a:cubicBezTo>
                <a:cubicBezTo>
                  <a:pt x="2452577" y="1039177"/>
                  <a:pt x="2471203" y="1037597"/>
                  <a:pt x="2494892" y="1046480"/>
                </a:cubicBezTo>
                <a:cubicBezTo>
                  <a:pt x="2507783" y="1051315"/>
                  <a:pt x="2519522" y="1058795"/>
                  <a:pt x="2531837" y="1064953"/>
                </a:cubicBezTo>
                <a:cubicBezTo>
                  <a:pt x="2559546" y="1068032"/>
                  <a:pt x="2587798" y="1067920"/>
                  <a:pt x="2614964" y="1074189"/>
                </a:cubicBezTo>
                <a:cubicBezTo>
                  <a:pt x="2628380" y="1077285"/>
                  <a:pt x="2639018" y="1087827"/>
                  <a:pt x="2651910" y="1092662"/>
                </a:cubicBezTo>
                <a:cubicBezTo>
                  <a:pt x="2720073" y="1118223"/>
                  <a:pt x="2660411" y="1082935"/>
                  <a:pt x="2716564" y="1120371"/>
                </a:cubicBezTo>
                <a:cubicBezTo>
                  <a:pt x="2732372" y="1125640"/>
                  <a:pt x="2761750" y="1132732"/>
                  <a:pt x="2771982" y="1148080"/>
                </a:cubicBezTo>
                <a:cubicBezTo>
                  <a:pt x="2779023" y="1158642"/>
                  <a:pt x="2777732" y="1172819"/>
                  <a:pt x="2781219" y="1185025"/>
                </a:cubicBezTo>
                <a:cubicBezTo>
                  <a:pt x="2787702" y="1207716"/>
                  <a:pt x="2789494" y="1225064"/>
                  <a:pt x="2818164" y="1231207"/>
                </a:cubicBezTo>
                <a:cubicBezTo>
                  <a:pt x="2851415" y="1238332"/>
                  <a:pt x="2885897" y="1237365"/>
                  <a:pt x="2919764" y="1240444"/>
                </a:cubicBezTo>
                <a:cubicBezTo>
                  <a:pt x="2919764" y="1240444"/>
                  <a:pt x="2964031" y="1198444"/>
                  <a:pt x="2984419" y="1175789"/>
                </a:cubicBezTo>
                <a:cubicBezTo>
                  <a:pt x="3020285" y="1135937"/>
                  <a:pt x="3006385" y="1109652"/>
                  <a:pt x="3012128" y="1046480"/>
                </a:cubicBezTo>
                <a:cubicBezTo>
                  <a:pt x="3012128" y="1046480"/>
                  <a:pt x="2955125" y="1031833"/>
                  <a:pt x="2929000" y="1018771"/>
                </a:cubicBezTo>
                <a:cubicBezTo>
                  <a:pt x="2917317" y="1012929"/>
                  <a:pt x="2903982" y="1003844"/>
                  <a:pt x="2901291" y="991061"/>
                </a:cubicBezTo>
                <a:cubicBezTo>
                  <a:pt x="2891124" y="942764"/>
                  <a:pt x="2892055" y="892637"/>
                  <a:pt x="2892055" y="843280"/>
                </a:cubicBezTo>
                <a:cubicBezTo>
                  <a:pt x="2892055" y="833544"/>
                  <a:pt x="2892583" y="819925"/>
                  <a:pt x="2901291" y="815571"/>
                </a:cubicBezTo>
                <a:cubicBezTo>
                  <a:pt x="2926680" y="802877"/>
                  <a:pt x="2956711" y="803256"/>
                  <a:pt x="2984419" y="797098"/>
                </a:cubicBezTo>
                <a:lnTo>
                  <a:pt x="2995264" y="802376"/>
                </a:lnTo>
                <a:lnTo>
                  <a:pt x="2993655" y="806335"/>
                </a:lnTo>
                <a:cubicBezTo>
                  <a:pt x="2998273" y="807873"/>
                  <a:pt x="3002766" y="810183"/>
                  <a:pt x="3007322" y="812108"/>
                </a:cubicBezTo>
                <a:lnTo>
                  <a:pt x="3020666" y="815399"/>
                </a:lnTo>
                <a:lnTo>
                  <a:pt x="3021919" y="816153"/>
                </a:lnTo>
                <a:cubicBezTo>
                  <a:pt x="3025118" y="819778"/>
                  <a:pt x="3026592" y="826288"/>
                  <a:pt x="3049073" y="852516"/>
                </a:cubicBezTo>
                <a:cubicBezTo>
                  <a:pt x="3068096" y="874709"/>
                  <a:pt x="3083590" y="880715"/>
                  <a:pt x="3095255" y="907935"/>
                </a:cubicBezTo>
                <a:cubicBezTo>
                  <a:pt x="3100255" y="919603"/>
                  <a:pt x="3101413" y="932565"/>
                  <a:pt x="3104491" y="944880"/>
                </a:cubicBezTo>
                <a:cubicBezTo>
                  <a:pt x="3116336" y="941919"/>
                  <a:pt x="3155890" y="933034"/>
                  <a:pt x="3169147" y="926407"/>
                </a:cubicBezTo>
                <a:cubicBezTo>
                  <a:pt x="3179075" y="921443"/>
                  <a:pt x="3189921" y="916603"/>
                  <a:pt x="3196855" y="907935"/>
                </a:cubicBezTo>
                <a:cubicBezTo>
                  <a:pt x="3207928" y="894093"/>
                  <a:pt x="3210304" y="886937"/>
                  <a:pt x="3209295" y="883324"/>
                </a:cubicBezTo>
                <a:lnTo>
                  <a:pt x="3201456" y="879992"/>
                </a:lnTo>
                <a:lnTo>
                  <a:pt x="3205129" y="879068"/>
                </a:lnTo>
                <a:cubicBezTo>
                  <a:pt x="3211833" y="877076"/>
                  <a:pt x="3225777" y="872351"/>
                  <a:pt x="3252273" y="861753"/>
                </a:cubicBezTo>
                <a:cubicBezTo>
                  <a:pt x="3252273" y="861753"/>
                  <a:pt x="3289612" y="872993"/>
                  <a:pt x="3307691" y="880225"/>
                </a:cubicBezTo>
                <a:cubicBezTo>
                  <a:pt x="3320475" y="885339"/>
                  <a:pt x="3334059" y="889883"/>
                  <a:pt x="3344637" y="898698"/>
                </a:cubicBezTo>
                <a:cubicBezTo>
                  <a:pt x="3353165" y="905804"/>
                  <a:pt x="3356658" y="917374"/>
                  <a:pt x="3363110" y="926407"/>
                </a:cubicBezTo>
                <a:cubicBezTo>
                  <a:pt x="3372058" y="938934"/>
                  <a:pt x="3381583" y="951038"/>
                  <a:pt x="3390819" y="963353"/>
                </a:cubicBezTo>
                <a:cubicBezTo>
                  <a:pt x="3397479" y="972234"/>
                  <a:pt x="3403134" y="981826"/>
                  <a:pt x="3409291" y="991061"/>
                </a:cubicBezTo>
                <a:lnTo>
                  <a:pt x="3446237" y="1046480"/>
                </a:lnTo>
                <a:lnTo>
                  <a:pt x="3492419" y="1055716"/>
                </a:lnTo>
                <a:cubicBezTo>
                  <a:pt x="3501966" y="1057625"/>
                  <a:pt x="3510892" y="1061874"/>
                  <a:pt x="3520128" y="1064953"/>
                </a:cubicBezTo>
                <a:lnTo>
                  <a:pt x="3547838" y="1074189"/>
                </a:lnTo>
                <a:cubicBezTo>
                  <a:pt x="3613785" y="1096172"/>
                  <a:pt x="3587054" y="1081861"/>
                  <a:pt x="3630964" y="1111135"/>
                </a:cubicBezTo>
                <a:cubicBezTo>
                  <a:pt x="3657088" y="1128551"/>
                  <a:pt x="3642376" y="1172905"/>
                  <a:pt x="3649437" y="1203498"/>
                </a:cubicBezTo>
                <a:cubicBezTo>
                  <a:pt x="3651625" y="1212985"/>
                  <a:pt x="3655593" y="1221971"/>
                  <a:pt x="3658672" y="1231207"/>
                </a:cubicBezTo>
                <a:cubicBezTo>
                  <a:pt x="3667908" y="1234286"/>
                  <a:pt x="3677673" y="1236090"/>
                  <a:pt x="3686381" y="1240444"/>
                </a:cubicBezTo>
                <a:cubicBezTo>
                  <a:pt x="3757988" y="1276247"/>
                  <a:pt x="3672164" y="1244941"/>
                  <a:pt x="3741799" y="1268153"/>
                </a:cubicBezTo>
                <a:cubicBezTo>
                  <a:pt x="3760272" y="1274311"/>
                  <a:pt x="3787406" y="1269805"/>
                  <a:pt x="3797218" y="1286625"/>
                </a:cubicBezTo>
                <a:cubicBezTo>
                  <a:pt x="3812809" y="1313352"/>
                  <a:pt x="3803376" y="1348201"/>
                  <a:pt x="3806454" y="1378989"/>
                </a:cubicBezTo>
                <a:cubicBezTo>
                  <a:pt x="3797218" y="1382068"/>
                  <a:pt x="3787861" y="1384807"/>
                  <a:pt x="3778746" y="1388225"/>
                </a:cubicBezTo>
                <a:cubicBezTo>
                  <a:pt x="3763221" y="1394047"/>
                  <a:pt x="3748775" y="1403224"/>
                  <a:pt x="3732563" y="1406698"/>
                </a:cubicBezTo>
                <a:cubicBezTo>
                  <a:pt x="3705302" y="1412540"/>
                  <a:pt x="3677145" y="1412856"/>
                  <a:pt x="3649437" y="1415935"/>
                </a:cubicBezTo>
                <a:cubicBezTo>
                  <a:pt x="3637121" y="1409777"/>
                  <a:pt x="3621306" y="1408040"/>
                  <a:pt x="3612491" y="1397462"/>
                </a:cubicBezTo>
                <a:cubicBezTo>
                  <a:pt x="3604364" y="1387710"/>
                  <a:pt x="3606742" y="1372722"/>
                  <a:pt x="3603255" y="1360516"/>
                </a:cubicBezTo>
                <a:cubicBezTo>
                  <a:pt x="3600580" y="1351155"/>
                  <a:pt x="3595620" y="1342410"/>
                  <a:pt x="3594020" y="1332807"/>
                </a:cubicBezTo>
                <a:cubicBezTo>
                  <a:pt x="3589436" y="1305307"/>
                  <a:pt x="3598615" y="1273886"/>
                  <a:pt x="3584782" y="1249680"/>
                </a:cubicBezTo>
                <a:cubicBezTo>
                  <a:pt x="3579275" y="1240042"/>
                  <a:pt x="3566309" y="1261995"/>
                  <a:pt x="3557073" y="1268153"/>
                </a:cubicBezTo>
                <a:cubicBezTo>
                  <a:pt x="3523206" y="1271232"/>
                  <a:pt x="3489138" y="1272580"/>
                  <a:pt x="3455473" y="1277389"/>
                </a:cubicBezTo>
                <a:cubicBezTo>
                  <a:pt x="3445835" y="1278766"/>
                  <a:pt x="3431718" y="1277728"/>
                  <a:pt x="3427764" y="1286625"/>
                </a:cubicBezTo>
                <a:cubicBezTo>
                  <a:pt x="3417683" y="1309308"/>
                  <a:pt x="3421607" y="1335886"/>
                  <a:pt x="3418528" y="1360516"/>
                </a:cubicBezTo>
                <a:cubicBezTo>
                  <a:pt x="3443427" y="1363006"/>
                  <a:pt x="3533866" y="1358785"/>
                  <a:pt x="3557073" y="1397462"/>
                </a:cubicBezTo>
                <a:cubicBezTo>
                  <a:pt x="3568274" y="1416130"/>
                  <a:pt x="3586008" y="1452846"/>
                  <a:pt x="3566310" y="1462116"/>
                </a:cubicBezTo>
                <a:cubicBezTo>
                  <a:pt x="3516089" y="1485749"/>
                  <a:pt x="3455331" y="1466328"/>
                  <a:pt x="3400055" y="1471353"/>
                </a:cubicBezTo>
                <a:cubicBezTo>
                  <a:pt x="3387413" y="1472502"/>
                  <a:pt x="3375425" y="1477510"/>
                  <a:pt x="3363110" y="1480589"/>
                </a:cubicBezTo>
                <a:cubicBezTo>
                  <a:pt x="3335401" y="1483668"/>
                  <a:pt x="3307482" y="1485242"/>
                  <a:pt x="3279982" y="1489825"/>
                </a:cubicBezTo>
                <a:cubicBezTo>
                  <a:pt x="3270378" y="1491426"/>
                  <a:pt x="3260375" y="1493661"/>
                  <a:pt x="3252273" y="1499062"/>
                </a:cubicBezTo>
                <a:cubicBezTo>
                  <a:pt x="3230938" y="1513286"/>
                  <a:pt x="3219722" y="1534034"/>
                  <a:pt x="3206091" y="1554480"/>
                </a:cubicBezTo>
                <a:cubicBezTo>
                  <a:pt x="3195290" y="1570681"/>
                  <a:pt x="3193776" y="1591425"/>
                  <a:pt x="3187619" y="1609898"/>
                </a:cubicBezTo>
                <a:cubicBezTo>
                  <a:pt x="3181461" y="1619134"/>
                  <a:pt x="3179872" y="1634747"/>
                  <a:pt x="3169147" y="1637607"/>
                </a:cubicBezTo>
                <a:cubicBezTo>
                  <a:pt x="3130359" y="1647950"/>
                  <a:pt x="3071002" y="1613220"/>
                  <a:pt x="3049073" y="1646844"/>
                </a:cubicBezTo>
                <a:cubicBezTo>
                  <a:pt x="3011920" y="1703812"/>
                  <a:pt x="3036758" y="1782311"/>
                  <a:pt x="3030601" y="1850043"/>
                </a:cubicBezTo>
                <a:cubicBezTo>
                  <a:pt x="3021364" y="1856200"/>
                  <a:pt x="3010740" y="1860666"/>
                  <a:pt x="3002891" y="1868515"/>
                </a:cubicBezTo>
                <a:cubicBezTo>
                  <a:pt x="2995043" y="1876364"/>
                  <a:pt x="2994950" y="1892714"/>
                  <a:pt x="2984419" y="1896224"/>
                </a:cubicBezTo>
                <a:cubicBezTo>
                  <a:pt x="2955065" y="1906009"/>
                  <a:pt x="2922843" y="1902382"/>
                  <a:pt x="2892055" y="1905461"/>
                </a:cubicBezTo>
                <a:cubicBezTo>
                  <a:pt x="2879740" y="1899303"/>
                  <a:pt x="2862747" y="1875532"/>
                  <a:pt x="2855110" y="1886988"/>
                </a:cubicBezTo>
                <a:cubicBezTo>
                  <a:pt x="2819281" y="1940732"/>
                  <a:pt x="2833853" y="1977448"/>
                  <a:pt x="2845873" y="2025534"/>
                </a:cubicBezTo>
                <a:cubicBezTo>
                  <a:pt x="2852031" y="2034770"/>
                  <a:pt x="2859382" y="2043314"/>
                  <a:pt x="2864346" y="2053243"/>
                </a:cubicBezTo>
                <a:cubicBezTo>
                  <a:pt x="2887415" y="2099380"/>
                  <a:pt x="2881972" y="2215190"/>
                  <a:pt x="2882819" y="2228734"/>
                </a:cubicBezTo>
                <a:cubicBezTo>
                  <a:pt x="2870504" y="2222576"/>
                  <a:pt x="2856451" y="2219076"/>
                  <a:pt x="2845873" y="2210261"/>
                </a:cubicBezTo>
                <a:cubicBezTo>
                  <a:pt x="2829346" y="2196487"/>
                  <a:pt x="2824468" y="2173756"/>
                  <a:pt x="2818164" y="2154843"/>
                </a:cubicBezTo>
                <a:cubicBezTo>
                  <a:pt x="2818164" y="2154843"/>
                  <a:pt x="2776164" y="2110577"/>
                  <a:pt x="2753510" y="2090188"/>
                </a:cubicBezTo>
                <a:cubicBezTo>
                  <a:pt x="2702196" y="2044005"/>
                  <a:pt x="2746325" y="2102503"/>
                  <a:pt x="2707328" y="2044006"/>
                </a:cubicBezTo>
                <a:cubicBezTo>
                  <a:pt x="2671514" y="2032068"/>
                  <a:pt x="2647391" y="2023241"/>
                  <a:pt x="2605728" y="2016297"/>
                </a:cubicBezTo>
                <a:cubicBezTo>
                  <a:pt x="2575207" y="2011210"/>
                  <a:pt x="2544094" y="2010676"/>
                  <a:pt x="2513364" y="2007061"/>
                </a:cubicBezTo>
                <a:cubicBezTo>
                  <a:pt x="2491743" y="2004517"/>
                  <a:pt x="2470262" y="2000903"/>
                  <a:pt x="2448710" y="1997824"/>
                </a:cubicBezTo>
                <a:cubicBezTo>
                  <a:pt x="2438287" y="2004773"/>
                  <a:pt x="2388147" y="2037458"/>
                  <a:pt x="2384056" y="2044006"/>
                </a:cubicBezTo>
                <a:cubicBezTo>
                  <a:pt x="2375736" y="2057319"/>
                  <a:pt x="2377898" y="2074794"/>
                  <a:pt x="2374820" y="2090188"/>
                </a:cubicBezTo>
                <a:cubicBezTo>
                  <a:pt x="2337874" y="2102503"/>
                  <a:pt x="2350190" y="2090188"/>
                  <a:pt x="2337874" y="2127134"/>
                </a:cubicBezTo>
                <a:cubicBezTo>
                  <a:pt x="2330852" y="2148196"/>
                  <a:pt x="2304254" y="2160601"/>
                  <a:pt x="2300928" y="2182552"/>
                </a:cubicBezTo>
                <a:cubicBezTo>
                  <a:pt x="2288466" y="2264798"/>
                  <a:pt x="2291692" y="2348750"/>
                  <a:pt x="2291692" y="2431934"/>
                </a:cubicBezTo>
                <a:cubicBezTo>
                  <a:pt x="2291692" y="2441670"/>
                  <a:pt x="2291547" y="2457037"/>
                  <a:pt x="2300928" y="2459643"/>
                </a:cubicBezTo>
                <a:cubicBezTo>
                  <a:pt x="2351707" y="2473748"/>
                  <a:pt x="2405607" y="2471958"/>
                  <a:pt x="2457946" y="2478115"/>
                </a:cubicBezTo>
                <a:cubicBezTo>
                  <a:pt x="2504325" y="2408550"/>
                  <a:pt x="2449869" y="2496961"/>
                  <a:pt x="2485655" y="2413461"/>
                </a:cubicBezTo>
                <a:cubicBezTo>
                  <a:pt x="2490028" y="2403258"/>
                  <a:pt x="2497970" y="2394988"/>
                  <a:pt x="2504128" y="2385752"/>
                </a:cubicBezTo>
                <a:cubicBezTo>
                  <a:pt x="2522601" y="2382673"/>
                  <a:pt x="2541121" y="2379865"/>
                  <a:pt x="2559546" y="2376515"/>
                </a:cubicBezTo>
                <a:cubicBezTo>
                  <a:pt x="2574992" y="2373707"/>
                  <a:pt x="2593668" y="2357229"/>
                  <a:pt x="2605728" y="2367279"/>
                </a:cubicBezTo>
                <a:cubicBezTo>
                  <a:pt x="2620115" y="2379268"/>
                  <a:pt x="2610902" y="2404415"/>
                  <a:pt x="2614964" y="2422697"/>
                </a:cubicBezTo>
                <a:cubicBezTo>
                  <a:pt x="2617077" y="2432201"/>
                  <a:pt x="2621121" y="2441170"/>
                  <a:pt x="2624200" y="2450406"/>
                </a:cubicBezTo>
                <a:cubicBezTo>
                  <a:pt x="2624200" y="2450406"/>
                  <a:pt x="2660093" y="2488468"/>
                  <a:pt x="2679620" y="2505824"/>
                </a:cubicBezTo>
                <a:cubicBezTo>
                  <a:pt x="2687916" y="2513199"/>
                  <a:pt x="2697690" y="2518789"/>
                  <a:pt x="2707328" y="2524297"/>
                </a:cubicBezTo>
                <a:cubicBezTo>
                  <a:pt x="2719282" y="2531128"/>
                  <a:pt x="2737189" y="2530963"/>
                  <a:pt x="2744273" y="2542770"/>
                </a:cubicBezTo>
                <a:cubicBezTo>
                  <a:pt x="2749282" y="2551118"/>
                  <a:pt x="2736517" y="2560856"/>
                  <a:pt x="2735037" y="2570479"/>
                </a:cubicBezTo>
                <a:cubicBezTo>
                  <a:pt x="2730332" y="2601061"/>
                  <a:pt x="2728880" y="2632055"/>
                  <a:pt x="2725800" y="2662843"/>
                </a:cubicBezTo>
                <a:cubicBezTo>
                  <a:pt x="2748623" y="2708488"/>
                  <a:pt x="2739922" y="2686732"/>
                  <a:pt x="2753510" y="2727497"/>
                </a:cubicBezTo>
                <a:cubicBezTo>
                  <a:pt x="2765223" y="2762636"/>
                  <a:pt x="2761635" y="2789678"/>
                  <a:pt x="2799691" y="2801388"/>
                </a:cubicBezTo>
                <a:cubicBezTo>
                  <a:pt x="2829700" y="2810622"/>
                  <a:pt x="2861267" y="2813703"/>
                  <a:pt x="2892055" y="2819861"/>
                </a:cubicBezTo>
                <a:cubicBezTo>
                  <a:pt x="2901291" y="2816782"/>
                  <a:pt x="2910403" y="2813299"/>
                  <a:pt x="2919764" y="2810624"/>
                </a:cubicBezTo>
                <a:cubicBezTo>
                  <a:pt x="2931970" y="2807137"/>
                  <a:pt x="2946798" y="2809318"/>
                  <a:pt x="2956711" y="2801388"/>
                </a:cubicBezTo>
                <a:cubicBezTo>
                  <a:pt x="2964313" y="2795306"/>
                  <a:pt x="2962867" y="2782915"/>
                  <a:pt x="2965946" y="2773679"/>
                </a:cubicBezTo>
                <a:cubicBezTo>
                  <a:pt x="2972104" y="2764443"/>
                  <a:pt x="2975991" y="2753194"/>
                  <a:pt x="2984419" y="2745970"/>
                </a:cubicBezTo>
                <a:cubicBezTo>
                  <a:pt x="3041999" y="2696615"/>
                  <a:pt x="3098984" y="2709713"/>
                  <a:pt x="3178382" y="2699788"/>
                </a:cubicBezTo>
                <a:cubicBezTo>
                  <a:pt x="3178382" y="2699788"/>
                  <a:pt x="3213179" y="2739167"/>
                  <a:pt x="3233800" y="2755206"/>
                </a:cubicBezTo>
                <a:cubicBezTo>
                  <a:pt x="3241485" y="2761184"/>
                  <a:pt x="3252802" y="2760089"/>
                  <a:pt x="3261510" y="2764443"/>
                </a:cubicBezTo>
                <a:cubicBezTo>
                  <a:pt x="3271439" y="2769407"/>
                  <a:pt x="3279983" y="2776758"/>
                  <a:pt x="3289219" y="2782915"/>
                </a:cubicBezTo>
                <a:cubicBezTo>
                  <a:pt x="3354494" y="2795971"/>
                  <a:pt x="3320507" y="2787188"/>
                  <a:pt x="3390819" y="2810624"/>
                </a:cubicBezTo>
                <a:cubicBezTo>
                  <a:pt x="3433922" y="2813703"/>
                  <a:pt x="3477573" y="2812351"/>
                  <a:pt x="3520128" y="2819861"/>
                </a:cubicBezTo>
                <a:cubicBezTo>
                  <a:pt x="3531060" y="2821790"/>
                  <a:pt x="3539988" y="2830485"/>
                  <a:pt x="3547838" y="2838334"/>
                </a:cubicBezTo>
                <a:cubicBezTo>
                  <a:pt x="3564712" y="2855209"/>
                  <a:pt x="3603202" y="2939827"/>
                  <a:pt x="3603255" y="2939934"/>
                </a:cubicBezTo>
                <a:cubicBezTo>
                  <a:pt x="3643278" y="2943013"/>
                  <a:pt x="3683460" y="2944480"/>
                  <a:pt x="3723327" y="2949170"/>
                </a:cubicBezTo>
                <a:cubicBezTo>
                  <a:pt x="3735934" y="2950653"/>
                  <a:pt x="3753741" y="2947521"/>
                  <a:pt x="3760272" y="2958406"/>
                </a:cubicBezTo>
                <a:cubicBezTo>
                  <a:pt x="3774876" y="2982746"/>
                  <a:pt x="3772587" y="3013825"/>
                  <a:pt x="3778746" y="3041534"/>
                </a:cubicBezTo>
                <a:cubicBezTo>
                  <a:pt x="3803061" y="3090162"/>
                  <a:pt x="3787482" y="3068743"/>
                  <a:pt x="3824928" y="3106188"/>
                </a:cubicBezTo>
                <a:cubicBezTo>
                  <a:pt x="3838696" y="3119957"/>
                  <a:pt x="3830727" y="3146822"/>
                  <a:pt x="3843399" y="3161606"/>
                </a:cubicBezTo>
                <a:cubicBezTo>
                  <a:pt x="3851660" y="3171244"/>
                  <a:pt x="3868030" y="3167764"/>
                  <a:pt x="3880345" y="3170843"/>
                </a:cubicBezTo>
                <a:cubicBezTo>
                  <a:pt x="4028876" y="3185695"/>
                  <a:pt x="3928730" y="3168832"/>
                  <a:pt x="4000418" y="3189315"/>
                </a:cubicBezTo>
                <a:cubicBezTo>
                  <a:pt x="4012624" y="3192802"/>
                  <a:pt x="4025695" y="3193552"/>
                  <a:pt x="4037363" y="3198552"/>
                </a:cubicBezTo>
                <a:cubicBezTo>
                  <a:pt x="4047567" y="3202925"/>
                  <a:pt x="4055836" y="3210867"/>
                  <a:pt x="4065072" y="3217024"/>
                </a:cubicBezTo>
                <a:cubicBezTo>
                  <a:pt x="4080466" y="3220103"/>
                  <a:pt x="4097213" y="3219240"/>
                  <a:pt x="4111255" y="3226261"/>
                </a:cubicBezTo>
                <a:cubicBezTo>
                  <a:pt x="4122937" y="3232103"/>
                  <a:pt x="4129727" y="3244734"/>
                  <a:pt x="4138963" y="3253970"/>
                </a:cubicBezTo>
                <a:cubicBezTo>
                  <a:pt x="4154662" y="3269669"/>
                  <a:pt x="4175908" y="3278600"/>
                  <a:pt x="4194381" y="3290915"/>
                </a:cubicBezTo>
                <a:cubicBezTo>
                  <a:pt x="4210583" y="3301716"/>
                  <a:pt x="4232005" y="3301480"/>
                  <a:pt x="4249799" y="3309388"/>
                </a:cubicBezTo>
                <a:cubicBezTo>
                  <a:pt x="4259943" y="3313897"/>
                  <a:pt x="4268272" y="3321703"/>
                  <a:pt x="4277509" y="3327861"/>
                </a:cubicBezTo>
                <a:cubicBezTo>
                  <a:pt x="4289824" y="3330940"/>
                  <a:pt x="4302248" y="3333610"/>
                  <a:pt x="4314454" y="3337097"/>
                </a:cubicBezTo>
                <a:cubicBezTo>
                  <a:pt x="4323815" y="3339772"/>
                  <a:pt x="4332718" y="3343973"/>
                  <a:pt x="4342164" y="3346334"/>
                </a:cubicBezTo>
                <a:cubicBezTo>
                  <a:pt x="4357393" y="3350142"/>
                  <a:pt x="4382515" y="3340994"/>
                  <a:pt x="4388345" y="3355570"/>
                </a:cubicBezTo>
                <a:cubicBezTo>
                  <a:pt x="4446781" y="3501661"/>
                  <a:pt x="4421100" y="3459442"/>
                  <a:pt x="4369872" y="3503352"/>
                </a:cubicBezTo>
                <a:cubicBezTo>
                  <a:pt x="4356649" y="3514686"/>
                  <a:pt x="4345242" y="3527982"/>
                  <a:pt x="4332928" y="3540297"/>
                </a:cubicBezTo>
                <a:cubicBezTo>
                  <a:pt x="4318331" y="3545163"/>
                  <a:pt x="4308475" y="3548406"/>
                  <a:pt x="4302160" y="3550461"/>
                </a:cubicBezTo>
                <a:lnTo>
                  <a:pt x="4300391" y="3551024"/>
                </a:lnTo>
                <a:lnTo>
                  <a:pt x="4297127" y="3552006"/>
                </a:lnTo>
                <a:cubicBezTo>
                  <a:pt x="4294092" y="3552966"/>
                  <a:pt x="4292193" y="3553607"/>
                  <a:pt x="4292631" y="3553495"/>
                </a:cubicBezTo>
                <a:lnTo>
                  <a:pt x="4300391" y="3551024"/>
                </a:lnTo>
                <a:lnTo>
                  <a:pt x="4308435" y="3548604"/>
                </a:lnTo>
                <a:cubicBezTo>
                  <a:pt x="4324846" y="3543949"/>
                  <a:pt x="4340186" y="3541145"/>
                  <a:pt x="4277509" y="3568006"/>
                </a:cubicBezTo>
                <a:cubicBezTo>
                  <a:pt x="4265841" y="3573007"/>
                  <a:pt x="4245445" y="3565525"/>
                  <a:pt x="4240563" y="3577243"/>
                </a:cubicBezTo>
                <a:cubicBezTo>
                  <a:pt x="4227484" y="3608633"/>
                  <a:pt x="4234406" y="3644976"/>
                  <a:pt x="4231327" y="3678843"/>
                </a:cubicBezTo>
                <a:cubicBezTo>
                  <a:pt x="4249866" y="3752995"/>
                  <a:pt x="4262532" y="3793659"/>
                  <a:pt x="4249799" y="3891279"/>
                </a:cubicBezTo>
                <a:cubicBezTo>
                  <a:pt x="4247546" y="3908549"/>
                  <a:pt x="4225169" y="3915909"/>
                  <a:pt x="4212854" y="3928224"/>
                </a:cubicBezTo>
                <a:cubicBezTo>
                  <a:pt x="4077766" y="3943235"/>
                  <a:pt x="4170942" y="3927004"/>
                  <a:pt x="4102019" y="3946697"/>
                </a:cubicBezTo>
                <a:cubicBezTo>
                  <a:pt x="4089812" y="3950184"/>
                  <a:pt x="4075837" y="3949206"/>
                  <a:pt x="4065072" y="3955934"/>
                </a:cubicBezTo>
                <a:cubicBezTo>
                  <a:pt x="4050303" y="3965165"/>
                  <a:pt x="4040442" y="3980564"/>
                  <a:pt x="4028127" y="3992879"/>
                </a:cubicBezTo>
                <a:cubicBezTo>
                  <a:pt x="3994260" y="3995958"/>
                  <a:pt x="3959225" y="3992773"/>
                  <a:pt x="3926527" y="4002115"/>
                </a:cubicBezTo>
                <a:cubicBezTo>
                  <a:pt x="3913967" y="4005703"/>
                  <a:pt x="3901593" y="4017060"/>
                  <a:pt x="3898818" y="4029824"/>
                </a:cubicBezTo>
                <a:cubicBezTo>
                  <a:pt x="3885672" y="4090295"/>
                  <a:pt x="3890948" y="4153584"/>
                  <a:pt x="3880345" y="4214552"/>
                </a:cubicBezTo>
                <a:cubicBezTo>
                  <a:pt x="3878443" y="4225489"/>
                  <a:pt x="3866382" y="4232117"/>
                  <a:pt x="3861872" y="4242261"/>
                </a:cubicBezTo>
                <a:cubicBezTo>
                  <a:pt x="3853964" y="4260055"/>
                  <a:pt x="3849558" y="4279206"/>
                  <a:pt x="3843399" y="4297679"/>
                </a:cubicBezTo>
                <a:cubicBezTo>
                  <a:pt x="3843399" y="4297679"/>
                  <a:pt x="3804510" y="4345595"/>
                  <a:pt x="3787981" y="4371570"/>
                </a:cubicBezTo>
                <a:cubicBezTo>
                  <a:pt x="3782754" y="4379784"/>
                  <a:pt x="3781824" y="4390043"/>
                  <a:pt x="3778746" y="4399279"/>
                </a:cubicBezTo>
                <a:cubicBezTo>
                  <a:pt x="3760272" y="4402358"/>
                  <a:pt x="3740077" y="4400140"/>
                  <a:pt x="3723327" y="4408515"/>
                </a:cubicBezTo>
                <a:cubicBezTo>
                  <a:pt x="3705102" y="4417628"/>
                  <a:pt x="3699211" y="4458799"/>
                  <a:pt x="3695619" y="4473170"/>
                </a:cubicBezTo>
                <a:cubicBezTo>
                  <a:pt x="3655594" y="4476249"/>
                  <a:pt x="3615001" y="4475008"/>
                  <a:pt x="3575546" y="4482406"/>
                </a:cubicBezTo>
                <a:cubicBezTo>
                  <a:pt x="3564635" y="4484452"/>
                  <a:pt x="3551347" y="4490348"/>
                  <a:pt x="3547838" y="4500879"/>
                </a:cubicBezTo>
                <a:cubicBezTo>
                  <a:pt x="3538052" y="4530233"/>
                  <a:pt x="3545557" y="4563094"/>
                  <a:pt x="3538600" y="4593243"/>
                </a:cubicBezTo>
                <a:cubicBezTo>
                  <a:pt x="3536104" y="4604059"/>
                  <a:pt x="3525092" y="4611023"/>
                  <a:pt x="3520128" y="4620952"/>
                </a:cubicBezTo>
                <a:cubicBezTo>
                  <a:pt x="3515774" y="4629660"/>
                  <a:pt x="3513970" y="4639425"/>
                  <a:pt x="3510891" y="4648661"/>
                </a:cubicBezTo>
                <a:cubicBezTo>
                  <a:pt x="3455473" y="4651740"/>
                  <a:pt x="3398950" y="4646463"/>
                  <a:pt x="3344637" y="4657897"/>
                </a:cubicBezTo>
                <a:cubicBezTo>
                  <a:pt x="3335110" y="4659903"/>
                  <a:pt x="3331565" y="4676657"/>
                  <a:pt x="3335400" y="4685606"/>
                </a:cubicBezTo>
                <a:cubicBezTo>
                  <a:pt x="3342261" y="4701614"/>
                  <a:pt x="3360031" y="4710237"/>
                  <a:pt x="3372346" y="4722552"/>
                </a:cubicBezTo>
                <a:cubicBezTo>
                  <a:pt x="3386841" y="4726176"/>
                  <a:pt x="3429741" y="4725861"/>
                  <a:pt x="3418528" y="4759497"/>
                </a:cubicBezTo>
                <a:cubicBezTo>
                  <a:pt x="3414398" y="4771889"/>
                  <a:pt x="3400055" y="4777970"/>
                  <a:pt x="3390819" y="4787206"/>
                </a:cubicBezTo>
                <a:cubicBezTo>
                  <a:pt x="3370781" y="4790069"/>
                  <a:pt x="3299899" y="4794998"/>
                  <a:pt x="3279982" y="4814915"/>
                </a:cubicBezTo>
                <a:cubicBezTo>
                  <a:pt x="3271006" y="4823891"/>
                  <a:pt x="3273825" y="4839546"/>
                  <a:pt x="3270746" y="4851861"/>
                </a:cubicBezTo>
                <a:cubicBezTo>
                  <a:pt x="3276960" y="4876719"/>
                  <a:pt x="3281205" y="4905052"/>
                  <a:pt x="3298455" y="4925752"/>
                </a:cubicBezTo>
                <a:cubicBezTo>
                  <a:pt x="3305561" y="4934280"/>
                  <a:pt x="3316928" y="4938067"/>
                  <a:pt x="3326164" y="4944224"/>
                </a:cubicBezTo>
                <a:cubicBezTo>
                  <a:pt x="3292956" y="4949759"/>
                  <a:pt x="3271974" y="4950296"/>
                  <a:pt x="3243037" y="4962697"/>
                </a:cubicBezTo>
                <a:cubicBezTo>
                  <a:pt x="3230381" y="4968121"/>
                  <a:pt x="3214094" y="4969966"/>
                  <a:pt x="3206091" y="4981170"/>
                </a:cubicBezTo>
                <a:cubicBezTo>
                  <a:pt x="3196966" y="4993945"/>
                  <a:pt x="3199934" y="5011958"/>
                  <a:pt x="3196855" y="5027352"/>
                </a:cubicBezTo>
                <a:cubicBezTo>
                  <a:pt x="3215825" y="5084263"/>
                  <a:pt x="3194129" y="5023528"/>
                  <a:pt x="3224564" y="5092006"/>
                </a:cubicBezTo>
                <a:cubicBezTo>
                  <a:pt x="3231299" y="5107157"/>
                  <a:pt x="3235622" y="5123359"/>
                  <a:pt x="3243037" y="5138188"/>
                </a:cubicBezTo>
                <a:cubicBezTo>
                  <a:pt x="3267471" y="5187055"/>
                  <a:pt x="3255173" y="5145939"/>
                  <a:pt x="3289219" y="5193606"/>
                </a:cubicBezTo>
                <a:cubicBezTo>
                  <a:pt x="3297222" y="5204810"/>
                  <a:pt x="3302100" y="5217970"/>
                  <a:pt x="3307691" y="5230552"/>
                </a:cubicBezTo>
                <a:cubicBezTo>
                  <a:pt x="3314425" y="5245703"/>
                  <a:pt x="3338752" y="5265944"/>
                  <a:pt x="3326164" y="5276734"/>
                </a:cubicBezTo>
                <a:cubicBezTo>
                  <a:pt x="3304996" y="5294878"/>
                  <a:pt x="3270746" y="5282891"/>
                  <a:pt x="3243037" y="5285970"/>
                </a:cubicBezTo>
                <a:cubicBezTo>
                  <a:pt x="3230722" y="5276734"/>
                  <a:pt x="3218618" y="5267209"/>
                  <a:pt x="3206091" y="5258261"/>
                </a:cubicBezTo>
                <a:cubicBezTo>
                  <a:pt x="3197058" y="5251809"/>
                  <a:pt x="3185317" y="5248456"/>
                  <a:pt x="3178382" y="5239788"/>
                </a:cubicBezTo>
                <a:cubicBezTo>
                  <a:pt x="3172300" y="5232185"/>
                  <a:pt x="3172225" y="5221315"/>
                  <a:pt x="3169147" y="5212079"/>
                </a:cubicBezTo>
                <a:cubicBezTo>
                  <a:pt x="3159910" y="5205921"/>
                  <a:pt x="3148373" y="5202274"/>
                  <a:pt x="3141437" y="5193606"/>
                </a:cubicBezTo>
                <a:cubicBezTo>
                  <a:pt x="3135355" y="5186003"/>
                  <a:pt x="3135279" y="5175133"/>
                  <a:pt x="3132200" y="5165897"/>
                </a:cubicBezTo>
                <a:cubicBezTo>
                  <a:pt x="3125179" y="5144835"/>
                  <a:pt x="3108885" y="5128004"/>
                  <a:pt x="3095255" y="5110479"/>
                </a:cubicBezTo>
                <a:cubicBezTo>
                  <a:pt x="3082618" y="5094231"/>
                  <a:pt x="3044792" y="5066884"/>
                  <a:pt x="3039837" y="5045824"/>
                </a:cubicBezTo>
                <a:cubicBezTo>
                  <a:pt x="3030643" y="5006749"/>
                  <a:pt x="3033679" y="4965776"/>
                  <a:pt x="3030601" y="4925752"/>
                </a:cubicBezTo>
                <a:cubicBezTo>
                  <a:pt x="3036758" y="4916516"/>
                  <a:pt x="3045280" y="4908475"/>
                  <a:pt x="3049073" y="4898043"/>
                </a:cubicBezTo>
                <a:cubicBezTo>
                  <a:pt x="3056319" y="4878119"/>
                  <a:pt x="3082289" y="4757811"/>
                  <a:pt x="3086019" y="4741024"/>
                </a:cubicBezTo>
                <a:cubicBezTo>
                  <a:pt x="3109889" y="4705217"/>
                  <a:pt x="3100983" y="4723843"/>
                  <a:pt x="3113728" y="4685606"/>
                </a:cubicBezTo>
                <a:cubicBezTo>
                  <a:pt x="3119887" y="4667133"/>
                  <a:pt x="3131452" y="4649645"/>
                  <a:pt x="3132200" y="4630188"/>
                </a:cubicBezTo>
                <a:cubicBezTo>
                  <a:pt x="3140720" y="4408658"/>
                  <a:pt x="3138358" y="4186843"/>
                  <a:pt x="3141437" y="3965170"/>
                </a:cubicBezTo>
                <a:cubicBezTo>
                  <a:pt x="3139438" y="3957176"/>
                  <a:pt x="3128852" y="3910818"/>
                  <a:pt x="3122965" y="3900515"/>
                </a:cubicBezTo>
                <a:cubicBezTo>
                  <a:pt x="3081097" y="3827247"/>
                  <a:pt x="3104383" y="3900083"/>
                  <a:pt x="3086019" y="3826624"/>
                </a:cubicBezTo>
                <a:cubicBezTo>
                  <a:pt x="3072145" y="3812750"/>
                  <a:pt x="3061973" y="3802653"/>
                  <a:pt x="3054654" y="3795440"/>
                </a:cubicBezTo>
                <a:lnTo>
                  <a:pt x="3045085" y="3786110"/>
                </a:lnTo>
                <a:lnTo>
                  <a:pt x="3049774" y="3790248"/>
                </a:lnTo>
                <a:cubicBezTo>
                  <a:pt x="3055751" y="3795013"/>
                  <a:pt x="3056973" y="3793617"/>
                  <a:pt x="3030601" y="3761970"/>
                </a:cubicBezTo>
                <a:cubicBezTo>
                  <a:pt x="3000822" y="3726236"/>
                  <a:pt x="3000339" y="3741340"/>
                  <a:pt x="2975182" y="3697315"/>
                </a:cubicBezTo>
                <a:cubicBezTo>
                  <a:pt x="2970352" y="3688862"/>
                  <a:pt x="2969025" y="3678842"/>
                  <a:pt x="2965946" y="3669606"/>
                </a:cubicBezTo>
                <a:cubicBezTo>
                  <a:pt x="2965946" y="3669606"/>
                  <a:pt x="2926848" y="3634588"/>
                  <a:pt x="2910529" y="3614188"/>
                </a:cubicBezTo>
                <a:cubicBezTo>
                  <a:pt x="2901927" y="3603437"/>
                  <a:pt x="2898886" y="3589197"/>
                  <a:pt x="2892055" y="3577243"/>
                </a:cubicBezTo>
                <a:cubicBezTo>
                  <a:pt x="2886547" y="3567605"/>
                  <a:pt x="2880035" y="3558567"/>
                  <a:pt x="2873582" y="3549534"/>
                </a:cubicBezTo>
                <a:cubicBezTo>
                  <a:pt x="2864635" y="3537007"/>
                  <a:pt x="2848214" y="3527803"/>
                  <a:pt x="2845873" y="3512588"/>
                </a:cubicBezTo>
                <a:cubicBezTo>
                  <a:pt x="2835563" y="3445573"/>
                  <a:pt x="2839716" y="3377121"/>
                  <a:pt x="2836637" y="3309388"/>
                </a:cubicBezTo>
                <a:cubicBezTo>
                  <a:pt x="2847962" y="3241435"/>
                  <a:pt x="2841329" y="3272147"/>
                  <a:pt x="2855110" y="3217024"/>
                </a:cubicBezTo>
                <a:lnTo>
                  <a:pt x="2869521" y="3159382"/>
                </a:lnTo>
                <a:lnTo>
                  <a:pt x="2868561" y="3156584"/>
                </a:lnTo>
                <a:cubicBezTo>
                  <a:pt x="2867410" y="3153364"/>
                  <a:pt x="2866279" y="3150118"/>
                  <a:pt x="2864750" y="3147059"/>
                </a:cubicBezTo>
                <a:cubicBezTo>
                  <a:pt x="2863726" y="3145011"/>
                  <a:pt x="2861598" y="3143537"/>
                  <a:pt x="2860940" y="3141344"/>
                </a:cubicBezTo>
                <a:lnTo>
                  <a:pt x="2859969" y="3134550"/>
                </a:lnTo>
                <a:lnTo>
                  <a:pt x="2852801" y="3120488"/>
                </a:lnTo>
                <a:lnTo>
                  <a:pt x="2848570" y="3106114"/>
                </a:lnTo>
                <a:lnTo>
                  <a:pt x="2841890" y="3099434"/>
                </a:lnTo>
                <a:cubicBezTo>
                  <a:pt x="2839824" y="3095990"/>
                  <a:pt x="2839452" y="3091778"/>
                  <a:pt x="2838080" y="3088004"/>
                </a:cubicBezTo>
                <a:cubicBezTo>
                  <a:pt x="2836039" y="3082391"/>
                  <a:pt x="2833454" y="3076099"/>
                  <a:pt x="2830460" y="3070859"/>
                </a:cubicBezTo>
                <a:cubicBezTo>
                  <a:pt x="2822967" y="3057746"/>
                  <a:pt x="2828996" y="3073822"/>
                  <a:pt x="2819031" y="3049904"/>
                </a:cubicBezTo>
                <a:cubicBezTo>
                  <a:pt x="2818023" y="3047487"/>
                  <a:pt x="2817760" y="3044824"/>
                  <a:pt x="2817125" y="3042284"/>
                </a:cubicBezTo>
                <a:cubicBezTo>
                  <a:pt x="2814586" y="3039744"/>
                  <a:pt x="2811593" y="3037587"/>
                  <a:pt x="2809505" y="3034664"/>
                </a:cubicBezTo>
                <a:cubicBezTo>
                  <a:pt x="2808338" y="3033030"/>
                  <a:pt x="2808498" y="3030745"/>
                  <a:pt x="2807601" y="3028949"/>
                </a:cubicBezTo>
                <a:cubicBezTo>
                  <a:pt x="2806576" y="3026901"/>
                  <a:pt x="2805121" y="3025097"/>
                  <a:pt x="2803790" y="3023234"/>
                </a:cubicBezTo>
                <a:cubicBezTo>
                  <a:pt x="2801945" y="3020650"/>
                  <a:pt x="2800321" y="3017859"/>
                  <a:pt x="2798076" y="3015614"/>
                </a:cubicBezTo>
                <a:cubicBezTo>
                  <a:pt x="2795830" y="3013369"/>
                  <a:pt x="2792404" y="3012405"/>
                  <a:pt x="2790455" y="3009899"/>
                </a:cubicBezTo>
                <a:cubicBezTo>
                  <a:pt x="2787840" y="3006537"/>
                  <a:pt x="2786645" y="3002279"/>
                  <a:pt x="2784740" y="2998469"/>
                </a:cubicBezTo>
                <a:cubicBezTo>
                  <a:pt x="2779355" y="2994430"/>
                  <a:pt x="2775949" y="2993197"/>
                  <a:pt x="2773310" y="2987039"/>
                </a:cubicBezTo>
                <a:cubicBezTo>
                  <a:pt x="2772279" y="2984633"/>
                  <a:pt x="2772040" y="2981959"/>
                  <a:pt x="2771405" y="2979419"/>
                </a:cubicBezTo>
                <a:cubicBezTo>
                  <a:pt x="2763513" y="2974158"/>
                  <a:pt x="2766419" y="2977011"/>
                  <a:pt x="2759975" y="2967989"/>
                </a:cubicBezTo>
                <a:cubicBezTo>
                  <a:pt x="2758644" y="2966126"/>
                  <a:pt x="2757953" y="2963704"/>
                  <a:pt x="2756165" y="2962274"/>
                </a:cubicBezTo>
                <a:cubicBezTo>
                  <a:pt x="2746929" y="2954885"/>
                  <a:pt x="2752701" y="2967123"/>
                  <a:pt x="2748545" y="2954654"/>
                </a:cubicBezTo>
                <a:cubicBezTo>
                  <a:pt x="2735046" y="2941154"/>
                  <a:pt x="2751317" y="2958350"/>
                  <a:pt x="2737116" y="2939414"/>
                </a:cubicBezTo>
                <a:cubicBezTo>
                  <a:pt x="2731550" y="2931993"/>
                  <a:pt x="2732139" y="2935267"/>
                  <a:pt x="2725685" y="2929889"/>
                </a:cubicBezTo>
                <a:cubicBezTo>
                  <a:pt x="2713243" y="2919521"/>
                  <a:pt x="2726868" y="2929167"/>
                  <a:pt x="2714255" y="2916554"/>
                </a:cubicBezTo>
                <a:cubicBezTo>
                  <a:pt x="2712636" y="2914935"/>
                  <a:pt x="2710159" y="2914363"/>
                  <a:pt x="2708540" y="2912744"/>
                </a:cubicBezTo>
                <a:cubicBezTo>
                  <a:pt x="2697021" y="2901225"/>
                  <a:pt x="2715318" y="2913065"/>
                  <a:pt x="2697110" y="2899409"/>
                </a:cubicBezTo>
                <a:cubicBezTo>
                  <a:pt x="2694838" y="2897705"/>
                  <a:pt x="2691498" y="2897607"/>
                  <a:pt x="2689490" y="2895599"/>
                </a:cubicBezTo>
                <a:cubicBezTo>
                  <a:pt x="2686872" y="2892981"/>
                  <a:pt x="2685997" y="2889036"/>
                  <a:pt x="2683775" y="2886074"/>
                </a:cubicBezTo>
                <a:cubicBezTo>
                  <a:pt x="2682159" y="2883919"/>
                  <a:pt x="2679785" y="2882429"/>
                  <a:pt x="2678060" y="2880359"/>
                </a:cubicBezTo>
                <a:cubicBezTo>
                  <a:pt x="2676594" y="2878600"/>
                  <a:pt x="2675581" y="2876507"/>
                  <a:pt x="2674250" y="2874644"/>
                </a:cubicBezTo>
                <a:cubicBezTo>
                  <a:pt x="2672405" y="2872060"/>
                  <a:pt x="2670380" y="2869608"/>
                  <a:pt x="2668535" y="2867024"/>
                </a:cubicBezTo>
                <a:cubicBezTo>
                  <a:pt x="2667204" y="2865161"/>
                  <a:pt x="2666215" y="2863047"/>
                  <a:pt x="2664725" y="2861309"/>
                </a:cubicBezTo>
                <a:cubicBezTo>
                  <a:pt x="2649410" y="2843441"/>
                  <a:pt x="2663208" y="2863416"/>
                  <a:pt x="2653295" y="2846069"/>
                </a:cubicBezTo>
                <a:cubicBezTo>
                  <a:pt x="2649427" y="2839299"/>
                  <a:pt x="2648069" y="2838938"/>
                  <a:pt x="2641865" y="2832734"/>
                </a:cubicBezTo>
                <a:cubicBezTo>
                  <a:pt x="2636601" y="2827470"/>
                  <a:pt x="2634079" y="2824666"/>
                  <a:pt x="2632467" y="2821961"/>
                </a:cubicBezTo>
                <a:lnTo>
                  <a:pt x="2632202" y="2821277"/>
                </a:lnTo>
                <a:lnTo>
                  <a:pt x="2604257" y="2808792"/>
                </a:lnTo>
                <a:cubicBezTo>
                  <a:pt x="2566107" y="2791969"/>
                  <a:pt x="2539314" y="2780617"/>
                  <a:pt x="2520829" y="2773099"/>
                </a:cubicBezTo>
                <a:lnTo>
                  <a:pt x="2498992" y="2764511"/>
                </a:lnTo>
                <a:lnTo>
                  <a:pt x="2501101" y="2764869"/>
                </a:lnTo>
                <a:cubicBezTo>
                  <a:pt x="2507887" y="2762662"/>
                  <a:pt x="2493267" y="2743389"/>
                  <a:pt x="2374820" y="2662843"/>
                </a:cubicBezTo>
                <a:cubicBezTo>
                  <a:pt x="2340662" y="2639616"/>
                  <a:pt x="2299984" y="2627675"/>
                  <a:pt x="2263982" y="2607424"/>
                </a:cubicBezTo>
                <a:cubicBezTo>
                  <a:pt x="2250565" y="2599877"/>
                  <a:pt x="2239352" y="2588951"/>
                  <a:pt x="2227037" y="2579715"/>
                </a:cubicBezTo>
                <a:cubicBezTo>
                  <a:pt x="2114523" y="2557213"/>
                  <a:pt x="2254341" y="2587162"/>
                  <a:pt x="2125438" y="2552006"/>
                </a:cubicBezTo>
                <a:cubicBezTo>
                  <a:pt x="2089089" y="2542093"/>
                  <a:pt x="2077667" y="2550418"/>
                  <a:pt x="2051546" y="2524297"/>
                </a:cubicBezTo>
                <a:cubicBezTo>
                  <a:pt x="2028405" y="2501155"/>
                  <a:pt x="2008444" y="2475036"/>
                  <a:pt x="1986892" y="2450406"/>
                </a:cubicBezTo>
                <a:lnTo>
                  <a:pt x="2005365" y="2330334"/>
                </a:lnTo>
                <a:lnTo>
                  <a:pt x="1682092" y="1970115"/>
                </a:lnTo>
                <a:lnTo>
                  <a:pt x="1894529" y="2330334"/>
                </a:lnTo>
                <a:cubicBezTo>
                  <a:pt x="1879134" y="2330334"/>
                  <a:pt x="1863374" y="2333673"/>
                  <a:pt x="1848347" y="2330334"/>
                </a:cubicBezTo>
                <a:cubicBezTo>
                  <a:pt x="1834905" y="2327347"/>
                  <a:pt x="1823355" y="2318692"/>
                  <a:pt x="1811400" y="2311861"/>
                </a:cubicBezTo>
                <a:cubicBezTo>
                  <a:pt x="1758564" y="2281669"/>
                  <a:pt x="1803158" y="2301432"/>
                  <a:pt x="1746746" y="2237970"/>
                </a:cubicBezTo>
                <a:cubicBezTo>
                  <a:pt x="1736519" y="2226464"/>
                  <a:pt x="1720685" y="2221146"/>
                  <a:pt x="1709801" y="2210261"/>
                </a:cubicBezTo>
                <a:cubicBezTo>
                  <a:pt x="1701951" y="2202412"/>
                  <a:pt x="1698434" y="2191080"/>
                  <a:pt x="1691328" y="2182552"/>
                </a:cubicBezTo>
                <a:cubicBezTo>
                  <a:pt x="1652022" y="2135384"/>
                  <a:pt x="1669334" y="2177703"/>
                  <a:pt x="1654382" y="2117897"/>
                </a:cubicBezTo>
                <a:cubicBezTo>
                  <a:pt x="1648225" y="2108661"/>
                  <a:pt x="1640875" y="2100117"/>
                  <a:pt x="1635911" y="2090188"/>
                </a:cubicBezTo>
                <a:cubicBezTo>
                  <a:pt x="1629282" y="2076933"/>
                  <a:pt x="1620398" y="2037378"/>
                  <a:pt x="1617438" y="2025534"/>
                </a:cubicBezTo>
                <a:lnTo>
                  <a:pt x="1580492" y="1951643"/>
                </a:lnTo>
                <a:cubicBezTo>
                  <a:pt x="1570563" y="1931785"/>
                  <a:pt x="1554970" y="1915262"/>
                  <a:pt x="1543547" y="1896224"/>
                </a:cubicBezTo>
                <a:cubicBezTo>
                  <a:pt x="1522845" y="1861722"/>
                  <a:pt x="1525232" y="1859916"/>
                  <a:pt x="1515837" y="1822335"/>
                </a:cubicBezTo>
                <a:cubicBezTo>
                  <a:pt x="1480279" y="1786775"/>
                  <a:pt x="1495374" y="1805493"/>
                  <a:pt x="1469655" y="1766916"/>
                </a:cubicBezTo>
                <a:cubicBezTo>
                  <a:pt x="1408339" y="1674944"/>
                  <a:pt x="1391646" y="1737564"/>
                  <a:pt x="1377291" y="1619135"/>
                </a:cubicBezTo>
                <a:cubicBezTo>
                  <a:pt x="1368392" y="1545717"/>
                  <a:pt x="1371134" y="1471353"/>
                  <a:pt x="1368055" y="1397462"/>
                </a:cubicBezTo>
                <a:cubicBezTo>
                  <a:pt x="1364976" y="1385147"/>
                  <a:pt x="1365860" y="1371078"/>
                  <a:pt x="1358819" y="1360516"/>
                </a:cubicBezTo>
                <a:cubicBezTo>
                  <a:pt x="1352662" y="1351280"/>
                  <a:pt x="1339638" y="1349150"/>
                  <a:pt x="1331110" y="1342044"/>
                </a:cubicBezTo>
                <a:cubicBezTo>
                  <a:pt x="1321075" y="1333682"/>
                  <a:pt x="1312637" y="1323571"/>
                  <a:pt x="1303400" y="1314335"/>
                </a:cubicBezTo>
                <a:cubicBezTo>
                  <a:pt x="1280864" y="1306823"/>
                  <a:pt x="1265886" y="1304530"/>
                  <a:pt x="1247982" y="1286625"/>
                </a:cubicBezTo>
                <a:cubicBezTo>
                  <a:pt x="1240133" y="1278776"/>
                  <a:pt x="1235667" y="1268152"/>
                  <a:pt x="1229510" y="1258916"/>
                </a:cubicBezTo>
                <a:lnTo>
                  <a:pt x="1201800" y="1240444"/>
                </a:lnTo>
                <a:lnTo>
                  <a:pt x="1146382" y="1203498"/>
                </a:lnTo>
                <a:cubicBezTo>
                  <a:pt x="1135514" y="1196252"/>
                  <a:pt x="1127909" y="1185025"/>
                  <a:pt x="1118673" y="1175789"/>
                </a:cubicBezTo>
                <a:cubicBezTo>
                  <a:pt x="1055406" y="1112522"/>
                  <a:pt x="1084992" y="1134862"/>
                  <a:pt x="1035546" y="1101898"/>
                </a:cubicBezTo>
                <a:cubicBezTo>
                  <a:pt x="1026310" y="1098819"/>
                  <a:pt x="1016786" y="1096497"/>
                  <a:pt x="1007837" y="1092662"/>
                </a:cubicBezTo>
                <a:cubicBezTo>
                  <a:pt x="989237" y="1084690"/>
                  <a:pt x="959552" y="1069358"/>
                  <a:pt x="943182" y="1055716"/>
                </a:cubicBezTo>
                <a:cubicBezTo>
                  <a:pt x="933147" y="1047354"/>
                  <a:pt x="924709" y="1037243"/>
                  <a:pt x="915473" y="1028007"/>
                </a:cubicBezTo>
                <a:cubicBezTo>
                  <a:pt x="906237" y="1024928"/>
                  <a:pt x="896472" y="1023124"/>
                  <a:pt x="887764" y="1018771"/>
                </a:cubicBezTo>
                <a:cubicBezTo>
                  <a:pt x="862047" y="1005912"/>
                  <a:pt x="852772" y="993015"/>
                  <a:pt x="832346" y="972589"/>
                </a:cubicBezTo>
                <a:cubicBezTo>
                  <a:pt x="790451" y="964210"/>
                  <a:pt x="788498" y="969916"/>
                  <a:pt x="758455" y="944880"/>
                </a:cubicBezTo>
                <a:cubicBezTo>
                  <a:pt x="733266" y="923889"/>
                  <a:pt x="710647" y="886315"/>
                  <a:pt x="675328" y="880225"/>
                </a:cubicBezTo>
                <a:cubicBezTo>
                  <a:pt x="605479" y="868182"/>
                  <a:pt x="533703" y="874068"/>
                  <a:pt x="462891" y="870989"/>
                </a:cubicBezTo>
                <a:cubicBezTo>
                  <a:pt x="414262" y="895304"/>
                  <a:pt x="435683" y="879726"/>
                  <a:pt x="398237" y="917171"/>
                </a:cubicBezTo>
                <a:cubicBezTo>
                  <a:pt x="376685" y="938722"/>
                  <a:pt x="361434" y="969447"/>
                  <a:pt x="333582" y="981824"/>
                </a:cubicBezTo>
                <a:cubicBezTo>
                  <a:pt x="223960" y="1030546"/>
                  <a:pt x="235137" y="1006837"/>
                  <a:pt x="222746" y="944880"/>
                </a:cubicBezTo>
                <a:cubicBezTo>
                  <a:pt x="138815" y="932890"/>
                  <a:pt x="178744" y="942528"/>
                  <a:pt x="102673" y="917171"/>
                </a:cubicBezTo>
                <a:cubicBezTo>
                  <a:pt x="112692" y="887114"/>
                  <a:pt x="124179" y="858166"/>
                  <a:pt x="121146" y="824806"/>
                </a:cubicBezTo>
                <a:cubicBezTo>
                  <a:pt x="119899" y="811095"/>
                  <a:pt x="108831" y="800177"/>
                  <a:pt x="102673" y="787862"/>
                </a:cubicBezTo>
                <a:cubicBezTo>
                  <a:pt x="94998" y="785942"/>
                  <a:pt x="31546" y="776811"/>
                  <a:pt x="38019" y="750916"/>
                </a:cubicBezTo>
                <a:cubicBezTo>
                  <a:pt x="41098" y="738601"/>
                  <a:pt x="69287" y="753034"/>
                  <a:pt x="74964" y="741680"/>
                </a:cubicBezTo>
                <a:cubicBezTo>
                  <a:pt x="87432" y="716744"/>
                  <a:pt x="81121" y="686262"/>
                  <a:pt x="84200" y="658553"/>
                </a:cubicBezTo>
                <a:cubicBezTo>
                  <a:pt x="62649" y="655474"/>
                  <a:pt x="39440" y="658158"/>
                  <a:pt x="19546" y="649316"/>
                </a:cubicBezTo>
                <a:cubicBezTo>
                  <a:pt x="9402" y="644807"/>
                  <a:pt x="-3891" y="631536"/>
                  <a:pt x="1073" y="621607"/>
                </a:cubicBezTo>
                <a:cubicBezTo>
                  <a:pt x="9102" y="605550"/>
                  <a:pt x="31861" y="603134"/>
                  <a:pt x="47255" y="593898"/>
                </a:cubicBezTo>
                <a:cubicBezTo>
                  <a:pt x="59570" y="590819"/>
                  <a:pt x="71953" y="588002"/>
                  <a:pt x="84200" y="584662"/>
                </a:cubicBezTo>
                <a:cubicBezTo>
                  <a:pt x="105824" y="578764"/>
                  <a:pt x="126533" y="568218"/>
                  <a:pt x="148855" y="566189"/>
                </a:cubicBezTo>
                <a:cubicBezTo>
                  <a:pt x="371812" y="545920"/>
                  <a:pt x="451780" y="560877"/>
                  <a:pt x="684564" y="575425"/>
                </a:cubicBezTo>
                <a:cubicBezTo>
                  <a:pt x="771373" y="564574"/>
                  <a:pt x="778401" y="564404"/>
                  <a:pt x="878528" y="547716"/>
                </a:cubicBezTo>
                <a:cubicBezTo>
                  <a:pt x="894013" y="545135"/>
                  <a:pt x="909044" y="539491"/>
                  <a:pt x="924710" y="538480"/>
                </a:cubicBezTo>
                <a:cubicBezTo>
                  <a:pt x="1004651" y="533323"/>
                  <a:pt x="1084807" y="532323"/>
                  <a:pt x="1164855" y="529244"/>
                </a:cubicBezTo>
                <a:cubicBezTo>
                  <a:pt x="1174781" y="535861"/>
                  <a:pt x="1181897" y="540660"/>
                  <a:pt x="1186898" y="544065"/>
                </a:cubicBezTo>
                <a:lnTo>
                  <a:pt x="1195899" y="550280"/>
                </a:lnTo>
                <a:lnTo>
                  <a:pt x="1197121" y="551192"/>
                </a:lnTo>
                <a:cubicBezTo>
                  <a:pt x="1197786" y="551654"/>
                  <a:pt x="1197731" y="551575"/>
                  <a:pt x="1196260" y="550529"/>
                </a:cubicBezTo>
                <a:lnTo>
                  <a:pt x="1195899" y="550280"/>
                </a:lnTo>
                <a:lnTo>
                  <a:pt x="1193662" y="548610"/>
                </a:lnTo>
                <a:cubicBezTo>
                  <a:pt x="1188031" y="544140"/>
                  <a:pt x="1182033" y="537833"/>
                  <a:pt x="1220273" y="556953"/>
                </a:cubicBezTo>
                <a:lnTo>
                  <a:pt x="1229099" y="562837"/>
                </a:lnTo>
                <a:lnTo>
                  <a:pt x="1247405" y="537209"/>
                </a:lnTo>
                <a:cubicBezTo>
                  <a:pt x="1260506" y="524108"/>
                  <a:pt x="1267322" y="522950"/>
                  <a:pt x="1281695" y="518159"/>
                </a:cubicBezTo>
                <a:cubicBezTo>
                  <a:pt x="1344560" y="519429"/>
                  <a:pt x="1407457" y="519780"/>
                  <a:pt x="1470338" y="520590"/>
                </a:cubicBezTo>
                <a:lnTo>
                  <a:pt x="1652437" y="525602"/>
                </a:lnTo>
                <a:lnTo>
                  <a:pt x="1632505" y="488281"/>
                </a:lnTo>
                <a:cubicBezTo>
                  <a:pt x="1622565" y="477005"/>
                  <a:pt x="1610680" y="467068"/>
                  <a:pt x="1598964" y="455353"/>
                </a:cubicBezTo>
                <a:cubicBezTo>
                  <a:pt x="1565097" y="452274"/>
                  <a:pt x="1531183" y="449676"/>
                  <a:pt x="1497364" y="446116"/>
                </a:cubicBezTo>
                <a:cubicBezTo>
                  <a:pt x="1472678" y="443517"/>
                  <a:pt x="1443066" y="452119"/>
                  <a:pt x="1423473" y="436880"/>
                </a:cubicBezTo>
                <a:cubicBezTo>
                  <a:pt x="1408690" y="425382"/>
                  <a:pt x="1396561" y="387649"/>
                  <a:pt x="1414237" y="381462"/>
                </a:cubicBezTo>
                <a:cubicBezTo>
                  <a:pt x="1444784" y="370771"/>
                  <a:pt x="1477111" y="369231"/>
                  <a:pt x="1509884" y="369980"/>
                </a:cubicBezTo>
                <a:cubicBezTo>
                  <a:pt x="1542656" y="370728"/>
                  <a:pt x="1575873" y="373765"/>
                  <a:pt x="1608200" y="372225"/>
                </a:cubicBezTo>
                <a:cubicBezTo>
                  <a:pt x="1617438" y="375304"/>
                  <a:pt x="1627202" y="377108"/>
                  <a:pt x="1635911" y="381462"/>
                </a:cubicBezTo>
                <a:cubicBezTo>
                  <a:pt x="1661628" y="394321"/>
                  <a:pt x="1670901" y="407217"/>
                  <a:pt x="1691328" y="427644"/>
                </a:cubicBezTo>
                <a:cubicBezTo>
                  <a:pt x="1700564" y="430723"/>
                  <a:pt x="1710330" y="432526"/>
                  <a:pt x="1719038" y="436880"/>
                </a:cubicBezTo>
                <a:cubicBezTo>
                  <a:pt x="1790657" y="472690"/>
                  <a:pt x="1704809" y="441374"/>
                  <a:pt x="1774456" y="464589"/>
                </a:cubicBezTo>
                <a:cubicBezTo>
                  <a:pt x="1826795" y="467668"/>
                  <a:pt x="1879305" y="468931"/>
                  <a:pt x="1931729" y="471102"/>
                </a:cubicBezTo>
                <a:lnTo>
                  <a:pt x="1973378" y="474280"/>
                </a:lnTo>
                <a:lnTo>
                  <a:pt x="1959875" y="468629"/>
                </a:lnTo>
                <a:cubicBezTo>
                  <a:pt x="1961145" y="464820"/>
                  <a:pt x="1962531" y="461047"/>
                  <a:pt x="1963685" y="457199"/>
                </a:cubicBezTo>
                <a:cubicBezTo>
                  <a:pt x="1966342" y="448343"/>
                  <a:pt x="1968521" y="439346"/>
                  <a:pt x="1971305" y="430529"/>
                </a:cubicBezTo>
                <a:cubicBezTo>
                  <a:pt x="1976142" y="415210"/>
                  <a:pt x="1981465" y="400049"/>
                  <a:pt x="1986545" y="384809"/>
                </a:cubicBezTo>
                <a:cubicBezTo>
                  <a:pt x="1952255" y="383539"/>
                  <a:pt x="1917917" y="383208"/>
                  <a:pt x="1883675" y="380999"/>
                </a:cubicBezTo>
                <a:cubicBezTo>
                  <a:pt x="1878450" y="380662"/>
                  <a:pt x="1872138" y="380892"/>
                  <a:pt x="1868435" y="377189"/>
                </a:cubicBezTo>
                <a:cubicBezTo>
                  <a:pt x="1861819" y="370573"/>
                  <a:pt x="1870858" y="348961"/>
                  <a:pt x="1849385" y="354329"/>
                </a:cubicBezTo>
                <a:cubicBezTo>
                  <a:pt x="1842415" y="356071"/>
                  <a:pt x="1839225" y="364489"/>
                  <a:pt x="1834145" y="369569"/>
                </a:cubicBezTo>
                <a:cubicBezTo>
                  <a:pt x="1830335" y="370839"/>
                  <a:pt x="1823985" y="369569"/>
                  <a:pt x="1822715" y="373379"/>
                </a:cubicBezTo>
                <a:cubicBezTo>
                  <a:pt x="1818279" y="386687"/>
                  <a:pt x="1831358" y="408832"/>
                  <a:pt x="1818905" y="415290"/>
                </a:cubicBezTo>
                <a:cubicBezTo>
                  <a:pt x="1789397" y="430590"/>
                  <a:pt x="1752865" y="422909"/>
                  <a:pt x="1719845" y="426719"/>
                </a:cubicBezTo>
                <a:cubicBezTo>
                  <a:pt x="1714765" y="407669"/>
                  <a:pt x="1720287" y="381518"/>
                  <a:pt x="1704605" y="369569"/>
                </a:cubicBezTo>
                <a:cubicBezTo>
                  <a:pt x="1614219" y="300704"/>
                  <a:pt x="1650686" y="398313"/>
                  <a:pt x="1636024" y="354329"/>
                </a:cubicBezTo>
                <a:cubicBezTo>
                  <a:pt x="1644710" y="345644"/>
                  <a:pt x="1655075" y="338281"/>
                  <a:pt x="1655075" y="323849"/>
                </a:cubicBezTo>
                <a:cubicBezTo>
                  <a:pt x="1655075" y="319270"/>
                  <a:pt x="1649995" y="316229"/>
                  <a:pt x="1647455" y="312419"/>
                </a:cubicBezTo>
                <a:cubicBezTo>
                  <a:pt x="1643645" y="313689"/>
                  <a:pt x="1639784" y="314819"/>
                  <a:pt x="1636024" y="316229"/>
                </a:cubicBezTo>
                <a:cubicBezTo>
                  <a:pt x="1629621" y="318630"/>
                  <a:pt x="1623526" y="321884"/>
                  <a:pt x="1616975" y="323849"/>
                </a:cubicBezTo>
                <a:cubicBezTo>
                  <a:pt x="1610772" y="325710"/>
                  <a:pt x="1604234" y="326203"/>
                  <a:pt x="1597925" y="327659"/>
                </a:cubicBezTo>
                <a:lnTo>
                  <a:pt x="1567445" y="335279"/>
                </a:lnTo>
                <a:cubicBezTo>
                  <a:pt x="1536965" y="342899"/>
                  <a:pt x="1554110" y="346074"/>
                  <a:pt x="1533155" y="339089"/>
                </a:cubicBezTo>
                <a:cubicBezTo>
                  <a:pt x="1515375" y="337819"/>
                  <a:pt x="1497038" y="339872"/>
                  <a:pt x="1479815" y="335279"/>
                </a:cubicBezTo>
                <a:cubicBezTo>
                  <a:pt x="1475935" y="334244"/>
                  <a:pt x="1474209" y="327441"/>
                  <a:pt x="1476005" y="323849"/>
                </a:cubicBezTo>
                <a:cubicBezTo>
                  <a:pt x="1481241" y="313376"/>
                  <a:pt x="1491245" y="306069"/>
                  <a:pt x="1498865" y="297179"/>
                </a:cubicBezTo>
                <a:cubicBezTo>
                  <a:pt x="1506485" y="297179"/>
                  <a:pt x="1537012" y="296338"/>
                  <a:pt x="1544585" y="297179"/>
                </a:cubicBezTo>
                <a:cubicBezTo>
                  <a:pt x="1548577" y="297623"/>
                  <a:pt x="1552005" y="300760"/>
                  <a:pt x="1556015" y="300989"/>
                </a:cubicBezTo>
                <a:cubicBezTo>
                  <a:pt x="1693755" y="308860"/>
                  <a:pt x="1638196" y="291553"/>
                  <a:pt x="1689365" y="308609"/>
                </a:cubicBezTo>
                <a:cubicBezTo>
                  <a:pt x="1705805" y="311138"/>
                  <a:pt x="1771266" y="322490"/>
                  <a:pt x="1788425" y="320039"/>
                </a:cubicBezTo>
                <a:cubicBezTo>
                  <a:pt x="1792401" y="319471"/>
                  <a:pt x="1790965" y="312419"/>
                  <a:pt x="1792235" y="308609"/>
                </a:cubicBezTo>
                <a:cubicBezTo>
                  <a:pt x="1798585" y="307339"/>
                  <a:pt x="1805493" y="307695"/>
                  <a:pt x="1811285" y="304799"/>
                </a:cubicBezTo>
                <a:cubicBezTo>
                  <a:pt x="1816104" y="302389"/>
                  <a:pt x="1818330" y="296501"/>
                  <a:pt x="1822715" y="293369"/>
                </a:cubicBezTo>
                <a:cubicBezTo>
                  <a:pt x="1827337" y="290068"/>
                  <a:pt x="1832875" y="288289"/>
                  <a:pt x="1837955" y="285749"/>
                </a:cubicBezTo>
                <a:cubicBezTo>
                  <a:pt x="1897255" y="256099"/>
                  <a:pt x="1848550" y="273327"/>
                  <a:pt x="1879865" y="262889"/>
                </a:cubicBezTo>
                <a:cubicBezTo>
                  <a:pt x="1887111" y="266512"/>
                  <a:pt x="1905849" y="274745"/>
                  <a:pt x="1910345" y="281939"/>
                </a:cubicBezTo>
                <a:cubicBezTo>
                  <a:pt x="1913777" y="287430"/>
                  <a:pt x="1911475" y="295094"/>
                  <a:pt x="1914155" y="300989"/>
                </a:cubicBezTo>
                <a:cubicBezTo>
                  <a:pt x="1925072" y="325007"/>
                  <a:pt x="1923579" y="321910"/>
                  <a:pt x="1940825" y="327659"/>
                </a:cubicBezTo>
                <a:cubicBezTo>
                  <a:pt x="1958605" y="330199"/>
                  <a:pt x="1976239" y="336399"/>
                  <a:pt x="1994165" y="335279"/>
                </a:cubicBezTo>
                <a:cubicBezTo>
                  <a:pt x="1998735" y="334993"/>
                  <a:pt x="1997361" y="325029"/>
                  <a:pt x="2001785" y="323849"/>
                </a:cubicBezTo>
                <a:cubicBezTo>
                  <a:pt x="2017785" y="319582"/>
                  <a:pt x="2034805" y="321309"/>
                  <a:pt x="2051315" y="320039"/>
                </a:cubicBezTo>
                <a:cubicBezTo>
                  <a:pt x="2060525" y="322342"/>
                  <a:pt x="2082789" y="327494"/>
                  <a:pt x="2089415" y="331469"/>
                </a:cubicBezTo>
                <a:cubicBezTo>
                  <a:pt x="2107144" y="342107"/>
                  <a:pt x="2108465" y="353288"/>
                  <a:pt x="2108465" y="373379"/>
                </a:cubicBezTo>
                <a:cubicBezTo>
                  <a:pt x="2108465" y="417847"/>
                  <a:pt x="2105925" y="462279"/>
                  <a:pt x="2104655" y="506729"/>
                </a:cubicBezTo>
                <a:cubicBezTo>
                  <a:pt x="2107194" y="510539"/>
                  <a:pt x="2110003" y="514183"/>
                  <a:pt x="2112275" y="518159"/>
                </a:cubicBezTo>
                <a:cubicBezTo>
                  <a:pt x="2115093" y="523091"/>
                  <a:pt x="2116885" y="528584"/>
                  <a:pt x="2119895" y="533400"/>
                </a:cubicBezTo>
                <a:lnTo>
                  <a:pt x="2124981" y="540180"/>
                </a:lnTo>
                <a:lnTo>
                  <a:pt x="2112275" y="544829"/>
                </a:lnTo>
                <a:cubicBezTo>
                  <a:pt x="2108465" y="542289"/>
                  <a:pt x="2104821" y="539481"/>
                  <a:pt x="2100845" y="537209"/>
                </a:cubicBezTo>
                <a:cubicBezTo>
                  <a:pt x="2083265" y="527164"/>
                  <a:pt x="2075774" y="529064"/>
                  <a:pt x="2062744" y="506729"/>
                </a:cubicBezTo>
                <a:lnTo>
                  <a:pt x="2061771" y="500882"/>
                </a:lnTo>
                <a:lnTo>
                  <a:pt x="2060783" y="501535"/>
                </a:lnTo>
                <a:cubicBezTo>
                  <a:pt x="2050781" y="534038"/>
                  <a:pt x="2054626" y="569268"/>
                  <a:pt x="2051546" y="603135"/>
                </a:cubicBezTo>
                <a:cubicBezTo>
                  <a:pt x="2385047" y="613893"/>
                  <a:pt x="2310127" y="704864"/>
                  <a:pt x="2347110" y="575425"/>
                </a:cubicBezTo>
                <a:cubicBezTo>
                  <a:pt x="2349785" y="566064"/>
                  <a:pt x="2353268" y="556952"/>
                  <a:pt x="2356346" y="547716"/>
                </a:cubicBezTo>
                <a:cubicBezTo>
                  <a:pt x="2371044" y="525670"/>
                  <a:pt x="2388050" y="496237"/>
                  <a:pt x="2411764" y="483062"/>
                </a:cubicBezTo>
                <a:cubicBezTo>
                  <a:pt x="2425487" y="475438"/>
                  <a:pt x="2442552" y="476904"/>
                  <a:pt x="2457946" y="473825"/>
                </a:cubicBezTo>
                <a:lnTo>
                  <a:pt x="2485655" y="483062"/>
                </a:lnTo>
                <a:cubicBezTo>
                  <a:pt x="2488555" y="484029"/>
                  <a:pt x="2491192" y="486536"/>
                  <a:pt x="2493602" y="490231"/>
                </a:cubicBezTo>
                <a:lnTo>
                  <a:pt x="2499412" y="502856"/>
                </a:lnTo>
                <a:lnTo>
                  <a:pt x="2500454" y="520996"/>
                </a:lnTo>
                <a:lnTo>
                  <a:pt x="2512986" y="564865"/>
                </a:lnTo>
                <a:lnTo>
                  <a:pt x="2516990" y="590713"/>
                </a:lnTo>
                <a:cubicBezTo>
                  <a:pt x="2518985" y="604245"/>
                  <a:pt x="2520763" y="615483"/>
                  <a:pt x="2522600" y="621607"/>
                </a:cubicBezTo>
                <a:cubicBezTo>
                  <a:pt x="2526556" y="634795"/>
                  <a:pt x="2528363" y="653257"/>
                  <a:pt x="2541074" y="658553"/>
                </a:cubicBezTo>
                <a:cubicBezTo>
                  <a:pt x="2569634" y="670454"/>
                  <a:pt x="2602649" y="664710"/>
                  <a:pt x="2633438" y="667789"/>
                </a:cubicBezTo>
                <a:cubicBezTo>
                  <a:pt x="2667049" y="600566"/>
                  <a:pt x="2656292" y="651507"/>
                  <a:pt x="2596491" y="621607"/>
                </a:cubicBezTo>
                <a:cubicBezTo>
                  <a:pt x="2586562" y="616643"/>
                  <a:pt x="2584176" y="603134"/>
                  <a:pt x="2578019" y="593898"/>
                </a:cubicBezTo>
                <a:cubicBezTo>
                  <a:pt x="2567438" y="591253"/>
                  <a:pt x="2519163" y="583586"/>
                  <a:pt x="2513364" y="566189"/>
                </a:cubicBezTo>
                <a:lnTo>
                  <a:pt x="2512986" y="564865"/>
                </a:lnTo>
                <a:lnTo>
                  <a:pt x="2510071" y="546049"/>
                </a:lnTo>
                <a:cubicBezTo>
                  <a:pt x="2507362" y="530745"/>
                  <a:pt x="2504158" y="515965"/>
                  <a:pt x="2500182" y="504528"/>
                </a:cubicBezTo>
                <a:lnTo>
                  <a:pt x="2499412" y="502856"/>
                </a:lnTo>
                <a:lnTo>
                  <a:pt x="2498798" y="492174"/>
                </a:lnTo>
                <a:cubicBezTo>
                  <a:pt x="2499937" y="483996"/>
                  <a:pt x="2502675" y="476598"/>
                  <a:pt x="2506734" y="468032"/>
                </a:cubicBezTo>
                <a:lnTo>
                  <a:pt x="2519477" y="443012"/>
                </a:lnTo>
                <a:lnTo>
                  <a:pt x="2507465" y="445164"/>
                </a:lnTo>
                <a:cubicBezTo>
                  <a:pt x="2493845" y="445366"/>
                  <a:pt x="2479940" y="444499"/>
                  <a:pt x="2466605" y="445769"/>
                </a:cubicBezTo>
                <a:lnTo>
                  <a:pt x="2453709" y="439322"/>
                </a:lnTo>
                <a:lnTo>
                  <a:pt x="2458985" y="438149"/>
                </a:lnTo>
                <a:cubicBezTo>
                  <a:pt x="2458985" y="438149"/>
                  <a:pt x="2449387" y="415767"/>
                  <a:pt x="2447555" y="403860"/>
                </a:cubicBezTo>
                <a:cubicBezTo>
                  <a:pt x="2446759" y="398684"/>
                  <a:pt x="2450095" y="393699"/>
                  <a:pt x="2451365" y="388619"/>
                </a:cubicBezTo>
                <a:cubicBezTo>
                  <a:pt x="2455175" y="386079"/>
                  <a:pt x="2458699" y="383047"/>
                  <a:pt x="2462795" y="380999"/>
                </a:cubicBezTo>
                <a:cubicBezTo>
                  <a:pt x="2466387" y="379203"/>
                  <a:pt x="2471385" y="380029"/>
                  <a:pt x="2474225" y="377189"/>
                </a:cubicBezTo>
                <a:cubicBezTo>
                  <a:pt x="2478241" y="373173"/>
                  <a:pt x="2479305" y="367029"/>
                  <a:pt x="2481845" y="361949"/>
                </a:cubicBezTo>
                <a:cubicBezTo>
                  <a:pt x="2481845" y="361949"/>
                  <a:pt x="2497476" y="352332"/>
                  <a:pt x="2504705" y="346710"/>
                </a:cubicBezTo>
                <a:cubicBezTo>
                  <a:pt x="2509386" y="343068"/>
                  <a:pt x="2520139" y="328897"/>
                  <a:pt x="2527565" y="327659"/>
                </a:cubicBezTo>
                <a:cubicBezTo>
                  <a:pt x="2531526" y="326999"/>
                  <a:pt x="2535185" y="330199"/>
                  <a:pt x="2538995" y="331469"/>
                </a:cubicBezTo>
                <a:cubicBezTo>
                  <a:pt x="2607575" y="332739"/>
                  <a:pt x="2676183" y="332955"/>
                  <a:pt x="2744735" y="335279"/>
                </a:cubicBezTo>
                <a:cubicBezTo>
                  <a:pt x="2778121" y="336411"/>
                  <a:pt x="2751193" y="343286"/>
                  <a:pt x="2775215" y="335279"/>
                </a:cubicBezTo>
                <a:cubicBezTo>
                  <a:pt x="2803155" y="334009"/>
                  <a:pt x="2831782" y="337758"/>
                  <a:pt x="2859035" y="331469"/>
                </a:cubicBezTo>
                <a:cubicBezTo>
                  <a:pt x="2862997" y="330555"/>
                  <a:pt x="2865588" y="327419"/>
                  <a:pt x="2867797" y="323698"/>
                </a:cubicBezTo>
                <a:lnTo>
                  <a:pt x="2873346" y="314036"/>
                </a:lnTo>
                <a:lnTo>
                  <a:pt x="2813315" y="320039"/>
                </a:lnTo>
                <a:cubicBezTo>
                  <a:pt x="2786359" y="313300"/>
                  <a:pt x="2809468" y="318647"/>
                  <a:pt x="2775215" y="312419"/>
                </a:cubicBezTo>
                <a:cubicBezTo>
                  <a:pt x="2768844" y="311261"/>
                  <a:pt x="2762227" y="310883"/>
                  <a:pt x="2756164" y="308609"/>
                </a:cubicBezTo>
                <a:cubicBezTo>
                  <a:pt x="2751878" y="307001"/>
                  <a:pt x="2748545" y="303529"/>
                  <a:pt x="2744735" y="300989"/>
                </a:cubicBezTo>
                <a:cubicBezTo>
                  <a:pt x="2737115" y="299719"/>
                  <a:pt x="2726961" y="302993"/>
                  <a:pt x="2721875" y="297179"/>
                </a:cubicBezTo>
                <a:cubicBezTo>
                  <a:pt x="2715961" y="290421"/>
                  <a:pt x="2725077" y="276119"/>
                  <a:pt x="2718064" y="270509"/>
                </a:cubicBezTo>
                <a:cubicBezTo>
                  <a:pt x="2709085" y="263325"/>
                  <a:pt x="2695204" y="267969"/>
                  <a:pt x="2683775" y="266699"/>
                </a:cubicBezTo>
                <a:cubicBezTo>
                  <a:pt x="2608845" y="264159"/>
                  <a:pt x="2533870" y="262702"/>
                  <a:pt x="2458985" y="259079"/>
                </a:cubicBezTo>
                <a:cubicBezTo>
                  <a:pt x="2454974" y="258885"/>
                  <a:pt x="2451147" y="257065"/>
                  <a:pt x="2447555" y="255269"/>
                </a:cubicBezTo>
                <a:cubicBezTo>
                  <a:pt x="2443459" y="253221"/>
                  <a:pt x="2439934" y="250189"/>
                  <a:pt x="2436125" y="247649"/>
                </a:cubicBezTo>
                <a:cubicBezTo>
                  <a:pt x="2426100" y="240966"/>
                  <a:pt x="2412774" y="241268"/>
                  <a:pt x="2401835" y="236219"/>
                </a:cubicBezTo>
                <a:cubicBezTo>
                  <a:pt x="2396069" y="233558"/>
                  <a:pt x="2391879" y="228311"/>
                  <a:pt x="2386595" y="224789"/>
                </a:cubicBezTo>
                <a:cubicBezTo>
                  <a:pt x="2380433" y="220681"/>
                  <a:pt x="2372780" y="218595"/>
                  <a:pt x="2367545" y="213359"/>
                </a:cubicBezTo>
                <a:cubicBezTo>
                  <a:pt x="2364705" y="210519"/>
                  <a:pt x="2365531" y="205521"/>
                  <a:pt x="2363735" y="201929"/>
                </a:cubicBezTo>
                <a:cubicBezTo>
                  <a:pt x="2348736" y="171931"/>
                  <a:pt x="2359132" y="217652"/>
                  <a:pt x="2352305" y="156209"/>
                </a:cubicBezTo>
                <a:lnTo>
                  <a:pt x="2405645" y="163829"/>
                </a:lnTo>
                <a:cubicBezTo>
                  <a:pt x="2413723" y="157097"/>
                  <a:pt x="2422999" y="153247"/>
                  <a:pt x="2432315" y="148589"/>
                </a:cubicBezTo>
                <a:cubicBezTo>
                  <a:pt x="2439934" y="147319"/>
                  <a:pt x="2447722" y="146812"/>
                  <a:pt x="2455175" y="144779"/>
                </a:cubicBezTo>
                <a:cubicBezTo>
                  <a:pt x="2461773" y="142979"/>
                  <a:pt x="2467736" y="139322"/>
                  <a:pt x="2474225" y="137159"/>
                </a:cubicBezTo>
                <a:cubicBezTo>
                  <a:pt x="2479193" y="135503"/>
                  <a:pt x="2484384" y="134619"/>
                  <a:pt x="2489465" y="133349"/>
                </a:cubicBezTo>
                <a:cubicBezTo>
                  <a:pt x="2498350" y="131128"/>
                  <a:pt x="2504705" y="123189"/>
                  <a:pt x="2512324" y="118109"/>
                </a:cubicBezTo>
                <a:cubicBezTo>
                  <a:pt x="2517404" y="116839"/>
                  <a:pt x="2522529" y="115738"/>
                  <a:pt x="2527565" y="114299"/>
                </a:cubicBezTo>
                <a:cubicBezTo>
                  <a:pt x="2531427" y="113196"/>
                  <a:pt x="2535099" y="111463"/>
                  <a:pt x="2538995" y="110489"/>
                </a:cubicBezTo>
                <a:cubicBezTo>
                  <a:pt x="2545277" y="108918"/>
                  <a:pt x="2551763" y="108250"/>
                  <a:pt x="2558045" y="106679"/>
                </a:cubicBezTo>
                <a:cubicBezTo>
                  <a:pt x="2567015" y="104437"/>
                  <a:pt x="2575595" y="100579"/>
                  <a:pt x="2584714" y="99059"/>
                </a:cubicBezTo>
                <a:cubicBezTo>
                  <a:pt x="2598552" y="96753"/>
                  <a:pt x="2612654" y="96519"/>
                  <a:pt x="2626625" y="95249"/>
                </a:cubicBezTo>
                <a:lnTo>
                  <a:pt x="3083824" y="87629"/>
                </a:lnTo>
                <a:cubicBezTo>
                  <a:pt x="3097849" y="87308"/>
                  <a:pt x="3111816" y="85559"/>
                  <a:pt x="3125735" y="83819"/>
                </a:cubicBezTo>
                <a:cubicBezTo>
                  <a:pt x="3150383" y="80738"/>
                  <a:pt x="3142823" y="77472"/>
                  <a:pt x="3171455" y="76199"/>
                </a:cubicBezTo>
                <a:lnTo>
                  <a:pt x="3316235" y="72389"/>
                </a:lnTo>
                <a:cubicBezTo>
                  <a:pt x="3344175" y="74929"/>
                  <a:pt x="3372303" y="75898"/>
                  <a:pt x="3400055" y="80009"/>
                </a:cubicBezTo>
                <a:cubicBezTo>
                  <a:pt x="3406820" y="81011"/>
                  <a:pt x="3415002" y="82158"/>
                  <a:pt x="3419105" y="87629"/>
                </a:cubicBezTo>
                <a:cubicBezTo>
                  <a:pt x="3423740" y="93809"/>
                  <a:pt x="3421645" y="102869"/>
                  <a:pt x="3422915" y="110489"/>
                </a:cubicBezTo>
                <a:cubicBezTo>
                  <a:pt x="3400488" y="155344"/>
                  <a:pt x="3425521" y="102718"/>
                  <a:pt x="3417286" y="128444"/>
                </a:cubicBezTo>
                <a:lnTo>
                  <a:pt x="3413592" y="138845"/>
                </a:lnTo>
                <a:lnTo>
                  <a:pt x="3422915" y="133349"/>
                </a:lnTo>
                <a:cubicBezTo>
                  <a:pt x="3456885" y="122027"/>
                  <a:pt x="3403282" y="140142"/>
                  <a:pt x="3453395" y="121920"/>
                </a:cubicBezTo>
                <a:cubicBezTo>
                  <a:pt x="3460944" y="119174"/>
                  <a:pt x="3468635" y="116840"/>
                  <a:pt x="3476255" y="114299"/>
                </a:cubicBezTo>
                <a:cubicBezTo>
                  <a:pt x="3480065" y="110490"/>
                  <a:pt x="3483546" y="106319"/>
                  <a:pt x="3487685" y="102870"/>
                </a:cubicBezTo>
                <a:cubicBezTo>
                  <a:pt x="3532863" y="65222"/>
                  <a:pt x="3634141" y="92109"/>
                  <a:pt x="3662945" y="91440"/>
                </a:cubicBezTo>
                <a:cubicBezTo>
                  <a:pt x="3681994" y="88899"/>
                  <a:pt x="3701117" y="86856"/>
                  <a:pt x="3720094" y="83819"/>
                </a:cubicBezTo>
                <a:cubicBezTo>
                  <a:pt x="3732883" y="81773"/>
                  <a:pt x="3745251" y="76661"/>
                  <a:pt x="3758194" y="76199"/>
                </a:cubicBezTo>
                <a:cubicBezTo>
                  <a:pt x="3887676" y="71575"/>
                  <a:pt x="4017274" y="71119"/>
                  <a:pt x="4146814" y="68580"/>
                </a:cubicBezTo>
                <a:cubicBezTo>
                  <a:pt x="4160784" y="66040"/>
                  <a:pt x="4174682" y="63065"/>
                  <a:pt x="4188724" y="60960"/>
                </a:cubicBezTo>
                <a:cubicBezTo>
                  <a:pt x="4200097" y="59253"/>
                  <a:pt x="4212169" y="60977"/>
                  <a:pt x="4223014" y="57149"/>
                </a:cubicBezTo>
                <a:cubicBezTo>
                  <a:pt x="4234312" y="53161"/>
                  <a:pt x="4242517" y="42901"/>
                  <a:pt x="4253494" y="38099"/>
                </a:cubicBezTo>
                <a:cubicBezTo>
                  <a:pt x="4263089" y="33902"/>
                  <a:pt x="4273987" y="33634"/>
                  <a:pt x="4283975" y="30480"/>
                </a:cubicBezTo>
                <a:cubicBezTo>
                  <a:pt x="4298149" y="26004"/>
                  <a:pt x="4311782" y="19941"/>
                  <a:pt x="4325884" y="15239"/>
                </a:cubicBezTo>
                <a:cubicBezTo>
                  <a:pt x="4341630" y="9991"/>
                  <a:pt x="4367364" y="3917"/>
                  <a:pt x="4383035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3A6E0D-89B1-4963-86CB-03FE6E6BB8EB}"/>
              </a:ext>
            </a:extLst>
          </p:cNvPr>
          <p:cNvSpPr>
            <a:spLocks noChangeAspect="1"/>
          </p:cNvSpPr>
          <p:nvPr/>
        </p:nvSpPr>
        <p:spPr>
          <a:xfrm>
            <a:off x="2895599" y="228599"/>
            <a:ext cx="6400800" cy="64008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6CF82-49E7-4914-BE4C-8E82C670A71E}"/>
              </a:ext>
            </a:extLst>
          </p:cNvPr>
          <p:cNvSpPr>
            <a:spLocks noChangeAspect="1"/>
          </p:cNvSpPr>
          <p:nvPr/>
        </p:nvSpPr>
        <p:spPr>
          <a:xfrm>
            <a:off x="4450079" y="1783079"/>
            <a:ext cx="3291840" cy="329184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36B06-075F-4889-B859-A99DBC058B1C}"/>
              </a:ext>
            </a:extLst>
          </p:cNvPr>
          <p:cNvSpPr>
            <a:spLocks noChangeAspect="1"/>
          </p:cNvSpPr>
          <p:nvPr/>
        </p:nvSpPr>
        <p:spPr>
          <a:xfrm>
            <a:off x="3169919" y="502919"/>
            <a:ext cx="5852160" cy="585216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958FAB-3D42-4127-90BB-5B7B58FA3FAA}"/>
              </a:ext>
            </a:extLst>
          </p:cNvPr>
          <p:cNvSpPr>
            <a:spLocks noChangeAspect="1"/>
          </p:cNvSpPr>
          <p:nvPr/>
        </p:nvSpPr>
        <p:spPr>
          <a:xfrm>
            <a:off x="4724400" y="2057400"/>
            <a:ext cx="2743200" cy="27432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AE1187-22DC-4FB7-B96D-8C791C4FE775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custGeom>
            <a:avLst/>
            <a:gdLst>
              <a:gd name="connsiteX0" fmla="*/ 1918762 w 12191999"/>
              <a:gd name="connsiteY0" fmla="*/ 6732214 h 6857999"/>
              <a:gd name="connsiteX1" fmla="*/ 1922342 w 12191999"/>
              <a:gd name="connsiteY1" fmla="*/ 6733946 h 6857999"/>
              <a:gd name="connsiteX2" fmla="*/ 1919439 w 12191999"/>
              <a:gd name="connsiteY2" fmla="*/ 6732637 h 6857999"/>
              <a:gd name="connsiteX3" fmla="*/ 4523114 w 12191999"/>
              <a:gd name="connsiteY3" fmla="*/ 3551025 h 6857999"/>
              <a:gd name="connsiteX4" fmla="*/ 4514952 w 12191999"/>
              <a:gd name="connsiteY4" fmla="*/ 3553496 h 6857999"/>
              <a:gd name="connsiteX5" fmla="*/ 4519681 w 12191999"/>
              <a:gd name="connsiteY5" fmla="*/ 3552007 h 6857999"/>
              <a:gd name="connsiteX6" fmla="*/ 10769326 w 12191999"/>
              <a:gd name="connsiteY6" fmla="*/ 3518702 h 6857999"/>
              <a:gd name="connsiteX7" fmla="*/ 10765043 w 12191999"/>
              <a:gd name="connsiteY7" fmla="*/ 3521825 h 6857999"/>
              <a:gd name="connsiteX8" fmla="*/ 10765043 w 12191999"/>
              <a:gd name="connsiteY8" fmla="*/ 3789680 h 6857999"/>
              <a:gd name="connsiteX9" fmla="*/ 10658181 w 12191999"/>
              <a:gd name="connsiteY9" fmla="*/ 3771207 h 6857999"/>
              <a:gd name="connsiteX10" fmla="*/ 10609608 w 12191999"/>
              <a:gd name="connsiteY10" fmla="*/ 3752735 h 6857999"/>
              <a:gd name="connsiteX11" fmla="*/ 10561034 w 12191999"/>
              <a:gd name="connsiteY11" fmla="*/ 3743498 h 6857999"/>
              <a:gd name="connsiteX12" fmla="*/ 10570749 w 12191999"/>
              <a:gd name="connsiteY12" fmla="*/ 3614189 h 6857999"/>
              <a:gd name="connsiteX13" fmla="*/ 10599893 w 12191999"/>
              <a:gd name="connsiteY13" fmla="*/ 3586480 h 6857999"/>
              <a:gd name="connsiteX14" fmla="*/ 10551320 w 12191999"/>
              <a:gd name="connsiteY14" fmla="*/ 3604953 h 6857999"/>
              <a:gd name="connsiteX15" fmla="*/ 10512461 w 12191999"/>
              <a:gd name="connsiteY15" fmla="*/ 3614189 h 6857999"/>
              <a:gd name="connsiteX16" fmla="*/ 10483317 w 12191999"/>
              <a:gd name="connsiteY16" fmla="*/ 3623425 h 6857999"/>
              <a:gd name="connsiteX17" fmla="*/ 10444458 w 12191999"/>
              <a:gd name="connsiteY17" fmla="*/ 3632662 h 6857999"/>
              <a:gd name="connsiteX18" fmla="*/ 10415313 w 12191999"/>
              <a:gd name="connsiteY18" fmla="*/ 3641898 h 6857999"/>
              <a:gd name="connsiteX19" fmla="*/ 10366740 w 12191999"/>
              <a:gd name="connsiteY19" fmla="*/ 3651135 h 6857999"/>
              <a:gd name="connsiteX20" fmla="*/ 10289022 w 12191999"/>
              <a:gd name="connsiteY20" fmla="*/ 3678844 h 6857999"/>
              <a:gd name="connsiteX21" fmla="*/ 10240448 w 12191999"/>
              <a:gd name="connsiteY21" fmla="*/ 3734262 h 6857999"/>
              <a:gd name="connsiteX22" fmla="*/ 10036439 w 12191999"/>
              <a:gd name="connsiteY22" fmla="*/ 3761971 h 6857999"/>
              <a:gd name="connsiteX23" fmla="*/ 10007295 w 12191999"/>
              <a:gd name="connsiteY23" fmla="*/ 3808153 h 6857999"/>
              <a:gd name="connsiteX24" fmla="*/ 9997580 w 12191999"/>
              <a:gd name="connsiteY24" fmla="*/ 3845098 h 6857999"/>
              <a:gd name="connsiteX25" fmla="*/ 9958722 w 12191999"/>
              <a:gd name="connsiteY25" fmla="*/ 3900516 h 6857999"/>
              <a:gd name="connsiteX26" fmla="*/ 9939292 w 12191999"/>
              <a:gd name="connsiteY26" fmla="*/ 3937462 h 6857999"/>
              <a:gd name="connsiteX27" fmla="*/ 9910148 w 12191999"/>
              <a:gd name="connsiteY27" fmla="*/ 3965171 h 6857999"/>
              <a:gd name="connsiteX28" fmla="*/ 9851860 w 12191999"/>
              <a:gd name="connsiteY28" fmla="*/ 4039062 h 6857999"/>
              <a:gd name="connsiteX29" fmla="*/ 9842145 w 12191999"/>
              <a:gd name="connsiteY29" fmla="*/ 4066771 h 6857999"/>
              <a:gd name="connsiteX30" fmla="*/ 9822715 w 12191999"/>
              <a:gd name="connsiteY30" fmla="*/ 4103716 h 6857999"/>
              <a:gd name="connsiteX31" fmla="*/ 9832430 w 12191999"/>
              <a:gd name="connsiteY31" fmla="*/ 4288444 h 6857999"/>
              <a:gd name="connsiteX32" fmla="*/ 9871289 w 12191999"/>
              <a:gd name="connsiteY32" fmla="*/ 4380807 h 6857999"/>
              <a:gd name="connsiteX33" fmla="*/ 9919862 w 12191999"/>
              <a:gd name="connsiteY33" fmla="*/ 4436225 h 6857999"/>
              <a:gd name="connsiteX34" fmla="*/ 10026724 w 12191999"/>
              <a:gd name="connsiteY34" fmla="*/ 4454698 h 6857999"/>
              <a:gd name="connsiteX35" fmla="*/ 10123872 w 12191999"/>
              <a:gd name="connsiteY35" fmla="*/ 4445462 h 6857999"/>
              <a:gd name="connsiteX36" fmla="*/ 10143301 w 12191999"/>
              <a:gd name="connsiteY36" fmla="*/ 4417753 h 6857999"/>
              <a:gd name="connsiteX37" fmla="*/ 10172445 w 12191999"/>
              <a:gd name="connsiteY37" fmla="*/ 4390044 h 6857999"/>
              <a:gd name="connsiteX38" fmla="*/ 10230734 w 12191999"/>
              <a:gd name="connsiteY38" fmla="*/ 4325389 h 6857999"/>
              <a:gd name="connsiteX39" fmla="*/ 10318166 w 12191999"/>
              <a:gd name="connsiteY39" fmla="*/ 4297680 h 6857999"/>
              <a:gd name="connsiteX40" fmla="*/ 10415313 w 12191999"/>
              <a:gd name="connsiteY40" fmla="*/ 4306916 h 6857999"/>
              <a:gd name="connsiteX41" fmla="*/ 10434743 w 12191999"/>
              <a:gd name="connsiteY41" fmla="*/ 4343862 h 6857999"/>
              <a:gd name="connsiteX42" fmla="*/ 10493031 w 12191999"/>
              <a:gd name="connsiteY42" fmla="*/ 4380807 h 6857999"/>
              <a:gd name="connsiteX43" fmla="*/ 10531890 w 12191999"/>
              <a:gd name="connsiteY43" fmla="*/ 4417753 h 6857999"/>
              <a:gd name="connsiteX44" fmla="*/ 10541605 w 12191999"/>
              <a:gd name="connsiteY44" fmla="*/ 4445462 h 6857999"/>
              <a:gd name="connsiteX45" fmla="*/ 10609608 w 12191999"/>
              <a:gd name="connsiteY45" fmla="*/ 4510116 h 6857999"/>
              <a:gd name="connsiteX46" fmla="*/ 10667896 w 12191999"/>
              <a:gd name="connsiteY46" fmla="*/ 4547062 h 6857999"/>
              <a:gd name="connsiteX47" fmla="*/ 10706755 w 12191999"/>
              <a:gd name="connsiteY47" fmla="*/ 4574771 h 6857999"/>
              <a:gd name="connsiteX48" fmla="*/ 10803903 w 12191999"/>
              <a:gd name="connsiteY48" fmla="*/ 4593244 h 6857999"/>
              <a:gd name="connsiteX49" fmla="*/ 10833047 w 12191999"/>
              <a:gd name="connsiteY49" fmla="*/ 4602480 h 6857999"/>
              <a:gd name="connsiteX50" fmla="*/ 10871905 w 12191999"/>
              <a:gd name="connsiteY50" fmla="*/ 4611716 h 6857999"/>
              <a:gd name="connsiteX51" fmla="*/ 10910765 w 12191999"/>
              <a:gd name="connsiteY51" fmla="*/ 4648662 h 6857999"/>
              <a:gd name="connsiteX52" fmla="*/ 10930194 w 12191999"/>
              <a:gd name="connsiteY52" fmla="*/ 4685607 h 6857999"/>
              <a:gd name="connsiteX53" fmla="*/ 10969053 w 12191999"/>
              <a:gd name="connsiteY53" fmla="*/ 4694844 h 6857999"/>
              <a:gd name="connsiteX54" fmla="*/ 11007911 w 12191999"/>
              <a:gd name="connsiteY54" fmla="*/ 4713316 h 6857999"/>
              <a:gd name="connsiteX55" fmla="*/ 11075915 w 12191999"/>
              <a:gd name="connsiteY55" fmla="*/ 4704080 h 6857999"/>
              <a:gd name="connsiteX56" fmla="*/ 11085629 w 12191999"/>
              <a:gd name="connsiteY56" fmla="*/ 4667135 h 6857999"/>
              <a:gd name="connsiteX57" fmla="*/ 11105059 w 12191999"/>
              <a:gd name="connsiteY57" fmla="*/ 4639425 h 6857999"/>
              <a:gd name="connsiteX58" fmla="*/ 11153633 w 12191999"/>
              <a:gd name="connsiteY58" fmla="*/ 4584007 h 6857999"/>
              <a:gd name="connsiteX59" fmla="*/ 11173062 w 12191999"/>
              <a:gd name="connsiteY59" fmla="*/ 4547062 h 6857999"/>
              <a:gd name="connsiteX60" fmla="*/ 11182777 w 12191999"/>
              <a:gd name="connsiteY60" fmla="*/ 4519353 h 6857999"/>
              <a:gd name="connsiteX61" fmla="*/ 11202206 w 12191999"/>
              <a:gd name="connsiteY61" fmla="*/ 4491644 h 6857999"/>
              <a:gd name="connsiteX62" fmla="*/ 11221635 w 12191999"/>
              <a:gd name="connsiteY62" fmla="*/ 4426989 h 6857999"/>
              <a:gd name="connsiteX63" fmla="*/ 11202206 w 12191999"/>
              <a:gd name="connsiteY63" fmla="*/ 4269971 h 6857999"/>
              <a:gd name="connsiteX64" fmla="*/ 11192491 w 12191999"/>
              <a:gd name="connsiteY64" fmla="*/ 4233025 h 6857999"/>
              <a:gd name="connsiteX65" fmla="*/ 11173062 w 12191999"/>
              <a:gd name="connsiteY65" fmla="*/ 4205316 h 6857999"/>
              <a:gd name="connsiteX66" fmla="*/ 11153633 w 12191999"/>
              <a:gd name="connsiteY66" fmla="*/ 4131425 h 6857999"/>
              <a:gd name="connsiteX67" fmla="*/ 11143918 w 12191999"/>
              <a:gd name="connsiteY67" fmla="*/ 4048298 h 6857999"/>
              <a:gd name="connsiteX68" fmla="*/ 11134203 w 12191999"/>
              <a:gd name="connsiteY68" fmla="*/ 4011353 h 6857999"/>
              <a:gd name="connsiteX69" fmla="*/ 11075915 w 12191999"/>
              <a:gd name="connsiteY69" fmla="*/ 3965171 h 6857999"/>
              <a:gd name="connsiteX70" fmla="*/ 11046771 w 12191999"/>
              <a:gd name="connsiteY70" fmla="*/ 3955935 h 6857999"/>
              <a:gd name="connsiteX71" fmla="*/ 10978767 w 12191999"/>
              <a:gd name="connsiteY71" fmla="*/ 3928225 h 6857999"/>
              <a:gd name="connsiteX72" fmla="*/ 10939909 w 12191999"/>
              <a:gd name="connsiteY72" fmla="*/ 3900516 h 6857999"/>
              <a:gd name="connsiteX73" fmla="*/ 10910765 w 12191999"/>
              <a:gd name="connsiteY73" fmla="*/ 3882044 h 6857999"/>
              <a:gd name="connsiteX74" fmla="*/ 10881620 w 12191999"/>
              <a:gd name="connsiteY74" fmla="*/ 3854335 h 6857999"/>
              <a:gd name="connsiteX75" fmla="*/ 10871905 w 12191999"/>
              <a:gd name="connsiteY75" fmla="*/ 3808153 h 6857999"/>
              <a:gd name="connsiteX76" fmla="*/ 10862191 w 12191999"/>
              <a:gd name="connsiteY76" fmla="*/ 3706553 h 6857999"/>
              <a:gd name="connsiteX77" fmla="*/ 10823332 w 12191999"/>
              <a:gd name="connsiteY77" fmla="*/ 3623425 h 6857999"/>
              <a:gd name="connsiteX78" fmla="*/ 10803903 w 12191999"/>
              <a:gd name="connsiteY78" fmla="*/ 3586480 h 6857999"/>
              <a:gd name="connsiteX79" fmla="*/ 10794188 w 12191999"/>
              <a:gd name="connsiteY79" fmla="*/ 3540298 h 6857999"/>
              <a:gd name="connsiteX80" fmla="*/ 10769326 w 12191999"/>
              <a:gd name="connsiteY80" fmla="*/ 3518702 h 6857999"/>
              <a:gd name="connsiteX81" fmla="*/ 9653589 w 12191999"/>
              <a:gd name="connsiteY81" fmla="*/ 3159323 h 6857999"/>
              <a:gd name="connsiteX82" fmla="*/ 9645950 w 12191999"/>
              <a:gd name="connsiteY82" fmla="*/ 3160790 h 6857999"/>
              <a:gd name="connsiteX83" fmla="*/ 9643666 w 12191999"/>
              <a:gd name="connsiteY83" fmla="*/ 3160987 h 6857999"/>
              <a:gd name="connsiteX84" fmla="*/ 5718176 w 12191999"/>
              <a:gd name="connsiteY84" fmla="*/ 3081425 h 6857999"/>
              <a:gd name="connsiteX85" fmla="*/ 5714982 w 12191999"/>
              <a:gd name="connsiteY85" fmla="*/ 3083404 h 6857999"/>
              <a:gd name="connsiteX86" fmla="*/ 5717622 w 12191999"/>
              <a:gd name="connsiteY86" fmla="*/ 3081751 h 6857999"/>
              <a:gd name="connsiteX87" fmla="*/ 3109843 w 12191999"/>
              <a:gd name="connsiteY87" fmla="*/ 2902989 h 6857999"/>
              <a:gd name="connsiteX88" fmla="*/ 3109961 w 12191999"/>
              <a:gd name="connsiteY88" fmla="*/ 2903537 h 6857999"/>
              <a:gd name="connsiteX89" fmla="*/ 3107292 w 12191999"/>
              <a:gd name="connsiteY89" fmla="*/ 2903220 h 6857999"/>
              <a:gd name="connsiteX90" fmla="*/ 3107184 w 12191999"/>
              <a:gd name="connsiteY90" fmla="*/ 2903117 h 6857999"/>
              <a:gd name="connsiteX91" fmla="*/ 10055869 w 12191999"/>
              <a:gd name="connsiteY91" fmla="*/ 2487353 h 6857999"/>
              <a:gd name="connsiteX92" fmla="*/ 10065583 w 12191999"/>
              <a:gd name="connsiteY92" fmla="*/ 2653607 h 6857999"/>
              <a:gd name="connsiteX93" fmla="*/ 10143301 w 12191999"/>
              <a:gd name="connsiteY93" fmla="*/ 2727498 h 6857999"/>
              <a:gd name="connsiteX94" fmla="*/ 10172445 w 12191999"/>
              <a:gd name="connsiteY94" fmla="*/ 2755207 h 6857999"/>
              <a:gd name="connsiteX95" fmla="*/ 10221019 w 12191999"/>
              <a:gd name="connsiteY95" fmla="*/ 2829098 h 6857999"/>
              <a:gd name="connsiteX96" fmla="*/ 10259878 w 12191999"/>
              <a:gd name="connsiteY96" fmla="*/ 2893753 h 6857999"/>
              <a:gd name="connsiteX97" fmla="*/ 10221019 w 12191999"/>
              <a:gd name="connsiteY97" fmla="*/ 2884516 h 6857999"/>
              <a:gd name="connsiteX98" fmla="*/ 10162731 w 12191999"/>
              <a:gd name="connsiteY98" fmla="*/ 2902989 h 6857999"/>
              <a:gd name="connsiteX99" fmla="*/ 10114157 w 12191999"/>
              <a:gd name="connsiteY99" fmla="*/ 2930698 h 6857999"/>
              <a:gd name="connsiteX100" fmla="*/ 10055869 w 12191999"/>
              <a:gd name="connsiteY100" fmla="*/ 2958407 h 6857999"/>
              <a:gd name="connsiteX101" fmla="*/ 10051444 w 12191999"/>
              <a:gd name="connsiteY101" fmla="*/ 2975417 h 6857999"/>
              <a:gd name="connsiteX102" fmla="*/ 10036439 w 12191999"/>
              <a:gd name="connsiteY102" fmla="*/ 2986116 h 6857999"/>
              <a:gd name="connsiteX103" fmla="*/ 10012615 w 12191999"/>
              <a:gd name="connsiteY103" fmla="*/ 3001217 h 6857999"/>
              <a:gd name="connsiteX104" fmla="*/ 10012058 w 12191999"/>
              <a:gd name="connsiteY104" fmla="*/ 2999731 h 6857999"/>
              <a:gd name="connsiteX105" fmla="*/ 9997580 w 12191999"/>
              <a:gd name="connsiteY105" fmla="*/ 2986116 h 6857999"/>
              <a:gd name="connsiteX106" fmla="*/ 9992859 w 12191999"/>
              <a:gd name="connsiteY106" fmla="*/ 2984002 h 6857999"/>
              <a:gd name="connsiteX107" fmla="*/ 9987866 w 12191999"/>
              <a:gd name="connsiteY107" fmla="*/ 2976880 h 6857999"/>
              <a:gd name="connsiteX108" fmla="*/ 9949007 w 12191999"/>
              <a:gd name="connsiteY108" fmla="*/ 2958407 h 6857999"/>
              <a:gd name="connsiteX109" fmla="*/ 9861574 w 12191999"/>
              <a:gd name="connsiteY109" fmla="*/ 2930698 h 6857999"/>
              <a:gd name="connsiteX110" fmla="*/ 9735283 w 12191999"/>
              <a:gd name="connsiteY110" fmla="*/ 2986116 h 6857999"/>
              <a:gd name="connsiteX111" fmla="*/ 9725568 w 12191999"/>
              <a:gd name="connsiteY111" fmla="*/ 3023062 h 6857999"/>
              <a:gd name="connsiteX112" fmla="*/ 9715853 w 12191999"/>
              <a:gd name="connsiteY112" fmla="*/ 3133898 h 6857999"/>
              <a:gd name="connsiteX113" fmla="*/ 9667280 w 12191999"/>
              <a:gd name="connsiteY113" fmla="*/ 3143135 h 6857999"/>
              <a:gd name="connsiteX114" fmla="*/ 9634914 w 12191999"/>
              <a:gd name="connsiteY114" fmla="*/ 3161741 h 6857999"/>
              <a:gd name="connsiteX115" fmla="*/ 9643666 w 12191999"/>
              <a:gd name="connsiteY115" fmla="*/ 3160987 h 6857999"/>
              <a:gd name="connsiteX116" fmla="*/ 9634465 w 12191999"/>
              <a:gd name="connsiteY116" fmla="*/ 3162530 h 6857999"/>
              <a:gd name="connsiteX117" fmla="*/ 9589562 w 12191999"/>
              <a:gd name="connsiteY117" fmla="*/ 3170844 h 6857999"/>
              <a:gd name="connsiteX118" fmla="*/ 9599276 w 12191999"/>
              <a:gd name="connsiteY118" fmla="*/ 3226262 h 6857999"/>
              <a:gd name="connsiteX119" fmla="*/ 9628421 w 12191999"/>
              <a:gd name="connsiteY119" fmla="*/ 3235498 h 6857999"/>
              <a:gd name="connsiteX120" fmla="*/ 9667280 w 12191999"/>
              <a:gd name="connsiteY120" fmla="*/ 3244735 h 6857999"/>
              <a:gd name="connsiteX121" fmla="*/ 9910148 w 12191999"/>
              <a:gd name="connsiteY121" fmla="*/ 3281680 h 6857999"/>
              <a:gd name="connsiteX122" fmla="*/ 9997580 w 12191999"/>
              <a:gd name="connsiteY122" fmla="*/ 3281680 h 6857999"/>
              <a:gd name="connsiteX123" fmla="*/ 9978151 w 12191999"/>
              <a:gd name="connsiteY123" fmla="*/ 3253971 h 6857999"/>
              <a:gd name="connsiteX124" fmla="*/ 9968436 w 12191999"/>
              <a:gd name="connsiteY124" fmla="*/ 3226262 h 6857999"/>
              <a:gd name="connsiteX125" fmla="*/ 9949007 w 12191999"/>
              <a:gd name="connsiteY125" fmla="*/ 3198553 h 6857999"/>
              <a:gd name="connsiteX126" fmla="*/ 9929577 w 12191999"/>
              <a:gd name="connsiteY126" fmla="*/ 3143135 h 6857999"/>
              <a:gd name="connsiteX127" fmla="*/ 9919862 w 12191999"/>
              <a:gd name="connsiteY127" fmla="*/ 3115425 h 6857999"/>
              <a:gd name="connsiteX128" fmla="*/ 9929577 w 12191999"/>
              <a:gd name="connsiteY128" fmla="*/ 3069244 h 6857999"/>
              <a:gd name="connsiteX129" fmla="*/ 9939292 w 12191999"/>
              <a:gd name="connsiteY129" fmla="*/ 3041535 h 6857999"/>
              <a:gd name="connsiteX130" fmla="*/ 9949007 w 12191999"/>
              <a:gd name="connsiteY130" fmla="*/ 2967644 h 6857999"/>
              <a:gd name="connsiteX131" fmla="*/ 9974044 w 12191999"/>
              <a:gd name="connsiteY131" fmla="*/ 2975575 h 6857999"/>
              <a:gd name="connsiteX132" fmla="*/ 9992859 w 12191999"/>
              <a:gd name="connsiteY132" fmla="*/ 2984002 h 6857999"/>
              <a:gd name="connsiteX133" fmla="*/ 10007295 w 12191999"/>
              <a:gd name="connsiteY133" fmla="*/ 3004589 h 6857999"/>
              <a:gd name="connsiteX134" fmla="*/ 10012615 w 12191999"/>
              <a:gd name="connsiteY134" fmla="*/ 3001217 h 6857999"/>
              <a:gd name="connsiteX135" fmla="*/ 10016729 w 12191999"/>
              <a:gd name="connsiteY135" fmla="*/ 3012177 h 6857999"/>
              <a:gd name="connsiteX136" fmla="*/ 10026724 w 12191999"/>
              <a:gd name="connsiteY136" fmla="*/ 3041535 h 6857999"/>
              <a:gd name="connsiteX137" fmla="*/ 10048895 w 12191999"/>
              <a:gd name="connsiteY137" fmla="*/ 3062614 h 6857999"/>
              <a:gd name="connsiteX138" fmla="*/ 10049484 w 12191999"/>
              <a:gd name="connsiteY138" fmla="*/ 3069705 h 6857999"/>
              <a:gd name="connsiteX139" fmla="*/ 10054846 w 12191999"/>
              <a:gd name="connsiteY139" fmla="*/ 3092588 h 6857999"/>
              <a:gd name="connsiteX140" fmla="*/ 10046154 w 12191999"/>
              <a:gd name="connsiteY140" fmla="*/ 3290916 h 6857999"/>
              <a:gd name="connsiteX141" fmla="*/ 10055869 w 12191999"/>
              <a:gd name="connsiteY141" fmla="*/ 3374044 h 6857999"/>
              <a:gd name="connsiteX142" fmla="*/ 10085013 w 12191999"/>
              <a:gd name="connsiteY142" fmla="*/ 3392516 h 6857999"/>
              <a:gd name="connsiteX143" fmla="*/ 10153016 w 12191999"/>
              <a:gd name="connsiteY143" fmla="*/ 3420225 h 6857999"/>
              <a:gd name="connsiteX144" fmla="*/ 10230734 w 12191999"/>
              <a:gd name="connsiteY144" fmla="*/ 3410989 h 6857999"/>
              <a:gd name="connsiteX145" fmla="*/ 10221019 w 12191999"/>
              <a:gd name="connsiteY145" fmla="*/ 3355571 h 6857999"/>
              <a:gd name="connsiteX146" fmla="*/ 10191875 w 12191999"/>
              <a:gd name="connsiteY146" fmla="*/ 3337098 h 6857999"/>
              <a:gd name="connsiteX147" fmla="*/ 10133586 w 12191999"/>
              <a:gd name="connsiteY147" fmla="*/ 3272444 h 6857999"/>
              <a:gd name="connsiteX148" fmla="*/ 10104442 w 12191999"/>
              <a:gd name="connsiteY148" fmla="*/ 3253971 h 6857999"/>
              <a:gd name="connsiteX149" fmla="*/ 10162731 w 12191999"/>
              <a:gd name="connsiteY149" fmla="*/ 3226262 h 6857999"/>
              <a:gd name="connsiteX150" fmla="*/ 10298737 w 12191999"/>
              <a:gd name="connsiteY150" fmla="*/ 3253971 h 6857999"/>
              <a:gd name="connsiteX151" fmla="*/ 10327881 w 12191999"/>
              <a:gd name="connsiteY151" fmla="*/ 3272444 h 6857999"/>
              <a:gd name="connsiteX152" fmla="*/ 10357025 w 12191999"/>
              <a:gd name="connsiteY152" fmla="*/ 3420225 h 6857999"/>
              <a:gd name="connsiteX153" fmla="*/ 10434743 w 12191999"/>
              <a:gd name="connsiteY153" fmla="*/ 3410989 h 6857999"/>
              <a:gd name="connsiteX154" fmla="*/ 10425028 w 12191999"/>
              <a:gd name="connsiteY154" fmla="*/ 3355571 h 6857999"/>
              <a:gd name="connsiteX155" fmla="*/ 10395884 w 12191999"/>
              <a:gd name="connsiteY155" fmla="*/ 3327862 h 6857999"/>
              <a:gd name="connsiteX156" fmla="*/ 10376455 w 12191999"/>
              <a:gd name="connsiteY156" fmla="*/ 3300153 h 6857999"/>
              <a:gd name="connsiteX157" fmla="*/ 10415313 w 12191999"/>
              <a:gd name="connsiteY157" fmla="*/ 3281680 h 6857999"/>
              <a:gd name="connsiteX158" fmla="*/ 10483317 w 12191999"/>
              <a:gd name="connsiteY158" fmla="*/ 3272444 h 6857999"/>
              <a:gd name="connsiteX159" fmla="*/ 10522175 w 12191999"/>
              <a:gd name="connsiteY159" fmla="*/ 3263207 h 6857999"/>
              <a:gd name="connsiteX160" fmla="*/ 10648467 w 12191999"/>
              <a:gd name="connsiteY160" fmla="*/ 3272444 h 6857999"/>
              <a:gd name="connsiteX161" fmla="*/ 10658181 w 12191999"/>
              <a:gd name="connsiteY161" fmla="*/ 3429462 h 6857999"/>
              <a:gd name="connsiteX162" fmla="*/ 10871905 w 12191999"/>
              <a:gd name="connsiteY162" fmla="*/ 3438698 h 6857999"/>
              <a:gd name="connsiteX163" fmla="*/ 10862191 w 12191999"/>
              <a:gd name="connsiteY163" fmla="*/ 3300153 h 6857999"/>
              <a:gd name="connsiteX164" fmla="*/ 10842761 w 12191999"/>
              <a:gd name="connsiteY164" fmla="*/ 3263207 h 6857999"/>
              <a:gd name="connsiteX165" fmla="*/ 10687326 w 12191999"/>
              <a:gd name="connsiteY165" fmla="*/ 3253971 h 6857999"/>
              <a:gd name="connsiteX166" fmla="*/ 10599893 w 12191999"/>
              <a:gd name="connsiteY166" fmla="*/ 3235498 h 6857999"/>
              <a:gd name="connsiteX167" fmla="*/ 10541605 w 12191999"/>
              <a:gd name="connsiteY167" fmla="*/ 3207789 h 6857999"/>
              <a:gd name="connsiteX168" fmla="*/ 10386169 w 12191999"/>
              <a:gd name="connsiteY168" fmla="*/ 3207789 h 6857999"/>
              <a:gd name="connsiteX169" fmla="*/ 10376455 w 12191999"/>
              <a:gd name="connsiteY169" fmla="*/ 3161607 h 6857999"/>
              <a:gd name="connsiteX170" fmla="*/ 10366740 w 12191999"/>
              <a:gd name="connsiteY170" fmla="*/ 3133898 h 6857999"/>
              <a:gd name="connsiteX171" fmla="*/ 10337596 w 12191999"/>
              <a:gd name="connsiteY171" fmla="*/ 3115425 h 6857999"/>
              <a:gd name="connsiteX172" fmla="*/ 10085013 w 12191999"/>
              <a:gd name="connsiteY172" fmla="*/ 3106189 h 6857999"/>
              <a:gd name="connsiteX173" fmla="*/ 10055869 w 12191999"/>
              <a:gd name="connsiteY173" fmla="*/ 3096953 h 6857999"/>
              <a:gd name="connsiteX174" fmla="*/ 10054846 w 12191999"/>
              <a:gd name="connsiteY174" fmla="*/ 3092588 h 6857999"/>
              <a:gd name="connsiteX175" fmla="*/ 10055869 w 12191999"/>
              <a:gd name="connsiteY175" fmla="*/ 3069244 h 6857999"/>
              <a:gd name="connsiteX176" fmla="*/ 10048895 w 12191999"/>
              <a:gd name="connsiteY176" fmla="*/ 3062614 h 6857999"/>
              <a:gd name="connsiteX177" fmla="*/ 10046213 w 12191999"/>
              <a:gd name="connsiteY177" fmla="*/ 3030270 h 6857999"/>
              <a:gd name="connsiteX178" fmla="*/ 10047770 w 12191999"/>
              <a:gd name="connsiteY178" fmla="*/ 2989540 h 6857999"/>
              <a:gd name="connsiteX179" fmla="*/ 10051444 w 12191999"/>
              <a:gd name="connsiteY179" fmla="*/ 2975417 h 6857999"/>
              <a:gd name="connsiteX180" fmla="*/ 10075298 w 12191999"/>
              <a:gd name="connsiteY180" fmla="*/ 2958407 h 6857999"/>
              <a:gd name="connsiteX181" fmla="*/ 10114157 w 12191999"/>
              <a:gd name="connsiteY181" fmla="*/ 2939935 h 6857999"/>
              <a:gd name="connsiteX182" fmla="*/ 10211304 w 12191999"/>
              <a:gd name="connsiteY182" fmla="*/ 2976880 h 6857999"/>
              <a:gd name="connsiteX183" fmla="*/ 10250163 w 12191999"/>
              <a:gd name="connsiteY183" fmla="*/ 2967644 h 6857999"/>
              <a:gd name="connsiteX184" fmla="*/ 10259878 w 12191999"/>
              <a:gd name="connsiteY184" fmla="*/ 2893753 h 6857999"/>
              <a:gd name="connsiteX185" fmla="*/ 10289022 w 12191999"/>
              <a:gd name="connsiteY185" fmla="*/ 3050771 h 6857999"/>
              <a:gd name="connsiteX186" fmla="*/ 10347310 w 12191999"/>
              <a:gd name="connsiteY186" fmla="*/ 3060007 h 6857999"/>
              <a:gd name="connsiteX187" fmla="*/ 10376455 w 12191999"/>
              <a:gd name="connsiteY187" fmla="*/ 3050771 h 6857999"/>
              <a:gd name="connsiteX188" fmla="*/ 10337596 w 12191999"/>
              <a:gd name="connsiteY188" fmla="*/ 2995353 h 6857999"/>
              <a:gd name="connsiteX189" fmla="*/ 10327881 w 12191999"/>
              <a:gd name="connsiteY189" fmla="*/ 2958407 h 6857999"/>
              <a:gd name="connsiteX190" fmla="*/ 10318166 w 12191999"/>
              <a:gd name="connsiteY190" fmla="*/ 2847571 h 6857999"/>
              <a:gd name="connsiteX191" fmla="*/ 10298737 w 12191999"/>
              <a:gd name="connsiteY191" fmla="*/ 2810625 h 6857999"/>
              <a:gd name="connsiteX192" fmla="*/ 10279307 w 12191999"/>
              <a:gd name="connsiteY192" fmla="*/ 2755207 h 6857999"/>
              <a:gd name="connsiteX193" fmla="*/ 10259878 w 12191999"/>
              <a:gd name="connsiteY193" fmla="*/ 2709025 h 6857999"/>
              <a:gd name="connsiteX194" fmla="*/ 10230734 w 12191999"/>
              <a:gd name="connsiteY194" fmla="*/ 2625898 h 6857999"/>
              <a:gd name="connsiteX195" fmla="*/ 10191875 w 12191999"/>
              <a:gd name="connsiteY195" fmla="*/ 2598189 h 6857999"/>
              <a:gd name="connsiteX196" fmla="*/ 10143301 w 12191999"/>
              <a:gd name="connsiteY196" fmla="*/ 2542771 h 6857999"/>
              <a:gd name="connsiteX197" fmla="*/ 10114157 w 12191999"/>
              <a:gd name="connsiteY197" fmla="*/ 2533535 h 6857999"/>
              <a:gd name="connsiteX198" fmla="*/ 10094728 w 12191999"/>
              <a:gd name="connsiteY198" fmla="*/ 2496589 h 6857999"/>
              <a:gd name="connsiteX199" fmla="*/ 10055869 w 12191999"/>
              <a:gd name="connsiteY199" fmla="*/ 2487353 h 6857999"/>
              <a:gd name="connsiteX200" fmla="*/ 8853976 w 12191999"/>
              <a:gd name="connsiteY200" fmla="*/ 2417265 h 6857999"/>
              <a:gd name="connsiteX201" fmla="*/ 8853466 w 12191999"/>
              <a:gd name="connsiteY201" fmla="*/ 2418304 h 6857999"/>
              <a:gd name="connsiteX202" fmla="*/ 8853222 w 12191999"/>
              <a:gd name="connsiteY202" fmla="*/ 2418683 h 6857999"/>
              <a:gd name="connsiteX203" fmla="*/ 5462687 w 12191999"/>
              <a:gd name="connsiteY203" fmla="*/ 1976059 h 6857999"/>
              <a:gd name="connsiteX204" fmla="*/ 5460805 w 12191999"/>
              <a:gd name="connsiteY204" fmla="*/ 1988589 h 6857999"/>
              <a:gd name="connsiteX205" fmla="*/ 5459637 w 12191999"/>
              <a:gd name="connsiteY205" fmla="*/ 2070113 h 6857999"/>
              <a:gd name="connsiteX206" fmla="*/ 5459449 w 12191999"/>
              <a:gd name="connsiteY206" fmla="*/ 2083745 h 6857999"/>
              <a:gd name="connsiteX207" fmla="*/ 5356123 w 12191999"/>
              <a:gd name="connsiteY207" fmla="*/ 2155786 h 6857999"/>
              <a:gd name="connsiteX208" fmla="*/ 5363657 w 12191999"/>
              <a:gd name="connsiteY208" fmla="*/ 2127135 h 6857999"/>
              <a:gd name="connsiteX209" fmla="*/ 5367780 w 12191999"/>
              <a:gd name="connsiteY209" fmla="*/ 2118989 h 6857999"/>
              <a:gd name="connsiteX210" fmla="*/ 5372869 w 12191999"/>
              <a:gd name="connsiteY210" fmla="*/ 2109052 h 6857999"/>
              <a:gd name="connsiteX211" fmla="*/ 5401057 w 12191999"/>
              <a:gd name="connsiteY211" fmla="*/ 2109862 h 6857999"/>
              <a:gd name="connsiteX212" fmla="*/ 5431661 w 12191999"/>
              <a:gd name="connsiteY212" fmla="*/ 2099425 h 6857999"/>
              <a:gd name="connsiteX213" fmla="*/ 5445146 w 12191999"/>
              <a:gd name="connsiteY213" fmla="*/ 2057928 h 6857999"/>
              <a:gd name="connsiteX214" fmla="*/ 5441433 w 12191999"/>
              <a:gd name="connsiteY214" fmla="*/ 2007841 h 6857999"/>
              <a:gd name="connsiteX215" fmla="*/ 5451089 w 12191999"/>
              <a:gd name="connsiteY215" fmla="*/ 1997825 h 6857999"/>
              <a:gd name="connsiteX216" fmla="*/ 5452997 w 12191999"/>
              <a:gd name="connsiteY216" fmla="*/ 1990576 h 6857999"/>
              <a:gd name="connsiteX217" fmla="*/ 5457419 w 12191999"/>
              <a:gd name="connsiteY217" fmla="*/ 1984302 h 6857999"/>
              <a:gd name="connsiteX218" fmla="*/ 5465334 w 12191999"/>
              <a:gd name="connsiteY218" fmla="*/ 1958454 h 6857999"/>
              <a:gd name="connsiteX219" fmla="*/ 5465265 w 12191999"/>
              <a:gd name="connsiteY219" fmla="*/ 1958901 h 6857999"/>
              <a:gd name="connsiteX220" fmla="*/ 5465270 w 12191999"/>
              <a:gd name="connsiteY220" fmla="*/ 1958488 h 6857999"/>
              <a:gd name="connsiteX221" fmla="*/ 10833047 w 12191999"/>
              <a:gd name="connsiteY221" fmla="*/ 1157317 h 6857999"/>
              <a:gd name="connsiteX222" fmla="*/ 10803903 w 12191999"/>
              <a:gd name="connsiteY222" fmla="*/ 1194263 h 6857999"/>
              <a:gd name="connsiteX223" fmla="*/ 10794188 w 12191999"/>
              <a:gd name="connsiteY223" fmla="*/ 1277390 h 6857999"/>
              <a:gd name="connsiteX224" fmla="*/ 10813617 w 12191999"/>
              <a:gd name="connsiteY224" fmla="*/ 1480590 h 6857999"/>
              <a:gd name="connsiteX225" fmla="*/ 10852476 w 12191999"/>
              <a:gd name="connsiteY225" fmla="*/ 1268154 h 6857999"/>
              <a:gd name="connsiteX226" fmla="*/ 10881620 w 12191999"/>
              <a:gd name="connsiteY226" fmla="*/ 1249681 h 6857999"/>
              <a:gd name="connsiteX227" fmla="*/ 10833047 w 12191999"/>
              <a:gd name="connsiteY227" fmla="*/ 1157317 h 6857999"/>
              <a:gd name="connsiteX228" fmla="*/ 3150393 w 12191999"/>
              <a:gd name="connsiteY228" fmla="*/ 802377 h 6857999"/>
              <a:gd name="connsiteX229" fmla="*/ 3157712 w 12191999"/>
              <a:gd name="connsiteY229" fmla="*/ 805764 h 6857999"/>
              <a:gd name="connsiteX230" fmla="*/ 3169033 w 12191999"/>
              <a:gd name="connsiteY230" fmla="*/ 810776 h 6857999"/>
              <a:gd name="connsiteX231" fmla="*/ 3177111 w 12191999"/>
              <a:gd name="connsiteY231" fmla="*/ 815400 h 6857999"/>
              <a:gd name="connsiteX232" fmla="*/ 3163076 w 12191999"/>
              <a:gd name="connsiteY232" fmla="*/ 812109 h 6857999"/>
              <a:gd name="connsiteX233" fmla="*/ 3148701 w 12191999"/>
              <a:gd name="connsiteY233" fmla="*/ 806336 h 6857999"/>
              <a:gd name="connsiteX234" fmla="*/ 1770730 w 12191999"/>
              <a:gd name="connsiteY234" fmla="*/ 620992 h 6857999"/>
              <a:gd name="connsiteX235" fmla="*/ 1775876 w 12191999"/>
              <a:gd name="connsiteY235" fmla="*/ 621588 h 6857999"/>
              <a:gd name="connsiteX236" fmla="*/ 1808070 w 12191999"/>
              <a:gd name="connsiteY236" fmla="*/ 621608 h 6857999"/>
              <a:gd name="connsiteX237" fmla="*/ 1798355 w 12191999"/>
              <a:gd name="connsiteY237" fmla="*/ 649317 h 6857999"/>
              <a:gd name="connsiteX238" fmla="*/ 1777130 w 12191999"/>
              <a:gd name="connsiteY238" fmla="*/ 678570 h 6857999"/>
              <a:gd name="connsiteX239" fmla="*/ 1775461 w 12191999"/>
              <a:gd name="connsiteY239" fmla="*/ 679898 h 6857999"/>
              <a:gd name="connsiteX240" fmla="*/ 1774313 w 12191999"/>
              <a:gd name="connsiteY240" fmla="*/ 665849 h 6857999"/>
              <a:gd name="connsiteX241" fmla="*/ 1772489 w 12191999"/>
              <a:gd name="connsiteY241" fmla="*/ 645873 h 6857999"/>
              <a:gd name="connsiteX242" fmla="*/ 3012695 w 12191999"/>
              <a:gd name="connsiteY242" fmla="*/ 566190 h 6857999"/>
              <a:gd name="connsiteX243" fmla="*/ 3187560 w 12191999"/>
              <a:gd name="connsiteY243" fmla="*/ 584663 h 6857999"/>
              <a:gd name="connsiteX244" fmla="*/ 3197275 w 12191999"/>
              <a:gd name="connsiteY244" fmla="*/ 640081 h 6857999"/>
              <a:gd name="connsiteX245" fmla="*/ 3216704 w 12191999"/>
              <a:gd name="connsiteY245" fmla="*/ 723208 h 6857999"/>
              <a:gd name="connsiteX246" fmla="*/ 3197275 w 12191999"/>
              <a:gd name="connsiteY246" fmla="*/ 760154 h 6857999"/>
              <a:gd name="connsiteX247" fmla="*/ 3168131 w 12191999"/>
              <a:gd name="connsiteY247" fmla="*/ 769390 h 6857999"/>
              <a:gd name="connsiteX248" fmla="*/ 3157005 w 12191999"/>
              <a:gd name="connsiteY248" fmla="*/ 786896 h 6857999"/>
              <a:gd name="connsiteX249" fmla="*/ 3150393 w 12191999"/>
              <a:gd name="connsiteY249" fmla="*/ 802377 h 6857999"/>
              <a:gd name="connsiteX250" fmla="*/ 3138987 w 12191999"/>
              <a:gd name="connsiteY250" fmla="*/ 797099 h 6857999"/>
              <a:gd name="connsiteX251" fmla="*/ 3051553 w 12191999"/>
              <a:gd name="connsiteY251" fmla="*/ 815572 h 6857999"/>
              <a:gd name="connsiteX252" fmla="*/ 3041839 w 12191999"/>
              <a:gd name="connsiteY252" fmla="*/ 843281 h 6857999"/>
              <a:gd name="connsiteX253" fmla="*/ 3051553 w 12191999"/>
              <a:gd name="connsiteY253" fmla="*/ 991062 h 6857999"/>
              <a:gd name="connsiteX254" fmla="*/ 3080697 w 12191999"/>
              <a:gd name="connsiteY254" fmla="*/ 1018772 h 6857999"/>
              <a:gd name="connsiteX255" fmla="*/ 3168131 w 12191999"/>
              <a:gd name="connsiteY255" fmla="*/ 1046481 h 6857999"/>
              <a:gd name="connsiteX256" fmla="*/ 3138987 w 12191999"/>
              <a:gd name="connsiteY256" fmla="*/ 1175790 h 6857999"/>
              <a:gd name="connsiteX257" fmla="*/ 3070983 w 12191999"/>
              <a:gd name="connsiteY257" fmla="*/ 1240445 h 6857999"/>
              <a:gd name="connsiteX258" fmla="*/ 2964121 w 12191999"/>
              <a:gd name="connsiteY258" fmla="*/ 1231208 h 6857999"/>
              <a:gd name="connsiteX259" fmla="*/ 2925263 w 12191999"/>
              <a:gd name="connsiteY259" fmla="*/ 1185026 h 6857999"/>
              <a:gd name="connsiteX260" fmla="*/ 2915547 w 12191999"/>
              <a:gd name="connsiteY260" fmla="*/ 1148081 h 6857999"/>
              <a:gd name="connsiteX261" fmla="*/ 2857259 w 12191999"/>
              <a:gd name="connsiteY261" fmla="*/ 1120372 h 6857999"/>
              <a:gd name="connsiteX262" fmla="*/ 2789257 w 12191999"/>
              <a:gd name="connsiteY262" fmla="*/ 1092663 h 6857999"/>
              <a:gd name="connsiteX263" fmla="*/ 2750397 w 12191999"/>
              <a:gd name="connsiteY263" fmla="*/ 1074190 h 6857999"/>
              <a:gd name="connsiteX264" fmla="*/ 2662965 w 12191999"/>
              <a:gd name="connsiteY264" fmla="*/ 1064954 h 6857999"/>
              <a:gd name="connsiteX265" fmla="*/ 2624106 w 12191999"/>
              <a:gd name="connsiteY265" fmla="*/ 1046481 h 6857999"/>
              <a:gd name="connsiteX266" fmla="*/ 2556103 w 12191999"/>
              <a:gd name="connsiteY266" fmla="*/ 1028008 h 6857999"/>
              <a:gd name="connsiteX267" fmla="*/ 2497816 w 12191999"/>
              <a:gd name="connsiteY267" fmla="*/ 1000299 h 6857999"/>
              <a:gd name="connsiteX268" fmla="*/ 2507530 w 12191999"/>
              <a:gd name="connsiteY268" fmla="*/ 880226 h 6857999"/>
              <a:gd name="connsiteX269" fmla="*/ 2536673 w 12191999"/>
              <a:gd name="connsiteY269" fmla="*/ 861754 h 6857999"/>
              <a:gd name="connsiteX270" fmla="*/ 2594961 w 12191999"/>
              <a:gd name="connsiteY270" fmla="*/ 815572 h 6857999"/>
              <a:gd name="connsiteX271" fmla="*/ 2624106 w 12191999"/>
              <a:gd name="connsiteY271" fmla="*/ 778626 h 6857999"/>
              <a:gd name="connsiteX272" fmla="*/ 2692109 w 12191999"/>
              <a:gd name="connsiteY272" fmla="*/ 732445 h 6857999"/>
              <a:gd name="connsiteX273" fmla="*/ 2760111 w 12191999"/>
              <a:gd name="connsiteY273" fmla="*/ 686263 h 6857999"/>
              <a:gd name="connsiteX274" fmla="*/ 2779541 w 12191999"/>
              <a:gd name="connsiteY274" fmla="*/ 713972 h 6857999"/>
              <a:gd name="connsiteX275" fmla="*/ 2789257 w 12191999"/>
              <a:gd name="connsiteY275" fmla="*/ 760154 h 6857999"/>
              <a:gd name="connsiteX276" fmla="*/ 2847545 w 12191999"/>
              <a:gd name="connsiteY276" fmla="*/ 797099 h 6857999"/>
              <a:gd name="connsiteX277" fmla="*/ 2876689 w 12191999"/>
              <a:gd name="connsiteY277" fmla="*/ 824807 h 6857999"/>
              <a:gd name="connsiteX278" fmla="*/ 2915547 w 12191999"/>
              <a:gd name="connsiteY278" fmla="*/ 834045 h 6857999"/>
              <a:gd name="connsiteX279" fmla="*/ 2973835 w 12191999"/>
              <a:gd name="connsiteY279" fmla="*/ 824807 h 6857999"/>
              <a:gd name="connsiteX280" fmla="*/ 2954407 w 12191999"/>
              <a:gd name="connsiteY280" fmla="*/ 787863 h 6857999"/>
              <a:gd name="connsiteX281" fmla="*/ 2905833 w 12191999"/>
              <a:gd name="connsiteY281" fmla="*/ 741681 h 6857999"/>
              <a:gd name="connsiteX282" fmla="*/ 2905833 w 12191999"/>
              <a:gd name="connsiteY282" fmla="*/ 640081 h 6857999"/>
              <a:gd name="connsiteX283" fmla="*/ 2934977 w 12191999"/>
              <a:gd name="connsiteY283" fmla="*/ 630845 h 6857999"/>
              <a:gd name="connsiteX284" fmla="*/ 2954407 w 12191999"/>
              <a:gd name="connsiteY284" fmla="*/ 603136 h 6857999"/>
              <a:gd name="connsiteX285" fmla="*/ 3012695 w 12191999"/>
              <a:gd name="connsiteY285" fmla="*/ 566190 h 6857999"/>
              <a:gd name="connsiteX286" fmla="*/ 2643138 w 12191999"/>
              <a:gd name="connsiteY286" fmla="*/ 564866 h 6857999"/>
              <a:gd name="connsiteX287" fmla="*/ 2643535 w 12191999"/>
              <a:gd name="connsiteY287" fmla="*/ 566190 h 6857999"/>
              <a:gd name="connsiteX288" fmla="*/ 2711539 w 12191999"/>
              <a:gd name="connsiteY288" fmla="*/ 593899 h 6857999"/>
              <a:gd name="connsiteX289" fmla="*/ 2730967 w 12191999"/>
              <a:gd name="connsiteY289" fmla="*/ 621608 h 6857999"/>
              <a:gd name="connsiteX290" fmla="*/ 2769828 w 12191999"/>
              <a:gd name="connsiteY290" fmla="*/ 667790 h 6857999"/>
              <a:gd name="connsiteX291" fmla="*/ 2672680 w 12191999"/>
              <a:gd name="connsiteY291" fmla="*/ 658554 h 6857999"/>
              <a:gd name="connsiteX292" fmla="*/ 2653249 w 12191999"/>
              <a:gd name="connsiteY292" fmla="*/ 621608 h 6857999"/>
              <a:gd name="connsiteX293" fmla="*/ 2647349 w 12191999"/>
              <a:gd name="connsiteY293" fmla="*/ 590714 h 6857999"/>
              <a:gd name="connsiteX294" fmla="*/ 1295097 w 12191999"/>
              <a:gd name="connsiteY294" fmla="*/ 564320 h 6857999"/>
              <a:gd name="connsiteX295" fmla="*/ 1317606 w 12191999"/>
              <a:gd name="connsiteY295" fmla="*/ 567493 h 6857999"/>
              <a:gd name="connsiteX296" fmla="*/ 1340062 w 12191999"/>
              <a:gd name="connsiteY296" fmla="*/ 571500 h 6857999"/>
              <a:gd name="connsiteX297" fmla="*/ 1368113 w 12191999"/>
              <a:gd name="connsiteY297" fmla="*/ 594360 h 6857999"/>
              <a:gd name="connsiteX298" fmla="*/ 1383722 w 12191999"/>
              <a:gd name="connsiteY298" fmla="*/ 615983 h 6857999"/>
              <a:gd name="connsiteX299" fmla="*/ 1386469 w 12191999"/>
              <a:gd name="connsiteY299" fmla="*/ 623832 h 6857999"/>
              <a:gd name="connsiteX300" fmla="*/ 1380621 w 12191999"/>
              <a:gd name="connsiteY300" fmla="*/ 621608 h 6857999"/>
              <a:gd name="connsiteX301" fmla="*/ 1341762 w 12191999"/>
              <a:gd name="connsiteY301" fmla="*/ 584663 h 6857999"/>
              <a:gd name="connsiteX302" fmla="*/ 1312618 w 12191999"/>
              <a:gd name="connsiteY302" fmla="*/ 575426 h 6857999"/>
              <a:gd name="connsiteX303" fmla="*/ 1257837 w 12191999"/>
              <a:gd name="connsiteY303" fmla="*/ 550281 h 6857999"/>
              <a:gd name="connsiteX304" fmla="*/ 1258217 w 12191999"/>
              <a:gd name="connsiteY304" fmla="*/ 550530 h 6857999"/>
              <a:gd name="connsiteX305" fmla="*/ 1259122 w 12191999"/>
              <a:gd name="connsiteY305" fmla="*/ 551193 h 6857999"/>
              <a:gd name="connsiteX306" fmla="*/ 5030347 w 12191999"/>
              <a:gd name="connsiteY306" fmla="*/ 528413 h 6857999"/>
              <a:gd name="connsiteX307" fmla="*/ 5022418 w 12191999"/>
              <a:gd name="connsiteY307" fmla="*/ 533241 h 6857999"/>
              <a:gd name="connsiteX308" fmla="*/ 5029020 w 12191999"/>
              <a:gd name="connsiteY308" fmla="*/ 529032 h 6857999"/>
              <a:gd name="connsiteX309" fmla="*/ 2628861 w 12191999"/>
              <a:gd name="connsiteY309" fmla="*/ 502857 h 6857999"/>
              <a:gd name="connsiteX310" fmla="*/ 2629670 w 12191999"/>
              <a:gd name="connsiteY310" fmla="*/ 504529 h 6857999"/>
              <a:gd name="connsiteX311" fmla="*/ 2640072 w 12191999"/>
              <a:gd name="connsiteY311" fmla="*/ 546050 h 6857999"/>
              <a:gd name="connsiteX312" fmla="*/ 2643138 w 12191999"/>
              <a:gd name="connsiteY312" fmla="*/ 564866 h 6857999"/>
              <a:gd name="connsiteX313" fmla="*/ 2629956 w 12191999"/>
              <a:gd name="connsiteY313" fmla="*/ 520997 h 6857999"/>
              <a:gd name="connsiteX314" fmla="*/ 8357904 w 12191999"/>
              <a:gd name="connsiteY314" fmla="*/ 479665 h 6857999"/>
              <a:gd name="connsiteX315" fmla="*/ 8397852 w 12191999"/>
              <a:gd name="connsiteY315" fmla="*/ 482438 h 6857999"/>
              <a:gd name="connsiteX316" fmla="*/ 8403378 w 12191999"/>
              <a:gd name="connsiteY316" fmla="*/ 482571 h 6857999"/>
              <a:gd name="connsiteX317" fmla="*/ 8414080 w 12191999"/>
              <a:gd name="connsiteY317" fmla="*/ 501536 h 6857999"/>
              <a:gd name="connsiteX318" fmla="*/ 8404366 w 12191999"/>
              <a:gd name="connsiteY318" fmla="*/ 529245 h 6857999"/>
              <a:gd name="connsiteX319" fmla="*/ 8375222 w 12191999"/>
              <a:gd name="connsiteY319" fmla="*/ 556954 h 6857999"/>
              <a:gd name="connsiteX320" fmla="*/ 8365507 w 12191999"/>
              <a:gd name="connsiteY320" fmla="*/ 584663 h 6857999"/>
              <a:gd name="connsiteX321" fmla="*/ 8346078 w 12191999"/>
              <a:gd name="connsiteY321" fmla="*/ 621608 h 6857999"/>
              <a:gd name="connsiteX322" fmla="*/ 8326648 w 12191999"/>
              <a:gd name="connsiteY322" fmla="*/ 492299 h 6857999"/>
              <a:gd name="connsiteX323" fmla="*/ 8357904 w 12191999"/>
              <a:gd name="connsiteY323" fmla="*/ 479665 h 6857999"/>
              <a:gd name="connsiteX324" fmla="*/ 2463200 w 12191999"/>
              <a:gd name="connsiteY324" fmla="*/ 472521 h 6857999"/>
              <a:gd name="connsiteX325" fmla="*/ 2462913 w 12191999"/>
              <a:gd name="connsiteY325" fmla="*/ 500727 h 6857999"/>
              <a:gd name="connsiteX326" fmla="*/ 2465425 w 12191999"/>
              <a:gd name="connsiteY326" fmla="*/ 516360 h 6857999"/>
              <a:gd name="connsiteX327" fmla="*/ 2456222 w 12191999"/>
              <a:gd name="connsiteY327" fmla="*/ 522510 h 6857999"/>
              <a:gd name="connsiteX328" fmla="*/ 2434061 w 12191999"/>
              <a:gd name="connsiteY328" fmla="*/ 525780 h 6857999"/>
              <a:gd name="connsiteX329" fmla="*/ 2430054 w 12191999"/>
              <a:gd name="connsiteY329" fmla="*/ 537210 h 6857999"/>
              <a:gd name="connsiteX330" fmla="*/ 2418032 w 12191999"/>
              <a:gd name="connsiteY330" fmla="*/ 541020 h 6857999"/>
              <a:gd name="connsiteX331" fmla="*/ 2414025 w 12191999"/>
              <a:gd name="connsiteY331" fmla="*/ 539750 h 6857999"/>
              <a:gd name="connsiteX332" fmla="*/ 2410017 w 12191999"/>
              <a:gd name="connsiteY332" fmla="*/ 537210 h 6857999"/>
              <a:gd name="connsiteX333" fmla="*/ 2407226 w 12191999"/>
              <a:gd name="connsiteY333" fmla="*/ 533672 h 6857999"/>
              <a:gd name="connsiteX334" fmla="*/ 2409558 w 12191999"/>
              <a:gd name="connsiteY334" fmla="*/ 526890 h 6857999"/>
              <a:gd name="connsiteX335" fmla="*/ 2426047 w 12191999"/>
              <a:gd name="connsiteY335" fmla="*/ 506730 h 6857999"/>
              <a:gd name="connsiteX336" fmla="*/ 2434061 w 12191999"/>
              <a:gd name="connsiteY336" fmla="*/ 491490 h 6857999"/>
              <a:gd name="connsiteX337" fmla="*/ 2450091 w 12191999"/>
              <a:gd name="connsiteY337" fmla="*/ 480060 h 6857999"/>
              <a:gd name="connsiteX338" fmla="*/ 2137520 w 12191999"/>
              <a:gd name="connsiteY338" fmla="*/ 457200 h 6857999"/>
              <a:gd name="connsiteX339" fmla="*/ 2149541 w 12191999"/>
              <a:gd name="connsiteY339" fmla="*/ 461010 h 6857999"/>
              <a:gd name="connsiteX340" fmla="*/ 2153549 w 12191999"/>
              <a:gd name="connsiteY340" fmla="*/ 472440 h 6857999"/>
              <a:gd name="connsiteX341" fmla="*/ 2162084 w 12191999"/>
              <a:gd name="connsiteY341" fmla="*/ 480555 h 6857999"/>
              <a:gd name="connsiteX342" fmla="*/ 2104464 w 12191999"/>
              <a:gd name="connsiteY342" fmla="*/ 476375 h 6857999"/>
              <a:gd name="connsiteX343" fmla="*/ 2125498 w 12191999"/>
              <a:gd name="connsiteY343" fmla="*/ 472440 h 6857999"/>
              <a:gd name="connsiteX344" fmla="*/ 2137520 w 12191999"/>
              <a:gd name="connsiteY344" fmla="*/ 457200 h 6857999"/>
              <a:gd name="connsiteX345" fmla="*/ 2467108 w 12191999"/>
              <a:gd name="connsiteY345" fmla="*/ 448415 h 6857999"/>
              <a:gd name="connsiteX346" fmla="*/ 2478142 w 12191999"/>
              <a:gd name="connsiteY346" fmla="*/ 449580 h 6857999"/>
              <a:gd name="connsiteX347" fmla="*/ 2494171 w 12191999"/>
              <a:gd name="connsiteY347" fmla="*/ 453391 h 6857999"/>
              <a:gd name="connsiteX348" fmla="*/ 2492850 w 12191999"/>
              <a:gd name="connsiteY348" fmla="*/ 457159 h 6857999"/>
              <a:gd name="connsiteX349" fmla="*/ 2490059 w 12191999"/>
              <a:gd name="connsiteY349" fmla="*/ 461129 h 6857999"/>
              <a:gd name="connsiteX350" fmla="*/ 2489033 w 12191999"/>
              <a:gd name="connsiteY350" fmla="*/ 465101 h 6857999"/>
              <a:gd name="connsiteX351" fmla="*/ 2466268 w 12191999"/>
              <a:gd name="connsiteY351" fmla="*/ 470757 h 6857999"/>
              <a:gd name="connsiteX352" fmla="*/ 2463200 w 12191999"/>
              <a:gd name="connsiteY352" fmla="*/ 472521 h 6857999"/>
              <a:gd name="connsiteX353" fmla="*/ 2463211 w 12191999"/>
              <a:gd name="connsiteY353" fmla="*/ 471497 h 6857999"/>
              <a:gd name="connsiteX354" fmla="*/ 2580790 w 12191999"/>
              <a:gd name="connsiteY354" fmla="*/ 439323 h 6857999"/>
              <a:gd name="connsiteX355" fmla="*/ 2594354 w 12191999"/>
              <a:gd name="connsiteY355" fmla="*/ 445770 h 6857999"/>
              <a:gd name="connsiteX356" fmla="*/ 2637330 w 12191999"/>
              <a:gd name="connsiteY356" fmla="*/ 445165 h 6857999"/>
              <a:gd name="connsiteX357" fmla="*/ 2649965 w 12191999"/>
              <a:gd name="connsiteY357" fmla="*/ 443013 h 6857999"/>
              <a:gd name="connsiteX358" fmla="*/ 2636562 w 12191999"/>
              <a:gd name="connsiteY358" fmla="*/ 468033 h 6857999"/>
              <a:gd name="connsiteX359" fmla="*/ 2628215 w 12191999"/>
              <a:gd name="connsiteY359" fmla="*/ 492175 h 6857999"/>
              <a:gd name="connsiteX360" fmla="*/ 2628861 w 12191999"/>
              <a:gd name="connsiteY360" fmla="*/ 502857 h 6857999"/>
              <a:gd name="connsiteX361" fmla="*/ 2622750 w 12191999"/>
              <a:gd name="connsiteY361" fmla="*/ 490232 h 6857999"/>
              <a:gd name="connsiteX362" fmla="*/ 2614391 w 12191999"/>
              <a:gd name="connsiteY362" fmla="*/ 483063 h 6857999"/>
              <a:gd name="connsiteX363" fmla="*/ 2585247 w 12191999"/>
              <a:gd name="connsiteY363" fmla="*/ 473826 h 6857999"/>
              <a:gd name="connsiteX364" fmla="*/ 2536673 w 12191999"/>
              <a:gd name="connsiteY364" fmla="*/ 483063 h 6857999"/>
              <a:gd name="connsiteX365" fmla="*/ 2478385 w 12191999"/>
              <a:gd name="connsiteY365" fmla="*/ 547717 h 6857999"/>
              <a:gd name="connsiteX366" fmla="*/ 2468671 w 12191999"/>
              <a:gd name="connsiteY366" fmla="*/ 575426 h 6857999"/>
              <a:gd name="connsiteX367" fmla="*/ 2157799 w 12191999"/>
              <a:gd name="connsiteY367" fmla="*/ 603136 h 6857999"/>
              <a:gd name="connsiteX368" fmla="*/ 2167514 w 12191999"/>
              <a:gd name="connsiteY368" fmla="*/ 501536 h 6857999"/>
              <a:gd name="connsiteX369" fmla="*/ 2168554 w 12191999"/>
              <a:gd name="connsiteY369" fmla="*/ 500883 h 6857999"/>
              <a:gd name="connsiteX370" fmla="*/ 2169577 w 12191999"/>
              <a:gd name="connsiteY370" fmla="*/ 506730 h 6857999"/>
              <a:gd name="connsiteX371" fmla="*/ 2209651 w 12191999"/>
              <a:gd name="connsiteY371" fmla="*/ 537210 h 6857999"/>
              <a:gd name="connsiteX372" fmla="*/ 2221673 w 12191999"/>
              <a:gd name="connsiteY372" fmla="*/ 544830 h 6857999"/>
              <a:gd name="connsiteX373" fmla="*/ 2235037 w 12191999"/>
              <a:gd name="connsiteY373" fmla="*/ 540181 h 6857999"/>
              <a:gd name="connsiteX374" fmla="*/ 2241710 w 12191999"/>
              <a:gd name="connsiteY374" fmla="*/ 548640 h 6857999"/>
              <a:gd name="connsiteX375" fmla="*/ 2273769 w 12191999"/>
              <a:gd name="connsiteY375" fmla="*/ 560070 h 6857999"/>
              <a:gd name="connsiteX376" fmla="*/ 2284569 w 12191999"/>
              <a:gd name="connsiteY376" fmla="*/ 516765 h 6857999"/>
              <a:gd name="connsiteX377" fmla="*/ 2300165 w 12191999"/>
              <a:gd name="connsiteY377" fmla="*/ 508956 h 6857999"/>
              <a:gd name="connsiteX378" fmla="*/ 2321856 w 12191999"/>
              <a:gd name="connsiteY378" fmla="*/ 495300 h 6857999"/>
              <a:gd name="connsiteX379" fmla="*/ 2337886 w 12191999"/>
              <a:gd name="connsiteY379" fmla="*/ 510540 h 6857999"/>
              <a:gd name="connsiteX380" fmla="*/ 2345900 w 12191999"/>
              <a:gd name="connsiteY380" fmla="*/ 521971 h 6857999"/>
              <a:gd name="connsiteX381" fmla="*/ 2377959 w 12191999"/>
              <a:gd name="connsiteY381" fmla="*/ 518160 h 6857999"/>
              <a:gd name="connsiteX382" fmla="*/ 2397995 w 12191999"/>
              <a:gd name="connsiteY382" fmla="*/ 521971 h 6857999"/>
              <a:gd name="connsiteX383" fmla="*/ 2407226 w 12191999"/>
              <a:gd name="connsiteY383" fmla="*/ 533672 h 6857999"/>
              <a:gd name="connsiteX384" fmla="*/ 2406010 w 12191999"/>
              <a:gd name="connsiteY384" fmla="*/ 537210 h 6857999"/>
              <a:gd name="connsiteX385" fmla="*/ 2414025 w 12191999"/>
              <a:gd name="connsiteY385" fmla="*/ 539750 h 6857999"/>
              <a:gd name="connsiteX386" fmla="*/ 2422040 w 12191999"/>
              <a:gd name="connsiteY386" fmla="*/ 544830 h 6857999"/>
              <a:gd name="connsiteX387" fmla="*/ 2466055 w 12191999"/>
              <a:gd name="connsiteY387" fmla="*/ 520277 h 6857999"/>
              <a:gd name="connsiteX388" fmla="*/ 2465425 w 12191999"/>
              <a:gd name="connsiteY388" fmla="*/ 516360 h 6857999"/>
              <a:gd name="connsiteX389" fmla="*/ 2474135 w 12191999"/>
              <a:gd name="connsiteY389" fmla="*/ 510540 h 6857999"/>
              <a:gd name="connsiteX390" fmla="*/ 2486157 w 12191999"/>
              <a:gd name="connsiteY390" fmla="*/ 476250 h 6857999"/>
              <a:gd name="connsiteX391" fmla="*/ 2489033 w 12191999"/>
              <a:gd name="connsiteY391" fmla="*/ 465101 h 6857999"/>
              <a:gd name="connsiteX392" fmla="*/ 2490164 w 12191999"/>
              <a:gd name="connsiteY392" fmla="*/ 464821 h 6857999"/>
              <a:gd name="connsiteX393" fmla="*/ 2492850 w 12191999"/>
              <a:gd name="connsiteY393" fmla="*/ 457159 h 6857999"/>
              <a:gd name="connsiteX394" fmla="*/ 2498179 w 12191999"/>
              <a:gd name="connsiteY394" fmla="*/ 449580 h 6857999"/>
              <a:gd name="connsiteX395" fmla="*/ 2550274 w 12191999"/>
              <a:gd name="connsiteY395" fmla="*/ 445770 h 6857999"/>
              <a:gd name="connsiteX396" fmla="*/ 9631015 w 12191999"/>
              <a:gd name="connsiteY396" fmla="*/ 267639 h 6857999"/>
              <a:gd name="connsiteX397" fmla="*/ 9375838 w 12191999"/>
              <a:gd name="connsiteY397" fmla="*/ 279863 h 6857999"/>
              <a:gd name="connsiteX398" fmla="*/ 9317550 w 12191999"/>
              <a:gd name="connsiteY398" fmla="*/ 298336 h 6857999"/>
              <a:gd name="connsiteX399" fmla="*/ 9288406 w 12191999"/>
              <a:gd name="connsiteY399" fmla="*/ 307572 h 6857999"/>
              <a:gd name="connsiteX400" fmla="*/ 9249546 w 12191999"/>
              <a:gd name="connsiteY400" fmla="*/ 335281 h 6857999"/>
              <a:gd name="connsiteX401" fmla="*/ 9064966 w 12191999"/>
              <a:gd name="connsiteY401" fmla="*/ 344517 h 6857999"/>
              <a:gd name="connsiteX402" fmla="*/ 8812384 w 12191999"/>
              <a:gd name="connsiteY402" fmla="*/ 353754 h 6857999"/>
              <a:gd name="connsiteX403" fmla="*/ 8773525 w 12191999"/>
              <a:gd name="connsiteY403" fmla="*/ 362990 h 6857999"/>
              <a:gd name="connsiteX404" fmla="*/ 8724952 w 12191999"/>
              <a:gd name="connsiteY404" fmla="*/ 427645 h 6857999"/>
              <a:gd name="connsiteX405" fmla="*/ 8705522 w 12191999"/>
              <a:gd name="connsiteY405" fmla="*/ 492299 h 6857999"/>
              <a:gd name="connsiteX406" fmla="*/ 8676378 w 12191999"/>
              <a:gd name="connsiteY406" fmla="*/ 510772 h 6857999"/>
              <a:gd name="connsiteX407" fmla="*/ 8647234 w 12191999"/>
              <a:gd name="connsiteY407" fmla="*/ 520008 h 6857999"/>
              <a:gd name="connsiteX408" fmla="*/ 8598660 w 12191999"/>
              <a:gd name="connsiteY408" fmla="*/ 538481 h 6857999"/>
              <a:gd name="connsiteX409" fmla="*/ 8472368 w 12191999"/>
              <a:gd name="connsiteY409" fmla="*/ 529245 h 6857999"/>
              <a:gd name="connsiteX410" fmla="*/ 8452940 w 12191999"/>
              <a:gd name="connsiteY410" fmla="*/ 501536 h 6857999"/>
              <a:gd name="connsiteX411" fmla="*/ 8423794 w 12191999"/>
              <a:gd name="connsiteY411" fmla="*/ 483063 h 6857999"/>
              <a:gd name="connsiteX412" fmla="*/ 8403378 w 12191999"/>
              <a:gd name="connsiteY412" fmla="*/ 482571 h 6857999"/>
              <a:gd name="connsiteX413" fmla="*/ 8400463 w 12191999"/>
              <a:gd name="connsiteY413" fmla="*/ 477404 h 6857999"/>
              <a:gd name="connsiteX414" fmla="*/ 8336362 w 12191999"/>
              <a:gd name="connsiteY414" fmla="*/ 436881 h 6857999"/>
              <a:gd name="connsiteX415" fmla="*/ 8307218 w 12191999"/>
              <a:gd name="connsiteY415" fmla="*/ 427645 h 6857999"/>
              <a:gd name="connsiteX416" fmla="*/ 8258645 w 12191999"/>
              <a:gd name="connsiteY416" fmla="*/ 436881 h 6857999"/>
              <a:gd name="connsiteX417" fmla="*/ 8248930 w 12191999"/>
              <a:gd name="connsiteY417" fmla="*/ 464590 h 6857999"/>
              <a:gd name="connsiteX418" fmla="*/ 8219786 w 12191999"/>
              <a:gd name="connsiteY418" fmla="*/ 483063 h 6857999"/>
              <a:gd name="connsiteX419" fmla="*/ 8171212 w 12191999"/>
              <a:gd name="connsiteY419" fmla="*/ 547717 h 6857999"/>
              <a:gd name="connsiteX420" fmla="*/ 8122639 w 12191999"/>
              <a:gd name="connsiteY420" fmla="*/ 593899 h 6857999"/>
              <a:gd name="connsiteX421" fmla="*/ 7734050 w 12191999"/>
              <a:gd name="connsiteY421" fmla="*/ 593899 h 6857999"/>
              <a:gd name="connsiteX422" fmla="*/ 7394034 w 12191999"/>
              <a:gd name="connsiteY422" fmla="*/ 640081 h 6857999"/>
              <a:gd name="connsiteX423" fmla="*/ 7364890 w 12191999"/>
              <a:gd name="connsiteY423" fmla="*/ 649317 h 6857999"/>
              <a:gd name="connsiteX424" fmla="*/ 7335746 w 12191999"/>
              <a:gd name="connsiteY424" fmla="*/ 667790 h 6857999"/>
              <a:gd name="connsiteX425" fmla="*/ 7277458 w 12191999"/>
              <a:gd name="connsiteY425" fmla="*/ 677026 h 6857999"/>
              <a:gd name="connsiteX426" fmla="*/ 7190025 w 12191999"/>
              <a:gd name="connsiteY426" fmla="*/ 704736 h 6857999"/>
              <a:gd name="connsiteX427" fmla="*/ 7102593 w 12191999"/>
              <a:gd name="connsiteY427" fmla="*/ 741681 h 6857999"/>
              <a:gd name="connsiteX428" fmla="*/ 7073449 w 12191999"/>
              <a:gd name="connsiteY428" fmla="*/ 723208 h 6857999"/>
              <a:gd name="connsiteX429" fmla="*/ 7073449 w 12191999"/>
              <a:gd name="connsiteY429" fmla="*/ 612372 h 6857999"/>
              <a:gd name="connsiteX430" fmla="*/ 7112307 w 12191999"/>
              <a:gd name="connsiteY430" fmla="*/ 603136 h 6857999"/>
              <a:gd name="connsiteX431" fmla="*/ 7190025 w 12191999"/>
              <a:gd name="connsiteY431" fmla="*/ 593899 h 6857999"/>
              <a:gd name="connsiteX432" fmla="*/ 7131737 w 12191999"/>
              <a:gd name="connsiteY432" fmla="*/ 556954 h 6857999"/>
              <a:gd name="connsiteX433" fmla="*/ 7092878 w 12191999"/>
              <a:gd name="connsiteY433" fmla="*/ 529245 h 6857999"/>
              <a:gd name="connsiteX434" fmla="*/ 7063734 w 12191999"/>
              <a:gd name="connsiteY434" fmla="*/ 520008 h 6857999"/>
              <a:gd name="connsiteX435" fmla="*/ 7005445 w 12191999"/>
              <a:gd name="connsiteY435" fmla="*/ 483063 h 6857999"/>
              <a:gd name="connsiteX436" fmla="*/ 6772292 w 12191999"/>
              <a:gd name="connsiteY436" fmla="*/ 492299 h 6857999"/>
              <a:gd name="connsiteX437" fmla="*/ 6743148 w 12191999"/>
              <a:gd name="connsiteY437" fmla="*/ 501536 h 6857999"/>
              <a:gd name="connsiteX438" fmla="*/ 6684859 w 12191999"/>
              <a:gd name="connsiteY438" fmla="*/ 510772 h 6857999"/>
              <a:gd name="connsiteX439" fmla="*/ 6577997 w 12191999"/>
              <a:gd name="connsiteY439" fmla="*/ 538481 h 6857999"/>
              <a:gd name="connsiteX440" fmla="*/ 6509995 w 12191999"/>
              <a:gd name="connsiteY440" fmla="*/ 556954 h 6857999"/>
              <a:gd name="connsiteX441" fmla="*/ 6461421 w 12191999"/>
              <a:gd name="connsiteY441" fmla="*/ 566190 h 6857999"/>
              <a:gd name="connsiteX442" fmla="*/ 6412847 w 12191999"/>
              <a:gd name="connsiteY442" fmla="*/ 603136 h 6857999"/>
              <a:gd name="connsiteX443" fmla="*/ 6383703 w 12191999"/>
              <a:gd name="connsiteY443" fmla="*/ 621608 h 6857999"/>
              <a:gd name="connsiteX444" fmla="*/ 6354559 w 12191999"/>
              <a:gd name="connsiteY444" fmla="*/ 649317 h 6857999"/>
              <a:gd name="connsiteX445" fmla="*/ 6237983 w 12191999"/>
              <a:gd name="connsiteY445" fmla="*/ 667790 h 6857999"/>
              <a:gd name="connsiteX446" fmla="*/ 6208838 w 12191999"/>
              <a:gd name="connsiteY446" fmla="*/ 677026 h 6857999"/>
              <a:gd name="connsiteX447" fmla="*/ 6160265 w 12191999"/>
              <a:gd name="connsiteY447" fmla="*/ 686263 h 6857999"/>
              <a:gd name="connsiteX448" fmla="*/ 6072831 w 12191999"/>
              <a:gd name="connsiteY448" fmla="*/ 732445 h 6857999"/>
              <a:gd name="connsiteX449" fmla="*/ 6033974 w 12191999"/>
              <a:gd name="connsiteY449" fmla="*/ 760154 h 6857999"/>
              <a:gd name="connsiteX450" fmla="*/ 5985399 w 12191999"/>
              <a:gd name="connsiteY450" fmla="*/ 843281 h 6857999"/>
              <a:gd name="connsiteX451" fmla="*/ 6033974 w 12191999"/>
              <a:gd name="connsiteY451" fmla="*/ 944881 h 6857999"/>
              <a:gd name="connsiteX452" fmla="*/ 6063117 w 12191999"/>
              <a:gd name="connsiteY452" fmla="*/ 954117 h 6857999"/>
              <a:gd name="connsiteX453" fmla="*/ 6092261 w 12191999"/>
              <a:gd name="connsiteY453" fmla="*/ 972590 h 6857999"/>
              <a:gd name="connsiteX454" fmla="*/ 6228267 w 12191999"/>
              <a:gd name="connsiteY454" fmla="*/ 991062 h 6857999"/>
              <a:gd name="connsiteX455" fmla="*/ 6208838 w 12191999"/>
              <a:gd name="connsiteY455" fmla="*/ 1092663 h 6857999"/>
              <a:gd name="connsiteX456" fmla="*/ 6179693 w 12191999"/>
              <a:gd name="connsiteY456" fmla="*/ 1101899 h 6857999"/>
              <a:gd name="connsiteX457" fmla="*/ 6140835 w 12191999"/>
              <a:gd name="connsiteY457" fmla="*/ 1111136 h 6857999"/>
              <a:gd name="connsiteX458" fmla="*/ 6014543 w 12191999"/>
              <a:gd name="connsiteY458" fmla="*/ 1120372 h 6857999"/>
              <a:gd name="connsiteX459" fmla="*/ 5985399 w 12191999"/>
              <a:gd name="connsiteY459" fmla="*/ 1129608 h 6857999"/>
              <a:gd name="connsiteX460" fmla="*/ 5936825 w 12191999"/>
              <a:gd name="connsiteY460" fmla="*/ 1166554 h 6857999"/>
              <a:gd name="connsiteX461" fmla="*/ 5859107 w 12191999"/>
              <a:gd name="connsiteY461" fmla="*/ 1175790 h 6857999"/>
              <a:gd name="connsiteX462" fmla="*/ 5829964 w 12191999"/>
              <a:gd name="connsiteY462" fmla="*/ 1185026 h 6857999"/>
              <a:gd name="connsiteX463" fmla="*/ 5791105 w 12191999"/>
              <a:gd name="connsiteY463" fmla="*/ 1138845 h 6857999"/>
              <a:gd name="connsiteX464" fmla="*/ 5781391 w 12191999"/>
              <a:gd name="connsiteY464" fmla="*/ 1064954 h 6857999"/>
              <a:gd name="connsiteX465" fmla="*/ 5761961 w 12191999"/>
              <a:gd name="connsiteY465" fmla="*/ 1028008 h 6857999"/>
              <a:gd name="connsiteX466" fmla="*/ 5752246 w 12191999"/>
              <a:gd name="connsiteY466" fmla="*/ 963354 h 6857999"/>
              <a:gd name="connsiteX467" fmla="*/ 5713387 w 12191999"/>
              <a:gd name="connsiteY467" fmla="*/ 907936 h 6857999"/>
              <a:gd name="connsiteX468" fmla="*/ 5703674 w 12191999"/>
              <a:gd name="connsiteY468" fmla="*/ 870990 h 6857999"/>
              <a:gd name="connsiteX469" fmla="*/ 5635669 w 12191999"/>
              <a:gd name="connsiteY469" fmla="*/ 907936 h 6857999"/>
              <a:gd name="connsiteX470" fmla="*/ 5606526 w 12191999"/>
              <a:gd name="connsiteY470" fmla="*/ 935645 h 6857999"/>
              <a:gd name="connsiteX471" fmla="*/ 5596811 w 12191999"/>
              <a:gd name="connsiteY471" fmla="*/ 972590 h 6857999"/>
              <a:gd name="connsiteX472" fmla="*/ 5587095 w 12191999"/>
              <a:gd name="connsiteY472" fmla="*/ 1083426 h 6857999"/>
              <a:gd name="connsiteX473" fmla="*/ 5557951 w 12191999"/>
              <a:gd name="connsiteY473" fmla="*/ 1092663 h 6857999"/>
              <a:gd name="connsiteX474" fmla="*/ 5528807 w 12191999"/>
              <a:gd name="connsiteY474" fmla="*/ 1120372 h 6857999"/>
              <a:gd name="connsiteX475" fmla="*/ 5480233 w 12191999"/>
              <a:gd name="connsiteY475" fmla="*/ 1166554 h 6857999"/>
              <a:gd name="connsiteX476" fmla="*/ 5441375 w 12191999"/>
              <a:gd name="connsiteY476" fmla="*/ 1175790 h 6857999"/>
              <a:gd name="connsiteX477" fmla="*/ 5451089 w 12191999"/>
              <a:gd name="connsiteY477" fmla="*/ 1240445 h 6857999"/>
              <a:gd name="connsiteX478" fmla="*/ 5480233 w 12191999"/>
              <a:gd name="connsiteY478" fmla="*/ 1286626 h 6857999"/>
              <a:gd name="connsiteX479" fmla="*/ 5509377 w 12191999"/>
              <a:gd name="connsiteY479" fmla="*/ 1314336 h 6857999"/>
              <a:gd name="connsiteX480" fmla="*/ 5538521 w 12191999"/>
              <a:gd name="connsiteY480" fmla="*/ 1323572 h 6857999"/>
              <a:gd name="connsiteX481" fmla="*/ 5635669 w 12191999"/>
              <a:gd name="connsiteY481" fmla="*/ 1332808 h 6857999"/>
              <a:gd name="connsiteX482" fmla="*/ 5645383 w 12191999"/>
              <a:gd name="connsiteY482" fmla="*/ 1369754 h 6857999"/>
              <a:gd name="connsiteX483" fmla="*/ 5732817 w 12191999"/>
              <a:gd name="connsiteY483" fmla="*/ 1323572 h 6857999"/>
              <a:gd name="connsiteX484" fmla="*/ 5752246 w 12191999"/>
              <a:gd name="connsiteY484" fmla="*/ 1351281 h 6857999"/>
              <a:gd name="connsiteX485" fmla="*/ 5499664 w 12191999"/>
              <a:gd name="connsiteY485" fmla="*/ 1536008 h 6857999"/>
              <a:gd name="connsiteX486" fmla="*/ 5489949 w 12191999"/>
              <a:gd name="connsiteY486" fmla="*/ 1785390 h 6857999"/>
              <a:gd name="connsiteX487" fmla="*/ 5470520 w 12191999"/>
              <a:gd name="connsiteY487" fmla="*/ 1813099 h 6857999"/>
              <a:gd name="connsiteX488" fmla="*/ 5465274 w 12191999"/>
              <a:gd name="connsiteY488" fmla="*/ 1957740 h 6857999"/>
              <a:gd name="connsiteX489" fmla="*/ 5465270 w 12191999"/>
              <a:gd name="connsiteY489" fmla="*/ 1958488 h 6857999"/>
              <a:gd name="connsiteX490" fmla="*/ 5460805 w 12191999"/>
              <a:gd name="connsiteY490" fmla="*/ 1960880 h 6857999"/>
              <a:gd name="connsiteX491" fmla="*/ 5452997 w 12191999"/>
              <a:gd name="connsiteY491" fmla="*/ 1990576 h 6857999"/>
              <a:gd name="connsiteX492" fmla="*/ 5441375 w 12191999"/>
              <a:gd name="connsiteY492" fmla="*/ 2007062 h 6857999"/>
              <a:gd name="connsiteX493" fmla="*/ 5441433 w 12191999"/>
              <a:gd name="connsiteY493" fmla="*/ 2007841 h 6857999"/>
              <a:gd name="connsiteX494" fmla="*/ 5437259 w 12191999"/>
              <a:gd name="connsiteY494" fmla="*/ 2012170 h 6857999"/>
              <a:gd name="connsiteX495" fmla="*/ 5421946 w 12191999"/>
              <a:gd name="connsiteY495" fmla="*/ 2025535 h 6857999"/>
              <a:gd name="connsiteX496" fmla="*/ 5402515 w 12191999"/>
              <a:gd name="connsiteY496" fmla="*/ 2053244 h 6857999"/>
              <a:gd name="connsiteX497" fmla="*/ 5377887 w 12191999"/>
              <a:gd name="connsiteY497" fmla="*/ 2099255 h 6857999"/>
              <a:gd name="connsiteX498" fmla="*/ 5372869 w 12191999"/>
              <a:gd name="connsiteY498" fmla="*/ 2109052 h 6857999"/>
              <a:gd name="connsiteX499" fmla="*/ 5366203 w 12191999"/>
              <a:gd name="connsiteY499" fmla="*/ 2108861 h 6857999"/>
              <a:gd name="connsiteX500" fmla="*/ 5330079 w 12191999"/>
              <a:gd name="connsiteY500" fmla="*/ 2105451 h 6857999"/>
              <a:gd name="connsiteX501" fmla="*/ 5295653 w 12191999"/>
              <a:gd name="connsiteY501" fmla="*/ 2108662 h 6857999"/>
              <a:gd name="connsiteX502" fmla="*/ 5305369 w 12191999"/>
              <a:gd name="connsiteY502" fmla="*/ 2136371 h 6857999"/>
              <a:gd name="connsiteX503" fmla="*/ 5334514 w 12191999"/>
              <a:gd name="connsiteY503" fmla="*/ 2154844 h 6857999"/>
              <a:gd name="connsiteX504" fmla="*/ 5344227 w 12191999"/>
              <a:gd name="connsiteY504" fmla="*/ 2164080 h 6857999"/>
              <a:gd name="connsiteX505" fmla="*/ 5356123 w 12191999"/>
              <a:gd name="connsiteY505" fmla="*/ 2155786 h 6857999"/>
              <a:gd name="connsiteX506" fmla="*/ 5344227 w 12191999"/>
              <a:gd name="connsiteY506" fmla="*/ 2201025 h 6857999"/>
              <a:gd name="connsiteX507" fmla="*/ 5334514 w 12191999"/>
              <a:gd name="connsiteY507" fmla="*/ 2228735 h 6857999"/>
              <a:gd name="connsiteX508" fmla="*/ 5315083 w 12191999"/>
              <a:gd name="connsiteY508" fmla="*/ 2256444 h 6857999"/>
              <a:gd name="connsiteX509" fmla="*/ 5285941 w 12191999"/>
              <a:gd name="connsiteY509" fmla="*/ 2348807 h 6857999"/>
              <a:gd name="connsiteX510" fmla="*/ 5256795 w 12191999"/>
              <a:gd name="connsiteY510" fmla="*/ 2450407 h 6857999"/>
              <a:gd name="connsiteX511" fmla="*/ 5237366 w 12191999"/>
              <a:gd name="connsiteY511" fmla="*/ 2515062 h 6857999"/>
              <a:gd name="connsiteX512" fmla="*/ 5217936 w 12191999"/>
              <a:gd name="connsiteY512" fmla="*/ 2542771 h 6857999"/>
              <a:gd name="connsiteX513" fmla="*/ 5227651 w 12191999"/>
              <a:gd name="connsiteY513" fmla="*/ 2690553 h 6857999"/>
              <a:gd name="connsiteX514" fmla="*/ 5247082 w 12191999"/>
              <a:gd name="connsiteY514" fmla="*/ 2718262 h 6857999"/>
              <a:gd name="connsiteX515" fmla="*/ 5256795 w 12191999"/>
              <a:gd name="connsiteY515" fmla="*/ 2745971 h 6857999"/>
              <a:gd name="connsiteX516" fmla="*/ 5276225 w 12191999"/>
              <a:gd name="connsiteY516" fmla="*/ 2792153 h 6857999"/>
              <a:gd name="connsiteX517" fmla="*/ 5334514 w 12191999"/>
              <a:gd name="connsiteY517" fmla="*/ 2829098 h 6857999"/>
              <a:gd name="connsiteX518" fmla="*/ 5402515 w 12191999"/>
              <a:gd name="connsiteY518" fmla="*/ 2884516 h 6857999"/>
              <a:gd name="connsiteX519" fmla="*/ 5460805 w 12191999"/>
              <a:gd name="connsiteY519" fmla="*/ 3004589 h 6857999"/>
              <a:gd name="connsiteX520" fmla="*/ 5519094 w 12191999"/>
              <a:gd name="connsiteY520" fmla="*/ 3078480 h 6857999"/>
              <a:gd name="connsiteX521" fmla="*/ 5538521 w 12191999"/>
              <a:gd name="connsiteY521" fmla="*/ 3106189 h 6857999"/>
              <a:gd name="connsiteX522" fmla="*/ 5567668 w 12191999"/>
              <a:gd name="connsiteY522" fmla="*/ 3115425 h 6857999"/>
              <a:gd name="connsiteX523" fmla="*/ 5635669 w 12191999"/>
              <a:gd name="connsiteY523" fmla="*/ 3143135 h 6857999"/>
              <a:gd name="connsiteX524" fmla="*/ 5693957 w 12191999"/>
              <a:gd name="connsiteY524" fmla="*/ 3106189 h 6857999"/>
              <a:gd name="connsiteX525" fmla="*/ 5726123 w 12191999"/>
              <a:gd name="connsiteY525" fmla="*/ 3076739 h 6857999"/>
              <a:gd name="connsiteX526" fmla="*/ 5718176 w 12191999"/>
              <a:gd name="connsiteY526" fmla="*/ 3081425 h 6857999"/>
              <a:gd name="connsiteX527" fmla="*/ 5724443 w 12191999"/>
              <a:gd name="connsiteY527" fmla="*/ 3077541 h 6857999"/>
              <a:gd name="connsiteX528" fmla="*/ 5752246 w 12191999"/>
              <a:gd name="connsiteY528" fmla="*/ 3060007 h 6857999"/>
              <a:gd name="connsiteX529" fmla="*/ 5800819 w 12191999"/>
              <a:gd name="connsiteY529" fmla="*/ 2976880 h 6857999"/>
              <a:gd name="connsiteX530" fmla="*/ 5839679 w 12191999"/>
              <a:gd name="connsiteY530" fmla="*/ 2930698 h 6857999"/>
              <a:gd name="connsiteX531" fmla="*/ 5897967 w 12191999"/>
              <a:gd name="connsiteY531" fmla="*/ 2912225 h 6857999"/>
              <a:gd name="connsiteX532" fmla="*/ 6082547 w 12191999"/>
              <a:gd name="connsiteY532" fmla="*/ 2986116 h 6857999"/>
              <a:gd name="connsiteX533" fmla="*/ 6101976 w 12191999"/>
              <a:gd name="connsiteY533" fmla="*/ 3050771 h 6857999"/>
              <a:gd name="connsiteX534" fmla="*/ 6111691 w 12191999"/>
              <a:gd name="connsiteY534" fmla="*/ 3189316 h 6857999"/>
              <a:gd name="connsiteX535" fmla="*/ 6131121 w 12191999"/>
              <a:gd name="connsiteY535" fmla="*/ 3217025 h 6857999"/>
              <a:gd name="connsiteX536" fmla="*/ 6150549 w 12191999"/>
              <a:gd name="connsiteY536" fmla="*/ 3300153 h 6857999"/>
              <a:gd name="connsiteX537" fmla="*/ 6169979 w 12191999"/>
              <a:gd name="connsiteY537" fmla="*/ 3355571 h 6857999"/>
              <a:gd name="connsiteX538" fmla="*/ 6199123 w 12191999"/>
              <a:gd name="connsiteY538" fmla="*/ 3420225 h 6857999"/>
              <a:gd name="connsiteX539" fmla="*/ 6208838 w 12191999"/>
              <a:gd name="connsiteY539" fmla="*/ 3540298 h 6857999"/>
              <a:gd name="connsiteX540" fmla="*/ 6237983 w 12191999"/>
              <a:gd name="connsiteY540" fmla="*/ 3577244 h 6857999"/>
              <a:gd name="connsiteX541" fmla="*/ 6247697 w 12191999"/>
              <a:gd name="connsiteY541" fmla="*/ 3641898 h 6857999"/>
              <a:gd name="connsiteX542" fmla="*/ 6286555 w 12191999"/>
              <a:gd name="connsiteY542" fmla="*/ 3780444 h 6857999"/>
              <a:gd name="connsiteX543" fmla="*/ 6296271 w 12191999"/>
              <a:gd name="connsiteY543" fmla="*/ 4076007 h 6857999"/>
              <a:gd name="connsiteX544" fmla="*/ 6315700 w 12191999"/>
              <a:gd name="connsiteY544" fmla="*/ 4131425 h 6857999"/>
              <a:gd name="connsiteX545" fmla="*/ 6335129 w 12191999"/>
              <a:gd name="connsiteY545" fmla="*/ 4288444 h 6857999"/>
              <a:gd name="connsiteX546" fmla="*/ 6364273 w 12191999"/>
              <a:gd name="connsiteY546" fmla="*/ 4343862 h 6857999"/>
              <a:gd name="connsiteX547" fmla="*/ 6393417 w 12191999"/>
              <a:gd name="connsiteY547" fmla="*/ 4408516 h 6857999"/>
              <a:gd name="connsiteX548" fmla="*/ 6412847 w 12191999"/>
              <a:gd name="connsiteY548" fmla="*/ 4436225 h 6857999"/>
              <a:gd name="connsiteX549" fmla="*/ 6471135 w 12191999"/>
              <a:gd name="connsiteY549" fmla="*/ 4454698 h 6857999"/>
              <a:gd name="connsiteX550" fmla="*/ 6646001 w 12191999"/>
              <a:gd name="connsiteY550" fmla="*/ 4445462 h 6857999"/>
              <a:gd name="connsiteX551" fmla="*/ 6675145 w 12191999"/>
              <a:gd name="connsiteY551" fmla="*/ 4417753 h 6857999"/>
              <a:gd name="connsiteX552" fmla="*/ 6704289 w 12191999"/>
              <a:gd name="connsiteY552" fmla="*/ 4408516 h 6857999"/>
              <a:gd name="connsiteX553" fmla="*/ 6733433 w 12191999"/>
              <a:gd name="connsiteY553" fmla="*/ 4353098 h 6857999"/>
              <a:gd name="connsiteX554" fmla="*/ 6743148 w 12191999"/>
              <a:gd name="connsiteY554" fmla="*/ 4325389 h 6857999"/>
              <a:gd name="connsiteX555" fmla="*/ 6801436 w 12191999"/>
              <a:gd name="connsiteY555" fmla="*/ 4269971 h 6857999"/>
              <a:gd name="connsiteX556" fmla="*/ 6850010 w 12191999"/>
              <a:gd name="connsiteY556" fmla="*/ 4205316 h 6857999"/>
              <a:gd name="connsiteX557" fmla="*/ 6869439 w 12191999"/>
              <a:gd name="connsiteY557" fmla="*/ 4140662 h 6857999"/>
              <a:gd name="connsiteX558" fmla="*/ 6927727 w 12191999"/>
              <a:gd name="connsiteY558" fmla="*/ 4094480 h 6857999"/>
              <a:gd name="connsiteX559" fmla="*/ 6947157 w 12191999"/>
              <a:gd name="connsiteY559" fmla="*/ 4066771 h 6857999"/>
              <a:gd name="connsiteX560" fmla="*/ 6976301 w 12191999"/>
              <a:gd name="connsiteY560" fmla="*/ 4057535 h 6857999"/>
              <a:gd name="connsiteX561" fmla="*/ 6995731 w 12191999"/>
              <a:gd name="connsiteY561" fmla="*/ 4011353 h 6857999"/>
              <a:gd name="connsiteX562" fmla="*/ 7054019 w 12191999"/>
              <a:gd name="connsiteY562" fmla="*/ 3955935 h 6857999"/>
              <a:gd name="connsiteX563" fmla="*/ 7063734 w 12191999"/>
              <a:gd name="connsiteY563" fmla="*/ 3900516 h 6857999"/>
              <a:gd name="connsiteX564" fmla="*/ 7092878 w 12191999"/>
              <a:gd name="connsiteY564" fmla="*/ 3882044 h 6857999"/>
              <a:gd name="connsiteX565" fmla="*/ 7102593 w 12191999"/>
              <a:gd name="connsiteY565" fmla="*/ 3845098 h 6857999"/>
              <a:gd name="connsiteX566" fmla="*/ 7151166 w 12191999"/>
              <a:gd name="connsiteY566" fmla="*/ 3789680 h 6857999"/>
              <a:gd name="connsiteX567" fmla="*/ 7170596 w 12191999"/>
              <a:gd name="connsiteY567" fmla="*/ 3761971 h 6857999"/>
              <a:gd name="connsiteX568" fmla="*/ 7199740 w 12191999"/>
              <a:gd name="connsiteY568" fmla="*/ 3752735 h 6857999"/>
              <a:gd name="connsiteX569" fmla="*/ 7238599 w 12191999"/>
              <a:gd name="connsiteY569" fmla="*/ 3697316 h 6857999"/>
              <a:gd name="connsiteX570" fmla="*/ 7248313 w 12191999"/>
              <a:gd name="connsiteY570" fmla="*/ 3290916 h 6857999"/>
              <a:gd name="connsiteX571" fmla="*/ 7258028 w 12191999"/>
              <a:gd name="connsiteY571" fmla="*/ 3133898 h 6857999"/>
              <a:gd name="connsiteX572" fmla="*/ 7267743 w 12191999"/>
              <a:gd name="connsiteY572" fmla="*/ 3106189 h 6857999"/>
              <a:gd name="connsiteX573" fmla="*/ 7335746 w 12191999"/>
              <a:gd name="connsiteY573" fmla="*/ 3069244 h 6857999"/>
              <a:gd name="connsiteX574" fmla="*/ 7374605 w 12191999"/>
              <a:gd name="connsiteY574" fmla="*/ 3041535 h 6857999"/>
              <a:gd name="connsiteX575" fmla="*/ 7442608 w 12191999"/>
              <a:gd name="connsiteY575" fmla="*/ 3023062 h 6857999"/>
              <a:gd name="connsiteX576" fmla="*/ 7491182 w 12191999"/>
              <a:gd name="connsiteY576" fmla="*/ 3004589 h 6857999"/>
              <a:gd name="connsiteX577" fmla="*/ 7530041 w 12191999"/>
              <a:gd name="connsiteY577" fmla="*/ 2986116 h 6857999"/>
              <a:gd name="connsiteX578" fmla="*/ 7598044 w 12191999"/>
              <a:gd name="connsiteY578" fmla="*/ 2976880 h 6857999"/>
              <a:gd name="connsiteX579" fmla="*/ 7636902 w 12191999"/>
              <a:gd name="connsiteY579" fmla="*/ 2967644 h 6857999"/>
              <a:gd name="connsiteX580" fmla="*/ 7666047 w 12191999"/>
              <a:gd name="connsiteY580" fmla="*/ 2939935 h 6857999"/>
              <a:gd name="connsiteX581" fmla="*/ 7675761 w 12191999"/>
              <a:gd name="connsiteY581" fmla="*/ 2773680 h 6857999"/>
              <a:gd name="connsiteX582" fmla="*/ 7636902 w 12191999"/>
              <a:gd name="connsiteY582" fmla="*/ 2764444 h 6857999"/>
              <a:gd name="connsiteX583" fmla="*/ 7500896 w 12191999"/>
              <a:gd name="connsiteY583" fmla="*/ 2755207 h 6857999"/>
              <a:gd name="connsiteX584" fmla="*/ 7462037 w 12191999"/>
              <a:gd name="connsiteY584" fmla="*/ 2745971 h 6857999"/>
              <a:gd name="connsiteX585" fmla="*/ 7432893 w 12191999"/>
              <a:gd name="connsiteY585" fmla="*/ 2736735 h 6857999"/>
              <a:gd name="connsiteX586" fmla="*/ 7316317 w 12191999"/>
              <a:gd name="connsiteY586" fmla="*/ 2727498 h 6857999"/>
              <a:gd name="connsiteX587" fmla="*/ 7277458 w 12191999"/>
              <a:gd name="connsiteY587" fmla="*/ 2718262 h 6857999"/>
              <a:gd name="connsiteX588" fmla="*/ 7228884 w 12191999"/>
              <a:gd name="connsiteY588" fmla="*/ 2662844 h 6857999"/>
              <a:gd name="connsiteX589" fmla="*/ 7219169 w 12191999"/>
              <a:gd name="connsiteY589" fmla="*/ 2625898 h 6857999"/>
              <a:gd name="connsiteX590" fmla="*/ 7209455 w 12191999"/>
              <a:gd name="connsiteY590" fmla="*/ 2579716 h 6857999"/>
              <a:gd name="connsiteX591" fmla="*/ 7180311 w 12191999"/>
              <a:gd name="connsiteY591" fmla="*/ 2561244 h 6857999"/>
              <a:gd name="connsiteX592" fmla="*/ 7170596 w 12191999"/>
              <a:gd name="connsiteY592" fmla="*/ 2515062 h 6857999"/>
              <a:gd name="connsiteX593" fmla="*/ 7151166 w 12191999"/>
              <a:gd name="connsiteY593" fmla="*/ 2487353 h 6857999"/>
              <a:gd name="connsiteX594" fmla="*/ 7131737 w 12191999"/>
              <a:gd name="connsiteY594" fmla="*/ 2450407 h 6857999"/>
              <a:gd name="connsiteX595" fmla="*/ 7092878 w 12191999"/>
              <a:gd name="connsiteY595" fmla="*/ 2376516 h 6857999"/>
              <a:gd name="connsiteX596" fmla="*/ 7054019 w 12191999"/>
              <a:gd name="connsiteY596" fmla="*/ 2321098 h 6857999"/>
              <a:gd name="connsiteX597" fmla="*/ 7073449 w 12191999"/>
              <a:gd name="connsiteY597" fmla="*/ 2080953 h 6857999"/>
              <a:gd name="connsiteX598" fmla="*/ 7112307 w 12191999"/>
              <a:gd name="connsiteY598" fmla="*/ 2136371 h 6857999"/>
              <a:gd name="connsiteX599" fmla="*/ 7131737 w 12191999"/>
              <a:gd name="connsiteY599" fmla="*/ 2182553 h 6857999"/>
              <a:gd name="connsiteX600" fmla="*/ 7160881 w 12191999"/>
              <a:gd name="connsiteY600" fmla="*/ 2256444 h 6857999"/>
              <a:gd name="connsiteX601" fmla="*/ 7180311 w 12191999"/>
              <a:gd name="connsiteY601" fmla="*/ 2321098 h 6857999"/>
              <a:gd name="connsiteX602" fmla="*/ 7199740 w 12191999"/>
              <a:gd name="connsiteY602" fmla="*/ 2358044 h 6857999"/>
              <a:gd name="connsiteX603" fmla="*/ 7228884 w 12191999"/>
              <a:gd name="connsiteY603" fmla="*/ 2422698 h 6857999"/>
              <a:gd name="connsiteX604" fmla="*/ 7237658 w 12191999"/>
              <a:gd name="connsiteY604" fmla="*/ 2449308 h 6857999"/>
              <a:gd name="connsiteX605" fmla="*/ 7235903 w 12191999"/>
              <a:gd name="connsiteY605" fmla="*/ 2447073 h 6857999"/>
              <a:gd name="connsiteX606" fmla="*/ 7235640 w 12191999"/>
              <a:gd name="connsiteY606" fmla="*/ 2446711 h 6857999"/>
              <a:gd name="connsiteX607" fmla="*/ 7234943 w 12191999"/>
              <a:gd name="connsiteY607" fmla="*/ 2445850 h 6857999"/>
              <a:gd name="connsiteX608" fmla="*/ 7235903 w 12191999"/>
              <a:gd name="connsiteY608" fmla="*/ 2447073 h 6857999"/>
              <a:gd name="connsiteX609" fmla="*/ 7242439 w 12191999"/>
              <a:gd name="connsiteY609" fmla="*/ 2456072 h 6857999"/>
              <a:gd name="connsiteX610" fmla="*/ 7258028 w 12191999"/>
              <a:gd name="connsiteY610" fmla="*/ 2478116 h 6857999"/>
              <a:gd name="connsiteX611" fmla="*/ 7287172 w 12191999"/>
              <a:gd name="connsiteY611" fmla="*/ 2552007 h 6857999"/>
              <a:gd name="connsiteX612" fmla="*/ 7326031 w 12191999"/>
              <a:gd name="connsiteY612" fmla="*/ 2570480 h 6857999"/>
              <a:gd name="connsiteX613" fmla="*/ 7355175 w 12191999"/>
              <a:gd name="connsiteY613" fmla="*/ 2598189 h 6857999"/>
              <a:gd name="connsiteX614" fmla="*/ 7452323 w 12191999"/>
              <a:gd name="connsiteY614" fmla="*/ 2616662 h 6857999"/>
              <a:gd name="connsiteX615" fmla="*/ 7578614 w 12191999"/>
              <a:gd name="connsiteY615" fmla="*/ 2635135 h 6857999"/>
              <a:gd name="connsiteX616" fmla="*/ 7763194 w 12191999"/>
              <a:gd name="connsiteY616" fmla="*/ 2625898 h 6857999"/>
              <a:gd name="connsiteX617" fmla="*/ 7811768 w 12191999"/>
              <a:gd name="connsiteY617" fmla="*/ 2579716 h 6857999"/>
              <a:gd name="connsiteX618" fmla="*/ 7840912 w 12191999"/>
              <a:gd name="connsiteY618" fmla="*/ 2552007 h 6857999"/>
              <a:gd name="connsiteX619" fmla="*/ 7879770 w 12191999"/>
              <a:gd name="connsiteY619" fmla="*/ 2367280 h 6857999"/>
              <a:gd name="connsiteX620" fmla="*/ 7860341 w 12191999"/>
              <a:gd name="connsiteY620" fmla="*/ 2302625 h 6857999"/>
              <a:gd name="connsiteX621" fmla="*/ 7840912 w 12191999"/>
              <a:gd name="connsiteY621" fmla="*/ 2274916 h 6857999"/>
              <a:gd name="connsiteX622" fmla="*/ 7811768 w 12191999"/>
              <a:gd name="connsiteY622" fmla="*/ 2228735 h 6857999"/>
              <a:gd name="connsiteX623" fmla="*/ 7772909 w 12191999"/>
              <a:gd name="connsiteY623" fmla="*/ 2201025 h 6857999"/>
              <a:gd name="connsiteX624" fmla="*/ 7646617 w 12191999"/>
              <a:gd name="connsiteY624" fmla="*/ 2164080 h 6857999"/>
              <a:gd name="connsiteX625" fmla="*/ 7559185 w 12191999"/>
              <a:gd name="connsiteY625" fmla="*/ 2154844 h 6857999"/>
              <a:gd name="connsiteX626" fmla="*/ 7539755 w 12191999"/>
              <a:gd name="connsiteY626" fmla="*/ 2034771 h 6857999"/>
              <a:gd name="connsiteX627" fmla="*/ 7578614 w 12191999"/>
              <a:gd name="connsiteY627" fmla="*/ 2025535 h 6857999"/>
              <a:gd name="connsiteX628" fmla="*/ 7695191 w 12191999"/>
              <a:gd name="connsiteY628" fmla="*/ 2044007 h 6857999"/>
              <a:gd name="connsiteX629" fmla="*/ 7724335 w 12191999"/>
              <a:gd name="connsiteY629" fmla="*/ 2062480 h 6857999"/>
              <a:gd name="connsiteX630" fmla="*/ 7772909 w 12191999"/>
              <a:gd name="connsiteY630" fmla="*/ 2071716 h 6857999"/>
              <a:gd name="connsiteX631" fmla="*/ 7802053 w 12191999"/>
              <a:gd name="connsiteY631" fmla="*/ 2080953 h 6857999"/>
              <a:gd name="connsiteX632" fmla="*/ 7879770 w 12191999"/>
              <a:gd name="connsiteY632" fmla="*/ 2127135 h 6857999"/>
              <a:gd name="connsiteX633" fmla="*/ 7938059 w 12191999"/>
              <a:gd name="connsiteY633" fmla="*/ 2164080 h 6857999"/>
              <a:gd name="connsiteX634" fmla="*/ 8006062 w 12191999"/>
              <a:gd name="connsiteY634" fmla="*/ 2182553 h 6857999"/>
              <a:gd name="connsiteX635" fmla="*/ 8054636 w 12191999"/>
              <a:gd name="connsiteY635" fmla="*/ 2201025 h 6857999"/>
              <a:gd name="connsiteX636" fmla="*/ 8083780 w 12191999"/>
              <a:gd name="connsiteY636" fmla="*/ 2210262 h 6857999"/>
              <a:gd name="connsiteX637" fmla="*/ 8180927 w 12191999"/>
              <a:gd name="connsiteY637" fmla="*/ 2284153 h 6857999"/>
              <a:gd name="connsiteX638" fmla="*/ 8229500 w 12191999"/>
              <a:gd name="connsiteY638" fmla="*/ 2348807 h 6857999"/>
              <a:gd name="connsiteX639" fmla="*/ 8239216 w 12191999"/>
              <a:gd name="connsiteY639" fmla="*/ 2376516 h 6857999"/>
              <a:gd name="connsiteX640" fmla="*/ 8278074 w 12191999"/>
              <a:gd name="connsiteY640" fmla="*/ 2394989 h 6857999"/>
              <a:gd name="connsiteX641" fmla="*/ 8365507 w 12191999"/>
              <a:gd name="connsiteY641" fmla="*/ 2385753 h 6857999"/>
              <a:gd name="connsiteX642" fmla="*/ 8375222 w 12191999"/>
              <a:gd name="connsiteY642" fmla="*/ 2413462 h 6857999"/>
              <a:gd name="connsiteX643" fmla="*/ 8404366 w 12191999"/>
              <a:gd name="connsiteY643" fmla="*/ 2478116 h 6857999"/>
              <a:gd name="connsiteX644" fmla="*/ 8414080 w 12191999"/>
              <a:gd name="connsiteY644" fmla="*/ 2533535 h 6857999"/>
              <a:gd name="connsiteX645" fmla="*/ 8452940 w 12191999"/>
              <a:gd name="connsiteY645" fmla="*/ 2736735 h 6857999"/>
              <a:gd name="connsiteX646" fmla="*/ 8482084 w 12191999"/>
              <a:gd name="connsiteY646" fmla="*/ 2745971 h 6857999"/>
              <a:gd name="connsiteX647" fmla="*/ 8520942 w 12191999"/>
              <a:gd name="connsiteY647" fmla="*/ 2782916 h 6857999"/>
              <a:gd name="connsiteX648" fmla="*/ 8559802 w 12191999"/>
              <a:gd name="connsiteY648" fmla="*/ 2819862 h 6857999"/>
              <a:gd name="connsiteX649" fmla="*/ 8579230 w 12191999"/>
              <a:gd name="connsiteY649" fmla="*/ 2819862 h 6857999"/>
              <a:gd name="connsiteX650" fmla="*/ 8647234 w 12191999"/>
              <a:gd name="connsiteY650" fmla="*/ 2782916 h 6857999"/>
              <a:gd name="connsiteX651" fmla="*/ 8627804 w 12191999"/>
              <a:gd name="connsiteY651" fmla="*/ 2921462 h 6857999"/>
              <a:gd name="connsiteX652" fmla="*/ 8637518 w 12191999"/>
              <a:gd name="connsiteY652" fmla="*/ 2949171 h 6857999"/>
              <a:gd name="connsiteX653" fmla="*/ 8705522 w 12191999"/>
              <a:gd name="connsiteY653" fmla="*/ 2930698 h 6857999"/>
              <a:gd name="connsiteX654" fmla="*/ 8676378 w 12191999"/>
              <a:gd name="connsiteY654" fmla="*/ 2792153 h 6857999"/>
              <a:gd name="connsiteX655" fmla="*/ 8637518 w 12191999"/>
              <a:gd name="connsiteY655" fmla="*/ 2736735 h 6857999"/>
              <a:gd name="connsiteX656" fmla="*/ 8666664 w 12191999"/>
              <a:gd name="connsiteY656" fmla="*/ 2561244 h 6857999"/>
              <a:gd name="connsiteX657" fmla="*/ 8715236 w 12191999"/>
              <a:gd name="connsiteY657" fmla="*/ 2533535 h 6857999"/>
              <a:gd name="connsiteX658" fmla="*/ 8773525 w 12191999"/>
              <a:gd name="connsiteY658" fmla="*/ 2487353 h 6857999"/>
              <a:gd name="connsiteX659" fmla="*/ 8831814 w 12191999"/>
              <a:gd name="connsiteY659" fmla="*/ 2450407 h 6857999"/>
              <a:gd name="connsiteX660" fmla="*/ 8847137 w 12191999"/>
              <a:gd name="connsiteY660" fmla="*/ 2428112 h 6857999"/>
              <a:gd name="connsiteX661" fmla="*/ 8853222 w 12191999"/>
              <a:gd name="connsiteY661" fmla="*/ 2418683 h 6857999"/>
              <a:gd name="connsiteX662" fmla="*/ 8851842 w 12191999"/>
              <a:gd name="connsiteY662" fmla="*/ 2421276 h 6857999"/>
              <a:gd name="connsiteX663" fmla="*/ 8880387 w 12191999"/>
              <a:gd name="connsiteY663" fmla="*/ 2413462 h 6857999"/>
              <a:gd name="connsiteX664" fmla="*/ 8899816 w 12191999"/>
              <a:gd name="connsiteY664" fmla="*/ 2385753 h 6857999"/>
              <a:gd name="connsiteX665" fmla="*/ 8987249 w 12191999"/>
              <a:gd name="connsiteY665" fmla="*/ 2339571 h 6857999"/>
              <a:gd name="connsiteX666" fmla="*/ 9016394 w 12191999"/>
              <a:gd name="connsiteY666" fmla="*/ 2321098 h 6857999"/>
              <a:gd name="connsiteX667" fmla="*/ 9035822 w 12191999"/>
              <a:gd name="connsiteY667" fmla="*/ 2348807 h 6857999"/>
              <a:gd name="connsiteX668" fmla="*/ 9064966 w 12191999"/>
              <a:gd name="connsiteY668" fmla="*/ 2376516 h 6857999"/>
              <a:gd name="connsiteX669" fmla="*/ 9074682 w 12191999"/>
              <a:gd name="connsiteY669" fmla="*/ 2431935 h 6857999"/>
              <a:gd name="connsiteX670" fmla="*/ 9103826 w 12191999"/>
              <a:gd name="connsiteY670" fmla="*/ 2450407 h 6857999"/>
              <a:gd name="connsiteX671" fmla="*/ 9113540 w 12191999"/>
              <a:gd name="connsiteY671" fmla="*/ 2487353 h 6857999"/>
              <a:gd name="connsiteX672" fmla="*/ 9142684 w 12191999"/>
              <a:gd name="connsiteY672" fmla="*/ 2496589 h 6857999"/>
              <a:gd name="connsiteX673" fmla="*/ 9181544 w 12191999"/>
              <a:gd name="connsiteY673" fmla="*/ 2505825 h 6857999"/>
              <a:gd name="connsiteX674" fmla="*/ 9210688 w 12191999"/>
              <a:gd name="connsiteY674" fmla="*/ 2533535 h 6857999"/>
              <a:gd name="connsiteX675" fmla="*/ 9239832 w 12191999"/>
              <a:gd name="connsiteY675" fmla="*/ 2616662 h 6857999"/>
              <a:gd name="connsiteX676" fmla="*/ 9259262 w 12191999"/>
              <a:gd name="connsiteY676" fmla="*/ 2644371 h 6857999"/>
              <a:gd name="connsiteX677" fmla="*/ 9268976 w 12191999"/>
              <a:gd name="connsiteY677" fmla="*/ 2690553 h 6857999"/>
              <a:gd name="connsiteX678" fmla="*/ 9288406 w 12191999"/>
              <a:gd name="connsiteY678" fmla="*/ 2764444 h 6857999"/>
              <a:gd name="connsiteX679" fmla="*/ 9278690 w 12191999"/>
              <a:gd name="connsiteY679" fmla="*/ 2930698 h 6857999"/>
              <a:gd name="connsiteX680" fmla="*/ 9239832 w 12191999"/>
              <a:gd name="connsiteY680" fmla="*/ 2986116 h 6857999"/>
              <a:gd name="connsiteX681" fmla="*/ 9191258 w 12191999"/>
              <a:gd name="connsiteY681" fmla="*/ 3004589 h 6857999"/>
              <a:gd name="connsiteX682" fmla="*/ 9210688 w 12191999"/>
              <a:gd name="connsiteY682" fmla="*/ 3032298 h 6857999"/>
              <a:gd name="connsiteX683" fmla="*/ 9239832 w 12191999"/>
              <a:gd name="connsiteY683" fmla="*/ 3096953 h 6857999"/>
              <a:gd name="connsiteX684" fmla="*/ 9298120 w 12191999"/>
              <a:gd name="connsiteY684" fmla="*/ 3152371 h 6857999"/>
              <a:gd name="connsiteX685" fmla="*/ 9327264 w 12191999"/>
              <a:gd name="connsiteY685" fmla="*/ 3180080 h 6857999"/>
              <a:gd name="connsiteX686" fmla="*/ 9346694 w 12191999"/>
              <a:gd name="connsiteY686" fmla="*/ 3207789 h 6857999"/>
              <a:gd name="connsiteX687" fmla="*/ 9395268 w 12191999"/>
              <a:gd name="connsiteY687" fmla="*/ 3253971 h 6857999"/>
              <a:gd name="connsiteX688" fmla="*/ 9414697 w 12191999"/>
              <a:gd name="connsiteY688" fmla="*/ 3318625 h 6857999"/>
              <a:gd name="connsiteX689" fmla="*/ 9453556 w 12191999"/>
              <a:gd name="connsiteY689" fmla="*/ 3337098 h 6857999"/>
              <a:gd name="connsiteX690" fmla="*/ 9482700 w 12191999"/>
              <a:gd name="connsiteY690" fmla="*/ 3383280 h 6857999"/>
              <a:gd name="connsiteX691" fmla="*/ 9511844 w 12191999"/>
              <a:gd name="connsiteY691" fmla="*/ 3401753 h 6857999"/>
              <a:gd name="connsiteX692" fmla="*/ 9540988 w 12191999"/>
              <a:gd name="connsiteY692" fmla="*/ 3429462 h 6857999"/>
              <a:gd name="connsiteX693" fmla="*/ 9579847 w 12191999"/>
              <a:gd name="connsiteY693" fmla="*/ 3447935 h 6857999"/>
              <a:gd name="connsiteX694" fmla="*/ 9793571 w 12191999"/>
              <a:gd name="connsiteY694" fmla="*/ 3475644 h 6857999"/>
              <a:gd name="connsiteX695" fmla="*/ 9822715 w 12191999"/>
              <a:gd name="connsiteY695" fmla="*/ 3494116 h 6857999"/>
              <a:gd name="connsiteX696" fmla="*/ 9929577 w 12191999"/>
              <a:gd name="connsiteY696" fmla="*/ 3512589 h 6857999"/>
              <a:gd name="connsiteX697" fmla="*/ 10017010 w 12191999"/>
              <a:gd name="connsiteY697" fmla="*/ 3558771 h 6857999"/>
              <a:gd name="connsiteX698" fmla="*/ 10085013 w 12191999"/>
              <a:gd name="connsiteY698" fmla="*/ 3568007 h 6857999"/>
              <a:gd name="connsiteX699" fmla="*/ 10104442 w 12191999"/>
              <a:gd name="connsiteY699" fmla="*/ 3540298 h 6857999"/>
              <a:gd name="connsiteX700" fmla="*/ 10075298 w 12191999"/>
              <a:gd name="connsiteY700" fmla="*/ 3531062 h 6857999"/>
              <a:gd name="connsiteX701" fmla="*/ 10055869 w 12191999"/>
              <a:gd name="connsiteY701" fmla="*/ 3503353 h 6857999"/>
              <a:gd name="connsiteX702" fmla="*/ 10007295 w 12191999"/>
              <a:gd name="connsiteY702" fmla="*/ 3494116 h 6857999"/>
              <a:gd name="connsiteX703" fmla="*/ 9949007 w 12191999"/>
              <a:gd name="connsiteY703" fmla="*/ 3475644 h 6857999"/>
              <a:gd name="connsiteX704" fmla="*/ 9890718 w 12191999"/>
              <a:gd name="connsiteY704" fmla="*/ 3457171 h 6857999"/>
              <a:gd name="connsiteX705" fmla="*/ 9861574 w 12191999"/>
              <a:gd name="connsiteY705" fmla="*/ 3447935 h 6857999"/>
              <a:gd name="connsiteX706" fmla="*/ 9832430 w 12191999"/>
              <a:gd name="connsiteY706" fmla="*/ 3420225 h 6857999"/>
              <a:gd name="connsiteX707" fmla="*/ 9793571 w 12191999"/>
              <a:gd name="connsiteY707" fmla="*/ 3410989 h 6857999"/>
              <a:gd name="connsiteX708" fmla="*/ 9686709 w 12191999"/>
              <a:gd name="connsiteY708" fmla="*/ 3383280 h 6857999"/>
              <a:gd name="connsiteX709" fmla="*/ 9618706 w 12191999"/>
              <a:gd name="connsiteY709" fmla="*/ 3374044 h 6857999"/>
              <a:gd name="connsiteX710" fmla="*/ 9589562 w 12191999"/>
              <a:gd name="connsiteY710" fmla="*/ 3355571 h 6857999"/>
              <a:gd name="connsiteX711" fmla="*/ 9560418 w 12191999"/>
              <a:gd name="connsiteY711" fmla="*/ 3346335 h 6857999"/>
              <a:gd name="connsiteX712" fmla="*/ 9540988 w 12191999"/>
              <a:gd name="connsiteY712" fmla="*/ 3318625 h 6857999"/>
              <a:gd name="connsiteX713" fmla="*/ 9560418 w 12191999"/>
              <a:gd name="connsiteY713" fmla="*/ 3180080 h 6857999"/>
              <a:gd name="connsiteX714" fmla="*/ 9579847 w 12191999"/>
              <a:gd name="connsiteY714" fmla="*/ 3152371 h 6857999"/>
              <a:gd name="connsiteX715" fmla="*/ 9521559 w 12191999"/>
              <a:gd name="connsiteY715" fmla="*/ 3115425 h 6857999"/>
              <a:gd name="connsiteX716" fmla="*/ 9492414 w 12191999"/>
              <a:gd name="connsiteY716" fmla="*/ 3096953 h 6857999"/>
              <a:gd name="connsiteX717" fmla="*/ 9472985 w 12191999"/>
              <a:gd name="connsiteY717" fmla="*/ 3069244 h 6857999"/>
              <a:gd name="connsiteX718" fmla="*/ 9443841 w 12191999"/>
              <a:gd name="connsiteY718" fmla="*/ 3041535 h 6857999"/>
              <a:gd name="connsiteX719" fmla="*/ 9434126 w 12191999"/>
              <a:gd name="connsiteY719" fmla="*/ 3013825 h 6857999"/>
              <a:gd name="connsiteX720" fmla="*/ 9404982 w 12191999"/>
              <a:gd name="connsiteY720" fmla="*/ 2829098 h 6857999"/>
              <a:gd name="connsiteX721" fmla="*/ 9385552 w 12191999"/>
              <a:gd name="connsiteY721" fmla="*/ 2801389 h 6857999"/>
              <a:gd name="connsiteX722" fmla="*/ 9375838 w 12191999"/>
              <a:gd name="connsiteY722" fmla="*/ 2773680 h 6857999"/>
              <a:gd name="connsiteX723" fmla="*/ 9356408 w 12191999"/>
              <a:gd name="connsiteY723" fmla="*/ 2745971 h 6857999"/>
              <a:gd name="connsiteX724" fmla="*/ 9346694 w 12191999"/>
              <a:gd name="connsiteY724" fmla="*/ 2699789 h 6857999"/>
              <a:gd name="connsiteX725" fmla="*/ 9356408 w 12191999"/>
              <a:gd name="connsiteY725" fmla="*/ 2616662 h 6857999"/>
              <a:gd name="connsiteX726" fmla="*/ 9385552 w 12191999"/>
              <a:gd name="connsiteY726" fmla="*/ 2625898 h 6857999"/>
              <a:gd name="connsiteX727" fmla="*/ 9404982 w 12191999"/>
              <a:gd name="connsiteY727" fmla="*/ 2662844 h 6857999"/>
              <a:gd name="connsiteX728" fmla="*/ 9414697 w 12191999"/>
              <a:gd name="connsiteY728" fmla="*/ 2736735 h 6857999"/>
              <a:gd name="connsiteX729" fmla="*/ 9424412 w 12191999"/>
              <a:gd name="connsiteY729" fmla="*/ 2764444 h 6857999"/>
              <a:gd name="connsiteX730" fmla="*/ 9463270 w 12191999"/>
              <a:gd name="connsiteY730" fmla="*/ 2782916 h 6857999"/>
              <a:gd name="connsiteX731" fmla="*/ 9492414 w 12191999"/>
              <a:gd name="connsiteY731" fmla="*/ 2810625 h 6857999"/>
              <a:gd name="connsiteX732" fmla="*/ 9599276 w 12191999"/>
              <a:gd name="connsiteY732" fmla="*/ 2810625 h 6857999"/>
              <a:gd name="connsiteX733" fmla="*/ 9608992 w 12191999"/>
              <a:gd name="connsiteY733" fmla="*/ 2598189 h 6857999"/>
              <a:gd name="connsiteX734" fmla="*/ 9589562 w 12191999"/>
              <a:gd name="connsiteY734" fmla="*/ 2570480 h 6857999"/>
              <a:gd name="connsiteX735" fmla="*/ 9550703 w 12191999"/>
              <a:gd name="connsiteY735" fmla="*/ 2552007 h 6857999"/>
              <a:gd name="connsiteX736" fmla="*/ 9511844 w 12191999"/>
              <a:gd name="connsiteY736" fmla="*/ 2468880 h 6857999"/>
              <a:gd name="connsiteX737" fmla="*/ 9521559 w 12191999"/>
              <a:gd name="connsiteY737" fmla="*/ 2367280 h 6857999"/>
              <a:gd name="connsiteX738" fmla="*/ 9579847 w 12191999"/>
              <a:gd name="connsiteY738" fmla="*/ 2339571 h 6857999"/>
              <a:gd name="connsiteX739" fmla="*/ 9939292 w 12191999"/>
              <a:gd name="connsiteY739" fmla="*/ 2321098 h 6857999"/>
              <a:gd name="connsiteX740" fmla="*/ 10007295 w 12191999"/>
              <a:gd name="connsiteY740" fmla="*/ 2284153 h 6857999"/>
              <a:gd name="connsiteX741" fmla="*/ 10065583 w 12191999"/>
              <a:gd name="connsiteY741" fmla="*/ 2247207 h 6857999"/>
              <a:gd name="connsiteX742" fmla="*/ 10075298 w 12191999"/>
              <a:gd name="connsiteY742" fmla="*/ 2201025 h 6857999"/>
              <a:gd name="connsiteX743" fmla="*/ 10104442 w 12191999"/>
              <a:gd name="connsiteY743" fmla="*/ 2182553 h 6857999"/>
              <a:gd name="connsiteX744" fmla="*/ 10123872 w 12191999"/>
              <a:gd name="connsiteY744" fmla="*/ 2154844 h 6857999"/>
              <a:gd name="connsiteX745" fmla="*/ 10133586 w 12191999"/>
              <a:gd name="connsiteY745" fmla="*/ 2108662 h 6857999"/>
              <a:gd name="connsiteX746" fmla="*/ 10172445 w 12191999"/>
              <a:gd name="connsiteY746" fmla="*/ 2044007 h 6857999"/>
              <a:gd name="connsiteX747" fmla="*/ 10162731 w 12191999"/>
              <a:gd name="connsiteY747" fmla="*/ 1933171 h 6857999"/>
              <a:gd name="connsiteX748" fmla="*/ 10133586 w 12191999"/>
              <a:gd name="connsiteY748" fmla="*/ 1905462 h 6857999"/>
              <a:gd name="connsiteX749" fmla="*/ 10123872 w 12191999"/>
              <a:gd name="connsiteY749" fmla="*/ 1877753 h 6857999"/>
              <a:gd name="connsiteX750" fmla="*/ 10075298 w 12191999"/>
              <a:gd name="connsiteY750" fmla="*/ 1831571 h 6857999"/>
              <a:gd name="connsiteX751" fmla="*/ 10046154 w 12191999"/>
              <a:gd name="connsiteY751" fmla="*/ 1665317 h 6857999"/>
              <a:gd name="connsiteX752" fmla="*/ 10017010 w 12191999"/>
              <a:gd name="connsiteY752" fmla="*/ 1656081 h 6857999"/>
              <a:gd name="connsiteX753" fmla="*/ 9949007 w 12191999"/>
              <a:gd name="connsiteY753" fmla="*/ 1619136 h 6857999"/>
              <a:gd name="connsiteX754" fmla="*/ 9919862 w 12191999"/>
              <a:gd name="connsiteY754" fmla="*/ 1609899 h 6857999"/>
              <a:gd name="connsiteX755" fmla="*/ 9958722 w 12191999"/>
              <a:gd name="connsiteY755" fmla="*/ 1591426 h 6857999"/>
              <a:gd name="connsiteX756" fmla="*/ 10017010 w 12191999"/>
              <a:gd name="connsiteY756" fmla="*/ 1628372 h 6857999"/>
              <a:gd name="connsiteX757" fmla="*/ 10133586 w 12191999"/>
              <a:gd name="connsiteY757" fmla="*/ 1656081 h 6857999"/>
              <a:gd name="connsiteX758" fmla="*/ 10162731 w 12191999"/>
              <a:gd name="connsiteY758" fmla="*/ 1683790 h 6857999"/>
              <a:gd name="connsiteX759" fmla="*/ 10191875 w 12191999"/>
              <a:gd name="connsiteY759" fmla="*/ 1702263 h 6857999"/>
              <a:gd name="connsiteX760" fmla="*/ 10230734 w 12191999"/>
              <a:gd name="connsiteY760" fmla="*/ 1757681 h 6857999"/>
              <a:gd name="connsiteX761" fmla="*/ 10240448 w 12191999"/>
              <a:gd name="connsiteY761" fmla="*/ 1794626 h 6857999"/>
              <a:gd name="connsiteX762" fmla="*/ 10259878 w 12191999"/>
              <a:gd name="connsiteY762" fmla="*/ 1822336 h 6857999"/>
              <a:gd name="connsiteX763" fmla="*/ 10327881 w 12191999"/>
              <a:gd name="connsiteY763" fmla="*/ 1933171 h 6857999"/>
              <a:gd name="connsiteX764" fmla="*/ 10427764 w 12191999"/>
              <a:gd name="connsiteY764" fmla="*/ 1936920 h 6857999"/>
              <a:gd name="connsiteX765" fmla="*/ 10452707 w 12191999"/>
              <a:gd name="connsiteY765" fmla="*/ 1924656 h 6857999"/>
              <a:gd name="connsiteX766" fmla="*/ 10465976 w 12191999"/>
              <a:gd name="connsiteY766" fmla="*/ 1934082 h 6857999"/>
              <a:gd name="connsiteX767" fmla="*/ 10502746 w 12191999"/>
              <a:gd name="connsiteY767" fmla="*/ 1942407 h 6857999"/>
              <a:gd name="connsiteX768" fmla="*/ 10638752 w 12191999"/>
              <a:gd name="connsiteY768" fmla="*/ 1951644 h 6857999"/>
              <a:gd name="connsiteX769" fmla="*/ 10667896 w 12191999"/>
              <a:gd name="connsiteY769" fmla="*/ 1914698 h 6857999"/>
              <a:gd name="connsiteX770" fmla="*/ 10706755 w 12191999"/>
              <a:gd name="connsiteY770" fmla="*/ 1877753 h 6857999"/>
              <a:gd name="connsiteX771" fmla="*/ 10716470 w 12191999"/>
              <a:gd name="connsiteY771" fmla="*/ 1850044 h 6857999"/>
              <a:gd name="connsiteX772" fmla="*/ 10755329 w 12191999"/>
              <a:gd name="connsiteY772" fmla="*/ 1794626 h 6857999"/>
              <a:gd name="connsiteX773" fmla="*/ 10765043 w 12191999"/>
              <a:gd name="connsiteY773" fmla="*/ 1757681 h 6857999"/>
              <a:gd name="connsiteX774" fmla="*/ 10774758 w 12191999"/>
              <a:gd name="connsiteY774" fmla="*/ 1729972 h 6857999"/>
              <a:gd name="connsiteX775" fmla="*/ 10784473 w 12191999"/>
              <a:gd name="connsiteY775" fmla="*/ 1554481 h 6857999"/>
              <a:gd name="connsiteX776" fmla="*/ 10881620 w 12191999"/>
              <a:gd name="connsiteY776" fmla="*/ 1545245 h 6857999"/>
              <a:gd name="connsiteX777" fmla="*/ 10862191 w 12191999"/>
              <a:gd name="connsiteY777" fmla="*/ 1517536 h 6857999"/>
              <a:gd name="connsiteX778" fmla="*/ 10842761 w 12191999"/>
              <a:gd name="connsiteY778" fmla="*/ 1489826 h 6857999"/>
              <a:gd name="connsiteX779" fmla="*/ 10765043 w 12191999"/>
              <a:gd name="connsiteY779" fmla="*/ 1526772 h 6857999"/>
              <a:gd name="connsiteX780" fmla="*/ 10755329 w 12191999"/>
              <a:gd name="connsiteY780" fmla="*/ 1563717 h 6857999"/>
              <a:gd name="connsiteX781" fmla="*/ 10735899 w 12191999"/>
              <a:gd name="connsiteY781" fmla="*/ 1628372 h 6857999"/>
              <a:gd name="connsiteX782" fmla="*/ 10706755 w 12191999"/>
              <a:gd name="connsiteY782" fmla="*/ 1729972 h 6857999"/>
              <a:gd name="connsiteX783" fmla="*/ 10687326 w 12191999"/>
              <a:gd name="connsiteY783" fmla="*/ 1757681 h 6857999"/>
              <a:gd name="connsiteX784" fmla="*/ 10667896 w 12191999"/>
              <a:gd name="connsiteY784" fmla="*/ 1794626 h 6857999"/>
              <a:gd name="connsiteX785" fmla="*/ 10599893 w 12191999"/>
              <a:gd name="connsiteY785" fmla="*/ 1840807 h 6857999"/>
              <a:gd name="connsiteX786" fmla="*/ 10570749 w 12191999"/>
              <a:gd name="connsiteY786" fmla="*/ 1850044 h 6857999"/>
              <a:gd name="connsiteX787" fmla="*/ 10541605 w 12191999"/>
              <a:gd name="connsiteY787" fmla="*/ 1868516 h 6857999"/>
              <a:gd name="connsiteX788" fmla="*/ 10498149 w 12191999"/>
              <a:gd name="connsiteY788" fmla="*/ 1874516 h 6857999"/>
              <a:gd name="connsiteX789" fmla="*/ 10455494 w 12191999"/>
              <a:gd name="connsiteY789" fmla="*/ 1877656 h 6857999"/>
              <a:gd name="connsiteX790" fmla="*/ 10434743 w 12191999"/>
              <a:gd name="connsiteY790" fmla="*/ 1831571 h 6857999"/>
              <a:gd name="connsiteX791" fmla="*/ 10415313 w 12191999"/>
              <a:gd name="connsiteY791" fmla="*/ 1803863 h 6857999"/>
              <a:gd name="connsiteX792" fmla="*/ 10366740 w 12191999"/>
              <a:gd name="connsiteY792" fmla="*/ 1794626 h 6857999"/>
              <a:gd name="connsiteX793" fmla="*/ 10318166 w 12191999"/>
              <a:gd name="connsiteY793" fmla="*/ 1729972 h 6857999"/>
              <a:gd name="connsiteX794" fmla="*/ 10308451 w 12191999"/>
              <a:gd name="connsiteY794" fmla="*/ 1674554 h 6857999"/>
              <a:gd name="connsiteX795" fmla="*/ 10298737 w 12191999"/>
              <a:gd name="connsiteY795" fmla="*/ 1646845 h 6857999"/>
              <a:gd name="connsiteX796" fmla="*/ 10318166 w 12191999"/>
              <a:gd name="connsiteY796" fmla="*/ 1600663 h 6857999"/>
              <a:gd name="connsiteX797" fmla="*/ 10386169 w 12191999"/>
              <a:gd name="connsiteY797" fmla="*/ 1545245 h 6857999"/>
              <a:gd name="connsiteX798" fmla="*/ 10463887 w 12191999"/>
              <a:gd name="connsiteY798" fmla="*/ 1526772 h 6857999"/>
              <a:gd name="connsiteX799" fmla="*/ 10531890 w 12191999"/>
              <a:gd name="connsiteY799" fmla="*/ 1489826 h 6857999"/>
              <a:gd name="connsiteX800" fmla="*/ 10570749 w 12191999"/>
              <a:gd name="connsiteY800" fmla="*/ 1462117 h 6857999"/>
              <a:gd name="connsiteX801" fmla="*/ 10599893 w 12191999"/>
              <a:gd name="connsiteY801" fmla="*/ 1443645 h 6857999"/>
              <a:gd name="connsiteX802" fmla="*/ 10638752 w 12191999"/>
              <a:gd name="connsiteY802" fmla="*/ 1415936 h 6857999"/>
              <a:gd name="connsiteX803" fmla="*/ 10716470 w 12191999"/>
              <a:gd name="connsiteY803" fmla="*/ 1369754 h 6857999"/>
              <a:gd name="connsiteX804" fmla="*/ 10745614 w 12191999"/>
              <a:gd name="connsiteY804" fmla="*/ 1342045 h 6857999"/>
              <a:gd name="connsiteX805" fmla="*/ 10755329 w 12191999"/>
              <a:gd name="connsiteY805" fmla="*/ 1314336 h 6857999"/>
              <a:gd name="connsiteX806" fmla="*/ 10774758 w 12191999"/>
              <a:gd name="connsiteY806" fmla="*/ 1286626 h 6857999"/>
              <a:gd name="connsiteX807" fmla="*/ 10726185 w 12191999"/>
              <a:gd name="connsiteY807" fmla="*/ 1194263 h 6857999"/>
              <a:gd name="connsiteX808" fmla="*/ 10706755 w 12191999"/>
              <a:gd name="connsiteY808" fmla="*/ 1166554 h 6857999"/>
              <a:gd name="connsiteX809" fmla="*/ 10619323 w 12191999"/>
              <a:gd name="connsiteY809" fmla="*/ 1120372 h 6857999"/>
              <a:gd name="connsiteX810" fmla="*/ 10570749 w 12191999"/>
              <a:gd name="connsiteY810" fmla="*/ 1111136 h 6857999"/>
              <a:gd name="connsiteX811" fmla="*/ 10580464 w 12191999"/>
              <a:gd name="connsiteY811" fmla="*/ 1028008 h 6857999"/>
              <a:gd name="connsiteX812" fmla="*/ 10667896 w 12191999"/>
              <a:gd name="connsiteY812" fmla="*/ 1018772 h 6857999"/>
              <a:gd name="connsiteX813" fmla="*/ 10706755 w 12191999"/>
              <a:gd name="connsiteY813" fmla="*/ 1009536 h 6857999"/>
              <a:gd name="connsiteX814" fmla="*/ 10735899 w 12191999"/>
              <a:gd name="connsiteY814" fmla="*/ 991062 h 6857999"/>
              <a:gd name="connsiteX815" fmla="*/ 10910765 w 12191999"/>
              <a:gd name="connsiteY815" fmla="*/ 991062 h 6857999"/>
              <a:gd name="connsiteX816" fmla="*/ 11124489 w 12191999"/>
              <a:gd name="connsiteY816" fmla="*/ 981825 h 6857999"/>
              <a:gd name="connsiteX817" fmla="*/ 11182777 w 12191999"/>
              <a:gd name="connsiteY817" fmla="*/ 954117 h 6857999"/>
              <a:gd name="connsiteX818" fmla="*/ 11250779 w 12191999"/>
              <a:gd name="connsiteY818" fmla="*/ 935645 h 6857999"/>
              <a:gd name="connsiteX819" fmla="*/ 11338213 w 12191999"/>
              <a:gd name="connsiteY819" fmla="*/ 870990 h 6857999"/>
              <a:gd name="connsiteX820" fmla="*/ 11367357 w 12191999"/>
              <a:gd name="connsiteY820" fmla="*/ 861754 h 6857999"/>
              <a:gd name="connsiteX821" fmla="*/ 11396501 w 12191999"/>
              <a:gd name="connsiteY821" fmla="*/ 834045 h 6857999"/>
              <a:gd name="connsiteX822" fmla="*/ 11493648 w 12191999"/>
              <a:gd name="connsiteY822" fmla="*/ 834045 h 6857999"/>
              <a:gd name="connsiteX823" fmla="*/ 11483933 w 12191999"/>
              <a:gd name="connsiteY823" fmla="*/ 991062 h 6857999"/>
              <a:gd name="connsiteX824" fmla="*/ 11357641 w 12191999"/>
              <a:gd name="connsiteY824" fmla="*/ 1018772 h 6857999"/>
              <a:gd name="connsiteX825" fmla="*/ 11318783 w 12191999"/>
              <a:gd name="connsiteY825" fmla="*/ 1028008 h 6857999"/>
              <a:gd name="connsiteX826" fmla="*/ 11299353 w 12191999"/>
              <a:gd name="connsiteY826" fmla="*/ 1055717 h 6857999"/>
              <a:gd name="connsiteX827" fmla="*/ 11270209 w 12191999"/>
              <a:gd name="connsiteY827" fmla="*/ 1074190 h 6857999"/>
              <a:gd name="connsiteX828" fmla="*/ 11260495 w 12191999"/>
              <a:gd name="connsiteY828" fmla="*/ 1101899 h 6857999"/>
              <a:gd name="connsiteX829" fmla="*/ 11241065 w 12191999"/>
              <a:gd name="connsiteY829" fmla="*/ 1166554 h 6857999"/>
              <a:gd name="connsiteX830" fmla="*/ 11435359 w 12191999"/>
              <a:gd name="connsiteY830" fmla="*/ 1175790 h 6857999"/>
              <a:gd name="connsiteX831" fmla="*/ 11464503 w 12191999"/>
              <a:gd name="connsiteY831" fmla="*/ 1138845 h 6857999"/>
              <a:gd name="connsiteX832" fmla="*/ 11493648 w 12191999"/>
              <a:gd name="connsiteY832" fmla="*/ 1111136 h 6857999"/>
              <a:gd name="connsiteX833" fmla="*/ 11513077 w 12191999"/>
              <a:gd name="connsiteY833" fmla="*/ 1083426 h 6857999"/>
              <a:gd name="connsiteX834" fmla="*/ 11571365 w 12191999"/>
              <a:gd name="connsiteY834" fmla="*/ 1055717 h 6857999"/>
              <a:gd name="connsiteX835" fmla="*/ 11619939 w 12191999"/>
              <a:gd name="connsiteY835" fmla="*/ 1028008 h 6857999"/>
              <a:gd name="connsiteX836" fmla="*/ 11687943 w 12191999"/>
              <a:gd name="connsiteY836" fmla="*/ 981825 h 6857999"/>
              <a:gd name="connsiteX837" fmla="*/ 11717087 w 12191999"/>
              <a:gd name="connsiteY837" fmla="*/ 972590 h 6857999"/>
              <a:gd name="connsiteX838" fmla="*/ 11746231 w 12191999"/>
              <a:gd name="connsiteY838" fmla="*/ 954117 h 6857999"/>
              <a:gd name="connsiteX839" fmla="*/ 11804519 w 12191999"/>
              <a:gd name="connsiteY839" fmla="*/ 926408 h 6857999"/>
              <a:gd name="connsiteX840" fmla="*/ 11833663 w 12191999"/>
              <a:gd name="connsiteY840" fmla="*/ 898699 h 6857999"/>
              <a:gd name="connsiteX841" fmla="*/ 11872523 w 12191999"/>
              <a:gd name="connsiteY841" fmla="*/ 880226 h 6857999"/>
              <a:gd name="connsiteX842" fmla="*/ 11901667 w 12191999"/>
              <a:gd name="connsiteY842" fmla="*/ 861754 h 6857999"/>
              <a:gd name="connsiteX843" fmla="*/ 11940525 w 12191999"/>
              <a:gd name="connsiteY843" fmla="*/ 852517 h 6857999"/>
              <a:gd name="connsiteX844" fmla="*/ 12037673 w 12191999"/>
              <a:gd name="connsiteY844" fmla="*/ 834045 h 6857999"/>
              <a:gd name="connsiteX845" fmla="*/ 12066817 w 12191999"/>
              <a:gd name="connsiteY845" fmla="*/ 806336 h 6857999"/>
              <a:gd name="connsiteX846" fmla="*/ 12095961 w 12191999"/>
              <a:gd name="connsiteY846" fmla="*/ 797099 h 6857999"/>
              <a:gd name="connsiteX847" fmla="*/ 12115391 w 12191999"/>
              <a:gd name="connsiteY847" fmla="*/ 769390 h 6857999"/>
              <a:gd name="connsiteX848" fmla="*/ 12115391 w 12191999"/>
              <a:gd name="connsiteY848" fmla="*/ 603136 h 6857999"/>
              <a:gd name="connsiteX849" fmla="*/ 12057101 w 12191999"/>
              <a:gd name="connsiteY849" fmla="*/ 566190 h 6857999"/>
              <a:gd name="connsiteX850" fmla="*/ 11979385 w 12191999"/>
              <a:gd name="connsiteY850" fmla="*/ 547717 h 6857999"/>
              <a:gd name="connsiteX851" fmla="*/ 11921095 w 12191999"/>
              <a:gd name="connsiteY851" fmla="*/ 529245 h 6857999"/>
              <a:gd name="connsiteX852" fmla="*/ 11804519 w 12191999"/>
              <a:gd name="connsiteY852" fmla="*/ 510772 h 6857999"/>
              <a:gd name="connsiteX853" fmla="*/ 11765661 w 12191999"/>
              <a:gd name="connsiteY853" fmla="*/ 492299 h 6857999"/>
              <a:gd name="connsiteX854" fmla="*/ 11678227 w 12191999"/>
              <a:gd name="connsiteY854" fmla="*/ 510772 h 6857999"/>
              <a:gd name="connsiteX855" fmla="*/ 11581081 w 12191999"/>
              <a:gd name="connsiteY855" fmla="*/ 538481 h 6857999"/>
              <a:gd name="connsiteX856" fmla="*/ 10862191 w 12191999"/>
              <a:gd name="connsiteY856" fmla="*/ 501536 h 6857999"/>
              <a:gd name="connsiteX857" fmla="*/ 10774758 w 12191999"/>
              <a:gd name="connsiteY857" fmla="*/ 473826 h 6857999"/>
              <a:gd name="connsiteX858" fmla="*/ 10745614 w 12191999"/>
              <a:gd name="connsiteY858" fmla="*/ 446117 h 6857999"/>
              <a:gd name="connsiteX859" fmla="*/ 10658181 w 12191999"/>
              <a:gd name="connsiteY859" fmla="*/ 427645 h 6857999"/>
              <a:gd name="connsiteX860" fmla="*/ 10405599 w 12191999"/>
              <a:gd name="connsiteY860" fmla="*/ 427645 h 6857999"/>
              <a:gd name="connsiteX861" fmla="*/ 10386169 w 12191999"/>
              <a:gd name="connsiteY861" fmla="*/ 455354 h 6857999"/>
              <a:gd name="connsiteX862" fmla="*/ 10308451 w 12191999"/>
              <a:gd name="connsiteY862" fmla="*/ 483063 h 6857999"/>
              <a:gd name="connsiteX863" fmla="*/ 10085013 w 12191999"/>
              <a:gd name="connsiteY863" fmla="*/ 473826 h 6857999"/>
              <a:gd name="connsiteX864" fmla="*/ 10026724 w 12191999"/>
              <a:gd name="connsiteY864" fmla="*/ 464590 h 6857999"/>
              <a:gd name="connsiteX865" fmla="*/ 9997580 w 12191999"/>
              <a:gd name="connsiteY865" fmla="*/ 446117 h 6857999"/>
              <a:gd name="connsiteX866" fmla="*/ 9900433 w 12191999"/>
              <a:gd name="connsiteY866" fmla="*/ 427645 h 6857999"/>
              <a:gd name="connsiteX867" fmla="*/ 9861574 w 12191999"/>
              <a:gd name="connsiteY867" fmla="*/ 399936 h 6857999"/>
              <a:gd name="connsiteX868" fmla="*/ 9754712 w 12191999"/>
              <a:gd name="connsiteY868" fmla="*/ 390699 h 6857999"/>
              <a:gd name="connsiteX869" fmla="*/ 9725568 w 12191999"/>
              <a:gd name="connsiteY869" fmla="*/ 381463 h 6857999"/>
              <a:gd name="connsiteX870" fmla="*/ 9715853 w 12191999"/>
              <a:gd name="connsiteY870" fmla="*/ 353754 h 6857999"/>
              <a:gd name="connsiteX871" fmla="*/ 9706138 w 12191999"/>
              <a:gd name="connsiteY871" fmla="*/ 307572 h 6857999"/>
              <a:gd name="connsiteX872" fmla="*/ 9715853 w 12191999"/>
              <a:gd name="connsiteY872" fmla="*/ 270626 h 6857999"/>
              <a:gd name="connsiteX873" fmla="*/ 9631015 w 12191999"/>
              <a:gd name="connsiteY873" fmla="*/ 267639 h 6857999"/>
              <a:gd name="connsiteX874" fmla="*/ 1944277 w 12191999"/>
              <a:gd name="connsiteY874" fmla="*/ 178432 h 6857999"/>
              <a:gd name="connsiteX875" fmla="*/ 1893072 w 12191999"/>
              <a:gd name="connsiteY875" fmla="*/ 209550 h 6857999"/>
              <a:gd name="connsiteX876" fmla="*/ 1848991 w 12191999"/>
              <a:gd name="connsiteY876" fmla="*/ 240030 h 6857999"/>
              <a:gd name="connsiteX877" fmla="*/ 1901087 w 12191999"/>
              <a:gd name="connsiteY877" fmla="*/ 270510 h 6857999"/>
              <a:gd name="connsiteX878" fmla="*/ 1957189 w 12191999"/>
              <a:gd name="connsiteY878" fmla="*/ 266700 h 6857999"/>
              <a:gd name="connsiteX879" fmla="*/ 1965205 w 12191999"/>
              <a:gd name="connsiteY879" fmla="*/ 255270 h 6857999"/>
              <a:gd name="connsiteX880" fmla="*/ 1977226 w 12191999"/>
              <a:gd name="connsiteY880" fmla="*/ 247650 h 6857999"/>
              <a:gd name="connsiteX881" fmla="*/ 1981234 w 12191999"/>
              <a:gd name="connsiteY881" fmla="*/ 236220 h 6857999"/>
              <a:gd name="connsiteX882" fmla="*/ 2021306 w 12191999"/>
              <a:gd name="connsiteY882" fmla="*/ 236220 h 6857999"/>
              <a:gd name="connsiteX883" fmla="*/ 2033328 w 12191999"/>
              <a:gd name="connsiteY883" fmla="*/ 243840 h 6857999"/>
              <a:gd name="connsiteX884" fmla="*/ 2045351 w 12191999"/>
              <a:gd name="connsiteY884" fmla="*/ 247650 h 6857999"/>
              <a:gd name="connsiteX885" fmla="*/ 2065387 w 12191999"/>
              <a:gd name="connsiteY885" fmla="*/ 262890 h 6857999"/>
              <a:gd name="connsiteX886" fmla="*/ 2077408 w 12191999"/>
              <a:gd name="connsiteY886" fmla="*/ 274320 h 6857999"/>
              <a:gd name="connsiteX887" fmla="*/ 2113476 w 12191999"/>
              <a:gd name="connsiteY887" fmla="*/ 281940 h 6857999"/>
              <a:gd name="connsiteX888" fmla="*/ 2129504 w 12191999"/>
              <a:gd name="connsiteY888" fmla="*/ 285750 h 6857999"/>
              <a:gd name="connsiteX889" fmla="*/ 2201636 w 12191999"/>
              <a:gd name="connsiteY889" fmla="*/ 297180 h 6857999"/>
              <a:gd name="connsiteX890" fmla="*/ 2221672 w 12191999"/>
              <a:gd name="connsiteY890" fmla="*/ 312420 h 6857999"/>
              <a:gd name="connsiteX891" fmla="*/ 2245717 w 12191999"/>
              <a:gd name="connsiteY891" fmla="*/ 331470 h 6857999"/>
              <a:gd name="connsiteX892" fmla="*/ 2257738 w 12191999"/>
              <a:gd name="connsiteY892" fmla="*/ 342900 h 6857999"/>
              <a:gd name="connsiteX893" fmla="*/ 2261747 w 12191999"/>
              <a:gd name="connsiteY893" fmla="*/ 361950 h 6857999"/>
              <a:gd name="connsiteX894" fmla="*/ 2277775 w 12191999"/>
              <a:gd name="connsiteY894" fmla="*/ 369570 h 6857999"/>
              <a:gd name="connsiteX895" fmla="*/ 2289797 w 12191999"/>
              <a:gd name="connsiteY895" fmla="*/ 373380 h 6857999"/>
              <a:gd name="connsiteX896" fmla="*/ 2313842 w 12191999"/>
              <a:gd name="connsiteY896" fmla="*/ 384810 h 6857999"/>
              <a:gd name="connsiteX897" fmla="*/ 2361929 w 12191999"/>
              <a:gd name="connsiteY897" fmla="*/ 377190 h 6857999"/>
              <a:gd name="connsiteX898" fmla="*/ 2373951 w 12191999"/>
              <a:gd name="connsiteY898" fmla="*/ 369570 h 6857999"/>
              <a:gd name="connsiteX899" fmla="*/ 2389981 w 12191999"/>
              <a:gd name="connsiteY899" fmla="*/ 365760 h 6857999"/>
              <a:gd name="connsiteX900" fmla="*/ 2406009 w 12191999"/>
              <a:gd name="connsiteY900" fmla="*/ 358140 h 6857999"/>
              <a:gd name="connsiteX901" fmla="*/ 2410016 w 12191999"/>
              <a:gd name="connsiteY901" fmla="*/ 346710 h 6857999"/>
              <a:gd name="connsiteX902" fmla="*/ 2462344 w 12191999"/>
              <a:gd name="connsiteY902" fmla="*/ 344464 h 6857999"/>
              <a:gd name="connsiteX903" fmla="*/ 2514207 w 12191999"/>
              <a:gd name="connsiteY903" fmla="*/ 339090 h 6857999"/>
              <a:gd name="connsiteX904" fmla="*/ 2526229 w 12191999"/>
              <a:gd name="connsiteY904" fmla="*/ 323850 h 6857999"/>
              <a:gd name="connsiteX905" fmla="*/ 2510200 w 12191999"/>
              <a:gd name="connsiteY905" fmla="*/ 266700 h 6857999"/>
              <a:gd name="connsiteX906" fmla="*/ 2470126 w 12191999"/>
              <a:gd name="connsiteY906" fmla="*/ 274320 h 6857999"/>
              <a:gd name="connsiteX907" fmla="*/ 2430053 w 12191999"/>
              <a:gd name="connsiteY907" fmla="*/ 278130 h 6857999"/>
              <a:gd name="connsiteX908" fmla="*/ 2418031 w 12191999"/>
              <a:gd name="connsiteY908" fmla="*/ 281940 h 6857999"/>
              <a:gd name="connsiteX909" fmla="*/ 2406009 w 12191999"/>
              <a:gd name="connsiteY909" fmla="*/ 293370 h 6857999"/>
              <a:gd name="connsiteX910" fmla="*/ 2397995 w 12191999"/>
              <a:gd name="connsiteY910" fmla="*/ 304800 h 6857999"/>
              <a:gd name="connsiteX911" fmla="*/ 2393473 w 12191999"/>
              <a:gd name="connsiteY911" fmla="*/ 323534 h 6857999"/>
              <a:gd name="connsiteX912" fmla="*/ 2394965 w 12191999"/>
              <a:gd name="connsiteY912" fmla="*/ 329931 h 6857999"/>
              <a:gd name="connsiteX913" fmla="*/ 2385974 w 12191999"/>
              <a:gd name="connsiteY913" fmla="*/ 323850 h 6857999"/>
              <a:gd name="connsiteX914" fmla="*/ 2365936 w 12191999"/>
              <a:gd name="connsiteY914" fmla="*/ 320040 h 6857999"/>
              <a:gd name="connsiteX915" fmla="*/ 2349906 w 12191999"/>
              <a:gd name="connsiteY915" fmla="*/ 312420 h 6857999"/>
              <a:gd name="connsiteX916" fmla="*/ 2337885 w 12191999"/>
              <a:gd name="connsiteY916" fmla="*/ 304800 h 6857999"/>
              <a:gd name="connsiteX917" fmla="*/ 2317849 w 12191999"/>
              <a:gd name="connsiteY917" fmla="*/ 300990 h 6857999"/>
              <a:gd name="connsiteX918" fmla="*/ 2292396 w 12191999"/>
              <a:gd name="connsiteY918" fmla="*/ 299890 h 6857999"/>
              <a:gd name="connsiteX919" fmla="*/ 2301819 w 12191999"/>
              <a:gd name="connsiteY919" fmla="*/ 289560 h 6857999"/>
              <a:gd name="connsiteX920" fmla="*/ 2325863 w 12191999"/>
              <a:gd name="connsiteY920" fmla="*/ 270510 h 6857999"/>
              <a:gd name="connsiteX921" fmla="*/ 2341892 w 12191999"/>
              <a:gd name="connsiteY921" fmla="*/ 262890 h 6857999"/>
              <a:gd name="connsiteX922" fmla="*/ 2361929 w 12191999"/>
              <a:gd name="connsiteY922" fmla="*/ 259080 h 6857999"/>
              <a:gd name="connsiteX923" fmla="*/ 2373951 w 12191999"/>
              <a:gd name="connsiteY923" fmla="*/ 255270 h 6857999"/>
              <a:gd name="connsiteX924" fmla="*/ 2369943 w 12191999"/>
              <a:gd name="connsiteY924" fmla="*/ 220980 h 6857999"/>
              <a:gd name="connsiteX925" fmla="*/ 2337885 w 12191999"/>
              <a:gd name="connsiteY925" fmla="*/ 217170 h 6857999"/>
              <a:gd name="connsiteX926" fmla="*/ 2289797 w 12191999"/>
              <a:gd name="connsiteY926" fmla="*/ 224790 h 6857999"/>
              <a:gd name="connsiteX927" fmla="*/ 2253731 w 12191999"/>
              <a:gd name="connsiteY927" fmla="*/ 220980 h 6857999"/>
              <a:gd name="connsiteX928" fmla="*/ 2245716 w 12191999"/>
              <a:gd name="connsiteY928" fmla="*/ 232410 h 6857999"/>
              <a:gd name="connsiteX929" fmla="*/ 2248853 w 12191999"/>
              <a:gd name="connsiteY929" fmla="*/ 298008 h 6857999"/>
              <a:gd name="connsiteX930" fmla="*/ 2229687 w 12191999"/>
              <a:gd name="connsiteY930" fmla="*/ 297180 h 6857999"/>
              <a:gd name="connsiteX931" fmla="*/ 2201636 w 12191999"/>
              <a:gd name="connsiteY931" fmla="*/ 270510 h 6857999"/>
              <a:gd name="connsiteX932" fmla="*/ 2193621 w 12191999"/>
              <a:gd name="connsiteY932" fmla="*/ 243840 h 6857999"/>
              <a:gd name="connsiteX933" fmla="*/ 2181600 w 12191999"/>
              <a:gd name="connsiteY933" fmla="*/ 236220 h 6857999"/>
              <a:gd name="connsiteX934" fmla="*/ 2153548 w 12191999"/>
              <a:gd name="connsiteY934" fmla="*/ 217170 h 6857999"/>
              <a:gd name="connsiteX935" fmla="*/ 2137518 w 12191999"/>
              <a:gd name="connsiteY935" fmla="*/ 209550 h 6857999"/>
              <a:gd name="connsiteX936" fmla="*/ 2081416 w 12191999"/>
              <a:gd name="connsiteY936" fmla="*/ 205740 h 6857999"/>
              <a:gd name="connsiteX937" fmla="*/ 2069394 w 12191999"/>
              <a:gd name="connsiteY937" fmla="*/ 198120 h 6857999"/>
              <a:gd name="connsiteX938" fmla="*/ 2053365 w 12191999"/>
              <a:gd name="connsiteY938" fmla="*/ 194310 h 6857999"/>
              <a:gd name="connsiteX939" fmla="*/ 2041344 w 12191999"/>
              <a:gd name="connsiteY939" fmla="*/ 190500 h 6857999"/>
              <a:gd name="connsiteX940" fmla="*/ 1944277 w 12191999"/>
              <a:gd name="connsiteY940" fmla="*/ 178432 h 6857999"/>
              <a:gd name="connsiteX941" fmla="*/ 4610038 w 12191999"/>
              <a:gd name="connsiteY941" fmla="*/ 1 h 6857999"/>
              <a:gd name="connsiteX942" fmla="*/ 4549927 w 12191999"/>
              <a:gd name="connsiteY942" fmla="*/ 15240 h 6857999"/>
              <a:gd name="connsiteX943" fmla="*/ 4505848 w 12191999"/>
              <a:gd name="connsiteY943" fmla="*/ 30481 h 6857999"/>
              <a:gd name="connsiteX944" fmla="*/ 4473788 w 12191999"/>
              <a:gd name="connsiteY944" fmla="*/ 38100 h 6857999"/>
              <a:gd name="connsiteX945" fmla="*/ 4441730 w 12191999"/>
              <a:gd name="connsiteY945" fmla="*/ 57150 h 6857999"/>
              <a:gd name="connsiteX946" fmla="*/ 4405664 w 12191999"/>
              <a:gd name="connsiteY946" fmla="*/ 60961 h 6857999"/>
              <a:gd name="connsiteX947" fmla="*/ 4361583 w 12191999"/>
              <a:gd name="connsiteY947" fmla="*/ 68581 h 6857999"/>
              <a:gd name="connsiteX948" fmla="*/ 3952836 w 12191999"/>
              <a:gd name="connsiteY948" fmla="*/ 76200 h 6857999"/>
              <a:gd name="connsiteX949" fmla="*/ 3912763 w 12191999"/>
              <a:gd name="connsiteY949" fmla="*/ 83820 h 6857999"/>
              <a:gd name="connsiteX950" fmla="*/ 3852654 w 12191999"/>
              <a:gd name="connsiteY950" fmla="*/ 91441 h 6857999"/>
              <a:gd name="connsiteX951" fmla="*/ 3668317 w 12191999"/>
              <a:gd name="connsiteY951" fmla="*/ 102871 h 6857999"/>
              <a:gd name="connsiteX952" fmla="*/ 3656295 w 12191999"/>
              <a:gd name="connsiteY952" fmla="*/ 114300 h 6857999"/>
              <a:gd name="connsiteX953" fmla="*/ 3632251 w 12191999"/>
              <a:gd name="connsiteY953" fmla="*/ 121921 h 6857999"/>
              <a:gd name="connsiteX954" fmla="*/ 3600193 w 12191999"/>
              <a:gd name="connsiteY954" fmla="*/ 133350 h 6857999"/>
              <a:gd name="connsiteX955" fmla="*/ 3590387 w 12191999"/>
              <a:gd name="connsiteY955" fmla="*/ 138846 h 6857999"/>
              <a:gd name="connsiteX956" fmla="*/ 3594272 w 12191999"/>
              <a:gd name="connsiteY956" fmla="*/ 128445 h 6857999"/>
              <a:gd name="connsiteX957" fmla="*/ 3600193 w 12191999"/>
              <a:gd name="connsiteY957" fmla="*/ 110490 h 6857999"/>
              <a:gd name="connsiteX958" fmla="*/ 3596185 w 12191999"/>
              <a:gd name="connsiteY958" fmla="*/ 87630 h 6857999"/>
              <a:gd name="connsiteX959" fmla="*/ 3576149 w 12191999"/>
              <a:gd name="connsiteY959" fmla="*/ 80010 h 6857999"/>
              <a:gd name="connsiteX960" fmla="*/ 3487988 w 12191999"/>
              <a:gd name="connsiteY960" fmla="*/ 72390 h 6857999"/>
              <a:gd name="connsiteX961" fmla="*/ 3335709 w 12191999"/>
              <a:gd name="connsiteY961" fmla="*/ 76200 h 6857999"/>
              <a:gd name="connsiteX962" fmla="*/ 3287621 w 12191999"/>
              <a:gd name="connsiteY962" fmla="*/ 83820 h 6857999"/>
              <a:gd name="connsiteX963" fmla="*/ 3243540 w 12191999"/>
              <a:gd name="connsiteY963" fmla="*/ 87630 h 6857999"/>
              <a:gd name="connsiteX964" fmla="*/ 2762662 w 12191999"/>
              <a:gd name="connsiteY964" fmla="*/ 95250 h 6857999"/>
              <a:gd name="connsiteX965" fmla="*/ 2718580 w 12191999"/>
              <a:gd name="connsiteY965" fmla="*/ 99060 h 6857999"/>
              <a:gd name="connsiteX966" fmla="*/ 2690530 w 12191999"/>
              <a:gd name="connsiteY966" fmla="*/ 106680 h 6857999"/>
              <a:gd name="connsiteX967" fmla="*/ 2670494 w 12191999"/>
              <a:gd name="connsiteY967" fmla="*/ 110490 h 6857999"/>
              <a:gd name="connsiteX968" fmla="*/ 2658472 w 12191999"/>
              <a:gd name="connsiteY968" fmla="*/ 114300 h 6857999"/>
              <a:gd name="connsiteX969" fmla="*/ 2642441 w 12191999"/>
              <a:gd name="connsiteY969" fmla="*/ 118110 h 6857999"/>
              <a:gd name="connsiteX970" fmla="*/ 2618398 w 12191999"/>
              <a:gd name="connsiteY970" fmla="*/ 133350 h 6857999"/>
              <a:gd name="connsiteX971" fmla="*/ 2602369 w 12191999"/>
              <a:gd name="connsiteY971" fmla="*/ 137160 h 6857999"/>
              <a:gd name="connsiteX972" fmla="*/ 2582332 w 12191999"/>
              <a:gd name="connsiteY972" fmla="*/ 144780 h 6857999"/>
              <a:gd name="connsiteX973" fmla="*/ 2558289 w 12191999"/>
              <a:gd name="connsiteY973" fmla="*/ 148590 h 6857999"/>
              <a:gd name="connsiteX974" fmla="*/ 2530237 w 12191999"/>
              <a:gd name="connsiteY974" fmla="*/ 163830 h 6857999"/>
              <a:gd name="connsiteX975" fmla="*/ 2474135 w 12191999"/>
              <a:gd name="connsiteY975" fmla="*/ 156210 h 6857999"/>
              <a:gd name="connsiteX976" fmla="*/ 2486157 w 12191999"/>
              <a:gd name="connsiteY976" fmla="*/ 201930 h 6857999"/>
              <a:gd name="connsiteX977" fmla="*/ 2490164 w 12191999"/>
              <a:gd name="connsiteY977" fmla="*/ 213360 h 6857999"/>
              <a:gd name="connsiteX978" fmla="*/ 2510201 w 12191999"/>
              <a:gd name="connsiteY978" fmla="*/ 224790 h 6857999"/>
              <a:gd name="connsiteX979" fmla="*/ 2526230 w 12191999"/>
              <a:gd name="connsiteY979" fmla="*/ 236220 h 6857999"/>
              <a:gd name="connsiteX980" fmla="*/ 2562296 w 12191999"/>
              <a:gd name="connsiteY980" fmla="*/ 247650 h 6857999"/>
              <a:gd name="connsiteX981" fmla="*/ 2574318 w 12191999"/>
              <a:gd name="connsiteY981" fmla="*/ 255270 h 6857999"/>
              <a:gd name="connsiteX982" fmla="*/ 2586340 w 12191999"/>
              <a:gd name="connsiteY982" fmla="*/ 259080 h 6857999"/>
              <a:gd name="connsiteX983" fmla="*/ 2822772 w 12191999"/>
              <a:gd name="connsiteY983" fmla="*/ 266700 h 6857999"/>
              <a:gd name="connsiteX984" fmla="*/ 2858837 w 12191999"/>
              <a:gd name="connsiteY984" fmla="*/ 270510 h 6857999"/>
              <a:gd name="connsiteX985" fmla="*/ 2862845 w 12191999"/>
              <a:gd name="connsiteY985" fmla="*/ 297180 h 6857999"/>
              <a:gd name="connsiteX986" fmla="*/ 2886889 w 12191999"/>
              <a:gd name="connsiteY986" fmla="*/ 300990 h 6857999"/>
              <a:gd name="connsiteX987" fmla="*/ 2898910 w 12191999"/>
              <a:gd name="connsiteY987" fmla="*/ 308610 h 6857999"/>
              <a:gd name="connsiteX988" fmla="*/ 2918948 w 12191999"/>
              <a:gd name="connsiteY988" fmla="*/ 312420 h 6857999"/>
              <a:gd name="connsiteX989" fmla="*/ 2959021 w 12191999"/>
              <a:gd name="connsiteY989" fmla="*/ 320040 h 6857999"/>
              <a:gd name="connsiteX990" fmla="*/ 3022161 w 12191999"/>
              <a:gd name="connsiteY990" fmla="*/ 314037 h 6857999"/>
              <a:gd name="connsiteX991" fmla="*/ 3016324 w 12191999"/>
              <a:gd name="connsiteY991" fmla="*/ 323699 h 6857999"/>
              <a:gd name="connsiteX992" fmla="*/ 3007109 w 12191999"/>
              <a:gd name="connsiteY992" fmla="*/ 331470 h 6857999"/>
              <a:gd name="connsiteX993" fmla="*/ 2918948 w 12191999"/>
              <a:gd name="connsiteY993" fmla="*/ 335280 h 6857999"/>
              <a:gd name="connsiteX994" fmla="*/ 2886889 w 12191999"/>
              <a:gd name="connsiteY994" fmla="*/ 335280 h 6857999"/>
              <a:gd name="connsiteX995" fmla="*/ 2670494 w 12191999"/>
              <a:gd name="connsiteY995" fmla="*/ 331470 h 6857999"/>
              <a:gd name="connsiteX996" fmla="*/ 2658472 w 12191999"/>
              <a:gd name="connsiteY996" fmla="*/ 327660 h 6857999"/>
              <a:gd name="connsiteX997" fmla="*/ 2634427 w 12191999"/>
              <a:gd name="connsiteY997" fmla="*/ 346711 h 6857999"/>
              <a:gd name="connsiteX998" fmla="*/ 2610384 w 12191999"/>
              <a:gd name="connsiteY998" fmla="*/ 361950 h 6857999"/>
              <a:gd name="connsiteX999" fmla="*/ 2602369 w 12191999"/>
              <a:gd name="connsiteY999" fmla="*/ 377190 h 6857999"/>
              <a:gd name="connsiteX1000" fmla="*/ 2590347 w 12191999"/>
              <a:gd name="connsiteY1000" fmla="*/ 381000 h 6857999"/>
              <a:gd name="connsiteX1001" fmla="*/ 2578325 w 12191999"/>
              <a:gd name="connsiteY1001" fmla="*/ 388620 h 6857999"/>
              <a:gd name="connsiteX1002" fmla="*/ 2574318 w 12191999"/>
              <a:gd name="connsiteY1002" fmla="*/ 403861 h 6857999"/>
              <a:gd name="connsiteX1003" fmla="*/ 2586340 w 12191999"/>
              <a:gd name="connsiteY1003" fmla="*/ 438150 h 6857999"/>
              <a:gd name="connsiteX1004" fmla="*/ 2580790 w 12191999"/>
              <a:gd name="connsiteY1004" fmla="*/ 439323 h 6857999"/>
              <a:gd name="connsiteX1005" fmla="*/ 2578325 w 12191999"/>
              <a:gd name="connsiteY1005" fmla="*/ 438150 h 6857999"/>
              <a:gd name="connsiteX1006" fmla="*/ 2566303 w 12191999"/>
              <a:gd name="connsiteY1006" fmla="*/ 426720 h 6857999"/>
              <a:gd name="connsiteX1007" fmla="*/ 2542259 w 12191999"/>
              <a:gd name="connsiteY1007" fmla="*/ 415291 h 6857999"/>
              <a:gd name="connsiteX1008" fmla="*/ 2494171 w 12191999"/>
              <a:gd name="connsiteY1008" fmla="*/ 422910 h 6857999"/>
              <a:gd name="connsiteX1009" fmla="*/ 2470127 w 12191999"/>
              <a:gd name="connsiteY1009" fmla="*/ 430530 h 6857999"/>
              <a:gd name="connsiteX1010" fmla="*/ 2467108 w 12191999"/>
              <a:gd name="connsiteY1010" fmla="*/ 448415 h 6857999"/>
              <a:gd name="connsiteX1011" fmla="*/ 2442076 w 12191999"/>
              <a:gd name="connsiteY1011" fmla="*/ 445770 h 6857999"/>
              <a:gd name="connsiteX1012" fmla="*/ 2430054 w 12191999"/>
              <a:gd name="connsiteY1012" fmla="*/ 434340 h 6857999"/>
              <a:gd name="connsiteX1013" fmla="*/ 2406010 w 12191999"/>
              <a:gd name="connsiteY1013" fmla="*/ 426720 h 6857999"/>
              <a:gd name="connsiteX1014" fmla="*/ 2393988 w 12191999"/>
              <a:gd name="connsiteY1014" fmla="*/ 415291 h 6857999"/>
              <a:gd name="connsiteX1015" fmla="*/ 2343247 w 12191999"/>
              <a:gd name="connsiteY1015" fmla="*/ 407548 h 6857999"/>
              <a:gd name="connsiteX1016" fmla="*/ 2293805 w 12191999"/>
              <a:gd name="connsiteY1016" fmla="*/ 411480 h 6857999"/>
              <a:gd name="connsiteX1017" fmla="*/ 2288402 w 12191999"/>
              <a:gd name="connsiteY1017" fmla="*/ 501396 h 6857999"/>
              <a:gd name="connsiteX1018" fmla="*/ 2284569 w 12191999"/>
              <a:gd name="connsiteY1018" fmla="*/ 516765 h 6857999"/>
              <a:gd name="connsiteX1019" fmla="*/ 2281783 w 12191999"/>
              <a:gd name="connsiteY1019" fmla="*/ 518160 h 6857999"/>
              <a:gd name="connsiteX1020" fmla="*/ 2269761 w 12191999"/>
              <a:gd name="connsiteY1020" fmla="*/ 525780 h 6857999"/>
              <a:gd name="connsiteX1021" fmla="*/ 2246741 w 12191999"/>
              <a:gd name="connsiteY1021" fmla="*/ 536110 h 6857999"/>
              <a:gd name="connsiteX1022" fmla="*/ 2235037 w 12191999"/>
              <a:gd name="connsiteY1022" fmla="*/ 540181 h 6857999"/>
              <a:gd name="connsiteX1023" fmla="*/ 2229688 w 12191999"/>
              <a:gd name="connsiteY1023" fmla="*/ 533401 h 6857999"/>
              <a:gd name="connsiteX1024" fmla="*/ 2221673 w 12191999"/>
              <a:gd name="connsiteY1024" fmla="*/ 518160 h 6857999"/>
              <a:gd name="connsiteX1025" fmla="*/ 2213659 w 12191999"/>
              <a:gd name="connsiteY1025" fmla="*/ 506730 h 6857999"/>
              <a:gd name="connsiteX1026" fmla="*/ 2217666 w 12191999"/>
              <a:gd name="connsiteY1026" fmla="*/ 373380 h 6857999"/>
              <a:gd name="connsiteX1027" fmla="*/ 2197629 w 12191999"/>
              <a:gd name="connsiteY1027" fmla="*/ 331470 h 6857999"/>
              <a:gd name="connsiteX1028" fmla="*/ 2157556 w 12191999"/>
              <a:gd name="connsiteY1028" fmla="*/ 320040 h 6857999"/>
              <a:gd name="connsiteX1029" fmla="*/ 2105461 w 12191999"/>
              <a:gd name="connsiteY1029" fmla="*/ 323850 h 6857999"/>
              <a:gd name="connsiteX1030" fmla="*/ 2097446 w 12191999"/>
              <a:gd name="connsiteY1030" fmla="*/ 335280 h 6857999"/>
              <a:gd name="connsiteX1031" fmla="*/ 2041344 w 12191999"/>
              <a:gd name="connsiteY1031" fmla="*/ 327660 h 6857999"/>
              <a:gd name="connsiteX1032" fmla="*/ 2013292 w 12191999"/>
              <a:gd name="connsiteY1032" fmla="*/ 300990 h 6857999"/>
              <a:gd name="connsiteX1033" fmla="*/ 2009285 w 12191999"/>
              <a:gd name="connsiteY1033" fmla="*/ 281940 h 6857999"/>
              <a:gd name="connsiteX1034" fmla="*/ 1977226 w 12191999"/>
              <a:gd name="connsiteY1034" fmla="*/ 262890 h 6857999"/>
              <a:gd name="connsiteX1035" fmla="*/ 1933146 w 12191999"/>
              <a:gd name="connsiteY1035" fmla="*/ 285750 h 6857999"/>
              <a:gd name="connsiteX1036" fmla="*/ 1917117 w 12191999"/>
              <a:gd name="connsiteY1036" fmla="*/ 293370 h 6857999"/>
              <a:gd name="connsiteX1037" fmla="*/ 1905095 w 12191999"/>
              <a:gd name="connsiteY1037" fmla="*/ 304800 h 6857999"/>
              <a:gd name="connsiteX1038" fmla="*/ 1885058 w 12191999"/>
              <a:gd name="connsiteY1038" fmla="*/ 308610 h 6857999"/>
              <a:gd name="connsiteX1039" fmla="*/ 1881051 w 12191999"/>
              <a:gd name="connsiteY1039" fmla="*/ 320040 h 6857999"/>
              <a:gd name="connsiteX1040" fmla="*/ 1776860 w 12191999"/>
              <a:gd name="connsiteY1040" fmla="*/ 308610 h 6857999"/>
              <a:gd name="connsiteX1041" fmla="*/ 1636604 w 12191999"/>
              <a:gd name="connsiteY1041" fmla="*/ 300990 h 6857999"/>
              <a:gd name="connsiteX1042" fmla="*/ 1624582 w 12191999"/>
              <a:gd name="connsiteY1042" fmla="*/ 297180 h 6857999"/>
              <a:gd name="connsiteX1043" fmla="*/ 1576494 w 12191999"/>
              <a:gd name="connsiteY1043" fmla="*/ 297180 h 6857999"/>
              <a:gd name="connsiteX1044" fmla="*/ 1552450 w 12191999"/>
              <a:gd name="connsiteY1044" fmla="*/ 323850 h 6857999"/>
              <a:gd name="connsiteX1045" fmla="*/ 1556457 w 12191999"/>
              <a:gd name="connsiteY1045" fmla="*/ 335280 h 6857999"/>
              <a:gd name="connsiteX1046" fmla="*/ 1612560 w 12191999"/>
              <a:gd name="connsiteY1046" fmla="*/ 339090 h 6857999"/>
              <a:gd name="connsiteX1047" fmla="*/ 1648626 w 12191999"/>
              <a:gd name="connsiteY1047" fmla="*/ 335280 h 6857999"/>
              <a:gd name="connsiteX1048" fmla="*/ 1680684 w 12191999"/>
              <a:gd name="connsiteY1048" fmla="*/ 327660 h 6857999"/>
              <a:gd name="connsiteX1049" fmla="*/ 1700721 w 12191999"/>
              <a:gd name="connsiteY1049" fmla="*/ 323850 h 6857999"/>
              <a:gd name="connsiteX1050" fmla="*/ 1720757 w 12191999"/>
              <a:gd name="connsiteY1050" fmla="*/ 316230 h 6857999"/>
              <a:gd name="connsiteX1051" fmla="*/ 1732780 w 12191999"/>
              <a:gd name="connsiteY1051" fmla="*/ 312420 h 6857999"/>
              <a:gd name="connsiteX1052" fmla="*/ 1740794 w 12191999"/>
              <a:gd name="connsiteY1052" fmla="*/ 323850 h 6857999"/>
              <a:gd name="connsiteX1053" fmla="*/ 1720757 w 12191999"/>
              <a:gd name="connsiteY1053" fmla="*/ 354330 h 6857999"/>
              <a:gd name="connsiteX1054" fmla="*/ 1792889 w 12191999"/>
              <a:gd name="connsiteY1054" fmla="*/ 369570 h 6857999"/>
              <a:gd name="connsiteX1055" fmla="*/ 1808919 w 12191999"/>
              <a:gd name="connsiteY1055" fmla="*/ 426720 h 6857999"/>
              <a:gd name="connsiteX1056" fmla="*/ 1913109 w 12191999"/>
              <a:gd name="connsiteY1056" fmla="*/ 415291 h 6857999"/>
              <a:gd name="connsiteX1057" fmla="*/ 1917117 w 12191999"/>
              <a:gd name="connsiteY1057" fmla="*/ 373380 h 6857999"/>
              <a:gd name="connsiteX1058" fmla="*/ 1929138 w 12191999"/>
              <a:gd name="connsiteY1058" fmla="*/ 369570 h 6857999"/>
              <a:gd name="connsiteX1059" fmla="*/ 1945168 w 12191999"/>
              <a:gd name="connsiteY1059" fmla="*/ 354330 h 6857999"/>
              <a:gd name="connsiteX1060" fmla="*/ 1965205 w 12191999"/>
              <a:gd name="connsiteY1060" fmla="*/ 377190 h 6857999"/>
              <a:gd name="connsiteX1061" fmla="*/ 1981234 w 12191999"/>
              <a:gd name="connsiteY1061" fmla="*/ 381000 h 6857999"/>
              <a:gd name="connsiteX1062" fmla="*/ 2089432 w 12191999"/>
              <a:gd name="connsiteY1062" fmla="*/ 384810 h 6857999"/>
              <a:gd name="connsiteX1063" fmla="*/ 2073402 w 12191999"/>
              <a:gd name="connsiteY1063" fmla="*/ 430530 h 6857999"/>
              <a:gd name="connsiteX1064" fmla="*/ 2065387 w 12191999"/>
              <a:gd name="connsiteY1064" fmla="*/ 457200 h 6857999"/>
              <a:gd name="connsiteX1065" fmla="*/ 2061380 w 12191999"/>
              <a:gd name="connsiteY1065" fmla="*/ 468630 h 6857999"/>
              <a:gd name="connsiteX1066" fmla="*/ 2075583 w 12191999"/>
              <a:gd name="connsiteY1066" fmla="*/ 474281 h 6857999"/>
              <a:gd name="connsiteX1067" fmla="*/ 2031776 w 12191999"/>
              <a:gd name="connsiteY1067" fmla="*/ 471103 h 6857999"/>
              <a:gd name="connsiteX1068" fmla="*/ 1866358 w 12191999"/>
              <a:gd name="connsiteY1068" fmla="*/ 464590 h 6857999"/>
              <a:gd name="connsiteX1069" fmla="*/ 1808070 w 12191999"/>
              <a:gd name="connsiteY1069" fmla="*/ 436881 h 6857999"/>
              <a:gd name="connsiteX1070" fmla="*/ 1778925 w 12191999"/>
              <a:gd name="connsiteY1070" fmla="*/ 427645 h 6857999"/>
              <a:gd name="connsiteX1071" fmla="*/ 1720638 w 12191999"/>
              <a:gd name="connsiteY1071" fmla="*/ 381463 h 6857999"/>
              <a:gd name="connsiteX1072" fmla="*/ 1691492 w 12191999"/>
              <a:gd name="connsiteY1072" fmla="*/ 372226 h 6857999"/>
              <a:gd name="connsiteX1073" fmla="*/ 1588084 w 12191999"/>
              <a:gd name="connsiteY1073" fmla="*/ 369981 h 6857999"/>
              <a:gd name="connsiteX1074" fmla="*/ 1487483 w 12191999"/>
              <a:gd name="connsiteY1074" fmla="*/ 381463 h 6857999"/>
              <a:gd name="connsiteX1075" fmla="*/ 1497197 w 12191999"/>
              <a:gd name="connsiteY1075" fmla="*/ 436881 h 6857999"/>
              <a:gd name="connsiteX1076" fmla="*/ 1574915 w 12191999"/>
              <a:gd name="connsiteY1076" fmla="*/ 446117 h 6857999"/>
              <a:gd name="connsiteX1077" fmla="*/ 1681777 w 12191999"/>
              <a:gd name="connsiteY1077" fmla="*/ 455354 h 6857999"/>
              <a:gd name="connsiteX1078" fmla="*/ 1717055 w 12191999"/>
              <a:gd name="connsiteY1078" fmla="*/ 488282 h 6857999"/>
              <a:gd name="connsiteX1079" fmla="*/ 1738020 w 12191999"/>
              <a:gd name="connsiteY1079" fmla="*/ 525603 h 6857999"/>
              <a:gd name="connsiteX1080" fmla="*/ 1546490 w 12191999"/>
              <a:gd name="connsiteY1080" fmla="*/ 520591 h 6857999"/>
              <a:gd name="connsiteX1081" fmla="*/ 1348077 w 12191999"/>
              <a:gd name="connsiteY1081" fmla="*/ 518160 h 6857999"/>
              <a:gd name="connsiteX1082" fmla="*/ 1312011 w 12191999"/>
              <a:gd name="connsiteY1082" fmla="*/ 537210 h 6857999"/>
              <a:gd name="connsiteX1083" fmla="*/ 1292757 w 12191999"/>
              <a:gd name="connsiteY1083" fmla="*/ 562838 h 6857999"/>
              <a:gd name="connsiteX1084" fmla="*/ 1283474 w 12191999"/>
              <a:gd name="connsiteY1084" fmla="*/ 556954 h 6857999"/>
              <a:gd name="connsiteX1085" fmla="*/ 1255484 w 12191999"/>
              <a:gd name="connsiteY1085" fmla="*/ 548611 h 6857999"/>
              <a:gd name="connsiteX1086" fmla="*/ 1257837 w 12191999"/>
              <a:gd name="connsiteY1086" fmla="*/ 550281 h 6857999"/>
              <a:gd name="connsiteX1087" fmla="*/ 1248370 w 12191999"/>
              <a:gd name="connsiteY1087" fmla="*/ 544066 h 6857999"/>
              <a:gd name="connsiteX1088" fmla="*/ 1225185 w 12191999"/>
              <a:gd name="connsiteY1088" fmla="*/ 529245 h 6857999"/>
              <a:gd name="connsiteX1089" fmla="*/ 972603 w 12191999"/>
              <a:gd name="connsiteY1089" fmla="*/ 538481 h 6857999"/>
              <a:gd name="connsiteX1090" fmla="*/ 924029 w 12191999"/>
              <a:gd name="connsiteY1090" fmla="*/ 547717 h 6857999"/>
              <a:gd name="connsiteX1091" fmla="*/ 720019 w 12191999"/>
              <a:gd name="connsiteY1091" fmla="*/ 575426 h 6857999"/>
              <a:gd name="connsiteX1092" fmla="*/ 156566 w 12191999"/>
              <a:gd name="connsiteY1092" fmla="*/ 566190 h 6857999"/>
              <a:gd name="connsiteX1093" fmla="*/ 88562 w 12191999"/>
              <a:gd name="connsiteY1093" fmla="*/ 584663 h 6857999"/>
              <a:gd name="connsiteX1094" fmla="*/ 49704 w 12191999"/>
              <a:gd name="connsiteY1094" fmla="*/ 593899 h 6857999"/>
              <a:gd name="connsiteX1095" fmla="*/ 1130 w 12191999"/>
              <a:gd name="connsiteY1095" fmla="*/ 621608 h 6857999"/>
              <a:gd name="connsiteX1096" fmla="*/ 20560 w 12191999"/>
              <a:gd name="connsiteY1096" fmla="*/ 649317 h 6857999"/>
              <a:gd name="connsiteX1097" fmla="*/ 88562 w 12191999"/>
              <a:gd name="connsiteY1097" fmla="*/ 658554 h 6857999"/>
              <a:gd name="connsiteX1098" fmla="*/ 78848 w 12191999"/>
              <a:gd name="connsiteY1098" fmla="*/ 741681 h 6857999"/>
              <a:gd name="connsiteX1099" fmla="*/ 39989 w 12191999"/>
              <a:gd name="connsiteY1099" fmla="*/ 750917 h 6857999"/>
              <a:gd name="connsiteX1100" fmla="*/ 107992 w 12191999"/>
              <a:gd name="connsiteY1100" fmla="*/ 787863 h 6857999"/>
              <a:gd name="connsiteX1101" fmla="*/ 127421 w 12191999"/>
              <a:gd name="connsiteY1101" fmla="*/ 824807 h 6857999"/>
              <a:gd name="connsiteX1102" fmla="*/ 107992 w 12191999"/>
              <a:gd name="connsiteY1102" fmla="*/ 917172 h 6857999"/>
              <a:gd name="connsiteX1103" fmla="*/ 234283 w 12191999"/>
              <a:gd name="connsiteY1103" fmla="*/ 944881 h 6857999"/>
              <a:gd name="connsiteX1104" fmla="*/ 350860 w 12191999"/>
              <a:gd name="connsiteY1104" fmla="*/ 981825 h 6857999"/>
              <a:gd name="connsiteX1105" fmla="*/ 418863 w 12191999"/>
              <a:gd name="connsiteY1105" fmla="*/ 917172 h 6857999"/>
              <a:gd name="connsiteX1106" fmla="*/ 486866 w 12191999"/>
              <a:gd name="connsiteY1106" fmla="*/ 870990 h 6857999"/>
              <a:gd name="connsiteX1107" fmla="*/ 710305 w 12191999"/>
              <a:gd name="connsiteY1107" fmla="*/ 880226 h 6857999"/>
              <a:gd name="connsiteX1108" fmla="*/ 797737 w 12191999"/>
              <a:gd name="connsiteY1108" fmla="*/ 944881 h 6857999"/>
              <a:gd name="connsiteX1109" fmla="*/ 875455 w 12191999"/>
              <a:gd name="connsiteY1109" fmla="*/ 972590 h 6857999"/>
              <a:gd name="connsiteX1110" fmla="*/ 933743 w 12191999"/>
              <a:gd name="connsiteY1110" fmla="*/ 1018772 h 6857999"/>
              <a:gd name="connsiteX1111" fmla="*/ 962888 w 12191999"/>
              <a:gd name="connsiteY1111" fmla="*/ 1028008 h 6857999"/>
              <a:gd name="connsiteX1112" fmla="*/ 992032 w 12191999"/>
              <a:gd name="connsiteY1112" fmla="*/ 1055717 h 6857999"/>
              <a:gd name="connsiteX1113" fmla="*/ 1060035 w 12191999"/>
              <a:gd name="connsiteY1113" fmla="*/ 1092663 h 6857999"/>
              <a:gd name="connsiteX1114" fmla="*/ 1089179 w 12191999"/>
              <a:gd name="connsiteY1114" fmla="*/ 1101899 h 6857999"/>
              <a:gd name="connsiteX1115" fmla="*/ 1176611 w 12191999"/>
              <a:gd name="connsiteY1115" fmla="*/ 1175790 h 6857999"/>
              <a:gd name="connsiteX1116" fmla="*/ 1205756 w 12191999"/>
              <a:gd name="connsiteY1116" fmla="*/ 1203499 h 6857999"/>
              <a:gd name="connsiteX1117" fmla="*/ 1264044 w 12191999"/>
              <a:gd name="connsiteY1117" fmla="*/ 1240445 h 6857999"/>
              <a:gd name="connsiteX1118" fmla="*/ 1293189 w 12191999"/>
              <a:gd name="connsiteY1118" fmla="*/ 1258917 h 6857999"/>
              <a:gd name="connsiteX1119" fmla="*/ 1312618 w 12191999"/>
              <a:gd name="connsiteY1119" fmla="*/ 1286626 h 6857999"/>
              <a:gd name="connsiteX1120" fmla="*/ 1370906 w 12191999"/>
              <a:gd name="connsiteY1120" fmla="*/ 1314336 h 6857999"/>
              <a:gd name="connsiteX1121" fmla="*/ 1400051 w 12191999"/>
              <a:gd name="connsiteY1121" fmla="*/ 1342045 h 6857999"/>
              <a:gd name="connsiteX1122" fmla="*/ 1429195 w 12191999"/>
              <a:gd name="connsiteY1122" fmla="*/ 1360517 h 6857999"/>
              <a:gd name="connsiteX1123" fmla="*/ 1438909 w 12191999"/>
              <a:gd name="connsiteY1123" fmla="*/ 1397463 h 6857999"/>
              <a:gd name="connsiteX1124" fmla="*/ 1448624 w 12191999"/>
              <a:gd name="connsiteY1124" fmla="*/ 1619136 h 6857999"/>
              <a:gd name="connsiteX1125" fmla="*/ 1545771 w 12191999"/>
              <a:gd name="connsiteY1125" fmla="*/ 1766917 h 6857999"/>
              <a:gd name="connsiteX1126" fmla="*/ 1594345 w 12191999"/>
              <a:gd name="connsiteY1126" fmla="*/ 1822336 h 6857999"/>
              <a:gd name="connsiteX1127" fmla="*/ 1623490 w 12191999"/>
              <a:gd name="connsiteY1127" fmla="*/ 1896225 h 6857999"/>
              <a:gd name="connsiteX1128" fmla="*/ 1662349 w 12191999"/>
              <a:gd name="connsiteY1128" fmla="*/ 1951644 h 6857999"/>
              <a:gd name="connsiteX1129" fmla="*/ 1701208 w 12191999"/>
              <a:gd name="connsiteY1129" fmla="*/ 2025535 h 6857999"/>
              <a:gd name="connsiteX1130" fmla="*/ 1720638 w 12191999"/>
              <a:gd name="connsiteY1130" fmla="*/ 2090189 h 6857999"/>
              <a:gd name="connsiteX1131" fmla="*/ 1740065 w 12191999"/>
              <a:gd name="connsiteY1131" fmla="*/ 2117898 h 6857999"/>
              <a:gd name="connsiteX1132" fmla="*/ 1778925 w 12191999"/>
              <a:gd name="connsiteY1132" fmla="*/ 2182553 h 6857999"/>
              <a:gd name="connsiteX1133" fmla="*/ 1798355 w 12191999"/>
              <a:gd name="connsiteY1133" fmla="*/ 2210262 h 6857999"/>
              <a:gd name="connsiteX1134" fmla="*/ 1837213 w 12191999"/>
              <a:gd name="connsiteY1134" fmla="*/ 2237971 h 6857999"/>
              <a:gd name="connsiteX1135" fmla="*/ 1905215 w 12191999"/>
              <a:gd name="connsiteY1135" fmla="*/ 2311862 h 6857999"/>
              <a:gd name="connsiteX1136" fmla="*/ 1944076 w 12191999"/>
              <a:gd name="connsiteY1136" fmla="*/ 2330335 h 6857999"/>
              <a:gd name="connsiteX1137" fmla="*/ 1992650 w 12191999"/>
              <a:gd name="connsiteY1137" fmla="*/ 2330335 h 6857999"/>
              <a:gd name="connsiteX1138" fmla="*/ 1769211 w 12191999"/>
              <a:gd name="connsiteY1138" fmla="*/ 1970116 h 6857999"/>
              <a:gd name="connsiteX1139" fmla="*/ 2109226 w 12191999"/>
              <a:gd name="connsiteY1139" fmla="*/ 2330335 h 6857999"/>
              <a:gd name="connsiteX1140" fmla="*/ 2089797 w 12191999"/>
              <a:gd name="connsiteY1140" fmla="*/ 2450407 h 6857999"/>
              <a:gd name="connsiteX1141" fmla="*/ 2157799 w 12191999"/>
              <a:gd name="connsiteY1141" fmla="*/ 2524298 h 6857999"/>
              <a:gd name="connsiteX1142" fmla="*/ 2235518 w 12191999"/>
              <a:gd name="connsiteY1142" fmla="*/ 2552007 h 6857999"/>
              <a:gd name="connsiteX1143" fmla="*/ 2342379 w 12191999"/>
              <a:gd name="connsiteY1143" fmla="*/ 2579716 h 6857999"/>
              <a:gd name="connsiteX1144" fmla="*/ 2381237 w 12191999"/>
              <a:gd name="connsiteY1144" fmla="*/ 2607425 h 6857999"/>
              <a:gd name="connsiteX1145" fmla="*/ 2497816 w 12191999"/>
              <a:gd name="connsiteY1145" fmla="*/ 2662844 h 6857999"/>
              <a:gd name="connsiteX1146" fmla="*/ 2630637 w 12191999"/>
              <a:gd name="connsiteY1146" fmla="*/ 2764870 h 6857999"/>
              <a:gd name="connsiteX1147" fmla="*/ 2628419 w 12191999"/>
              <a:gd name="connsiteY1147" fmla="*/ 2764512 h 6857999"/>
              <a:gd name="connsiteX1148" fmla="*/ 2628375 w 12191999"/>
              <a:gd name="connsiteY1148" fmla="*/ 2764495 h 6857999"/>
              <a:gd name="connsiteX1149" fmla="*/ 2612030 w 12191999"/>
              <a:gd name="connsiteY1149" fmla="*/ 2759625 h 6857999"/>
              <a:gd name="connsiteX1150" fmla="*/ 2619205 w 12191999"/>
              <a:gd name="connsiteY1150" fmla="*/ 2763025 h 6857999"/>
              <a:gd name="connsiteX1151" fmla="*/ 2628419 w 12191999"/>
              <a:gd name="connsiteY1151" fmla="*/ 2764512 h 6857999"/>
              <a:gd name="connsiteX1152" fmla="*/ 2651386 w 12191999"/>
              <a:gd name="connsiteY1152" fmla="*/ 2773100 h 6857999"/>
              <a:gd name="connsiteX1153" fmla="*/ 2739136 w 12191999"/>
              <a:gd name="connsiteY1153" fmla="*/ 2808793 h 6857999"/>
              <a:gd name="connsiteX1154" fmla="*/ 2768528 w 12191999"/>
              <a:gd name="connsiteY1154" fmla="*/ 2821278 h 6857999"/>
              <a:gd name="connsiteX1155" fmla="*/ 2768806 w 12191999"/>
              <a:gd name="connsiteY1155" fmla="*/ 2821962 h 6857999"/>
              <a:gd name="connsiteX1156" fmla="*/ 2778691 w 12191999"/>
              <a:gd name="connsiteY1156" fmla="*/ 2832735 h 6857999"/>
              <a:gd name="connsiteX1157" fmla="*/ 2790713 w 12191999"/>
              <a:gd name="connsiteY1157" fmla="*/ 2846070 h 6857999"/>
              <a:gd name="connsiteX1158" fmla="*/ 2802735 w 12191999"/>
              <a:gd name="connsiteY1158" fmla="*/ 2861310 h 6857999"/>
              <a:gd name="connsiteX1159" fmla="*/ 2806743 w 12191999"/>
              <a:gd name="connsiteY1159" fmla="*/ 2867025 h 6857999"/>
              <a:gd name="connsiteX1160" fmla="*/ 2812753 w 12191999"/>
              <a:gd name="connsiteY1160" fmla="*/ 2874645 h 6857999"/>
              <a:gd name="connsiteX1161" fmla="*/ 2816761 w 12191999"/>
              <a:gd name="connsiteY1161" fmla="*/ 2880360 h 6857999"/>
              <a:gd name="connsiteX1162" fmla="*/ 2822772 w 12191999"/>
              <a:gd name="connsiteY1162" fmla="*/ 2886075 h 6857999"/>
              <a:gd name="connsiteX1163" fmla="*/ 2828783 w 12191999"/>
              <a:gd name="connsiteY1163" fmla="*/ 2895600 h 6857999"/>
              <a:gd name="connsiteX1164" fmla="*/ 2836798 w 12191999"/>
              <a:gd name="connsiteY1164" fmla="*/ 2899410 h 6857999"/>
              <a:gd name="connsiteX1165" fmla="*/ 2848819 w 12191999"/>
              <a:gd name="connsiteY1165" fmla="*/ 2912745 h 6857999"/>
              <a:gd name="connsiteX1166" fmla="*/ 2854830 w 12191999"/>
              <a:gd name="connsiteY1166" fmla="*/ 2916555 h 6857999"/>
              <a:gd name="connsiteX1167" fmla="*/ 2866852 w 12191999"/>
              <a:gd name="connsiteY1167" fmla="*/ 2929890 h 6857999"/>
              <a:gd name="connsiteX1168" fmla="*/ 2878875 w 12191999"/>
              <a:gd name="connsiteY1168" fmla="*/ 2939415 h 6857999"/>
              <a:gd name="connsiteX1169" fmla="*/ 2890896 w 12191999"/>
              <a:gd name="connsiteY1169" fmla="*/ 2954655 h 6857999"/>
              <a:gd name="connsiteX1170" fmla="*/ 2898911 w 12191999"/>
              <a:gd name="connsiteY1170" fmla="*/ 2962275 h 6857999"/>
              <a:gd name="connsiteX1171" fmla="*/ 2902918 w 12191999"/>
              <a:gd name="connsiteY1171" fmla="*/ 2967990 h 6857999"/>
              <a:gd name="connsiteX1172" fmla="*/ 2914940 w 12191999"/>
              <a:gd name="connsiteY1172" fmla="*/ 2979420 h 6857999"/>
              <a:gd name="connsiteX1173" fmla="*/ 2916944 w 12191999"/>
              <a:gd name="connsiteY1173" fmla="*/ 2987040 h 6857999"/>
              <a:gd name="connsiteX1174" fmla="*/ 2928966 w 12191999"/>
              <a:gd name="connsiteY1174" fmla="*/ 2998470 h 6857999"/>
              <a:gd name="connsiteX1175" fmla="*/ 2934977 w 12191999"/>
              <a:gd name="connsiteY1175" fmla="*/ 3009900 h 6857999"/>
              <a:gd name="connsiteX1176" fmla="*/ 2942993 w 12191999"/>
              <a:gd name="connsiteY1176" fmla="*/ 3015615 h 6857999"/>
              <a:gd name="connsiteX1177" fmla="*/ 2949003 w 12191999"/>
              <a:gd name="connsiteY1177" fmla="*/ 3023235 h 6857999"/>
              <a:gd name="connsiteX1178" fmla="*/ 2953011 w 12191999"/>
              <a:gd name="connsiteY1178" fmla="*/ 3028950 h 6857999"/>
              <a:gd name="connsiteX1179" fmla="*/ 2955014 w 12191999"/>
              <a:gd name="connsiteY1179" fmla="*/ 3034665 h 6857999"/>
              <a:gd name="connsiteX1180" fmla="*/ 2963028 w 12191999"/>
              <a:gd name="connsiteY1180" fmla="*/ 3042285 h 6857999"/>
              <a:gd name="connsiteX1181" fmla="*/ 2965033 w 12191999"/>
              <a:gd name="connsiteY1181" fmla="*/ 3049905 h 6857999"/>
              <a:gd name="connsiteX1182" fmla="*/ 2977054 w 12191999"/>
              <a:gd name="connsiteY1182" fmla="*/ 3070860 h 6857999"/>
              <a:gd name="connsiteX1183" fmla="*/ 2985069 w 12191999"/>
              <a:gd name="connsiteY1183" fmla="*/ 3088005 h 6857999"/>
              <a:gd name="connsiteX1184" fmla="*/ 2989076 w 12191999"/>
              <a:gd name="connsiteY1184" fmla="*/ 3099435 h 6857999"/>
              <a:gd name="connsiteX1185" fmla="*/ 2996102 w 12191999"/>
              <a:gd name="connsiteY1185" fmla="*/ 3106115 h 6857999"/>
              <a:gd name="connsiteX1186" fmla="*/ 3000552 w 12191999"/>
              <a:gd name="connsiteY1186" fmla="*/ 3120489 h 6857999"/>
              <a:gd name="connsiteX1187" fmla="*/ 3008091 w 12191999"/>
              <a:gd name="connsiteY1187" fmla="*/ 3134551 h 6857999"/>
              <a:gd name="connsiteX1188" fmla="*/ 3009112 w 12191999"/>
              <a:gd name="connsiteY1188" fmla="*/ 3141345 h 6857999"/>
              <a:gd name="connsiteX1189" fmla="*/ 3013120 w 12191999"/>
              <a:gd name="connsiteY1189" fmla="*/ 3147060 h 6857999"/>
              <a:gd name="connsiteX1190" fmla="*/ 3017128 w 12191999"/>
              <a:gd name="connsiteY1190" fmla="*/ 3156585 h 6857999"/>
              <a:gd name="connsiteX1191" fmla="*/ 3018138 w 12191999"/>
              <a:gd name="connsiteY1191" fmla="*/ 3159383 h 6857999"/>
              <a:gd name="connsiteX1192" fmla="*/ 3002981 w 12191999"/>
              <a:gd name="connsiteY1192" fmla="*/ 3217025 h 6857999"/>
              <a:gd name="connsiteX1193" fmla="*/ 2983551 w 12191999"/>
              <a:gd name="connsiteY1193" fmla="*/ 3309389 h 6857999"/>
              <a:gd name="connsiteX1194" fmla="*/ 2993265 w 12191999"/>
              <a:gd name="connsiteY1194" fmla="*/ 3512589 h 6857999"/>
              <a:gd name="connsiteX1195" fmla="*/ 3022409 w 12191999"/>
              <a:gd name="connsiteY1195" fmla="*/ 3549535 h 6857999"/>
              <a:gd name="connsiteX1196" fmla="*/ 3041839 w 12191999"/>
              <a:gd name="connsiteY1196" fmla="*/ 3577244 h 6857999"/>
              <a:gd name="connsiteX1197" fmla="*/ 3061270 w 12191999"/>
              <a:gd name="connsiteY1197" fmla="*/ 3614189 h 6857999"/>
              <a:gd name="connsiteX1198" fmla="*/ 3119557 w 12191999"/>
              <a:gd name="connsiteY1198" fmla="*/ 3669607 h 6857999"/>
              <a:gd name="connsiteX1199" fmla="*/ 3129271 w 12191999"/>
              <a:gd name="connsiteY1199" fmla="*/ 3697316 h 6857999"/>
              <a:gd name="connsiteX1200" fmla="*/ 3187560 w 12191999"/>
              <a:gd name="connsiteY1200" fmla="*/ 3761971 h 6857999"/>
              <a:gd name="connsiteX1201" fmla="*/ 3207726 w 12191999"/>
              <a:gd name="connsiteY1201" fmla="*/ 3790249 h 6857999"/>
              <a:gd name="connsiteX1202" fmla="*/ 3202795 w 12191999"/>
              <a:gd name="connsiteY1202" fmla="*/ 3786111 h 6857999"/>
              <a:gd name="connsiteX1203" fmla="*/ 3197891 w 12191999"/>
              <a:gd name="connsiteY1203" fmla="*/ 3781566 h 6857999"/>
              <a:gd name="connsiteX1204" fmla="*/ 3195606 w 12191999"/>
              <a:gd name="connsiteY1204" fmla="*/ 3779644 h 6857999"/>
              <a:gd name="connsiteX1205" fmla="*/ 3200664 w 12191999"/>
              <a:gd name="connsiteY1205" fmla="*/ 3784323 h 6857999"/>
              <a:gd name="connsiteX1206" fmla="*/ 3202795 w 12191999"/>
              <a:gd name="connsiteY1206" fmla="*/ 3786111 h 6857999"/>
              <a:gd name="connsiteX1207" fmla="*/ 3212859 w 12191999"/>
              <a:gd name="connsiteY1207" fmla="*/ 3795441 h 6857999"/>
              <a:gd name="connsiteX1208" fmla="*/ 3245849 w 12191999"/>
              <a:gd name="connsiteY1208" fmla="*/ 3826625 h 6857999"/>
              <a:gd name="connsiteX1209" fmla="*/ 3284708 w 12191999"/>
              <a:gd name="connsiteY1209" fmla="*/ 3900516 h 6857999"/>
              <a:gd name="connsiteX1210" fmla="*/ 3304137 w 12191999"/>
              <a:gd name="connsiteY1210" fmla="*/ 3965171 h 6857999"/>
              <a:gd name="connsiteX1211" fmla="*/ 3294421 w 12191999"/>
              <a:gd name="connsiteY1211" fmla="*/ 4630189 h 6857999"/>
              <a:gd name="connsiteX1212" fmla="*/ 3274993 w 12191999"/>
              <a:gd name="connsiteY1212" fmla="*/ 4685607 h 6857999"/>
              <a:gd name="connsiteX1213" fmla="*/ 3245849 w 12191999"/>
              <a:gd name="connsiteY1213" fmla="*/ 4741025 h 6857999"/>
              <a:gd name="connsiteX1214" fmla="*/ 3206989 w 12191999"/>
              <a:gd name="connsiteY1214" fmla="*/ 4898044 h 6857999"/>
              <a:gd name="connsiteX1215" fmla="*/ 3187560 w 12191999"/>
              <a:gd name="connsiteY1215" fmla="*/ 4925753 h 6857999"/>
              <a:gd name="connsiteX1216" fmla="*/ 3197275 w 12191999"/>
              <a:gd name="connsiteY1216" fmla="*/ 5045825 h 6857999"/>
              <a:gd name="connsiteX1217" fmla="*/ 3255563 w 12191999"/>
              <a:gd name="connsiteY1217" fmla="*/ 5110480 h 6857999"/>
              <a:gd name="connsiteX1218" fmla="*/ 3294421 w 12191999"/>
              <a:gd name="connsiteY1218" fmla="*/ 5165898 h 6857999"/>
              <a:gd name="connsiteX1219" fmla="*/ 3304137 w 12191999"/>
              <a:gd name="connsiteY1219" fmla="*/ 5193607 h 6857999"/>
              <a:gd name="connsiteX1220" fmla="*/ 3333282 w 12191999"/>
              <a:gd name="connsiteY1220" fmla="*/ 5212080 h 6857999"/>
              <a:gd name="connsiteX1221" fmla="*/ 3342995 w 12191999"/>
              <a:gd name="connsiteY1221" fmla="*/ 5239789 h 6857999"/>
              <a:gd name="connsiteX1222" fmla="*/ 3372139 w 12191999"/>
              <a:gd name="connsiteY1222" fmla="*/ 5258262 h 6857999"/>
              <a:gd name="connsiteX1223" fmla="*/ 3410999 w 12191999"/>
              <a:gd name="connsiteY1223" fmla="*/ 5285971 h 6857999"/>
              <a:gd name="connsiteX1224" fmla="*/ 3498431 w 12191999"/>
              <a:gd name="connsiteY1224" fmla="*/ 5276735 h 6857999"/>
              <a:gd name="connsiteX1225" fmla="*/ 3479001 w 12191999"/>
              <a:gd name="connsiteY1225" fmla="*/ 5230553 h 6857999"/>
              <a:gd name="connsiteX1226" fmla="*/ 3459572 w 12191999"/>
              <a:gd name="connsiteY1226" fmla="*/ 5193607 h 6857999"/>
              <a:gd name="connsiteX1227" fmla="*/ 3410999 w 12191999"/>
              <a:gd name="connsiteY1227" fmla="*/ 5138189 h 6857999"/>
              <a:gd name="connsiteX1228" fmla="*/ 3391569 w 12191999"/>
              <a:gd name="connsiteY1228" fmla="*/ 5092007 h 6857999"/>
              <a:gd name="connsiteX1229" fmla="*/ 3362425 w 12191999"/>
              <a:gd name="connsiteY1229" fmla="*/ 5027353 h 6857999"/>
              <a:gd name="connsiteX1230" fmla="*/ 3372139 w 12191999"/>
              <a:gd name="connsiteY1230" fmla="*/ 4981171 h 6857999"/>
              <a:gd name="connsiteX1231" fmla="*/ 3410999 w 12191999"/>
              <a:gd name="connsiteY1231" fmla="*/ 4962698 h 6857999"/>
              <a:gd name="connsiteX1232" fmla="*/ 3498431 w 12191999"/>
              <a:gd name="connsiteY1232" fmla="*/ 4944225 h 6857999"/>
              <a:gd name="connsiteX1233" fmla="*/ 3469287 w 12191999"/>
              <a:gd name="connsiteY1233" fmla="*/ 4925753 h 6857999"/>
              <a:gd name="connsiteX1234" fmla="*/ 3440143 w 12191999"/>
              <a:gd name="connsiteY1234" fmla="*/ 4851862 h 6857999"/>
              <a:gd name="connsiteX1235" fmla="*/ 3449857 w 12191999"/>
              <a:gd name="connsiteY1235" fmla="*/ 4814916 h 6857999"/>
              <a:gd name="connsiteX1236" fmla="*/ 3566434 w 12191999"/>
              <a:gd name="connsiteY1236" fmla="*/ 4787207 h 6857999"/>
              <a:gd name="connsiteX1237" fmla="*/ 3595579 w 12191999"/>
              <a:gd name="connsiteY1237" fmla="*/ 4759498 h 6857999"/>
              <a:gd name="connsiteX1238" fmla="*/ 3547005 w 12191999"/>
              <a:gd name="connsiteY1238" fmla="*/ 4722553 h 6857999"/>
              <a:gd name="connsiteX1239" fmla="*/ 3508145 w 12191999"/>
              <a:gd name="connsiteY1239" fmla="*/ 4685607 h 6857999"/>
              <a:gd name="connsiteX1240" fmla="*/ 3517861 w 12191999"/>
              <a:gd name="connsiteY1240" fmla="*/ 4657898 h 6857999"/>
              <a:gd name="connsiteX1241" fmla="*/ 3692725 w 12191999"/>
              <a:gd name="connsiteY1241" fmla="*/ 4648662 h 6857999"/>
              <a:gd name="connsiteX1242" fmla="*/ 3702440 w 12191999"/>
              <a:gd name="connsiteY1242" fmla="*/ 4620953 h 6857999"/>
              <a:gd name="connsiteX1243" fmla="*/ 3721869 w 12191999"/>
              <a:gd name="connsiteY1243" fmla="*/ 4593244 h 6857999"/>
              <a:gd name="connsiteX1244" fmla="*/ 3731586 w 12191999"/>
              <a:gd name="connsiteY1244" fmla="*/ 4500880 h 6857999"/>
              <a:gd name="connsiteX1245" fmla="*/ 3760729 w 12191999"/>
              <a:gd name="connsiteY1245" fmla="*/ 4482407 h 6857999"/>
              <a:gd name="connsiteX1246" fmla="*/ 3887020 w 12191999"/>
              <a:gd name="connsiteY1246" fmla="*/ 4473171 h 6857999"/>
              <a:gd name="connsiteX1247" fmla="*/ 3916163 w 12191999"/>
              <a:gd name="connsiteY1247" fmla="*/ 4408516 h 6857999"/>
              <a:gd name="connsiteX1248" fmla="*/ 3974453 w 12191999"/>
              <a:gd name="connsiteY1248" fmla="*/ 4399280 h 6857999"/>
              <a:gd name="connsiteX1249" fmla="*/ 3984166 w 12191999"/>
              <a:gd name="connsiteY1249" fmla="*/ 4371571 h 6857999"/>
              <a:gd name="connsiteX1250" fmla="*/ 4042454 w 12191999"/>
              <a:gd name="connsiteY1250" fmla="*/ 4297680 h 6857999"/>
              <a:gd name="connsiteX1251" fmla="*/ 4061884 w 12191999"/>
              <a:gd name="connsiteY1251" fmla="*/ 4242262 h 6857999"/>
              <a:gd name="connsiteX1252" fmla="*/ 4081314 w 12191999"/>
              <a:gd name="connsiteY1252" fmla="*/ 4214553 h 6857999"/>
              <a:gd name="connsiteX1253" fmla="*/ 4100743 w 12191999"/>
              <a:gd name="connsiteY1253" fmla="*/ 4029825 h 6857999"/>
              <a:gd name="connsiteX1254" fmla="*/ 4129887 w 12191999"/>
              <a:gd name="connsiteY1254" fmla="*/ 4002116 h 6857999"/>
              <a:gd name="connsiteX1255" fmla="*/ 4236750 w 12191999"/>
              <a:gd name="connsiteY1255" fmla="*/ 3992880 h 6857999"/>
              <a:gd name="connsiteX1256" fmla="*/ 4275608 w 12191999"/>
              <a:gd name="connsiteY1256" fmla="*/ 3955935 h 6857999"/>
              <a:gd name="connsiteX1257" fmla="*/ 4314468 w 12191999"/>
              <a:gd name="connsiteY1257" fmla="*/ 3946698 h 6857999"/>
              <a:gd name="connsiteX1258" fmla="*/ 4431043 w 12191999"/>
              <a:gd name="connsiteY1258" fmla="*/ 3928225 h 6857999"/>
              <a:gd name="connsiteX1259" fmla="*/ 4469902 w 12191999"/>
              <a:gd name="connsiteY1259" fmla="*/ 3891280 h 6857999"/>
              <a:gd name="connsiteX1260" fmla="*/ 4450473 w 12191999"/>
              <a:gd name="connsiteY1260" fmla="*/ 3678844 h 6857999"/>
              <a:gd name="connsiteX1261" fmla="*/ 4460187 w 12191999"/>
              <a:gd name="connsiteY1261" fmla="*/ 3577244 h 6857999"/>
              <a:gd name="connsiteX1262" fmla="*/ 4499047 w 12191999"/>
              <a:gd name="connsiteY1262" fmla="*/ 3568007 h 6857999"/>
              <a:gd name="connsiteX1263" fmla="*/ 4531575 w 12191999"/>
              <a:gd name="connsiteY1263" fmla="*/ 3548605 h 6857999"/>
              <a:gd name="connsiteX1264" fmla="*/ 4523114 w 12191999"/>
              <a:gd name="connsiteY1264" fmla="*/ 3551025 h 6857999"/>
              <a:gd name="connsiteX1265" fmla="*/ 4524975 w 12191999"/>
              <a:gd name="connsiteY1265" fmla="*/ 3550462 h 6857999"/>
              <a:gd name="connsiteX1266" fmla="*/ 4557336 w 12191999"/>
              <a:gd name="connsiteY1266" fmla="*/ 3540298 h 6857999"/>
              <a:gd name="connsiteX1267" fmla="*/ 4596193 w 12191999"/>
              <a:gd name="connsiteY1267" fmla="*/ 3503353 h 6857999"/>
              <a:gd name="connsiteX1268" fmla="*/ 4615623 w 12191999"/>
              <a:gd name="connsiteY1268" fmla="*/ 3355571 h 6857999"/>
              <a:gd name="connsiteX1269" fmla="*/ 4567050 w 12191999"/>
              <a:gd name="connsiteY1269" fmla="*/ 3346335 h 6857999"/>
              <a:gd name="connsiteX1270" fmla="*/ 4537905 w 12191999"/>
              <a:gd name="connsiteY1270" fmla="*/ 3337098 h 6857999"/>
              <a:gd name="connsiteX1271" fmla="*/ 4499047 w 12191999"/>
              <a:gd name="connsiteY1271" fmla="*/ 3327862 h 6857999"/>
              <a:gd name="connsiteX1272" fmla="*/ 4469902 w 12191999"/>
              <a:gd name="connsiteY1272" fmla="*/ 3309389 h 6857999"/>
              <a:gd name="connsiteX1273" fmla="*/ 4411614 w 12191999"/>
              <a:gd name="connsiteY1273" fmla="*/ 3290916 h 6857999"/>
              <a:gd name="connsiteX1274" fmla="*/ 4353325 w 12191999"/>
              <a:gd name="connsiteY1274" fmla="*/ 3253971 h 6857999"/>
              <a:gd name="connsiteX1275" fmla="*/ 4324182 w 12191999"/>
              <a:gd name="connsiteY1275" fmla="*/ 3226262 h 6857999"/>
              <a:gd name="connsiteX1276" fmla="*/ 4275608 w 12191999"/>
              <a:gd name="connsiteY1276" fmla="*/ 3217025 h 6857999"/>
              <a:gd name="connsiteX1277" fmla="*/ 4246464 w 12191999"/>
              <a:gd name="connsiteY1277" fmla="*/ 3198553 h 6857999"/>
              <a:gd name="connsiteX1278" fmla="*/ 4207605 w 12191999"/>
              <a:gd name="connsiteY1278" fmla="*/ 3189316 h 6857999"/>
              <a:gd name="connsiteX1279" fmla="*/ 4081314 w 12191999"/>
              <a:gd name="connsiteY1279" fmla="*/ 3170844 h 6857999"/>
              <a:gd name="connsiteX1280" fmla="*/ 4042454 w 12191999"/>
              <a:gd name="connsiteY1280" fmla="*/ 3161607 h 6857999"/>
              <a:gd name="connsiteX1281" fmla="*/ 4023026 w 12191999"/>
              <a:gd name="connsiteY1281" fmla="*/ 3106189 h 6857999"/>
              <a:gd name="connsiteX1282" fmla="*/ 3974453 w 12191999"/>
              <a:gd name="connsiteY1282" fmla="*/ 3041535 h 6857999"/>
              <a:gd name="connsiteX1283" fmla="*/ 3955022 w 12191999"/>
              <a:gd name="connsiteY1283" fmla="*/ 2958407 h 6857999"/>
              <a:gd name="connsiteX1284" fmla="*/ 3916163 w 12191999"/>
              <a:gd name="connsiteY1284" fmla="*/ 2949171 h 6857999"/>
              <a:gd name="connsiteX1285" fmla="*/ 3789873 w 12191999"/>
              <a:gd name="connsiteY1285" fmla="*/ 2939935 h 6857999"/>
              <a:gd name="connsiteX1286" fmla="*/ 3731586 w 12191999"/>
              <a:gd name="connsiteY1286" fmla="*/ 2838335 h 6857999"/>
              <a:gd name="connsiteX1287" fmla="*/ 3702440 w 12191999"/>
              <a:gd name="connsiteY1287" fmla="*/ 2819862 h 6857999"/>
              <a:gd name="connsiteX1288" fmla="*/ 3566434 w 12191999"/>
              <a:gd name="connsiteY1288" fmla="*/ 2810625 h 6857999"/>
              <a:gd name="connsiteX1289" fmla="*/ 3459572 w 12191999"/>
              <a:gd name="connsiteY1289" fmla="*/ 2782916 h 6857999"/>
              <a:gd name="connsiteX1290" fmla="*/ 3430428 w 12191999"/>
              <a:gd name="connsiteY1290" fmla="*/ 2764444 h 6857999"/>
              <a:gd name="connsiteX1291" fmla="*/ 3401283 w 12191999"/>
              <a:gd name="connsiteY1291" fmla="*/ 2755207 h 6857999"/>
              <a:gd name="connsiteX1292" fmla="*/ 3342995 w 12191999"/>
              <a:gd name="connsiteY1292" fmla="*/ 2699789 h 6857999"/>
              <a:gd name="connsiteX1293" fmla="*/ 3138987 w 12191999"/>
              <a:gd name="connsiteY1293" fmla="*/ 2745971 h 6857999"/>
              <a:gd name="connsiteX1294" fmla="*/ 3119557 w 12191999"/>
              <a:gd name="connsiteY1294" fmla="*/ 2773680 h 6857999"/>
              <a:gd name="connsiteX1295" fmla="*/ 3109843 w 12191999"/>
              <a:gd name="connsiteY1295" fmla="*/ 2801389 h 6857999"/>
              <a:gd name="connsiteX1296" fmla="*/ 3070983 w 12191999"/>
              <a:gd name="connsiteY1296" fmla="*/ 2810625 h 6857999"/>
              <a:gd name="connsiteX1297" fmla="*/ 3041839 w 12191999"/>
              <a:gd name="connsiteY1297" fmla="*/ 2819862 h 6857999"/>
              <a:gd name="connsiteX1298" fmla="*/ 2944691 w 12191999"/>
              <a:gd name="connsiteY1298" fmla="*/ 2801389 h 6857999"/>
              <a:gd name="connsiteX1299" fmla="*/ 2896118 w 12191999"/>
              <a:gd name="connsiteY1299" fmla="*/ 2727498 h 6857999"/>
              <a:gd name="connsiteX1300" fmla="*/ 2866973 w 12191999"/>
              <a:gd name="connsiteY1300" fmla="*/ 2662844 h 6857999"/>
              <a:gd name="connsiteX1301" fmla="*/ 2876689 w 12191999"/>
              <a:gd name="connsiteY1301" fmla="*/ 2570480 h 6857999"/>
              <a:gd name="connsiteX1302" fmla="*/ 2886403 w 12191999"/>
              <a:gd name="connsiteY1302" fmla="*/ 2542771 h 6857999"/>
              <a:gd name="connsiteX1303" fmla="*/ 2847545 w 12191999"/>
              <a:gd name="connsiteY1303" fmla="*/ 2524298 h 6857999"/>
              <a:gd name="connsiteX1304" fmla="*/ 2818402 w 12191999"/>
              <a:gd name="connsiteY1304" fmla="*/ 2505825 h 6857999"/>
              <a:gd name="connsiteX1305" fmla="*/ 2760111 w 12191999"/>
              <a:gd name="connsiteY1305" fmla="*/ 2450407 h 6857999"/>
              <a:gd name="connsiteX1306" fmla="*/ 2750397 w 12191999"/>
              <a:gd name="connsiteY1306" fmla="*/ 2422698 h 6857999"/>
              <a:gd name="connsiteX1307" fmla="*/ 2740683 w 12191999"/>
              <a:gd name="connsiteY1307" fmla="*/ 2367280 h 6857999"/>
              <a:gd name="connsiteX1308" fmla="*/ 2692109 w 12191999"/>
              <a:gd name="connsiteY1308" fmla="*/ 2376516 h 6857999"/>
              <a:gd name="connsiteX1309" fmla="*/ 2633821 w 12191999"/>
              <a:gd name="connsiteY1309" fmla="*/ 2385753 h 6857999"/>
              <a:gd name="connsiteX1310" fmla="*/ 2614391 w 12191999"/>
              <a:gd name="connsiteY1310" fmla="*/ 2413462 h 6857999"/>
              <a:gd name="connsiteX1311" fmla="*/ 2585247 w 12191999"/>
              <a:gd name="connsiteY1311" fmla="*/ 2478116 h 6857999"/>
              <a:gd name="connsiteX1312" fmla="*/ 2420097 w 12191999"/>
              <a:gd name="connsiteY1312" fmla="*/ 2459644 h 6857999"/>
              <a:gd name="connsiteX1313" fmla="*/ 2410383 w 12191999"/>
              <a:gd name="connsiteY1313" fmla="*/ 2431935 h 6857999"/>
              <a:gd name="connsiteX1314" fmla="*/ 2420097 w 12191999"/>
              <a:gd name="connsiteY1314" fmla="*/ 2182553 h 6857999"/>
              <a:gd name="connsiteX1315" fmla="*/ 2458956 w 12191999"/>
              <a:gd name="connsiteY1315" fmla="*/ 2127135 h 6857999"/>
              <a:gd name="connsiteX1316" fmla="*/ 2497816 w 12191999"/>
              <a:gd name="connsiteY1316" fmla="*/ 2090189 h 6857999"/>
              <a:gd name="connsiteX1317" fmla="*/ 2507530 w 12191999"/>
              <a:gd name="connsiteY1317" fmla="*/ 2044007 h 6857999"/>
              <a:gd name="connsiteX1318" fmla="*/ 2575533 w 12191999"/>
              <a:gd name="connsiteY1318" fmla="*/ 1997825 h 6857999"/>
              <a:gd name="connsiteX1319" fmla="*/ 2643535 w 12191999"/>
              <a:gd name="connsiteY1319" fmla="*/ 2007062 h 6857999"/>
              <a:gd name="connsiteX1320" fmla="*/ 2740683 w 12191999"/>
              <a:gd name="connsiteY1320" fmla="*/ 2016298 h 6857999"/>
              <a:gd name="connsiteX1321" fmla="*/ 2847545 w 12191999"/>
              <a:gd name="connsiteY1321" fmla="*/ 2044007 h 6857999"/>
              <a:gd name="connsiteX1322" fmla="*/ 2896118 w 12191999"/>
              <a:gd name="connsiteY1322" fmla="*/ 2090189 h 6857999"/>
              <a:gd name="connsiteX1323" fmla="*/ 2964121 w 12191999"/>
              <a:gd name="connsiteY1323" fmla="*/ 2154844 h 6857999"/>
              <a:gd name="connsiteX1324" fmla="*/ 2993265 w 12191999"/>
              <a:gd name="connsiteY1324" fmla="*/ 2210262 h 6857999"/>
              <a:gd name="connsiteX1325" fmla="*/ 3032125 w 12191999"/>
              <a:gd name="connsiteY1325" fmla="*/ 2228735 h 6857999"/>
              <a:gd name="connsiteX1326" fmla="*/ 3012695 w 12191999"/>
              <a:gd name="connsiteY1326" fmla="*/ 2053244 h 6857999"/>
              <a:gd name="connsiteX1327" fmla="*/ 2993265 w 12191999"/>
              <a:gd name="connsiteY1327" fmla="*/ 2025535 h 6857999"/>
              <a:gd name="connsiteX1328" fmla="*/ 3002981 w 12191999"/>
              <a:gd name="connsiteY1328" fmla="*/ 1886989 h 6857999"/>
              <a:gd name="connsiteX1329" fmla="*/ 3041839 w 12191999"/>
              <a:gd name="connsiteY1329" fmla="*/ 1905462 h 6857999"/>
              <a:gd name="connsiteX1330" fmla="*/ 3138987 w 12191999"/>
              <a:gd name="connsiteY1330" fmla="*/ 1896225 h 6857999"/>
              <a:gd name="connsiteX1331" fmla="*/ 3158415 w 12191999"/>
              <a:gd name="connsiteY1331" fmla="*/ 1868516 h 6857999"/>
              <a:gd name="connsiteX1332" fmla="*/ 3187560 w 12191999"/>
              <a:gd name="connsiteY1332" fmla="*/ 1850044 h 6857999"/>
              <a:gd name="connsiteX1333" fmla="*/ 3206989 w 12191999"/>
              <a:gd name="connsiteY1333" fmla="*/ 1646845 h 6857999"/>
              <a:gd name="connsiteX1334" fmla="*/ 3333282 w 12191999"/>
              <a:gd name="connsiteY1334" fmla="*/ 1637608 h 6857999"/>
              <a:gd name="connsiteX1335" fmla="*/ 3352711 w 12191999"/>
              <a:gd name="connsiteY1335" fmla="*/ 1609899 h 6857999"/>
              <a:gd name="connsiteX1336" fmla="*/ 3372139 w 12191999"/>
              <a:gd name="connsiteY1336" fmla="*/ 1554481 h 6857999"/>
              <a:gd name="connsiteX1337" fmla="*/ 3420713 w 12191999"/>
              <a:gd name="connsiteY1337" fmla="*/ 1499063 h 6857999"/>
              <a:gd name="connsiteX1338" fmla="*/ 3449857 w 12191999"/>
              <a:gd name="connsiteY1338" fmla="*/ 1489826 h 6857999"/>
              <a:gd name="connsiteX1339" fmla="*/ 3537290 w 12191999"/>
              <a:gd name="connsiteY1339" fmla="*/ 1480590 h 6857999"/>
              <a:gd name="connsiteX1340" fmla="*/ 3576149 w 12191999"/>
              <a:gd name="connsiteY1340" fmla="*/ 1471354 h 6857999"/>
              <a:gd name="connsiteX1341" fmla="*/ 3751014 w 12191999"/>
              <a:gd name="connsiteY1341" fmla="*/ 1462117 h 6857999"/>
              <a:gd name="connsiteX1342" fmla="*/ 3741299 w 12191999"/>
              <a:gd name="connsiteY1342" fmla="*/ 1397463 h 6857999"/>
              <a:gd name="connsiteX1343" fmla="*/ 3595579 w 12191999"/>
              <a:gd name="connsiteY1343" fmla="*/ 1360517 h 6857999"/>
              <a:gd name="connsiteX1344" fmla="*/ 3605293 w 12191999"/>
              <a:gd name="connsiteY1344" fmla="*/ 1286626 h 6857999"/>
              <a:gd name="connsiteX1345" fmla="*/ 3634437 w 12191999"/>
              <a:gd name="connsiteY1345" fmla="*/ 1277390 h 6857999"/>
              <a:gd name="connsiteX1346" fmla="*/ 3741299 w 12191999"/>
              <a:gd name="connsiteY1346" fmla="*/ 1268154 h 6857999"/>
              <a:gd name="connsiteX1347" fmla="*/ 3770443 w 12191999"/>
              <a:gd name="connsiteY1347" fmla="*/ 1249681 h 6857999"/>
              <a:gd name="connsiteX1348" fmla="*/ 3780159 w 12191999"/>
              <a:gd name="connsiteY1348" fmla="*/ 1332808 h 6857999"/>
              <a:gd name="connsiteX1349" fmla="*/ 3789873 w 12191999"/>
              <a:gd name="connsiteY1349" fmla="*/ 1360517 h 6857999"/>
              <a:gd name="connsiteX1350" fmla="*/ 3799587 w 12191999"/>
              <a:gd name="connsiteY1350" fmla="*/ 1397463 h 6857999"/>
              <a:gd name="connsiteX1351" fmla="*/ 3838447 w 12191999"/>
              <a:gd name="connsiteY1351" fmla="*/ 1415936 h 6857999"/>
              <a:gd name="connsiteX1352" fmla="*/ 3925878 w 12191999"/>
              <a:gd name="connsiteY1352" fmla="*/ 1406699 h 6857999"/>
              <a:gd name="connsiteX1353" fmla="*/ 3974453 w 12191999"/>
              <a:gd name="connsiteY1353" fmla="*/ 1388226 h 6857999"/>
              <a:gd name="connsiteX1354" fmla="*/ 4003596 w 12191999"/>
              <a:gd name="connsiteY1354" fmla="*/ 1378990 h 6857999"/>
              <a:gd name="connsiteX1355" fmla="*/ 3993881 w 12191999"/>
              <a:gd name="connsiteY1355" fmla="*/ 1286626 h 6857999"/>
              <a:gd name="connsiteX1356" fmla="*/ 3935592 w 12191999"/>
              <a:gd name="connsiteY1356" fmla="*/ 1268154 h 6857999"/>
              <a:gd name="connsiteX1357" fmla="*/ 3877304 w 12191999"/>
              <a:gd name="connsiteY1357" fmla="*/ 1240445 h 6857999"/>
              <a:gd name="connsiteX1358" fmla="*/ 3848160 w 12191999"/>
              <a:gd name="connsiteY1358" fmla="*/ 1231208 h 6857999"/>
              <a:gd name="connsiteX1359" fmla="*/ 3838447 w 12191999"/>
              <a:gd name="connsiteY1359" fmla="*/ 1203499 h 6857999"/>
              <a:gd name="connsiteX1360" fmla="*/ 3819017 w 12191999"/>
              <a:gd name="connsiteY1360" fmla="*/ 1111136 h 6857999"/>
              <a:gd name="connsiteX1361" fmla="*/ 3731586 w 12191999"/>
              <a:gd name="connsiteY1361" fmla="*/ 1074190 h 6857999"/>
              <a:gd name="connsiteX1362" fmla="*/ 3702440 w 12191999"/>
              <a:gd name="connsiteY1362" fmla="*/ 1064954 h 6857999"/>
              <a:gd name="connsiteX1363" fmla="*/ 3673296 w 12191999"/>
              <a:gd name="connsiteY1363" fmla="*/ 1055717 h 6857999"/>
              <a:gd name="connsiteX1364" fmla="*/ 3624723 w 12191999"/>
              <a:gd name="connsiteY1364" fmla="*/ 1046481 h 6857999"/>
              <a:gd name="connsiteX1365" fmla="*/ 3585863 w 12191999"/>
              <a:gd name="connsiteY1365" fmla="*/ 991062 h 6857999"/>
              <a:gd name="connsiteX1366" fmla="*/ 3566434 w 12191999"/>
              <a:gd name="connsiteY1366" fmla="*/ 963354 h 6857999"/>
              <a:gd name="connsiteX1367" fmla="*/ 3537290 w 12191999"/>
              <a:gd name="connsiteY1367" fmla="*/ 926408 h 6857999"/>
              <a:gd name="connsiteX1368" fmla="*/ 3517861 w 12191999"/>
              <a:gd name="connsiteY1368" fmla="*/ 898699 h 6857999"/>
              <a:gd name="connsiteX1369" fmla="*/ 3479001 w 12191999"/>
              <a:gd name="connsiteY1369" fmla="*/ 880226 h 6857999"/>
              <a:gd name="connsiteX1370" fmla="*/ 3420713 w 12191999"/>
              <a:gd name="connsiteY1370" fmla="*/ 861754 h 6857999"/>
              <a:gd name="connsiteX1371" fmla="*/ 3371127 w 12191999"/>
              <a:gd name="connsiteY1371" fmla="*/ 879069 h 6857999"/>
              <a:gd name="connsiteX1372" fmla="*/ 3367264 w 12191999"/>
              <a:gd name="connsiteY1372" fmla="*/ 879993 h 6857999"/>
              <a:gd name="connsiteX1373" fmla="*/ 3367235 w 12191999"/>
              <a:gd name="connsiteY1373" fmla="*/ 879981 h 6857999"/>
              <a:gd name="connsiteX1374" fmla="*/ 3365564 w 12191999"/>
              <a:gd name="connsiteY1374" fmla="*/ 880398 h 6857999"/>
              <a:gd name="connsiteX1375" fmla="*/ 3367264 w 12191999"/>
              <a:gd name="connsiteY1375" fmla="*/ 879993 h 6857999"/>
              <a:gd name="connsiteX1376" fmla="*/ 3375509 w 12191999"/>
              <a:gd name="connsiteY1376" fmla="*/ 883325 h 6857999"/>
              <a:gd name="connsiteX1377" fmla="*/ 3362425 w 12191999"/>
              <a:gd name="connsiteY1377" fmla="*/ 907936 h 6857999"/>
              <a:gd name="connsiteX1378" fmla="*/ 3333282 w 12191999"/>
              <a:gd name="connsiteY1378" fmla="*/ 926408 h 6857999"/>
              <a:gd name="connsiteX1379" fmla="*/ 3265277 w 12191999"/>
              <a:gd name="connsiteY1379" fmla="*/ 944881 h 6857999"/>
              <a:gd name="connsiteX1380" fmla="*/ 3255563 w 12191999"/>
              <a:gd name="connsiteY1380" fmla="*/ 907936 h 6857999"/>
              <a:gd name="connsiteX1381" fmla="*/ 3206989 w 12191999"/>
              <a:gd name="connsiteY1381" fmla="*/ 852517 h 6857999"/>
              <a:gd name="connsiteX1382" fmla="*/ 3178429 w 12191999"/>
              <a:gd name="connsiteY1382" fmla="*/ 816154 h 6857999"/>
              <a:gd name="connsiteX1383" fmla="*/ 3177111 w 12191999"/>
              <a:gd name="connsiteY1383" fmla="*/ 815400 h 6857999"/>
              <a:gd name="connsiteX1384" fmla="*/ 3177845 w 12191999"/>
              <a:gd name="connsiteY1384" fmla="*/ 815572 h 6857999"/>
              <a:gd name="connsiteX1385" fmla="*/ 3294421 w 12191999"/>
              <a:gd name="connsiteY1385" fmla="*/ 797099 h 6857999"/>
              <a:gd name="connsiteX1386" fmla="*/ 3391569 w 12191999"/>
              <a:gd name="connsiteY1386" fmla="*/ 806336 h 6857999"/>
              <a:gd name="connsiteX1387" fmla="*/ 3430428 w 12191999"/>
              <a:gd name="connsiteY1387" fmla="*/ 815572 h 6857999"/>
              <a:gd name="connsiteX1388" fmla="*/ 3547005 w 12191999"/>
              <a:gd name="connsiteY1388" fmla="*/ 852517 h 6857999"/>
              <a:gd name="connsiteX1389" fmla="*/ 3683011 w 12191999"/>
              <a:gd name="connsiteY1389" fmla="*/ 880226 h 6857999"/>
              <a:gd name="connsiteX1390" fmla="*/ 3702440 w 12191999"/>
              <a:gd name="connsiteY1390" fmla="*/ 852517 h 6857999"/>
              <a:gd name="connsiteX1391" fmla="*/ 3673296 w 12191999"/>
              <a:gd name="connsiteY1391" fmla="*/ 732445 h 6857999"/>
              <a:gd name="connsiteX1392" fmla="*/ 3644152 w 12191999"/>
              <a:gd name="connsiteY1392" fmla="*/ 704736 h 6857999"/>
              <a:gd name="connsiteX1393" fmla="*/ 3595579 w 12191999"/>
              <a:gd name="connsiteY1393" fmla="*/ 640081 h 6857999"/>
              <a:gd name="connsiteX1394" fmla="*/ 3566434 w 12191999"/>
              <a:gd name="connsiteY1394" fmla="*/ 630845 h 6857999"/>
              <a:gd name="connsiteX1395" fmla="*/ 3547005 w 12191999"/>
              <a:gd name="connsiteY1395" fmla="*/ 603136 h 6857999"/>
              <a:gd name="connsiteX1396" fmla="*/ 3517861 w 12191999"/>
              <a:gd name="connsiteY1396" fmla="*/ 584663 h 6857999"/>
              <a:gd name="connsiteX1397" fmla="*/ 3401283 w 12191999"/>
              <a:gd name="connsiteY1397" fmla="*/ 566190 h 6857999"/>
              <a:gd name="connsiteX1398" fmla="*/ 3333282 w 12191999"/>
              <a:gd name="connsiteY1398" fmla="*/ 547717 h 6857999"/>
              <a:gd name="connsiteX1399" fmla="*/ 3304137 w 12191999"/>
              <a:gd name="connsiteY1399" fmla="*/ 529245 h 6857999"/>
              <a:gd name="connsiteX1400" fmla="*/ 3274993 w 12191999"/>
              <a:gd name="connsiteY1400" fmla="*/ 520008 h 6857999"/>
              <a:gd name="connsiteX1401" fmla="*/ 3245849 w 12191999"/>
              <a:gd name="connsiteY1401" fmla="*/ 501536 h 6857999"/>
              <a:gd name="connsiteX1402" fmla="*/ 3206989 w 12191999"/>
              <a:gd name="connsiteY1402" fmla="*/ 492299 h 6857999"/>
              <a:gd name="connsiteX1403" fmla="*/ 3100127 w 12191999"/>
              <a:gd name="connsiteY1403" fmla="*/ 464590 h 6857999"/>
              <a:gd name="connsiteX1404" fmla="*/ 3012695 w 12191999"/>
              <a:gd name="connsiteY1404" fmla="*/ 427645 h 6857999"/>
              <a:gd name="connsiteX1405" fmla="*/ 2857259 w 12191999"/>
              <a:gd name="connsiteY1405" fmla="*/ 409172 h 6857999"/>
              <a:gd name="connsiteX1406" fmla="*/ 2747781 w 12191999"/>
              <a:gd name="connsiteY1406" fmla="*/ 396217 h 6857999"/>
              <a:gd name="connsiteX1407" fmla="*/ 2682595 w 12191999"/>
              <a:gd name="connsiteY1407" fmla="*/ 409132 h 6857999"/>
              <a:gd name="connsiteX1408" fmla="*/ 2682516 w 12191999"/>
              <a:gd name="connsiteY1408" fmla="*/ 407670 h 6857999"/>
              <a:gd name="connsiteX1409" fmla="*/ 2686523 w 12191999"/>
              <a:gd name="connsiteY1409" fmla="*/ 396240 h 6857999"/>
              <a:gd name="connsiteX1410" fmla="*/ 2802735 w 12191999"/>
              <a:gd name="connsiteY1410" fmla="*/ 384810 h 6857999"/>
              <a:gd name="connsiteX1411" fmla="*/ 2898911 w 12191999"/>
              <a:gd name="connsiteY1411" fmla="*/ 381000 h 6857999"/>
              <a:gd name="connsiteX1412" fmla="*/ 2922955 w 12191999"/>
              <a:gd name="connsiteY1412" fmla="*/ 377190 h 6857999"/>
              <a:gd name="connsiteX1413" fmla="*/ 2983065 w 12191999"/>
              <a:gd name="connsiteY1413" fmla="*/ 369570 h 6857999"/>
              <a:gd name="connsiteX1414" fmla="*/ 2991079 w 12191999"/>
              <a:gd name="connsiteY1414" fmla="*/ 358140 h 6857999"/>
              <a:gd name="connsiteX1415" fmla="*/ 3003101 w 12191999"/>
              <a:gd name="connsiteY1415" fmla="*/ 346711 h 6857999"/>
              <a:gd name="connsiteX1416" fmla="*/ 3027145 w 12191999"/>
              <a:gd name="connsiteY1416" fmla="*/ 342900 h 6857999"/>
              <a:gd name="connsiteX1417" fmla="*/ 3039167 w 12191999"/>
              <a:gd name="connsiteY1417" fmla="*/ 339090 h 6857999"/>
              <a:gd name="connsiteX1418" fmla="*/ 3051189 w 12191999"/>
              <a:gd name="connsiteY1418" fmla="*/ 327660 h 6857999"/>
              <a:gd name="connsiteX1419" fmla="*/ 3063211 w 12191999"/>
              <a:gd name="connsiteY1419" fmla="*/ 323850 h 6857999"/>
              <a:gd name="connsiteX1420" fmla="*/ 3070643 w 12191999"/>
              <a:gd name="connsiteY1420" fmla="*/ 299120 h 6857999"/>
              <a:gd name="connsiteX1421" fmla="*/ 3075233 w 12191999"/>
              <a:gd name="connsiteY1421" fmla="*/ 297180 h 6857999"/>
              <a:gd name="connsiteX1422" fmla="*/ 3107292 w 12191999"/>
              <a:gd name="connsiteY1422" fmla="*/ 266700 h 6857999"/>
              <a:gd name="connsiteX1423" fmla="*/ 3115305 w 12191999"/>
              <a:gd name="connsiteY1423" fmla="*/ 255270 h 6857999"/>
              <a:gd name="connsiteX1424" fmla="*/ 3147365 w 12191999"/>
              <a:gd name="connsiteY1424" fmla="*/ 251460 h 6857999"/>
              <a:gd name="connsiteX1425" fmla="*/ 3167400 w 12191999"/>
              <a:gd name="connsiteY1425" fmla="*/ 247650 h 6857999"/>
              <a:gd name="connsiteX1426" fmla="*/ 3211482 w 12191999"/>
              <a:gd name="connsiteY1426" fmla="*/ 232410 h 6857999"/>
              <a:gd name="connsiteX1427" fmla="*/ 3231519 w 12191999"/>
              <a:gd name="connsiteY1427" fmla="*/ 228600 h 6857999"/>
              <a:gd name="connsiteX1428" fmla="*/ 3247548 w 12191999"/>
              <a:gd name="connsiteY1428" fmla="*/ 224790 h 6857999"/>
              <a:gd name="connsiteX1429" fmla="*/ 3279607 w 12191999"/>
              <a:gd name="connsiteY1429" fmla="*/ 201930 h 6857999"/>
              <a:gd name="connsiteX1430" fmla="*/ 3291629 w 12191999"/>
              <a:gd name="connsiteY1430" fmla="*/ 198120 h 6857999"/>
              <a:gd name="connsiteX1431" fmla="*/ 3315673 w 12191999"/>
              <a:gd name="connsiteY1431" fmla="*/ 175260 h 6857999"/>
              <a:gd name="connsiteX1432" fmla="*/ 3327694 w 12191999"/>
              <a:gd name="connsiteY1432" fmla="*/ 163830 h 6857999"/>
              <a:gd name="connsiteX1433" fmla="*/ 3355746 w 12191999"/>
              <a:gd name="connsiteY1433" fmla="*/ 156210 h 6857999"/>
              <a:gd name="connsiteX1434" fmla="*/ 3391812 w 12191999"/>
              <a:gd name="connsiteY1434" fmla="*/ 152400 h 6857999"/>
              <a:gd name="connsiteX1435" fmla="*/ 3431885 w 12191999"/>
              <a:gd name="connsiteY1435" fmla="*/ 144780 h 6857999"/>
              <a:gd name="connsiteX1436" fmla="*/ 3447914 w 12191999"/>
              <a:gd name="connsiteY1436" fmla="*/ 148590 h 6857999"/>
              <a:gd name="connsiteX1437" fmla="*/ 3459936 w 12191999"/>
              <a:gd name="connsiteY1437" fmla="*/ 152400 h 6857999"/>
              <a:gd name="connsiteX1438" fmla="*/ 3491995 w 12191999"/>
              <a:gd name="connsiteY1438" fmla="*/ 160020 h 6857999"/>
              <a:gd name="connsiteX1439" fmla="*/ 3536214 w 12191999"/>
              <a:gd name="connsiteY1439" fmla="*/ 159363 h 6857999"/>
              <a:gd name="connsiteX1440" fmla="*/ 3567011 w 12191999"/>
              <a:gd name="connsiteY1440" fmla="*/ 157154 h 6857999"/>
              <a:gd name="connsiteX1441" fmla="*/ 3564127 w 12191999"/>
              <a:gd name="connsiteY1441" fmla="*/ 160021 h 6857999"/>
              <a:gd name="connsiteX1442" fmla="*/ 3528061 w 12191999"/>
              <a:gd name="connsiteY1442" fmla="*/ 179071 h 6857999"/>
              <a:gd name="connsiteX1443" fmla="*/ 3487988 w 12191999"/>
              <a:gd name="connsiteY1443" fmla="*/ 182880 h 6857999"/>
              <a:gd name="connsiteX1444" fmla="*/ 3467951 w 12191999"/>
              <a:gd name="connsiteY1444" fmla="*/ 190501 h 6857999"/>
              <a:gd name="connsiteX1445" fmla="*/ 3439900 w 12191999"/>
              <a:gd name="connsiteY1445" fmla="*/ 198121 h 6857999"/>
              <a:gd name="connsiteX1446" fmla="*/ 3327694 w 12191999"/>
              <a:gd name="connsiteY1446" fmla="*/ 209551 h 6857999"/>
              <a:gd name="connsiteX1447" fmla="*/ 3315673 w 12191999"/>
              <a:gd name="connsiteY1447" fmla="*/ 217171 h 6857999"/>
              <a:gd name="connsiteX1448" fmla="*/ 3299643 w 12191999"/>
              <a:gd name="connsiteY1448" fmla="*/ 224790 h 6857999"/>
              <a:gd name="connsiteX1449" fmla="*/ 3295636 w 12191999"/>
              <a:gd name="connsiteY1449" fmla="*/ 251460 h 6857999"/>
              <a:gd name="connsiteX1450" fmla="*/ 3439900 w 12191999"/>
              <a:gd name="connsiteY1450" fmla="*/ 262890 h 6857999"/>
              <a:gd name="connsiteX1451" fmla="*/ 3467951 w 12191999"/>
              <a:gd name="connsiteY1451" fmla="*/ 270511 h 6857999"/>
              <a:gd name="connsiteX1452" fmla="*/ 3500010 w 12191999"/>
              <a:gd name="connsiteY1452" fmla="*/ 274321 h 6857999"/>
              <a:gd name="connsiteX1453" fmla="*/ 3504017 w 12191999"/>
              <a:gd name="connsiteY1453" fmla="*/ 285751 h 6857999"/>
              <a:gd name="connsiteX1454" fmla="*/ 3516039 w 12191999"/>
              <a:gd name="connsiteY1454" fmla="*/ 293371 h 6857999"/>
              <a:gd name="connsiteX1455" fmla="*/ 3528061 w 12191999"/>
              <a:gd name="connsiteY1455" fmla="*/ 304801 h 6857999"/>
              <a:gd name="connsiteX1456" fmla="*/ 3544090 w 12191999"/>
              <a:gd name="connsiteY1456" fmla="*/ 312421 h 6857999"/>
              <a:gd name="connsiteX1457" fmla="*/ 3616222 w 12191999"/>
              <a:gd name="connsiteY1457" fmla="*/ 323851 h 6857999"/>
              <a:gd name="connsiteX1458" fmla="*/ 3628244 w 12191999"/>
              <a:gd name="connsiteY1458" fmla="*/ 335281 h 6857999"/>
              <a:gd name="connsiteX1459" fmla="*/ 3696368 w 12191999"/>
              <a:gd name="connsiteY1459" fmla="*/ 346711 h 6857999"/>
              <a:gd name="connsiteX1460" fmla="*/ 3712398 w 12191999"/>
              <a:gd name="connsiteY1460" fmla="*/ 350521 h 6857999"/>
              <a:gd name="connsiteX1461" fmla="*/ 3856660 w 12191999"/>
              <a:gd name="connsiteY1461" fmla="*/ 373381 h 6857999"/>
              <a:gd name="connsiteX1462" fmla="*/ 3868682 w 12191999"/>
              <a:gd name="connsiteY1462" fmla="*/ 384811 h 6857999"/>
              <a:gd name="connsiteX1463" fmla="*/ 3880704 w 12191999"/>
              <a:gd name="connsiteY1463" fmla="*/ 392431 h 6857999"/>
              <a:gd name="connsiteX1464" fmla="*/ 3888719 w 12191999"/>
              <a:gd name="connsiteY1464" fmla="*/ 426721 h 6857999"/>
              <a:gd name="connsiteX1465" fmla="*/ 3904748 w 12191999"/>
              <a:gd name="connsiteY1465" fmla="*/ 464821 h 6857999"/>
              <a:gd name="connsiteX1466" fmla="*/ 3932800 w 12191999"/>
              <a:gd name="connsiteY1466" fmla="*/ 491491 h 6857999"/>
              <a:gd name="connsiteX1467" fmla="*/ 3952836 w 12191999"/>
              <a:gd name="connsiteY1467" fmla="*/ 521971 h 6857999"/>
              <a:gd name="connsiteX1468" fmla="*/ 4024968 w 12191999"/>
              <a:gd name="connsiteY1468" fmla="*/ 525780 h 6857999"/>
              <a:gd name="connsiteX1469" fmla="*/ 4049012 w 12191999"/>
              <a:gd name="connsiteY1469" fmla="*/ 533401 h 6857999"/>
              <a:gd name="connsiteX1470" fmla="*/ 4057027 w 12191999"/>
              <a:gd name="connsiteY1470" fmla="*/ 575310 h 6857999"/>
              <a:gd name="connsiteX1471" fmla="*/ 3972874 w 12191999"/>
              <a:gd name="connsiteY1471" fmla="*/ 590551 h 6857999"/>
              <a:gd name="connsiteX1472" fmla="*/ 3960851 w 12191999"/>
              <a:gd name="connsiteY1472" fmla="*/ 601981 h 6857999"/>
              <a:gd name="connsiteX1473" fmla="*/ 3948829 w 12191999"/>
              <a:gd name="connsiteY1473" fmla="*/ 689611 h 6857999"/>
              <a:gd name="connsiteX1474" fmla="*/ 3960851 w 12191999"/>
              <a:gd name="connsiteY1474" fmla="*/ 701041 h 6857999"/>
              <a:gd name="connsiteX1475" fmla="*/ 3972874 w 12191999"/>
              <a:gd name="connsiteY1475" fmla="*/ 708661 h 6857999"/>
              <a:gd name="connsiteX1476" fmla="*/ 4012946 w 12191999"/>
              <a:gd name="connsiteY1476" fmla="*/ 731520 h 6857999"/>
              <a:gd name="connsiteX1477" fmla="*/ 4028975 w 12191999"/>
              <a:gd name="connsiteY1477" fmla="*/ 746761 h 6857999"/>
              <a:gd name="connsiteX1478" fmla="*/ 4040997 w 12191999"/>
              <a:gd name="connsiteY1478" fmla="*/ 754380 h 6857999"/>
              <a:gd name="connsiteX1479" fmla="*/ 4077063 w 12191999"/>
              <a:gd name="connsiteY1479" fmla="*/ 781050 h 6857999"/>
              <a:gd name="connsiteX1480" fmla="*/ 4081070 w 12191999"/>
              <a:gd name="connsiteY1480" fmla="*/ 796291 h 6857999"/>
              <a:gd name="connsiteX1481" fmla="*/ 4093093 w 12191999"/>
              <a:gd name="connsiteY1481" fmla="*/ 834391 h 6857999"/>
              <a:gd name="connsiteX1482" fmla="*/ 4105114 w 12191999"/>
              <a:gd name="connsiteY1482" fmla="*/ 861060 h 6857999"/>
              <a:gd name="connsiteX1483" fmla="*/ 4113129 w 12191999"/>
              <a:gd name="connsiteY1483" fmla="*/ 872491 h 6857999"/>
              <a:gd name="connsiteX1484" fmla="*/ 4117136 w 12191999"/>
              <a:gd name="connsiteY1484" fmla="*/ 883921 h 6857999"/>
              <a:gd name="connsiteX1485" fmla="*/ 4133166 w 12191999"/>
              <a:gd name="connsiteY1485" fmla="*/ 895351 h 6857999"/>
              <a:gd name="connsiteX1486" fmla="*/ 4145188 w 12191999"/>
              <a:gd name="connsiteY1486" fmla="*/ 906781 h 6857999"/>
              <a:gd name="connsiteX1487" fmla="*/ 4241364 w 12191999"/>
              <a:gd name="connsiteY1487" fmla="*/ 914401 h 6857999"/>
              <a:gd name="connsiteX1488" fmla="*/ 4253385 w 12191999"/>
              <a:gd name="connsiteY1488" fmla="*/ 906781 h 6857999"/>
              <a:gd name="connsiteX1489" fmla="*/ 4257393 w 12191999"/>
              <a:gd name="connsiteY1489" fmla="*/ 895351 h 6857999"/>
              <a:gd name="connsiteX1490" fmla="*/ 4281437 w 12191999"/>
              <a:gd name="connsiteY1490" fmla="*/ 880110 h 6857999"/>
              <a:gd name="connsiteX1491" fmla="*/ 4289451 w 12191999"/>
              <a:gd name="connsiteY1491" fmla="*/ 868680 h 6857999"/>
              <a:gd name="connsiteX1492" fmla="*/ 4301473 w 12191999"/>
              <a:gd name="connsiteY1492" fmla="*/ 857251 h 6857999"/>
              <a:gd name="connsiteX1493" fmla="*/ 4305481 w 12191999"/>
              <a:gd name="connsiteY1493" fmla="*/ 845821 h 6857999"/>
              <a:gd name="connsiteX1494" fmla="*/ 4321510 w 12191999"/>
              <a:gd name="connsiteY1494" fmla="*/ 830580 h 6857999"/>
              <a:gd name="connsiteX1495" fmla="*/ 4333532 w 12191999"/>
              <a:gd name="connsiteY1495" fmla="*/ 826771 h 6857999"/>
              <a:gd name="connsiteX1496" fmla="*/ 4369598 w 12191999"/>
              <a:gd name="connsiteY1496" fmla="*/ 788671 h 6857999"/>
              <a:gd name="connsiteX1497" fmla="*/ 4389635 w 12191999"/>
              <a:gd name="connsiteY1497" fmla="*/ 781050 h 6857999"/>
              <a:gd name="connsiteX1498" fmla="*/ 4405664 w 12191999"/>
              <a:gd name="connsiteY1498" fmla="*/ 773430 h 6857999"/>
              <a:gd name="connsiteX1499" fmla="*/ 4433715 w 12191999"/>
              <a:gd name="connsiteY1499" fmla="*/ 765810 h 6857999"/>
              <a:gd name="connsiteX1500" fmla="*/ 4449744 w 12191999"/>
              <a:gd name="connsiteY1500" fmla="*/ 758191 h 6857999"/>
              <a:gd name="connsiteX1501" fmla="*/ 4473788 w 12191999"/>
              <a:gd name="connsiteY1501" fmla="*/ 750571 h 6857999"/>
              <a:gd name="connsiteX1502" fmla="*/ 4485810 w 12191999"/>
              <a:gd name="connsiteY1502" fmla="*/ 742950 h 6857999"/>
              <a:gd name="connsiteX1503" fmla="*/ 4501839 w 12191999"/>
              <a:gd name="connsiteY1503" fmla="*/ 735330 h 6857999"/>
              <a:gd name="connsiteX1504" fmla="*/ 4513861 w 12191999"/>
              <a:gd name="connsiteY1504" fmla="*/ 731520 h 6857999"/>
              <a:gd name="connsiteX1505" fmla="*/ 4525883 w 12191999"/>
              <a:gd name="connsiteY1505" fmla="*/ 723900 h 6857999"/>
              <a:gd name="connsiteX1506" fmla="*/ 4561949 w 12191999"/>
              <a:gd name="connsiteY1506" fmla="*/ 697231 h 6857999"/>
              <a:gd name="connsiteX1507" fmla="*/ 4585994 w 12191999"/>
              <a:gd name="connsiteY1507" fmla="*/ 678181 h 6857999"/>
              <a:gd name="connsiteX1508" fmla="*/ 4630074 w 12191999"/>
              <a:gd name="connsiteY1508" fmla="*/ 670561 h 6857999"/>
              <a:gd name="connsiteX1509" fmla="*/ 4662132 w 12191999"/>
              <a:gd name="connsiteY1509" fmla="*/ 662940 h 6857999"/>
              <a:gd name="connsiteX1510" fmla="*/ 4674154 w 12191999"/>
              <a:gd name="connsiteY1510" fmla="*/ 655320 h 6857999"/>
              <a:gd name="connsiteX1511" fmla="*/ 4710220 w 12191999"/>
              <a:gd name="connsiteY1511" fmla="*/ 647701 h 6857999"/>
              <a:gd name="connsiteX1512" fmla="*/ 4722242 w 12191999"/>
              <a:gd name="connsiteY1512" fmla="*/ 643890 h 6857999"/>
              <a:gd name="connsiteX1513" fmla="*/ 4750295 w 12191999"/>
              <a:gd name="connsiteY1513" fmla="*/ 640081 h 6857999"/>
              <a:gd name="connsiteX1514" fmla="*/ 4782352 w 12191999"/>
              <a:gd name="connsiteY1514" fmla="*/ 628651 h 6857999"/>
              <a:gd name="connsiteX1515" fmla="*/ 4815764 w 12191999"/>
              <a:gd name="connsiteY1515" fmla="*/ 623876 h 6857999"/>
              <a:gd name="connsiteX1516" fmla="*/ 4814992 w 12191999"/>
              <a:gd name="connsiteY1516" fmla="*/ 624385 h 6857999"/>
              <a:gd name="connsiteX1517" fmla="*/ 4812810 w 12191999"/>
              <a:gd name="connsiteY1517" fmla="*/ 624908 h 6857999"/>
              <a:gd name="connsiteX1518" fmla="*/ 4814247 w 12191999"/>
              <a:gd name="connsiteY1518" fmla="*/ 624878 h 6857999"/>
              <a:gd name="connsiteX1519" fmla="*/ 4814992 w 12191999"/>
              <a:gd name="connsiteY1519" fmla="*/ 624385 h 6857999"/>
              <a:gd name="connsiteX1520" fmla="*/ 4823064 w 12191999"/>
              <a:gd name="connsiteY1520" fmla="*/ 622451 h 6857999"/>
              <a:gd name="connsiteX1521" fmla="*/ 4846469 w 12191999"/>
              <a:gd name="connsiteY1521" fmla="*/ 617220 h 6857999"/>
              <a:gd name="connsiteX1522" fmla="*/ 4866506 w 12191999"/>
              <a:gd name="connsiteY1522" fmla="*/ 613411 h 6857999"/>
              <a:gd name="connsiteX1523" fmla="*/ 4894557 w 12191999"/>
              <a:gd name="connsiteY1523" fmla="*/ 598171 h 6857999"/>
              <a:gd name="connsiteX1524" fmla="*/ 4922608 w 12191999"/>
              <a:gd name="connsiteY1524" fmla="*/ 579121 h 6857999"/>
              <a:gd name="connsiteX1525" fmla="*/ 4950660 w 12191999"/>
              <a:gd name="connsiteY1525" fmla="*/ 567691 h 6857999"/>
              <a:gd name="connsiteX1526" fmla="*/ 4982718 w 12191999"/>
              <a:gd name="connsiteY1526" fmla="*/ 552451 h 6857999"/>
              <a:gd name="connsiteX1527" fmla="*/ 5022792 w 12191999"/>
              <a:gd name="connsiteY1527" fmla="*/ 541021 h 6857999"/>
              <a:gd name="connsiteX1528" fmla="*/ 5041523 w 12191999"/>
              <a:gd name="connsiteY1528" fmla="*/ 523197 h 6857999"/>
              <a:gd name="connsiteX1529" fmla="*/ 5030347 w 12191999"/>
              <a:gd name="connsiteY1529" fmla="*/ 528413 h 6857999"/>
              <a:gd name="connsiteX1530" fmla="*/ 5032936 w 12191999"/>
              <a:gd name="connsiteY1530" fmla="*/ 526835 h 6857999"/>
              <a:gd name="connsiteX1531" fmla="*/ 5058858 w 12191999"/>
              <a:gd name="connsiteY1531" fmla="*/ 510541 h 6857999"/>
              <a:gd name="connsiteX1532" fmla="*/ 5086909 w 12191999"/>
              <a:gd name="connsiteY1532" fmla="*/ 483871 h 6857999"/>
              <a:gd name="connsiteX1533" fmla="*/ 5098931 w 12191999"/>
              <a:gd name="connsiteY1533" fmla="*/ 270511 h 6857999"/>
              <a:gd name="connsiteX1534" fmla="*/ 5102938 w 12191999"/>
              <a:gd name="connsiteY1534" fmla="*/ 259081 h 6857999"/>
              <a:gd name="connsiteX1535" fmla="*/ 5114960 w 12191999"/>
              <a:gd name="connsiteY1535" fmla="*/ 251460 h 6857999"/>
              <a:gd name="connsiteX1536" fmla="*/ 5126982 w 12191999"/>
              <a:gd name="connsiteY1536" fmla="*/ 240031 h 6857999"/>
              <a:gd name="connsiteX1537" fmla="*/ 5151026 w 12191999"/>
              <a:gd name="connsiteY1537" fmla="*/ 232410 h 6857999"/>
              <a:gd name="connsiteX1538" fmla="*/ 5163048 w 12191999"/>
              <a:gd name="connsiteY1538" fmla="*/ 224790 h 6857999"/>
              <a:gd name="connsiteX1539" fmla="*/ 5179078 w 12191999"/>
              <a:gd name="connsiteY1539" fmla="*/ 220981 h 6857999"/>
              <a:gd name="connsiteX1540" fmla="*/ 5211136 w 12191999"/>
              <a:gd name="connsiteY1540" fmla="*/ 209551 h 6857999"/>
              <a:gd name="connsiteX1541" fmla="*/ 5307312 w 12191999"/>
              <a:gd name="connsiteY1541" fmla="*/ 217171 h 6857999"/>
              <a:gd name="connsiteX1542" fmla="*/ 5347386 w 12191999"/>
              <a:gd name="connsiteY1542" fmla="*/ 186690 h 6857999"/>
              <a:gd name="connsiteX1543" fmla="*/ 5351392 w 12191999"/>
              <a:gd name="connsiteY1543" fmla="*/ 175260 h 6857999"/>
              <a:gd name="connsiteX1544" fmla="*/ 5363414 w 12191999"/>
              <a:gd name="connsiteY1544" fmla="*/ 156210 h 6857999"/>
              <a:gd name="connsiteX1545" fmla="*/ 5371429 w 12191999"/>
              <a:gd name="connsiteY1545" fmla="*/ 140971 h 6857999"/>
              <a:gd name="connsiteX1546" fmla="*/ 5399481 w 12191999"/>
              <a:gd name="connsiteY1546" fmla="*/ 102871 h 6857999"/>
              <a:gd name="connsiteX1547" fmla="*/ 5347386 w 12191999"/>
              <a:gd name="connsiteY1547" fmla="*/ 110491 h 6857999"/>
              <a:gd name="connsiteX1548" fmla="*/ 5335363 w 12191999"/>
              <a:gd name="connsiteY1548" fmla="*/ 114300 h 6857999"/>
              <a:gd name="connsiteX1549" fmla="*/ 5299297 w 12191999"/>
              <a:gd name="connsiteY1549" fmla="*/ 118111 h 6857999"/>
              <a:gd name="connsiteX1550" fmla="*/ 5191099 w 12191999"/>
              <a:gd name="connsiteY1550" fmla="*/ 110491 h 6857999"/>
              <a:gd name="connsiteX1551" fmla="*/ 5167055 w 12191999"/>
              <a:gd name="connsiteY1551" fmla="*/ 99061 h 6857999"/>
              <a:gd name="connsiteX1552" fmla="*/ 5143011 w 12191999"/>
              <a:gd name="connsiteY1552" fmla="*/ 91441 h 6857999"/>
              <a:gd name="connsiteX1553" fmla="*/ 5106945 w 12191999"/>
              <a:gd name="connsiteY1553" fmla="*/ 80011 h 6857999"/>
              <a:gd name="connsiteX1554" fmla="*/ 4814411 w 12191999"/>
              <a:gd name="connsiteY1554" fmla="*/ 76200 h 6857999"/>
              <a:gd name="connsiteX1555" fmla="*/ 4798381 w 12191999"/>
              <a:gd name="connsiteY1555" fmla="*/ 68581 h 6857999"/>
              <a:gd name="connsiteX1556" fmla="*/ 4778345 w 12191999"/>
              <a:gd name="connsiteY1556" fmla="*/ 60961 h 6857999"/>
              <a:gd name="connsiteX1557" fmla="*/ 4750295 w 12191999"/>
              <a:gd name="connsiteY1557" fmla="*/ 49531 h 6857999"/>
              <a:gd name="connsiteX1558" fmla="*/ 4714228 w 12191999"/>
              <a:gd name="connsiteY1558" fmla="*/ 38100 h 6857999"/>
              <a:gd name="connsiteX1559" fmla="*/ 4698199 w 12191999"/>
              <a:gd name="connsiteY1559" fmla="*/ 22861 h 6857999"/>
              <a:gd name="connsiteX1560" fmla="*/ 4686177 w 12191999"/>
              <a:gd name="connsiteY1560" fmla="*/ 19051 h 6857999"/>
              <a:gd name="connsiteX1561" fmla="*/ 4650110 w 12191999"/>
              <a:gd name="connsiteY1561" fmla="*/ 3811 h 6857999"/>
              <a:gd name="connsiteX1562" fmla="*/ 4610038 w 12191999"/>
              <a:gd name="connsiteY1562" fmla="*/ 1 h 6857999"/>
              <a:gd name="connsiteX1563" fmla="*/ 0 w 12191999"/>
              <a:gd name="connsiteY1563" fmla="*/ 0 h 6857999"/>
              <a:gd name="connsiteX1564" fmla="*/ 12191999 w 12191999"/>
              <a:gd name="connsiteY1564" fmla="*/ 0 h 6857999"/>
              <a:gd name="connsiteX1565" fmla="*/ 12191999 w 12191999"/>
              <a:gd name="connsiteY1565" fmla="*/ 6857999 h 6857999"/>
              <a:gd name="connsiteX1566" fmla="*/ 12191980 w 12191999"/>
              <a:gd name="connsiteY1566" fmla="*/ 6857999 h 6857999"/>
              <a:gd name="connsiteX1567" fmla="*/ 12190094 w 12191999"/>
              <a:gd name="connsiteY1567" fmla="*/ 6848931 h 6857999"/>
              <a:gd name="connsiteX1568" fmla="*/ 12172551 w 12191999"/>
              <a:gd name="connsiteY1568" fmla="*/ 6835081 h 6857999"/>
              <a:gd name="connsiteX1569" fmla="*/ 12094833 w 12191999"/>
              <a:gd name="connsiteY1569" fmla="*/ 6793826 h 6857999"/>
              <a:gd name="connsiteX1570" fmla="*/ 11842250 w 12191999"/>
              <a:gd name="connsiteY1570" fmla="*/ 6789242 h 6857999"/>
              <a:gd name="connsiteX1571" fmla="*/ 11813106 w 12191999"/>
              <a:gd name="connsiteY1571" fmla="*/ 6784658 h 6857999"/>
              <a:gd name="connsiteX1572" fmla="*/ 11774247 w 12191999"/>
              <a:gd name="connsiteY1572" fmla="*/ 6780074 h 6857999"/>
              <a:gd name="connsiteX1573" fmla="*/ 11745103 w 12191999"/>
              <a:gd name="connsiteY1573" fmla="*/ 6775490 h 6857999"/>
              <a:gd name="connsiteX1574" fmla="*/ 11434232 w 12191999"/>
              <a:gd name="connsiteY1574" fmla="*/ 6770906 h 6857999"/>
              <a:gd name="connsiteX1575" fmla="*/ 11405088 w 12191999"/>
              <a:gd name="connsiteY1575" fmla="*/ 6775490 h 6857999"/>
              <a:gd name="connsiteX1576" fmla="*/ 11375944 w 12191999"/>
              <a:gd name="connsiteY1576" fmla="*/ 6789242 h 6857999"/>
              <a:gd name="connsiteX1577" fmla="*/ 11239938 w 12191999"/>
              <a:gd name="connsiteY1577" fmla="*/ 6793826 h 6857999"/>
              <a:gd name="connsiteX1578" fmla="*/ 11201078 w 12191999"/>
              <a:gd name="connsiteY1578" fmla="*/ 6780074 h 6857999"/>
              <a:gd name="connsiteX1579" fmla="*/ 11171934 w 12191999"/>
              <a:gd name="connsiteY1579" fmla="*/ 6770906 h 6857999"/>
              <a:gd name="connsiteX1580" fmla="*/ 11162220 w 12191999"/>
              <a:gd name="connsiteY1580" fmla="*/ 6757155 h 6857999"/>
              <a:gd name="connsiteX1581" fmla="*/ 11123360 w 12191999"/>
              <a:gd name="connsiteY1581" fmla="*/ 6738819 h 6857999"/>
              <a:gd name="connsiteX1582" fmla="*/ 11103932 w 12191999"/>
              <a:gd name="connsiteY1582" fmla="*/ 6725067 h 6857999"/>
              <a:gd name="connsiteX1583" fmla="*/ 11055358 w 12191999"/>
              <a:gd name="connsiteY1583" fmla="*/ 6697563 h 6857999"/>
              <a:gd name="connsiteX1584" fmla="*/ 10958210 w 12191999"/>
              <a:gd name="connsiteY1584" fmla="*/ 6692980 h 6857999"/>
              <a:gd name="connsiteX1585" fmla="*/ 10909636 w 12191999"/>
              <a:gd name="connsiteY1585" fmla="*/ 6711315 h 6857999"/>
              <a:gd name="connsiteX1586" fmla="*/ 10880492 w 12191999"/>
              <a:gd name="connsiteY1586" fmla="*/ 6720483 h 6857999"/>
              <a:gd name="connsiteX1587" fmla="*/ 10812490 w 12191999"/>
              <a:gd name="connsiteY1587" fmla="*/ 6725067 h 6857999"/>
              <a:gd name="connsiteX1588" fmla="*/ 10793060 w 12191999"/>
              <a:gd name="connsiteY1588" fmla="*/ 6738819 h 6857999"/>
              <a:gd name="connsiteX1589" fmla="*/ 10763916 w 12191999"/>
              <a:gd name="connsiteY1589" fmla="*/ 6747987 h 6857999"/>
              <a:gd name="connsiteX1590" fmla="*/ 10686198 w 12191999"/>
              <a:gd name="connsiteY1590" fmla="*/ 6757155 h 6857999"/>
              <a:gd name="connsiteX1591" fmla="*/ 10657054 w 12191999"/>
              <a:gd name="connsiteY1591" fmla="*/ 6747987 h 6857999"/>
              <a:gd name="connsiteX1592" fmla="*/ 10550192 w 12191999"/>
              <a:gd name="connsiteY1592" fmla="*/ 6734235 h 6857999"/>
              <a:gd name="connsiteX1593" fmla="*/ 10540478 w 12191999"/>
              <a:gd name="connsiteY1593" fmla="*/ 6720483 h 6857999"/>
              <a:gd name="connsiteX1594" fmla="*/ 10462760 w 12191999"/>
              <a:gd name="connsiteY1594" fmla="*/ 6711315 h 6857999"/>
              <a:gd name="connsiteX1595" fmla="*/ 10394756 w 12191999"/>
              <a:gd name="connsiteY1595" fmla="*/ 6679228 h 6857999"/>
              <a:gd name="connsiteX1596" fmla="*/ 10278180 w 12191999"/>
              <a:gd name="connsiteY1596" fmla="*/ 6674644 h 6857999"/>
              <a:gd name="connsiteX1597" fmla="*/ 10200462 w 12191999"/>
              <a:gd name="connsiteY1597" fmla="*/ 6665476 h 6857999"/>
              <a:gd name="connsiteX1598" fmla="*/ 10093600 w 12191999"/>
              <a:gd name="connsiteY1598" fmla="*/ 6688395 h 6857999"/>
              <a:gd name="connsiteX1599" fmla="*/ 10045026 w 12191999"/>
              <a:gd name="connsiteY1599" fmla="*/ 6697563 h 6857999"/>
              <a:gd name="connsiteX1600" fmla="*/ 9860446 w 12191999"/>
              <a:gd name="connsiteY1600" fmla="*/ 6711315 h 6857999"/>
              <a:gd name="connsiteX1601" fmla="*/ 9831302 w 12191999"/>
              <a:gd name="connsiteY1601" fmla="*/ 6729651 h 6857999"/>
              <a:gd name="connsiteX1602" fmla="*/ 9773014 w 12191999"/>
              <a:gd name="connsiteY1602" fmla="*/ 6738819 h 6857999"/>
              <a:gd name="connsiteX1603" fmla="*/ 9510716 w 12191999"/>
              <a:gd name="connsiteY1603" fmla="*/ 6743403 h 6857999"/>
              <a:gd name="connsiteX1604" fmla="*/ 9481572 w 12191999"/>
              <a:gd name="connsiteY1604" fmla="*/ 6738819 h 6857999"/>
              <a:gd name="connsiteX1605" fmla="*/ 9462143 w 12191999"/>
              <a:gd name="connsiteY1605" fmla="*/ 6725067 h 6857999"/>
              <a:gd name="connsiteX1606" fmla="*/ 9423284 w 12191999"/>
              <a:gd name="connsiteY1606" fmla="*/ 6702147 h 6857999"/>
              <a:gd name="connsiteX1607" fmla="*/ 9248419 w 12191999"/>
              <a:gd name="connsiteY1607" fmla="*/ 6688395 h 6857999"/>
              <a:gd name="connsiteX1608" fmla="*/ 9219275 w 12191999"/>
              <a:gd name="connsiteY1608" fmla="*/ 6683812 h 6857999"/>
              <a:gd name="connsiteX1609" fmla="*/ 9190130 w 12191999"/>
              <a:gd name="connsiteY1609" fmla="*/ 6656308 h 6857999"/>
              <a:gd name="connsiteX1610" fmla="*/ 9102698 w 12191999"/>
              <a:gd name="connsiteY1610" fmla="*/ 6660892 h 6857999"/>
              <a:gd name="connsiteX1611" fmla="*/ 9015266 w 12191999"/>
              <a:gd name="connsiteY1611" fmla="*/ 6665476 h 6857999"/>
              <a:gd name="connsiteX1612" fmla="*/ 8976407 w 12191999"/>
              <a:gd name="connsiteY1612" fmla="*/ 6660892 h 6857999"/>
              <a:gd name="connsiteX1613" fmla="*/ 8927833 w 12191999"/>
              <a:gd name="connsiteY1613" fmla="*/ 6633388 h 6857999"/>
              <a:gd name="connsiteX1614" fmla="*/ 8616962 w 12191999"/>
              <a:gd name="connsiteY1614" fmla="*/ 6628805 h 6857999"/>
              <a:gd name="connsiteX1615" fmla="*/ 8578103 w 12191999"/>
              <a:gd name="connsiteY1615" fmla="*/ 6624220 h 6857999"/>
              <a:gd name="connsiteX1616" fmla="*/ 8374094 w 12191999"/>
              <a:gd name="connsiteY1616" fmla="*/ 6615052 h 6857999"/>
              <a:gd name="connsiteX1617" fmla="*/ 8296377 w 12191999"/>
              <a:gd name="connsiteY1617" fmla="*/ 6592133 h 6857999"/>
              <a:gd name="connsiteX1618" fmla="*/ 8276947 w 12191999"/>
              <a:gd name="connsiteY1618" fmla="*/ 6578381 h 6857999"/>
              <a:gd name="connsiteX1619" fmla="*/ 8218659 w 12191999"/>
              <a:gd name="connsiteY1619" fmla="*/ 6555462 h 6857999"/>
              <a:gd name="connsiteX1620" fmla="*/ 8179799 w 12191999"/>
              <a:gd name="connsiteY1620" fmla="*/ 6537126 h 6857999"/>
              <a:gd name="connsiteX1621" fmla="*/ 8140941 w 12191999"/>
              <a:gd name="connsiteY1621" fmla="*/ 6509622 h 6857999"/>
              <a:gd name="connsiteX1622" fmla="*/ 8043793 w 12191999"/>
              <a:gd name="connsiteY1622" fmla="*/ 6505038 h 6857999"/>
              <a:gd name="connsiteX1623" fmla="*/ 7975791 w 12191999"/>
              <a:gd name="connsiteY1623" fmla="*/ 6518790 h 6857999"/>
              <a:gd name="connsiteX1624" fmla="*/ 7966075 w 12191999"/>
              <a:gd name="connsiteY1624" fmla="*/ 6537126 h 6857999"/>
              <a:gd name="connsiteX1625" fmla="*/ 7635775 w 12191999"/>
              <a:gd name="connsiteY1625" fmla="*/ 6541710 h 6857999"/>
              <a:gd name="connsiteX1626" fmla="*/ 7606631 w 12191999"/>
              <a:gd name="connsiteY1626" fmla="*/ 6537126 h 6857999"/>
              <a:gd name="connsiteX1627" fmla="*/ 7499769 w 12191999"/>
              <a:gd name="connsiteY1627" fmla="*/ 6550877 h 6857999"/>
              <a:gd name="connsiteX1628" fmla="*/ 7392907 w 12191999"/>
              <a:gd name="connsiteY1628" fmla="*/ 6560045 h 6857999"/>
              <a:gd name="connsiteX1629" fmla="*/ 7354047 w 12191999"/>
              <a:gd name="connsiteY1629" fmla="*/ 6569213 h 6857999"/>
              <a:gd name="connsiteX1630" fmla="*/ 7334619 w 12191999"/>
              <a:gd name="connsiteY1630" fmla="*/ 6582965 h 6857999"/>
              <a:gd name="connsiteX1631" fmla="*/ 7140324 w 12191999"/>
              <a:gd name="connsiteY1631" fmla="*/ 6596717 h 6857999"/>
              <a:gd name="connsiteX1632" fmla="*/ 7120895 w 12191999"/>
              <a:gd name="connsiteY1632" fmla="*/ 6582965 h 6857999"/>
              <a:gd name="connsiteX1633" fmla="*/ 7014033 w 12191999"/>
              <a:gd name="connsiteY1633" fmla="*/ 6569213 h 6857999"/>
              <a:gd name="connsiteX1634" fmla="*/ 6984889 w 12191999"/>
              <a:gd name="connsiteY1634" fmla="*/ 6573797 h 6857999"/>
              <a:gd name="connsiteX1635" fmla="*/ 6965459 w 12191999"/>
              <a:gd name="connsiteY1635" fmla="*/ 6587549 h 6857999"/>
              <a:gd name="connsiteX1636" fmla="*/ 6946029 w 12191999"/>
              <a:gd name="connsiteY1636" fmla="*/ 6619637 h 6857999"/>
              <a:gd name="connsiteX1637" fmla="*/ 6926600 w 12191999"/>
              <a:gd name="connsiteY1637" fmla="*/ 6637972 h 6857999"/>
              <a:gd name="connsiteX1638" fmla="*/ 6897456 w 12191999"/>
              <a:gd name="connsiteY1638" fmla="*/ 6642556 h 6857999"/>
              <a:gd name="connsiteX1639" fmla="*/ 6518581 w 12191999"/>
              <a:gd name="connsiteY1639" fmla="*/ 6647140 h 6857999"/>
              <a:gd name="connsiteX1640" fmla="*/ 6479723 w 12191999"/>
              <a:gd name="connsiteY1640" fmla="*/ 6615052 h 6857999"/>
              <a:gd name="connsiteX1641" fmla="*/ 6440864 w 12191999"/>
              <a:gd name="connsiteY1641" fmla="*/ 6564629 h 6857999"/>
              <a:gd name="connsiteX1642" fmla="*/ 6372861 w 12191999"/>
              <a:gd name="connsiteY1642" fmla="*/ 6527958 h 6857999"/>
              <a:gd name="connsiteX1643" fmla="*/ 5955128 w 12191999"/>
              <a:gd name="connsiteY1643" fmla="*/ 6505038 h 6857999"/>
              <a:gd name="connsiteX1644" fmla="*/ 5925983 w 12191999"/>
              <a:gd name="connsiteY1644" fmla="*/ 6495870 h 6857999"/>
              <a:gd name="connsiteX1645" fmla="*/ 5877410 w 12191999"/>
              <a:gd name="connsiteY1645" fmla="*/ 6459199 h 6857999"/>
              <a:gd name="connsiteX1646" fmla="*/ 5789977 w 12191999"/>
              <a:gd name="connsiteY1646" fmla="*/ 6427112 h 6857999"/>
              <a:gd name="connsiteX1647" fmla="*/ 5770548 w 12191999"/>
              <a:gd name="connsiteY1647" fmla="*/ 6413359 h 6857999"/>
              <a:gd name="connsiteX1648" fmla="*/ 5692830 w 12191999"/>
              <a:gd name="connsiteY1648" fmla="*/ 6399608 h 6857999"/>
              <a:gd name="connsiteX1649" fmla="*/ 5634542 w 12191999"/>
              <a:gd name="connsiteY1649" fmla="*/ 6381272 h 6857999"/>
              <a:gd name="connsiteX1650" fmla="*/ 5585968 w 12191999"/>
              <a:gd name="connsiteY1650" fmla="*/ 6358352 h 6857999"/>
              <a:gd name="connsiteX1651" fmla="*/ 5517099 w 12191999"/>
              <a:gd name="connsiteY1651" fmla="*/ 6350343 h 6857999"/>
              <a:gd name="connsiteX1652" fmla="*/ 5469391 w 12191999"/>
              <a:gd name="connsiteY1652" fmla="*/ 6362936 h 6857999"/>
              <a:gd name="connsiteX1653" fmla="*/ 5362530 w 12191999"/>
              <a:gd name="connsiteY1653" fmla="*/ 6376688 h 6857999"/>
              <a:gd name="connsiteX1654" fmla="*/ 5294526 w 12191999"/>
              <a:gd name="connsiteY1654" fmla="*/ 6385856 h 6857999"/>
              <a:gd name="connsiteX1655" fmla="*/ 5284812 w 12191999"/>
              <a:gd name="connsiteY1655" fmla="*/ 6422527 h 6857999"/>
              <a:gd name="connsiteX1656" fmla="*/ 5275097 w 12191999"/>
              <a:gd name="connsiteY1656" fmla="*/ 6445447 h 6857999"/>
              <a:gd name="connsiteX1657" fmla="*/ 5255668 w 12191999"/>
              <a:gd name="connsiteY1657" fmla="*/ 6463783 h 6857999"/>
              <a:gd name="connsiteX1658" fmla="*/ 5216808 w 12191999"/>
              <a:gd name="connsiteY1658" fmla="*/ 6486702 h 6857999"/>
              <a:gd name="connsiteX1659" fmla="*/ 5187664 w 12191999"/>
              <a:gd name="connsiteY1659" fmla="*/ 6495870 h 6857999"/>
              <a:gd name="connsiteX1660" fmla="*/ 5129376 w 12191999"/>
              <a:gd name="connsiteY1660" fmla="*/ 6527958 h 6857999"/>
              <a:gd name="connsiteX1661" fmla="*/ 5032228 w 12191999"/>
              <a:gd name="connsiteY1661" fmla="*/ 6569213 h 6857999"/>
              <a:gd name="connsiteX1662" fmla="*/ 5012800 w 12191999"/>
              <a:gd name="connsiteY1662" fmla="*/ 6582965 h 6857999"/>
              <a:gd name="connsiteX1663" fmla="*/ 4731072 w 12191999"/>
              <a:gd name="connsiteY1663" fmla="*/ 6592133 h 6857999"/>
              <a:gd name="connsiteX1664" fmla="*/ 4633925 w 12191999"/>
              <a:gd name="connsiteY1664" fmla="*/ 6587549 h 6857999"/>
              <a:gd name="connsiteX1665" fmla="*/ 4604781 w 12191999"/>
              <a:gd name="connsiteY1665" fmla="*/ 6601301 h 6857999"/>
              <a:gd name="connsiteX1666" fmla="*/ 4546493 w 12191999"/>
              <a:gd name="connsiteY1666" fmla="*/ 6651724 h 6857999"/>
              <a:gd name="connsiteX1667" fmla="*/ 4536779 w 12191999"/>
              <a:gd name="connsiteY1667" fmla="*/ 6665476 h 6857999"/>
              <a:gd name="connsiteX1668" fmla="*/ 4245336 w 12191999"/>
              <a:gd name="connsiteY1668" fmla="*/ 6674644 h 6857999"/>
              <a:gd name="connsiteX1669" fmla="*/ 4187048 w 12191999"/>
              <a:gd name="connsiteY1669" fmla="*/ 6651724 h 6857999"/>
              <a:gd name="connsiteX1670" fmla="*/ 4148188 w 12191999"/>
              <a:gd name="connsiteY1670" fmla="*/ 6637972 h 6857999"/>
              <a:gd name="connsiteX1671" fmla="*/ 4119044 w 12191999"/>
              <a:gd name="connsiteY1671" fmla="*/ 6633388 h 6857999"/>
              <a:gd name="connsiteX1672" fmla="*/ 3885892 w 12191999"/>
              <a:gd name="connsiteY1672" fmla="*/ 6619637 h 6857999"/>
              <a:gd name="connsiteX1673" fmla="*/ 3827603 w 12191999"/>
              <a:gd name="connsiteY1673" fmla="*/ 6601301 h 6857999"/>
              <a:gd name="connsiteX1674" fmla="*/ 3817888 w 12191999"/>
              <a:gd name="connsiteY1674" fmla="*/ 6578381 h 6857999"/>
              <a:gd name="connsiteX1675" fmla="*/ 3769314 w 12191999"/>
              <a:gd name="connsiteY1675" fmla="*/ 6546294 h 6857999"/>
              <a:gd name="connsiteX1676" fmla="*/ 3711026 w 12191999"/>
              <a:gd name="connsiteY1676" fmla="*/ 6537126 h 6857999"/>
              <a:gd name="connsiteX1677" fmla="*/ 3691597 w 12191999"/>
              <a:gd name="connsiteY1677" fmla="*/ 6518790 h 6857999"/>
              <a:gd name="connsiteX1678" fmla="*/ 3652738 w 12191999"/>
              <a:gd name="connsiteY1678" fmla="*/ 6482119 h 6857999"/>
              <a:gd name="connsiteX1679" fmla="*/ 3613879 w 12191999"/>
              <a:gd name="connsiteY1679" fmla="*/ 6495870 h 6857999"/>
              <a:gd name="connsiteX1680" fmla="*/ 3575020 w 12191999"/>
              <a:gd name="connsiteY1680" fmla="*/ 6500454 h 6857999"/>
              <a:gd name="connsiteX1681" fmla="*/ 3526446 w 12191999"/>
              <a:gd name="connsiteY1681" fmla="*/ 6560045 h 6857999"/>
              <a:gd name="connsiteX1682" fmla="*/ 3507017 w 12191999"/>
              <a:gd name="connsiteY1682" fmla="*/ 6573797 h 6857999"/>
              <a:gd name="connsiteX1683" fmla="*/ 3477872 w 12191999"/>
              <a:gd name="connsiteY1683" fmla="*/ 6592133 h 6857999"/>
              <a:gd name="connsiteX1684" fmla="*/ 3468158 w 12191999"/>
              <a:gd name="connsiteY1684" fmla="*/ 6605885 h 6857999"/>
              <a:gd name="connsiteX1685" fmla="*/ 3400155 w 12191999"/>
              <a:gd name="connsiteY1685" fmla="*/ 6605885 h 6857999"/>
              <a:gd name="connsiteX1686" fmla="*/ 3390440 w 12191999"/>
              <a:gd name="connsiteY1686" fmla="*/ 6587549 h 6857999"/>
              <a:gd name="connsiteX1687" fmla="*/ 3283578 w 12191999"/>
              <a:gd name="connsiteY1687" fmla="*/ 6592133 h 6857999"/>
              <a:gd name="connsiteX1688" fmla="*/ 3273864 w 12191999"/>
              <a:gd name="connsiteY1688" fmla="*/ 6610469 h 6857999"/>
              <a:gd name="connsiteX1689" fmla="*/ 3254434 w 12191999"/>
              <a:gd name="connsiteY1689" fmla="*/ 6624220 h 6857999"/>
              <a:gd name="connsiteX1690" fmla="*/ 3235005 w 12191999"/>
              <a:gd name="connsiteY1690" fmla="*/ 6642556 h 6857999"/>
              <a:gd name="connsiteX1691" fmla="*/ 3167002 w 12191999"/>
              <a:gd name="connsiteY1691" fmla="*/ 6651724 h 6857999"/>
              <a:gd name="connsiteX1692" fmla="*/ 3137858 w 12191999"/>
              <a:gd name="connsiteY1692" fmla="*/ 6656308 h 6857999"/>
              <a:gd name="connsiteX1693" fmla="*/ 3001851 w 12191999"/>
              <a:gd name="connsiteY1693" fmla="*/ 6660892 h 6857999"/>
              <a:gd name="connsiteX1694" fmla="*/ 2700695 w 12191999"/>
              <a:gd name="connsiteY1694" fmla="*/ 6651724 h 6857999"/>
              <a:gd name="connsiteX1695" fmla="*/ 2525830 w 12191999"/>
              <a:gd name="connsiteY1695" fmla="*/ 6647140 h 6857999"/>
              <a:gd name="connsiteX1696" fmla="*/ 2467541 w 12191999"/>
              <a:gd name="connsiteY1696" fmla="*/ 6665476 h 6857999"/>
              <a:gd name="connsiteX1697" fmla="*/ 2409253 w 12191999"/>
              <a:gd name="connsiteY1697" fmla="*/ 6692980 h 6857999"/>
              <a:gd name="connsiteX1698" fmla="*/ 2331535 w 12191999"/>
              <a:gd name="connsiteY1698" fmla="*/ 6711315 h 6857999"/>
              <a:gd name="connsiteX1699" fmla="*/ 2292677 w 12191999"/>
              <a:gd name="connsiteY1699" fmla="*/ 6725067 h 6857999"/>
              <a:gd name="connsiteX1700" fmla="*/ 2185815 w 12191999"/>
              <a:gd name="connsiteY1700" fmla="*/ 6734235 h 6857999"/>
              <a:gd name="connsiteX1701" fmla="*/ 2127526 w 12191999"/>
              <a:gd name="connsiteY1701" fmla="*/ 6752570 h 6857999"/>
              <a:gd name="connsiteX1702" fmla="*/ 2010949 w 12191999"/>
              <a:gd name="connsiteY1702" fmla="*/ 6761738 h 6857999"/>
              <a:gd name="connsiteX1703" fmla="*/ 1942946 w 12191999"/>
              <a:gd name="connsiteY1703" fmla="*/ 6738819 h 6857999"/>
              <a:gd name="connsiteX1704" fmla="*/ 1911290 w 12191999"/>
              <a:gd name="connsiteY1704" fmla="*/ 6727543 h 6857999"/>
              <a:gd name="connsiteX1705" fmla="*/ 1918762 w 12191999"/>
              <a:gd name="connsiteY1705" fmla="*/ 6732214 h 6857999"/>
              <a:gd name="connsiteX1706" fmla="*/ 1907746 w 12191999"/>
              <a:gd name="connsiteY1706" fmla="*/ 6726883 h 6857999"/>
              <a:gd name="connsiteX1707" fmla="*/ 1874943 w 12191999"/>
              <a:gd name="connsiteY1707" fmla="*/ 6711315 h 6857999"/>
              <a:gd name="connsiteX1708" fmla="*/ 1661219 w 12191999"/>
              <a:gd name="connsiteY1708" fmla="*/ 6697563 h 6857999"/>
              <a:gd name="connsiteX1709" fmla="*/ 1573787 w 12191999"/>
              <a:gd name="connsiteY1709" fmla="*/ 6683812 h 6857999"/>
              <a:gd name="connsiteX1710" fmla="*/ 1515499 w 12191999"/>
              <a:gd name="connsiteY1710" fmla="*/ 6674644 h 6857999"/>
              <a:gd name="connsiteX1711" fmla="*/ 1476639 w 12191999"/>
              <a:gd name="connsiteY1711" fmla="*/ 6656308 h 6857999"/>
              <a:gd name="connsiteX1712" fmla="*/ 1428066 w 12191999"/>
              <a:gd name="connsiteY1712" fmla="*/ 6647140 h 6857999"/>
              <a:gd name="connsiteX1713" fmla="*/ 1369777 w 12191999"/>
              <a:gd name="connsiteY1713" fmla="*/ 6637972 h 6857999"/>
              <a:gd name="connsiteX1714" fmla="*/ 1272630 w 12191999"/>
              <a:gd name="connsiteY1714" fmla="*/ 6628805 h 6857999"/>
              <a:gd name="connsiteX1715" fmla="*/ 1253201 w 12191999"/>
              <a:gd name="connsiteY1715" fmla="*/ 6642556 h 6857999"/>
              <a:gd name="connsiteX1716" fmla="*/ 1165769 w 12191999"/>
              <a:gd name="connsiteY1716" fmla="*/ 6674644 h 6857999"/>
              <a:gd name="connsiteX1717" fmla="*/ 1078335 w 12191999"/>
              <a:gd name="connsiteY1717" fmla="*/ 6715899 h 6857999"/>
              <a:gd name="connsiteX1718" fmla="*/ 971473 w 12191999"/>
              <a:gd name="connsiteY1718" fmla="*/ 6738819 h 6857999"/>
              <a:gd name="connsiteX1719" fmla="*/ 961759 w 12191999"/>
              <a:gd name="connsiteY1719" fmla="*/ 6752570 h 6857999"/>
              <a:gd name="connsiteX1720" fmla="*/ 757749 w 12191999"/>
              <a:gd name="connsiteY1720" fmla="*/ 6757155 h 6857999"/>
              <a:gd name="connsiteX1721" fmla="*/ 699461 w 12191999"/>
              <a:gd name="connsiteY1721" fmla="*/ 6752570 h 6857999"/>
              <a:gd name="connsiteX1722" fmla="*/ 670317 w 12191999"/>
              <a:gd name="connsiteY1722" fmla="*/ 6734235 h 6857999"/>
              <a:gd name="connsiteX1723" fmla="*/ 330301 w 12191999"/>
              <a:gd name="connsiteY1723" fmla="*/ 6725067 h 6857999"/>
              <a:gd name="connsiteX1724" fmla="*/ 301157 w 12191999"/>
              <a:gd name="connsiteY1724" fmla="*/ 6729651 h 6857999"/>
              <a:gd name="connsiteX1725" fmla="*/ 223439 w 12191999"/>
              <a:gd name="connsiteY1725" fmla="*/ 6752570 h 6857999"/>
              <a:gd name="connsiteX1726" fmla="*/ 145723 w 12191999"/>
              <a:gd name="connsiteY1726" fmla="*/ 6766322 h 6857999"/>
              <a:gd name="connsiteX1727" fmla="*/ 136007 w 12191999"/>
              <a:gd name="connsiteY1727" fmla="*/ 6807578 h 6857999"/>
              <a:gd name="connsiteX1728" fmla="*/ 58289 w 12191999"/>
              <a:gd name="connsiteY1728" fmla="*/ 6830498 h 6857999"/>
              <a:gd name="connsiteX1729" fmla="*/ 5 w 12191999"/>
              <a:gd name="connsiteY1729" fmla="*/ 6857999 h 6857999"/>
              <a:gd name="connsiteX1730" fmla="*/ 0 w 12191999"/>
              <a:gd name="connsiteY173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</a:cxnLst>
            <a:rect l="l" t="t" r="r" b="b"/>
            <a:pathLst>
              <a:path w="12191999" h="6857999">
                <a:moveTo>
                  <a:pt x="1918762" y="6732214"/>
                </a:moveTo>
                <a:lnTo>
                  <a:pt x="1922342" y="6733946"/>
                </a:lnTo>
                <a:cubicBezTo>
                  <a:pt x="1927255" y="6736380"/>
                  <a:pt x="1923784" y="6734824"/>
                  <a:pt x="1919439" y="6732637"/>
                </a:cubicBezTo>
                <a:close/>
                <a:moveTo>
                  <a:pt x="4523114" y="3551025"/>
                </a:moveTo>
                <a:lnTo>
                  <a:pt x="4514952" y="3553496"/>
                </a:lnTo>
                <a:cubicBezTo>
                  <a:pt x="4514492" y="3553608"/>
                  <a:pt x="4516489" y="3552967"/>
                  <a:pt x="4519681" y="3552007"/>
                </a:cubicBezTo>
                <a:close/>
                <a:moveTo>
                  <a:pt x="10769326" y="3518702"/>
                </a:moveTo>
                <a:cubicBezTo>
                  <a:pt x="10766986" y="3518240"/>
                  <a:pt x="10765366" y="3519067"/>
                  <a:pt x="10765043" y="3521825"/>
                </a:cubicBezTo>
                <a:cubicBezTo>
                  <a:pt x="10754673" y="3610564"/>
                  <a:pt x="10765043" y="3745038"/>
                  <a:pt x="10765043" y="3789680"/>
                </a:cubicBezTo>
                <a:cubicBezTo>
                  <a:pt x="10729422" y="3783522"/>
                  <a:pt x="10693305" y="3779555"/>
                  <a:pt x="10658181" y="3771207"/>
                </a:cubicBezTo>
                <a:cubicBezTo>
                  <a:pt x="10641263" y="3767186"/>
                  <a:pt x="10626311" y="3757499"/>
                  <a:pt x="10609608" y="3752735"/>
                </a:cubicBezTo>
                <a:cubicBezTo>
                  <a:pt x="10593792" y="3748224"/>
                  <a:pt x="10577225" y="3746577"/>
                  <a:pt x="10561034" y="3743498"/>
                </a:cubicBezTo>
                <a:cubicBezTo>
                  <a:pt x="10564272" y="3700395"/>
                  <a:pt x="10560339" y="3656253"/>
                  <a:pt x="10570749" y="3614189"/>
                </a:cubicBezTo>
                <a:cubicBezTo>
                  <a:pt x="10573896" y="3601474"/>
                  <a:pt x="10612181" y="3592321"/>
                  <a:pt x="10599893" y="3586480"/>
                </a:cubicBezTo>
                <a:cubicBezTo>
                  <a:pt x="10584295" y="3579066"/>
                  <a:pt x="10567863" y="3599710"/>
                  <a:pt x="10551320" y="3604953"/>
                </a:cubicBezTo>
                <a:cubicBezTo>
                  <a:pt x="10538653" y="3608967"/>
                  <a:pt x="10525299" y="3610702"/>
                  <a:pt x="10512461" y="3614189"/>
                </a:cubicBezTo>
                <a:cubicBezTo>
                  <a:pt x="10502615" y="3616864"/>
                  <a:pt x="10493163" y="3620750"/>
                  <a:pt x="10483317" y="3623425"/>
                </a:cubicBezTo>
                <a:cubicBezTo>
                  <a:pt x="10470479" y="3626912"/>
                  <a:pt x="10457296" y="3629175"/>
                  <a:pt x="10444458" y="3632662"/>
                </a:cubicBezTo>
                <a:cubicBezTo>
                  <a:pt x="10434612" y="3635337"/>
                  <a:pt x="10425248" y="3639537"/>
                  <a:pt x="10415313" y="3641898"/>
                </a:cubicBezTo>
                <a:cubicBezTo>
                  <a:pt x="10399295" y="3645706"/>
                  <a:pt x="10382931" y="3648056"/>
                  <a:pt x="10366740" y="3651135"/>
                </a:cubicBezTo>
                <a:cubicBezTo>
                  <a:pt x="10247450" y="3726743"/>
                  <a:pt x="10457102" y="3598941"/>
                  <a:pt x="10289022" y="3678844"/>
                </a:cubicBezTo>
                <a:cubicBezTo>
                  <a:pt x="10178412" y="3731426"/>
                  <a:pt x="10329714" y="3681217"/>
                  <a:pt x="10240448" y="3734262"/>
                </a:cubicBezTo>
                <a:cubicBezTo>
                  <a:pt x="10190550" y="3763913"/>
                  <a:pt x="10072876" y="3759662"/>
                  <a:pt x="10036439" y="3761971"/>
                </a:cubicBezTo>
                <a:cubicBezTo>
                  <a:pt x="10026725" y="3777365"/>
                  <a:pt x="10014964" y="3791748"/>
                  <a:pt x="10007295" y="3808153"/>
                </a:cubicBezTo>
                <a:cubicBezTo>
                  <a:pt x="10001872" y="3819753"/>
                  <a:pt x="10003551" y="3833744"/>
                  <a:pt x="9997580" y="3845098"/>
                </a:cubicBezTo>
                <a:cubicBezTo>
                  <a:pt x="9987137" y="3864955"/>
                  <a:pt x="9969165" y="3880659"/>
                  <a:pt x="9958722" y="3900516"/>
                </a:cubicBezTo>
                <a:cubicBezTo>
                  <a:pt x="9952245" y="3912831"/>
                  <a:pt x="9947709" y="3926258"/>
                  <a:pt x="9939292" y="3937462"/>
                </a:cubicBezTo>
                <a:cubicBezTo>
                  <a:pt x="9931307" y="3948091"/>
                  <a:pt x="9918391" y="3954721"/>
                  <a:pt x="9910148" y="3965171"/>
                </a:cubicBezTo>
                <a:cubicBezTo>
                  <a:pt x="9837722" y="4056983"/>
                  <a:pt x="9920703" y="3973608"/>
                  <a:pt x="9851860" y="4039062"/>
                </a:cubicBezTo>
                <a:cubicBezTo>
                  <a:pt x="9848621" y="4048298"/>
                  <a:pt x="9846179" y="4057822"/>
                  <a:pt x="9842145" y="4066771"/>
                </a:cubicBezTo>
                <a:cubicBezTo>
                  <a:pt x="9836440" y="4079426"/>
                  <a:pt x="9823318" y="4089959"/>
                  <a:pt x="9822715" y="4103716"/>
                </a:cubicBezTo>
                <a:cubicBezTo>
                  <a:pt x="9820016" y="4165315"/>
                  <a:pt x="9824997" y="4227197"/>
                  <a:pt x="9832430" y="4288444"/>
                </a:cubicBezTo>
                <a:cubicBezTo>
                  <a:pt x="9835307" y="4312157"/>
                  <a:pt x="9857642" y="4358101"/>
                  <a:pt x="9871289" y="4380807"/>
                </a:cubicBezTo>
                <a:cubicBezTo>
                  <a:pt x="9880217" y="4395661"/>
                  <a:pt x="9903786" y="4428583"/>
                  <a:pt x="9919862" y="4436225"/>
                </a:cubicBezTo>
                <a:cubicBezTo>
                  <a:pt x="9926654" y="4439454"/>
                  <a:pt x="10025031" y="4454430"/>
                  <a:pt x="10026724" y="4454698"/>
                </a:cubicBezTo>
                <a:cubicBezTo>
                  <a:pt x="10059107" y="4451619"/>
                  <a:pt x="10092997" y="4455246"/>
                  <a:pt x="10123872" y="4445462"/>
                </a:cubicBezTo>
                <a:cubicBezTo>
                  <a:pt x="10134948" y="4441952"/>
                  <a:pt x="10135826" y="4426281"/>
                  <a:pt x="10143301" y="4417753"/>
                </a:cubicBezTo>
                <a:cubicBezTo>
                  <a:pt x="10152096" y="4407718"/>
                  <a:pt x="10163504" y="4399962"/>
                  <a:pt x="10172445" y="4390044"/>
                </a:cubicBezTo>
                <a:cubicBezTo>
                  <a:pt x="10183301" y="4378003"/>
                  <a:pt x="10212653" y="4333984"/>
                  <a:pt x="10230734" y="4325389"/>
                </a:cubicBezTo>
                <a:cubicBezTo>
                  <a:pt x="10258211" y="4312327"/>
                  <a:pt x="10318166" y="4297680"/>
                  <a:pt x="10318166" y="4297680"/>
                </a:cubicBezTo>
                <a:cubicBezTo>
                  <a:pt x="10350548" y="4300759"/>
                  <a:pt x="10385273" y="4295015"/>
                  <a:pt x="10415313" y="4306916"/>
                </a:cubicBezTo>
                <a:cubicBezTo>
                  <a:pt x="10428682" y="4312212"/>
                  <a:pt x="10426326" y="4332658"/>
                  <a:pt x="10434743" y="4343862"/>
                </a:cubicBezTo>
                <a:cubicBezTo>
                  <a:pt x="10457484" y="4374131"/>
                  <a:pt x="10461023" y="4370663"/>
                  <a:pt x="10493031" y="4380807"/>
                </a:cubicBezTo>
                <a:cubicBezTo>
                  <a:pt x="10505984" y="4393122"/>
                  <a:pt x="10521242" y="4403581"/>
                  <a:pt x="10531890" y="4417753"/>
                </a:cubicBezTo>
                <a:cubicBezTo>
                  <a:pt x="10537842" y="4425676"/>
                  <a:pt x="10535208" y="4437859"/>
                  <a:pt x="10541605" y="4445462"/>
                </a:cubicBezTo>
                <a:cubicBezTo>
                  <a:pt x="10561631" y="4469261"/>
                  <a:pt x="10586941" y="4488565"/>
                  <a:pt x="10609608" y="4510116"/>
                </a:cubicBezTo>
                <a:cubicBezTo>
                  <a:pt x="10645992" y="4544709"/>
                  <a:pt x="10625718" y="4533694"/>
                  <a:pt x="10667896" y="4547062"/>
                </a:cubicBezTo>
                <a:cubicBezTo>
                  <a:pt x="10680849" y="4556298"/>
                  <a:pt x="10692697" y="4567134"/>
                  <a:pt x="10706755" y="4574771"/>
                </a:cubicBezTo>
                <a:cubicBezTo>
                  <a:pt x="10729361" y="4587052"/>
                  <a:pt x="10788957" y="4591214"/>
                  <a:pt x="10803903" y="4593244"/>
                </a:cubicBezTo>
                <a:cubicBezTo>
                  <a:pt x="10813617" y="4596323"/>
                  <a:pt x="10823201" y="4599805"/>
                  <a:pt x="10833047" y="4602480"/>
                </a:cubicBezTo>
                <a:cubicBezTo>
                  <a:pt x="10845885" y="4605967"/>
                  <a:pt x="10860584" y="4604988"/>
                  <a:pt x="10871905" y="4611716"/>
                </a:cubicBezTo>
                <a:cubicBezTo>
                  <a:pt x="10887439" y="4620947"/>
                  <a:pt x="10897812" y="4636347"/>
                  <a:pt x="10910765" y="4648662"/>
                </a:cubicBezTo>
                <a:cubicBezTo>
                  <a:pt x="10917241" y="4660977"/>
                  <a:pt x="10919069" y="4676793"/>
                  <a:pt x="10930194" y="4685607"/>
                </a:cubicBezTo>
                <a:cubicBezTo>
                  <a:pt x="10940451" y="4693734"/>
                  <a:pt x="10956551" y="4690387"/>
                  <a:pt x="10969053" y="4694844"/>
                </a:cubicBezTo>
                <a:cubicBezTo>
                  <a:pt x="10982613" y="4699678"/>
                  <a:pt x="10994959" y="4707159"/>
                  <a:pt x="11007911" y="4713316"/>
                </a:cubicBezTo>
                <a:cubicBezTo>
                  <a:pt x="11030580" y="4710237"/>
                  <a:pt x="11056498" y="4715618"/>
                  <a:pt x="11075915" y="4704080"/>
                </a:cubicBezTo>
                <a:cubicBezTo>
                  <a:pt x="11087238" y="4697352"/>
                  <a:pt x="11080370" y="4678803"/>
                  <a:pt x="11085629" y="4667135"/>
                </a:cubicBezTo>
                <a:cubicBezTo>
                  <a:pt x="11090229" y="4656932"/>
                  <a:pt x="11097584" y="4647953"/>
                  <a:pt x="11105059" y="4639425"/>
                </a:cubicBezTo>
                <a:cubicBezTo>
                  <a:pt x="11141590" y="4597746"/>
                  <a:pt x="11127321" y="4627786"/>
                  <a:pt x="11153633" y="4584007"/>
                </a:cubicBezTo>
                <a:cubicBezTo>
                  <a:pt x="11160818" y="4572053"/>
                  <a:pt x="11167357" y="4559717"/>
                  <a:pt x="11173062" y="4547062"/>
                </a:cubicBezTo>
                <a:cubicBezTo>
                  <a:pt x="11177095" y="4538113"/>
                  <a:pt x="11178197" y="4528061"/>
                  <a:pt x="11182777" y="4519353"/>
                </a:cubicBezTo>
                <a:cubicBezTo>
                  <a:pt x="11187998" y="4509424"/>
                  <a:pt x="11195730" y="4500880"/>
                  <a:pt x="11202206" y="4491644"/>
                </a:cubicBezTo>
                <a:cubicBezTo>
                  <a:pt x="11208683" y="4470092"/>
                  <a:pt x="11220514" y="4449378"/>
                  <a:pt x="11221635" y="4426989"/>
                </a:cubicBezTo>
                <a:cubicBezTo>
                  <a:pt x="11228295" y="4294036"/>
                  <a:pt x="11222441" y="4337308"/>
                  <a:pt x="11202206" y="4269971"/>
                </a:cubicBezTo>
                <a:cubicBezTo>
                  <a:pt x="11198538" y="4257765"/>
                  <a:pt x="11197750" y="4244693"/>
                  <a:pt x="11192491" y="4233025"/>
                </a:cubicBezTo>
                <a:cubicBezTo>
                  <a:pt x="11187892" y="4222822"/>
                  <a:pt x="11179539" y="4214552"/>
                  <a:pt x="11173062" y="4205316"/>
                </a:cubicBezTo>
                <a:cubicBezTo>
                  <a:pt x="11166586" y="4180686"/>
                  <a:pt x="11156582" y="4156658"/>
                  <a:pt x="11153633" y="4131425"/>
                </a:cubicBezTo>
                <a:cubicBezTo>
                  <a:pt x="11150394" y="4103716"/>
                  <a:pt x="11148376" y="4075853"/>
                  <a:pt x="11143918" y="4048298"/>
                </a:cubicBezTo>
                <a:cubicBezTo>
                  <a:pt x="11141888" y="4035752"/>
                  <a:pt x="11140827" y="4022374"/>
                  <a:pt x="11134203" y="4011353"/>
                </a:cubicBezTo>
                <a:cubicBezTo>
                  <a:pt x="11125610" y="3997055"/>
                  <a:pt x="11092010" y="3972822"/>
                  <a:pt x="11075915" y="3965171"/>
                </a:cubicBezTo>
                <a:cubicBezTo>
                  <a:pt x="11066756" y="3960817"/>
                  <a:pt x="11056183" y="3959770"/>
                  <a:pt x="11046771" y="3955935"/>
                </a:cubicBezTo>
                <a:cubicBezTo>
                  <a:pt x="10962725" y="3921689"/>
                  <a:pt x="11047125" y="3949890"/>
                  <a:pt x="10978767" y="3928225"/>
                </a:cubicBezTo>
                <a:cubicBezTo>
                  <a:pt x="10965815" y="3918989"/>
                  <a:pt x="10953084" y="3909463"/>
                  <a:pt x="10939909" y="3900516"/>
                </a:cubicBezTo>
                <a:cubicBezTo>
                  <a:pt x="10930408" y="3894064"/>
                  <a:pt x="10919735" y="3889150"/>
                  <a:pt x="10910765" y="3882044"/>
                </a:cubicBezTo>
                <a:cubicBezTo>
                  <a:pt x="10900210" y="3873682"/>
                  <a:pt x="10891335" y="3863571"/>
                  <a:pt x="10881620" y="3854335"/>
                </a:cubicBezTo>
                <a:cubicBezTo>
                  <a:pt x="10878381" y="3838941"/>
                  <a:pt x="10873953" y="3823731"/>
                  <a:pt x="10871905" y="3808153"/>
                </a:cubicBezTo>
                <a:cubicBezTo>
                  <a:pt x="10867469" y="3774409"/>
                  <a:pt x="10868407" y="3740042"/>
                  <a:pt x="10862191" y="3706553"/>
                </a:cubicBezTo>
                <a:cubicBezTo>
                  <a:pt x="10851365" y="3648225"/>
                  <a:pt x="10847112" y="3662992"/>
                  <a:pt x="10823332" y="3623425"/>
                </a:cubicBezTo>
                <a:cubicBezTo>
                  <a:pt x="10816147" y="3611471"/>
                  <a:pt x="10810379" y="3598795"/>
                  <a:pt x="10803903" y="3586480"/>
                </a:cubicBezTo>
                <a:cubicBezTo>
                  <a:pt x="10800664" y="3571086"/>
                  <a:pt x="10802380" y="3553928"/>
                  <a:pt x="10794188" y="3540298"/>
                </a:cubicBezTo>
                <a:cubicBezTo>
                  <a:pt x="10789843" y="3533070"/>
                  <a:pt x="10776347" y="3520087"/>
                  <a:pt x="10769326" y="3518702"/>
                </a:cubicBezTo>
                <a:close/>
                <a:moveTo>
                  <a:pt x="9653589" y="3159323"/>
                </a:moveTo>
                <a:cubicBezTo>
                  <a:pt x="9659492" y="3158475"/>
                  <a:pt x="9653452" y="3159791"/>
                  <a:pt x="9645950" y="3160790"/>
                </a:cubicBezTo>
                <a:lnTo>
                  <a:pt x="9643666" y="3160987"/>
                </a:lnTo>
                <a:close/>
                <a:moveTo>
                  <a:pt x="5718176" y="3081425"/>
                </a:moveTo>
                <a:lnTo>
                  <a:pt x="5714982" y="3083404"/>
                </a:lnTo>
                <a:cubicBezTo>
                  <a:pt x="5714191" y="3083875"/>
                  <a:pt x="5715417" y="3083093"/>
                  <a:pt x="5717622" y="3081751"/>
                </a:cubicBezTo>
                <a:close/>
                <a:moveTo>
                  <a:pt x="3109843" y="2902989"/>
                </a:moveTo>
                <a:lnTo>
                  <a:pt x="3109961" y="2903537"/>
                </a:lnTo>
                <a:lnTo>
                  <a:pt x="3107292" y="2903220"/>
                </a:lnTo>
                <a:lnTo>
                  <a:pt x="3107184" y="2903117"/>
                </a:lnTo>
                <a:close/>
                <a:moveTo>
                  <a:pt x="10055869" y="2487353"/>
                </a:moveTo>
                <a:cubicBezTo>
                  <a:pt x="10059108" y="2542771"/>
                  <a:pt x="10046487" y="2601157"/>
                  <a:pt x="10065583" y="2653607"/>
                </a:cubicBezTo>
                <a:cubicBezTo>
                  <a:pt x="10077568" y="2686523"/>
                  <a:pt x="10117396" y="2702868"/>
                  <a:pt x="10143301" y="2727498"/>
                </a:cubicBezTo>
                <a:cubicBezTo>
                  <a:pt x="10153016" y="2736734"/>
                  <a:pt x="10164824" y="2744339"/>
                  <a:pt x="10172445" y="2755207"/>
                </a:cubicBezTo>
                <a:cubicBezTo>
                  <a:pt x="10192689" y="2784076"/>
                  <a:pt x="10201491" y="2795677"/>
                  <a:pt x="10221019" y="2829098"/>
                </a:cubicBezTo>
                <a:cubicBezTo>
                  <a:pt x="10262103" y="2899410"/>
                  <a:pt x="10219165" y="2835692"/>
                  <a:pt x="10259878" y="2893753"/>
                </a:cubicBezTo>
                <a:cubicBezTo>
                  <a:pt x="10249621" y="2885626"/>
                  <a:pt x="10233972" y="2887595"/>
                  <a:pt x="10221019" y="2884516"/>
                </a:cubicBezTo>
                <a:cubicBezTo>
                  <a:pt x="10221019" y="2884516"/>
                  <a:pt x="10181376" y="2894931"/>
                  <a:pt x="10162731" y="2902989"/>
                </a:cubicBezTo>
                <a:cubicBezTo>
                  <a:pt x="10145542" y="2910418"/>
                  <a:pt x="10131046" y="2922669"/>
                  <a:pt x="10114157" y="2930698"/>
                </a:cubicBezTo>
                <a:cubicBezTo>
                  <a:pt x="10098833" y="2937983"/>
                  <a:pt x="10065148" y="2940763"/>
                  <a:pt x="10055869" y="2958407"/>
                </a:cubicBezTo>
                <a:lnTo>
                  <a:pt x="10051444" y="2975417"/>
                </a:lnTo>
                <a:lnTo>
                  <a:pt x="10036439" y="2986116"/>
                </a:lnTo>
                <a:lnTo>
                  <a:pt x="10012615" y="3001217"/>
                </a:lnTo>
                <a:lnTo>
                  <a:pt x="10012058" y="2999731"/>
                </a:lnTo>
                <a:cubicBezTo>
                  <a:pt x="10009284" y="2995499"/>
                  <a:pt x="10004876" y="2991071"/>
                  <a:pt x="9997580" y="2986116"/>
                </a:cubicBezTo>
                <a:lnTo>
                  <a:pt x="9992859" y="2984002"/>
                </a:lnTo>
                <a:lnTo>
                  <a:pt x="9987866" y="2976880"/>
                </a:lnTo>
                <a:cubicBezTo>
                  <a:pt x="9976741" y="2968065"/>
                  <a:pt x="9961581" y="2965238"/>
                  <a:pt x="9949007" y="2958407"/>
                </a:cubicBezTo>
                <a:cubicBezTo>
                  <a:pt x="9892762" y="2927850"/>
                  <a:pt x="9949448" y="2944624"/>
                  <a:pt x="9861574" y="2930698"/>
                </a:cubicBezTo>
                <a:cubicBezTo>
                  <a:pt x="9818791" y="2942901"/>
                  <a:pt x="9760893" y="2943505"/>
                  <a:pt x="9735283" y="2986116"/>
                </a:cubicBezTo>
                <a:cubicBezTo>
                  <a:pt x="9728659" y="2997138"/>
                  <a:pt x="9728806" y="3010747"/>
                  <a:pt x="9725568" y="3023062"/>
                </a:cubicBezTo>
                <a:cubicBezTo>
                  <a:pt x="9722329" y="3060007"/>
                  <a:pt x="9732194" y="3100237"/>
                  <a:pt x="9715853" y="3133898"/>
                </a:cubicBezTo>
                <a:cubicBezTo>
                  <a:pt x="9708934" y="3148152"/>
                  <a:pt x="9682740" y="3137623"/>
                  <a:pt x="9667280" y="3143135"/>
                </a:cubicBezTo>
                <a:cubicBezTo>
                  <a:pt x="9624396" y="3158424"/>
                  <a:pt x="9625402" y="3161835"/>
                  <a:pt x="9634914" y="3161741"/>
                </a:cubicBezTo>
                <a:lnTo>
                  <a:pt x="9643666" y="3160987"/>
                </a:lnTo>
                <a:lnTo>
                  <a:pt x="9634465" y="3162530"/>
                </a:lnTo>
                <a:cubicBezTo>
                  <a:pt x="9624230" y="3164347"/>
                  <a:pt x="9609699" y="3167015"/>
                  <a:pt x="9589562" y="3170844"/>
                </a:cubicBezTo>
                <a:cubicBezTo>
                  <a:pt x="9592800" y="3189317"/>
                  <a:pt x="9589503" y="3210002"/>
                  <a:pt x="9599276" y="3226262"/>
                </a:cubicBezTo>
                <a:cubicBezTo>
                  <a:pt x="9604357" y="3234715"/>
                  <a:pt x="9618574" y="3232823"/>
                  <a:pt x="9628421" y="3235498"/>
                </a:cubicBezTo>
                <a:cubicBezTo>
                  <a:pt x="9641259" y="3238985"/>
                  <a:pt x="9654491" y="3241087"/>
                  <a:pt x="9667280" y="3244735"/>
                </a:cubicBezTo>
                <a:cubicBezTo>
                  <a:pt x="9804275" y="3283810"/>
                  <a:pt x="9644737" y="3255117"/>
                  <a:pt x="9910148" y="3281680"/>
                </a:cubicBezTo>
                <a:cubicBezTo>
                  <a:pt x="9937421" y="3298967"/>
                  <a:pt x="9961389" y="3324691"/>
                  <a:pt x="9997580" y="3281680"/>
                </a:cubicBezTo>
                <a:cubicBezTo>
                  <a:pt x="10004874" y="3273012"/>
                  <a:pt x="9983372" y="3263900"/>
                  <a:pt x="9978151" y="3253971"/>
                </a:cubicBezTo>
                <a:cubicBezTo>
                  <a:pt x="9973572" y="3245263"/>
                  <a:pt x="9973015" y="3234970"/>
                  <a:pt x="9968436" y="3226262"/>
                </a:cubicBezTo>
                <a:cubicBezTo>
                  <a:pt x="9963215" y="3216333"/>
                  <a:pt x="9953749" y="3208697"/>
                  <a:pt x="9949007" y="3198553"/>
                </a:cubicBezTo>
                <a:cubicBezTo>
                  <a:pt x="9940690" y="3180759"/>
                  <a:pt x="9936054" y="3161608"/>
                  <a:pt x="9929577" y="3143135"/>
                </a:cubicBezTo>
                <a:lnTo>
                  <a:pt x="9919862" y="3115425"/>
                </a:lnTo>
                <a:cubicBezTo>
                  <a:pt x="9923100" y="3100031"/>
                  <a:pt x="9925572" y="3084474"/>
                  <a:pt x="9929577" y="3069244"/>
                </a:cubicBezTo>
                <a:cubicBezTo>
                  <a:pt x="9932061" y="3059799"/>
                  <a:pt x="9937460" y="3051114"/>
                  <a:pt x="9939292" y="3041535"/>
                </a:cubicBezTo>
                <a:cubicBezTo>
                  <a:pt x="9943962" y="3017113"/>
                  <a:pt x="9945769" y="2992274"/>
                  <a:pt x="9949007" y="2967644"/>
                </a:cubicBezTo>
                <a:cubicBezTo>
                  <a:pt x="9957103" y="2970723"/>
                  <a:pt x="9965699" y="2972931"/>
                  <a:pt x="9974044" y="2975575"/>
                </a:cubicBezTo>
                <a:lnTo>
                  <a:pt x="9992859" y="2984002"/>
                </a:lnTo>
                <a:lnTo>
                  <a:pt x="10007295" y="3004589"/>
                </a:lnTo>
                <a:lnTo>
                  <a:pt x="10012615" y="3001217"/>
                </a:lnTo>
                <a:lnTo>
                  <a:pt x="10016729" y="3012177"/>
                </a:lnTo>
                <a:cubicBezTo>
                  <a:pt x="10018243" y="3020527"/>
                  <a:pt x="10018234" y="3029427"/>
                  <a:pt x="10026724" y="3041535"/>
                </a:cubicBezTo>
                <a:lnTo>
                  <a:pt x="10048895" y="3062614"/>
                </a:lnTo>
                <a:lnTo>
                  <a:pt x="10049484" y="3069705"/>
                </a:lnTo>
                <a:lnTo>
                  <a:pt x="10054846" y="3092588"/>
                </a:lnTo>
                <a:lnTo>
                  <a:pt x="10046154" y="3290916"/>
                </a:lnTo>
                <a:cubicBezTo>
                  <a:pt x="10046154" y="3318796"/>
                  <a:pt x="10045848" y="3347843"/>
                  <a:pt x="10055869" y="3374044"/>
                </a:cubicBezTo>
                <a:cubicBezTo>
                  <a:pt x="10059860" y="3384476"/>
                  <a:pt x="10074570" y="3387552"/>
                  <a:pt x="10085013" y="3392516"/>
                </a:cubicBezTo>
                <a:cubicBezTo>
                  <a:pt x="10107071" y="3403002"/>
                  <a:pt x="10130349" y="3410989"/>
                  <a:pt x="10153016" y="3420225"/>
                </a:cubicBezTo>
                <a:cubicBezTo>
                  <a:pt x="10178921" y="3417146"/>
                  <a:pt x="10212273" y="3428541"/>
                  <a:pt x="10230734" y="3410989"/>
                </a:cubicBezTo>
                <a:cubicBezTo>
                  <a:pt x="10244661" y="3397747"/>
                  <a:pt x="10229828" y="3372321"/>
                  <a:pt x="10221019" y="3355571"/>
                </a:cubicBezTo>
                <a:cubicBezTo>
                  <a:pt x="10215798" y="3345642"/>
                  <a:pt x="10200845" y="3344205"/>
                  <a:pt x="10191875" y="3337098"/>
                </a:cubicBezTo>
                <a:cubicBezTo>
                  <a:pt x="10128428" y="3286829"/>
                  <a:pt x="10197908" y="3333598"/>
                  <a:pt x="10133586" y="3272444"/>
                </a:cubicBezTo>
                <a:cubicBezTo>
                  <a:pt x="10125330" y="3264595"/>
                  <a:pt x="10114156" y="3260129"/>
                  <a:pt x="10104442" y="3253971"/>
                </a:cubicBezTo>
                <a:cubicBezTo>
                  <a:pt x="10116960" y="3246036"/>
                  <a:pt x="10144565" y="3225028"/>
                  <a:pt x="10162731" y="3226262"/>
                </a:cubicBezTo>
                <a:cubicBezTo>
                  <a:pt x="10230378" y="3230856"/>
                  <a:pt x="10249187" y="3238268"/>
                  <a:pt x="10298737" y="3253971"/>
                </a:cubicBezTo>
                <a:cubicBezTo>
                  <a:pt x="10308451" y="3260129"/>
                  <a:pt x="10320407" y="3263916"/>
                  <a:pt x="10327881" y="3272444"/>
                </a:cubicBezTo>
                <a:cubicBezTo>
                  <a:pt x="10362017" y="3311390"/>
                  <a:pt x="10353462" y="3379566"/>
                  <a:pt x="10357025" y="3420225"/>
                </a:cubicBezTo>
                <a:cubicBezTo>
                  <a:pt x="10382931" y="3417146"/>
                  <a:pt x="10416282" y="3428541"/>
                  <a:pt x="10434743" y="3410989"/>
                </a:cubicBezTo>
                <a:cubicBezTo>
                  <a:pt x="10448671" y="3397747"/>
                  <a:pt x="10433028" y="3372684"/>
                  <a:pt x="10425028" y="3355571"/>
                </a:cubicBezTo>
                <a:cubicBezTo>
                  <a:pt x="10419448" y="3343635"/>
                  <a:pt x="10404679" y="3337897"/>
                  <a:pt x="10395884" y="3327862"/>
                </a:cubicBezTo>
                <a:cubicBezTo>
                  <a:pt x="10388410" y="3319334"/>
                  <a:pt x="10382931" y="3309389"/>
                  <a:pt x="10376455" y="3300153"/>
                </a:cubicBezTo>
                <a:cubicBezTo>
                  <a:pt x="10389408" y="3293995"/>
                  <a:pt x="10401341" y="3285303"/>
                  <a:pt x="10415313" y="3281680"/>
                </a:cubicBezTo>
                <a:cubicBezTo>
                  <a:pt x="10437404" y="3275952"/>
                  <a:pt x="10460789" y="3276338"/>
                  <a:pt x="10483317" y="3272444"/>
                </a:cubicBezTo>
                <a:cubicBezTo>
                  <a:pt x="10496453" y="3270173"/>
                  <a:pt x="10509223" y="3266286"/>
                  <a:pt x="10522175" y="3263207"/>
                </a:cubicBezTo>
                <a:cubicBezTo>
                  <a:pt x="10564272" y="3266286"/>
                  <a:pt x="10622546" y="3240757"/>
                  <a:pt x="10648467" y="3272444"/>
                </a:cubicBezTo>
                <a:cubicBezTo>
                  <a:pt x="10682323" y="3313830"/>
                  <a:pt x="10614754" y="3397149"/>
                  <a:pt x="10658181" y="3429462"/>
                </a:cubicBezTo>
                <a:cubicBezTo>
                  <a:pt x="10714342" y="3471250"/>
                  <a:pt x="10800664" y="3435619"/>
                  <a:pt x="10871905" y="3438698"/>
                </a:cubicBezTo>
                <a:cubicBezTo>
                  <a:pt x="10868667" y="3392516"/>
                  <a:pt x="10869784" y="3345871"/>
                  <a:pt x="10862191" y="3300153"/>
                </a:cubicBezTo>
                <a:cubicBezTo>
                  <a:pt x="10859933" y="3286553"/>
                  <a:pt x="10856715" y="3266892"/>
                  <a:pt x="10842761" y="3263207"/>
                </a:cubicBezTo>
                <a:cubicBezTo>
                  <a:pt x="10792742" y="3249997"/>
                  <a:pt x="10739138" y="3257050"/>
                  <a:pt x="10687326" y="3253971"/>
                </a:cubicBezTo>
                <a:cubicBezTo>
                  <a:pt x="10664933" y="3250423"/>
                  <a:pt x="10623811" y="3246868"/>
                  <a:pt x="10599893" y="3235498"/>
                </a:cubicBezTo>
                <a:cubicBezTo>
                  <a:pt x="10524572" y="3199691"/>
                  <a:pt x="10614852" y="3231002"/>
                  <a:pt x="10541605" y="3207789"/>
                </a:cubicBezTo>
                <a:cubicBezTo>
                  <a:pt x="10488232" y="3241619"/>
                  <a:pt x="10483107" y="3253871"/>
                  <a:pt x="10386169" y="3207789"/>
                </a:cubicBezTo>
                <a:cubicBezTo>
                  <a:pt x="10371401" y="3200768"/>
                  <a:pt x="10380460" y="3176837"/>
                  <a:pt x="10376455" y="3161607"/>
                </a:cubicBezTo>
                <a:cubicBezTo>
                  <a:pt x="10373972" y="3152162"/>
                  <a:pt x="10373137" y="3141501"/>
                  <a:pt x="10366740" y="3133898"/>
                </a:cubicBezTo>
                <a:cubicBezTo>
                  <a:pt x="10359445" y="3125230"/>
                  <a:pt x="10349209" y="3116567"/>
                  <a:pt x="10337596" y="3115425"/>
                </a:cubicBezTo>
                <a:cubicBezTo>
                  <a:pt x="10253787" y="3107182"/>
                  <a:pt x="10169207" y="3109268"/>
                  <a:pt x="10085013" y="3106189"/>
                </a:cubicBezTo>
                <a:cubicBezTo>
                  <a:pt x="10075299" y="3103110"/>
                  <a:pt x="10059672" y="3105993"/>
                  <a:pt x="10055869" y="3096953"/>
                </a:cubicBezTo>
                <a:lnTo>
                  <a:pt x="10054846" y="3092588"/>
                </a:lnTo>
                <a:lnTo>
                  <a:pt x="10055869" y="3069244"/>
                </a:lnTo>
                <a:lnTo>
                  <a:pt x="10048895" y="3062614"/>
                </a:lnTo>
                <a:lnTo>
                  <a:pt x="10046213" y="3030270"/>
                </a:lnTo>
                <a:cubicBezTo>
                  <a:pt x="10045832" y="3016304"/>
                  <a:pt x="10046256" y="3002122"/>
                  <a:pt x="10047770" y="2989540"/>
                </a:cubicBezTo>
                <a:lnTo>
                  <a:pt x="10051444" y="2975417"/>
                </a:lnTo>
                <a:lnTo>
                  <a:pt x="10075298" y="2958407"/>
                </a:lnTo>
                <a:cubicBezTo>
                  <a:pt x="10087579" y="2951110"/>
                  <a:pt x="10101204" y="2946092"/>
                  <a:pt x="10114157" y="2939935"/>
                </a:cubicBezTo>
                <a:cubicBezTo>
                  <a:pt x="10141624" y="2952992"/>
                  <a:pt x="10181295" y="2974027"/>
                  <a:pt x="10211304" y="2976880"/>
                </a:cubicBezTo>
                <a:cubicBezTo>
                  <a:pt x="10224589" y="2978143"/>
                  <a:pt x="10243679" y="2978741"/>
                  <a:pt x="10250163" y="2967644"/>
                </a:cubicBezTo>
                <a:cubicBezTo>
                  <a:pt x="10262843" y="2945946"/>
                  <a:pt x="10256639" y="2918383"/>
                  <a:pt x="10259878" y="2893753"/>
                </a:cubicBezTo>
                <a:cubicBezTo>
                  <a:pt x="10294889" y="2921492"/>
                  <a:pt x="10287821" y="3048488"/>
                  <a:pt x="10289022" y="3050771"/>
                </a:cubicBezTo>
                <a:cubicBezTo>
                  <a:pt x="10297831" y="3067521"/>
                  <a:pt x="10327880" y="3056928"/>
                  <a:pt x="10347310" y="3060007"/>
                </a:cubicBezTo>
                <a:cubicBezTo>
                  <a:pt x="10357025" y="3056928"/>
                  <a:pt x="10377903" y="3060409"/>
                  <a:pt x="10376455" y="3050771"/>
                </a:cubicBezTo>
                <a:cubicBezTo>
                  <a:pt x="10373152" y="3028793"/>
                  <a:pt x="10337596" y="2995353"/>
                  <a:pt x="10337596" y="2995353"/>
                </a:cubicBezTo>
                <a:cubicBezTo>
                  <a:pt x="10334357" y="2983038"/>
                  <a:pt x="10329538" y="2971003"/>
                  <a:pt x="10327881" y="2958407"/>
                </a:cubicBezTo>
                <a:cubicBezTo>
                  <a:pt x="10323045" y="2921620"/>
                  <a:pt x="10325352" y="2884009"/>
                  <a:pt x="10318166" y="2847571"/>
                </a:cubicBezTo>
                <a:cubicBezTo>
                  <a:pt x="10315497" y="2834038"/>
                  <a:pt x="10304116" y="2823409"/>
                  <a:pt x="10298737" y="2810625"/>
                </a:cubicBezTo>
                <a:cubicBezTo>
                  <a:pt x="10291131" y="2792546"/>
                  <a:pt x="10286914" y="2773286"/>
                  <a:pt x="10279307" y="2755207"/>
                </a:cubicBezTo>
                <a:cubicBezTo>
                  <a:pt x="10272830" y="2739813"/>
                  <a:pt x="10265392" y="2724754"/>
                  <a:pt x="10259878" y="2709025"/>
                </a:cubicBezTo>
                <a:cubicBezTo>
                  <a:pt x="10250637" y="2682668"/>
                  <a:pt x="10248979" y="2649027"/>
                  <a:pt x="10230734" y="2625898"/>
                </a:cubicBezTo>
                <a:cubicBezTo>
                  <a:pt x="10221019" y="2613583"/>
                  <a:pt x="10203324" y="2609074"/>
                  <a:pt x="10191875" y="2598189"/>
                </a:cubicBezTo>
                <a:cubicBezTo>
                  <a:pt x="10156035" y="2564114"/>
                  <a:pt x="10191043" y="2573031"/>
                  <a:pt x="10143301" y="2542771"/>
                </a:cubicBezTo>
                <a:cubicBezTo>
                  <a:pt x="10134781" y="2537371"/>
                  <a:pt x="10123872" y="2536614"/>
                  <a:pt x="10114157" y="2533535"/>
                </a:cubicBezTo>
                <a:cubicBezTo>
                  <a:pt x="10107680" y="2521220"/>
                  <a:pt x="10101912" y="2508544"/>
                  <a:pt x="10094728" y="2496589"/>
                </a:cubicBezTo>
                <a:cubicBezTo>
                  <a:pt x="10088934" y="2486951"/>
                  <a:pt x="10062345" y="2488892"/>
                  <a:pt x="10055869" y="2487353"/>
                </a:cubicBezTo>
                <a:close/>
                <a:moveTo>
                  <a:pt x="8853976" y="2417265"/>
                </a:moveTo>
                <a:cubicBezTo>
                  <a:pt x="8854423" y="2416563"/>
                  <a:pt x="8854429" y="2416703"/>
                  <a:pt x="8853466" y="2418304"/>
                </a:cubicBezTo>
                <a:lnTo>
                  <a:pt x="8853222" y="2418683"/>
                </a:lnTo>
                <a:close/>
                <a:moveTo>
                  <a:pt x="5462687" y="1976059"/>
                </a:moveTo>
                <a:lnTo>
                  <a:pt x="5460805" y="1988589"/>
                </a:lnTo>
                <a:cubicBezTo>
                  <a:pt x="5460805" y="2020598"/>
                  <a:pt x="5460187" y="2047523"/>
                  <a:pt x="5459637" y="2070113"/>
                </a:cubicBezTo>
                <a:lnTo>
                  <a:pt x="5459449" y="2083745"/>
                </a:lnTo>
                <a:lnTo>
                  <a:pt x="5356123" y="2155786"/>
                </a:lnTo>
                <a:lnTo>
                  <a:pt x="5363657" y="2127135"/>
                </a:lnTo>
                <a:cubicBezTo>
                  <a:pt x="5363657" y="2127135"/>
                  <a:pt x="5365219" y="2124028"/>
                  <a:pt x="5367780" y="2118989"/>
                </a:cubicBezTo>
                <a:lnTo>
                  <a:pt x="5372869" y="2109052"/>
                </a:lnTo>
                <a:lnTo>
                  <a:pt x="5401057" y="2109862"/>
                </a:lnTo>
                <a:cubicBezTo>
                  <a:pt x="5412130" y="2108791"/>
                  <a:pt x="5422497" y="2105814"/>
                  <a:pt x="5431661" y="2099425"/>
                </a:cubicBezTo>
                <a:cubicBezTo>
                  <a:pt x="5444782" y="2090277"/>
                  <a:pt x="5446400" y="2074883"/>
                  <a:pt x="5445146" y="2057928"/>
                </a:cubicBezTo>
                <a:lnTo>
                  <a:pt x="5441433" y="2007841"/>
                </a:lnTo>
                <a:lnTo>
                  <a:pt x="5451089" y="1997825"/>
                </a:lnTo>
                <a:lnTo>
                  <a:pt x="5452997" y="1990576"/>
                </a:lnTo>
                <a:lnTo>
                  <a:pt x="5457419" y="1984302"/>
                </a:lnTo>
                <a:close/>
                <a:moveTo>
                  <a:pt x="5465334" y="1958454"/>
                </a:moveTo>
                <a:lnTo>
                  <a:pt x="5465265" y="1958901"/>
                </a:lnTo>
                <a:lnTo>
                  <a:pt x="5465270" y="1958488"/>
                </a:lnTo>
                <a:close/>
                <a:moveTo>
                  <a:pt x="10833047" y="1157317"/>
                </a:moveTo>
                <a:lnTo>
                  <a:pt x="10803903" y="1194263"/>
                </a:lnTo>
                <a:cubicBezTo>
                  <a:pt x="10800664" y="1221972"/>
                  <a:pt x="10794188" y="1249510"/>
                  <a:pt x="10794188" y="1277390"/>
                </a:cubicBezTo>
                <a:cubicBezTo>
                  <a:pt x="10794188" y="1300988"/>
                  <a:pt x="10810387" y="1449880"/>
                  <a:pt x="10813617" y="1480590"/>
                </a:cubicBezTo>
                <a:cubicBezTo>
                  <a:pt x="10904691" y="1422863"/>
                  <a:pt x="10811396" y="1492734"/>
                  <a:pt x="10852476" y="1268154"/>
                </a:cubicBezTo>
                <a:cubicBezTo>
                  <a:pt x="10854476" y="1257217"/>
                  <a:pt x="10871905" y="1255839"/>
                  <a:pt x="10881620" y="1249681"/>
                </a:cubicBezTo>
                <a:cubicBezTo>
                  <a:pt x="10870109" y="1162129"/>
                  <a:pt x="10895256" y="1186890"/>
                  <a:pt x="10833047" y="1157317"/>
                </a:cubicBezTo>
                <a:close/>
                <a:moveTo>
                  <a:pt x="3150393" y="802377"/>
                </a:moveTo>
                <a:lnTo>
                  <a:pt x="3157712" y="805764"/>
                </a:lnTo>
                <a:cubicBezTo>
                  <a:pt x="3162596" y="807955"/>
                  <a:pt x="3166245" y="809538"/>
                  <a:pt x="3169033" y="810776"/>
                </a:cubicBezTo>
                <a:lnTo>
                  <a:pt x="3177111" y="815400"/>
                </a:lnTo>
                <a:lnTo>
                  <a:pt x="3163076" y="812109"/>
                </a:lnTo>
                <a:cubicBezTo>
                  <a:pt x="3158284" y="810184"/>
                  <a:pt x="3153558" y="807874"/>
                  <a:pt x="3148701" y="806336"/>
                </a:cubicBezTo>
                <a:close/>
                <a:moveTo>
                  <a:pt x="1770730" y="620992"/>
                </a:moveTo>
                <a:lnTo>
                  <a:pt x="1775876" y="621588"/>
                </a:lnTo>
                <a:cubicBezTo>
                  <a:pt x="1786606" y="621595"/>
                  <a:pt x="1798355" y="620068"/>
                  <a:pt x="1808070" y="621608"/>
                </a:cubicBezTo>
                <a:cubicBezTo>
                  <a:pt x="1804830" y="630844"/>
                  <a:pt x="1803434" y="640864"/>
                  <a:pt x="1798355" y="649317"/>
                </a:cubicBezTo>
                <a:cubicBezTo>
                  <a:pt x="1791081" y="661418"/>
                  <a:pt x="1784100" y="671029"/>
                  <a:pt x="1777130" y="678570"/>
                </a:cubicBezTo>
                <a:lnTo>
                  <a:pt x="1775461" y="679898"/>
                </a:lnTo>
                <a:lnTo>
                  <a:pt x="1774313" y="665849"/>
                </a:lnTo>
                <a:cubicBezTo>
                  <a:pt x="1773783" y="660216"/>
                  <a:pt x="1773148" y="653711"/>
                  <a:pt x="1772489" y="645873"/>
                </a:cubicBezTo>
                <a:close/>
                <a:moveTo>
                  <a:pt x="3012695" y="566190"/>
                </a:moveTo>
                <a:cubicBezTo>
                  <a:pt x="3070983" y="572348"/>
                  <a:pt x="3133508" y="563025"/>
                  <a:pt x="3187560" y="584663"/>
                </a:cubicBezTo>
                <a:cubicBezTo>
                  <a:pt x="3205713" y="591930"/>
                  <a:pt x="3193752" y="621656"/>
                  <a:pt x="3197275" y="640081"/>
                </a:cubicBezTo>
                <a:cubicBezTo>
                  <a:pt x="3205500" y="683090"/>
                  <a:pt x="3206306" y="683664"/>
                  <a:pt x="3216704" y="723208"/>
                </a:cubicBezTo>
                <a:cubicBezTo>
                  <a:pt x="3210229" y="735523"/>
                  <a:pt x="3207515" y="750418"/>
                  <a:pt x="3197275" y="760154"/>
                </a:cubicBezTo>
                <a:cubicBezTo>
                  <a:pt x="3190034" y="767038"/>
                  <a:pt x="3175371" y="762506"/>
                  <a:pt x="3168131" y="769390"/>
                </a:cubicBezTo>
                <a:cubicBezTo>
                  <a:pt x="3163010" y="774257"/>
                  <a:pt x="3159772" y="780416"/>
                  <a:pt x="3157005" y="786896"/>
                </a:cubicBezTo>
                <a:lnTo>
                  <a:pt x="3150393" y="802377"/>
                </a:lnTo>
                <a:lnTo>
                  <a:pt x="3138987" y="797099"/>
                </a:lnTo>
                <a:cubicBezTo>
                  <a:pt x="3109843" y="803257"/>
                  <a:pt x="3078257" y="802878"/>
                  <a:pt x="3051553" y="815572"/>
                </a:cubicBezTo>
                <a:cubicBezTo>
                  <a:pt x="3042394" y="819926"/>
                  <a:pt x="3041839" y="833545"/>
                  <a:pt x="3041839" y="843281"/>
                </a:cubicBezTo>
                <a:cubicBezTo>
                  <a:pt x="3041839" y="892638"/>
                  <a:pt x="3040859" y="942765"/>
                  <a:pt x="3051553" y="991062"/>
                </a:cubicBezTo>
                <a:cubicBezTo>
                  <a:pt x="3054384" y="1003845"/>
                  <a:pt x="3068409" y="1012930"/>
                  <a:pt x="3080697" y="1018772"/>
                </a:cubicBezTo>
                <a:cubicBezTo>
                  <a:pt x="3108175" y="1031834"/>
                  <a:pt x="3168131" y="1046481"/>
                  <a:pt x="3168131" y="1046481"/>
                </a:cubicBezTo>
                <a:cubicBezTo>
                  <a:pt x="3162090" y="1109653"/>
                  <a:pt x="3176710" y="1135938"/>
                  <a:pt x="3138987" y="1175790"/>
                </a:cubicBezTo>
                <a:cubicBezTo>
                  <a:pt x="3117543" y="1198445"/>
                  <a:pt x="3070983" y="1240445"/>
                  <a:pt x="3070983" y="1240445"/>
                </a:cubicBezTo>
                <a:cubicBezTo>
                  <a:pt x="3035362" y="1237366"/>
                  <a:pt x="2999094" y="1238333"/>
                  <a:pt x="2964121" y="1231208"/>
                </a:cubicBezTo>
                <a:cubicBezTo>
                  <a:pt x="2933966" y="1225065"/>
                  <a:pt x="2932081" y="1207717"/>
                  <a:pt x="2925263" y="1185026"/>
                </a:cubicBezTo>
                <a:cubicBezTo>
                  <a:pt x="2921595" y="1172820"/>
                  <a:pt x="2922953" y="1158643"/>
                  <a:pt x="2915547" y="1148081"/>
                </a:cubicBezTo>
                <a:cubicBezTo>
                  <a:pt x="2904785" y="1132733"/>
                  <a:pt x="2873886" y="1125641"/>
                  <a:pt x="2857259" y="1120372"/>
                </a:cubicBezTo>
                <a:cubicBezTo>
                  <a:pt x="2798198" y="1082936"/>
                  <a:pt x="2860950" y="1118224"/>
                  <a:pt x="2789257" y="1092663"/>
                </a:cubicBezTo>
                <a:cubicBezTo>
                  <a:pt x="2775697" y="1087828"/>
                  <a:pt x="2764508" y="1077286"/>
                  <a:pt x="2750397" y="1074190"/>
                </a:cubicBezTo>
                <a:cubicBezTo>
                  <a:pt x="2721824" y="1067921"/>
                  <a:pt x="2692109" y="1068033"/>
                  <a:pt x="2662965" y="1064954"/>
                </a:cubicBezTo>
                <a:cubicBezTo>
                  <a:pt x="2650012" y="1058796"/>
                  <a:pt x="2637665" y="1051316"/>
                  <a:pt x="2624106" y="1046481"/>
                </a:cubicBezTo>
                <a:cubicBezTo>
                  <a:pt x="2599191" y="1037598"/>
                  <a:pt x="2579600" y="1039178"/>
                  <a:pt x="2556103" y="1028008"/>
                </a:cubicBezTo>
                <a:cubicBezTo>
                  <a:pt x="2480774" y="992198"/>
                  <a:pt x="2571071" y="1023517"/>
                  <a:pt x="2497816" y="1000299"/>
                </a:cubicBezTo>
                <a:cubicBezTo>
                  <a:pt x="2501053" y="960275"/>
                  <a:pt x="2496651" y="919012"/>
                  <a:pt x="2507530" y="880226"/>
                </a:cubicBezTo>
                <a:cubicBezTo>
                  <a:pt x="2510537" y="869500"/>
                  <a:pt x="2528418" y="869603"/>
                  <a:pt x="2536673" y="861754"/>
                </a:cubicBezTo>
                <a:cubicBezTo>
                  <a:pt x="2591601" y="809532"/>
                  <a:pt x="2511595" y="855204"/>
                  <a:pt x="2594961" y="815572"/>
                </a:cubicBezTo>
                <a:cubicBezTo>
                  <a:pt x="2604675" y="803257"/>
                  <a:pt x="2612656" y="789511"/>
                  <a:pt x="2624106" y="778626"/>
                </a:cubicBezTo>
                <a:cubicBezTo>
                  <a:pt x="2659106" y="745349"/>
                  <a:pt x="2659011" y="758668"/>
                  <a:pt x="2692109" y="732445"/>
                </a:cubicBezTo>
                <a:cubicBezTo>
                  <a:pt x="2751188" y="685637"/>
                  <a:pt x="2688205" y="720447"/>
                  <a:pt x="2760111" y="686263"/>
                </a:cubicBezTo>
                <a:cubicBezTo>
                  <a:pt x="2766588" y="695499"/>
                  <a:pt x="2775441" y="703578"/>
                  <a:pt x="2779541" y="713972"/>
                </a:cubicBezTo>
                <a:cubicBezTo>
                  <a:pt x="2785339" y="728671"/>
                  <a:pt x="2779119" y="747762"/>
                  <a:pt x="2789257" y="760154"/>
                </a:cubicBezTo>
                <a:cubicBezTo>
                  <a:pt x="2803592" y="777678"/>
                  <a:pt x="2831033" y="781400"/>
                  <a:pt x="2847545" y="797099"/>
                </a:cubicBezTo>
                <a:cubicBezTo>
                  <a:pt x="2857259" y="806335"/>
                  <a:pt x="2864760" y="818327"/>
                  <a:pt x="2876689" y="824807"/>
                </a:cubicBezTo>
                <a:cubicBezTo>
                  <a:pt x="2888280" y="831105"/>
                  <a:pt x="2902594" y="830966"/>
                  <a:pt x="2915547" y="834045"/>
                </a:cubicBezTo>
                <a:cubicBezTo>
                  <a:pt x="2934977" y="830966"/>
                  <a:pt x="2961530" y="839432"/>
                  <a:pt x="2973835" y="824807"/>
                </a:cubicBezTo>
                <a:cubicBezTo>
                  <a:pt x="2982882" y="814057"/>
                  <a:pt x="2961591" y="799817"/>
                  <a:pt x="2954407" y="787863"/>
                </a:cubicBezTo>
                <a:cubicBezTo>
                  <a:pt x="2934479" y="754708"/>
                  <a:pt x="2938713" y="762522"/>
                  <a:pt x="2905833" y="741681"/>
                </a:cubicBezTo>
                <a:cubicBezTo>
                  <a:pt x="2892581" y="703884"/>
                  <a:pt x="2882818" y="689316"/>
                  <a:pt x="2905833" y="640081"/>
                </a:cubicBezTo>
                <a:cubicBezTo>
                  <a:pt x="2909992" y="631184"/>
                  <a:pt x="2925263" y="633924"/>
                  <a:pt x="2934977" y="630845"/>
                </a:cubicBezTo>
                <a:cubicBezTo>
                  <a:pt x="2941455" y="621609"/>
                  <a:pt x="2945620" y="610446"/>
                  <a:pt x="2954407" y="603136"/>
                </a:cubicBezTo>
                <a:cubicBezTo>
                  <a:pt x="2971980" y="588516"/>
                  <a:pt x="3012695" y="566190"/>
                  <a:pt x="3012695" y="566190"/>
                </a:cubicBezTo>
                <a:close/>
                <a:moveTo>
                  <a:pt x="2643138" y="564866"/>
                </a:moveTo>
                <a:lnTo>
                  <a:pt x="2643535" y="566190"/>
                </a:lnTo>
                <a:cubicBezTo>
                  <a:pt x="2649634" y="583587"/>
                  <a:pt x="2700409" y="591254"/>
                  <a:pt x="2711539" y="593899"/>
                </a:cubicBezTo>
                <a:cubicBezTo>
                  <a:pt x="2718015" y="603135"/>
                  <a:pt x="2720524" y="616644"/>
                  <a:pt x="2730967" y="621608"/>
                </a:cubicBezTo>
                <a:cubicBezTo>
                  <a:pt x="2793866" y="651508"/>
                  <a:pt x="2805180" y="600567"/>
                  <a:pt x="2769828" y="667790"/>
                </a:cubicBezTo>
                <a:cubicBezTo>
                  <a:pt x="2737444" y="664711"/>
                  <a:pt x="2702719" y="670455"/>
                  <a:pt x="2672680" y="658554"/>
                </a:cubicBezTo>
                <a:cubicBezTo>
                  <a:pt x="2659311" y="653258"/>
                  <a:pt x="2657410" y="634796"/>
                  <a:pt x="2653249" y="621608"/>
                </a:cubicBezTo>
                <a:cubicBezTo>
                  <a:pt x="2651317" y="615484"/>
                  <a:pt x="2649447" y="604246"/>
                  <a:pt x="2647349" y="590714"/>
                </a:cubicBezTo>
                <a:close/>
                <a:moveTo>
                  <a:pt x="1295097" y="564320"/>
                </a:moveTo>
                <a:lnTo>
                  <a:pt x="1317606" y="567493"/>
                </a:lnTo>
                <a:cubicBezTo>
                  <a:pt x="1328155" y="569015"/>
                  <a:pt x="1338172" y="570602"/>
                  <a:pt x="1340062" y="571500"/>
                </a:cubicBezTo>
                <a:cubicBezTo>
                  <a:pt x="1352268" y="577303"/>
                  <a:pt x="1358253" y="584986"/>
                  <a:pt x="1368113" y="594360"/>
                </a:cubicBezTo>
                <a:cubicBezTo>
                  <a:pt x="1378110" y="603866"/>
                  <a:pt x="1381514" y="609718"/>
                  <a:pt x="1383722" y="615983"/>
                </a:cubicBezTo>
                <a:lnTo>
                  <a:pt x="1386469" y="623832"/>
                </a:lnTo>
                <a:lnTo>
                  <a:pt x="1380621" y="621608"/>
                </a:lnTo>
                <a:cubicBezTo>
                  <a:pt x="1367668" y="609293"/>
                  <a:pt x="1356668" y="594786"/>
                  <a:pt x="1341762" y="584663"/>
                </a:cubicBezTo>
                <a:cubicBezTo>
                  <a:pt x="1333428" y="579004"/>
                  <a:pt x="1321776" y="579780"/>
                  <a:pt x="1312618" y="575426"/>
                </a:cubicBezTo>
                <a:close/>
                <a:moveTo>
                  <a:pt x="1257837" y="550281"/>
                </a:moveTo>
                <a:lnTo>
                  <a:pt x="1258217" y="550530"/>
                </a:lnTo>
                <a:cubicBezTo>
                  <a:pt x="1259764" y="551576"/>
                  <a:pt x="1259822" y="551655"/>
                  <a:pt x="1259122" y="551193"/>
                </a:cubicBezTo>
                <a:close/>
                <a:moveTo>
                  <a:pt x="5030347" y="528413"/>
                </a:moveTo>
                <a:lnTo>
                  <a:pt x="5022418" y="533241"/>
                </a:lnTo>
                <a:cubicBezTo>
                  <a:pt x="5019509" y="534918"/>
                  <a:pt x="5023772" y="532111"/>
                  <a:pt x="5029020" y="529032"/>
                </a:cubicBezTo>
                <a:close/>
                <a:moveTo>
                  <a:pt x="2628861" y="502857"/>
                </a:moveTo>
                <a:lnTo>
                  <a:pt x="2629670" y="504529"/>
                </a:lnTo>
                <a:cubicBezTo>
                  <a:pt x="2633852" y="515966"/>
                  <a:pt x="2637222" y="530746"/>
                  <a:pt x="2640072" y="546050"/>
                </a:cubicBezTo>
                <a:lnTo>
                  <a:pt x="2643138" y="564866"/>
                </a:lnTo>
                <a:lnTo>
                  <a:pt x="2629956" y="520997"/>
                </a:lnTo>
                <a:close/>
                <a:moveTo>
                  <a:pt x="8357904" y="479665"/>
                </a:moveTo>
                <a:cubicBezTo>
                  <a:pt x="8370392" y="479122"/>
                  <a:pt x="8384329" y="481147"/>
                  <a:pt x="8397852" y="482438"/>
                </a:cubicBezTo>
                <a:lnTo>
                  <a:pt x="8403378" y="482571"/>
                </a:lnTo>
                <a:lnTo>
                  <a:pt x="8414080" y="501536"/>
                </a:lnTo>
                <a:cubicBezTo>
                  <a:pt x="8417675" y="510652"/>
                  <a:pt x="8407604" y="520009"/>
                  <a:pt x="8404366" y="529245"/>
                </a:cubicBezTo>
                <a:cubicBezTo>
                  <a:pt x="8394651" y="538481"/>
                  <a:pt x="8382843" y="546086"/>
                  <a:pt x="8375222" y="556954"/>
                </a:cubicBezTo>
                <a:cubicBezTo>
                  <a:pt x="8369541" y="565055"/>
                  <a:pt x="8369540" y="575714"/>
                  <a:pt x="8365507" y="584663"/>
                </a:cubicBezTo>
                <a:cubicBezTo>
                  <a:pt x="8359802" y="597318"/>
                  <a:pt x="8352554" y="609293"/>
                  <a:pt x="8346078" y="621608"/>
                </a:cubicBezTo>
                <a:cubicBezTo>
                  <a:pt x="8338205" y="591671"/>
                  <a:pt x="8313958" y="507045"/>
                  <a:pt x="8326648" y="492299"/>
                </a:cubicBezTo>
                <a:cubicBezTo>
                  <a:pt x="8334376" y="483319"/>
                  <a:pt x="8345416" y="480208"/>
                  <a:pt x="8357904" y="479665"/>
                </a:cubicBezTo>
                <a:close/>
                <a:moveTo>
                  <a:pt x="2463200" y="472521"/>
                </a:moveTo>
                <a:lnTo>
                  <a:pt x="2462913" y="500727"/>
                </a:lnTo>
                <a:lnTo>
                  <a:pt x="2465425" y="516360"/>
                </a:lnTo>
                <a:lnTo>
                  <a:pt x="2456222" y="522510"/>
                </a:lnTo>
                <a:cubicBezTo>
                  <a:pt x="2449727" y="524200"/>
                  <a:pt x="2442525" y="524440"/>
                  <a:pt x="2434061" y="525780"/>
                </a:cubicBezTo>
                <a:cubicBezTo>
                  <a:pt x="2432726" y="529590"/>
                  <a:pt x="2433041" y="534370"/>
                  <a:pt x="2430054" y="537210"/>
                </a:cubicBezTo>
                <a:cubicBezTo>
                  <a:pt x="2426047" y="541020"/>
                  <a:pt x="2422040" y="541655"/>
                  <a:pt x="2418032" y="541020"/>
                </a:cubicBezTo>
                <a:lnTo>
                  <a:pt x="2414025" y="539750"/>
                </a:lnTo>
                <a:lnTo>
                  <a:pt x="2410017" y="537210"/>
                </a:lnTo>
                <a:lnTo>
                  <a:pt x="2407226" y="533672"/>
                </a:lnTo>
                <a:lnTo>
                  <a:pt x="2409558" y="526890"/>
                </a:lnTo>
                <a:cubicBezTo>
                  <a:pt x="2411248" y="522289"/>
                  <a:pt x="2409713" y="530025"/>
                  <a:pt x="2426047" y="506730"/>
                </a:cubicBezTo>
                <a:cubicBezTo>
                  <a:pt x="2429360" y="502004"/>
                  <a:pt x="2430174" y="495802"/>
                  <a:pt x="2434061" y="491490"/>
                </a:cubicBezTo>
                <a:cubicBezTo>
                  <a:pt x="2438409" y="486669"/>
                  <a:pt x="2444656" y="483751"/>
                  <a:pt x="2450091" y="480060"/>
                </a:cubicBezTo>
                <a:close/>
                <a:moveTo>
                  <a:pt x="2137520" y="457200"/>
                </a:moveTo>
                <a:cubicBezTo>
                  <a:pt x="2141527" y="458470"/>
                  <a:pt x="2146554" y="458170"/>
                  <a:pt x="2149541" y="461010"/>
                </a:cubicBezTo>
                <a:cubicBezTo>
                  <a:pt x="2152529" y="463850"/>
                  <a:pt x="2151205" y="469098"/>
                  <a:pt x="2153549" y="472440"/>
                </a:cubicBezTo>
                <a:lnTo>
                  <a:pt x="2162084" y="480555"/>
                </a:lnTo>
                <a:lnTo>
                  <a:pt x="2104464" y="476375"/>
                </a:lnTo>
                <a:lnTo>
                  <a:pt x="2125498" y="472440"/>
                </a:lnTo>
                <a:cubicBezTo>
                  <a:pt x="2131833" y="470432"/>
                  <a:pt x="2133512" y="462280"/>
                  <a:pt x="2137520" y="457200"/>
                </a:cubicBezTo>
                <a:close/>
                <a:moveTo>
                  <a:pt x="2467108" y="448415"/>
                </a:moveTo>
                <a:lnTo>
                  <a:pt x="2478142" y="449580"/>
                </a:lnTo>
                <a:cubicBezTo>
                  <a:pt x="2483585" y="450376"/>
                  <a:pt x="2490866" y="449201"/>
                  <a:pt x="2494171" y="453391"/>
                </a:cubicBezTo>
                <a:lnTo>
                  <a:pt x="2492850" y="457159"/>
                </a:lnTo>
                <a:lnTo>
                  <a:pt x="2490059" y="461129"/>
                </a:lnTo>
                <a:lnTo>
                  <a:pt x="2489033" y="465101"/>
                </a:lnTo>
                <a:lnTo>
                  <a:pt x="2466268" y="470757"/>
                </a:lnTo>
                <a:lnTo>
                  <a:pt x="2463200" y="472521"/>
                </a:lnTo>
                <a:lnTo>
                  <a:pt x="2463211" y="471497"/>
                </a:lnTo>
                <a:close/>
                <a:moveTo>
                  <a:pt x="2580790" y="439323"/>
                </a:moveTo>
                <a:lnTo>
                  <a:pt x="2594354" y="445770"/>
                </a:lnTo>
                <a:cubicBezTo>
                  <a:pt x="2608380" y="444500"/>
                  <a:pt x="2623005" y="445367"/>
                  <a:pt x="2637330" y="445165"/>
                </a:cubicBezTo>
                <a:lnTo>
                  <a:pt x="2649965" y="443013"/>
                </a:lnTo>
                <a:lnTo>
                  <a:pt x="2636562" y="468033"/>
                </a:lnTo>
                <a:cubicBezTo>
                  <a:pt x="2632293" y="476599"/>
                  <a:pt x="2629413" y="483997"/>
                  <a:pt x="2628215" y="492175"/>
                </a:cubicBezTo>
                <a:lnTo>
                  <a:pt x="2628861" y="502857"/>
                </a:lnTo>
                <a:lnTo>
                  <a:pt x="2622750" y="490232"/>
                </a:lnTo>
                <a:cubicBezTo>
                  <a:pt x="2620215" y="486537"/>
                  <a:pt x="2617441" y="484030"/>
                  <a:pt x="2614391" y="483063"/>
                </a:cubicBezTo>
                <a:lnTo>
                  <a:pt x="2585247" y="473826"/>
                </a:lnTo>
                <a:cubicBezTo>
                  <a:pt x="2569056" y="476905"/>
                  <a:pt x="2551107" y="475439"/>
                  <a:pt x="2536673" y="483063"/>
                </a:cubicBezTo>
                <a:cubicBezTo>
                  <a:pt x="2511731" y="496238"/>
                  <a:pt x="2493844" y="525671"/>
                  <a:pt x="2478385" y="547717"/>
                </a:cubicBezTo>
                <a:cubicBezTo>
                  <a:pt x="2475148" y="556953"/>
                  <a:pt x="2471484" y="566065"/>
                  <a:pt x="2468671" y="575426"/>
                </a:cubicBezTo>
                <a:cubicBezTo>
                  <a:pt x="2429772" y="704865"/>
                  <a:pt x="2508572" y="613894"/>
                  <a:pt x="2157799" y="603136"/>
                </a:cubicBezTo>
                <a:cubicBezTo>
                  <a:pt x="2161039" y="569269"/>
                  <a:pt x="2156994" y="534039"/>
                  <a:pt x="2167514" y="501536"/>
                </a:cubicBezTo>
                <a:lnTo>
                  <a:pt x="2168554" y="500883"/>
                </a:lnTo>
                <a:lnTo>
                  <a:pt x="2169577" y="506730"/>
                </a:lnTo>
                <a:cubicBezTo>
                  <a:pt x="2183282" y="529065"/>
                  <a:pt x="2191161" y="527165"/>
                  <a:pt x="2209651" y="537210"/>
                </a:cubicBezTo>
                <a:cubicBezTo>
                  <a:pt x="2213833" y="539482"/>
                  <a:pt x="2217666" y="542290"/>
                  <a:pt x="2221673" y="544830"/>
                </a:cubicBezTo>
                <a:lnTo>
                  <a:pt x="2235037" y="540181"/>
                </a:lnTo>
                <a:lnTo>
                  <a:pt x="2241710" y="548640"/>
                </a:lnTo>
                <a:cubicBezTo>
                  <a:pt x="2252396" y="552451"/>
                  <a:pt x="2270678" y="570517"/>
                  <a:pt x="2273769" y="560070"/>
                </a:cubicBezTo>
                <a:lnTo>
                  <a:pt x="2284569" y="516765"/>
                </a:lnTo>
                <a:lnTo>
                  <a:pt x="2300165" y="508956"/>
                </a:lnTo>
                <a:cubicBezTo>
                  <a:pt x="2309929" y="504605"/>
                  <a:pt x="2299664" y="511125"/>
                  <a:pt x="2321856" y="495300"/>
                </a:cubicBezTo>
                <a:cubicBezTo>
                  <a:pt x="2327199" y="500380"/>
                  <a:pt x="2332969" y="505085"/>
                  <a:pt x="2337886" y="510540"/>
                </a:cubicBezTo>
                <a:cubicBezTo>
                  <a:pt x="2341020" y="514018"/>
                  <a:pt x="2341178" y="521072"/>
                  <a:pt x="2345900" y="521971"/>
                </a:cubicBezTo>
                <a:cubicBezTo>
                  <a:pt x="2356460" y="523978"/>
                  <a:pt x="2367273" y="519430"/>
                  <a:pt x="2377959" y="518160"/>
                </a:cubicBezTo>
                <a:cubicBezTo>
                  <a:pt x="2384638" y="519430"/>
                  <a:pt x="2392220" y="518538"/>
                  <a:pt x="2397995" y="521971"/>
                </a:cubicBezTo>
                <a:lnTo>
                  <a:pt x="2407226" y="533672"/>
                </a:lnTo>
                <a:lnTo>
                  <a:pt x="2406010" y="537210"/>
                </a:lnTo>
                <a:lnTo>
                  <a:pt x="2414025" y="539750"/>
                </a:lnTo>
                <a:lnTo>
                  <a:pt x="2422040" y="544830"/>
                </a:lnTo>
                <a:cubicBezTo>
                  <a:pt x="2479801" y="539838"/>
                  <a:pt x="2472388" y="545938"/>
                  <a:pt x="2466055" y="520277"/>
                </a:cubicBezTo>
                <a:lnTo>
                  <a:pt x="2465425" y="516360"/>
                </a:lnTo>
                <a:lnTo>
                  <a:pt x="2474135" y="510540"/>
                </a:lnTo>
                <a:cubicBezTo>
                  <a:pt x="2482538" y="499886"/>
                  <a:pt x="2481673" y="487974"/>
                  <a:pt x="2486157" y="476250"/>
                </a:cubicBezTo>
                <a:lnTo>
                  <a:pt x="2489033" y="465101"/>
                </a:lnTo>
                <a:lnTo>
                  <a:pt x="2490164" y="464821"/>
                </a:lnTo>
                <a:lnTo>
                  <a:pt x="2492850" y="457159"/>
                </a:lnTo>
                <a:lnTo>
                  <a:pt x="2498179" y="449580"/>
                </a:lnTo>
                <a:cubicBezTo>
                  <a:pt x="2513757" y="442175"/>
                  <a:pt x="2533017" y="448007"/>
                  <a:pt x="2550274" y="445770"/>
                </a:cubicBezTo>
                <a:close/>
                <a:moveTo>
                  <a:pt x="9631015" y="267639"/>
                </a:moveTo>
                <a:cubicBezTo>
                  <a:pt x="9546067" y="268183"/>
                  <a:pt x="9460841" y="277554"/>
                  <a:pt x="9375838" y="279863"/>
                </a:cubicBezTo>
                <a:lnTo>
                  <a:pt x="9317550" y="298336"/>
                </a:lnTo>
                <a:lnTo>
                  <a:pt x="9288406" y="307572"/>
                </a:lnTo>
                <a:cubicBezTo>
                  <a:pt x="9275453" y="316808"/>
                  <a:pt x="9265498" y="332643"/>
                  <a:pt x="9249546" y="335281"/>
                </a:cubicBezTo>
                <a:cubicBezTo>
                  <a:pt x="9188845" y="345318"/>
                  <a:pt x="9126517" y="341916"/>
                  <a:pt x="9064966" y="344517"/>
                </a:cubicBezTo>
                <a:lnTo>
                  <a:pt x="8812384" y="353754"/>
                </a:lnTo>
                <a:cubicBezTo>
                  <a:pt x="8799431" y="356833"/>
                  <a:pt x="8784390" y="355612"/>
                  <a:pt x="8773525" y="362990"/>
                </a:cubicBezTo>
                <a:cubicBezTo>
                  <a:pt x="8765854" y="368200"/>
                  <a:pt x="8732825" y="416415"/>
                  <a:pt x="8724952" y="427645"/>
                </a:cubicBezTo>
                <a:cubicBezTo>
                  <a:pt x="8718475" y="449196"/>
                  <a:pt x="8716971" y="472706"/>
                  <a:pt x="8705522" y="492299"/>
                </a:cubicBezTo>
                <a:cubicBezTo>
                  <a:pt x="8699852" y="502003"/>
                  <a:pt x="8686821" y="505808"/>
                  <a:pt x="8676378" y="510772"/>
                </a:cubicBezTo>
                <a:cubicBezTo>
                  <a:pt x="8667219" y="515126"/>
                  <a:pt x="8656822" y="516590"/>
                  <a:pt x="8647234" y="520008"/>
                </a:cubicBezTo>
                <a:cubicBezTo>
                  <a:pt x="8630906" y="525830"/>
                  <a:pt x="8614851" y="532323"/>
                  <a:pt x="8598660" y="538481"/>
                </a:cubicBezTo>
                <a:cubicBezTo>
                  <a:pt x="8556563" y="535402"/>
                  <a:pt x="8513164" y="539588"/>
                  <a:pt x="8472368" y="529245"/>
                </a:cubicBezTo>
                <a:cubicBezTo>
                  <a:pt x="8461087" y="526385"/>
                  <a:pt x="8461195" y="509385"/>
                  <a:pt x="8452940" y="501536"/>
                </a:cubicBezTo>
                <a:cubicBezTo>
                  <a:pt x="8444683" y="493686"/>
                  <a:pt x="8433510" y="489221"/>
                  <a:pt x="8423794" y="483063"/>
                </a:cubicBezTo>
                <a:lnTo>
                  <a:pt x="8403378" y="482571"/>
                </a:lnTo>
                <a:lnTo>
                  <a:pt x="8400463" y="477404"/>
                </a:lnTo>
                <a:cubicBezTo>
                  <a:pt x="8384562" y="457171"/>
                  <a:pt x="8362159" y="447392"/>
                  <a:pt x="8336362" y="436881"/>
                </a:cubicBezTo>
                <a:cubicBezTo>
                  <a:pt x="8326950" y="433046"/>
                  <a:pt x="8316933" y="430724"/>
                  <a:pt x="8307218" y="427645"/>
                </a:cubicBezTo>
                <a:cubicBezTo>
                  <a:pt x="8291027" y="430724"/>
                  <a:pt x="8272383" y="428173"/>
                  <a:pt x="8258645" y="436881"/>
                </a:cubicBezTo>
                <a:cubicBezTo>
                  <a:pt x="8250124" y="442281"/>
                  <a:pt x="8255327" y="456987"/>
                  <a:pt x="8248930" y="464590"/>
                </a:cubicBezTo>
                <a:cubicBezTo>
                  <a:pt x="8241636" y="473258"/>
                  <a:pt x="8229500" y="476905"/>
                  <a:pt x="8219786" y="483063"/>
                </a:cubicBezTo>
                <a:cubicBezTo>
                  <a:pt x="8183834" y="551426"/>
                  <a:pt x="8220442" y="491550"/>
                  <a:pt x="8171212" y="547717"/>
                </a:cubicBezTo>
                <a:cubicBezTo>
                  <a:pt x="8130734" y="593899"/>
                  <a:pt x="8176070" y="560032"/>
                  <a:pt x="8122639" y="593899"/>
                </a:cubicBezTo>
                <a:cubicBezTo>
                  <a:pt x="7983368" y="588603"/>
                  <a:pt x="7869139" y="576061"/>
                  <a:pt x="7734050" y="593899"/>
                </a:cubicBezTo>
                <a:cubicBezTo>
                  <a:pt x="7295245" y="651843"/>
                  <a:pt x="7723933" y="617678"/>
                  <a:pt x="7394034" y="640081"/>
                </a:cubicBezTo>
                <a:cubicBezTo>
                  <a:pt x="7384320" y="643160"/>
                  <a:pt x="7374049" y="644963"/>
                  <a:pt x="7364890" y="649317"/>
                </a:cubicBezTo>
                <a:cubicBezTo>
                  <a:pt x="7354447" y="654281"/>
                  <a:pt x="7346823" y="664280"/>
                  <a:pt x="7335746" y="667790"/>
                </a:cubicBezTo>
                <a:cubicBezTo>
                  <a:pt x="7317060" y="673712"/>
                  <a:pt x="7296888" y="673947"/>
                  <a:pt x="7277458" y="677026"/>
                </a:cubicBezTo>
                <a:cubicBezTo>
                  <a:pt x="7196306" y="715604"/>
                  <a:pt x="7284181" y="677880"/>
                  <a:pt x="7190025" y="704736"/>
                </a:cubicBezTo>
                <a:cubicBezTo>
                  <a:pt x="7159008" y="713583"/>
                  <a:pt x="7131302" y="728033"/>
                  <a:pt x="7102593" y="741681"/>
                </a:cubicBezTo>
                <a:cubicBezTo>
                  <a:pt x="7092878" y="735523"/>
                  <a:pt x="7079925" y="732444"/>
                  <a:pt x="7073449" y="723208"/>
                </a:cubicBezTo>
                <a:cubicBezTo>
                  <a:pt x="7056171" y="698568"/>
                  <a:pt x="7064486" y="627710"/>
                  <a:pt x="7073449" y="612372"/>
                </a:cubicBezTo>
                <a:cubicBezTo>
                  <a:pt x="7079933" y="601275"/>
                  <a:pt x="7099137" y="605223"/>
                  <a:pt x="7112307" y="603136"/>
                </a:cubicBezTo>
                <a:cubicBezTo>
                  <a:pt x="7138059" y="599055"/>
                  <a:pt x="7164119" y="596978"/>
                  <a:pt x="7190025" y="593899"/>
                </a:cubicBezTo>
                <a:cubicBezTo>
                  <a:pt x="7152219" y="539981"/>
                  <a:pt x="7194470" y="586775"/>
                  <a:pt x="7131737" y="556954"/>
                </a:cubicBezTo>
                <a:cubicBezTo>
                  <a:pt x="7117255" y="550070"/>
                  <a:pt x="7106935" y="536883"/>
                  <a:pt x="7092878" y="529245"/>
                </a:cubicBezTo>
                <a:cubicBezTo>
                  <a:pt x="7083987" y="524414"/>
                  <a:pt x="7072686" y="524736"/>
                  <a:pt x="7063734" y="520008"/>
                </a:cubicBezTo>
                <a:cubicBezTo>
                  <a:pt x="7043321" y="509226"/>
                  <a:pt x="7005445" y="483063"/>
                  <a:pt x="7005445" y="483063"/>
                </a:cubicBezTo>
                <a:cubicBezTo>
                  <a:pt x="6927727" y="486142"/>
                  <a:pt x="6849865" y="486836"/>
                  <a:pt x="6772292" y="492299"/>
                </a:cubicBezTo>
                <a:cubicBezTo>
                  <a:pt x="6762081" y="493018"/>
                  <a:pt x="6753145" y="499424"/>
                  <a:pt x="6743148" y="501536"/>
                </a:cubicBezTo>
                <a:cubicBezTo>
                  <a:pt x="6723919" y="505599"/>
                  <a:pt x="6704289" y="507693"/>
                  <a:pt x="6684859" y="510772"/>
                </a:cubicBezTo>
                <a:cubicBezTo>
                  <a:pt x="6619144" y="542012"/>
                  <a:pt x="6670418" y="522505"/>
                  <a:pt x="6577997" y="538481"/>
                </a:cubicBezTo>
                <a:cubicBezTo>
                  <a:pt x="6511357" y="550000"/>
                  <a:pt x="6565493" y="543762"/>
                  <a:pt x="6509995" y="556954"/>
                </a:cubicBezTo>
                <a:cubicBezTo>
                  <a:pt x="6493976" y="560762"/>
                  <a:pt x="6477612" y="563111"/>
                  <a:pt x="6461421" y="566190"/>
                </a:cubicBezTo>
                <a:cubicBezTo>
                  <a:pt x="6428669" y="612898"/>
                  <a:pt x="6459771" y="580830"/>
                  <a:pt x="6412847" y="603136"/>
                </a:cubicBezTo>
                <a:cubicBezTo>
                  <a:pt x="6402404" y="608100"/>
                  <a:pt x="6392673" y="614502"/>
                  <a:pt x="6383703" y="621608"/>
                </a:cubicBezTo>
                <a:cubicBezTo>
                  <a:pt x="6373148" y="629970"/>
                  <a:pt x="6367593" y="645186"/>
                  <a:pt x="6354559" y="649317"/>
                </a:cubicBezTo>
                <a:cubicBezTo>
                  <a:pt x="6317186" y="661161"/>
                  <a:pt x="6276613" y="660444"/>
                  <a:pt x="6237983" y="667790"/>
                </a:cubicBezTo>
                <a:cubicBezTo>
                  <a:pt x="6227941" y="669699"/>
                  <a:pt x="6218773" y="674665"/>
                  <a:pt x="6208838" y="677026"/>
                </a:cubicBezTo>
                <a:cubicBezTo>
                  <a:pt x="6192820" y="680834"/>
                  <a:pt x="6176456" y="683184"/>
                  <a:pt x="6160265" y="686263"/>
                </a:cubicBezTo>
                <a:cubicBezTo>
                  <a:pt x="6123230" y="703869"/>
                  <a:pt x="6109425" y="709250"/>
                  <a:pt x="6072831" y="732445"/>
                </a:cubicBezTo>
                <a:cubicBezTo>
                  <a:pt x="6059361" y="740984"/>
                  <a:pt x="6044730" y="748648"/>
                  <a:pt x="6033974" y="760154"/>
                </a:cubicBezTo>
                <a:cubicBezTo>
                  <a:pt x="5998344" y="798264"/>
                  <a:pt x="5998593" y="805653"/>
                  <a:pt x="5985399" y="843281"/>
                </a:cubicBezTo>
                <a:cubicBezTo>
                  <a:pt x="5995616" y="930693"/>
                  <a:pt x="5969430" y="918581"/>
                  <a:pt x="6033974" y="944881"/>
                </a:cubicBezTo>
                <a:cubicBezTo>
                  <a:pt x="6043385" y="948716"/>
                  <a:pt x="6053403" y="951038"/>
                  <a:pt x="6063117" y="954117"/>
                </a:cubicBezTo>
                <a:cubicBezTo>
                  <a:pt x="6072831" y="960275"/>
                  <a:pt x="6081185" y="969080"/>
                  <a:pt x="6092261" y="972590"/>
                </a:cubicBezTo>
                <a:cubicBezTo>
                  <a:pt x="6109064" y="977915"/>
                  <a:pt x="6220123" y="990094"/>
                  <a:pt x="6228267" y="991062"/>
                </a:cubicBezTo>
                <a:cubicBezTo>
                  <a:pt x="6221791" y="1024930"/>
                  <a:pt x="6222763" y="1060889"/>
                  <a:pt x="6208838" y="1092663"/>
                </a:cubicBezTo>
                <a:cubicBezTo>
                  <a:pt x="6204899" y="1101650"/>
                  <a:pt x="6189540" y="1099224"/>
                  <a:pt x="6179693" y="1101899"/>
                </a:cubicBezTo>
                <a:cubicBezTo>
                  <a:pt x="6166855" y="1105386"/>
                  <a:pt x="6154095" y="1109653"/>
                  <a:pt x="6140835" y="1111136"/>
                </a:cubicBezTo>
                <a:cubicBezTo>
                  <a:pt x="6098902" y="1115826"/>
                  <a:pt x="6056640" y="1117293"/>
                  <a:pt x="6014543" y="1120372"/>
                </a:cubicBezTo>
                <a:cubicBezTo>
                  <a:pt x="6004829" y="1123451"/>
                  <a:pt x="5994083" y="1124448"/>
                  <a:pt x="5985399" y="1129608"/>
                </a:cubicBezTo>
                <a:cubicBezTo>
                  <a:pt x="5967816" y="1140056"/>
                  <a:pt x="5956179" y="1159477"/>
                  <a:pt x="5936825" y="1166554"/>
                </a:cubicBezTo>
                <a:cubicBezTo>
                  <a:pt x="5912460" y="1175465"/>
                  <a:pt x="5885013" y="1172711"/>
                  <a:pt x="5859107" y="1175790"/>
                </a:cubicBezTo>
                <a:cubicBezTo>
                  <a:pt x="5849393" y="1178869"/>
                  <a:pt x="5840064" y="1186627"/>
                  <a:pt x="5829964" y="1185026"/>
                </a:cubicBezTo>
                <a:cubicBezTo>
                  <a:pt x="5798945" y="1180111"/>
                  <a:pt x="5798682" y="1160458"/>
                  <a:pt x="5791105" y="1138845"/>
                </a:cubicBezTo>
                <a:cubicBezTo>
                  <a:pt x="5787867" y="1114215"/>
                  <a:pt x="5787722" y="1089035"/>
                  <a:pt x="5781391" y="1064954"/>
                </a:cubicBezTo>
                <a:cubicBezTo>
                  <a:pt x="5777879" y="1051596"/>
                  <a:pt x="5765774" y="1041292"/>
                  <a:pt x="5761961" y="1028008"/>
                </a:cubicBezTo>
                <a:cubicBezTo>
                  <a:pt x="5755936" y="1007005"/>
                  <a:pt x="5760466" y="983673"/>
                  <a:pt x="5752246" y="963354"/>
                </a:cubicBezTo>
                <a:cubicBezTo>
                  <a:pt x="5743864" y="942633"/>
                  <a:pt x="5713387" y="907936"/>
                  <a:pt x="5713387" y="907936"/>
                </a:cubicBezTo>
                <a:cubicBezTo>
                  <a:pt x="5710150" y="895621"/>
                  <a:pt x="5715945" y="875991"/>
                  <a:pt x="5703674" y="870990"/>
                </a:cubicBezTo>
                <a:cubicBezTo>
                  <a:pt x="5632537" y="842003"/>
                  <a:pt x="5653041" y="883162"/>
                  <a:pt x="5635669" y="907936"/>
                </a:cubicBezTo>
                <a:cubicBezTo>
                  <a:pt x="5628050" y="918804"/>
                  <a:pt x="5616239" y="926408"/>
                  <a:pt x="5606526" y="935645"/>
                </a:cubicBezTo>
                <a:cubicBezTo>
                  <a:pt x="5603287" y="947960"/>
                  <a:pt x="5598467" y="959994"/>
                  <a:pt x="5596811" y="972590"/>
                </a:cubicBezTo>
                <a:cubicBezTo>
                  <a:pt x="5591976" y="1009377"/>
                  <a:pt x="5598563" y="1047991"/>
                  <a:pt x="5587095" y="1083426"/>
                </a:cubicBezTo>
                <a:cubicBezTo>
                  <a:pt x="5584084" y="1092731"/>
                  <a:pt x="5567666" y="1089584"/>
                  <a:pt x="5557951" y="1092663"/>
                </a:cubicBezTo>
                <a:cubicBezTo>
                  <a:pt x="5548237" y="1101899"/>
                  <a:pt x="5537603" y="1110337"/>
                  <a:pt x="5528807" y="1120372"/>
                </a:cubicBezTo>
                <a:cubicBezTo>
                  <a:pt x="5504821" y="1147738"/>
                  <a:pt x="5517174" y="1151503"/>
                  <a:pt x="5480233" y="1166554"/>
                </a:cubicBezTo>
                <a:cubicBezTo>
                  <a:pt x="5467961" y="1171554"/>
                  <a:pt x="5454328" y="1172711"/>
                  <a:pt x="5441375" y="1175790"/>
                </a:cubicBezTo>
                <a:cubicBezTo>
                  <a:pt x="5444613" y="1197342"/>
                  <a:pt x="5443849" y="1219792"/>
                  <a:pt x="5451089" y="1240445"/>
                </a:cubicBezTo>
                <a:cubicBezTo>
                  <a:pt x="5457060" y="1257476"/>
                  <a:pt x="5468904" y="1272264"/>
                  <a:pt x="5480233" y="1286626"/>
                </a:cubicBezTo>
                <a:cubicBezTo>
                  <a:pt x="5488479" y="1297076"/>
                  <a:pt x="5497947" y="1307090"/>
                  <a:pt x="5509377" y="1314336"/>
                </a:cubicBezTo>
                <a:cubicBezTo>
                  <a:pt x="5517899" y="1319737"/>
                  <a:pt x="5528400" y="1322092"/>
                  <a:pt x="5538521" y="1323572"/>
                </a:cubicBezTo>
                <a:cubicBezTo>
                  <a:pt x="5570688" y="1328277"/>
                  <a:pt x="5603287" y="1329729"/>
                  <a:pt x="5635669" y="1332808"/>
                </a:cubicBezTo>
                <a:cubicBezTo>
                  <a:pt x="5638908" y="1345123"/>
                  <a:pt x="5632717" y="1365740"/>
                  <a:pt x="5645383" y="1369754"/>
                </a:cubicBezTo>
                <a:cubicBezTo>
                  <a:pt x="5726728" y="1395534"/>
                  <a:pt x="5721690" y="1365885"/>
                  <a:pt x="5732817" y="1323572"/>
                </a:cubicBezTo>
                <a:cubicBezTo>
                  <a:pt x="5739293" y="1332808"/>
                  <a:pt x="5752803" y="1340193"/>
                  <a:pt x="5752246" y="1351281"/>
                </a:cubicBezTo>
                <a:cubicBezTo>
                  <a:pt x="5740530" y="1585191"/>
                  <a:pt x="5744375" y="1515777"/>
                  <a:pt x="5499664" y="1536008"/>
                </a:cubicBezTo>
                <a:cubicBezTo>
                  <a:pt x="5496426" y="1619135"/>
                  <a:pt x="5498654" y="1702619"/>
                  <a:pt x="5489949" y="1785390"/>
                </a:cubicBezTo>
                <a:cubicBezTo>
                  <a:pt x="5488788" y="1796436"/>
                  <a:pt x="5472171" y="1802110"/>
                  <a:pt x="5470520" y="1813099"/>
                </a:cubicBezTo>
                <a:cubicBezTo>
                  <a:pt x="5454976" y="1916546"/>
                  <a:pt x="5461680" y="1945086"/>
                  <a:pt x="5465274" y="1957740"/>
                </a:cubicBezTo>
                <a:lnTo>
                  <a:pt x="5465270" y="1958488"/>
                </a:lnTo>
                <a:lnTo>
                  <a:pt x="5460805" y="1960880"/>
                </a:lnTo>
                <a:lnTo>
                  <a:pt x="5452997" y="1990576"/>
                </a:lnTo>
                <a:lnTo>
                  <a:pt x="5441375" y="2007062"/>
                </a:lnTo>
                <a:lnTo>
                  <a:pt x="5441433" y="2007841"/>
                </a:lnTo>
                <a:lnTo>
                  <a:pt x="5437259" y="2012170"/>
                </a:lnTo>
                <a:cubicBezTo>
                  <a:pt x="5431925" y="2016425"/>
                  <a:pt x="5426344" y="2020518"/>
                  <a:pt x="5421946" y="2025535"/>
                </a:cubicBezTo>
                <a:cubicBezTo>
                  <a:pt x="5414471" y="2034063"/>
                  <a:pt x="5408107" y="2043499"/>
                  <a:pt x="5402515" y="2053244"/>
                </a:cubicBezTo>
                <a:cubicBezTo>
                  <a:pt x="5395582" y="2065332"/>
                  <a:pt x="5385868" y="2083804"/>
                  <a:pt x="5377887" y="2099255"/>
                </a:cubicBezTo>
                <a:lnTo>
                  <a:pt x="5372869" y="2109052"/>
                </a:lnTo>
                <a:lnTo>
                  <a:pt x="5366203" y="2108861"/>
                </a:lnTo>
                <a:cubicBezTo>
                  <a:pt x="5354209" y="2107624"/>
                  <a:pt x="5342002" y="2105986"/>
                  <a:pt x="5330079" y="2105451"/>
                </a:cubicBezTo>
                <a:cubicBezTo>
                  <a:pt x="5318153" y="2104916"/>
                  <a:pt x="5306514" y="2105485"/>
                  <a:pt x="5295653" y="2108662"/>
                </a:cubicBezTo>
                <a:cubicBezTo>
                  <a:pt x="5285867" y="2111525"/>
                  <a:pt x="5298972" y="2128768"/>
                  <a:pt x="5305369" y="2136371"/>
                </a:cubicBezTo>
                <a:cubicBezTo>
                  <a:pt x="5312664" y="2145039"/>
                  <a:pt x="5325173" y="2148184"/>
                  <a:pt x="5334514" y="2154844"/>
                </a:cubicBezTo>
                <a:cubicBezTo>
                  <a:pt x="5338178" y="2157456"/>
                  <a:pt x="5340989" y="2161001"/>
                  <a:pt x="5344227" y="2164080"/>
                </a:cubicBezTo>
                <a:lnTo>
                  <a:pt x="5356123" y="2155786"/>
                </a:lnTo>
                <a:lnTo>
                  <a:pt x="5344227" y="2201025"/>
                </a:lnTo>
                <a:cubicBezTo>
                  <a:pt x="5340989" y="2210262"/>
                  <a:pt x="5339092" y="2220027"/>
                  <a:pt x="5334514" y="2228735"/>
                </a:cubicBezTo>
                <a:cubicBezTo>
                  <a:pt x="5329293" y="2238664"/>
                  <a:pt x="5321560" y="2247208"/>
                  <a:pt x="5315083" y="2256444"/>
                </a:cubicBezTo>
                <a:cubicBezTo>
                  <a:pt x="5304945" y="2285366"/>
                  <a:pt x="5291812" y="2318095"/>
                  <a:pt x="5285941" y="2348807"/>
                </a:cubicBezTo>
                <a:cubicBezTo>
                  <a:pt x="5269136" y="2436677"/>
                  <a:pt x="5289654" y="2387928"/>
                  <a:pt x="5256795" y="2450407"/>
                </a:cubicBezTo>
                <a:cubicBezTo>
                  <a:pt x="5253682" y="2462250"/>
                  <a:pt x="5244338" y="2501807"/>
                  <a:pt x="5237366" y="2515062"/>
                </a:cubicBezTo>
                <a:cubicBezTo>
                  <a:pt x="5232143" y="2524991"/>
                  <a:pt x="5224414" y="2533535"/>
                  <a:pt x="5217936" y="2542771"/>
                </a:cubicBezTo>
                <a:cubicBezTo>
                  <a:pt x="5221174" y="2592032"/>
                  <a:pt x="5219554" y="2641800"/>
                  <a:pt x="5227651" y="2690553"/>
                </a:cubicBezTo>
                <a:cubicBezTo>
                  <a:pt x="5229473" y="2701518"/>
                  <a:pt x="5241861" y="2708333"/>
                  <a:pt x="5247082" y="2718262"/>
                </a:cubicBezTo>
                <a:cubicBezTo>
                  <a:pt x="5251660" y="2726970"/>
                  <a:pt x="5253201" y="2736855"/>
                  <a:pt x="5256795" y="2745971"/>
                </a:cubicBezTo>
                <a:cubicBezTo>
                  <a:pt x="5262919" y="2761495"/>
                  <a:pt x="5264639" y="2779761"/>
                  <a:pt x="5276225" y="2792153"/>
                </a:cubicBezTo>
                <a:cubicBezTo>
                  <a:pt x="5291740" y="2808746"/>
                  <a:pt x="5318002" y="2813399"/>
                  <a:pt x="5334514" y="2829098"/>
                </a:cubicBezTo>
                <a:cubicBezTo>
                  <a:pt x="5375108" y="2867692"/>
                  <a:pt x="5352666" y="2848970"/>
                  <a:pt x="5402515" y="2884516"/>
                </a:cubicBezTo>
                <a:cubicBezTo>
                  <a:pt x="5445840" y="3028683"/>
                  <a:pt x="5391555" y="2872909"/>
                  <a:pt x="5460805" y="3004589"/>
                </a:cubicBezTo>
                <a:cubicBezTo>
                  <a:pt x="5495171" y="3069936"/>
                  <a:pt x="5471875" y="3048551"/>
                  <a:pt x="5519094" y="3078480"/>
                </a:cubicBezTo>
                <a:cubicBezTo>
                  <a:pt x="5525569" y="3087716"/>
                  <a:pt x="5529405" y="3099255"/>
                  <a:pt x="5538521" y="3106189"/>
                </a:cubicBezTo>
                <a:cubicBezTo>
                  <a:pt x="5546518" y="3112271"/>
                  <a:pt x="5558508" y="3111071"/>
                  <a:pt x="5567668" y="3115425"/>
                </a:cubicBezTo>
                <a:cubicBezTo>
                  <a:pt x="5634762" y="3147320"/>
                  <a:pt x="5554791" y="3123909"/>
                  <a:pt x="5635669" y="3143135"/>
                </a:cubicBezTo>
                <a:cubicBezTo>
                  <a:pt x="5655100" y="3130820"/>
                  <a:pt x="5675525" y="3119819"/>
                  <a:pt x="5693957" y="3106189"/>
                </a:cubicBezTo>
                <a:cubicBezTo>
                  <a:pt x="5750058" y="3064704"/>
                  <a:pt x="5738594" y="3069661"/>
                  <a:pt x="5726123" y="3076739"/>
                </a:cubicBezTo>
                <a:lnTo>
                  <a:pt x="5718176" y="3081425"/>
                </a:lnTo>
                <a:lnTo>
                  <a:pt x="5724443" y="3077541"/>
                </a:lnTo>
                <a:cubicBezTo>
                  <a:pt x="5730308" y="3073872"/>
                  <a:pt x="5739228" y="3068259"/>
                  <a:pt x="5752246" y="3060007"/>
                </a:cubicBezTo>
                <a:cubicBezTo>
                  <a:pt x="5776022" y="2992197"/>
                  <a:pt x="5757195" y="3018358"/>
                  <a:pt x="5800819" y="2976880"/>
                </a:cubicBezTo>
                <a:cubicBezTo>
                  <a:pt x="5811355" y="2946833"/>
                  <a:pt x="5805290" y="2945230"/>
                  <a:pt x="5839679" y="2930698"/>
                </a:cubicBezTo>
                <a:cubicBezTo>
                  <a:pt x="5858394" y="2922790"/>
                  <a:pt x="5897967" y="2912225"/>
                  <a:pt x="5897967" y="2912225"/>
                </a:cubicBezTo>
                <a:cubicBezTo>
                  <a:pt x="6115155" y="2935169"/>
                  <a:pt x="6055550" y="2874891"/>
                  <a:pt x="6082547" y="2986116"/>
                </a:cubicBezTo>
                <a:cubicBezTo>
                  <a:pt x="6087848" y="3007956"/>
                  <a:pt x="6095500" y="3029219"/>
                  <a:pt x="6101976" y="3050771"/>
                </a:cubicBezTo>
                <a:cubicBezTo>
                  <a:pt x="6105215" y="3096953"/>
                  <a:pt x="6103688" y="3143662"/>
                  <a:pt x="6111691" y="3189316"/>
                </a:cubicBezTo>
                <a:cubicBezTo>
                  <a:pt x="6113610" y="3200266"/>
                  <a:pt x="6126521" y="3206822"/>
                  <a:pt x="6131121" y="3217025"/>
                </a:cubicBezTo>
                <a:cubicBezTo>
                  <a:pt x="6137663" y="3231539"/>
                  <a:pt x="6147092" y="3288100"/>
                  <a:pt x="6150549" y="3300153"/>
                </a:cubicBezTo>
                <a:cubicBezTo>
                  <a:pt x="6155938" y="3318939"/>
                  <a:pt x="6160820" y="3338155"/>
                  <a:pt x="6169979" y="3355571"/>
                </a:cubicBezTo>
                <a:cubicBezTo>
                  <a:pt x="6193988" y="3401224"/>
                  <a:pt x="6184829" y="3379454"/>
                  <a:pt x="6199123" y="3420225"/>
                </a:cubicBezTo>
                <a:cubicBezTo>
                  <a:pt x="6202362" y="3460249"/>
                  <a:pt x="6199168" y="3501223"/>
                  <a:pt x="6208838" y="3540298"/>
                </a:cubicBezTo>
                <a:cubicBezTo>
                  <a:pt x="6212547" y="3555283"/>
                  <a:pt x="6232449" y="3562777"/>
                  <a:pt x="6237983" y="3577244"/>
                </a:cubicBezTo>
                <a:cubicBezTo>
                  <a:pt x="6245808" y="3597703"/>
                  <a:pt x="6243718" y="3620459"/>
                  <a:pt x="6247697" y="3641898"/>
                </a:cubicBezTo>
                <a:cubicBezTo>
                  <a:pt x="6265735" y="3739084"/>
                  <a:pt x="6257403" y="3711149"/>
                  <a:pt x="6286555" y="3780444"/>
                </a:cubicBezTo>
                <a:cubicBezTo>
                  <a:pt x="6289794" y="3878965"/>
                  <a:pt x="6288111" y="3977744"/>
                  <a:pt x="6296271" y="4076007"/>
                </a:cubicBezTo>
                <a:cubicBezTo>
                  <a:pt x="6297883" y="4095419"/>
                  <a:pt x="6312506" y="4112191"/>
                  <a:pt x="6315700" y="4131425"/>
                </a:cubicBezTo>
                <a:cubicBezTo>
                  <a:pt x="6340567" y="4281156"/>
                  <a:pt x="6310708" y="4207178"/>
                  <a:pt x="6335129" y="4288444"/>
                </a:cubicBezTo>
                <a:cubicBezTo>
                  <a:pt x="6351406" y="4342607"/>
                  <a:pt x="6335893" y="4289897"/>
                  <a:pt x="6364273" y="4343862"/>
                </a:cubicBezTo>
                <a:cubicBezTo>
                  <a:pt x="6418758" y="4447466"/>
                  <a:pt x="6312573" y="4274006"/>
                  <a:pt x="6393417" y="4408516"/>
                </a:cubicBezTo>
                <a:cubicBezTo>
                  <a:pt x="6399209" y="4418154"/>
                  <a:pt x="6402946" y="4430342"/>
                  <a:pt x="6412847" y="4436225"/>
                </a:cubicBezTo>
                <a:cubicBezTo>
                  <a:pt x="6430214" y="4446545"/>
                  <a:pt x="6471135" y="4454698"/>
                  <a:pt x="6471135" y="4454698"/>
                </a:cubicBezTo>
                <a:cubicBezTo>
                  <a:pt x="6529423" y="4451619"/>
                  <a:pt x="6588653" y="4455847"/>
                  <a:pt x="6646001" y="4445462"/>
                </a:cubicBezTo>
                <a:cubicBezTo>
                  <a:pt x="6659496" y="4443018"/>
                  <a:pt x="6663714" y="4424999"/>
                  <a:pt x="6675145" y="4417753"/>
                </a:cubicBezTo>
                <a:cubicBezTo>
                  <a:pt x="6683665" y="4412352"/>
                  <a:pt x="6694574" y="4411595"/>
                  <a:pt x="6704289" y="4408516"/>
                </a:cubicBezTo>
                <a:cubicBezTo>
                  <a:pt x="6728704" y="4338876"/>
                  <a:pt x="6695771" y="4424710"/>
                  <a:pt x="6733433" y="4353098"/>
                </a:cubicBezTo>
                <a:cubicBezTo>
                  <a:pt x="6738012" y="4344390"/>
                  <a:pt x="6736862" y="4333074"/>
                  <a:pt x="6743148" y="4325389"/>
                </a:cubicBezTo>
                <a:cubicBezTo>
                  <a:pt x="6760018" y="4304768"/>
                  <a:pt x="6786195" y="4291708"/>
                  <a:pt x="6801436" y="4269971"/>
                </a:cubicBezTo>
                <a:cubicBezTo>
                  <a:pt x="6829846" y="4229453"/>
                  <a:pt x="6813860" y="4251142"/>
                  <a:pt x="6850010" y="4205316"/>
                </a:cubicBezTo>
                <a:cubicBezTo>
                  <a:pt x="6851305" y="4200390"/>
                  <a:pt x="6863864" y="4148612"/>
                  <a:pt x="6869439" y="4140662"/>
                </a:cubicBezTo>
                <a:cubicBezTo>
                  <a:pt x="6884399" y="4119328"/>
                  <a:pt x="6906223" y="4108111"/>
                  <a:pt x="6927727" y="4094480"/>
                </a:cubicBezTo>
                <a:cubicBezTo>
                  <a:pt x="6934204" y="4085244"/>
                  <a:pt x="6938040" y="4073706"/>
                  <a:pt x="6947157" y="4066771"/>
                </a:cubicBezTo>
                <a:cubicBezTo>
                  <a:pt x="6955154" y="4060689"/>
                  <a:pt x="6969745" y="4065014"/>
                  <a:pt x="6976301" y="4057535"/>
                </a:cubicBezTo>
                <a:cubicBezTo>
                  <a:pt x="6987465" y="4044798"/>
                  <a:pt x="6985474" y="4024762"/>
                  <a:pt x="6995731" y="4011353"/>
                </a:cubicBezTo>
                <a:cubicBezTo>
                  <a:pt x="7011892" y="3990225"/>
                  <a:pt x="7054019" y="3955935"/>
                  <a:pt x="7054019" y="3955935"/>
                </a:cubicBezTo>
                <a:cubicBezTo>
                  <a:pt x="7057257" y="3937462"/>
                  <a:pt x="7054925" y="3917267"/>
                  <a:pt x="7063734" y="3900516"/>
                </a:cubicBezTo>
                <a:cubicBezTo>
                  <a:pt x="7068955" y="3890587"/>
                  <a:pt x="7086402" y="3891280"/>
                  <a:pt x="7092878" y="3882044"/>
                </a:cubicBezTo>
                <a:cubicBezTo>
                  <a:pt x="7100284" y="3871482"/>
                  <a:pt x="7097905" y="3856984"/>
                  <a:pt x="7102593" y="3845098"/>
                </a:cubicBezTo>
                <a:cubicBezTo>
                  <a:pt x="7119026" y="3803433"/>
                  <a:pt x="7116598" y="3811591"/>
                  <a:pt x="7151166" y="3789680"/>
                </a:cubicBezTo>
                <a:cubicBezTo>
                  <a:pt x="7157643" y="3780444"/>
                  <a:pt x="7161479" y="3768906"/>
                  <a:pt x="7170596" y="3761971"/>
                </a:cubicBezTo>
                <a:cubicBezTo>
                  <a:pt x="7178593" y="3755889"/>
                  <a:pt x="7193343" y="3760338"/>
                  <a:pt x="7199740" y="3752735"/>
                </a:cubicBezTo>
                <a:cubicBezTo>
                  <a:pt x="7271435" y="3667528"/>
                  <a:pt x="7146622" y="3755616"/>
                  <a:pt x="7238599" y="3697316"/>
                </a:cubicBezTo>
                <a:cubicBezTo>
                  <a:pt x="7332577" y="3563293"/>
                  <a:pt x="7248313" y="3694966"/>
                  <a:pt x="7248313" y="3290916"/>
                </a:cubicBezTo>
                <a:cubicBezTo>
                  <a:pt x="7248313" y="3238486"/>
                  <a:pt x="7252541" y="3186068"/>
                  <a:pt x="7258028" y="3133898"/>
                </a:cubicBezTo>
                <a:cubicBezTo>
                  <a:pt x="7259048" y="3124210"/>
                  <a:pt x="7261346" y="3113792"/>
                  <a:pt x="7267743" y="3106189"/>
                </a:cubicBezTo>
                <a:cubicBezTo>
                  <a:pt x="7278441" y="3093475"/>
                  <a:pt x="7324269" y="3076064"/>
                  <a:pt x="7335746" y="3069244"/>
                </a:cubicBezTo>
                <a:cubicBezTo>
                  <a:pt x="7349476" y="3061085"/>
                  <a:pt x="7360548" y="3049173"/>
                  <a:pt x="7374605" y="3041535"/>
                </a:cubicBezTo>
                <a:cubicBezTo>
                  <a:pt x="7387708" y="3034416"/>
                  <a:pt x="7431244" y="3026664"/>
                  <a:pt x="7442608" y="3023062"/>
                </a:cubicBezTo>
                <a:cubicBezTo>
                  <a:pt x="7459152" y="3017819"/>
                  <a:pt x="7475246" y="3011323"/>
                  <a:pt x="7491182" y="3004589"/>
                </a:cubicBezTo>
                <a:cubicBezTo>
                  <a:pt x="7504416" y="2998997"/>
                  <a:pt x="7516069" y="2989739"/>
                  <a:pt x="7530041" y="2986116"/>
                </a:cubicBezTo>
                <a:cubicBezTo>
                  <a:pt x="7552131" y="2980388"/>
                  <a:pt x="7575516" y="2980774"/>
                  <a:pt x="7598044" y="2976880"/>
                </a:cubicBezTo>
                <a:cubicBezTo>
                  <a:pt x="7611180" y="2974609"/>
                  <a:pt x="7623950" y="2970723"/>
                  <a:pt x="7636902" y="2967644"/>
                </a:cubicBezTo>
                <a:cubicBezTo>
                  <a:pt x="7646617" y="2958408"/>
                  <a:pt x="7657251" y="2949970"/>
                  <a:pt x="7666047" y="2939935"/>
                </a:cubicBezTo>
                <a:cubicBezTo>
                  <a:pt x="7708898" y="2891046"/>
                  <a:pt x="7701188" y="2851040"/>
                  <a:pt x="7675761" y="2773680"/>
                </a:cubicBezTo>
                <a:cubicBezTo>
                  <a:pt x="7671779" y="2761564"/>
                  <a:pt x="7650172" y="2765846"/>
                  <a:pt x="7636902" y="2764444"/>
                </a:cubicBezTo>
                <a:cubicBezTo>
                  <a:pt x="7591729" y="2759672"/>
                  <a:pt x="7546232" y="2758286"/>
                  <a:pt x="7500896" y="2755207"/>
                </a:cubicBezTo>
                <a:cubicBezTo>
                  <a:pt x="7487944" y="2752128"/>
                  <a:pt x="7474875" y="2749458"/>
                  <a:pt x="7462037" y="2745971"/>
                </a:cubicBezTo>
                <a:cubicBezTo>
                  <a:pt x="7452191" y="2743296"/>
                  <a:pt x="7443044" y="2738022"/>
                  <a:pt x="7432893" y="2736735"/>
                </a:cubicBezTo>
                <a:cubicBezTo>
                  <a:pt x="7394242" y="2731835"/>
                  <a:pt x="7355175" y="2730577"/>
                  <a:pt x="7316317" y="2727498"/>
                </a:cubicBezTo>
                <a:cubicBezTo>
                  <a:pt x="7303364" y="2724419"/>
                  <a:pt x="7289051" y="2724560"/>
                  <a:pt x="7277458" y="2718262"/>
                </a:cubicBezTo>
                <a:cubicBezTo>
                  <a:pt x="7257317" y="2707320"/>
                  <a:pt x="7241266" y="2680503"/>
                  <a:pt x="7228884" y="2662844"/>
                </a:cubicBezTo>
                <a:cubicBezTo>
                  <a:pt x="7225646" y="2650529"/>
                  <a:pt x="7222066" y="2638290"/>
                  <a:pt x="7219169" y="2625898"/>
                </a:cubicBezTo>
                <a:cubicBezTo>
                  <a:pt x="7215587" y="2610573"/>
                  <a:pt x="7217647" y="2593346"/>
                  <a:pt x="7209455" y="2579716"/>
                </a:cubicBezTo>
                <a:cubicBezTo>
                  <a:pt x="7203662" y="2570078"/>
                  <a:pt x="7190025" y="2567401"/>
                  <a:pt x="7180311" y="2561244"/>
                </a:cubicBezTo>
                <a:cubicBezTo>
                  <a:pt x="7177072" y="2545850"/>
                  <a:pt x="7176394" y="2529761"/>
                  <a:pt x="7170596" y="2515062"/>
                </a:cubicBezTo>
                <a:cubicBezTo>
                  <a:pt x="7166496" y="2504668"/>
                  <a:pt x="7156960" y="2496991"/>
                  <a:pt x="7151166" y="2487353"/>
                </a:cubicBezTo>
                <a:cubicBezTo>
                  <a:pt x="7143982" y="2475398"/>
                  <a:pt x="7137442" y="2463063"/>
                  <a:pt x="7131737" y="2450407"/>
                </a:cubicBezTo>
                <a:cubicBezTo>
                  <a:pt x="7104659" y="2390337"/>
                  <a:pt x="7148297" y="2459314"/>
                  <a:pt x="7092878" y="2376516"/>
                </a:cubicBezTo>
                <a:cubicBezTo>
                  <a:pt x="7080341" y="2357785"/>
                  <a:pt x="7054019" y="2321098"/>
                  <a:pt x="7054019" y="2321098"/>
                </a:cubicBezTo>
                <a:cubicBezTo>
                  <a:pt x="7024561" y="2237074"/>
                  <a:pt x="7013582" y="2219187"/>
                  <a:pt x="7073449" y="2080953"/>
                </a:cubicBezTo>
                <a:cubicBezTo>
                  <a:pt x="7082339" y="2060424"/>
                  <a:pt x="7103635" y="2115758"/>
                  <a:pt x="7112307" y="2136371"/>
                </a:cubicBezTo>
                <a:lnTo>
                  <a:pt x="7131737" y="2182553"/>
                </a:lnTo>
                <a:cubicBezTo>
                  <a:pt x="7150478" y="2271649"/>
                  <a:pt x="7127527" y="2193025"/>
                  <a:pt x="7160881" y="2256444"/>
                </a:cubicBezTo>
                <a:cubicBezTo>
                  <a:pt x="7172627" y="2278780"/>
                  <a:pt x="7170970" y="2297414"/>
                  <a:pt x="7180311" y="2321098"/>
                </a:cubicBezTo>
                <a:cubicBezTo>
                  <a:pt x="7185396" y="2333990"/>
                  <a:pt x="7193263" y="2345729"/>
                  <a:pt x="7199740" y="2358044"/>
                </a:cubicBezTo>
                <a:cubicBezTo>
                  <a:pt x="7219958" y="2434936"/>
                  <a:pt x="7195340" y="2358912"/>
                  <a:pt x="7228884" y="2422698"/>
                </a:cubicBezTo>
                <a:cubicBezTo>
                  <a:pt x="7248995" y="2460938"/>
                  <a:pt x="7242360" y="2454940"/>
                  <a:pt x="7237658" y="2449308"/>
                </a:cubicBezTo>
                <a:lnTo>
                  <a:pt x="7235903" y="2447073"/>
                </a:lnTo>
                <a:lnTo>
                  <a:pt x="7235640" y="2446711"/>
                </a:lnTo>
                <a:cubicBezTo>
                  <a:pt x="7234540" y="2445239"/>
                  <a:pt x="7234457" y="2445185"/>
                  <a:pt x="7234943" y="2445850"/>
                </a:cubicBezTo>
                <a:lnTo>
                  <a:pt x="7235903" y="2447073"/>
                </a:lnTo>
                <a:lnTo>
                  <a:pt x="7242439" y="2456072"/>
                </a:lnTo>
                <a:cubicBezTo>
                  <a:pt x="7246021" y="2461074"/>
                  <a:pt x="7251069" y="2468190"/>
                  <a:pt x="7258028" y="2478116"/>
                </a:cubicBezTo>
                <a:cubicBezTo>
                  <a:pt x="7263449" y="2498734"/>
                  <a:pt x="7270238" y="2535906"/>
                  <a:pt x="7287172" y="2552007"/>
                </a:cubicBezTo>
                <a:cubicBezTo>
                  <a:pt x="7297413" y="2561743"/>
                  <a:pt x="7314247" y="2562477"/>
                  <a:pt x="7326031" y="2570480"/>
                </a:cubicBezTo>
                <a:cubicBezTo>
                  <a:pt x="7337210" y="2578072"/>
                  <a:pt x="7342353" y="2593500"/>
                  <a:pt x="7355175" y="2598189"/>
                </a:cubicBezTo>
                <a:cubicBezTo>
                  <a:pt x="7385998" y="2609460"/>
                  <a:pt x="7420993" y="2606733"/>
                  <a:pt x="7452323" y="2616662"/>
                </a:cubicBezTo>
                <a:cubicBezTo>
                  <a:pt x="7512341" y="2635682"/>
                  <a:pt x="7471277" y="2624929"/>
                  <a:pt x="7578614" y="2635135"/>
                </a:cubicBezTo>
                <a:cubicBezTo>
                  <a:pt x="7640141" y="2632056"/>
                  <a:pt x="7702147" y="2633813"/>
                  <a:pt x="7763194" y="2625898"/>
                </a:cubicBezTo>
                <a:cubicBezTo>
                  <a:pt x="7789985" y="2622424"/>
                  <a:pt x="7797930" y="2595504"/>
                  <a:pt x="7811768" y="2579716"/>
                </a:cubicBezTo>
                <a:cubicBezTo>
                  <a:pt x="7820563" y="2569681"/>
                  <a:pt x="7831198" y="2561243"/>
                  <a:pt x="7840912" y="2552007"/>
                </a:cubicBezTo>
                <a:cubicBezTo>
                  <a:pt x="7874822" y="2455283"/>
                  <a:pt x="7857444" y="2515865"/>
                  <a:pt x="7879770" y="2367280"/>
                </a:cubicBezTo>
                <a:cubicBezTo>
                  <a:pt x="7873294" y="2345728"/>
                  <a:pt x="7869096" y="2323436"/>
                  <a:pt x="7860341" y="2302625"/>
                </a:cubicBezTo>
                <a:cubicBezTo>
                  <a:pt x="7856004" y="2292318"/>
                  <a:pt x="7847100" y="2284329"/>
                  <a:pt x="7840912" y="2274916"/>
                </a:cubicBezTo>
                <a:cubicBezTo>
                  <a:pt x="7830904" y="2259693"/>
                  <a:pt x="7824202" y="2242245"/>
                  <a:pt x="7811768" y="2228735"/>
                </a:cubicBezTo>
                <a:cubicBezTo>
                  <a:pt x="7801106" y="2217150"/>
                  <a:pt x="7786639" y="2209184"/>
                  <a:pt x="7772909" y="2201025"/>
                </a:cubicBezTo>
                <a:cubicBezTo>
                  <a:pt x="7731201" y="2176241"/>
                  <a:pt x="7699008" y="2172382"/>
                  <a:pt x="7646617" y="2164080"/>
                </a:cubicBezTo>
                <a:cubicBezTo>
                  <a:pt x="7617693" y="2159497"/>
                  <a:pt x="7588329" y="2157923"/>
                  <a:pt x="7559185" y="2154844"/>
                </a:cubicBezTo>
                <a:cubicBezTo>
                  <a:pt x="7501940" y="2136701"/>
                  <a:pt x="7495334" y="2144579"/>
                  <a:pt x="7539755" y="2034771"/>
                </a:cubicBezTo>
                <a:cubicBezTo>
                  <a:pt x="7544548" y="2022923"/>
                  <a:pt x="7565662" y="2028614"/>
                  <a:pt x="7578614" y="2025535"/>
                </a:cubicBezTo>
                <a:cubicBezTo>
                  <a:pt x="7606312" y="2028461"/>
                  <a:pt x="7662642" y="2028534"/>
                  <a:pt x="7695191" y="2044007"/>
                </a:cubicBezTo>
                <a:cubicBezTo>
                  <a:pt x="7705634" y="2048971"/>
                  <a:pt x="7713402" y="2058582"/>
                  <a:pt x="7724335" y="2062480"/>
                </a:cubicBezTo>
                <a:cubicBezTo>
                  <a:pt x="7739795" y="2067992"/>
                  <a:pt x="7756890" y="2067908"/>
                  <a:pt x="7772909" y="2071716"/>
                </a:cubicBezTo>
                <a:cubicBezTo>
                  <a:pt x="7782843" y="2074077"/>
                  <a:pt x="7792338" y="2077874"/>
                  <a:pt x="7802053" y="2080953"/>
                </a:cubicBezTo>
                <a:cubicBezTo>
                  <a:pt x="7839433" y="2134263"/>
                  <a:pt x="7798846" y="2088665"/>
                  <a:pt x="7879770" y="2127135"/>
                </a:cubicBezTo>
                <a:cubicBezTo>
                  <a:pt x="7900656" y="2137064"/>
                  <a:pt x="7915606" y="2157981"/>
                  <a:pt x="7938059" y="2164080"/>
                </a:cubicBezTo>
                <a:cubicBezTo>
                  <a:pt x="7960727" y="2170238"/>
                  <a:pt x="7983697" y="2175465"/>
                  <a:pt x="8006062" y="2182553"/>
                </a:cubicBezTo>
                <a:cubicBezTo>
                  <a:pt x="8022606" y="2187796"/>
                  <a:pt x="8038308" y="2195203"/>
                  <a:pt x="8054636" y="2201025"/>
                </a:cubicBezTo>
                <a:cubicBezTo>
                  <a:pt x="8064224" y="2204444"/>
                  <a:pt x="8074066" y="2207183"/>
                  <a:pt x="8083780" y="2210262"/>
                </a:cubicBezTo>
                <a:cubicBezTo>
                  <a:pt x="8159023" y="2281800"/>
                  <a:pt x="8121371" y="2265277"/>
                  <a:pt x="8180927" y="2284153"/>
                </a:cubicBezTo>
                <a:cubicBezTo>
                  <a:pt x="8214245" y="2315831"/>
                  <a:pt x="8210320" y="2306257"/>
                  <a:pt x="8229500" y="2348807"/>
                </a:cubicBezTo>
                <a:cubicBezTo>
                  <a:pt x="8233534" y="2357756"/>
                  <a:pt x="8231975" y="2369632"/>
                  <a:pt x="8239216" y="2376516"/>
                </a:cubicBezTo>
                <a:cubicBezTo>
                  <a:pt x="8249456" y="2386252"/>
                  <a:pt x="8265121" y="2388831"/>
                  <a:pt x="8278074" y="2394989"/>
                </a:cubicBezTo>
                <a:cubicBezTo>
                  <a:pt x="8307218" y="2391910"/>
                  <a:pt x="8336753" y="2380285"/>
                  <a:pt x="8365507" y="2385753"/>
                </a:cubicBezTo>
                <a:cubicBezTo>
                  <a:pt x="8375548" y="2387662"/>
                  <a:pt x="8372408" y="2404101"/>
                  <a:pt x="8375222" y="2413462"/>
                </a:cubicBezTo>
                <a:cubicBezTo>
                  <a:pt x="8390906" y="2465651"/>
                  <a:pt x="8374786" y="2435932"/>
                  <a:pt x="8404366" y="2478116"/>
                </a:cubicBezTo>
                <a:cubicBezTo>
                  <a:pt x="8407604" y="2496589"/>
                  <a:pt x="8412510" y="2514867"/>
                  <a:pt x="8414080" y="2533535"/>
                </a:cubicBezTo>
                <a:cubicBezTo>
                  <a:pt x="8421065" y="2616546"/>
                  <a:pt x="8380998" y="2691136"/>
                  <a:pt x="8452940" y="2736735"/>
                </a:cubicBezTo>
                <a:cubicBezTo>
                  <a:pt x="8461460" y="2742136"/>
                  <a:pt x="8472369" y="2742892"/>
                  <a:pt x="8482084" y="2745971"/>
                </a:cubicBezTo>
                <a:cubicBezTo>
                  <a:pt x="8495036" y="2758286"/>
                  <a:pt x="8510295" y="2768744"/>
                  <a:pt x="8520942" y="2782916"/>
                </a:cubicBezTo>
                <a:cubicBezTo>
                  <a:pt x="8553325" y="2826020"/>
                  <a:pt x="8501511" y="2801388"/>
                  <a:pt x="8559802" y="2819862"/>
                </a:cubicBezTo>
                <a:cubicBezTo>
                  <a:pt x="8579427" y="2913160"/>
                  <a:pt x="8559605" y="2849716"/>
                  <a:pt x="8579230" y="2819862"/>
                </a:cubicBezTo>
                <a:cubicBezTo>
                  <a:pt x="8594706" y="2796319"/>
                  <a:pt x="8622700" y="2790692"/>
                  <a:pt x="8647234" y="2782916"/>
                </a:cubicBezTo>
                <a:cubicBezTo>
                  <a:pt x="8640757" y="2829098"/>
                  <a:pt x="8630523" y="2874943"/>
                  <a:pt x="8627804" y="2921462"/>
                </a:cubicBezTo>
                <a:cubicBezTo>
                  <a:pt x="8627236" y="2931183"/>
                  <a:pt x="8627357" y="2947963"/>
                  <a:pt x="8637518" y="2949171"/>
                </a:cubicBezTo>
                <a:cubicBezTo>
                  <a:pt x="8660911" y="2951951"/>
                  <a:pt x="8682854" y="2936856"/>
                  <a:pt x="8705522" y="2930698"/>
                </a:cubicBezTo>
                <a:cubicBezTo>
                  <a:pt x="8701765" y="2898546"/>
                  <a:pt x="8699341" y="2824900"/>
                  <a:pt x="8676378" y="2792153"/>
                </a:cubicBezTo>
                <a:lnTo>
                  <a:pt x="8637518" y="2736735"/>
                </a:lnTo>
                <a:cubicBezTo>
                  <a:pt x="8638486" y="2723851"/>
                  <a:pt x="8634186" y="2596533"/>
                  <a:pt x="8666664" y="2561244"/>
                </a:cubicBezTo>
                <a:cubicBezTo>
                  <a:pt x="8679098" y="2547734"/>
                  <a:pt x="8699045" y="2542771"/>
                  <a:pt x="8715236" y="2533535"/>
                </a:cubicBezTo>
                <a:cubicBezTo>
                  <a:pt x="8733698" y="2480879"/>
                  <a:pt x="8709941" y="2525136"/>
                  <a:pt x="8773525" y="2487353"/>
                </a:cubicBezTo>
                <a:cubicBezTo>
                  <a:pt x="8856699" y="2437930"/>
                  <a:pt x="8754763" y="2474828"/>
                  <a:pt x="8831814" y="2450407"/>
                </a:cubicBezTo>
                <a:cubicBezTo>
                  <a:pt x="8838773" y="2440481"/>
                  <a:pt x="8843705" y="2433256"/>
                  <a:pt x="8847137" y="2428112"/>
                </a:cubicBezTo>
                <a:lnTo>
                  <a:pt x="8853222" y="2418683"/>
                </a:lnTo>
                <a:lnTo>
                  <a:pt x="8851842" y="2421276"/>
                </a:lnTo>
                <a:cubicBezTo>
                  <a:pt x="8848647" y="2428339"/>
                  <a:pt x="8846870" y="2438955"/>
                  <a:pt x="8880387" y="2413462"/>
                </a:cubicBezTo>
                <a:cubicBezTo>
                  <a:pt x="8889504" y="2406528"/>
                  <a:pt x="8891029" y="2393063"/>
                  <a:pt x="8899816" y="2385753"/>
                </a:cubicBezTo>
                <a:cubicBezTo>
                  <a:pt x="8940931" y="2351549"/>
                  <a:pt x="8947219" y="2352256"/>
                  <a:pt x="8987249" y="2339571"/>
                </a:cubicBezTo>
                <a:cubicBezTo>
                  <a:pt x="8996964" y="2333413"/>
                  <a:pt x="9004945" y="2318921"/>
                  <a:pt x="9016394" y="2321098"/>
                </a:cubicBezTo>
                <a:cubicBezTo>
                  <a:pt x="9027842" y="2323275"/>
                  <a:pt x="9028348" y="2340279"/>
                  <a:pt x="9035822" y="2348807"/>
                </a:cubicBezTo>
                <a:cubicBezTo>
                  <a:pt x="9044617" y="2358842"/>
                  <a:pt x="9055252" y="2367280"/>
                  <a:pt x="9064966" y="2376516"/>
                </a:cubicBezTo>
                <a:cubicBezTo>
                  <a:pt x="9068205" y="2394989"/>
                  <a:pt x="9065873" y="2415184"/>
                  <a:pt x="9074682" y="2431935"/>
                </a:cubicBezTo>
                <a:cubicBezTo>
                  <a:pt x="9079903" y="2441864"/>
                  <a:pt x="9097350" y="2441171"/>
                  <a:pt x="9103826" y="2450407"/>
                </a:cubicBezTo>
                <a:cubicBezTo>
                  <a:pt x="9111231" y="2460969"/>
                  <a:pt x="9105199" y="2477440"/>
                  <a:pt x="9113540" y="2487353"/>
                </a:cubicBezTo>
                <a:cubicBezTo>
                  <a:pt x="9119937" y="2494956"/>
                  <a:pt x="9132838" y="2493914"/>
                  <a:pt x="9142684" y="2496589"/>
                </a:cubicBezTo>
                <a:cubicBezTo>
                  <a:pt x="9155522" y="2500076"/>
                  <a:pt x="9168591" y="2502746"/>
                  <a:pt x="9181544" y="2505825"/>
                </a:cubicBezTo>
                <a:cubicBezTo>
                  <a:pt x="9191258" y="2515062"/>
                  <a:pt x="9204543" y="2521852"/>
                  <a:pt x="9210688" y="2533535"/>
                </a:cubicBezTo>
                <a:cubicBezTo>
                  <a:pt x="9224426" y="2559659"/>
                  <a:pt x="9222791" y="2592360"/>
                  <a:pt x="9239832" y="2616662"/>
                </a:cubicBezTo>
                <a:lnTo>
                  <a:pt x="9259262" y="2644371"/>
                </a:lnTo>
                <a:cubicBezTo>
                  <a:pt x="9262500" y="2659765"/>
                  <a:pt x="9265263" y="2675256"/>
                  <a:pt x="9268976" y="2690553"/>
                </a:cubicBezTo>
                <a:cubicBezTo>
                  <a:pt x="9274981" y="2715291"/>
                  <a:pt x="9288406" y="2764444"/>
                  <a:pt x="9288406" y="2764444"/>
                </a:cubicBezTo>
                <a:cubicBezTo>
                  <a:pt x="9285167" y="2819862"/>
                  <a:pt x="9290596" y="2876361"/>
                  <a:pt x="9278690" y="2930698"/>
                </a:cubicBezTo>
                <a:cubicBezTo>
                  <a:pt x="9273928" y="2952433"/>
                  <a:pt x="9261512" y="2977871"/>
                  <a:pt x="9239832" y="2986116"/>
                </a:cubicBezTo>
                <a:lnTo>
                  <a:pt x="9191258" y="3004589"/>
                </a:lnTo>
                <a:cubicBezTo>
                  <a:pt x="9197735" y="3013825"/>
                  <a:pt x="9205467" y="3022369"/>
                  <a:pt x="9210688" y="3032298"/>
                </a:cubicBezTo>
                <a:cubicBezTo>
                  <a:pt x="9227065" y="3063440"/>
                  <a:pt x="9212875" y="3064917"/>
                  <a:pt x="9239832" y="3096953"/>
                </a:cubicBezTo>
                <a:cubicBezTo>
                  <a:pt x="9256997" y="3117353"/>
                  <a:pt x="9278690" y="3133898"/>
                  <a:pt x="9298120" y="3152371"/>
                </a:cubicBezTo>
                <a:cubicBezTo>
                  <a:pt x="9307834" y="3161607"/>
                  <a:pt x="9319643" y="3169212"/>
                  <a:pt x="9327264" y="3180080"/>
                </a:cubicBezTo>
                <a:lnTo>
                  <a:pt x="9346694" y="3207789"/>
                </a:lnTo>
                <a:cubicBezTo>
                  <a:pt x="9369476" y="3272771"/>
                  <a:pt x="9335245" y="3196904"/>
                  <a:pt x="9395268" y="3253971"/>
                </a:cubicBezTo>
                <a:cubicBezTo>
                  <a:pt x="9400807" y="3259238"/>
                  <a:pt x="9413447" y="3317198"/>
                  <a:pt x="9414697" y="3318625"/>
                </a:cubicBezTo>
                <a:cubicBezTo>
                  <a:pt x="9423969" y="3329202"/>
                  <a:pt x="9440603" y="3330940"/>
                  <a:pt x="9453556" y="3337098"/>
                </a:cubicBezTo>
                <a:cubicBezTo>
                  <a:pt x="9463270" y="3352492"/>
                  <a:pt x="9470412" y="3369650"/>
                  <a:pt x="9482700" y="3383280"/>
                </a:cubicBezTo>
                <a:cubicBezTo>
                  <a:pt x="9490298" y="3391708"/>
                  <a:pt x="9502874" y="3394646"/>
                  <a:pt x="9511844" y="3401753"/>
                </a:cubicBezTo>
                <a:cubicBezTo>
                  <a:pt x="9522399" y="3410115"/>
                  <a:pt x="9529808" y="3421870"/>
                  <a:pt x="9540988" y="3429462"/>
                </a:cubicBezTo>
                <a:cubicBezTo>
                  <a:pt x="9552772" y="3437465"/>
                  <a:pt x="9566536" y="3442511"/>
                  <a:pt x="9579847" y="3447935"/>
                </a:cubicBezTo>
                <a:cubicBezTo>
                  <a:pt x="9641806" y="3473181"/>
                  <a:pt x="9755144" y="3471798"/>
                  <a:pt x="9793571" y="3475644"/>
                </a:cubicBezTo>
                <a:cubicBezTo>
                  <a:pt x="9803286" y="3481801"/>
                  <a:pt x="9812272" y="3489152"/>
                  <a:pt x="9822715" y="3494116"/>
                </a:cubicBezTo>
                <a:cubicBezTo>
                  <a:pt x="9852670" y="3508356"/>
                  <a:pt x="9902777" y="3509404"/>
                  <a:pt x="9929577" y="3512589"/>
                </a:cubicBezTo>
                <a:cubicBezTo>
                  <a:pt x="9962967" y="3533753"/>
                  <a:pt x="9980367" y="3551804"/>
                  <a:pt x="10017010" y="3558771"/>
                </a:cubicBezTo>
                <a:cubicBezTo>
                  <a:pt x="10039463" y="3563040"/>
                  <a:pt x="10062345" y="3564928"/>
                  <a:pt x="10085013" y="3568007"/>
                </a:cubicBezTo>
                <a:cubicBezTo>
                  <a:pt x="10091489" y="3558771"/>
                  <a:pt x="10107273" y="3551067"/>
                  <a:pt x="10104442" y="3540298"/>
                </a:cubicBezTo>
                <a:cubicBezTo>
                  <a:pt x="10101959" y="3530853"/>
                  <a:pt x="10083294" y="3537144"/>
                  <a:pt x="10075298" y="3531062"/>
                </a:cubicBezTo>
                <a:cubicBezTo>
                  <a:pt x="10066181" y="3524128"/>
                  <a:pt x="10066006" y="3508861"/>
                  <a:pt x="10055869" y="3503353"/>
                </a:cubicBezTo>
                <a:cubicBezTo>
                  <a:pt x="10041533" y="3495564"/>
                  <a:pt x="10023226" y="3498247"/>
                  <a:pt x="10007295" y="3494116"/>
                </a:cubicBezTo>
                <a:cubicBezTo>
                  <a:pt x="9987536" y="3488993"/>
                  <a:pt x="9968437" y="3481801"/>
                  <a:pt x="9949007" y="3475644"/>
                </a:cubicBezTo>
                <a:lnTo>
                  <a:pt x="9890718" y="3457171"/>
                </a:lnTo>
                <a:lnTo>
                  <a:pt x="9861574" y="3447935"/>
                </a:lnTo>
                <a:cubicBezTo>
                  <a:pt x="9851860" y="3438698"/>
                  <a:pt x="9844358" y="3426706"/>
                  <a:pt x="9832430" y="3420225"/>
                </a:cubicBezTo>
                <a:cubicBezTo>
                  <a:pt x="9820838" y="3413927"/>
                  <a:pt x="9806410" y="3414476"/>
                  <a:pt x="9793571" y="3410989"/>
                </a:cubicBezTo>
                <a:cubicBezTo>
                  <a:pt x="9746148" y="3398107"/>
                  <a:pt x="9755967" y="3392686"/>
                  <a:pt x="9686709" y="3383280"/>
                </a:cubicBezTo>
                <a:lnTo>
                  <a:pt x="9618706" y="3374044"/>
                </a:lnTo>
                <a:cubicBezTo>
                  <a:pt x="9608992" y="3367886"/>
                  <a:pt x="9600005" y="3360535"/>
                  <a:pt x="9589562" y="3355571"/>
                </a:cubicBezTo>
                <a:cubicBezTo>
                  <a:pt x="9580403" y="3351217"/>
                  <a:pt x="9568413" y="3352417"/>
                  <a:pt x="9560418" y="3346335"/>
                </a:cubicBezTo>
                <a:cubicBezTo>
                  <a:pt x="9551301" y="3339400"/>
                  <a:pt x="9547465" y="3327862"/>
                  <a:pt x="9540988" y="3318625"/>
                </a:cubicBezTo>
                <a:cubicBezTo>
                  <a:pt x="9547465" y="3272443"/>
                  <a:pt x="9549787" y="3225561"/>
                  <a:pt x="9560418" y="3180080"/>
                </a:cubicBezTo>
                <a:cubicBezTo>
                  <a:pt x="9562950" y="3169244"/>
                  <a:pt x="9581767" y="3163321"/>
                  <a:pt x="9579847" y="3152371"/>
                </a:cubicBezTo>
                <a:cubicBezTo>
                  <a:pt x="9574825" y="3123722"/>
                  <a:pt x="9540360" y="3124362"/>
                  <a:pt x="9521559" y="3115425"/>
                </a:cubicBezTo>
                <a:cubicBezTo>
                  <a:pt x="9511116" y="3110461"/>
                  <a:pt x="9502130" y="3103110"/>
                  <a:pt x="9492414" y="3096953"/>
                </a:cubicBezTo>
                <a:cubicBezTo>
                  <a:pt x="9485938" y="3087717"/>
                  <a:pt x="9480459" y="3077772"/>
                  <a:pt x="9472985" y="3069244"/>
                </a:cubicBezTo>
                <a:cubicBezTo>
                  <a:pt x="9464190" y="3059209"/>
                  <a:pt x="9451463" y="3052403"/>
                  <a:pt x="9443841" y="3041535"/>
                </a:cubicBezTo>
                <a:cubicBezTo>
                  <a:pt x="9438161" y="3033434"/>
                  <a:pt x="9437364" y="3023062"/>
                  <a:pt x="9434126" y="3013825"/>
                </a:cubicBezTo>
                <a:cubicBezTo>
                  <a:pt x="9427279" y="2916172"/>
                  <a:pt x="9441049" y="2897679"/>
                  <a:pt x="9404982" y="2829098"/>
                </a:cubicBezTo>
                <a:cubicBezTo>
                  <a:pt x="9399761" y="2819169"/>
                  <a:pt x="9392029" y="2810625"/>
                  <a:pt x="9385552" y="2801389"/>
                </a:cubicBezTo>
                <a:cubicBezTo>
                  <a:pt x="9382314" y="2792153"/>
                  <a:pt x="9380417" y="2782388"/>
                  <a:pt x="9375838" y="2773680"/>
                </a:cubicBezTo>
                <a:cubicBezTo>
                  <a:pt x="9370617" y="2763751"/>
                  <a:pt x="9360508" y="2756365"/>
                  <a:pt x="9356408" y="2745971"/>
                </a:cubicBezTo>
                <a:cubicBezTo>
                  <a:pt x="9350611" y="2731272"/>
                  <a:pt x="9349932" y="2715183"/>
                  <a:pt x="9346694" y="2699789"/>
                </a:cubicBezTo>
                <a:cubicBezTo>
                  <a:pt x="9349932" y="2672080"/>
                  <a:pt x="9343294" y="2641598"/>
                  <a:pt x="9356408" y="2616662"/>
                </a:cubicBezTo>
                <a:cubicBezTo>
                  <a:pt x="9360988" y="2607954"/>
                  <a:pt x="9378312" y="2619014"/>
                  <a:pt x="9385552" y="2625898"/>
                </a:cubicBezTo>
                <a:cubicBezTo>
                  <a:pt x="9395792" y="2635634"/>
                  <a:pt x="9398505" y="2650529"/>
                  <a:pt x="9404982" y="2662844"/>
                </a:cubicBezTo>
                <a:cubicBezTo>
                  <a:pt x="9408220" y="2687474"/>
                  <a:pt x="9410027" y="2712313"/>
                  <a:pt x="9414697" y="2736735"/>
                </a:cubicBezTo>
                <a:cubicBezTo>
                  <a:pt x="9416530" y="2746314"/>
                  <a:pt x="9417171" y="2757560"/>
                  <a:pt x="9424412" y="2764444"/>
                </a:cubicBezTo>
                <a:cubicBezTo>
                  <a:pt x="9434652" y="2774180"/>
                  <a:pt x="9450317" y="2776759"/>
                  <a:pt x="9463270" y="2782916"/>
                </a:cubicBezTo>
                <a:cubicBezTo>
                  <a:pt x="9472984" y="2792152"/>
                  <a:pt x="9480983" y="2803379"/>
                  <a:pt x="9492414" y="2810625"/>
                </a:cubicBezTo>
                <a:cubicBezTo>
                  <a:pt x="9523628" y="2830409"/>
                  <a:pt x="9569266" y="2814192"/>
                  <a:pt x="9599276" y="2810625"/>
                </a:cubicBezTo>
                <a:cubicBezTo>
                  <a:pt x="9652181" y="2735176"/>
                  <a:pt x="9633145" y="2774243"/>
                  <a:pt x="9608992" y="2598189"/>
                </a:cubicBezTo>
                <a:cubicBezTo>
                  <a:pt x="9607481" y="2587181"/>
                  <a:pt x="9598531" y="2577587"/>
                  <a:pt x="9589562" y="2570480"/>
                </a:cubicBezTo>
                <a:cubicBezTo>
                  <a:pt x="9578437" y="2561665"/>
                  <a:pt x="9563656" y="2558165"/>
                  <a:pt x="9550703" y="2552007"/>
                </a:cubicBezTo>
                <a:cubicBezTo>
                  <a:pt x="9527582" y="2486058"/>
                  <a:pt x="9542634" y="2512791"/>
                  <a:pt x="9511844" y="2468880"/>
                </a:cubicBezTo>
                <a:cubicBezTo>
                  <a:pt x="9515082" y="2435013"/>
                  <a:pt x="9511040" y="2399783"/>
                  <a:pt x="9521559" y="2367280"/>
                </a:cubicBezTo>
                <a:cubicBezTo>
                  <a:pt x="9524847" y="2357121"/>
                  <a:pt x="9569777" y="2340289"/>
                  <a:pt x="9579847" y="2339571"/>
                </a:cubicBezTo>
                <a:cubicBezTo>
                  <a:pt x="9699501" y="2331039"/>
                  <a:pt x="9819477" y="2327256"/>
                  <a:pt x="9939292" y="2321098"/>
                </a:cubicBezTo>
                <a:cubicBezTo>
                  <a:pt x="10004729" y="2258883"/>
                  <a:pt x="9929012" y="2321367"/>
                  <a:pt x="10007295" y="2284153"/>
                </a:cubicBezTo>
                <a:cubicBezTo>
                  <a:pt x="10028182" y="2274224"/>
                  <a:pt x="10065583" y="2247207"/>
                  <a:pt x="10065583" y="2247207"/>
                </a:cubicBezTo>
                <a:cubicBezTo>
                  <a:pt x="10068822" y="2231813"/>
                  <a:pt x="10067105" y="2214655"/>
                  <a:pt x="10075298" y="2201025"/>
                </a:cubicBezTo>
                <a:cubicBezTo>
                  <a:pt x="10081090" y="2191387"/>
                  <a:pt x="10096186" y="2190402"/>
                  <a:pt x="10104442" y="2182553"/>
                </a:cubicBezTo>
                <a:cubicBezTo>
                  <a:pt x="10112698" y="2174704"/>
                  <a:pt x="10117395" y="2164080"/>
                  <a:pt x="10123872" y="2154844"/>
                </a:cubicBezTo>
                <a:cubicBezTo>
                  <a:pt x="10127110" y="2139450"/>
                  <a:pt x="10128365" y="2123555"/>
                  <a:pt x="10133586" y="2108662"/>
                </a:cubicBezTo>
                <a:cubicBezTo>
                  <a:pt x="10141804" y="2085224"/>
                  <a:pt x="10158232" y="2064277"/>
                  <a:pt x="10172445" y="2044007"/>
                </a:cubicBezTo>
                <a:cubicBezTo>
                  <a:pt x="10169207" y="2007062"/>
                  <a:pt x="10172779" y="1968993"/>
                  <a:pt x="10162731" y="1933171"/>
                </a:cubicBezTo>
                <a:cubicBezTo>
                  <a:pt x="10159191" y="1920550"/>
                  <a:pt x="10141207" y="1916330"/>
                  <a:pt x="10133586" y="1905462"/>
                </a:cubicBezTo>
                <a:cubicBezTo>
                  <a:pt x="10127905" y="1897361"/>
                  <a:pt x="10128451" y="1886461"/>
                  <a:pt x="10123872" y="1877753"/>
                </a:cubicBezTo>
                <a:cubicBezTo>
                  <a:pt x="10107680" y="1846966"/>
                  <a:pt x="10104441" y="1850043"/>
                  <a:pt x="10075298" y="1831571"/>
                </a:cubicBezTo>
                <a:cubicBezTo>
                  <a:pt x="10017794" y="1749561"/>
                  <a:pt x="10102810" y="1880776"/>
                  <a:pt x="10046154" y="1665317"/>
                </a:cubicBezTo>
                <a:cubicBezTo>
                  <a:pt x="10043670" y="1655872"/>
                  <a:pt x="10026422" y="1659916"/>
                  <a:pt x="10017010" y="1656081"/>
                </a:cubicBezTo>
                <a:cubicBezTo>
                  <a:pt x="9897795" y="1607505"/>
                  <a:pt x="10046566" y="1665513"/>
                  <a:pt x="9949007" y="1619136"/>
                </a:cubicBezTo>
                <a:cubicBezTo>
                  <a:pt x="9939848" y="1614782"/>
                  <a:pt x="9929577" y="1612978"/>
                  <a:pt x="9919862" y="1609899"/>
                </a:cubicBezTo>
                <a:cubicBezTo>
                  <a:pt x="9932815" y="1603741"/>
                  <a:pt x="9944520" y="1588726"/>
                  <a:pt x="9958722" y="1591426"/>
                </a:cubicBezTo>
                <a:cubicBezTo>
                  <a:pt x="9981619" y="1595780"/>
                  <a:pt x="9995328" y="1620126"/>
                  <a:pt x="10017010" y="1628372"/>
                </a:cubicBezTo>
                <a:cubicBezTo>
                  <a:pt x="10086843" y="1654930"/>
                  <a:pt x="10048320" y="1644500"/>
                  <a:pt x="10133586" y="1656081"/>
                </a:cubicBezTo>
                <a:cubicBezTo>
                  <a:pt x="10143301" y="1665317"/>
                  <a:pt x="10152176" y="1675428"/>
                  <a:pt x="10162731" y="1683790"/>
                </a:cubicBezTo>
                <a:cubicBezTo>
                  <a:pt x="10171701" y="1690896"/>
                  <a:pt x="10184187" y="1693909"/>
                  <a:pt x="10191875" y="1702263"/>
                </a:cubicBezTo>
                <a:cubicBezTo>
                  <a:pt x="10207252" y="1718971"/>
                  <a:pt x="10230734" y="1757681"/>
                  <a:pt x="10230734" y="1757681"/>
                </a:cubicBezTo>
                <a:cubicBezTo>
                  <a:pt x="10233972" y="1769996"/>
                  <a:pt x="10235189" y="1782958"/>
                  <a:pt x="10240448" y="1794626"/>
                </a:cubicBezTo>
                <a:cubicBezTo>
                  <a:pt x="10245047" y="1804829"/>
                  <a:pt x="10256444" y="1811726"/>
                  <a:pt x="10259878" y="1822336"/>
                </a:cubicBezTo>
                <a:cubicBezTo>
                  <a:pt x="10296758" y="1936292"/>
                  <a:pt x="10241237" y="1900220"/>
                  <a:pt x="10327881" y="1933171"/>
                </a:cubicBezTo>
                <a:cubicBezTo>
                  <a:pt x="10359454" y="1930862"/>
                  <a:pt x="10397913" y="1942788"/>
                  <a:pt x="10427764" y="1936920"/>
                </a:cubicBezTo>
                <a:lnTo>
                  <a:pt x="10452707" y="1924656"/>
                </a:lnTo>
                <a:lnTo>
                  <a:pt x="10465976" y="1934082"/>
                </a:lnTo>
                <a:cubicBezTo>
                  <a:pt x="10476548" y="1938381"/>
                  <a:pt x="10489661" y="1939297"/>
                  <a:pt x="10502746" y="1942407"/>
                </a:cubicBezTo>
                <a:cubicBezTo>
                  <a:pt x="10554741" y="1967124"/>
                  <a:pt x="10563088" y="1979313"/>
                  <a:pt x="10638752" y="1951644"/>
                </a:cubicBezTo>
                <a:cubicBezTo>
                  <a:pt x="10653864" y="1946118"/>
                  <a:pt x="10657234" y="1926283"/>
                  <a:pt x="10667896" y="1914698"/>
                </a:cubicBezTo>
                <a:cubicBezTo>
                  <a:pt x="10679959" y="1901591"/>
                  <a:pt x="10693802" y="1890068"/>
                  <a:pt x="10706755" y="1877753"/>
                </a:cubicBezTo>
                <a:cubicBezTo>
                  <a:pt x="10709994" y="1868517"/>
                  <a:pt x="10711497" y="1858555"/>
                  <a:pt x="10716470" y="1850044"/>
                </a:cubicBezTo>
                <a:cubicBezTo>
                  <a:pt x="10727810" y="1830636"/>
                  <a:pt x="10755329" y="1794626"/>
                  <a:pt x="10755329" y="1794626"/>
                </a:cubicBezTo>
                <a:cubicBezTo>
                  <a:pt x="10758568" y="1782311"/>
                  <a:pt x="10761376" y="1769887"/>
                  <a:pt x="10765043" y="1757681"/>
                </a:cubicBezTo>
                <a:cubicBezTo>
                  <a:pt x="10767857" y="1748320"/>
                  <a:pt x="10773831" y="1739668"/>
                  <a:pt x="10774758" y="1729972"/>
                </a:cubicBezTo>
                <a:cubicBezTo>
                  <a:pt x="10780335" y="1671635"/>
                  <a:pt x="10754781" y="1605808"/>
                  <a:pt x="10784473" y="1554481"/>
                </a:cubicBezTo>
                <a:cubicBezTo>
                  <a:pt x="10800156" y="1527370"/>
                  <a:pt x="10849237" y="1548324"/>
                  <a:pt x="10881620" y="1545245"/>
                </a:cubicBezTo>
                <a:cubicBezTo>
                  <a:pt x="10875144" y="1536009"/>
                  <a:pt x="10871308" y="1524471"/>
                  <a:pt x="10862191" y="1517536"/>
                </a:cubicBezTo>
                <a:cubicBezTo>
                  <a:pt x="10847487" y="1506352"/>
                  <a:pt x="10846000" y="1494444"/>
                  <a:pt x="10842761" y="1489826"/>
                </a:cubicBezTo>
                <a:cubicBezTo>
                  <a:pt x="10816856" y="1502141"/>
                  <a:pt x="10786691" y="1508477"/>
                  <a:pt x="10765043" y="1526772"/>
                </a:cubicBezTo>
                <a:cubicBezTo>
                  <a:pt x="10755064" y="1535205"/>
                  <a:pt x="10758997" y="1551511"/>
                  <a:pt x="10755329" y="1563717"/>
                </a:cubicBezTo>
                <a:cubicBezTo>
                  <a:pt x="10739099" y="1617725"/>
                  <a:pt x="10751086" y="1563393"/>
                  <a:pt x="10735899" y="1628372"/>
                </a:cubicBezTo>
                <a:cubicBezTo>
                  <a:pt x="10729817" y="1654397"/>
                  <a:pt x="10721920" y="1708345"/>
                  <a:pt x="10706755" y="1729972"/>
                </a:cubicBezTo>
                <a:cubicBezTo>
                  <a:pt x="10700278" y="1739208"/>
                  <a:pt x="10693119" y="1748043"/>
                  <a:pt x="10687326" y="1757681"/>
                </a:cubicBezTo>
                <a:cubicBezTo>
                  <a:pt x="10680141" y="1769635"/>
                  <a:pt x="10676313" y="1783422"/>
                  <a:pt x="10667896" y="1794626"/>
                </a:cubicBezTo>
                <a:cubicBezTo>
                  <a:pt x="10648295" y="1820717"/>
                  <a:pt x="10630188" y="1828463"/>
                  <a:pt x="10599893" y="1840807"/>
                </a:cubicBezTo>
                <a:cubicBezTo>
                  <a:pt x="10590481" y="1844642"/>
                  <a:pt x="10579908" y="1845690"/>
                  <a:pt x="10570749" y="1850044"/>
                </a:cubicBezTo>
                <a:cubicBezTo>
                  <a:pt x="10560306" y="1855008"/>
                  <a:pt x="10552932" y="1865824"/>
                  <a:pt x="10541605" y="1868516"/>
                </a:cubicBezTo>
                <a:cubicBezTo>
                  <a:pt x="10527381" y="1871897"/>
                  <a:pt x="10512809" y="1873437"/>
                  <a:pt x="10498149" y="1874516"/>
                </a:cubicBezTo>
                <a:lnTo>
                  <a:pt x="10455494" y="1877656"/>
                </a:lnTo>
                <a:lnTo>
                  <a:pt x="10434743" y="1831571"/>
                </a:lnTo>
                <a:cubicBezTo>
                  <a:pt x="10431309" y="1820962"/>
                  <a:pt x="10425451" y="1809371"/>
                  <a:pt x="10415313" y="1803863"/>
                </a:cubicBezTo>
                <a:cubicBezTo>
                  <a:pt x="10400978" y="1796074"/>
                  <a:pt x="10382931" y="1797705"/>
                  <a:pt x="10366740" y="1794626"/>
                </a:cubicBezTo>
                <a:cubicBezTo>
                  <a:pt x="10366050" y="1793751"/>
                  <a:pt x="10321007" y="1738075"/>
                  <a:pt x="10318166" y="1729972"/>
                </a:cubicBezTo>
                <a:cubicBezTo>
                  <a:pt x="10311937" y="1712206"/>
                  <a:pt x="10312724" y="1692836"/>
                  <a:pt x="10308451" y="1674554"/>
                </a:cubicBezTo>
                <a:cubicBezTo>
                  <a:pt x="10306230" y="1665050"/>
                  <a:pt x="10301976" y="1656081"/>
                  <a:pt x="10298737" y="1646845"/>
                </a:cubicBezTo>
                <a:cubicBezTo>
                  <a:pt x="10305213" y="1631451"/>
                  <a:pt x="10308493" y="1614458"/>
                  <a:pt x="10318166" y="1600663"/>
                </a:cubicBezTo>
                <a:cubicBezTo>
                  <a:pt x="10325981" y="1589518"/>
                  <a:pt x="10366831" y="1551931"/>
                  <a:pt x="10386169" y="1545245"/>
                </a:cubicBezTo>
                <a:cubicBezTo>
                  <a:pt x="10411265" y="1536569"/>
                  <a:pt x="10463887" y="1526772"/>
                  <a:pt x="10463887" y="1526772"/>
                </a:cubicBezTo>
                <a:cubicBezTo>
                  <a:pt x="10502305" y="1471984"/>
                  <a:pt x="10457969" y="1521063"/>
                  <a:pt x="10531890" y="1489826"/>
                </a:cubicBezTo>
                <a:cubicBezTo>
                  <a:pt x="10546685" y="1483574"/>
                  <a:pt x="10557573" y="1471064"/>
                  <a:pt x="10570749" y="1462117"/>
                </a:cubicBezTo>
                <a:cubicBezTo>
                  <a:pt x="10580250" y="1455665"/>
                  <a:pt x="10590392" y="1450097"/>
                  <a:pt x="10599893" y="1443645"/>
                </a:cubicBezTo>
                <a:cubicBezTo>
                  <a:pt x="10613068" y="1434698"/>
                  <a:pt x="10625280" y="1424475"/>
                  <a:pt x="10638752" y="1415936"/>
                </a:cubicBezTo>
                <a:cubicBezTo>
                  <a:pt x="10648215" y="1409938"/>
                  <a:pt x="10701989" y="1381227"/>
                  <a:pt x="10716470" y="1369754"/>
                </a:cubicBezTo>
                <a:cubicBezTo>
                  <a:pt x="10727024" y="1361392"/>
                  <a:pt x="10735899" y="1351281"/>
                  <a:pt x="10745614" y="1342045"/>
                </a:cubicBezTo>
                <a:cubicBezTo>
                  <a:pt x="10748852" y="1332809"/>
                  <a:pt x="10750750" y="1323044"/>
                  <a:pt x="10755329" y="1314336"/>
                </a:cubicBezTo>
                <a:cubicBezTo>
                  <a:pt x="10760550" y="1304407"/>
                  <a:pt x="10773596" y="1297672"/>
                  <a:pt x="10774758" y="1286626"/>
                </a:cubicBezTo>
                <a:cubicBezTo>
                  <a:pt x="10783143" y="1206899"/>
                  <a:pt x="10768945" y="1234917"/>
                  <a:pt x="10726185" y="1194263"/>
                </a:cubicBezTo>
                <a:cubicBezTo>
                  <a:pt x="10717930" y="1186414"/>
                  <a:pt x="10715542" y="1173864"/>
                  <a:pt x="10706755" y="1166554"/>
                </a:cubicBezTo>
                <a:cubicBezTo>
                  <a:pt x="10677811" y="1142475"/>
                  <a:pt x="10654015" y="1128618"/>
                  <a:pt x="10619323" y="1120372"/>
                </a:cubicBezTo>
                <a:cubicBezTo>
                  <a:pt x="10603304" y="1116565"/>
                  <a:pt x="10586941" y="1114215"/>
                  <a:pt x="10570749" y="1111136"/>
                </a:cubicBezTo>
                <a:cubicBezTo>
                  <a:pt x="10573988" y="1083427"/>
                  <a:pt x="10559729" y="1047722"/>
                  <a:pt x="10580464" y="1028008"/>
                </a:cubicBezTo>
                <a:cubicBezTo>
                  <a:pt x="10601199" y="1008294"/>
                  <a:pt x="10638914" y="1023011"/>
                  <a:pt x="10667896" y="1018772"/>
                </a:cubicBezTo>
                <a:cubicBezTo>
                  <a:pt x="10681093" y="1016842"/>
                  <a:pt x="10693802" y="1012614"/>
                  <a:pt x="10706755" y="1009536"/>
                </a:cubicBezTo>
                <a:cubicBezTo>
                  <a:pt x="10716470" y="1003378"/>
                  <a:pt x="10725168" y="995436"/>
                  <a:pt x="10735899" y="991062"/>
                </a:cubicBezTo>
                <a:cubicBezTo>
                  <a:pt x="10789227" y="969333"/>
                  <a:pt x="10862287" y="987771"/>
                  <a:pt x="10910765" y="991062"/>
                </a:cubicBezTo>
                <a:cubicBezTo>
                  <a:pt x="10982006" y="987984"/>
                  <a:pt x="11053401" y="987233"/>
                  <a:pt x="11124489" y="981825"/>
                </a:cubicBezTo>
                <a:cubicBezTo>
                  <a:pt x="11153560" y="979615"/>
                  <a:pt x="11157825" y="965979"/>
                  <a:pt x="11182777" y="954117"/>
                </a:cubicBezTo>
                <a:cubicBezTo>
                  <a:pt x="11196712" y="947491"/>
                  <a:pt x="11238330" y="938603"/>
                  <a:pt x="11250779" y="935645"/>
                </a:cubicBezTo>
                <a:cubicBezTo>
                  <a:pt x="11275926" y="911737"/>
                  <a:pt x="11303353" y="882037"/>
                  <a:pt x="11338213" y="870990"/>
                </a:cubicBezTo>
                <a:lnTo>
                  <a:pt x="11367357" y="861754"/>
                </a:lnTo>
                <a:cubicBezTo>
                  <a:pt x="11377071" y="852518"/>
                  <a:pt x="11383947" y="839350"/>
                  <a:pt x="11396501" y="834045"/>
                </a:cubicBezTo>
                <a:cubicBezTo>
                  <a:pt x="11439377" y="815927"/>
                  <a:pt x="11455053" y="824871"/>
                  <a:pt x="11493648" y="834045"/>
                </a:cubicBezTo>
                <a:cubicBezTo>
                  <a:pt x="11490409" y="886384"/>
                  <a:pt x="11502997" y="941866"/>
                  <a:pt x="11483933" y="991062"/>
                </a:cubicBezTo>
                <a:cubicBezTo>
                  <a:pt x="11477932" y="1006551"/>
                  <a:pt x="11363174" y="1017816"/>
                  <a:pt x="11357641" y="1018772"/>
                </a:cubicBezTo>
                <a:cubicBezTo>
                  <a:pt x="11344506" y="1021043"/>
                  <a:pt x="11331736" y="1024929"/>
                  <a:pt x="11318783" y="1028008"/>
                </a:cubicBezTo>
                <a:cubicBezTo>
                  <a:pt x="11312306" y="1037244"/>
                  <a:pt x="11307609" y="1047867"/>
                  <a:pt x="11299353" y="1055717"/>
                </a:cubicBezTo>
                <a:cubicBezTo>
                  <a:pt x="11291098" y="1063566"/>
                  <a:pt x="11277503" y="1065522"/>
                  <a:pt x="11270209" y="1074190"/>
                </a:cubicBezTo>
                <a:cubicBezTo>
                  <a:pt x="11263812" y="1081793"/>
                  <a:pt x="11263308" y="1092538"/>
                  <a:pt x="11260495" y="1101899"/>
                </a:cubicBezTo>
                <a:cubicBezTo>
                  <a:pt x="11236098" y="1183083"/>
                  <a:pt x="11264357" y="1100118"/>
                  <a:pt x="11241065" y="1166554"/>
                </a:cubicBezTo>
                <a:cubicBezTo>
                  <a:pt x="11308286" y="1209160"/>
                  <a:pt x="11295428" y="1209050"/>
                  <a:pt x="11435359" y="1175790"/>
                </a:cubicBezTo>
                <a:cubicBezTo>
                  <a:pt x="11451067" y="1172057"/>
                  <a:pt x="11453967" y="1150533"/>
                  <a:pt x="11464503" y="1138845"/>
                </a:cubicBezTo>
                <a:cubicBezTo>
                  <a:pt x="11473445" y="1128927"/>
                  <a:pt x="11484852" y="1121171"/>
                  <a:pt x="11493648" y="1111136"/>
                </a:cubicBezTo>
                <a:cubicBezTo>
                  <a:pt x="11501123" y="1102608"/>
                  <a:pt x="11504821" y="1091276"/>
                  <a:pt x="11513077" y="1083426"/>
                </a:cubicBezTo>
                <a:cubicBezTo>
                  <a:pt x="11540914" y="1056960"/>
                  <a:pt x="11539764" y="1070740"/>
                  <a:pt x="11571365" y="1055717"/>
                </a:cubicBezTo>
                <a:cubicBezTo>
                  <a:pt x="11588254" y="1047688"/>
                  <a:pt x="11604229" y="1037966"/>
                  <a:pt x="11619939" y="1028008"/>
                </a:cubicBezTo>
                <a:cubicBezTo>
                  <a:pt x="11633134" y="1019645"/>
                  <a:pt x="11670569" y="990085"/>
                  <a:pt x="11687943" y="981825"/>
                </a:cubicBezTo>
                <a:cubicBezTo>
                  <a:pt x="11697102" y="977472"/>
                  <a:pt x="11707372" y="975669"/>
                  <a:pt x="11717087" y="972590"/>
                </a:cubicBezTo>
                <a:cubicBezTo>
                  <a:pt x="11726801" y="966432"/>
                  <a:pt x="11735788" y="959081"/>
                  <a:pt x="11746231" y="954117"/>
                </a:cubicBezTo>
                <a:cubicBezTo>
                  <a:pt x="11790047" y="933288"/>
                  <a:pt x="11762756" y="959498"/>
                  <a:pt x="11804519" y="926408"/>
                </a:cubicBezTo>
                <a:cubicBezTo>
                  <a:pt x="11815074" y="918046"/>
                  <a:pt x="11822484" y="906291"/>
                  <a:pt x="11833663" y="898699"/>
                </a:cubicBezTo>
                <a:cubicBezTo>
                  <a:pt x="11845447" y="890695"/>
                  <a:pt x="11859948" y="887057"/>
                  <a:pt x="11872523" y="880226"/>
                </a:cubicBezTo>
                <a:cubicBezTo>
                  <a:pt x="11882660" y="874719"/>
                  <a:pt x="11890935" y="866127"/>
                  <a:pt x="11901667" y="861754"/>
                </a:cubicBezTo>
                <a:cubicBezTo>
                  <a:pt x="11913939" y="856754"/>
                  <a:pt x="11927432" y="855006"/>
                  <a:pt x="11940525" y="852517"/>
                </a:cubicBezTo>
                <a:cubicBezTo>
                  <a:pt x="12059654" y="829864"/>
                  <a:pt x="11947390" y="855503"/>
                  <a:pt x="12037673" y="834045"/>
                </a:cubicBezTo>
                <a:cubicBezTo>
                  <a:pt x="12047387" y="824809"/>
                  <a:pt x="12055386" y="813582"/>
                  <a:pt x="12066817" y="806336"/>
                </a:cubicBezTo>
                <a:cubicBezTo>
                  <a:pt x="12075337" y="800935"/>
                  <a:pt x="12087964" y="803181"/>
                  <a:pt x="12095961" y="797099"/>
                </a:cubicBezTo>
                <a:cubicBezTo>
                  <a:pt x="12105078" y="790164"/>
                  <a:pt x="12108914" y="778626"/>
                  <a:pt x="12115391" y="769390"/>
                </a:cubicBezTo>
                <a:cubicBezTo>
                  <a:pt x="12132425" y="704605"/>
                  <a:pt x="12138662" y="697168"/>
                  <a:pt x="12115391" y="603136"/>
                </a:cubicBezTo>
                <a:cubicBezTo>
                  <a:pt x="12109599" y="579734"/>
                  <a:pt x="12076478" y="571214"/>
                  <a:pt x="12057101" y="566190"/>
                </a:cubicBezTo>
                <a:cubicBezTo>
                  <a:pt x="12031340" y="559510"/>
                  <a:pt x="12005060" y="554692"/>
                  <a:pt x="11979385" y="547717"/>
                </a:cubicBezTo>
                <a:cubicBezTo>
                  <a:pt x="11959692" y="542368"/>
                  <a:pt x="11941088" y="533469"/>
                  <a:pt x="11921095" y="529245"/>
                </a:cubicBezTo>
                <a:cubicBezTo>
                  <a:pt x="11882639" y="521120"/>
                  <a:pt x="11843377" y="516930"/>
                  <a:pt x="11804519" y="510772"/>
                </a:cubicBezTo>
                <a:cubicBezTo>
                  <a:pt x="11791566" y="504614"/>
                  <a:pt x="11780070" y="493669"/>
                  <a:pt x="11765661" y="492299"/>
                </a:cubicBezTo>
                <a:cubicBezTo>
                  <a:pt x="11739360" y="489798"/>
                  <a:pt x="11704178" y="502548"/>
                  <a:pt x="11678227" y="510772"/>
                </a:cubicBezTo>
                <a:cubicBezTo>
                  <a:pt x="11640402" y="534748"/>
                  <a:pt x="11640304" y="540566"/>
                  <a:pt x="11581081" y="538481"/>
                </a:cubicBezTo>
                <a:cubicBezTo>
                  <a:pt x="11341265" y="530036"/>
                  <a:pt x="11101821" y="513851"/>
                  <a:pt x="10862191" y="501536"/>
                </a:cubicBezTo>
                <a:cubicBezTo>
                  <a:pt x="10834424" y="494936"/>
                  <a:pt x="10799146" y="488318"/>
                  <a:pt x="10774758" y="473826"/>
                </a:cubicBezTo>
                <a:cubicBezTo>
                  <a:pt x="10763107" y="466903"/>
                  <a:pt x="10757045" y="453363"/>
                  <a:pt x="10745614" y="446117"/>
                </a:cubicBezTo>
                <a:cubicBezTo>
                  <a:pt x="10729671" y="436012"/>
                  <a:pt x="10665233" y="428762"/>
                  <a:pt x="10658181" y="427645"/>
                </a:cubicBezTo>
                <a:cubicBezTo>
                  <a:pt x="10565894" y="398395"/>
                  <a:pt x="10584081" y="400494"/>
                  <a:pt x="10405599" y="427645"/>
                </a:cubicBezTo>
                <a:cubicBezTo>
                  <a:pt x="10394070" y="429399"/>
                  <a:pt x="10395139" y="448248"/>
                  <a:pt x="10386169" y="455354"/>
                </a:cubicBezTo>
                <a:cubicBezTo>
                  <a:pt x="10364399" y="472602"/>
                  <a:pt x="10334594" y="476849"/>
                  <a:pt x="10308451" y="483063"/>
                </a:cubicBezTo>
                <a:cubicBezTo>
                  <a:pt x="10233972" y="479984"/>
                  <a:pt x="10159386" y="478703"/>
                  <a:pt x="10085013" y="473826"/>
                </a:cubicBezTo>
                <a:cubicBezTo>
                  <a:pt x="10065363" y="472537"/>
                  <a:pt x="10045411" y="470512"/>
                  <a:pt x="10026724" y="464590"/>
                </a:cubicBezTo>
                <a:cubicBezTo>
                  <a:pt x="10015648" y="461080"/>
                  <a:pt x="10008739" y="449382"/>
                  <a:pt x="9997580" y="446117"/>
                </a:cubicBezTo>
                <a:cubicBezTo>
                  <a:pt x="9966017" y="436884"/>
                  <a:pt x="9900433" y="427645"/>
                  <a:pt x="9900433" y="427645"/>
                </a:cubicBezTo>
                <a:cubicBezTo>
                  <a:pt x="9887481" y="418409"/>
                  <a:pt x="9877218" y="403903"/>
                  <a:pt x="9861574" y="399936"/>
                </a:cubicBezTo>
                <a:cubicBezTo>
                  <a:pt x="9827014" y="391174"/>
                  <a:pt x="9790120" y="395508"/>
                  <a:pt x="9754712" y="390699"/>
                </a:cubicBezTo>
                <a:cubicBezTo>
                  <a:pt x="9744575" y="389322"/>
                  <a:pt x="9735282" y="384542"/>
                  <a:pt x="9725568" y="381463"/>
                </a:cubicBezTo>
                <a:cubicBezTo>
                  <a:pt x="9722329" y="372227"/>
                  <a:pt x="9718337" y="363199"/>
                  <a:pt x="9715853" y="353754"/>
                </a:cubicBezTo>
                <a:cubicBezTo>
                  <a:pt x="9711848" y="338524"/>
                  <a:pt x="9706138" y="323271"/>
                  <a:pt x="9706138" y="307572"/>
                </a:cubicBezTo>
                <a:cubicBezTo>
                  <a:pt x="9706138" y="294878"/>
                  <a:pt x="9729153" y="271742"/>
                  <a:pt x="9715853" y="270626"/>
                </a:cubicBezTo>
                <a:cubicBezTo>
                  <a:pt x="9687617" y="268257"/>
                  <a:pt x="9659331" y="267458"/>
                  <a:pt x="9631015" y="267639"/>
                </a:cubicBezTo>
                <a:close/>
                <a:moveTo>
                  <a:pt x="1944277" y="178432"/>
                </a:moveTo>
                <a:cubicBezTo>
                  <a:pt x="1916414" y="175551"/>
                  <a:pt x="1896193" y="179869"/>
                  <a:pt x="1893072" y="209550"/>
                </a:cubicBezTo>
                <a:cubicBezTo>
                  <a:pt x="1892274" y="217132"/>
                  <a:pt x="1856339" y="234950"/>
                  <a:pt x="1848991" y="240030"/>
                </a:cubicBezTo>
                <a:cubicBezTo>
                  <a:pt x="1892526" y="269003"/>
                  <a:pt x="1873596" y="261798"/>
                  <a:pt x="1901087" y="270510"/>
                </a:cubicBezTo>
                <a:cubicBezTo>
                  <a:pt x="1919787" y="269240"/>
                  <a:pt x="1939001" y="271023"/>
                  <a:pt x="1957189" y="266700"/>
                </a:cubicBezTo>
                <a:cubicBezTo>
                  <a:pt x="1961861" y="265589"/>
                  <a:pt x="1961799" y="258508"/>
                  <a:pt x="1965205" y="255270"/>
                </a:cubicBezTo>
                <a:cubicBezTo>
                  <a:pt x="1968609" y="252032"/>
                  <a:pt x="1973219" y="250190"/>
                  <a:pt x="1977226" y="247650"/>
                </a:cubicBezTo>
                <a:cubicBezTo>
                  <a:pt x="1978561" y="243840"/>
                  <a:pt x="1978594" y="239356"/>
                  <a:pt x="1981234" y="236220"/>
                </a:cubicBezTo>
                <a:cubicBezTo>
                  <a:pt x="1993706" y="221396"/>
                  <a:pt x="2004050" y="231532"/>
                  <a:pt x="2021306" y="236220"/>
                </a:cubicBezTo>
                <a:cubicBezTo>
                  <a:pt x="2025313" y="238760"/>
                  <a:pt x="2029020" y="241792"/>
                  <a:pt x="2033328" y="243840"/>
                </a:cubicBezTo>
                <a:cubicBezTo>
                  <a:pt x="2037106" y="245636"/>
                  <a:pt x="2042051" y="245141"/>
                  <a:pt x="2045351" y="247650"/>
                </a:cubicBezTo>
                <a:cubicBezTo>
                  <a:pt x="2071245" y="267345"/>
                  <a:pt x="2035169" y="253313"/>
                  <a:pt x="2065387" y="262890"/>
                </a:cubicBezTo>
                <a:cubicBezTo>
                  <a:pt x="2069394" y="266700"/>
                  <a:pt x="2072693" y="271331"/>
                  <a:pt x="2077408" y="274320"/>
                </a:cubicBezTo>
                <a:cubicBezTo>
                  <a:pt x="2084095" y="278557"/>
                  <a:pt x="2110358" y="281347"/>
                  <a:pt x="2113476" y="281940"/>
                </a:cubicBezTo>
                <a:cubicBezTo>
                  <a:pt x="2118875" y="282967"/>
                  <a:pt x="2124071" y="284889"/>
                  <a:pt x="2129504" y="285750"/>
                </a:cubicBezTo>
                <a:cubicBezTo>
                  <a:pt x="2208647" y="298291"/>
                  <a:pt x="2162154" y="287795"/>
                  <a:pt x="2201636" y="297180"/>
                </a:cubicBezTo>
                <a:cubicBezTo>
                  <a:pt x="2226182" y="332185"/>
                  <a:pt x="2192638" y="289416"/>
                  <a:pt x="2221672" y="312420"/>
                </a:cubicBezTo>
                <a:cubicBezTo>
                  <a:pt x="2250785" y="335486"/>
                  <a:pt x="2218152" y="322734"/>
                  <a:pt x="2245717" y="331470"/>
                </a:cubicBezTo>
                <a:cubicBezTo>
                  <a:pt x="2249725" y="335280"/>
                  <a:pt x="2255203" y="338081"/>
                  <a:pt x="2257738" y="342900"/>
                </a:cubicBezTo>
                <a:cubicBezTo>
                  <a:pt x="2260784" y="348692"/>
                  <a:pt x="2257788" y="356680"/>
                  <a:pt x="2261747" y="361950"/>
                </a:cubicBezTo>
                <a:cubicBezTo>
                  <a:pt x="2265217" y="366572"/>
                  <a:pt x="2272284" y="367333"/>
                  <a:pt x="2277775" y="369570"/>
                </a:cubicBezTo>
                <a:cubicBezTo>
                  <a:pt x="2281657" y="371152"/>
                  <a:pt x="2286020" y="371584"/>
                  <a:pt x="2289797" y="373380"/>
                </a:cubicBezTo>
                <a:cubicBezTo>
                  <a:pt x="2320870" y="388152"/>
                  <a:pt x="2283623" y="375233"/>
                  <a:pt x="2313842" y="384810"/>
                </a:cubicBezTo>
                <a:cubicBezTo>
                  <a:pt x="2329871" y="382270"/>
                  <a:pt x="2346226" y="381171"/>
                  <a:pt x="2361929" y="377190"/>
                </a:cubicBezTo>
                <a:cubicBezTo>
                  <a:pt x="2366582" y="376010"/>
                  <a:pt x="2369524" y="371374"/>
                  <a:pt x="2373951" y="369570"/>
                </a:cubicBezTo>
                <a:cubicBezTo>
                  <a:pt x="2379013" y="367507"/>
                  <a:pt x="2384823" y="367599"/>
                  <a:pt x="2389981" y="365760"/>
                </a:cubicBezTo>
                <a:cubicBezTo>
                  <a:pt x="2395573" y="363766"/>
                  <a:pt x="2400666" y="360680"/>
                  <a:pt x="2406009" y="358140"/>
                </a:cubicBezTo>
                <a:cubicBezTo>
                  <a:pt x="2407346" y="354330"/>
                  <a:pt x="2411177" y="350572"/>
                  <a:pt x="2410016" y="346710"/>
                </a:cubicBezTo>
                <a:lnTo>
                  <a:pt x="2462344" y="344464"/>
                </a:lnTo>
                <a:cubicBezTo>
                  <a:pt x="2479787" y="343715"/>
                  <a:pt x="2497152" y="342445"/>
                  <a:pt x="2514207" y="339090"/>
                </a:cubicBezTo>
                <a:cubicBezTo>
                  <a:pt x="2520747" y="337803"/>
                  <a:pt x="2525448" y="330157"/>
                  <a:pt x="2526229" y="323850"/>
                </a:cubicBezTo>
                <a:cubicBezTo>
                  <a:pt x="2528886" y="302369"/>
                  <a:pt x="2534767" y="274486"/>
                  <a:pt x="2510200" y="266700"/>
                </a:cubicBezTo>
                <a:cubicBezTo>
                  <a:pt x="2506398" y="265495"/>
                  <a:pt x="2476805" y="273050"/>
                  <a:pt x="2470126" y="274320"/>
                </a:cubicBezTo>
                <a:cubicBezTo>
                  <a:pt x="2456769" y="275590"/>
                  <a:pt x="2443321" y="276189"/>
                  <a:pt x="2430053" y="278130"/>
                </a:cubicBezTo>
                <a:cubicBezTo>
                  <a:pt x="2425879" y="278741"/>
                  <a:pt x="2421546" y="279712"/>
                  <a:pt x="2418031" y="281940"/>
                </a:cubicBezTo>
                <a:cubicBezTo>
                  <a:pt x="2413316" y="284929"/>
                  <a:pt x="2409637" y="289231"/>
                  <a:pt x="2406009" y="293370"/>
                </a:cubicBezTo>
                <a:cubicBezTo>
                  <a:pt x="2402926" y="296888"/>
                  <a:pt x="2400666" y="300990"/>
                  <a:pt x="2397995" y="304800"/>
                </a:cubicBezTo>
                <a:cubicBezTo>
                  <a:pt x="2396237" y="311487"/>
                  <a:pt x="2394101" y="317458"/>
                  <a:pt x="2393473" y="323534"/>
                </a:cubicBezTo>
                <a:lnTo>
                  <a:pt x="2394965" y="329931"/>
                </a:lnTo>
                <a:lnTo>
                  <a:pt x="2385974" y="323850"/>
                </a:lnTo>
                <a:cubicBezTo>
                  <a:pt x="2379596" y="321576"/>
                  <a:pt x="2372616" y="321310"/>
                  <a:pt x="2365936" y="320040"/>
                </a:cubicBezTo>
                <a:cubicBezTo>
                  <a:pt x="2360594" y="317500"/>
                  <a:pt x="2355094" y="315238"/>
                  <a:pt x="2349906" y="312420"/>
                </a:cubicBezTo>
                <a:cubicBezTo>
                  <a:pt x="2345725" y="310148"/>
                  <a:pt x="2342393" y="306408"/>
                  <a:pt x="2337885" y="304800"/>
                </a:cubicBezTo>
                <a:cubicBezTo>
                  <a:pt x="2331509" y="302526"/>
                  <a:pt x="2324640" y="301468"/>
                  <a:pt x="2317849" y="300990"/>
                </a:cubicBezTo>
                <a:lnTo>
                  <a:pt x="2292396" y="299890"/>
                </a:lnTo>
                <a:lnTo>
                  <a:pt x="2301819" y="289560"/>
                </a:lnTo>
                <a:cubicBezTo>
                  <a:pt x="2312870" y="279053"/>
                  <a:pt x="2312845" y="277583"/>
                  <a:pt x="2325863" y="270510"/>
                </a:cubicBezTo>
                <a:cubicBezTo>
                  <a:pt x="2331049" y="267692"/>
                  <a:pt x="2336225" y="264686"/>
                  <a:pt x="2341892" y="262890"/>
                </a:cubicBezTo>
                <a:cubicBezTo>
                  <a:pt x="2348353" y="260842"/>
                  <a:pt x="2355321" y="260651"/>
                  <a:pt x="2361929" y="259080"/>
                </a:cubicBezTo>
                <a:cubicBezTo>
                  <a:pt x="2366026" y="258106"/>
                  <a:pt x="2369943" y="256540"/>
                  <a:pt x="2373951" y="255270"/>
                </a:cubicBezTo>
                <a:cubicBezTo>
                  <a:pt x="2372615" y="243840"/>
                  <a:pt x="2378034" y="229528"/>
                  <a:pt x="2369943" y="220980"/>
                </a:cubicBezTo>
                <a:cubicBezTo>
                  <a:pt x="2362738" y="213369"/>
                  <a:pt x="2348639" y="217708"/>
                  <a:pt x="2337885" y="217170"/>
                </a:cubicBezTo>
                <a:cubicBezTo>
                  <a:pt x="2323211" y="216436"/>
                  <a:pt x="2297811" y="223520"/>
                  <a:pt x="2289797" y="224790"/>
                </a:cubicBezTo>
                <a:cubicBezTo>
                  <a:pt x="2277775" y="223520"/>
                  <a:pt x="2265632" y="218923"/>
                  <a:pt x="2253731" y="220980"/>
                </a:cubicBezTo>
                <a:cubicBezTo>
                  <a:pt x="2248993" y="221799"/>
                  <a:pt x="2245909" y="227835"/>
                  <a:pt x="2245716" y="232410"/>
                </a:cubicBezTo>
                <a:lnTo>
                  <a:pt x="2248853" y="298008"/>
                </a:lnTo>
                <a:lnTo>
                  <a:pt x="2229687" y="297180"/>
                </a:lnTo>
                <a:cubicBezTo>
                  <a:pt x="2220338" y="288290"/>
                  <a:pt x="2204842" y="282707"/>
                  <a:pt x="2201636" y="270510"/>
                </a:cubicBezTo>
                <a:cubicBezTo>
                  <a:pt x="2201375" y="269514"/>
                  <a:pt x="2195712" y="246324"/>
                  <a:pt x="2193621" y="243840"/>
                </a:cubicBezTo>
                <a:cubicBezTo>
                  <a:pt x="2190612" y="240264"/>
                  <a:pt x="2185518" y="238882"/>
                  <a:pt x="2181600" y="236220"/>
                </a:cubicBezTo>
                <a:cubicBezTo>
                  <a:pt x="2173000" y="230379"/>
                  <a:pt x="2162992" y="222301"/>
                  <a:pt x="2153548" y="217170"/>
                </a:cubicBezTo>
                <a:cubicBezTo>
                  <a:pt x="2148362" y="214352"/>
                  <a:pt x="2143412" y="210484"/>
                  <a:pt x="2137518" y="209550"/>
                </a:cubicBezTo>
                <a:cubicBezTo>
                  <a:pt x="2119026" y="206620"/>
                  <a:pt x="2100117" y="207010"/>
                  <a:pt x="2081416" y="205740"/>
                </a:cubicBezTo>
                <a:cubicBezTo>
                  <a:pt x="2077408" y="203200"/>
                  <a:pt x="2073821" y="199924"/>
                  <a:pt x="2069394" y="198120"/>
                </a:cubicBezTo>
                <a:cubicBezTo>
                  <a:pt x="2064333" y="196057"/>
                  <a:pt x="2058660" y="195749"/>
                  <a:pt x="2053365" y="194310"/>
                </a:cubicBezTo>
                <a:cubicBezTo>
                  <a:pt x="2049302" y="193207"/>
                  <a:pt x="2045351" y="191770"/>
                  <a:pt x="2041344" y="190500"/>
                </a:cubicBezTo>
                <a:cubicBezTo>
                  <a:pt x="2007647" y="191390"/>
                  <a:pt x="1972141" y="181312"/>
                  <a:pt x="1944277" y="178432"/>
                </a:cubicBezTo>
                <a:close/>
                <a:moveTo>
                  <a:pt x="4610038" y="1"/>
                </a:moveTo>
                <a:cubicBezTo>
                  <a:pt x="4593556" y="3918"/>
                  <a:pt x="4566489" y="9992"/>
                  <a:pt x="4549927" y="15240"/>
                </a:cubicBezTo>
                <a:cubicBezTo>
                  <a:pt x="4535095" y="19942"/>
                  <a:pt x="4520756" y="26005"/>
                  <a:pt x="4505848" y="30481"/>
                </a:cubicBezTo>
                <a:cubicBezTo>
                  <a:pt x="4495343" y="33635"/>
                  <a:pt x="4483880" y="33903"/>
                  <a:pt x="4473788" y="38100"/>
                </a:cubicBezTo>
                <a:cubicBezTo>
                  <a:pt x="4462243" y="42902"/>
                  <a:pt x="4453613" y="53162"/>
                  <a:pt x="4441730" y="57150"/>
                </a:cubicBezTo>
                <a:cubicBezTo>
                  <a:pt x="4430323" y="60978"/>
                  <a:pt x="4417626" y="59254"/>
                  <a:pt x="4405664" y="60961"/>
                </a:cubicBezTo>
                <a:cubicBezTo>
                  <a:pt x="4390894" y="63066"/>
                  <a:pt x="4376277" y="66041"/>
                  <a:pt x="4361583" y="68581"/>
                </a:cubicBezTo>
                <a:cubicBezTo>
                  <a:pt x="4225335" y="71120"/>
                  <a:pt x="4089024" y="71576"/>
                  <a:pt x="3952836" y="76200"/>
                </a:cubicBezTo>
                <a:cubicBezTo>
                  <a:pt x="3939223" y="76662"/>
                  <a:pt x="3926214" y="81774"/>
                  <a:pt x="3912763" y="83820"/>
                </a:cubicBezTo>
                <a:cubicBezTo>
                  <a:pt x="3892803" y="86857"/>
                  <a:pt x="3872690" y="88900"/>
                  <a:pt x="3852654" y="91441"/>
                </a:cubicBezTo>
                <a:cubicBezTo>
                  <a:pt x="3822358" y="92110"/>
                  <a:pt x="3715835" y="65223"/>
                  <a:pt x="3668317" y="102871"/>
                </a:cubicBezTo>
                <a:cubicBezTo>
                  <a:pt x="3663964" y="106320"/>
                  <a:pt x="3660302" y="110491"/>
                  <a:pt x="3656295" y="114300"/>
                </a:cubicBezTo>
                <a:cubicBezTo>
                  <a:pt x="3648281" y="116841"/>
                  <a:pt x="3640191" y="119175"/>
                  <a:pt x="3632251" y="121921"/>
                </a:cubicBezTo>
                <a:cubicBezTo>
                  <a:pt x="3579543" y="140143"/>
                  <a:pt x="3635922" y="122028"/>
                  <a:pt x="3600193" y="133350"/>
                </a:cubicBezTo>
                <a:lnTo>
                  <a:pt x="3590387" y="138846"/>
                </a:lnTo>
                <a:lnTo>
                  <a:pt x="3594272" y="128445"/>
                </a:lnTo>
                <a:cubicBezTo>
                  <a:pt x="3602934" y="102719"/>
                  <a:pt x="3576604" y="155345"/>
                  <a:pt x="3600193" y="110490"/>
                </a:cubicBezTo>
                <a:cubicBezTo>
                  <a:pt x="3598857" y="102870"/>
                  <a:pt x="3601060" y="93810"/>
                  <a:pt x="3596185" y="87630"/>
                </a:cubicBezTo>
                <a:cubicBezTo>
                  <a:pt x="3591870" y="82159"/>
                  <a:pt x="3583264" y="81012"/>
                  <a:pt x="3576149" y="80010"/>
                </a:cubicBezTo>
                <a:cubicBezTo>
                  <a:pt x="3546959" y="75899"/>
                  <a:pt x="3517375" y="74930"/>
                  <a:pt x="3487988" y="72390"/>
                </a:cubicBezTo>
                <a:lnTo>
                  <a:pt x="3335709" y="76200"/>
                </a:lnTo>
                <a:cubicBezTo>
                  <a:pt x="3305594" y="77473"/>
                  <a:pt x="3313546" y="80739"/>
                  <a:pt x="3287621" y="83820"/>
                </a:cubicBezTo>
                <a:cubicBezTo>
                  <a:pt x="3272982" y="85560"/>
                  <a:pt x="3258291" y="87309"/>
                  <a:pt x="3243540" y="87630"/>
                </a:cubicBezTo>
                <a:lnTo>
                  <a:pt x="2762662" y="95250"/>
                </a:lnTo>
                <a:cubicBezTo>
                  <a:pt x="2747967" y="96520"/>
                  <a:pt x="2733135" y="96754"/>
                  <a:pt x="2718580" y="99060"/>
                </a:cubicBezTo>
                <a:cubicBezTo>
                  <a:pt x="2708989" y="100580"/>
                  <a:pt x="2699965" y="104438"/>
                  <a:pt x="2690530" y="106680"/>
                </a:cubicBezTo>
                <a:cubicBezTo>
                  <a:pt x="2683923" y="108251"/>
                  <a:pt x="2677101" y="108919"/>
                  <a:pt x="2670494" y="110490"/>
                </a:cubicBezTo>
                <a:cubicBezTo>
                  <a:pt x="2666396" y="111464"/>
                  <a:pt x="2662534" y="113197"/>
                  <a:pt x="2658472" y="114300"/>
                </a:cubicBezTo>
                <a:cubicBezTo>
                  <a:pt x="2653175" y="115739"/>
                  <a:pt x="2647784" y="116840"/>
                  <a:pt x="2642441" y="118110"/>
                </a:cubicBezTo>
                <a:cubicBezTo>
                  <a:pt x="2634427" y="123190"/>
                  <a:pt x="2627743" y="131129"/>
                  <a:pt x="2618398" y="133350"/>
                </a:cubicBezTo>
                <a:cubicBezTo>
                  <a:pt x="2613054" y="134620"/>
                  <a:pt x="2607594" y="135504"/>
                  <a:pt x="2602369" y="137160"/>
                </a:cubicBezTo>
                <a:cubicBezTo>
                  <a:pt x="2595544" y="139323"/>
                  <a:pt x="2589272" y="142980"/>
                  <a:pt x="2582332" y="144780"/>
                </a:cubicBezTo>
                <a:cubicBezTo>
                  <a:pt x="2574493" y="146813"/>
                  <a:pt x="2566302" y="147320"/>
                  <a:pt x="2558289" y="148590"/>
                </a:cubicBezTo>
                <a:cubicBezTo>
                  <a:pt x="2548490" y="153248"/>
                  <a:pt x="2538734" y="157098"/>
                  <a:pt x="2530237" y="163830"/>
                </a:cubicBezTo>
                <a:lnTo>
                  <a:pt x="2474135" y="156210"/>
                </a:lnTo>
                <a:cubicBezTo>
                  <a:pt x="2481315" y="217653"/>
                  <a:pt x="2470381" y="171932"/>
                  <a:pt x="2486157" y="201930"/>
                </a:cubicBezTo>
                <a:cubicBezTo>
                  <a:pt x="2488046" y="205522"/>
                  <a:pt x="2487177" y="210520"/>
                  <a:pt x="2490164" y="213360"/>
                </a:cubicBezTo>
                <a:cubicBezTo>
                  <a:pt x="2495670" y="218596"/>
                  <a:pt x="2503719" y="220682"/>
                  <a:pt x="2510201" y="224790"/>
                </a:cubicBezTo>
                <a:cubicBezTo>
                  <a:pt x="2515758" y="228312"/>
                  <a:pt x="2520165" y="233559"/>
                  <a:pt x="2526230" y="236220"/>
                </a:cubicBezTo>
                <a:cubicBezTo>
                  <a:pt x="2537735" y="241269"/>
                  <a:pt x="2551752" y="240967"/>
                  <a:pt x="2562296" y="247650"/>
                </a:cubicBezTo>
                <a:cubicBezTo>
                  <a:pt x="2566302" y="250190"/>
                  <a:pt x="2570010" y="253222"/>
                  <a:pt x="2574318" y="255270"/>
                </a:cubicBezTo>
                <a:cubicBezTo>
                  <a:pt x="2578096" y="257066"/>
                  <a:pt x="2582121" y="258886"/>
                  <a:pt x="2586340" y="259080"/>
                </a:cubicBezTo>
                <a:cubicBezTo>
                  <a:pt x="2665103" y="262703"/>
                  <a:pt x="2743961" y="264160"/>
                  <a:pt x="2822772" y="266700"/>
                </a:cubicBezTo>
                <a:cubicBezTo>
                  <a:pt x="2834793" y="267970"/>
                  <a:pt x="2849393" y="263326"/>
                  <a:pt x="2858837" y="270510"/>
                </a:cubicBezTo>
                <a:cubicBezTo>
                  <a:pt x="2866213" y="276120"/>
                  <a:pt x="2856625" y="290422"/>
                  <a:pt x="2862845" y="297180"/>
                </a:cubicBezTo>
                <a:cubicBezTo>
                  <a:pt x="2868194" y="302994"/>
                  <a:pt x="2878874" y="299720"/>
                  <a:pt x="2886889" y="300990"/>
                </a:cubicBezTo>
                <a:cubicBezTo>
                  <a:pt x="2890896" y="303530"/>
                  <a:pt x="2894402" y="307002"/>
                  <a:pt x="2898910" y="308610"/>
                </a:cubicBezTo>
                <a:cubicBezTo>
                  <a:pt x="2905287" y="310884"/>
                  <a:pt x="2912247" y="311262"/>
                  <a:pt x="2918948" y="312420"/>
                </a:cubicBezTo>
                <a:cubicBezTo>
                  <a:pt x="2954975" y="318648"/>
                  <a:pt x="2930669" y="313301"/>
                  <a:pt x="2959021" y="320040"/>
                </a:cubicBezTo>
                <a:lnTo>
                  <a:pt x="3022161" y="314037"/>
                </a:lnTo>
                <a:lnTo>
                  <a:pt x="3016324" y="323699"/>
                </a:lnTo>
                <a:cubicBezTo>
                  <a:pt x="3014001" y="327420"/>
                  <a:pt x="3011276" y="330556"/>
                  <a:pt x="3007109" y="331470"/>
                </a:cubicBezTo>
                <a:cubicBezTo>
                  <a:pt x="2978444" y="337759"/>
                  <a:pt x="2948335" y="334010"/>
                  <a:pt x="2918948" y="335280"/>
                </a:cubicBezTo>
                <a:cubicBezTo>
                  <a:pt x="2893682" y="343287"/>
                  <a:pt x="2922004" y="336412"/>
                  <a:pt x="2886889" y="335280"/>
                </a:cubicBezTo>
                <a:cubicBezTo>
                  <a:pt x="2814787" y="332956"/>
                  <a:pt x="2742625" y="332740"/>
                  <a:pt x="2670494" y="331470"/>
                </a:cubicBezTo>
                <a:cubicBezTo>
                  <a:pt x="2666486" y="330200"/>
                  <a:pt x="2662638" y="327000"/>
                  <a:pt x="2658472" y="327660"/>
                </a:cubicBezTo>
                <a:cubicBezTo>
                  <a:pt x="2650661" y="328898"/>
                  <a:pt x="2639351" y="343069"/>
                  <a:pt x="2634427" y="346711"/>
                </a:cubicBezTo>
                <a:cubicBezTo>
                  <a:pt x="2626824" y="352333"/>
                  <a:pt x="2610384" y="361950"/>
                  <a:pt x="2610384" y="361950"/>
                </a:cubicBezTo>
                <a:cubicBezTo>
                  <a:pt x="2607712" y="367030"/>
                  <a:pt x="2606593" y="373174"/>
                  <a:pt x="2602369" y="377190"/>
                </a:cubicBezTo>
                <a:cubicBezTo>
                  <a:pt x="2599382" y="380030"/>
                  <a:pt x="2594125" y="379204"/>
                  <a:pt x="2590347" y="381000"/>
                </a:cubicBezTo>
                <a:cubicBezTo>
                  <a:pt x="2586039" y="383048"/>
                  <a:pt x="2582332" y="386080"/>
                  <a:pt x="2578325" y="388620"/>
                </a:cubicBezTo>
                <a:cubicBezTo>
                  <a:pt x="2576989" y="393700"/>
                  <a:pt x="2573481" y="398685"/>
                  <a:pt x="2574318" y="403861"/>
                </a:cubicBezTo>
                <a:cubicBezTo>
                  <a:pt x="2576245" y="415768"/>
                  <a:pt x="2586340" y="438150"/>
                  <a:pt x="2586340" y="438150"/>
                </a:cubicBezTo>
                <a:lnTo>
                  <a:pt x="2580790" y="439323"/>
                </a:lnTo>
                <a:lnTo>
                  <a:pt x="2578325" y="438150"/>
                </a:lnTo>
                <a:cubicBezTo>
                  <a:pt x="2573713" y="435019"/>
                  <a:pt x="2570656" y="430169"/>
                  <a:pt x="2566303" y="426720"/>
                </a:cubicBezTo>
                <a:cubicBezTo>
                  <a:pt x="2555945" y="418514"/>
                  <a:pt x="2554309" y="419109"/>
                  <a:pt x="2542259" y="415291"/>
                </a:cubicBezTo>
                <a:lnTo>
                  <a:pt x="2494171" y="422910"/>
                </a:lnTo>
                <a:cubicBezTo>
                  <a:pt x="2485838" y="424230"/>
                  <a:pt x="2471988" y="422695"/>
                  <a:pt x="2470127" y="430530"/>
                </a:cubicBezTo>
                <a:lnTo>
                  <a:pt x="2467108" y="448415"/>
                </a:lnTo>
                <a:lnTo>
                  <a:pt x="2442076" y="445770"/>
                </a:lnTo>
                <a:cubicBezTo>
                  <a:pt x="2438069" y="441960"/>
                  <a:pt x="2435008" y="436957"/>
                  <a:pt x="2430054" y="434340"/>
                </a:cubicBezTo>
                <a:cubicBezTo>
                  <a:pt x="2422669" y="430439"/>
                  <a:pt x="2406010" y="426720"/>
                  <a:pt x="2406010" y="426720"/>
                </a:cubicBezTo>
                <a:cubicBezTo>
                  <a:pt x="2402003" y="422910"/>
                  <a:pt x="2399425" y="416810"/>
                  <a:pt x="2393988" y="415291"/>
                </a:cubicBezTo>
                <a:cubicBezTo>
                  <a:pt x="2372523" y="409288"/>
                  <a:pt x="2357777" y="407445"/>
                  <a:pt x="2343247" y="407548"/>
                </a:cubicBezTo>
                <a:cubicBezTo>
                  <a:pt x="2328718" y="407651"/>
                  <a:pt x="2314404" y="409700"/>
                  <a:pt x="2293805" y="411480"/>
                </a:cubicBezTo>
                <a:cubicBezTo>
                  <a:pt x="2243496" y="459312"/>
                  <a:pt x="2308905" y="391784"/>
                  <a:pt x="2288402" y="501396"/>
                </a:cubicBezTo>
                <a:lnTo>
                  <a:pt x="2284569" y="516765"/>
                </a:lnTo>
                <a:lnTo>
                  <a:pt x="2281783" y="518160"/>
                </a:lnTo>
                <a:cubicBezTo>
                  <a:pt x="2277573" y="520384"/>
                  <a:pt x="2273943" y="523509"/>
                  <a:pt x="2269761" y="525780"/>
                </a:cubicBezTo>
                <a:cubicBezTo>
                  <a:pt x="2261413" y="530316"/>
                  <a:pt x="2254247" y="533347"/>
                  <a:pt x="2246741" y="536110"/>
                </a:cubicBezTo>
                <a:lnTo>
                  <a:pt x="2235037" y="540181"/>
                </a:lnTo>
                <a:lnTo>
                  <a:pt x="2229688" y="533401"/>
                </a:lnTo>
                <a:cubicBezTo>
                  <a:pt x="2226522" y="528585"/>
                  <a:pt x="2224637" y="523092"/>
                  <a:pt x="2221673" y="518160"/>
                </a:cubicBezTo>
                <a:cubicBezTo>
                  <a:pt x="2219284" y="514184"/>
                  <a:pt x="2216329" y="510540"/>
                  <a:pt x="2213659" y="506730"/>
                </a:cubicBezTo>
                <a:cubicBezTo>
                  <a:pt x="2214994" y="462280"/>
                  <a:pt x="2217666" y="417848"/>
                  <a:pt x="2217666" y="373380"/>
                </a:cubicBezTo>
                <a:cubicBezTo>
                  <a:pt x="2217666" y="353289"/>
                  <a:pt x="2216277" y="342108"/>
                  <a:pt x="2197629" y="331470"/>
                </a:cubicBezTo>
                <a:cubicBezTo>
                  <a:pt x="2190660" y="327495"/>
                  <a:pt x="2167243" y="322343"/>
                  <a:pt x="2157556" y="320040"/>
                </a:cubicBezTo>
                <a:cubicBezTo>
                  <a:pt x="2140191" y="321310"/>
                  <a:pt x="2122290" y="319583"/>
                  <a:pt x="2105461" y="323850"/>
                </a:cubicBezTo>
                <a:cubicBezTo>
                  <a:pt x="2100808" y="325030"/>
                  <a:pt x="2102253" y="334994"/>
                  <a:pt x="2097446" y="335280"/>
                </a:cubicBezTo>
                <a:cubicBezTo>
                  <a:pt x="2078592" y="336400"/>
                  <a:pt x="2060045" y="330200"/>
                  <a:pt x="2041344" y="327660"/>
                </a:cubicBezTo>
                <a:cubicBezTo>
                  <a:pt x="2023204" y="321911"/>
                  <a:pt x="2024775" y="325008"/>
                  <a:pt x="2013292" y="300990"/>
                </a:cubicBezTo>
                <a:cubicBezTo>
                  <a:pt x="2010473" y="295095"/>
                  <a:pt x="2012895" y="287431"/>
                  <a:pt x="2009285" y="281940"/>
                </a:cubicBezTo>
                <a:cubicBezTo>
                  <a:pt x="2004556" y="274746"/>
                  <a:pt x="1984848" y="266513"/>
                  <a:pt x="1977226" y="262890"/>
                </a:cubicBezTo>
                <a:cubicBezTo>
                  <a:pt x="1944290" y="273328"/>
                  <a:pt x="1995517" y="256100"/>
                  <a:pt x="1933146" y="285750"/>
                </a:cubicBezTo>
                <a:cubicBezTo>
                  <a:pt x="1927803" y="288290"/>
                  <a:pt x="1921978" y="290069"/>
                  <a:pt x="1917117" y="293370"/>
                </a:cubicBezTo>
                <a:cubicBezTo>
                  <a:pt x="1912504" y="296502"/>
                  <a:pt x="1910163" y="302390"/>
                  <a:pt x="1905095" y="304800"/>
                </a:cubicBezTo>
                <a:cubicBezTo>
                  <a:pt x="1899003" y="307696"/>
                  <a:pt x="1891737" y="307340"/>
                  <a:pt x="1885058" y="308610"/>
                </a:cubicBezTo>
                <a:cubicBezTo>
                  <a:pt x="1883722" y="312420"/>
                  <a:pt x="1885233" y="319472"/>
                  <a:pt x="1881051" y="320040"/>
                </a:cubicBezTo>
                <a:cubicBezTo>
                  <a:pt x="1863003" y="322491"/>
                  <a:pt x="1794152" y="311139"/>
                  <a:pt x="1776860" y="308610"/>
                </a:cubicBezTo>
                <a:cubicBezTo>
                  <a:pt x="1723041" y="291554"/>
                  <a:pt x="1781478" y="308861"/>
                  <a:pt x="1636604" y="300990"/>
                </a:cubicBezTo>
                <a:cubicBezTo>
                  <a:pt x="1632386" y="300761"/>
                  <a:pt x="1628781" y="297624"/>
                  <a:pt x="1624582" y="297180"/>
                </a:cubicBezTo>
                <a:cubicBezTo>
                  <a:pt x="1616617" y="296339"/>
                  <a:pt x="1584509" y="297180"/>
                  <a:pt x="1576494" y="297180"/>
                </a:cubicBezTo>
                <a:cubicBezTo>
                  <a:pt x="1568479" y="306070"/>
                  <a:pt x="1557957" y="313377"/>
                  <a:pt x="1552450" y="323850"/>
                </a:cubicBezTo>
                <a:cubicBezTo>
                  <a:pt x="1550561" y="327442"/>
                  <a:pt x="1552377" y="334245"/>
                  <a:pt x="1556457" y="335280"/>
                </a:cubicBezTo>
                <a:cubicBezTo>
                  <a:pt x="1574572" y="339873"/>
                  <a:pt x="1593859" y="337820"/>
                  <a:pt x="1612560" y="339090"/>
                </a:cubicBezTo>
                <a:cubicBezTo>
                  <a:pt x="1634600" y="346075"/>
                  <a:pt x="1616567" y="342900"/>
                  <a:pt x="1648626" y="335280"/>
                </a:cubicBezTo>
                <a:lnTo>
                  <a:pt x="1680684" y="327660"/>
                </a:lnTo>
                <a:cubicBezTo>
                  <a:pt x="1687320" y="326204"/>
                  <a:pt x="1694197" y="325711"/>
                  <a:pt x="1700721" y="323850"/>
                </a:cubicBezTo>
                <a:cubicBezTo>
                  <a:pt x="1707611" y="321885"/>
                  <a:pt x="1714022" y="318631"/>
                  <a:pt x="1720757" y="316230"/>
                </a:cubicBezTo>
                <a:cubicBezTo>
                  <a:pt x="1724711" y="314820"/>
                  <a:pt x="1728772" y="313690"/>
                  <a:pt x="1732780" y="312420"/>
                </a:cubicBezTo>
                <a:cubicBezTo>
                  <a:pt x="1735451" y="316230"/>
                  <a:pt x="1740794" y="319271"/>
                  <a:pt x="1740794" y="323850"/>
                </a:cubicBezTo>
                <a:cubicBezTo>
                  <a:pt x="1740794" y="338282"/>
                  <a:pt x="1729892" y="345645"/>
                  <a:pt x="1720757" y="354330"/>
                </a:cubicBezTo>
                <a:cubicBezTo>
                  <a:pt x="1736178" y="398314"/>
                  <a:pt x="1697822" y="300705"/>
                  <a:pt x="1792889" y="369570"/>
                </a:cubicBezTo>
                <a:cubicBezTo>
                  <a:pt x="1809384" y="381519"/>
                  <a:pt x="1803576" y="407670"/>
                  <a:pt x="1808919" y="426720"/>
                </a:cubicBezTo>
                <a:cubicBezTo>
                  <a:pt x="1843649" y="422910"/>
                  <a:pt x="1882073" y="430591"/>
                  <a:pt x="1913109" y="415291"/>
                </a:cubicBezTo>
                <a:cubicBezTo>
                  <a:pt x="1926207" y="408833"/>
                  <a:pt x="1912451" y="386688"/>
                  <a:pt x="1917117" y="373380"/>
                </a:cubicBezTo>
                <a:cubicBezTo>
                  <a:pt x="1918452" y="369570"/>
                  <a:pt x="1925131" y="370840"/>
                  <a:pt x="1929138" y="369570"/>
                </a:cubicBezTo>
                <a:cubicBezTo>
                  <a:pt x="1934482" y="364490"/>
                  <a:pt x="1937837" y="356072"/>
                  <a:pt x="1945168" y="354330"/>
                </a:cubicBezTo>
                <a:cubicBezTo>
                  <a:pt x="1967753" y="348962"/>
                  <a:pt x="1958246" y="370574"/>
                  <a:pt x="1965205" y="377190"/>
                </a:cubicBezTo>
                <a:cubicBezTo>
                  <a:pt x="1969099" y="380893"/>
                  <a:pt x="1975738" y="380663"/>
                  <a:pt x="1981234" y="381000"/>
                </a:cubicBezTo>
                <a:cubicBezTo>
                  <a:pt x="2017249" y="383209"/>
                  <a:pt x="2053366" y="383540"/>
                  <a:pt x="2089432" y="384810"/>
                </a:cubicBezTo>
                <a:cubicBezTo>
                  <a:pt x="2084088" y="400050"/>
                  <a:pt x="2078490" y="415211"/>
                  <a:pt x="2073402" y="430530"/>
                </a:cubicBezTo>
                <a:cubicBezTo>
                  <a:pt x="2070474" y="439347"/>
                  <a:pt x="2068182" y="448344"/>
                  <a:pt x="2065387" y="457200"/>
                </a:cubicBezTo>
                <a:cubicBezTo>
                  <a:pt x="2064174" y="461048"/>
                  <a:pt x="2062716" y="464821"/>
                  <a:pt x="2061380" y="468630"/>
                </a:cubicBezTo>
                <a:lnTo>
                  <a:pt x="2075583" y="474281"/>
                </a:lnTo>
                <a:lnTo>
                  <a:pt x="2031776" y="471103"/>
                </a:lnTo>
                <a:cubicBezTo>
                  <a:pt x="1976637" y="468932"/>
                  <a:pt x="1921408" y="467669"/>
                  <a:pt x="1866358" y="464590"/>
                </a:cubicBezTo>
                <a:cubicBezTo>
                  <a:pt x="1793104" y="441375"/>
                  <a:pt x="1883398" y="472691"/>
                  <a:pt x="1808070" y="436881"/>
                </a:cubicBezTo>
                <a:cubicBezTo>
                  <a:pt x="1798911" y="432527"/>
                  <a:pt x="1788639" y="430724"/>
                  <a:pt x="1778925" y="427645"/>
                </a:cubicBezTo>
                <a:cubicBezTo>
                  <a:pt x="1757440" y="407218"/>
                  <a:pt x="1747687" y="394322"/>
                  <a:pt x="1720638" y="381463"/>
                </a:cubicBezTo>
                <a:cubicBezTo>
                  <a:pt x="1711478" y="377109"/>
                  <a:pt x="1701208" y="375305"/>
                  <a:pt x="1691492" y="372226"/>
                </a:cubicBezTo>
                <a:cubicBezTo>
                  <a:pt x="1657490" y="373766"/>
                  <a:pt x="1622553" y="370729"/>
                  <a:pt x="1588084" y="369981"/>
                </a:cubicBezTo>
                <a:cubicBezTo>
                  <a:pt x="1553613" y="369232"/>
                  <a:pt x="1519612" y="370772"/>
                  <a:pt x="1487483" y="381463"/>
                </a:cubicBezTo>
                <a:cubicBezTo>
                  <a:pt x="1468892" y="387650"/>
                  <a:pt x="1481649" y="425383"/>
                  <a:pt x="1497197" y="436881"/>
                </a:cubicBezTo>
                <a:cubicBezTo>
                  <a:pt x="1517805" y="452120"/>
                  <a:pt x="1548951" y="443518"/>
                  <a:pt x="1574915" y="446117"/>
                </a:cubicBezTo>
                <a:cubicBezTo>
                  <a:pt x="1610486" y="449677"/>
                  <a:pt x="1646156" y="452275"/>
                  <a:pt x="1681777" y="455354"/>
                </a:cubicBezTo>
                <a:cubicBezTo>
                  <a:pt x="1694100" y="467069"/>
                  <a:pt x="1706601" y="477006"/>
                  <a:pt x="1717055" y="488282"/>
                </a:cubicBezTo>
                <a:lnTo>
                  <a:pt x="1738020" y="525603"/>
                </a:lnTo>
                <a:lnTo>
                  <a:pt x="1546490" y="520591"/>
                </a:lnTo>
                <a:cubicBezTo>
                  <a:pt x="1480352" y="519781"/>
                  <a:pt x="1414197" y="519430"/>
                  <a:pt x="1348077" y="518160"/>
                </a:cubicBezTo>
                <a:cubicBezTo>
                  <a:pt x="1332959" y="522951"/>
                  <a:pt x="1325790" y="524109"/>
                  <a:pt x="1312011" y="537210"/>
                </a:cubicBezTo>
                <a:lnTo>
                  <a:pt x="1292757" y="562838"/>
                </a:lnTo>
                <a:lnTo>
                  <a:pt x="1283474" y="556954"/>
                </a:lnTo>
                <a:cubicBezTo>
                  <a:pt x="1243253" y="537834"/>
                  <a:pt x="1249562" y="544141"/>
                  <a:pt x="1255484" y="548611"/>
                </a:cubicBezTo>
                <a:lnTo>
                  <a:pt x="1257837" y="550281"/>
                </a:lnTo>
                <a:lnTo>
                  <a:pt x="1248370" y="544066"/>
                </a:lnTo>
                <a:cubicBezTo>
                  <a:pt x="1243110" y="540661"/>
                  <a:pt x="1235625" y="535862"/>
                  <a:pt x="1225185" y="529245"/>
                </a:cubicBezTo>
                <a:cubicBezTo>
                  <a:pt x="1140992" y="532324"/>
                  <a:pt x="1056684" y="533324"/>
                  <a:pt x="972603" y="538481"/>
                </a:cubicBezTo>
                <a:cubicBezTo>
                  <a:pt x="956126" y="539492"/>
                  <a:pt x="940316" y="545136"/>
                  <a:pt x="924029" y="547717"/>
                </a:cubicBezTo>
                <a:cubicBezTo>
                  <a:pt x="818716" y="564405"/>
                  <a:pt x="811324" y="564575"/>
                  <a:pt x="720019" y="575426"/>
                </a:cubicBezTo>
                <a:cubicBezTo>
                  <a:pt x="475179" y="560878"/>
                  <a:pt x="391070" y="545921"/>
                  <a:pt x="156566" y="566190"/>
                </a:cubicBezTo>
                <a:cubicBezTo>
                  <a:pt x="133088" y="568219"/>
                  <a:pt x="111306" y="578765"/>
                  <a:pt x="88562" y="584663"/>
                </a:cubicBezTo>
                <a:cubicBezTo>
                  <a:pt x="75681" y="588003"/>
                  <a:pt x="62656" y="590820"/>
                  <a:pt x="49704" y="593899"/>
                </a:cubicBezTo>
                <a:cubicBezTo>
                  <a:pt x="33512" y="603135"/>
                  <a:pt x="9575" y="605551"/>
                  <a:pt x="1130" y="621608"/>
                </a:cubicBezTo>
                <a:cubicBezTo>
                  <a:pt x="-4091" y="631537"/>
                  <a:pt x="9890" y="644808"/>
                  <a:pt x="20560" y="649317"/>
                </a:cubicBezTo>
                <a:cubicBezTo>
                  <a:pt x="41484" y="658159"/>
                  <a:pt x="65895" y="655475"/>
                  <a:pt x="88562" y="658554"/>
                </a:cubicBezTo>
                <a:cubicBezTo>
                  <a:pt x="85324" y="686263"/>
                  <a:pt x="91961" y="716745"/>
                  <a:pt x="78848" y="741681"/>
                </a:cubicBezTo>
                <a:cubicBezTo>
                  <a:pt x="72877" y="753035"/>
                  <a:pt x="43228" y="738602"/>
                  <a:pt x="39989" y="750917"/>
                </a:cubicBezTo>
                <a:cubicBezTo>
                  <a:pt x="33181" y="776812"/>
                  <a:pt x="99919" y="785943"/>
                  <a:pt x="107992" y="787863"/>
                </a:cubicBezTo>
                <a:cubicBezTo>
                  <a:pt x="114469" y="800178"/>
                  <a:pt x="126110" y="811096"/>
                  <a:pt x="127421" y="824807"/>
                </a:cubicBezTo>
                <a:cubicBezTo>
                  <a:pt x="130612" y="858167"/>
                  <a:pt x="118530" y="887115"/>
                  <a:pt x="107992" y="917172"/>
                </a:cubicBezTo>
                <a:cubicBezTo>
                  <a:pt x="188002" y="942529"/>
                  <a:pt x="146006" y="932891"/>
                  <a:pt x="234283" y="944881"/>
                </a:cubicBezTo>
                <a:cubicBezTo>
                  <a:pt x="247316" y="1006838"/>
                  <a:pt x="235560" y="1030547"/>
                  <a:pt x="350860" y="981825"/>
                </a:cubicBezTo>
                <a:cubicBezTo>
                  <a:pt x="380154" y="969448"/>
                  <a:pt x="396195" y="938723"/>
                  <a:pt x="418863" y="917172"/>
                </a:cubicBezTo>
                <a:cubicBezTo>
                  <a:pt x="458249" y="879727"/>
                  <a:pt x="435718" y="895305"/>
                  <a:pt x="486866" y="870990"/>
                </a:cubicBezTo>
                <a:cubicBezTo>
                  <a:pt x="561345" y="874069"/>
                  <a:pt x="636839" y="868183"/>
                  <a:pt x="710305" y="880226"/>
                </a:cubicBezTo>
                <a:cubicBezTo>
                  <a:pt x="747453" y="886316"/>
                  <a:pt x="771244" y="923890"/>
                  <a:pt x="797737" y="944881"/>
                </a:cubicBezTo>
                <a:cubicBezTo>
                  <a:pt x="829336" y="969917"/>
                  <a:pt x="831391" y="964211"/>
                  <a:pt x="875455" y="972590"/>
                </a:cubicBezTo>
                <a:cubicBezTo>
                  <a:pt x="896939" y="993016"/>
                  <a:pt x="906695" y="1005913"/>
                  <a:pt x="933743" y="1018772"/>
                </a:cubicBezTo>
                <a:cubicBezTo>
                  <a:pt x="942903" y="1023125"/>
                  <a:pt x="953173" y="1024929"/>
                  <a:pt x="962888" y="1028008"/>
                </a:cubicBezTo>
                <a:cubicBezTo>
                  <a:pt x="972602" y="1037244"/>
                  <a:pt x="981477" y="1047355"/>
                  <a:pt x="992032" y="1055717"/>
                </a:cubicBezTo>
                <a:cubicBezTo>
                  <a:pt x="1009249" y="1069359"/>
                  <a:pt x="1040472" y="1084691"/>
                  <a:pt x="1060035" y="1092663"/>
                </a:cubicBezTo>
                <a:cubicBezTo>
                  <a:pt x="1069448" y="1096498"/>
                  <a:pt x="1079465" y="1098820"/>
                  <a:pt x="1089179" y="1101899"/>
                </a:cubicBezTo>
                <a:cubicBezTo>
                  <a:pt x="1141186" y="1134863"/>
                  <a:pt x="1110068" y="1112523"/>
                  <a:pt x="1176611" y="1175790"/>
                </a:cubicBezTo>
                <a:cubicBezTo>
                  <a:pt x="1186326" y="1185026"/>
                  <a:pt x="1194325" y="1196253"/>
                  <a:pt x="1205756" y="1203499"/>
                </a:cubicBezTo>
                <a:lnTo>
                  <a:pt x="1264044" y="1240445"/>
                </a:lnTo>
                <a:lnTo>
                  <a:pt x="1293189" y="1258917"/>
                </a:lnTo>
                <a:cubicBezTo>
                  <a:pt x="1299665" y="1268153"/>
                  <a:pt x="1304362" y="1278777"/>
                  <a:pt x="1312618" y="1286626"/>
                </a:cubicBezTo>
                <a:cubicBezTo>
                  <a:pt x="1331449" y="1304531"/>
                  <a:pt x="1347202" y="1306824"/>
                  <a:pt x="1370906" y="1314336"/>
                </a:cubicBezTo>
                <a:cubicBezTo>
                  <a:pt x="1380621" y="1323572"/>
                  <a:pt x="1389496" y="1333683"/>
                  <a:pt x="1400051" y="1342045"/>
                </a:cubicBezTo>
                <a:cubicBezTo>
                  <a:pt x="1409020" y="1349151"/>
                  <a:pt x="1422719" y="1351281"/>
                  <a:pt x="1429195" y="1360517"/>
                </a:cubicBezTo>
                <a:cubicBezTo>
                  <a:pt x="1436601" y="1371079"/>
                  <a:pt x="1435671" y="1385148"/>
                  <a:pt x="1438909" y="1397463"/>
                </a:cubicBezTo>
                <a:cubicBezTo>
                  <a:pt x="1442148" y="1471354"/>
                  <a:pt x="1439264" y="1545718"/>
                  <a:pt x="1448624" y="1619136"/>
                </a:cubicBezTo>
                <a:cubicBezTo>
                  <a:pt x="1463722" y="1737565"/>
                  <a:pt x="1481280" y="1674945"/>
                  <a:pt x="1545771" y="1766917"/>
                </a:cubicBezTo>
                <a:cubicBezTo>
                  <a:pt x="1572822" y="1805494"/>
                  <a:pt x="1556945" y="1786776"/>
                  <a:pt x="1594345" y="1822336"/>
                </a:cubicBezTo>
                <a:cubicBezTo>
                  <a:pt x="1604227" y="1859917"/>
                  <a:pt x="1601716" y="1861723"/>
                  <a:pt x="1623490" y="1896225"/>
                </a:cubicBezTo>
                <a:cubicBezTo>
                  <a:pt x="1635505" y="1915263"/>
                  <a:pt x="1651905" y="1931786"/>
                  <a:pt x="1662349" y="1951644"/>
                </a:cubicBezTo>
                <a:lnTo>
                  <a:pt x="1701208" y="2025535"/>
                </a:lnTo>
                <a:cubicBezTo>
                  <a:pt x="1704321" y="2037379"/>
                  <a:pt x="1713666" y="2076934"/>
                  <a:pt x="1720638" y="2090189"/>
                </a:cubicBezTo>
                <a:cubicBezTo>
                  <a:pt x="1725859" y="2100118"/>
                  <a:pt x="1733589" y="2108662"/>
                  <a:pt x="1740065" y="2117898"/>
                </a:cubicBezTo>
                <a:cubicBezTo>
                  <a:pt x="1755792" y="2177704"/>
                  <a:pt x="1737583" y="2135385"/>
                  <a:pt x="1778925" y="2182553"/>
                </a:cubicBezTo>
                <a:cubicBezTo>
                  <a:pt x="1786399" y="2191081"/>
                  <a:pt x="1790098" y="2202413"/>
                  <a:pt x="1798355" y="2210262"/>
                </a:cubicBezTo>
                <a:cubicBezTo>
                  <a:pt x="1809802" y="2221147"/>
                  <a:pt x="1826456" y="2226465"/>
                  <a:pt x="1837213" y="2237971"/>
                </a:cubicBezTo>
                <a:cubicBezTo>
                  <a:pt x="1896547" y="2301433"/>
                  <a:pt x="1849643" y="2281670"/>
                  <a:pt x="1905215" y="2311862"/>
                </a:cubicBezTo>
                <a:cubicBezTo>
                  <a:pt x="1917790" y="2318693"/>
                  <a:pt x="1929938" y="2327348"/>
                  <a:pt x="1944076" y="2330335"/>
                </a:cubicBezTo>
                <a:cubicBezTo>
                  <a:pt x="1959881" y="2333674"/>
                  <a:pt x="1976458" y="2330335"/>
                  <a:pt x="1992650" y="2330335"/>
                </a:cubicBezTo>
                <a:lnTo>
                  <a:pt x="1769211" y="1970116"/>
                </a:lnTo>
                <a:lnTo>
                  <a:pt x="2109226" y="2330335"/>
                </a:lnTo>
                <a:lnTo>
                  <a:pt x="2089797" y="2450407"/>
                </a:lnTo>
                <a:cubicBezTo>
                  <a:pt x="2112465" y="2475037"/>
                  <a:pt x="2133460" y="2501156"/>
                  <a:pt x="2157799" y="2524298"/>
                </a:cubicBezTo>
                <a:cubicBezTo>
                  <a:pt x="2185273" y="2550419"/>
                  <a:pt x="2197286" y="2542094"/>
                  <a:pt x="2235518" y="2552007"/>
                </a:cubicBezTo>
                <a:cubicBezTo>
                  <a:pt x="2371097" y="2587163"/>
                  <a:pt x="2224038" y="2557214"/>
                  <a:pt x="2342379" y="2579716"/>
                </a:cubicBezTo>
                <a:cubicBezTo>
                  <a:pt x="2355332" y="2588952"/>
                  <a:pt x="2367125" y="2599878"/>
                  <a:pt x="2381237" y="2607425"/>
                </a:cubicBezTo>
                <a:cubicBezTo>
                  <a:pt x="2419104" y="2627676"/>
                  <a:pt x="2461889" y="2639617"/>
                  <a:pt x="2497816" y="2662844"/>
                </a:cubicBezTo>
                <a:cubicBezTo>
                  <a:pt x="2622397" y="2743390"/>
                  <a:pt x="2637774" y="2762663"/>
                  <a:pt x="2630637" y="2764870"/>
                </a:cubicBezTo>
                <a:lnTo>
                  <a:pt x="2628419" y="2764512"/>
                </a:lnTo>
                <a:lnTo>
                  <a:pt x="2628375" y="2764495"/>
                </a:lnTo>
                <a:cubicBezTo>
                  <a:pt x="2616866" y="2760402"/>
                  <a:pt x="2612487" y="2759325"/>
                  <a:pt x="2612030" y="2759625"/>
                </a:cubicBezTo>
                <a:cubicBezTo>
                  <a:pt x="2611571" y="2759926"/>
                  <a:pt x="2615034" y="2761605"/>
                  <a:pt x="2619205" y="2763025"/>
                </a:cubicBezTo>
                <a:lnTo>
                  <a:pt x="2628419" y="2764512"/>
                </a:lnTo>
                <a:lnTo>
                  <a:pt x="2651386" y="2773100"/>
                </a:lnTo>
                <a:cubicBezTo>
                  <a:pt x="2670829" y="2780618"/>
                  <a:pt x="2699009" y="2791970"/>
                  <a:pt x="2739136" y="2808793"/>
                </a:cubicBezTo>
                <a:lnTo>
                  <a:pt x="2768528" y="2821278"/>
                </a:lnTo>
                <a:lnTo>
                  <a:pt x="2768806" y="2821962"/>
                </a:lnTo>
                <a:cubicBezTo>
                  <a:pt x="2770502" y="2824667"/>
                  <a:pt x="2773155" y="2827471"/>
                  <a:pt x="2778691" y="2832735"/>
                </a:cubicBezTo>
                <a:cubicBezTo>
                  <a:pt x="2785217" y="2838939"/>
                  <a:pt x="2786645" y="2839300"/>
                  <a:pt x="2790713" y="2846070"/>
                </a:cubicBezTo>
                <a:cubicBezTo>
                  <a:pt x="2801140" y="2863417"/>
                  <a:pt x="2786627" y="2843442"/>
                  <a:pt x="2802735" y="2861310"/>
                </a:cubicBezTo>
                <a:cubicBezTo>
                  <a:pt x="2804302" y="2863048"/>
                  <a:pt x="2805343" y="2865162"/>
                  <a:pt x="2806743" y="2867025"/>
                </a:cubicBezTo>
                <a:cubicBezTo>
                  <a:pt x="2808683" y="2869609"/>
                  <a:pt x="2810813" y="2872061"/>
                  <a:pt x="2812753" y="2874645"/>
                </a:cubicBezTo>
                <a:cubicBezTo>
                  <a:pt x="2814154" y="2876508"/>
                  <a:pt x="2815219" y="2878601"/>
                  <a:pt x="2816761" y="2880360"/>
                </a:cubicBezTo>
                <a:cubicBezTo>
                  <a:pt x="2818575" y="2882430"/>
                  <a:pt x="2821072" y="2883920"/>
                  <a:pt x="2822772" y="2886075"/>
                </a:cubicBezTo>
                <a:cubicBezTo>
                  <a:pt x="2825109" y="2889037"/>
                  <a:pt x="2826029" y="2892982"/>
                  <a:pt x="2828783" y="2895600"/>
                </a:cubicBezTo>
                <a:cubicBezTo>
                  <a:pt x="2830895" y="2897608"/>
                  <a:pt x="2834408" y="2897706"/>
                  <a:pt x="2836798" y="2899410"/>
                </a:cubicBezTo>
                <a:cubicBezTo>
                  <a:pt x="2855949" y="2913066"/>
                  <a:pt x="2836704" y="2901226"/>
                  <a:pt x="2848819" y="2912745"/>
                </a:cubicBezTo>
                <a:cubicBezTo>
                  <a:pt x="2850522" y="2914364"/>
                  <a:pt x="2853127" y="2914936"/>
                  <a:pt x="2854830" y="2916555"/>
                </a:cubicBezTo>
                <a:cubicBezTo>
                  <a:pt x="2868097" y="2929168"/>
                  <a:pt x="2853766" y="2919522"/>
                  <a:pt x="2866852" y="2929890"/>
                </a:cubicBezTo>
                <a:cubicBezTo>
                  <a:pt x="2873641" y="2935268"/>
                  <a:pt x="2873021" y="2931994"/>
                  <a:pt x="2878875" y="2939415"/>
                </a:cubicBezTo>
                <a:cubicBezTo>
                  <a:pt x="2893812" y="2958351"/>
                  <a:pt x="2876698" y="2941155"/>
                  <a:pt x="2890896" y="2954655"/>
                </a:cubicBezTo>
                <a:cubicBezTo>
                  <a:pt x="2895268" y="2967124"/>
                  <a:pt x="2889196" y="2954886"/>
                  <a:pt x="2898911" y="2962275"/>
                </a:cubicBezTo>
                <a:cubicBezTo>
                  <a:pt x="2900792" y="2963705"/>
                  <a:pt x="2901518" y="2966127"/>
                  <a:pt x="2902918" y="2967990"/>
                </a:cubicBezTo>
                <a:cubicBezTo>
                  <a:pt x="2909696" y="2977012"/>
                  <a:pt x="2906639" y="2974159"/>
                  <a:pt x="2914940" y="2979420"/>
                </a:cubicBezTo>
                <a:cubicBezTo>
                  <a:pt x="2915608" y="2981960"/>
                  <a:pt x="2915859" y="2984634"/>
                  <a:pt x="2916944" y="2987040"/>
                </a:cubicBezTo>
                <a:cubicBezTo>
                  <a:pt x="2919720" y="2993198"/>
                  <a:pt x="2923302" y="2994431"/>
                  <a:pt x="2928966" y="2998470"/>
                </a:cubicBezTo>
                <a:cubicBezTo>
                  <a:pt x="2930970" y="3002280"/>
                  <a:pt x="2932227" y="3006538"/>
                  <a:pt x="2934977" y="3009900"/>
                </a:cubicBezTo>
                <a:cubicBezTo>
                  <a:pt x="2937027" y="3012406"/>
                  <a:pt x="2940630" y="3013370"/>
                  <a:pt x="2942993" y="3015615"/>
                </a:cubicBezTo>
                <a:cubicBezTo>
                  <a:pt x="2945354" y="3017860"/>
                  <a:pt x="2947062" y="3020651"/>
                  <a:pt x="2949003" y="3023235"/>
                </a:cubicBezTo>
                <a:cubicBezTo>
                  <a:pt x="2950403" y="3025098"/>
                  <a:pt x="2951933" y="3026902"/>
                  <a:pt x="2953011" y="3028950"/>
                </a:cubicBezTo>
                <a:cubicBezTo>
                  <a:pt x="2953954" y="3030746"/>
                  <a:pt x="2953786" y="3033031"/>
                  <a:pt x="2955014" y="3034665"/>
                </a:cubicBezTo>
                <a:cubicBezTo>
                  <a:pt x="2957210" y="3037588"/>
                  <a:pt x="2960357" y="3039745"/>
                  <a:pt x="2963028" y="3042285"/>
                </a:cubicBezTo>
                <a:cubicBezTo>
                  <a:pt x="2963696" y="3044825"/>
                  <a:pt x="2963973" y="3047488"/>
                  <a:pt x="2965033" y="3049905"/>
                </a:cubicBezTo>
                <a:cubicBezTo>
                  <a:pt x="2975514" y="3073823"/>
                  <a:pt x="2969173" y="3057747"/>
                  <a:pt x="2977054" y="3070860"/>
                </a:cubicBezTo>
                <a:cubicBezTo>
                  <a:pt x="2980203" y="3076100"/>
                  <a:pt x="2982922" y="3082392"/>
                  <a:pt x="2985069" y="3088005"/>
                </a:cubicBezTo>
                <a:cubicBezTo>
                  <a:pt x="2986512" y="3091779"/>
                  <a:pt x="2986903" y="3095991"/>
                  <a:pt x="2989076" y="3099435"/>
                </a:cubicBezTo>
                <a:lnTo>
                  <a:pt x="2996102" y="3106115"/>
                </a:lnTo>
                <a:lnTo>
                  <a:pt x="3000552" y="3120489"/>
                </a:lnTo>
                <a:lnTo>
                  <a:pt x="3008091" y="3134551"/>
                </a:lnTo>
                <a:lnTo>
                  <a:pt x="3009112" y="3141345"/>
                </a:lnTo>
                <a:cubicBezTo>
                  <a:pt x="3009805" y="3143538"/>
                  <a:pt x="3012043" y="3145012"/>
                  <a:pt x="3013120" y="3147060"/>
                </a:cubicBezTo>
                <a:cubicBezTo>
                  <a:pt x="3014728" y="3150119"/>
                  <a:pt x="3015918" y="3153365"/>
                  <a:pt x="3017128" y="3156585"/>
                </a:cubicBezTo>
                <a:lnTo>
                  <a:pt x="3018138" y="3159383"/>
                </a:lnTo>
                <a:lnTo>
                  <a:pt x="3002981" y="3217025"/>
                </a:lnTo>
                <a:cubicBezTo>
                  <a:pt x="2988486" y="3272148"/>
                  <a:pt x="2995462" y="3241436"/>
                  <a:pt x="2983551" y="3309389"/>
                </a:cubicBezTo>
                <a:cubicBezTo>
                  <a:pt x="2986789" y="3377122"/>
                  <a:pt x="2982421" y="3445574"/>
                  <a:pt x="2993265" y="3512589"/>
                </a:cubicBezTo>
                <a:cubicBezTo>
                  <a:pt x="2995727" y="3527804"/>
                  <a:pt x="3012999" y="3537008"/>
                  <a:pt x="3022409" y="3549535"/>
                </a:cubicBezTo>
                <a:cubicBezTo>
                  <a:pt x="3029196" y="3558568"/>
                  <a:pt x="3036045" y="3567606"/>
                  <a:pt x="3041839" y="3577244"/>
                </a:cubicBezTo>
                <a:cubicBezTo>
                  <a:pt x="3049024" y="3589198"/>
                  <a:pt x="3052222" y="3603438"/>
                  <a:pt x="3061270" y="3614189"/>
                </a:cubicBezTo>
                <a:cubicBezTo>
                  <a:pt x="3078434" y="3634589"/>
                  <a:pt x="3119557" y="3669607"/>
                  <a:pt x="3119557" y="3669607"/>
                </a:cubicBezTo>
                <a:cubicBezTo>
                  <a:pt x="3122795" y="3678843"/>
                  <a:pt x="3124191" y="3688863"/>
                  <a:pt x="3129271" y="3697316"/>
                </a:cubicBezTo>
                <a:cubicBezTo>
                  <a:pt x="3155731" y="3741341"/>
                  <a:pt x="3156239" y="3726237"/>
                  <a:pt x="3187560" y="3761971"/>
                </a:cubicBezTo>
                <a:cubicBezTo>
                  <a:pt x="3215298" y="3793618"/>
                  <a:pt x="3214013" y="3795014"/>
                  <a:pt x="3207726" y="3790249"/>
                </a:cubicBezTo>
                <a:lnTo>
                  <a:pt x="3202795" y="3786111"/>
                </a:lnTo>
                <a:lnTo>
                  <a:pt x="3197891" y="3781566"/>
                </a:lnTo>
                <a:cubicBezTo>
                  <a:pt x="3195312" y="3779230"/>
                  <a:pt x="3194847" y="3778887"/>
                  <a:pt x="3195606" y="3779644"/>
                </a:cubicBezTo>
                <a:cubicBezTo>
                  <a:pt x="3196364" y="3780401"/>
                  <a:pt x="3198346" y="3782258"/>
                  <a:pt x="3200664" y="3784323"/>
                </a:cubicBezTo>
                <a:lnTo>
                  <a:pt x="3202795" y="3786111"/>
                </a:lnTo>
                <a:lnTo>
                  <a:pt x="3212859" y="3795441"/>
                </a:lnTo>
                <a:cubicBezTo>
                  <a:pt x="3220557" y="3802654"/>
                  <a:pt x="3231256" y="3812751"/>
                  <a:pt x="3245849" y="3826625"/>
                </a:cubicBezTo>
                <a:cubicBezTo>
                  <a:pt x="3265164" y="3900084"/>
                  <a:pt x="3240672" y="3827248"/>
                  <a:pt x="3284708" y="3900516"/>
                </a:cubicBezTo>
                <a:cubicBezTo>
                  <a:pt x="3290900" y="3910819"/>
                  <a:pt x="3302034" y="3957177"/>
                  <a:pt x="3304137" y="3965171"/>
                </a:cubicBezTo>
                <a:cubicBezTo>
                  <a:pt x="3300898" y="4186844"/>
                  <a:pt x="3303383" y="4408659"/>
                  <a:pt x="3294421" y="4630189"/>
                </a:cubicBezTo>
                <a:cubicBezTo>
                  <a:pt x="3293635" y="4649646"/>
                  <a:pt x="3281471" y="4667134"/>
                  <a:pt x="3274993" y="4685607"/>
                </a:cubicBezTo>
                <a:cubicBezTo>
                  <a:pt x="3261588" y="4723844"/>
                  <a:pt x="3270955" y="4705218"/>
                  <a:pt x="3245849" y="4741025"/>
                </a:cubicBezTo>
                <a:cubicBezTo>
                  <a:pt x="3241925" y="4757812"/>
                  <a:pt x="3214610" y="4878120"/>
                  <a:pt x="3206989" y="4898044"/>
                </a:cubicBezTo>
                <a:cubicBezTo>
                  <a:pt x="3203000" y="4908476"/>
                  <a:pt x="3194036" y="4916517"/>
                  <a:pt x="3187560" y="4925753"/>
                </a:cubicBezTo>
                <a:cubicBezTo>
                  <a:pt x="3190798" y="4965777"/>
                  <a:pt x="3187605" y="5006750"/>
                  <a:pt x="3197275" y="5045825"/>
                </a:cubicBezTo>
                <a:cubicBezTo>
                  <a:pt x="3202486" y="5066885"/>
                  <a:pt x="3242271" y="5094232"/>
                  <a:pt x="3255563" y="5110480"/>
                </a:cubicBezTo>
                <a:cubicBezTo>
                  <a:pt x="3269899" y="5128005"/>
                  <a:pt x="3287037" y="5144836"/>
                  <a:pt x="3294421" y="5165898"/>
                </a:cubicBezTo>
                <a:cubicBezTo>
                  <a:pt x="3297660" y="5175134"/>
                  <a:pt x="3297740" y="5186004"/>
                  <a:pt x="3304137" y="5193607"/>
                </a:cubicBezTo>
                <a:cubicBezTo>
                  <a:pt x="3311432" y="5202275"/>
                  <a:pt x="3323566" y="5205922"/>
                  <a:pt x="3333282" y="5212080"/>
                </a:cubicBezTo>
                <a:cubicBezTo>
                  <a:pt x="3336519" y="5221316"/>
                  <a:pt x="3336598" y="5232186"/>
                  <a:pt x="3342995" y="5239789"/>
                </a:cubicBezTo>
                <a:cubicBezTo>
                  <a:pt x="3350289" y="5248457"/>
                  <a:pt x="3362638" y="5251810"/>
                  <a:pt x="3372139" y="5258262"/>
                </a:cubicBezTo>
                <a:cubicBezTo>
                  <a:pt x="3385315" y="5267210"/>
                  <a:pt x="3398046" y="5276735"/>
                  <a:pt x="3410999" y="5285971"/>
                </a:cubicBezTo>
                <a:cubicBezTo>
                  <a:pt x="3440143" y="5282892"/>
                  <a:pt x="3476167" y="5294879"/>
                  <a:pt x="3498431" y="5276735"/>
                </a:cubicBezTo>
                <a:cubicBezTo>
                  <a:pt x="3511671" y="5265945"/>
                  <a:pt x="3486084" y="5245704"/>
                  <a:pt x="3479001" y="5230553"/>
                </a:cubicBezTo>
                <a:cubicBezTo>
                  <a:pt x="3473121" y="5217971"/>
                  <a:pt x="3467990" y="5204811"/>
                  <a:pt x="3459572" y="5193607"/>
                </a:cubicBezTo>
                <a:cubicBezTo>
                  <a:pt x="3423763" y="5145940"/>
                  <a:pt x="3436698" y="5187056"/>
                  <a:pt x="3410999" y="5138189"/>
                </a:cubicBezTo>
                <a:cubicBezTo>
                  <a:pt x="3403200" y="5123360"/>
                  <a:pt x="3398653" y="5107158"/>
                  <a:pt x="3391569" y="5092007"/>
                </a:cubicBezTo>
                <a:cubicBezTo>
                  <a:pt x="3359558" y="5023529"/>
                  <a:pt x="3382377" y="5084264"/>
                  <a:pt x="3362425" y="5027353"/>
                </a:cubicBezTo>
                <a:cubicBezTo>
                  <a:pt x="3365663" y="5011959"/>
                  <a:pt x="3362542" y="4993946"/>
                  <a:pt x="3372139" y="4981171"/>
                </a:cubicBezTo>
                <a:cubicBezTo>
                  <a:pt x="3380557" y="4969967"/>
                  <a:pt x="3397687" y="4968122"/>
                  <a:pt x="3410999" y="4962698"/>
                </a:cubicBezTo>
                <a:cubicBezTo>
                  <a:pt x="3441434" y="4950297"/>
                  <a:pt x="3463503" y="4949760"/>
                  <a:pt x="3498431" y="4944225"/>
                </a:cubicBezTo>
                <a:cubicBezTo>
                  <a:pt x="3488716" y="4938068"/>
                  <a:pt x="3476761" y="4934281"/>
                  <a:pt x="3469287" y="4925753"/>
                </a:cubicBezTo>
                <a:cubicBezTo>
                  <a:pt x="3451143" y="4905053"/>
                  <a:pt x="3446679" y="4876720"/>
                  <a:pt x="3440143" y="4851862"/>
                </a:cubicBezTo>
                <a:cubicBezTo>
                  <a:pt x="3443381" y="4839547"/>
                  <a:pt x="3440416" y="4823892"/>
                  <a:pt x="3449857" y="4814916"/>
                </a:cubicBezTo>
                <a:cubicBezTo>
                  <a:pt x="3470806" y="4794999"/>
                  <a:pt x="3545359" y="4790070"/>
                  <a:pt x="3566434" y="4787207"/>
                </a:cubicBezTo>
                <a:cubicBezTo>
                  <a:pt x="3576149" y="4777971"/>
                  <a:pt x="3591235" y="4771890"/>
                  <a:pt x="3595579" y="4759498"/>
                </a:cubicBezTo>
                <a:cubicBezTo>
                  <a:pt x="3607372" y="4725862"/>
                  <a:pt x="3562250" y="4726177"/>
                  <a:pt x="3547005" y="4722553"/>
                </a:cubicBezTo>
                <a:cubicBezTo>
                  <a:pt x="3534052" y="4710238"/>
                  <a:pt x="3515361" y="4701615"/>
                  <a:pt x="3508145" y="4685607"/>
                </a:cubicBezTo>
                <a:cubicBezTo>
                  <a:pt x="3504112" y="4676658"/>
                  <a:pt x="3507840" y="4659904"/>
                  <a:pt x="3517861" y="4657898"/>
                </a:cubicBezTo>
                <a:cubicBezTo>
                  <a:pt x="3574986" y="4646464"/>
                  <a:pt x="3634437" y="4651741"/>
                  <a:pt x="3692725" y="4648662"/>
                </a:cubicBezTo>
                <a:cubicBezTo>
                  <a:pt x="3695963" y="4639426"/>
                  <a:pt x="3697861" y="4629661"/>
                  <a:pt x="3702440" y="4620953"/>
                </a:cubicBezTo>
                <a:cubicBezTo>
                  <a:pt x="3707662" y="4611024"/>
                  <a:pt x="3719244" y="4604060"/>
                  <a:pt x="3721869" y="4593244"/>
                </a:cubicBezTo>
                <a:cubicBezTo>
                  <a:pt x="3729186" y="4563095"/>
                  <a:pt x="3721293" y="4530234"/>
                  <a:pt x="3731586" y="4500880"/>
                </a:cubicBezTo>
                <a:cubicBezTo>
                  <a:pt x="3735276" y="4490349"/>
                  <a:pt x="3749253" y="4484453"/>
                  <a:pt x="3760729" y="4482407"/>
                </a:cubicBezTo>
                <a:cubicBezTo>
                  <a:pt x="3802227" y="4475009"/>
                  <a:pt x="3844922" y="4476250"/>
                  <a:pt x="3887020" y="4473171"/>
                </a:cubicBezTo>
                <a:cubicBezTo>
                  <a:pt x="3890798" y="4458800"/>
                  <a:pt x="3896994" y="4417629"/>
                  <a:pt x="3916163" y="4408516"/>
                </a:cubicBezTo>
                <a:cubicBezTo>
                  <a:pt x="3933781" y="4400141"/>
                  <a:pt x="3955022" y="4402359"/>
                  <a:pt x="3974453" y="4399280"/>
                </a:cubicBezTo>
                <a:cubicBezTo>
                  <a:pt x="3977690" y="4390044"/>
                  <a:pt x="3978668" y="4379785"/>
                  <a:pt x="3984166" y="4371571"/>
                </a:cubicBezTo>
                <a:cubicBezTo>
                  <a:pt x="4001551" y="4345596"/>
                  <a:pt x="4042454" y="4297680"/>
                  <a:pt x="4042454" y="4297680"/>
                </a:cubicBezTo>
                <a:cubicBezTo>
                  <a:pt x="4048932" y="4279207"/>
                  <a:pt x="4053566" y="4260056"/>
                  <a:pt x="4061884" y="4242262"/>
                </a:cubicBezTo>
                <a:cubicBezTo>
                  <a:pt x="4066627" y="4232118"/>
                  <a:pt x="4079313" y="4225490"/>
                  <a:pt x="4081314" y="4214553"/>
                </a:cubicBezTo>
                <a:cubicBezTo>
                  <a:pt x="4092465" y="4153585"/>
                  <a:pt x="4086916" y="4090296"/>
                  <a:pt x="4100743" y="4029825"/>
                </a:cubicBezTo>
                <a:cubicBezTo>
                  <a:pt x="4103662" y="4017061"/>
                  <a:pt x="4116677" y="4005704"/>
                  <a:pt x="4129887" y="4002116"/>
                </a:cubicBezTo>
                <a:cubicBezTo>
                  <a:pt x="4164279" y="3992774"/>
                  <a:pt x="4201129" y="3995959"/>
                  <a:pt x="4236750" y="3992880"/>
                </a:cubicBezTo>
                <a:cubicBezTo>
                  <a:pt x="4249702" y="3980565"/>
                  <a:pt x="4260074" y="3965166"/>
                  <a:pt x="4275608" y="3955935"/>
                </a:cubicBezTo>
                <a:cubicBezTo>
                  <a:pt x="4286931" y="3949207"/>
                  <a:pt x="4301629" y="3950185"/>
                  <a:pt x="4314468" y="3946698"/>
                </a:cubicBezTo>
                <a:cubicBezTo>
                  <a:pt x="4386961" y="3927005"/>
                  <a:pt x="4288959" y="3943236"/>
                  <a:pt x="4431043" y="3928225"/>
                </a:cubicBezTo>
                <a:cubicBezTo>
                  <a:pt x="4443996" y="3915910"/>
                  <a:pt x="4467533" y="3908550"/>
                  <a:pt x="4469902" y="3891280"/>
                </a:cubicBezTo>
                <a:cubicBezTo>
                  <a:pt x="4483294" y="3793660"/>
                  <a:pt x="4469972" y="3752996"/>
                  <a:pt x="4450473" y="3678844"/>
                </a:cubicBezTo>
                <a:cubicBezTo>
                  <a:pt x="4453712" y="3644977"/>
                  <a:pt x="4446432" y="3608634"/>
                  <a:pt x="4460187" y="3577244"/>
                </a:cubicBezTo>
                <a:cubicBezTo>
                  <a:pt x="4465322" y="3565526"/>
                  <a:pt x="4486775" y="3573008"/>
                  <a:pt x="4499047" y="3568007"/>
                </a:cubicBezTo>
                <a:cubicBezTo>
                  <a:pt x="4564970" y="3541146"/>
                  <a:pt x="4548836" y="3543950"/>
                  <a:pt x="4531575" y="3548605"/>
                </a:cubicBezTo>
                <a:lnTo>
                  <a:pt x="4523114" y="3551025"/>
                </a:lnTo>
                <a:lnTo>
                  <a:pt x="4524975" y="3550462"/>
                </a:lnTo>
                <a:cubicBezTo>
                  <a:pt x="4531617" y="3548407"/>
                  <a:pt x="4541983" y="3545164"/>
                  <a:pt x="4557336" y="3540298"/>
                </a:cubicBezTo>
                <a:cubicBezTo>
                  <a:pt x="4570288" y="3527983"/>
                  <a:pt x="4582286" y="3514687"/>
                  <a:pt x="4596193" y="3503353"/>
                </a:cubicBezTo>
                <a:cubicBezTo>
                  <a:pt x="4650075" y="3459443"/>
                  <a:pt x="4677086" y="3501662"/>
                  <a:pt x="4615623" y="3355571"/>
                </a:cubicBezTo>
                <a:cubicBezTo>
                  <a:pt x="4609491" y="3340995"/>
                  <a:pt x="4583068" y="3350143"/>
                  <a:pt x="4567050" y="3346335"/>
                </a:cubicBezTo>
                <a:cubicBezTo>
                  <a:pt x="4557115" y="3343974"/>
                  <a:pt x="4547751" y="3339773"/>
                  <a:pt x="4537905" y="3337098"/>
                </a:cubicBezTo>
                <a:cubicBezTo>
                  <a:pt x="4525067" y="3333611"/>
                  <a:pt x="4512000" y="3330941"/>
                  <a:pt x="4499047" y="3327862"/>
                </a:cubicBezTo>
                <a:cubicBezTo>
                  <a:pt x="4489332" y="3321704"/>
                  <a:pt x="4480572" y="3313898"/>
                  <a:pt x="4469902" y="3309389"/>
                </a:cubicBezTo>
                <a:cubicBezTo>
                  <a:pt x="4451186" y="3301481"/>
                  <a:pt x="4428655" y="3301717"/>
                  <a:pt x="4411614" y="3290916"/>
                </a:cubicBezTo>
                <a:cubicBezTo>
                  <a:pt x="4392184" y="3278601"/>
                  <a:pt x="4369838" y="3269670"/>
                  <a:pt x="4353325" y="3253971"/>
                </a:cubicBezTo>
                <a:cubicBezTo>
                  <a:pt x="4343611" y="3244735"/>
                  <a:pt x="4336469" y="3232104"/>
                  <a:pt x="4324182" y="3226262"/>
                </a:cubicBezTo>
                <a:cubicBezTo>
                  <a:pt x="4309414" y="3219241"/>
                  <a:pt x="4291799" y="3220104"/>
                  <a:pt x="4275608" y="3217025"/>
                </a:cubicBezTo>
                <a:cubicBezTo>
                  <a:pt x="4265893" y="3210868"/>
                  <a:pt x="4257196" y="3202926"/>
                  <a:pt x="4246464" y="3198553"/>
                </a:cubicBezTo>
                <a:cubicBezTo>
                  <a:pt x="4234191" y="3193553"/>
                  <a:pt x="4220443" y="3192803"/>
                  <a:pt x="4207605" y="3189316"/>
                </a:cubicBezTo>
                <a:cubicBezTo>
                  <a:pt x="4132204" y="3168833"/>
                  <a:pt x="4237537" y="3185696"/>
                  <a:pt x="4081314" y="3170844"/>
                </a:cubicBezTo>
                <a:cubicBezTo>
                  <a:pt x="4068360" y="3167765"/>
                  <a:pt x="4051143" y="3171245"/>
                  <a:pt x="4042454" y="3161607"/>
                </a:cubicBezTo>
                <a:cubicBezTo>
                  <a:pt x="4029126" y="3146823"/>
                  <a:pt x="4037507" y="3119958"/>
                  <a:pt x="4023026" y="3106189"/>
                </a:cubicBezTo>
                <a:cubicBezTo>
                  <a:pt x="3983641" y="3068744"/>
                  <a:pt x="4000027" y="3090163"/>
                  <a:pt x="3974453" y="3041535"/>
                </a:cubicBezTo>
                <a:cubicBezTo>
                  <a:pt x="3967975" y="3013826"/>
                  <a:pt x="3970382" y="2982747"/>
                  <a:pt x="3955022" y="2958407"/>
                </a:cubicBezTo>
                <a:cubicBezTo>
                  <a:pt x="3948153" y="2947522"/>
                  <a:pt x="3929423" y="2950654"/>
                  <a:pt x="3916163" y="2949171"/>
                </a:cubicBezTo>
                <a:cubicBezTo>
                  <a:pt x="3874232" y="2944481"/>
                  <a:pt x="3831969" y="2943014"/>
                  <a:pt x="3789873" y="2939935"/>
                </a:cubicBezTo>
                <a:cubicBezTo>
                  <a:pt x="3789817" y="2939828"/>
                  <a:pt x="3749334" y="2855210"/>
                  <a:pt x="3731586" y="2838335"/>
                </a:cubicBezTo>
                <a:cubicBezTo>
                  <a:pt x="3723329" y="2830486"/>
                  <a:pt x="3713939" y="2821791"/>
                  <a:pt x="3702440" y="2819862"/>
                </a:cubicBezTo>
                <a:cubicBezTo>
                  <a:pt x="3657681" y="2812352"/>
                  <a:pt x="3611770" y="2813704"/>
                  <a:pt x="3566434" y="2810625"/>
                </a:cubicBezTo>
                <a:cubicBezTo>
                  <a:pt x="3492481" y="2787189"/>
                  <a:pt x="3528228" y="2795972"/>
                  <a:pt x="3459572" y="2782916"/>
                </a:cubicBezTo>
                <a:cubicBezTo>
                  <a:pt x="3449858" y="2776759"/>
                  <a:pt x="3440872" y="2769408"/>
                  <a:pt x="3430428" y="2764444"/>
                </a:cubicBezTo>
                <a:cubicBezTo>
                  <a:pt x="3421269" y="2760090"/>
                  <a:pt x="3409366" y="2761185"/>
                  <a:pt x="3401283" y="2755207"/>
                </a:cubicBezTo>
                <a:cubicBezTo>
                  <a:pt x="3379594" y="2739168"/>
                  <a:pt x="3342995" y="2699789"/>
                  <a:pt x="3342995" y="2699789"/>
                </a:cubicBezTo>
                <a:cubicBezTo>
                  <a:pt x="3259485" y="2709714"/>
                  <a:pt x="3199549" y="2696616"/>
                  <a:pt x="3138987" y="2745971"/>
                </a:cubicBezTo>
                <a:cubicBezTo>
                  <a:pt x="3130122" y="2753195"/>
                  <a:pt x="3126034" y="2764444"/>
                  <a:pt x="3119557" y="2773680"/>
                </a:cubicBezTo>
                <a:cubicBezTo>
                  <a:pt x="3116318" y="2782916"/>
                  <a:pt x="3117839" y="2795307"/>
                  <a:pt x="3109843" y="2801389"/>
                </a:cubicBezTo>
                <a:cubicBezTo>
                  <a:pt x="3099417" y="2809319"/>
                  <a:pt x="3083821" y="2807138"/>
                  <a:pt x="3070983" y="2810625"/>
                </a:cubicBezTo>
                <a:cubicBezTo>
                  <a:pt x="3061137" y="2813300"/>
                  <a:pt x="3051553" y="2816783"/>
                  <a:pt x="3041839" y="2819862"/>
                </a:cubicBezTo>
                <a:cubicBezTo>
                  <a:pt x="3009456" y="2813704"/>
                  <a:pt x="2976255" y="2810623"/>
                  <a:pt x="2944691" y="2801389"/>
                </a:cubicBezTo>
                <a:cubicBezTo>
                  <a:pt x="2904664" y="2789679"/>
                  <a:pt x="2908438" y="2762637"/>
                  <a:pt x="2896118" y="2727498"/>
                </a:cubicBezTo>
                <a:cubicBezTo>
                  <a:pt x="2881827" y="2686733"/>
                  <a:pt x="2890978" y="2708489"/>
                  <a:pt x="2866973" y="2662844"/>
                </a:cubicBezTo>
                <a:cubicBezTo>
                  <a:pt x="2870213" y="2632056"/>
                  <a:pt x="2871740" y="2601062"/>
                  <a:pt x="2876689" y="2570480"/>
                </a:cubicBezTo>
                <a:cubicBezTo>
                  <a:pt x="2878245" y="2560857"/>
                  <a:pt x="2891672" y="2551119"/>
                  <a:pt x="2886403" y="2542771"/>
                </a:cubicBezTo>
                <a:cubicBezTo>
                  <a:pt x="2878952" y="2530964"/>
                  <a:pt x="2860118" y="2531129"/>
                  <a:pt x="2847545" y="2524298"/>
                </a:cubicBezTo>
                <a:cubicBezTo>
                  <a:pt x="2837407" y="2518790"/>
                  <a:pt x="2827127" y="2513200"/>
                  <a:pt x="2818402" y="2505825"/>
                </a:cubicBezTo>
                <a:cubicBezTo>
                  <a:pt x="2797863" y="2488469"/>
                  <a:pt x="2760111" y="2450407"/>
                  <a:pt x="2760111" y="2450407"/>
                </a:cubicBezTo>
                <a:cubicBezTo>
                  <a:pt x="2756873" y="2441171"/>
                  <a:pt x="2752620" y="2432202"/>
                  <a:pt x="2750397" y="2422698"/>
                </a:cubicBezTo>
                <a:cubicBezTo>
                  <a:pt x="2746125" y="2404416"/>
                  <a:pt x="2755815" y="2379269"/>
                  <a:pt x="2740683" y="2367280"/>
                </a:cubicBezTo>
                <a:cubicBezTo>
                  <a:pt x="2727998" y="2357230"/>
                  <a:pt x="2708355" y="2373708"/>
                  <a:pt x="2692109" y="2376516"/>
                </a:cubicBezTo>
                <a:cubicBezTo>
                  <a:pt x="2672729" y="2379866"/>
                  <a:pt x="2653250" y="2382674"/>
                  <a:pt x="2633821" y="2385753"/>
                </a:cubicBezTo>
                <a:cubicBezTo>
                  <a:pt x="2627344" y="2394989"/>
                  <a:pt x="2618991" y="2403259"/>
                  <a:pt x="2614391" y="2413462"/>
                </a:cubicBezTo>
                <a:cubicBezTo>
                  <a:pt x="2576751" y="2496962"/>
                  <a:pt x="2634028" y="2408551"/>
                  <a:pt x="2585247" y="2478116"/>
                </a:cubicBezTo>
                <a:cubicBezTo>
                  <a:pt x="2530197" y="2471959"/>
                  <a:pt x="2473506" y="2473749"/>
                  <a:pt x="2420097" y="2459644"/>
                </a:cubicBezTo>
                <a:cubicBezTo>
                  <a:pt x="2410230" y="2457038"/>
                  <a:pt x="2410383" y="2441671"/>
                  <a:pt x="2410383" y="2431935"/>
                </a:cubicBezTo>
                <a:cubicBezTo>
                  <a:pt x="2410383" y="2348751"/>
                  <a:pt x="2406989" y="2264799"/>
                  <a:pt x="2420097" y="2182553"/>
                </a:cubicBezTo>
                <a:cubicBezTo>
                  <a:pt x="2423595" y="2160602"/>
                  <a:pt x="2451571" y="2148197"/>
                  <a:pt x="2458956" y="2127135"/>
                </a:cubicBezTo>
                <a:cubicBezTo>
                  <a:pt x="2471910" y="2090189"/>
                  <a:pt x="2458956" y="2102504"/>
                  <a:pt x="2497816" y="2090189"/>
                </a:cubicBezTo>
                <a:cubicBezTo>
                  <a:pt x="2501053" y="2074795"/>
                  <a:pt x="2498779" y="2057320"/>
                  <a:pt x="2507530" y="2044007"/>
                </a:cubicBezTo>
                <a:cubicBezTo>
                  <a:pt x="2511833" y="2037459"/>
                  <a:pt x="2564570" y="2004774"/>
                  <a:pt x="2575533" y="1997825"/>
                </a:cubicBezTo>
                <a:cubicBezTo>
                  <a:pt x="2598201" y="2000904"/>
                  <a:pt x="2620794" y="2004518"/>
                  <a:pt x="2643535" y="2007062"/>
                </a:cubicBezTo>
                <a:cubicBezTo>
                  <a:pt x="2675856" y="2010677"/>
                  <a:pt x="2708581" y="2011211"/>
                  <a:pt x="2740683" y="2016298"/>
                </a:cubicBezTo>
                <a:cubicBezTo>
                  <a:pt x="2784504" y="2023242"/>
                  <a:pt x="2809876" y="2032069"/>
                  <a:pt x="2847545" y="2044007"/>
                </a:cubicBezTo>
                <a:cubicBezTo>
                  <a:pt x="2888561" y="2102504"/>
                  <a:pt x="2842147" y="2044006"/>
                  <a:pt x="2896118" y="2090189"/>
                </a:cubicBezTo>
                <a:cubicBezTo>
                  <a:pt x="2919946" y="2110578"/>
                  <a:pt x="2964121" y="2154844"/>
                  <a:pt x="2964121" y="2154844"/>
                </a:cubicBezTo>
                <a:cubicBezTo>
                  <a:pt x="2970751" y="2173757"/>
                  <a:pt x="2975882" y="2196488"/>
                  <a:pt x="2993265" y="2210262"/>
                </a:cubicBezTo>
                <a:cubicBezTo>
                  <a:pt x="3004391" y="2219077"/>
                  <a:pt x="3019172" y="2222577"/>
                  <a:pt x="3032125" y="2228735"/>
                </a:cubicBezTo>
                <a:cubicBezTo>
                  <a:pt x="3031234" y="2215191"/>
                  <a:pt x="3036959" y="2099381"/>
                  <a:pt x="3012695" y="2053244"/>
                </a:cubicBezTo>
                <a:cubicBezTo>
                  <a:pt x="3007474" y="2043315"/>
                  <a:pt x="2999742" y="2034771"/>
                  <a:pt x="2993265" y="2025535"/>
                </a:cubicBezTo>
                <a:cubicBezTo>
                  <a:pt x="2980623" y="1977449"/>
                  <a:pt x="2965296" y="1940733"/>
                  <a:pt x="3002981" y="1886989"/>
                </a:cubicBezTo>
                <a:cubicBezTo>
                  <a:pt x="3011013" y="1875533"/>
                  <a:pt x="3028886" y="1899304"/>
                  <a:pt x="3041839" y="1905462"/>
                </a:cubicBezTo>
                <a:cubicBezTo>
                  <a:pt x="3074221" y="1902383"/>
                  <a:pt x="3108112" y="1906010"/>
                  <a:pt x="3138987" y="1896225"/>
                </a:cubicBezTo>
                <a:cubicBezTo>
                  <a:pt x="3150063" y="1892715"/>
                  <a:pt x="3150161" y="1876365"/>
                  <a:pt x="3158415" y="1868516"/>
                </a:cubicBezTo>
                <a:cubicBezTo>
                  <a:pt x="3166671" y="1860667"/>
                  <a:pt x="3177845" y="1856201"/>
                  <a:pt x="3187560" y="1850044"/>
                </a:cubicBezTo>
                <a:cubicBezTo>
                  <a:pt x="3194036" y="1782312"/>
                  <a:pt x="3167912" y="1703813"/>
                  <a:pt x="3206989" y="1646845"/>
                </a:cubicBezTo>
                <a:cubicBezTo>
                  <a:pt x="3230054" y="1613221"/>
                  <a:pt x="3292485" y="1647951"/>
                  <a:pt x="3333282" y="1637608"/>
                </a:cubicBezTo>
                <a:cubicBezTo>
                  <a:pt x="3344562" y="1634748"/>
                  <a:pt x="3346234" y="1619135"/>
                  <a:pt x="3352711" y="1609899"/>
                </a:cubicBezTo>
                <a:cubicBezTo>
                  <a:pt x="3359186" y="1591426"/>
                  <a:pt x="3360779" y="1570682"/>
                  <a:pt x="3372139" y="1554481"/>
                </a:cubicBezTo>
                <a:cubicBezTo>
                  <a:pt x="3386476" y="1534035"/>
                  <a:pt x="3398273" y="1513287"/>
                  <a:pt x="3420713" y="1499063"/>
                </a:cubicBezTo>
                <a:cubicBezTo>
                  <a:pt x="3429235" y="1493662"/>
                  <a:pt x="3439756" y="1491427"/>
                  <a:pt x="3449857" y="1489826"/>
                </a:cubicBezTo>
                <a:cubicBezTo>
                  <a:pt x="3478781" y="1485243"/>
                  <a:pt x="3508146" y="1483669"/>
                  <a:pt x="3537290" y="1480590"/>
                </a:cubicBezTo>
                <a:cubicBezTo>
                  <a:pt x="3550243" y="1477511"/>
                  <a:pt x="3562852" y="1472503"/>
                  <a:pt x="3576149" y="1471354"/>
                </a:cubicBezTo>
                <a:cubicBezTo>
                  <a:pt x="3634288" y="1466329"/>
                  <a:pt x="3698192" y="1485750"/>
                  <a:pt x="3751014" y="1462117"/>
                </a:cubicBezTo>
                <a:cubicBezTo>
                  <a:pt x="3771732" y="1452847"/>
                  <a:pt x="3753080" y="1416131"/>
                  <a:pt x="3741299" y="1397463"/>
                </a:cubicBezTo>
                <a:cubicBezTo>
                  <a:pt x="3716890" y="1358786"/>
                  <a:pt x="3621767" y="1363007"/>
                  <a:pt x="3595579" y="1360517"/>
                </a:cubicBezTo>
                <a:cubicBezTo>
                  <a:pt x="3598817" y="1335887"/>
                  <a:pt x="3594690" y="1309309"/>
                  <a:pt x="3605293" y="1286626"/>
                </a:cubicBezTo>
                <a:cubicBezTo>
                  <a:pt x="3609451" y="1277729"/>
                  <a:pt x="3624300" y="1278767"/>
                  <a:pt x="3634437" y="1277390"/>
                </a:cubicBezTo>
                <a:cubicBezTo>
                  <a:pt x="3669845" y="1272581"/>
                  <a:pt x="3705678" y="1271233"/>
                  <a:pt x="3741299" y="1268154"/>
                </a:cubicBezTo>
                <a:cubicBezTo>
                  <a:pt x="3751013" y="1261996"/>
                  <a:pt x="3764651" y="1240043"/>
                  <a:pt x="3770443" y="1249681"/>
                </a:cubicBezTo>
                <a:cubicBezTo>
                  <a:pt x="3784992" y="1273887"/>
                  <a:pt x="3775338" y="1305308"/>
                  <a:pt x="3780159" y="1332808"/>
                </a:cubicBezTo>
                <a:cubicBezTo>
                  <a:pt x="3781842" y="1342411"/>
                  <a:pt x="3787059" y="1351156"/>
                  <a:pt x="3789873" y="1360517"/>
                </a:cubicBezTo>
                <a:cubicBezTo>
                  <a:pt x="3793540" y="1372723"/>
                  <a:pt x="3791039" y="1387711"/>
                  <a:pt x="3799587" y="1397463"/>
                </a:cubicBezTo>
                <a:cubicBezTo>
                  <a:pt x="3808858" y="1408041"/>
                  <a:pt x="3825492" y="1409778"/>
                  <a:pt x="3838447" y="1415936"/>
                </a:cubicBezTo>
                <a:cubicBezTo>
                  <a:pt x="3867589" y="1412857"/>
                  <a:pt x="3897205" y="1412541"/>
                  <a:pt x="3925878" y="1406699"/>
                </a:cubicBezTo>
                <a:cubicBezTo>
                  <a:pt x="3942929" y="1403225"/>
                  <a:pt x="3958124" y="1394048"/>
                  <a:pt x="3974453" y="1388226"/>
                </a:cubicBezTo>
                <a:cubicBezTo>
                  <a:pt x="3984039" y="1384808"/>
                  <a:pt x="3993881" y="1382069"/>
                  <a:pt x="4003596" y="1378990"/>
                </a:cubicBezTo>
                <a:cubicBezTo>
                  <a:pt x="4000358" y="1348202"/>
                  <a:pt x="4010280" y="1313353"/>
                  <a:pt x="3993881" y="1286626"/>
                </a:cubicBezTo>
                <a:cubicBezTo>
                  <a:pt x="3983561" y="1269806"/>
                  <a:pt x="3955022" y="1274312"/>
                  <a:pt x="3935592" y="1268154"/>
                </a:cubicBezTo>
                <a:cubicBezTo>
                  <a:pt x="3862351" y="1244942"/>
                  <a:pt x="3952620" y="1276248"/>
                  <a:pt x="3877304" y="1240445"/>
                </a:cubicBezTo>
                <a:cubicBezTo>
                  <a:pt x="3868145" y="1236091"/>
                  <a:pt x="3857874" y="1234287"/>
                  <a:pt x="3848160" y="1231208"/>
                </a:cubicBezTo>
                <a:cubicBezTo>
                  <a:pt x="3844921" y="1221972"/>
                  <a:pt x="3840748" y="1212986"/>
                  <a:pt x="3838447" y="1203499"/>
                </a:cubicBezTo>
                <a:cubicBezTo>
                  <a:pt x="3831020" y="1172906"/>
                  <a:pt x="3846494" y="1128552"/>
                  <a:pt x="3819017" y="1111136"/>
                </a:cubicBezTo>
                <a:cubicBezTo>
                  <a:pt x="3772833" y="1081862"/>
                  <a:pt x="3800948" y="1096173"/>
                  <a:pt x="3731586" y="1074190"/>
                </a:cubicBezTo>
                <a:lnTo>
                  <a:pt x="3702440" y="1064954"/>
                </a:lnTo>
                <a:cubicBezTo>
                  <a:pt x="3692726" y="1061875"/>
                  <a:pt x="3683338" y="1057626"/>
                  <a:pt x="3673296" y="1055717"/>
                </a:cubicBezTo>
                <a:lnTo>
                  <a:pt x="3624723" y="1046481"/>
                </a:lnTo>
                <a:lnTo>
                  <a:pt x="3585863" y="991062"/>
                </a:lnTo>
                <a:cubicBezTo>
                  <a:pt x="3579387" y="981827"/>
                  <a:pt x="3573439" y="972235"/>
                  <a:pt x="3566434" y="963354"/>
                </a:cubicBezTo>
                <a:cubicBezTo>
                  <a:pt x="3556720" y="951039"/>
                  <a:pt x="3546702" y="938935"/>
                  <a:pt x="3537290" y="926408"/>
                </a:cubicBezTo>
                <a:cubicBezTo>
                  <a:pt x="3530504" y="917375"/>
                  <a:pt x="3526830" y="905805"/>
                  <a:pt x="3517861" y="898699"/>
                </a:cubicBezTo>
                <a:cubicBezTo>
                  <a:pt x="3506735" y="889884"/>
                  <a:pt x="3492447" y="885340"/>
                  <a:pt x="3479001" y="880226"/>
                </a:cubicBezTo>
                <a:cubicBezTo>
                  <a:pt x="3459986" y="872994"/>
                  <a:pt x="3420713" y="861754"/>
                  <a:pt x="3420713" y="861754"/>
                </a:cubicBezTo>
                <a:cubicBezTo>
                  <a:pt x="3392845" y="872352"/>
                  <a:pt x="3378179" y="877077"/>
                  <a:pt x="3371127" y="879069"/>
                </a:cubicBezTo>
                <a:lnTo>
                  <a:pt x="3367264" y="879993"/>
                </a:lnTo>
                <a:lnTo>
                  <a:pt x="3367235" y="879981"/>
                </a:lnTo>
                <a:cubicBezTo>
                  <a:pt x="3365938" y="880149"/>
                  <a:pt x="3365149" y="880419"/>
                  <a:pt x="3365564" y="880398"/>
                </a:cubicBezTo>
                <a:lnTo>
                  <a:pt x="3367264" y="879993"/>
                </a:lnTo>
                <a:lnTo>
                  <a:pt x="3375509" y="883325"/>
                </a:lnTo>
                <a:cubicBezTo>
                  <a:pt x="3376570" y="886938"/>
                  <a:pt x="3374071" y="894094"/>
                  <a:pt x="3362425" y="907936"/>
                </a:cubicBezTo>
                <a:cubicBezTo>
                  <a:pt x="3355132" y="916604"/>
                  <a:pt x="3343724" y="921444"/>
                  <a:pt x="3333282" y="926408"/>
                </a:cubicBezTo>
                <a:cubicBezTo>
                  <a:pt x="3319338" y="933035"/>
                  <a:pt x="3277736" y="941920"/>
                  <a:pt x="3265277" y="944881"/>
                </a:cubicBezTo>
                <a:cubicBezTo>
                  <a:pt x="3262040" y="932566"/>
                  <a:pt x="3260822" y="919604"/>
                  <a:pt x="3255563" y="907936"/>
                </a:cubicBezTo>
                <a:cubicBezTo>
                  <a:pt x="3243294" y="880716"/>
                  <a:pt x="3226997" y="874710"/>
                  <a:pt x="3206989" y="852517"/>
                </a:cubicBezTo>
                <a:cubicBezTo>
                  <a:pt x="3183344" y="826289"/>
                  <a:pt x="3181793" y="819779"/>
                  <a:pt x="3178429" y="816154"/>
                </a:cubicBezTo>
                <a:lnTo>
                  <a:pt x="3177111" y="815400"/>
                </a:lnTo>
                <a:lnTo>
                  <a:pt x="3177845" y="815572"/>
                </a:lnTo>
                <a:cubicBezTo>
                  <a:pt x="3242922" y="815572"/>
                  <a:pt x="3248820" y="811552"/>
                  <a:pt x="3294421" y="797099"/>
                </a:cubicBezTo>
                <a:cubicBezTo>
                  <a:pt x="3326804" y="800178"/>
                  <a:pt x="3359352" y="801960"/>
                  <a:pt x="3391569" y="806336"/>
                </a:cubicBezTo>
                <a:cubicBezTo>
                  <a:pt x="3404787" y="808131"/>
                  <a:pt x="3417685" y="811786"/>
                  <a:pt x="3430428" y="815572"/>
                </a:cubicBezTo>
                <a:cubicBezTo>
                  <a:pt x="3469525" y="827188"/>
                  <a:pt x="3507370" y="842687"/>
                  <a:pt x="3547005" y="852517"/>
                </a:cubicBezTo>
                <a:cubicBezTo>
                  <a:pt x="3791525" y="913163"/>
                  <a:pt x="3583435" y="848669"/>
                  <a:pt x="3683011" y="880226"/>
                </a:cubicBezTo>
                <a:cubicBezTo>
                  <a:pt x="3689487" y="870990"/>
                  <a:pt x="3701545" y="863585"/>
                  <a:pt x="3702440" y="852517"/>
                </a:cubicBezTo>
                <a:cubicBezTo>
                  <a:pt x="3706974" y="796492"/>
                  <a:pt x="3705248" y="768900"/>
                  <a:pt x="3673296" y="732445"/>
                </a:cubicBezTo>
                <a:cubicBezTo>
                  <a:pt x="3664501" y="722410"/>
                  <a:pt x="3652947" y="714771"/>
                  <a:pt x="3644152" y="704736"/>
                </a:cubicBezTo>
                <a:cubicBezTo>
                  <a:pt x="3628044" y="686356"/>
                  <a:pt x="3614671" y="655207"/>
                  <a:pt x="3595579" y="640081"/>
                </a:cubicBezTo>
                <a:cubicBezTo>
                  <a:pt x="3587712" y="633848"/>
                  <a:pt x="3576149" y="633924"/>
                  <a:pt x="3566434" y="630845"/>
                </a:cubicBezTo>
                <a:cubicBezTo>
                  <a:pt x="3559958" y="621609"/>
                  <a:pt x="3555260" y="610985"/>
                  <a:pt x="3547005" y="603136"/>
                </a:cubicBezTo>
                <a:cubicBezTo>
                  <a:pt x="3538749" y="595287"/>
                  <a:pt x="3528304" y="589628"/>
                  <a:pt x="3517861" y="584663"/>
                </a:cubicBezTo>
                <a:cubicBezTo>
                  <a:pt x="3485308" y="569188"/>
                  <a:pt x="3428994" y="569117"/>
                  <a:pt x="3401283" y="566190"/>
                </a:cubicBezTo>
                <a:cubicBezTo>
                  <a:pt x="3388826" y="563229"/>
                  <a:pt x="3347222" y="554345"/>
                  <a:pt x="3333282" y="547717"/>
                </a:cubicBezTo>
                <a:cubicBezTo>
                  <a:pt x="3322838" y="542753"/>
                  <a:pt x="3314580" y="534209"/>
                  <a:pt x="3304137" y="529245"/>
                </a:cubicBezTo>
                <a:cubicBezTo>
                  <a:pt x="3294979" y="524891"/>
                  <a:pt x="3284152" y="524362"/>
                  <a:pt x="3274993" y="520008"/>
                </a:cubicBezTo>
                <a:cubicBezTo>
                  <a:pt x="3264549" y="515044"/>
                  <a:pt x="3256580" y="505909"/>
                  <a:pt x="3245849" y="501536"/>
                </a:cubicBezTo>
                <a:cubicBezTo>
                  <a:pt x="3233576" y="496535"/>
                  <a:pt x="3219657" y="496313"/>
                  <a:pt x="3206989" y="492299"/>
                </a:cubicBezTo>
                <a:cubicBezTo>
                  <a:pt x="3113386" y="462633"/>
                  <a:pt x="3205822" y="481338"/>
                  <a:pt x="3100127" y="464590"/>
                </a:cubicBezTo>
                <a:cubicBezTo>
                  <a:pt x="3074510" y="452411"/>
                  <a:pt x="3039990" y="434723"/>
                  <a:pt x="3012695" y="427645"/>
                </a:cubicBezTo>
                <a:cubicBezTo>
                  <a:pt x="2977800" y="418597"/>
                  <a:pt x="2882319" y="411554"/>
                  <a:pt x="2857259" y="409172"/>
                </a:cubicBezTo>
                <a:cubicBezTo>
                  <a:pt x="2807651" y="393451"/>
                  <a:pt x="2797249" y="387968"/>
                  <a:pt x="2747781" y="396217"/>
                </a:cubicBezTo>
                <a:lnTo>
                  <a:pt x="2682595" y="409132"/>
                </a:lnTo>
                <a:lnTo>
                  <a:pt x="2682516" y="407670"/>
                </a:lnTo>
                <a:cubicBezTo>
                  <a:pt x="2683271" y="403719"/>
                  <a:pt x="2682745" y="398036"/>
                  <a:pt x="2686523" y="396240"/>
                </a:cubicBezTo>
                <a:cubicBezTo>
                  <a:pt x="2710278" y="384948"/>
                  <a:pt x="2793745" y="385199"/>
                  <a:pt x="2802735" y="384810"/>
                </a:cubicBezTo>
                <a:lnTo>
                  <a:pt x="2898911" y="381000"/>
                </a:lnTo>
                <a:cubicBezTo>
                  <a:pt x="2906926" y="379730"/>
                  <a:pt x="2914912" y="378282"/>
                  <a:pt x="2922955" y="377190"/>
                </a:cubicBezTo>
                <a:cubicBezTo>
                  <a:pt x="2942965" y="374472"/>
                  <a:pt x="2963672" y="374993"/>
                  <a:pt x="2983065" y="369570"/>
                </a:cubicBezTo>
                <a:cubicBezTo>
                  <a:pt x="2987685" y="368278"/>
                  <a:pt x="2987997" y="361658"/>
                  <a:pt x="2991079" y="358140"/>
                </a:cubicBezTo>
                <a:cubicBezTo>
                  <a:pt x="2994707" y="354001"/>
                  <a:pt x="2997922" y="348898"/>
                  <a:pt x="3003101" y="346711"/>
                </a:cubicBezTo>
                <a:cubicBezTo>
                  <a:pt x="3010526" y="343573"/>
                  <a:pt x="3019214" y="344576"/>
                  <a:pt x="3027145" y="342900"/>
                </a:cubicBezTo>
                <a:cubicBezTo>
                  <a:pt x="3031268" y="342029"/>
                  <a:pt x="3035160" y="340360"/>
                  <a:pt x="3039167" y="339090"/>
                </a:cubicBezTo>
                <a:cubicBezTo>
                  <a:pt x="3043175" y="335280"/>
                  <a:pt x="3046474" y="330649"/>
                  <a:pt x="3051189" y="327660"/>
                </a:cubicBezTo>
                <a:cubicBezTo>
                  <a:pt x="3054704" y="325432"/>
                  <a:pt x="3060972" y="327256"/>
                  <a:pt x="3063211" y="323850"/>
                </a:cubicBezTo>
                <a:lnTo>
                  <a:pt x="3070643" y="299120"/>
                </a:lnTo>
                <a:lnTo>
                  <a:pt x="3075233" y="297180"/>
                </a:lnTo>
                <a:cubicBezTo>
                  <a:pt x="3086416" y="287515"/>
                  <a:pt x="3098909" y="278655"/>
                  <a:pt x="3107292" y="266700"/>
                </a:cubicBezTo>
                <a:cubicBezTo>
                  <a:pt x="3109963" y="262890"/>
                  <a:pt x="3110834" y="256971"/>
                  <a:pt x="3115305" y="255270"/>
                </a:cubicBezTo>
                <a:cubicBezTo>
                  <a:pt x="3125306" y="251467"/>
                  <a:pt x="3136720" y="253017"/>
                  <a:pt x="3147365" y="251460"/>
                </a:cubicBezTo>
                <a:cubicBezTo>
                  <a:pt x="3154097" y="250475"/>
                  <a:pt x="3160830" y="249354"/>
                  <a:pt x="3167400" y="247650"/>
                </a:cubicBezTo>
                <a:cubicBezTo>
                  <a:pt x="3249736" y="226301"/>
                  <a:pt x="3139781" y="252861"/>
                  <a:pt x="3211482" y="232410"/>
                </a:cubicBezTo>
                <a:cubicBezTo>
                  <a:pt x="3218005" y="230549"/>
                  <a:pt x="3224870" y="230005"/>
                  <a:pt x="3231519" y="228600"/>
                </a:cubicBezTo>
                <a:cubicBezTo>
                  <a:pt x="3236896" y="227464"/>
                  <a:pt x="3242205" y="226060"/>
                  <a:pt x="3247548" y="224790"/>
                </a:cubicBezTo>
                <a:cubicBezTo>
                  <a:pt x="3252463" y="221052"/>
                  <a:pt x="3271101" y="205974"/>
                  <a:pt x="3279607" y="201930"/>
                </a:cubicBezTo>
                <a:cubicBezTo>
                  <a:pt x="3283385" y="200134"/>
                  <a:pt x="3287621" y="199390"/>
                  <a:pt x="3291629" y="198120"/>
                </a:cubicBezTo>
                <a:cubicBezTo>
                  <a:pt x="3314666" y="168916"/>
                  <a:pt x="3292234" y="193831"/>
                  <a:pt x="3315673" y="175260"/>
                </a:cubicBezTo>
                <a:cubicBezTo>
                  <a:pt x="3320026" y="171811"/>
                  <a:pt x="3322979" y="166819"/>
                  <a:pt x="3327694" y="163830"/>
                </a:cubicBezTo>
                <a:cubicBezTo>
                  <a:pt x="3330836" y="161838"/>
                  <a:pt x="3354009" y="156464"/>
                  <a:pt x="3355746" y="156210"/>
                </a:cubicBezTo>
                <a:cubicBezTo>
                  <a:pt x="3367701" y="154461"/>
                  <a:pt x="3379822" y="153920"/>
                  <a:pt x="3391812" y="152400"/>
                </a:cubicBezTo>
                <a:cubicBezTo>
                  <a:pt x="3412867" y="149731"/>
                  <a:pt x="3413682" y="149107"/>
                  <a:pt x="3431885" y="144780"/>
                </a:cubicBezTo>
                <a:cubicBezTo>
                  <a:pt x="3437228" y="146050"/>
                  <a:pt x="3442619" y="147151"/>
                  <a:pt x="3447914" y="148590"/>
                </a:cubicBezTo>
                <a:cubicBezTo>
                  <a:pt x="3451976" y="149693"/>
                  <a:pt x="3455839" y="151426"/>
                  <a:pt x="3459936" y="152400"/>
                </a:cubicBezTo>
                <a:lnTo>
                  <a:pt x="3491995" y="160020"/>
                </a:lnTo>
                <a:cubicBezTo>
                  <a:pt x="3506688" y="159385"/>
                  <a:pt x="3521474" y="159582"/>
                  <a:pt x="3536214" y="159363"/>
                </a:cubicBezTo>
                <a:lnTo>
                  <a:pt x="3567011" y="157154"/>
                </a:lnTo>
                <a:lnTo>
                  <a:pt x="3564127" y="160021"/>
                </a:lnTo>
                <a:cubicBezTo>
                  <a:pt x="3554063" y="167196"/>
                  <a:pt x="3539479" y="173643"/>
                  <a:pt x="3528061" y="179071"/>
                </a:cubicBezTo>
                <a:cubicBezTo>
                  <a:pt x="3514703" y="180340"/>
                  <a:pt x="3501151" y="180378"/>
                  <a:pt x="3487988" y="182880"/>
                </a:cubicBezTo>
                <a:cubicBezTo>
                  <a:pt x="3480934" y="184222"/>
                  <a:pt x="3474687" y="188100"/>
                  <a:pt x="3467951" y="190501"/>
                </a:cubicBezTo>
                <a:cubicBezTo>
                  <a:pt x="3456453" y="194600"/>
                  <a:pt x="3452532" y="195118"/>
                  <a:pt x="3439900" y="198121"/>
                </a:cubicBezTo>
                <a:cubicBezTo>
                  <a:pt x="3408433" y="200422"/>
                  <a:pt x="3357734" y="203204"/>
                  <a:pt x="3327694" y="209551"/>
                </a:cubicBezTo>
                <a:cubicBezTo>
                  <a:pt x="3322993" y="210544"/>
                  <a:pt x="3319854" y="214898"/>
                  <a:pt x="3315673" y="217171"/>
                </a:cubicBezTo>
                <a:cubicBezTo>
                  <a:pt x="3310486" y="219988"/>
                  <a:pt x="3302544" y="219825"/>
                  <a:pt x="3299643" y="224790"/>
                </a:cubicBezTo>
                <a:cubicBezTo>
                  <a:pt x="3295057" y="232641"/>
                  <a:pt x="3286473" y="249283"/>
                  <a:pt x="3295636" y="251460"/>
                </a:cubicBezTo>
                <a:cubicBezTo>
                  <a:pt x="3504957" y="301215"/>
                  <a:pt x="3383291" y="227011"/>
                  <a:pt x="3439900" y="262890"/>
                </a:cubicBezTo>
                <a:cubicBezTo>
                  <a:pt x="3449250" y="265431"/>
                  <a:pt x="3458416" y="268698"/>
                  <a:pt x="3467951" y="270511"/>
                </a:cubicBezTo>
                <a:cubicBezTo>
                  <a:pt x="3478511" y="272519"/>
                  <a:pt x="3490168" y="270163"/>
                  <a:pt x="3500010" y="274321"/>
                </a:cubicBezTo>
                <a:cubicBezTo>
                  <a:pt x="3503870" y="275951"/>
                  <a:pt x="3502681" y="281941"/>
                  <a:pt x="3504017" y="285751"/>
                </a:cubicBezTo>
                <a:cubicBezTo>
                  <a:pt x="3508024" y="288291"/>
                  <a:pt x="3512339" y="290440"/>
                  <a:pt x="3516039" y="293371"/>
                </a:cubicBezTo>
                <a:cubicBezTo>
                  <a:pt x="3520392" y="296820"/>
                  <a:pt x="3523449" y="301669"/>
                  <a:pt x="3528061" y="304801"/>
                </a:cubicBezTo>
                <a:cubicBezTo>
                  <a:pt x="3532922" y="308102"/>
                  <a:pt x="3538747" y="309881"/>
                  <a:pt x="3544090" y="312421"/>
                </a:cubicBezTo>
                <a:cubicBezTo>
                  <a:pt x="3544090" y="312421"/>
                  <a:pt x="3592784" y="317484"/>
                  <a:pt x="3616222" y="323851"/>
                </a:cubicBezTo>
                <a:cubicBezTo>
                  <a:pt x="3621671" y="325331"/>
                  <a:pt x="3622816" y="333733"/>
                  <a:pt x="3628244" y="335281"/>
                </a:cubicBezTo>
                <a:cubicBezTo>
                  <a:pt x="3650331" y="341581"/>
                  <a:pt x="3673717" y="342609"/>
                  <a:pt x="3696368" y="346711"/>
                </a:cubicBezTo>
                <a:cubicBezTo>
                  <a:pt x="3701779" y="347691"/>
                  <a:pt x="3707055" y="349251"/>
                  <a:pt x="3712398" y="350521"/>
                </a:cubicBezTo>
                <a:cubicBezTo>
                  <a:pt x="3804794" y="356377"/>
                  <a:pt x="3808179" y="337529"/>
                  <a:pt x="3856660" y="373381"/>
                </a:cubicBezTo>
                <a:cubicBezTo>
                  <a:pt x="3861135" y="376689"/>
                  <a:pt x="3864329" y="381361"/>
                  <a:pt x="3868682" y="384811"/>
                </a:cubicBezTo>
                <a:cubicBezTo>
                  <a:pt x="3872383" y="387742"/>
                  <a:pt x="3878550" y="388335"/>
                  <a:pt x="3880704" y="392431"/>
                </a:cubicBezTo>
                <a:cubicBezTo>
                  <a:pt x="3880964" y="392924"/>
                  <a:pt x="3884452" y="421649"/>
                  <a:pt x="3888719" y="426721"/>
                </a:cubicBezTo>
                <a:cubicBezTo>
                  <a:pt x="3911514" y="453812"/>
                  <a:pt x="3896089" y="398957"/>
                  <a:pt x="3904748" y="464821"/>
                </a:cubicBezTo>
                <a:cubicBezTo>
                  <a:pt x="3904748" y="464821"/>
                  <a:pt x="3923905" y="482187"/>
                  <a:pt x="3932800" y="491491"/>
                </a:cubicBezTo>
                <a:cubicBezTo>
                  <a:pt x="3944360" y="503581"/>
                  <a:pt x="3945454" y="507932"/>
                  <a:pt x="3952836" y="521971"/>
                </a:cubicBezTo>
                <a:lnTo>
                  <a:pt x="4024968" y="525780"/>
                </a:lnTo>
                <a:cubicBezTo>
                  <a:pt x="4033403" y="526227"/>
                  <a:pt x="4044584" y="526559"/>
                  <a:pt x="4049012" y="533401"/>
                </a:cubicBezTo>
                <a:cubicBezTo>
                  <a:pt x="4056839" y="545494"/>
                  <a:pt x="4054355" y="561341"/>
                  <a:pt x="4057027" y="575310"/>
                </a:cubicBezTo>
                <a:cubicBezTo>
                  <a:pt x="4027279" y="578454"/>
                  <a:pt x="4001634" y="579613"/>
                  <a:pt x="3972874" y="590551"/>
                </a:cubicBezTo>
                <a:cubicBezTo>
                  <a:pt x="3967611" y="592552"/>
                  <a:pt x="3962125" y="596731"/>
                  <a:pt x="3960851" y="601981"/>
                </a:cubicBezTo>
                <a:cubicBezTo>
                  <a:pt x="3953884" y="630684"/>
                  <a:pt x="3952836" y="660401"/>
                  <a:pt x="3948829" y="689611"/>
                </a:cubicBezTo>
                <a:cubicBezTo>
                  <a:pt x="3952836" y="693420"/>
                  <a:pt x="3956497" y="697591"/>
                  <a:pt x="3960851" y="701041"/>
                </a:cubicBezTo>
                <a:cubicBezTo>
                  <a:pt x="3964551" y="703972"/>
                  <a:pt x="3968865" y="706120"/>
                  <a:pt x="3972874" y="708661"/>
                </a:cubicBezTo>
                <a:cubicBezTo>
                  <a:pt x="3985834" y="716875"/>
                  <a:pt x="4000270" y="722912"/>
                  <a:pt x="4012946" y="731520"/>
                </a:cubicBezTo>
                <a:cubicBezTo>
                  <a:pt x="4019095" y="735697"/>
                  <a:pt x="4023633" y="741680"/>
                  <a:pt x="4028975" y="746761"/>
                </a:cubicBezTo>
                <a:cubicBezTo>
                  <a:pt x="4032381" y="749998"/>
                  <a:pt x="4036991" y="751841"/>
                  <a:pt x="4040997" y="754380"/>
                </a:cubicBezTo>
                <a:cubicBezTo>
                  <a:pt x="4047596" y="758563"/>
                  <a:pt x="4071269" y="771409"/>
                  <a:pt x="4077063" y="781050"/>
                </a:cubicBezTo>
                <a:cubicBezTo>
                  <a:pt x="4079796" y="785597"/>
                  <a:pt x="4078901" y="791478"/>
                  <a:pt x="4081070" y="796291"/>
                </a:cubicBezTo>
                <a:cubicBezTo>
                  <a:pt x="4096692" y="830945"/>
                  <a:pt x="4083762" y="772296"/>
                  <a:pt x="4093093" y="834391"/>
                </a:cubicBezTo>
                <a:cubicBezTo>
                  <a:pt x="4097588" y="847213"/>
                  <a:pt x="4097191" y="847879"/>
                  <a:pt x="4105114" y="861060"/>
                </a:cubicBezTo>
                <a:cubicBezTo>
                  <a:pt x="4107504" y="865037"/>
                  <a:pt x="4110975" y="868394"/>
                  <a:pt x="4113129" y="872491"/>
                </a:cubicBezTo>
                <a:cubicBezTo>
                  <a:pt x="4115018" y="876083"/>
                  <a:pt x="4114432" y="880836"/>
                  <a:pt x="4117136" y="883921"/>
                </a:cubicBezTo>
                <a:cubicBezTo>
                  <a:pt x="4121412" y="888799"/>
                  <a:pt x="4128095" y="891217"/>
                  <a:pt x="4133166" y="895351"/>
                </a:cubicBezTo>
                <a:cubicBezTo>
                  <a:pt x="4137469" y="898857"/>
                  <a:pt x="4141180" y="902971"/>
                  <a:pt x="4145188" y="906781"/>
                </a:cubicBezTo>
                <a:cubicBezTo>
                  <a:pt x="4177246" y="909321"/>
                  <a:pt x="4209193" y="914401"/>
                  <a:pt x="4241364" y="914401"/>
                </a:cubicBezTo>
                <a:cubicBezTo>
                  <a:pt x="4246180" y="914401"/>
                  <a:pt x="4250376" y="910357"/>
                  <a:pt x="4253385" y="906781"/>
                </a:cubicBezTo>
                <a:cubicBezTo>
                  <a:pt x="4256025" y="903645"/>
                  <a:pt x="4256057" y="899160"/>
                  <a:pt x="4257393" y="895351"/>
                </a:cubicBezTo>
                <a:cubicBezTo>
                  <a:pt x="4257393" y="895351"/>
                  <a:pt x="4274188" y="886141"/>
                  <a:pt x="4281437" y="880110"/>
                </a:cubicBezTo>
                <a:cubicBezTo>
                  <a:pt x="4285061" y="877096"/>
                  <a:pt x="4286368" y="872199"/>
                  <a:pt x="4289451" y="868680"/>
                </a:cubicBezTo>
                <a:cubicBezTo>
                  <a:pt x="4293079" y="864542"/>
                  <a:pt x="4298329" y="861734"/>
                  <a:pt x="4301473" y="857251"/>
                </a:cubicBezTo>
                <a:cubicBezTo>
                  <a:pt x="4303817" y="853908"/>
                  <a:pt x="4303026" y="849089"/>
                  <a:pt x="4305481" y="845821"/>
                </a:cubicBezTo>
                <a:cubicBezTo>
                  <a:pt x="4309873" y="839975"/>
                  <a:pt x="4316167" y="835661"/>
                  <a:pt x="4321510" y="830580"/>
                </a:cubicBezTo>
                <a:lnTo>
                  <a:pt x="4333532" y="826771"/>
                </a:lnTo>
                <a:cubicBezTo>
                  <a:pt x="4347014" y="822497"/>
                  <a:pt x="4360795" y="801224"/>
                  <a:pt x="4369598" y="788671"/>
                </a:cubicBezTo>
                <a:cubicBezTo>
                  <a:pt x="4376277" y="786130"/>
                  <a:pt x="4383061" y="783829"/>
                  <a:pt x="4389635" y="781050"/>
                </a:cubicBezTo>
                <a:cubicBezTo>
                  <a:pt x="4395093" y="778743"/>
                  <a:pt x="4400070" y="775425"/>
                  <a:pt x="4405664" y="773430"/>
                </a:cubicBezTo>
                <a:cubicBezTo>
                  <a:pt x="4432778" y="763763"/>
                  <a:pt x="4411110" y="775022"/>
                  <a:pt x="4433715" y="765810"/>
                </a:cubicBezTo>
                <a:cubicBezTo>
                  <a:pt x="4439205" y="763574"/>
                  <a:pt x="4444198" y="760299"/>
                  <a:pt x="4449744" y="758191"/>
                </a:cubicBezTo>
                <a:cubicBezTo>
                  <a:pt x="4457588" y="755207"/>
                  <a:pt x="4466068" y="753832"/>
                  <a:pt x="4473788" y="750571"/>
                </a:cubicBezTo>
                <a:cubicBezTo>
                  <a:pt x="4478189" y="748710"/>
                  <a:pt x="4481628" y="745223"/>
                  <a:pt x="4485810" y="742950"/>
                </a:cubicBezTo>
                <a:cubicBezTo>
                  <a:pt x="4490997" y="740132"/>
                  <a:pt x="4496349" y="737567"/>
                  <a:pt x="4501839" y="735330"/>
                </a:cubicBezTo>
                <a:cubicBezTo>
                  <a:pt x="4505722" y="733749"/>
                  <a:pt x="4510083" y="733316"/>
                  <a:pt x="4513861" y="731520"/>
                </a:cubicBezTo>
                <a:cubicBezTo>
                  <a:pt x="4518170" y="729472"/>
                  <a:pt x="4521876" y="726441"/>
                  <a:pt x="4525883" y="723900"/>
                </a:cubicBezTo>
                <a:cubicBezTo>
                  <a:pt x="4538555" y="715868"/>
                  <a:pt x="4550249" y="706501"/>
                  <a:pt x="4561949" y="697231"/>
                </a:cubicBezTo>
                <a:cubicBezTo>
                  <a:pt x="4592805" y="672784"/>
                  <a:pt x="4556144" y="697099"/>
                  <a:pt x="4585994" y="678181"/>
                </a:cubicBezTo>
                <a:cubicBezTo>
                  <a:pt x="4645504" y="671108"/>
                  <a:pt x="4598711" y="678693"/>
                  <a:pt x="4630074" y="670561"/>
                </a:cubicBezTo>
                <a:cubicBezTo>
                  <a:pt x="4640701" y="667805"/>
                  <a:pt x="4651781" y="666520"/>
                  <a:pt x="4662132" y="662940"/>
                </a:cubicBezTo>
                <a:cubicBezTo>
                  <a:pt x="4666658" y="661376"/>
                  <a:pt x="4669585" y="656769"/>
                  <a:pt x="4674154" y="655320"/>
                </a:cubicBezTo>
                <a:cubicBezTo>
                  <a:pt x="4685838" y="651618"/>
                  <a:pt x="4698273" y="650540"/>
                  <a:pt x="4710220" y="647701"/>
                </a:cubicBezTo>
                <a:cubicBezTo>
                  <a:pt x="4714318" y="646727"/>
                  <a:pt x="4718235" y="645161"/>
                  <a:pt x="4722242" y="643890"/>
                </a:cubicBezTo>
                <a:cubicBezTo>
                  <a:pt x="4731593" y="642620"/>
                  <a:pt x="4741181" y="642444"/>
                  <a:pt x="4750295" y="640081"/>
                </a:cubicBezTo>
                <a:cubicBezTo>
                  <a:pt x="4797554" y="627827"/>
                  <a:pt x="4736275" y="635952"/>
                  <a:pt x="4782352" y="628651"/>
                </a:cubicBezTo>
                <a:cubicBezTo>
                  <a:pt x="4803202" y="625347"/>
                  <a:pt x="4812395" y="624130"/>
                  <a:pt x="4815764" y="623876"/>
                </a:cubicBezTo>
                <a:lnTo>
                  <a:pt x="4814992" y="624385"/>
                </a:lnTo>
                <a:lnTo>
                  <a:pt x="4812810" y="624908"/>
                </a:lnTo>
                <a:cubicBezTo>
                  <a:pt x="4809385" y="625810"/>
                  <a:pt x="4811809" y="625425"/>
                  <a:pt x="4814247" y="624878"/>
                </a:cubicBezTo>
                <a:lnTo>
                  <a:pt x="4814992" y="624385"/>
                </a:lnTo>
                <a:lnTo>
                  <a:pt x="4823064" y="622451"/>
                </a:lnTo>
                <a:cubicBezTo>
                  <a:pt x="4828431" y="621217"/>
                  <a:pt x="4835989" y="619520"/>
                  <a:pt x="4846469" y="617220"/>
                </a:cubicBezTo>
                <a:cubicBezTo>
                  <a:pt x="4853106" y="615765"/>
                  <a:pt x="4860045" y="615459"/>
                  <a:pt x="4866506" y="613411"/>
                </a:cubicBezTo>
                <a:cubicBezTo>
                  <a:pt x="4881037" y="608806"/>
                  <a:pt x="4882245" y="604860"/>
                  <a:pt x="4894557" y="598171"/>
                </a:cubicBezTo>
                <a:cubicBezTo>
                  <a:pt x="4919173" y="584798"/>
                  <a:pt x="4903027" y="597739"/>
                  <a:pt x="4922608" y="579121"/>
                </a:cubicBezTo>
                <a:cubicBezTo>
                  <a:pt x="4955970" y="571192"/>
                  <a:pt x="4922985" y="580846"/>
                  <a:pt x="4950660" y="567691"/>
                </a:cubicBezTo>
                <a:cubicBezTo>
                  <a:pt x="4989873" y="549050"/>
                  <a:pt x="4954866" y="570104"/>
                  <a:pt x="4982718" y="552451"/>
                </a:cubicBezTo>
                <a:cubicBezTo>
                  <a:pt x="4996265" y="550304"/>
                  <a:pt x="5011545" y="550186"/>
                  <a:pt x="5022792" y="541021"/>
                </a:cubicBezTo>
                <a:cubicBezTo>
                  <a:pt x="5038368" y="528327"/>
                  <a:pt x="5042548" y="523790"/>
                  <a:pt x="5041523" y="523197"/>
                </a:cubicBezTo>
                <a:lnTo>
                  <a:pt x="5030347" y="528413"/>
                </a:lnTo>
                <a:lnTo>
                  <a:pt x="5032936" y="526835"/>
                </a:lnTo>
                <a:cubicBezTo>
                  <a:pt x="5038752" y="523227"/>
                  <a:pt x="5047134" y="517971"/>
                  <a:pt x="5058858" y="510541"/>
                </a:cubicBezTo>
                <a:cubicBezTo>
                  <a:pt x="5069860" y="503566"/>
                  <a:pt x="5084837" y="496288"/>
                  <a:pt x="5086909" y="483871"/>
                </a:cubicBezTo>
                <a:cubicBezTo>
                  <a:pt x="5098652" y="413530"/>
                  <a:pt x="5093863" y="341570"/>
                  <a:pt x="5098931" y="270511"/>
                </a:cubicBezTo>
                <a:cubicBezTo>
                  <a:pt x="5099217" y="266503"/>
                  <a:pt x="5101603" y="262890"/>
                  <a:pt x="5102938" y="259081"/>
                </a:cubicBezTo>
                <a:cubicBezTo>
                  <a:pt x="5106945" y="256540"/>
                  <a:pt x="5111260" y="254391"/>
                  <a:pt x="5114960" y="251460"/>
                </a:cubicBezTo>
                <a:cubicBezTo>
                  <a:pt x="5119313" y="248011"/>
                  <a:pt x="5122028" y="242647"/>
                  <a:pt x="5126982" y="240031"/>
                </a:cubicBezTo>
                <a:cubicBezTo>
                  <a:pt x="5134367" y="236130"/>
                  <a:pt x="5143306" y="235672"/>
                  <a:pt x="5151026" y="232410"/>
                </a:cubicBezTo>
                <a:cubicBezTo>
                  <a:pt x="5155427" y="230550"/>
                  <a:pt x="5159041" y="227331"/>
                  <a:pt x="5163048" y="224790"/>
                </a:cubicBezTo>
                <a:cubicBezTo>
                  <a:pt x="5168391" y="223521"/>
                  <a:pt x="5174015" y="223043"/>
                  <a:pt x="5179078" y="220981"/>
                </a:cubicBezTo>
                <a:cubicBezTo>
                  <a:pt x="5196997" y="213679"/>
                  <a:pt x="5186052" y="208728"/>
                  <a:pt x="5211136" y="209551"/>
                </a:cubicBezTo>
                <a:cubicBezTo>
                  <a:pt x="5243286" y="210604"/>
                  <a:pt x="5275253" y="214630"/>
                  <a:pt x="5307312" y="217171"/>
                </a:cubicBezTo>
                <a:cubicBezTo>
                  <a:pt x="5328062" y="207306"/>
                  <a:pt x="5329396" y="208681"/>
                  <a:pt x="5347386" y="186690"/>
                </a:cubicBezTo>
                <a:cubicBezTo>
                  <a:pt x="5349980" y="183521"/>
                  <a:pt x="5349504" y="178853"/>
                  <a:pt x="5351392" y="175260"/>
                </a:cubicBezTo>
                <a:cubicBezTo>
                  <a:pt x="5354876" y="168636"/>
                  <a:pt x="5359632" y="162683"/>
                  <a:pt x="5363414" y="156210"/>
                </a:cubicBezTo>
                <a:cubicBezTo>
                  <a:pt x="5366315" y="151246"/>
                  <a:pt x="5368757" y="146050"/>
                  <a:pt x="5371429" y="140971"/>
                </a:cubicBezTo>
                <a:cubicBezTo>
                  <a:pt x="5378721" y="127105"/>
                  <a:pt x="5390130" y="115571"/>
                  <a:pt x="5399481" y="102871"/>
                </a:cubicBezTo>
                <a:cubicBezTo>
                  <a:pt x="5390797" y="104141"/>
                  <a:pt x="5358027" y="109570"/>
                  <a:pt x="5347386" y="110491"/>
                </a:cubicBezTo>
                <a:cubicBezTo>
                  <a:pt x="5343179" y="110854"/>
                  <a:pt x="5339530" y="113641"/>
                  <a:pt x="5335363" y="114300"/>
                </a:cubicBezTo>
                <a:cubicBezTo>
                  <a:pt x="5323432" y="116192"/>
                  <a:pt x="5311319" y="116841"/>
                  <a:pt x="5299297" y="118111"/>
                </a:cubicBezTo>
                <a:cubicBezTo>
                  <a:pt x="5263232" y="115571"/>
                  <a:pt x="5227084" y="113912"/>
                  <a:pt x="5191099" y="110491"/>
                </a:cubicBezTo>
                <a:cubicBezTo>
                  <a:pt x="5181341" y="109563"/>
                  <a:pt x="5174803" y="103972"/>
                  <a:pt x="5167055" y="99061"/>
                </a:cubicBezTo>
                <a:cubicBezTo>
                  <a:pt x="5160026" y="94605"/>
                  <a:pt x="5151026" y="93980"/>
                  <a:pt x="5143011" y="91441"/>
                </a:cubicBezTo>
                <a:lnTo>
                  <a:pt x="5106945" y="80011"/>
                </a:lnTo>
                <a:cubicBezTo>
                  <a:pt x="5009434" y="78741"/>
                  <a:pt x="4911857" y="79810"/>
                  <a:pt x="4814411" y="76200"/>
                </a:cubicBezTo>
                <a:cubicBezTo>
                  <a:pt x="4808442" y="75979"/>
                  <a:pt x="4803841" y="70888"/>
                  <a:pt x="4798381" y="68581"/>
                </a:cubicBezTo>
                <a:cubicBezTo>
                  <a:pt x="4791809" y="65803"/>
                  <a:pt x="4785169" y="63124"/>
                  <a:pt x="4778345" y="60961"/>
                </a:cubicBezTo>
                <a:cubicBezTo>
                  <a:pt x="4752468" y="52760"/>
                  <a:pt x="4771424" y="62923"/>
                  <a:pt x="4750295" y="49531"/>
                </a:cubicBezTo>
                <a:cubicBezTo>
                  <a:pt x="4735865" y="46786"/>
                  <a:pt x="4726294" y="46704"/>
                  <a:pt x="4714228" y="38100"/>
                </a:cubicBezTo>
                <a:cubicBezTo>
                  <a:pt x="4708183" y="33789"/>
                  <a:pt x="4703541" y="27941"/>
                  <a:pt x="4698199" y="22861"/>
                </a:cubicBezTo>
                <a:cubicBezTo>
                  <a:pt x="4694191" y="21591"/>
                  <a:pt x="4690058" y="20633"/>
                  <a:pt x="4686177" y="19051"/>
                </a:cubicBezTo>
                <a:cubicBezTo>
                  <a:pt x="4675283" y="14612"/>
                  <a:pt x="4661761" y="6026"/>
                  <a:pt x="4650110" y="3811"/>
                </a:cubicBezTo>
                <a:cubicBezTo>
                  <a:pt x="4636947" y="1308"/>
                  <a:pt x="4623395" y="1270"/>
                  <a:pt x="4610038" y="1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12191980" y="6857999"/>
                </a:lnTo>
                <a:lnTo>
                  <a:pt x="12190094" y="6848931"/>
                </a:lnTo>
                <a:cubicBezTo>
                  <a:pt x="12187847" y="6846715"/>
                  <a:pt x="12182989" y="6843701"/>
                  <a:pt x="12172551" y="6835081"/>
                </a:cubicBezTo>
                <a:cubicBezTo>
                  <a:pt x="12149438" y="6815996"/>
                  <a:pt x="12134176" y="6812390"/>
                  <a:pt x="12094833" y="6793826"/>
                </a:cubicBezTo>
                <a:cubicBezTo>
                  <a:pt x="12010639" y="6792298"/>
                  <a:pt x="11926307" y="6791978"/>
                  <a:pt x="11842250" y="6789242"/>
                </a:cubicBezTo>
                <a:cubicBezTo>
                  <a:pt x="11832034" y="6788909"/>
                  <a:pt x="11822952" y="6785986"/>
                  <a:pt x="11813106" y="6784658"/>
                </a:cubicBezTo>
                <a:cubicBezTo>
                  <a:pt x="11800268" y="6782928"/>
                  <a:pt x="11787086" y="6781805"/>
                  <a:pt x="11774247" y="6780074"/>
                </a:cubicBezTo>
                <a:cubicBezTo>
                  <a:pt x="11764402" y="6778747"/>
                  <a:pt x="11755327" y="6775766"/>
                  <a:pt x="11745103" y="6775490"/>
                </a:cubicBezTo>
                <a:cubicBezTo>
                  <a:pt x="11641598" y="6772700"/>
                  <a:pt x="11537855" y="6772435"/>
                  <a:pt x="11434232" y="6770906"/>
                </a:cubicBezTo>
                <a:cubicBezTo>
                  <a:pt x="11424517" y="6772435"/>
                  <a:pt x="11413608" y="6772810"/>
                  <a:pt x="11405088" y="6775490"/>
                </a:cubicBezTo>
                <a:cubicBezTo>
                  <a:pt x="11393657" y="6779086"/>
                  <a:pt x="11389317" y="6787757"/>
                  <a:pt x="11375944" y="6789242"/>
                </a:cubicBezTo>
                <a:cubicBezTo>
                  <a:pt x="11331701" y="6794154"/>
                  <a:pt x="11285273" y="6792298"/>
                  <a:pt x="11239938" y="6793826"/>
                </a:cubicBezTo>
                <a:cubicBezTo>
                  <a:pt x="11226985" y="6789242"/>
                  <a:pt x="11214254" y="6784515"/>
                  <a:pt x="11201078" y="6780074"/>
                </a:cubicBezTo>
                <a:cubicBezTo>
                  <a:pt x="11191577" y="6776872"/>
                  <a:pt x="11179228" y="6775208"/>
                  <a:pt x="11171934" y="6770906"/>
                </a:cubicBezTo>
                <a:cubicBezTo>
                  <a:pt x="11165537" y="6767133"/>
                  <a:pt x="11165458" y="6761738"/>
                  <a:pt x="11162220" y="6757155"/>
                </a:cubicBezTo>
                <a:cubicBezTo>
                  <a:pt x="11149267" y="6751043"/>
                  <a:pt x="11135281" y="6745382"/>
                  <a:pt x="11123360" y="6738819"/>
                </a:cubicBezTo>
                <a:cubicBezTo>
                  <a:pt x="11115762" y="6734636"/>
                  <a:pt x="11113646" y="6728123"/>
                  <a:pt x="11103932" y="6725067"/>
                </a:cubicBezTo>
                <a:cubicBezTo>
                  <a:pt x="11043776" y="6706144"/>
                  <a:pt x="11074216" y="6742057"/>
                  <a:pt x="11055358" y="6697563"/>
                </a:cubicBezTo>
                <a:cubicBezTo>
                  <a:pt x="11022975" y="6696035"/>
                  <a:pt x="10990123" y="6689968"/>
                  <a:pt x="10958210" y="6692980"/>
                </a:cubicBezTo>
                <a:cubicBezTo>
                  <a:pt x="10937878" y="6694898"/>
                  <a:pt x="10926224" y="6705445"/>
                  <a:pt x="10909636" y="6711315"/>
                </a:cubicBezTo>
                <a:cubicBezTo>
                  <a:pt x="10900295" y="6714620"/>
                  <a:pt x="10890207" y="6717427"/>
                  <a:pt x="10880492" y="6720483"/>
                </a:cubicBezTo>
                <a:cubicBezTo>
                  <a:pt x="10857825" y="6722011"/>
                  <a:pt x="10833414" y="6720679"/>
                  <a:pt x="10812490" y="6725067"/>
                </a:cubicBezTo>
                <a:cubicBezTo>
                  <a:pt x="10801820" y="6727304"/>
                  <a:pt x="10801316" y="6734923"/>
                  <a:pt x="10793060" y="6738819"/>
                </a:cubicBezTo>
                <a:cubicBezTo>
                  <a:pt x="10784804" y="6742714"/>
                  <a:pt x="10774888" y="6746104"/>
                  <a:pt x="10763916" y="6747987"/>
                </a:cubicBezTo>
                <a:cubicBezTo>
                  <a:pt x="10738820" y="6752293"/>
                  <a:pt x="10712104" y="6754099"/>
                  <a:pt x="10686198" y="6757155"/>
                </a:cubicBezTo>
                <a:cubicBezTo>
                  <a:pt x="10676484" y="6754099"/>
                  <a:pt x="10668049" y="6749840"/>
                  <a:pt x="10657054" y="6747987"/>
                </a:cubicBezTo>
                <a:cubicBezTo>
                  <a:pt x="10622284" y="6742127"/>
                  <a:pt x="10583216" y="6742026"/>
                  <a:pt x="10550192" y="6734235"/>
                </a:cubicBezTo>
                <a:cubicBezTo>
                  <a:pt x="10541033" y="6732074"/>
                  <a:pt x="10543716" y="6725067"/>
                  <a:pt x="10540478" y="6720483"/>
                </a:cubicBezTo>
                <a:cubicBezTo>
                  <a:pt x="10481862" y="6714952"/>
                  <a:pt x="10507568" y="6718363"/>
                  <a:pt x="10462760" y="6711315"/>
                </a:cubicBezTo>
                <a:cubicBezTo>
                  <a:pt x="10432348" y="6706532"/>
                  <a:pt x="10424301" y="6685098"/>
                  <a:pt x="10394756" y="6679228"/>
                </a:cubicBezTo>
                <a:cubicBezTo>
                  <a:pt x="10358819" y="6672088"/>
                  <a:pt x="10316742" y="6677373"/>
                  <a:pt x="10278180" y="6674644"/>
                </a:cubicBezTo>
                <a:cubicBezTo>
                  <a:pt x="10251773" y="6672775"/>
                  <a:pt x="10226368" y="6668532"/>
                  <a:pt x="10200462" y="6665476"/>
                </a:cubicBezTo>
                <a:cubicBezTo>
                  <a:pt x="10134625" y="6675832"/>
                  <a:pt x="10206542" y="6663799"/>
                  <a:pt x="10093600" y="6688395"/>
                </a:cubicBezTo>
                <a:cubicBezTo>
                  <a:pt x="10077766" y="6691844"/>
                  <a:pt x="10061217" y="6694507"/>
                  <a:pt x="10045026" y="6697563"/>
                </a:cubicBezTo>
                <a:cubicBezTo>
                  <a:pt x="10011419" y="6699829"/>
                  <a:pt x="9873335" y="6708882"/>
                  <a:pt x="9860446" y="6711315"/>
                </a:cubicBezTo>
                <a:cubicBezTo>
                  <a:pt x="9845413" y="6714152"/>
                  <a:pt x="9841017" y="6723539"/>
                  <a:pt x="9831302" y="6729651"/>
                </a:cubicBezTo>
                <a:cubicBezTo>
                  <a:pt x="9831302" y="6729651"/>
                  <a:pt x="9793410" y="6737944"/>
                  <a:pt x="9773014" y="6738819"/>
                </a:cubicBezTo>
                <a:cubicBezTo>
                  <a:pt x="9685881" y="6742556"/>
                  <a:pt x="9598149" y="6741875"/>
                  <a:pt x="9510716" y="6743403"/>
                </a:cubicBezTo>
                <a:cubicBezTo>
                  <a:pt x="9501002" y="6741875"/>
                  <a:pt x="9489569" y="6741837"/>
                  <a:pt x="9481572" y="6738819"/>
                </a:cubicBezTo>
                <a:cubicBezTo>
                  <a:pt x="9472455" y="6735377"/>
                  <a:pt x="9469147" y="6729475"/>
                  <a:pt x="9462143" y="6725067"/>
                </a:cubicBezTo>
                <a:cubicBezTo>
                  <a:pt x="9449702" y="6717240"/>
                  <a:pt x="9436237" y="6709787"/>
                  <a:pt x="9423284" y="6702147"/>
                </a:cubicBezTo>
                <a:cubicBezTo>
                  <a:pt x="9364996" y="6697563"/>
                  <a:pt x="9306468" y="6693612"/>
                  <a:pt x="9248419" y="6688395"/>
                </a:cubicBezTo>
                <a:cubicBezTo>
                  <a:pt x="9238359" y="6687491"/>
                  <a:pt x="9225939" y="6687480"/>
                  <a:pt x="9219275" y="6683812"/>
                </a:cubicBezTo>
                <a:cubicBezTo>
                  <a:pt x="9205137" y="6676029"/>
                  <a:pt x="9199845" y="6665476"/>
                  <a:pt x="9190130" y="6656308"/>
                </a:cubicBezTo>
                <a:cubicBezTo>
                  <a:pt x="9092983" y="6619636"/>
                  <a:pt x="9186892" y="6642556"/>
                  <a:pt x="9102698" y="6660892"/>
                </a:cubicBezTo>
                <a:cubicBezTo>
                  <a:pt x="9076074" y="6666690"/>
                  <a:pt x="9044410" y="6663948"/>
                  <a:pt x="9015266" y="6665476"/>
                </a:cubicBezTo>
                <a:cubicBezTo>
                  <a:pt x="9002313" y="6663948"/>
                  <a:pt x="8987516" y="6664386"/>
                  <a:pt x="8976407" y="6660892"/>
                </a:cubicBezTo>
                <a:cubicBezTo>
                  <a:pt x="8959512" y="6655578"/>
                  <a:pt x="8953283" y="6634761"/>
                  <a:pt x="8927833" y="6633388"/>
                </a:cubicBezTo>
                <a:cubicBezTo>
                  <a:pt x="8824829" y="6627834"/>
                  <a:pt x="8720476" y="6631518"/>
                  <a:pt x="8616962" y="6628805"/>
                </a:cubicBezTo>
                <a:cubicBezTo>
                  <a:pt x="8603631" y="6628455"/>
                  <a:pt x="8591056" y="6625749"/>
                  <a:pt x="8578103" y="6624220"/>
                </a:cubicBezTo>
                <a:cubicBezTo>
                  <a:pt x="8406187" y="6619151"/>
                  <a:pt x="8473572" y="6624441"/>
                  <a:pt x="8374094" y="6615052"/>
                </a:cubicBezTo>
                <a:cubicBezTo>
                  <a:pt x="8344138" y="6612225"/>
                  <a:pt x="8320232" y="6601138"/>
                  <a:pt x="8296377" y="6592133"/>
                </a:cubicBezTo>
                <a:cubicBezTo>
                  <a:pt x="8287260" y="6588691"/>
                  <a:pt x="8284421" y="6582614"/>
                  <a:pt x="8276947" y="6578381"/>
                </a:cubicBezTo>
                <a:cubicBezTo>
                  <a:pt x="8234833" y="6554536"/>
                  <a:pt x="8263240" y="6573492"/>
                  <a:pt x="8218659" y="6555462"/>
                </a:cubicBezTo>
                <a:cubicBezTo>
                  <a:pt x="8204750" y="6549837"/>
                  <a:pt x="8192752" y="6543237"/>
                  <a:pt x="8179799" y="6537126"/>
                </a:cubicBezTo>
                <a:cubicBezTo>
                  <a:pt x="8163287" y="6529334"/>
                  <a:pt x="8161826" y="6514550"/>
                  <a:pt x="8140941" y="6509622"/>
                </a:cubicBezTo>
                <a:cubicBezTo>
                  <a:pt x="8111832" y="6502755"/>
                  <a:pt x="8076176" y="6506566"/>
                  <a:pt x="8043793" y="6505038"/>
                </a:cubicBezTo>
                <a:cubicBezTo>
                  <a:pt x="8024294" y="6507339"/>
                  <a:pt x="7989209" y="6509293"/>
                  <a:pt x="7975791" y="6518790"/>
                </a:cubicBezTo>
                <a:cubicBezTo>
                  <a:pt x="7968385" y="6524032"/>
                  <a:pt x="7979292" y="6536235"/>
                  <a:pt x="7966075" y="6537126"/>
                </a:cubicBezTo>
                <a:lnTo>
                  <a:pt x="7635775" y="6541710"/>
                </a:lnTo>
                <a:cubicBezTo>
                  <a:pt x="7626061" y="6540182"/>
                  <a:pt x="7616565" y="6538297"/>
                  <a:pt x="7606631" y="6537126"/>
                </a:cubicBezTo>
                <a:cubicBezTo>
                  <a:pt x="7539059" y="6529155"/>
                  <a:pt x="7566281" y="6529955"/>
                  <a:pt x="7499769" y="6550877"/>
                </a:cubicBezTo>
                <a:cubicBezTo>
                  <a:pt x="7464148" y="6553934"/>
                  <a:pt x="7427890" y="6555644"/>
                  <a:pt x="7392907" y="6560045"/>
                </a:cubicBezTo>
                <a:cubicBezTo>
                  <a:pt x="7378914" y="6561806"/>
                  <a:pt x="7365173" y="6564839"/>
                  <a:pt x="7354047" y="6569213"/>
                </a:cubicBezTo>
                <a:cubicBezTo>
                  <a:pt x="7345078" y="6572740"/>
                  <a:pt x="7345882" y="6581515"/>
                  <a:pt x="7334619" y="6582965"/>
                </a:cubicBezTo>
                <a:cubicBezTo>
                  <a:pt x="7271437" y="6591096"/>
                  <a:pt x="7205089" y="6592133"/>
                  <a:pt x="7140324" y="6596717"/>
                </a:cubicBezTo>
                <a:cubicBezTo>
                  <a:pt x="7133848" y="6592133"/>
                  <a:pt x="7129150" y="6586861"/>
                  <a:pt x="7120895" y="6582965"/>
                </a:cubicBezTo>
                <a:cubicBezTo>
                  <a:pt x="7089406" y="6568107"/>
                  <a:pt x="7060007" y="6571925"/>
                  <a:pt x="7014033" y="6569213"/>
                </a:cubicBezTo>
                <a:cubicBezTo>
                  <a:pt x="7004319" y="6570741"/>
                  <a:pt x="6992886" y="6570779"/>
                  <a:pt x="6984889" y="6573797"/>
                </a:cubicBezTo>
                <a:cubicBezTo>
                  <a:pt x="6975772" y="6577239"/>
                  <a:pt x="6970681" y="6582621"/>
                  <a:pt x="6965459" y="6587549"/>
                </a:cubicBezTo>
                <a:cubicBezTo>
                  <a:pt x="6958488" y="6594127"/>
                  <a:pt x="6949144" y="6613759"/>
                  <a:pt x="6946029" y="6619637"/>
                </a:cubicBezTo>
                <a:cubicBezTo>
                  <a:pt x="6939552" y="6625749"/>
                  <a:pt x="6936840" y="6633140"/>
                  <a:pt x="6926600" y="6637972"/>
                </a:cubicBezTo>
                <a:cubicBezTo>
                  <a:pt x="6919359" y="6641389"/>
                  <a:pt x="6907684" y="6642327"/>
                  <a:pt x="6897456" y="6642556"/>
                </a:cubicBezTo>
                <a:cubicBezTo>
                  <a:pt x="6771266" y="6645392"/>
                  <a:pt x="6644873" y="6645612"/>
                  <a:pt x="6518581" y="6647140"/>
                </a:cubicBezTo>
                <a:cubicBezTo>
                  <a:pt x="6503041" y="6636141"/>
                  <a:pt x="6489586" y="6627850"/>
                  <a:pt x="6479723" y="6615052"/>
                </a:cubicBezTo>
                <a:cubicBezTo>
                  <a:pt x="6461788" y="6591780"/>
                  <a:pt x="6467474" y="6583463"/>
                  <a:pt x="6440864" y="6564629"/>
                </a:cubicBezTo>
                <a:cubicBezTo>
                  <a:pt x="6417144" y="6547841"/>
                  <a:pt x="6400949" y="6541212"/>
                  <a:pt x="6372861" y="6527958"/>
                </a:cubicBezTo>
                <a:cubicBezTo>
                  <a:pt x="6351551" y="6527015"/>
                  <a:pt x="6051123" y="6517980"/>
                  <a:pt x="5955128" y="6505038"/>
                </a:cubicBezTo>
                <a:cubicBezTo>
                  <a:pt x="5943901" y="6503525"/>
                  <a:pt x="5934239" y="6499766"/>
                  <a:pt x="5925983" y="6495870"/>
                </a:cubicBezTo>
                <a:cubicBezTo>
                  <a:pt x="5900760" y="6483969"/>
                  <a:pt x="5892800" y="6473723"/>
                  <a:pt x="5877410" y="6459199"/>
                </a:cubicBezTo>
                <a:cubicBezTo>
                  <a:pt x="5808873" y="6394520"/>
                  <a:pt x="5846310" y="6448376"/>
                  <a:pt x="5789977" y="6427112"/>
                </a:cubicBezTo>
                <a:cubicBezTo>
                  <a:pt x="5780860" y="6423670"/>
                  <a:pt x="5777025" y="6417944"/>
                  <a:pt x="5770548" y="6413359"/>
                </a:cubicBezTo>
                <a:cubicBezTo>
                  <a:pt x="5712466" y="6402397"/>
                  <a:pt x="5738519" y="6406794"/>
                  <a:pt x="5692830" y="6399608"/>
                </a:cubicBezTo>
                <a:cubicBezTo>
                  <a:pt x="5670678" y="6396123"/>
                  <a:pt x="5652615" y="6388249"/>
                  <a:pt x="5634542" y="6381272"/>
                </a:cubicBezTo>
                <a:cubicBezTo>
                  <a:pt x="5616820" y="6374430"/>
                  <a:pt x="5607015" y="6362609"/>
                  <a:pt x="5585968" y="6358352"/>
                </a:cubicBezTo>
                <a:cubicBezTo>
                  <a:pt x="5550803" y="6351241"/>
                  <a:pt x="5532188" y="6349075"/>
                  <a:pt x="5517099" y="6350343"/>
                </a:cubicBezTo>
                <a:cubicBezTo>
                  <a:pt x="5502010" y="6351611"/>
                  <a:pt x="5490448" y="6356313"/>
                  <a:pt x="5469391" y="6362936"/>
                </a:cubicBezTo>
                <a:cubicBezTo>
                  <a:pt x="5386531" y="6370756"/>
                  <a:pt x="5454101" y="6363394"/>
                  <a:pt x="5362530" y="6376688"/>
                </a:cubicBezTo>
                <a:cubicBezTo>
                  <a:pt x="5339997" y="6379960"/>
                  <a:pt x="5309253" y="6377170"/>
                  <a:pt x="5294526" y="6385856"/>
                </a:cubicBezTo>
                <a:cubicBezTo>
                  <a:pt x="5278217" y="6395475"/>
                  <a:pt x="5288781" y="6410352"/>
                  <a:pt x="5284812" y="6422527"/>
                </a:cubicBezTo>
                <a:cubicBezTo>
                  <a:pt x="5282301" y="6430228"/>
                  <a:pt x="5278336" y="6437807"/>
                  <a:pt x="5275097" y="6445447"/>
                </a:cubicBezTo>
                <a:cubicBezTo>
                  <a:pt x="5268620" y="6451559"/>
                  <a:pt x="5264939" y="6458533"/>
                  <a:pt x="5255668" y="6463783"/>
                </a:cubicBezTo>
                <a:cubicBezTo>
                  <a:pt x="5206842" y="6491429"/>
                  <a:pt x="5240004" y="6453869"/>
                  <a:pt x="5216808" y="6486702"/>
                </a:cubicBezTo>
                <a:cubicBezTo>
                  <a:pt x="5207094" y="6489759"/>
                  <a:pt x="5196634" y="6492343"/>
                  <a:pt x="5187664" y="6495870"/>
                </a:cubicBezTo>
                <a:cubicBezTo>
                  <a:pt x="5160601" y="6506512"/>
                  <a:pt x="5150818" y="6514468"/>
                  <a:pt x="5129376" y="6527958"/>
                </a:cubicBezTo>
                <a:cubicBezTo>
                  <a:pt x="5080502" y="6543332"/>
                  <a:pt x="5089423" y="6539227"/>
                  <a:pt x="5032228" y="6569213"/>
                </a:cubicBezTo>
                <a:cubicBezTo>
                  <a:pt x="5024418" y="6573308"/>
                  <a:pt x="5019275" y="6578381"/>
                  <a:pt x="5012800" y="6582965"/>
                </a:cubicBezTo>
                <a:cubicBezTo>
                  <a:pt x="4906420" y="6588542"/>
                  <a:pt x="4854030" y="6592133"/>
                  <a:pt x="4731072" y="6592133"/>
                </a:cubicBezTo>
                <a:cubicBezTo>
                  <a:pt x="4698529" y="6592133"/>
                  <a:pt x="4666308" y="6589077"/>
                  <a:pt x="4633925" y="6587549"/>
                </a:cubicBezTo>
                <a:cubicBezTo>
                  <a:pt x="4624210" y="6592133"/>
                  <a:pt x="4613575" y="6596320"/>
                  <a:pt x="4604781" y="6601301"/>
                </a:cubicBezTo>
                <a:cubicBezTo>
                  <a:pt x="4583491" y="6613356"/>
                  <a:pt x="4555335" y="6642545"/>
                  <a:pt x="4546493" y="6651724"/>
                </a:cubicBezTo>
                <a:cubicBezTo>
                  <a:pt x="4542254" y="6656123"/>
                  <a:pt x="4546888" y="6664706"/>
                  <a:pt x="4536779" y="6665476"/>
                </a:cubicBezTo>
                <a:cubicBezTo>
                  <a:pt x="4440657" y="6672791"/>
                  <a:pt x="4342484" y="6671588"/>
                  <a:pt x="4245336" y="6674644"/>
                </a:cubicBezTo>
                <a:cubicBezTo>
                  <a:pt x="4199981" y="6653243"/>
                  <a:pt x="4234384" y="6667678"/>
                  <a:pt x="4187048" y="6651724"/>
                </a:cubicBezTo>
                <a:cubicBezTo>
                  <a:pt x="4173872" y="6647283"/>
                  <a:pt x="4162246" y="6641762"/>
                  <a:pt x="4148188" y="6637972"/>
                </a:cubicBezTo>
                <a:cubicBezTo>
                  <a:pt x="4139297" y="6635575"/>
                  <a:pt x="4128759" y="6634917"/>
                  <a:pt x="4119044" y="6633388"/>
                </a:cubicBezTo>
                <a:cubicBezTo>
                  <a:pt x="4041327" y="6628805"/>
                  <a:pt x="3963369" y="6625053"/>
                  <a:pt x="3885892" y="6619637"/>
                </a:cubicBezTo>
                <a:cubicBezTo>
                  <a:pt x="3862577" y="6618007"/>
                  <a:pt x="3838681" y="6611755"/>
                  <a:pt x="3827603" y="6601301"/>
                </a:cubicBezTo>
                <a:cubicBezTo>
                  <a:pt x="3820218" y="6594332"/>
                  <a:pt x="3823686" y="6585676"/>
                  <a:pt x="3817888" y="6578381"/>
                </a:cubicBezTo>
                <a:cubicBezTo>
                  <a:pt x="3814336" y="6573912"/>
                  <a:pt x="3770993" y="6547349"/>
                  <a:pt x="3769314" y="6546294"/>
                </a:cubicBezTo>
                <a:lnTo>
                  <a:pt x="3711026" y="6537126"/>
                </a:lnTo>
                <a:cubicBezTo>
                  <a:pt x="3697288" y="6534965"/>
                  <a:pt x="3698073" y="6524902"/>
                  <a:pt x="3691597" y="6518790"/>
                </a:cubicBezTo>
                <a:cubicBezTo>
                  <a:pt x="3678643" y="6506566"/>
                  <a:pt x="3677300" y="6489362"/>
                  <a:pt x="3652738" y="6482119"/>
                </a:cubicBezTo>
                <a:cubicBezTo>
                  <a:pt x="3639008" y="6478069"/>
                  <a:pt x="3626831" y="6491287"/>
                  <a:pt x="3613879" y="6495870"/>
                </a:cubicBezTo>
                <a:lnTo>
                  <a:pt x="3575020" y="6500454"/>
                </a:lnTo>
                <a:cubicBezTo>
                  <a:pt x="3533007" y="6505410"/>
                  <a:pt x="3530100" y="6547975"/>
                  <a:pt x="3526446" y="6560045"/>
                </a:cubicBezTo>
                <a:cubicBezTo>
                  <a:pt x="3519969" y="6564629"/>
                  <a:pt x="3513803" y="6569314"/>
                  <a:pt x="3507017" y="6573797"/>
                </a:cubicBezTo>
                <a:cubicBezTo>
                  <a:pt x="3497605" y="6580014"/>
                  <a:pt x="3485905" y="6585500"/>
                  <a:pt x="3477872" y="6592133"/>
                </a:cubicBezTo>
                <a:cubicBezTo>
                  <a:pt x="3472792" y="6596328"/>
                  <a:pt x="3471396" y="6601301"/>
                  <a:pt x="3468158" y="6605885"/>
                </a:cubicBezTo>
                <a:cubicBezTo>
                  <a:pt x="3452680" y="6607711"/>
                  <a:pt x="3416413" y="6615475"/>
                  <a:pt x="3400155" y="6605885"/>
                </a:cubicBezTo>
                <a:cubicBezTo>
                  <a:pt x="3391814" y="6600965"/>
                  <a:pt x="3393679" y="6593661"/>
                  <a:pt x="3390440" y="6587549"/>
                </a:cubicBezTo>
                <a:cubicBezTo>
                  <a:pt x="3334399" y="6580938"/>
                  <a:pt x="3313594" y="6567347"/>
                  <a:pt x="3283578" y="6592133"/>
                </a:cubicBezTo>
                <a:cubicBezTo>
                  <a:pt x="3276954" y="6597603"/>
                  <a:pt x="3277103" y="6604357"/>
                  <a:pt x="3273864" y="6610469"/>
                </a:cubicBezTo>
                <a:cubicBezTo>
                  <a:pt x="3267387" y="6615052"/>
                  <a:pt x="3260227" y="6619437"/>
                  <a:pt x="3254434" y="6624220"/>
                </a:cubicBezTo>
                <a:cubicBezTo>
                  <a:pt x="3247250" y="6630154"/>
                  <a:pt x="3247054" y="6638766"/>
                  <a:pt x="3235005" y="6642556"/>
                </a:cubicBezTo>
                <a:cubicBezTo>
                  <a:pt x="3215390" y="6648727"/>
                  <a:pt x="3189582" y="6648527"/>
                  <a:pt x="3167002" y="6651724"/>
                </a:cubicBezTo>
                <a:cubicBezTo>
                  <a:pt x="3157194" y="6653113"/>
                  <a:pt x="3147572" y="6654780"/>
                  <a:pt x="3137858" y="6656308"/>
                </a:cubicBezTo>
                <a:cubicBezTo>
                  <a:pt x="3092523" y="6657836"/>
                  <a:pt x="3047290" y="6661368"/>
                  <a:pt x="3001851" y="6660892"/>
                </a:cubicBezTo>
                <a:cubicBezTo>
                  <a:pt x="2901282" y="6659837"/>
                  <a:pt x="2801101" y="6654625"/>
                  <a:pt x="2700695" y="6651724"/>
                </a:cubicBezTo>
                <a:lnTo>
                  <a:pt x="2525830" y="6647140"/>
                </a:lnTo>
                <a:lnTo>
                  <a:pt x="2467541" y="6665476"/>
                </a:lnTo>
                <a:cubicBezTo>
                  <a:pt x="2444678" y="6672667"/>
                  <a:pt x="2429790" y="6684366"/>
                  <a:pt x="2409253" y="6692980"/>
                </a:cubicBezTo>
                <a:cubicBezTo>
                  <a:pt x="2376141" y="6706867"/>
                  <a:pt x="2375202" y="6699868"/>
                  <a:pt x="2331535" y="6711315"/>
                </a:cubicBezTo>
                <a:cubicBezTo>
                  <a:pt x="2317381" y="6715025"/>
                  <a:pt x="2305629" y="6720483"/>
                  <a:pt x="2292677" y="6725067"/>
                </a:cubicBezTo>
                <a:cubicBezTo>
                  <a:pt x="2224787" y="6731474"/>
                  <a:pt x="2260390" y="6728370"/>
                  <a:pt x="2185815" y="6734235"/>
                </a:cubicBezTo>
                <a:cubicBezTo>
                  <a:pt x="2162781" y="6736046"/>
                  <a:pt x="2149679" y="6749086"/>
                  <a:pt x="2127526" y="6752570"/>
                </a:cubicBezTo>
                <a:cubicBezTo>
                  <a:pt x="2090153" y="6758449"/>
                  <a:pt x="2049808" y="6758682"/>
                  <a:pt x="2010949" y="6761738"/>
                </a:cubicBezTo>
                <a:cubicBezTo>
                  <a:pt x="1939042" y="6744773"/>
                  <a:pt x="2002026" y="6762049"/>
                  <a:pt x="1942946" y="6738819"/>
                </a:cubicBezTo>
                <a:cubicBezTo>
                  <a:pt x="1920754" y="6730092"/>
                  <a:pt x="1912704" y="6727453"/>
                  <a:pt x="1911290" y="6727543"/>
                </a:cubicBezTo>
                <a:lnTo>
                  <a:pt x="1918762" y="6732214"/>
                </a:lnTo>
                <a:lnTo>
                  <a:pt x="1907746" y="6726883"/>
                </a:lnTo>
                <a:cubicBezTo>
                  <a:pt x="1900159" y="6723251"/>
                  <a:pt x="1889537" y="6718202"/>
                  <a:pt x="1874943" y="6711315"/>
                </a:cubicBezTo>
                <a:cubicBezTo>
                  <a:pt x="1577912" y="6702556"/>
                  <a:pt x="1816553" y="6715887"/>
                  <a:pt x="1661219" y="6697563"/>
                </a:cubicBezTo>
                <a:cubicBezTo>
                  <a:pt x="1577452" y="6687682"/>
                  <a:pt x="1627595" y="6700739"/>
                  <a:pt x="1573787" y="6683812"/>
                </a:cubicBezTo>
                <a:cubicBezTo>
                  <a:pt x="1573787" y="6683812"/>
                  <a:pt x="1533060" y="6679616"/>
                  <a:pt x="1515499" y="6674644"/>
                </a:cubicBezTo>
                <a:cubicBezTo>
                  <a:pt x="1499791" y="6670196"/>
                  <a:pt x="1489592" y="6662420"/>
                  <a:pt x="1476639" y="6656308"/>
                </a:cubicBezTo>
                <a:lnTo>
                  <a:pt x="1428066" y="6647140"/>
                </a:lnTo>
                <a:cubicBezTo>
                  <a:pt x="1409051" y="6643551"/>
                  <a:pt x="1388892" y="6641441"/>
                  <a:pt x="1369777" y="6637972"/>
                </a:cubicBezTo>
                <a:cubicBezTo>
                  <a:pt x="1339333" y="6632447"/>
                  <a:pt x="1305666" y="6616334"/>
                  <a:pt x="1272630" y="6628805"/>
                </a:cubicBezTo>
                <a:cubicBezTo>
                  <a:pt x="1263514" y="6632246"/>
                  <a:pt x="1259678" y="6637973"/>
                  <a:pt x="1253201" y="6642556"/>
                </a:cubicBezTo>
                <a:cubicBezTo>
                  <a:pt x="1203012" y="6658343"/>
                  <a:pt x="1233026" y="6648197"/>
                  <a:pt x="1165769" y="6674644"/>
                </a:cubicBezTo>
                <a:cubicBezTo>
                  <a:pt x="1134105" y="6687094"/>
                  <a:pt x="1109629" y="6703243"/>
                  <a:pt x="1078335" y="6715899"/>
                </a:cubicBezTo>
                <a:cubicBezTo>
                  <a:pt x="943898" y="6770272"/>
                  <a:pt x="1121762" y="6688167"/>
                  <a:pt x="971473" y="6738819"/>
                </a:cubicBezTo>
                <a:cubicBezTo>
                  <a:pt x="963140" y="6741627"/>
                  <a:pt x="971834" y="6751706"/>
                  <a:pt x="961759" y="6752570"/>
                </a:cubicBezTo>
                <a:cubicBezTo>
                  <a:pt x="894777" y="6758317"/>
                  <a:pt x="825753" y="6755627"/>
                  <a:pt x="757749" y="6757155"/>
                </a:cubicBezTo>
                <a:cubicBezTo>
                  <a:pt x="738320" y="6755627"/>
                  <a:pt x="716680" y="6757084"/>
                  <a:pt x="699461" y="6752570"/>
                </a:cubicBezTo>
                <a:cubicBezTo>
                  <a:pt x="685307" y="6748860"/>
                  <a:pt x="686310" y="6735427"/>
                  <a:pt x="670317" y="6734235"/>
                </a:cubicBezTo>
                <a:cubicBezTo>
                  <a:pt x="558183" y="6725880"/>
                  <a:pt x="443640" y="6728123"/>
                  <a:pt x="330301" y="6725067"/>
                </a:cubicBezTo>
                <a:lnTo>
                  <a:pt x="301157" y="6729651"/>
                </a:lnTo>
                <a:cubicBezTo>
                  <a:pt x="231792" y="6740561"/>
                  <a:pt x="254231" y="6730778"/>
                  <a:pt x="223439" y="6752570"/>
                </a:cubicBezTo>
                <a:cubicBezTo>
                  <a:pt x="212966" y="6753559"/>
                  <a:pt x="153570" y="6756140"/>
                  <a:pt x="145723" y="6766322"/>
                </a:cubicBezTo>
                <a:cubicBezTo>
                  <a:pt x="135701" y="6779326"/>
                  <a:pt x="151864" y="6795939"/>
                  <a:pt x="136007" y="6807578"/>
                </a:cubicBezTo>
                <a:cubicBezTo>
                  <a:pt x="119488" y="6819703"/>
                  <a:pt x="84195" y="6822858"/>
                  <a:pt x="58289" y="6830498"/>
                </a:cubicBezTo>
                <a:lnTo>
                  <a:pt x="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6D786-1946-41E0-B23F-B0F3DD770B93}"/>
              </a:ext>
            </a:extLst>
          </p:cNvPr>
          <p:cNvSpPr/>
          <p:nvPr/>
        </p:nvSpPr>
        <p:spPr>
          <a:xfrm>
            <a:off x="5218922" y="3409577"/>
            <a:ext cx="3788228" cy="119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8365B-7C89-4FDA-BA44-E9075D54F471}"/>
              </a:ext>
            </a:extLst>
          </p:cNvPr>
          <p:cNvSpPr txBox="1"/>
          <p:nvPr/>
        </p:nvSpPr>
        <p:spPr>
          <a:xfrm>
            <a:off x="7831492" y="3754810"/>
            <a:ext cx="1259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06F3-8057-4F43-8CDE-4708C0FE23C5}"/>
              </a:ext>
            </a:extLst>
          </p:cNvPr>
          <p:cNvSpPr txBox="1"/>
          <p:nvPr/>
        </p:nvSpPr>
        <p:spPr>
          <a:xfrm>
            <a:off x="9007150" y="3075712"/>
            <a:ext cx="23326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7F2B4-2071-46DD-BD6D-F7FA9D232F06}"/>
              </a:ext>
            </a:extLst>
          </p:cNvPr>
          <p:cNvSpPr/>
          <p:nvPr/>
        </p:nvSpPr>
        <p:spPr>
          <a:xfrm>
            <a:off x="5251269" y="3431487"/>
            <a:ext cx="2026610" cy="109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02">
        <p159:morph option="byObject"/>
      </p:transition>
    </mc:Choice>
    <mc:Fallback>
      <p:transition advTm="902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8</Paragraphs>
  <Slides>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4</cp:revision>
  <dcterms:created xsi:type="dcterms:W3CDTF">2020-05-13T03:39:21Z</dcterms:created>
  <dcterms:modified xsi:type="dcterms:W3CDTF">2020-05-13T04:27:00Z</dcterms:modified>
</cp:coreProperties>
</file>