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6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BFF"/>
    <a:srgbClr val="87AC00"/>
    <a:srgbClr val="AEDE00"/>
    <a:srgbClr val="E8FF93"/>
    <a:srgbClr val="DDF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53DC-F062-4216-9547-89ED84CD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2AF9-DD5D-4CD2-9548-BBFE7788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D834-EAF1-4D7E-9FA0-057579B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BF31-8D5C-4B71-99EE-AED66A6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8256-7F97-4941-B983-E32EECA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22C-2971-49A5-9EFE-0B2E5F6D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7BB4-CAC7-4E82-A188-B0A59A84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87A-DCA1-4EAA-82C7-BD945FE4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B6CC-0A71-4FE9-B2FE-CC7F40DB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95FD-AA3F-46CF-B36C-C77C4CAC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56CEE-EE15-443F-AF97-AB4BBFC0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B107-0A29-409D-8836-1ED2C6B6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DE6A-49EB-43EC-9137-9F4E93E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0D94-A14E-48C1-9419-173AA825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04F4-4092-408C-AE47-E9E7D779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97C6-63BB-4DC5-A30B-1F83CA0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DFD2-02B9-4711-83DC-B575F864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525D-58A2-4D1A-894C-7CCD8D83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6561-74A1-4EA0-B001-F8B4376D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D465-72AF-4B7D-8A24-3C2827F8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3BD9-461A-4C07-918E-4B240F7C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A677-016D-4B05-A15A-4BFEF8D3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BE31-5DE7-4E31-AC78-CA3AB21A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EA50-48EA-4021-9D78-096F28A7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EE5B-AB9C-48CA-B341-D7C0DF4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2623-3DF6-4AA8-8AED-BBA090C8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2C22-003A-47E6-84C1-0CAF4E54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867C-C2B7-4078-ACE1-C8843B95E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C1FB-0C30-4907-AEC2-F8AE6297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5AEC-9868-407B-9422-101762D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9958-FFC3-4CC8-B6AB-F749D9A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D69-F959-4478-8072-176E127C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0987F-D004-4FBE-ADF0-7D7363A7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7AF44-40F4-41F3-8C9D-2559FBEE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DDE45-4305-44B6-ADDE-FA650B79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44B79-63EA-4CC0-B8F4-0AF23D8B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34E78-E62A-4B80-8219-9981A758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C989-6AC3-4AC4-A3C6-B2D09B9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54E2C-9C36-4CC8-B2F6-9996F1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D592-44A9-41E3-8F9D-84AA237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B6C2B-BD0C-40DB-A1F4-73625634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2CE68-2ABA-48DB-8888-539C1D8B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334F2-213F-46AA-92ED-04328DF0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B8C77-E108-4DF2-9D94-B07D166D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D65B4-831F-4A2A-96E5-56175FF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76FA-555C-4608-9659-16FD6F92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26B-28BF-445C-BB1B-CBCBFFE7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CFE2-5812-45E3-9DB5-2853763C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E6D79-30B4-4514-B541-DA5794E5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8BEF-C135-4B0B-BFC5-8C33E65B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DD84-A399-4B93-B066-38013607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4DDF2-807C-4FA2-9362-32B5F6AA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BACF-3CD3-4241-9DF6-AF2E0492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04AC1-C85F-49DA-9E80-0B145A7D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5FE6-B46E-44DD-91C3-5B5FBDB5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E20A-82F5-47C8-87F9-91EA4EC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74A8-F3CD-4D73-97A7-304FD143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0588-41CC-476F-9AC5-724EF47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4A587-B62C-4C44-9829-E6EBDD64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E20B-5656-4B03-A6E4-A7FDAA7A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1FA1-38B4-4CE1-8ADB-73C588F7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DF68-B117-477C-99E2-63DA75A21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FB3C-C291-41E1-8614-10D8E5D9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WE'VE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BUILT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CHATBOT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THAT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HELPS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STUDENTS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IN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FIGHT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BACK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AGAINST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MISBEHAVIOR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DONE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WITH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THEM,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REPLY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BULLYING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CASE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NON-VIOLENTLY.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WE'VE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BUILT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CHATBOT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THAT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HELPS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STUDENTS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IN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FIGHT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BACK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AGAINST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MISBEHAVIOR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DONE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WITH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THEM,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REPLY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BULLYING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CASE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NON-VIOLENTLY.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WE'VE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BUILT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A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THAT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HELPS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STUDENTS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FIGHT BACK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AGAINST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MISBEHAVIOR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DONE WITH THEM, AND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REPLY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AND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RESOLVE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THE BULLYING CASE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NON-VIOLENTLY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16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78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WE'VE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BUILT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A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THAT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HELPS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STUDENTS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FIGHT BACK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AGAINST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MISBEHAVIOR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DONE WITH THEM, AND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REPLY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AND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RESOLVE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THE BULLYING CASE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NON-VIOLENTLY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16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85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71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391723" y="-9726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859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7BFDF6-FF83-455A-B285-009173DD2361}"/>
              </a:ext>
            </a:extLst>
          </p:cNvPr>
          <p:cNvGrpSpPr>
            <a:grpSpLocks noChangeAspect="1"/>
          </p:cNvGrpSpPr>
          <p:nvPr/>
        </p:nvGrpSpPr>
        <p:grpSpPr>
          <a:xfrm rot="2831879" flipH="1">
            <a:off x="4114803" y="681134"/>
            <a:ext cx="3657600" cy="3657600"/>
            <a:chOff x="4142795" y="410547"/>
            <a:chExt cx="3512976" cy="351297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278D7F-C3EB-4F29-A26B-D87EF87FB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348F74A-DBA8-42D4-856F-94E5D5A70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FC32F5-0722-4F6E-8820-D2E9B951D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2301E3-16AD-49F6-A453-E1017F5F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80E9CB-A423-41C4-8B08-C57C26F95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5037DB-1F68-44DD-B834-F2C3275E2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28B8DC-0873-4BC1-AD12-52A9793E9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27A032-0B71-42E6-BEB0-A2FC2CCCF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10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186</Words>
  <Application>Microsoft Office PowerPoint</Application>
  <PresentationFormat>Widescreen</PresentationFormat>
  <Paragraphs>18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6</cp:revision>
  <dcterms:created xsi:type="dcterms:W3CDTF">2020-05-13T10:23:29Z</dcterms:created>
  <dcterms:modified xsi:type="dcterms:W3CDTF">2020-05-14T07:02:09Z</dcterms:modified>
</cp:coreProperties>
</file>