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EA73-57BD-4C09-A9F3-09141BD5E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6D895-6937-4A03-934C-697814B66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DB140-BB77-4879-844F-6774ED12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138A-D672-4960-9F38-8DC4D0EAE54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D6CBB-B2C7-450F-BA48-66617D19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38526-963C-4F68-819B-32F6EB47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3B97-1095-45A0-9F0C-BDC0D88B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4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B995-1B81-4126-90BB-5708D2A5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2CB38-5189-4C09-B150-142C115F8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9203B-3AC1-4141-8FDD-352F63A5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138A-D672-4960-9F38-8DC4D0EAE54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CDFA-B4E3-477E-8F0B-EC0BC5B4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CDA52-3B0C-4DE4-8202-F8AC890F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3B97-1095-45A0-9F0C-BDC0D88B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BAE15-F79D-441C-9B6C-A320B581A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8F240-747B-4386-91C8-C538B44A6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1BE97-CA4F-4184-99EC-A31DC811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138A-D672-4960-9F38-8DC4D0EAE54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0C689-97C9-4871-BD1F-43E63089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56432-83A0-4592-B8DD-17BED18E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3B97-1095-45A0-9F0C-BDC0D88B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6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ED84-3CC7-4A8F-8EEE-9E8A1F40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4E0E6-2602-46E6-8D3D-C17AE5F68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62A19-0E4F-4ABD-94A5-83A48A9D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138A-D672-4960-9F38-8DC4D0EAE54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75B5B-58F8-4606-A01A-92EF70F9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FE18B-BDA0-4B68-9660-CAA1C2DF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3B97-1095-45A0-9F0C-BDC0D88B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8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63E7-3026-4404-8010-34E2D173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FD63B-878C-4C90-A652-9E02C396A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25A18-2830-407C-BE06-AC3674D8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138A-D672-4960-9F38-8DC4D0EAE54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7A3A7-09A9-43AD-B940-6C1E2E86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B24C9-A2D8-4097-97DE-507A0D92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3B97-1095-45A0-9F0C-BDC0D88B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6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B883-D7C9-46C7-B11A-5D739B93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B4A85-61FD-4C9B-8B10-A587139BB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4E7F-7810-490C-ABFC-BD8C500B8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4E077-620E-4C93-BC71-EA556739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138A-D672-4960-9F38-8DC4D0EAE54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79A20-0473-4C2B-9A65-058016D8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C2247-A2C7-465D-8300-189861C8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3B97-1095-45A0-9F0C-BDC0D88B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3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3E79-1ACF-4B37-8387-72FBB032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A95E3-4DF6-484E-BD57-73DE099D2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35B5F-E902-41D4-830A-409C81E6F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B91F2-93C9-4B8B-8587-30289E0BE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FB288-962D-4339-A64E-1D12005FD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3A42C-3D99-4ABC-94D3-E9A899EC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138A-D672-4960-9F38-8DC4D0EAE54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CEE277-0F3D-45B5-93B6-08102028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73727-82A9-42B2-AA53-04F24387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3B97-1095-45A0-9F0C-BDC0D88B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9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F18-E311-47CC-AF0A-49AA929E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72A96-5A87-4528-896D-BD00EDC9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138A-D672-4960-9F38-8DC4D0EAE54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968AA-9D01-471F-8CC9-C1490446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F1D22-F555-42E3-B109-6B8A0EA0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3B97-1095-45A0-9F0C-BDC0D88B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2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93B49-7297-44D3-8B9E-687D7862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138A-D672-4960-9F38-8DC4D0EAE54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E6EB7-103F-454F-A50B-5844824F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FCE70-BC38-4535-A551-15CCEC70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3B97-1095-45A0-9F0C-BDC0D88B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9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DD8E-7A66-44EF-A4EA-5ABE5FB93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61D16-7613-4727-912C-D8B998C14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47645-1D45-40D1-9EDE-29E4558F1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3DBA4-FB7F-4795-8571-2A846738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138A-D672-4960-9F38-8DC4D0EAE54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179E9-A982-4F1B-B33A-2B638036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9A303-2076-40A1-B2BF-F203D59C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3B97-1095-45A0-9F0C-BDC0D88B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3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848B-3095-4DD7-829F-FE1391CC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6C6E8-7981-4F06-913E-38FDCF4D2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AC99B-B50A-494B-87BC-FFB64C135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0F1AB-C8C0-4297-888D-6882F623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138A-D672-4960-9F38-8DC4D0EAE54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A1A47-2FA1-4D63-8EA0-18E3B68F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CC69D-3CB6-4898-9255-9A1963D9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3B97-1095-45A0-9F0C-BDC0D88B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5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49583-F4B7-468F-B310-49CAA323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07CA7-2513-4705-8F8E-CD121E44E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B366E-2150-41C7-BD6B-9376EA8EB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4138A-D672-4960-9F38-8DC4D0EAE54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8E24C-30A2-44A8-A926-F3DBC02CA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79569-8F12-46EF-8318-778DDAEC7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3B97-1095-45A0-9F0C-BDC0D88B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C962AE36-4737-477A-98E7-0411FDDB256C}"/>
              </a:ext>
            </a:extLst>
          </p:cNvPr>
          <p:cNvSpPr/>
          <p:nvPr/>
        </p:nvSpPr>
        <p:spPr>
          <a:xfrm>
            <a:off x="5169157" y="5573485"/>
            <a:ext cx="926842" cy="92684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43E90A-EB0E-4BD5-8A9F-09F0C750D1C9}"/>
              </a:ext>
            </a:extLst>
          </p:cNvPr>
          <p:cNvSpPr/>
          <p:nvPr/>
        </p:nvSpPr>
        <p:spPr>
          <a:xfrm>
            <a:off x="7494206" y="444758"/>
            <a:ext cx="926842" cy="92684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BFAB2E-3804-4954-94E9-03B5118319EC}"/>
              </a:ext>
            </a:extLst>
          </p:cNvPr>
          <p:cNvSpPr/>
          <p:nvPr/>
        </p:nvSpPr>
        <p:spPr>
          <a:xfrm>
            <a:off x="7272776" y="2397967"/>
            <a:ext cx="4592653" cy="45926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455E56-E1C2-4293-9238-35B778A7DBBF}"/>
              </a:ext>
            </a:extLst>
          </p:cNvPr>
          <p:cNvSpPr/>
          <p:nvPr/>
        </p:nvSpPr>
        <p:spPr>
          <a:xfrm>
            <a:off x="11059886" y="-239486"/>
            <a:ext cx="1611086" cy="16110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D01F35-3651-4F31-A95C-BF8B6C7F5187}"/>
              </a:ext>
            </a:extLst>
          </p:cNvPr>
          <p:cNvSpPr/>
          <p:nvPr/>
        </p:nvSpPr>
        <p:spPr>
          <a:xfrm>
            <a:off x="-1094452" y="-839756"/>
            <a:ext cx="6876662" cy="68766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064BF-B469-4EA4-8401-3DD6F6B64581}"/>
              </a:ext>
            </a:extLst>
          </p:cNvPr>
          <p:cNvSpPr txBox="1"/>
          <p:nvPr/>
        </p:nvSpPr>
        <p:spPr>
          <a:xfrm>
            <a:off x="3431332" y="1478466"/>
            <a:ext cx="5329335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6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COUNTER</a:t>
            </a:r>
            <a:r>
              <a:rPr lang="en-US" sz="8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3800" b="1" dirty="0">
                <a:solidFill>
                  <a:srgbClr val="5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BULLY</a:t>
            </a:r>
            <a:r>
              <a:rPr lang="en-US" sz="8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8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CHAT-BOT</a:t>
            </a:r>
          </a:p>
        </p:txBody>
      </p:sp>
    </p:spTree>
    <p:extLst>
      <p:ext uri="{BB962C8B-B14F-4D97-AF65-F5344CB8AC3E}">
        <p14:creationId xmlns:p14="http://schemas.microsoft.com/office/powerpoint/2010/main" val="68173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0091 -0.0007 C 0.00248 -0.00116 0.00417 0.00231 0.00547 0.00764 C 0.00547 0.01296 0.0043 0.01412 0.00053 0.01852 C -0.00351 0.01504 -0.00429 0.01203 -0.00507 0.00903 C -0.00585 0.00578 -0.00403 -0.00047 -0.00091 -0.0007 Z " pathEditMode="fixed" rAng="0" ptsTypes="AAAAA">
                                      <p:cBhvr>
                                        <p:cTn id="11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94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91 -0.0007 C 0.00248 -0.00116 0.00417 0.00231 0.00547 0.00764 C 0.00547 0.01296 0.0043 0.01412 0.00053 0.01852 C -0.00351 0.01504 -0.00429 0.01203 -0.00507 0.00903 C -0.00585 0.00578 -0.00403 -0.00047 -0.00091 -0.0007 Z " pathEditMode="fixed" rAng="0" ptsTypes="AAAAA">
                                      <p:cBhvr>
                                        <p:cTn id="15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94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path" presetSubtype="0" repeatCount="indefinite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0.00091 -0.0007 C 0.00248 -0.00116 0.00417 0.00231 0.00547 0.00764 C 0.00547 0.01296 0.0043 0.01412 0.00053 0.01852 C -0.00351 0.01504 -0.00429 0.01203 -0.00507 0.00903 C -0.00585 0.00578 -0.00403 -0.00047 -0.00091 -0.0007 Z " pathEditMode="fixed" rAng="0" ptsTypes="AAAAA">
                                      <p:cBhvr>
                                        <p:cTn id="1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94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0007 C 0.00248 -0.00116 0.00417 0.00231 0.00547 0.00764 C 0.00547 0.01296 0.0043 0.01412 0.00053 0.01852 C -0.00351 0.01504 -0.00429 0.01203 -0.00507 0.00903 C -0.00585 0.00578 -0.00403 -0.00047 -0.00091 -0.0007 Z " pathEditMode="fixed" rAng="0" ptsTypes="AAAAA">
                                      <p:cBhvr>
                                        <p:cTn id="23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94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path" presetSubtype="0" repeatCount="indefinite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91 -0.0007 C 0.00248 -0.00116 0.00417 0.00231 0.00547 0.00764 C 0.00547 0.01296 0.0043 0.01412 0.00053 0.01852 C -0.00351 0.01504 -0.00429 0.01203 -0.00507 0.00903 C -0.00585 0.00578 -0.00403 -0.00047 -0.00091 -0.0007 Z " pathEditMode="fixed" rAng="0" ptsTypes="AAAAA">
                                      <p:cBhvr>
                                        <p:cTn id="2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8" grpId="0" animBg="1"/>
      <p:bldP spid="8" grpId="1" animBg="1"/>
      <p:bldP spid="7" grpId="0" animBg="1"/>
      <p:bldP spid="7" grpId="1" animBg="1"/>
      <p:bldP spid="6" grpId="0" animBg="1"/>
      <p:bldP spid="6" grpId="1" animBg="1"/>
      <p:bldP spid="5" grpId="0" animBg="1"/>
      <p:bldP spid="5" grpId="1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zgif-7-8ec993b6f53f">
            <a:hlinkClick r:id="" action="ppaction://media"/>
            <a:extLst>
              <a:ext uri="{FF2B5EF4-FFF2-40B4-BE49-F238E27FC236}">
                <a16:creationId xmlns:a16="http://schemas.microsoft.com/office/drawing/2014/main" id="{5F8DF407-AC0E-447E-A8F0-BDB183464D4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lum contrast="25000"/>
          </a:blip>
          <a:stretch>
            <a:fillRect/>
          </a:stretch>
        </p:blipFill>
        <p:spPr>
          <a:xfrm>
            <a:off x="4924174" y="833377"/>
            <a:ext cx="5167873" cy="9302171"/>
          </a:xfrm>
          <a:prstGeom prst="rect">
            <a:avLst/>
          </a:prstGeom>
          <a:effectLst>
            <a:outerShdw blurRad="1270000" dir="6900000" sx="112000" sy="112000" algn="tl" rotWithShape="0">
              <a:prstClr val="black">
                <a:alpha val="20000"/>
              </a:prstClr>
            </a:outerShdw>
          </a:effectLst>
          <a:scene3d>
            <a:camera prst="orthographicFront">
              <a:rot lat="20400000" lon="19200000" rev="3000000"/>
            </a:camera>
            <a:lightRig rig="balanced" dir="t"/>
          </a:scene3d>
          <a:sp3d z="641350"/>
        </p:spPr>
      </p:pic>
    </p:spTree>
    <p:extLst>
      <p:ext uri="{BB962C8B-B14F-4D97-AF65-F5344CB8AC3E}">
        <p14:creationId xmlns:p14="http://schemas.microsoft.com/office/powerpoint/2010/main" val="320205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5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-0.26185 -0.44769 " pathEditMode="relative" rAng="0" ptsTypes="AA">
                                      <p:cBhvr>
                                        <p:cTn id="8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99" y="-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zgif-7-8ec993b6f53f">
            <a:hlinkClick r:id="" action="ppaction://media"/>
            <a:extLst>
              <a:ext uri="{FF2B5EF4-FFF2-40B4-BE49-F238E27FC236}">
                <a16:creationId xmlns:a16="http://schemas.microsoft.com/office/drawing/2014/main" id="{5F8DF407-AC0E-447E-A8F0-BDB183464D4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lum bright="-25000" contrast="25000"/>
          </a:blip>
          <a:stretch>
            <a:fillRect/>
          </a:stretch>
        </p:blipFill>
        <p:spPr>
          <a:xfrm>
            <a:off x="4220308" y="281354"/>
            <a:ext cx="3203330" cy="5765994"/>
          </a:xfrm>
          <a:prstGeom prst="rect">
            <a:avLst/>
          </a:prstGeom>
          <a:effectLst>
            <a:outerShdw blurRad="1270000" dir="6900000" sx="112000" sy="112000" algn="tl" rotWithShape="0">
              <a:prstClr val="black">
                <a:alpha val="20000"/>
              </a:prstClr>
            </a:outerShdw>
          </a:effectLst>
          <a:scene3d>
            <a:camera prst="orthographicFront">
              <a:rot lat="1200000" lon="600000" rev="19800000"/>
            </a:camera>
            <a:lightRig rig="balanced" dir="t"/>
          </a:scene3d>
          <a:sp3d z="641350"/>
        </p:spPr>
      </p:pic>
    </p:spTree>
    <p:extLst>
      <p:ext uri="{BB962C8B-B14F-4D97-AF65-F5344CB8AC3E}">
        <p14:creationId xmlns:p14="http://schemas.microsoft.com/office/powerpoint/2010/main" val="3002837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59259E-6 L 0.08985 0.01389 " pathEditMode="relative" rAng="0" ptsTypes="AA">
                                      <p:cBhvr>
                                        <p:cTn id="8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zgif-7-8ec993b6f53f">
            <a:hlinkClick r:id="" action="ppaction://media"/>
            <a:extLst>
              <a:ext uri="{FF2B5EF4-FFF2-40B4-BE49-F238E27FC236}">
                <a16:creationId xmlns:a16="http://schemas.microsoft.com/office/drawing/2014/main" id="{5F8DF407-AC0E-447E-A8F0-BDB183464D4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lum bright="-25000" contrast="25000"/>
          </a:blip>
          <a:stretch>
            <a:fillRect/>
          </a:stretch>
        </p:blipFill>
        <p:spPr>
          <a:xfrm>
            <a:off x="1119021" y="-8451007"/>
            <a:ext cx="8323384" cy="14982091"/>
          </a:xfrm>
          <a:prstGeom prst="rect">
            <a:avLst/>
          </a:prstGeom>
          <a:effectLst>
            <a:outerShdw blurRad="1270000" dir="6900000" sx="112000" sy="112000" algn="tl" rotWithShape="0">
              <a:prstClr val="black">
                <a:alpha val="20000"/>
              </a:prstClr>
            </a:outerShdw>
          </a:effectLst>
          <a:scene3d>
            <a:camera prst="orthographicFront">
              <a:rot lat="600000" lon="600000" rev="0"/>
            </a:camera>
            <a:lightRig rig="balanced" dir="t"/>
          </a:scene3d>
          <a:sp3d z="641350"/>
        </p:spPr>
      </p:pic>
    </p:spTree>
    <p:extLst>
      <p:ext uri="{BB962C8B-B14F-4D97-AF65-F5344CB8AC3E}">
        <p14:creationId xmlns:p14="http://schemas.microsoft.com/office/powerpoint/2010/main" val="2273225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0.08985 0.01388 " pathEditMode="relative" rAng="0" ptsTypes="AA">
                                      <p:cBhvr>
                                        <p:cTn id="8" dur="2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</Words>
  <Application>Microsoft Office PowerPoint</Application>
  <PresentationFormat>Widescreen</PresentationFormat>
  <Paragraphs>1</Paragraphs>
  <Slides>4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Ishan Jindal</dc:creator>
  <cp:lastModifiedBy>Ishan Jindal</cp:lastModifiedBy>
  <cp:revision>7</cp:revision>
  <dcterms:created xsi:type="dcterms:W3CDTF">2020-05-14T07:02:24Z</dcterms:created>
  <dcterms:modified xsi:type="dcterms:W3CDTF">2020-05-14T09:36:24Z</dcterms:modified>
</cp:coreProperties>
</file>