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A00"/>
    <a:srgbClr val="B2FF7D"/>
    <a:srgbClr val="D2FFB3"/>
    <a:srgbClr val="96FF4F"/>
    <a:srgbClr val="AB7DFF"/>
    <a:srgbClr val="7021FF"/>
    <a:srgbClr val="7DA8FF"/>
    <a:srgbClr val="008A87"/>
    <a:srgbClr val="00DBD6"/>
    <a:srgbClr val="7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70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25E-2"/>
          <c:y val="3.8194444444444448E-2"/>
          <c:w val="0.92361111111111116"/>
          <c:h val="0.923611111111111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E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0-40B4-9A6B-43BA3E0DD364}"/>
              </c:ext>
            </c:extLst>
          </c:dPt>
          <c:dPt>
            <c:idx val="1"/>
            <c:bubble3D val="0"/>
            <c:spPr>
              <a:solidFill>
                <a:srgbClr val="FF717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30-40B4-9A6B-43BA3E0DD36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0-40B4-9A6B-43BA3E0DD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25E-2"/>
          <c:y val="3.8194444444444448E-2"/>
          <c:w val="0.92361111111111116"/>
          <c:h val="0.923611111111111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2FF7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9C-4E06-A54F-E39E6875F33B}"/>
              </c:ext>
            </c:extLst>
          </c:dPt>
          <c:dPt>
            <c:idx val="1"/>
            <c:bubble3D val="0"/>
            <c:spPr>
              <a:solidFill>
                <a:srgbClr val="317A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9C-4E06-A54F-E39E6875F33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9C-4E06-A54F-E39E6875F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2A5E-080B-4545-B2BD-714F7A5F7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E3FA9-2D52-4535-8963-215F2BEB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81B2-CA69-4F17-85F8-6C8E35D8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CE7A-24AA-4362-9174-3F18F0E9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90CA-4374-4057-95B2-8FD460E4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33D0-7BE1-47B0-BA4E-B981DBE0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72985-DE4A-4AB2-B96B-FFC2E32FE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9C3A-6D00-46DB-A086-40B058AC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3787-3B9E-4454-A1CA-28DF96C3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1C6F-F483-4A40-9683-9F9779AB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DBBB7-EEA5-4460-895A-9A8C01E2E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8328B-83A0-4422-9C59-AEEBF02A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54B8-31D4-4E70-8D10-BDF57F98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7D1A-07B3-4050-A00C-0038B40A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90F4-AE76-40C4-A58B-079FD92D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135E-4BD2-43D1-B9D3-7DCC7B03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A6AF-2B95-44C4-A286-F0A1CEEC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EE9C-E832-46EC-BB9F-72AED82D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9874-4800-4AEE-8932-6994AE07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F252-0885-4116-B008-4E5D38F1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C6A-A275-4B17-A0D9-A8B87FA1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88619-A6A4-4183-A8A9-A2B6693E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0453-56FB-42C6-A7AB-60561BDB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D91C-5F82-44DE-901B-23158A83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ABC3-A391-4B94-B38D-1323DB7D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5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A3B0-96E0-4F00-ACB9-D2E5EA8A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4C8E-2706-4417-9483-42A603678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95EA9-455A-4145-A622-966B54C98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4F38-0961-4F78-9BFA-7DD5F3A5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888A6-338E-4224-8475-CF3139EB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C7424-455F-445B-9891-7204C10A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E571-13FC-4327-805D-9E80D32B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D9F4-5717-4D9A-AFEE-11CC9064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F1D53-7C29-49D0-9C19-34623D8E0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BE351-C8F2-49DC-9611-46D7F5AA6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6BAA-D450-44AF-9358-E7B1A6598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124DE-A83B-4412-8AE0-A2B1D872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E30C2-0754-49A0-B888-31180C8C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22F90-BB0B-43BB-82CD-895B651C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666B-363F-43E9-ADB8-3E7B29DD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E5DF8-4E74-4EE8-BCBD-441F5125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F3EC8-5AD3-48A5-8DC0-5FBFB78B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A265D-2F4B-434C-AA4E-5F9E85A0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22209-6C70-41DE-A4CD-21F3B1B0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8CDA1-F898-480F-A96E-790E1CE3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44CF-9D39-441A-8407-BE5928BB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EA93-103E-4C57-938C-04233E96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44B1-ABDE-4E5B-8E5A-78CBAC38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DD2C2-54E3-4B97-B9CE-E5B5C0F9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7FA6-1286-45FD-954D-F020337A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60EDD-2F5B-40AB-9F12-D1A31E4A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B1CE7-1051-4F44-847F-A2FA7EA2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0F77-F040-416B-A7A1-5DF8DFE6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A7C38-627C-4DD6-9BD2-FDBD41B82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C1C22-4C09-4783-BF22-9352D4D44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D6F18-EBA2-4F53-8AEF-7E703CF1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FB2A8-0101-4C18-B018-9D666A1D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7D86B-6BAE-4875-86BF-D3B9DCB4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5DB4C-871A-4966-9D8D-A766AF83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C609D-B20C-41BB-8624-4575E24E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0E58-71D2-4729-9BFB-1CEEA09FE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5380-F0F9-469B-A1D1-72422E53E16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AF6E-EFD5-4A9A-A85A-0F7254A9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57C0-1E97-47C1-B4EE-9DAD24A8C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A5E48-5487-493D-A557-EFB57F18552A}"/>
              </a:ext>
            </a:extLst>
          </p:cNvPr>
          <p:cNvSpPr txBox="1"/>
          <p:nvPr/>
        </p:nvSpPr>
        <p:spPr>
          <a:xfrm>
            <a:off x="6938868" y="1012954"/>
            <a:ext cx="4049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tham Black" pitchFamily="2" charset="0"/>
                <a:cs typeface="Gotham Black" pitchFamily="2" charset="0"/>
              </a:rPr>
              <a:t>More than half of people under 25 have experienced bullying at some point.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A0140-B94D-4217-AA1A-FFF22B0CCAF3}"/>
              </a:ext>
            </a:extLst>
          </p:cNvPr>
          <p:cNvGrpSpPr/>
          <p:nvPr/>
        </p:nvGrpSpPr>
        <p:grpSpPr>
          <a:xfrm>
            <a:off x="2313991" y="1149954"/>
            <a:ext cx="914400" cy="4572000"/>
            <a:chOff x="1912776" y="1776548"/>
            <a:chExt cx="9144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F74F5E-2FBE-4F1B-8568-C707342A7050}"/>
                </a:ext>
              </a:extLst>
            </p:cNvPr>
            <p:cNvSpPr/>
            <p:nvPr/>
          </p:nvSpPr>
          <p:spPr>
            <a:xfrm>
              <a:off x="1912776" y="1776548"/>
              <a:ext cx="914400" cy="2926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ACED23-2743-4263-9A34-7C1572D12031}"/>
                </a:ext>
              </a:extLst>
            </p:cNvPr>
            <p:cNvSpPr/>
            <p:nvPr/>
          </p:nvSpPr>
          <p:spPr>
            <a:xfrm>
              <a:off x="1912776" y="4702628"/>
              <a:ext cx="914400" cy="164592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C709188-5DCD-43C8-920E-6081FE8DB9B6}"/>
              </a:ext>
            </a:extLst>
          </p:cNvPr>
          <p:cNvGrpSpPr/>
          <p:nvPr/>
        </p:nvGrpSpPr>
        <p:grpSpPr>
          <a:xfrm>
            <a:off x="3595395" y="1149954"/>
            <a:ext cx="914400" cy="4571999"/>
            <a:chOff x="1912776" y="1776548"/>
            <a:chExt cx="914400" cy="45719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6B9B1C-B612-4DA0-8245-4743A0691F34}"/>
                </a:ext>
              </a:extLst>
            </p:cNvPr>
            <p:cNvSpPr/>
            <p:nvPr/>
          </p:nvSpPr>
          <p:spPr>
            <a:xfrm>
              <a:off x="1912776" y="1776548"/>
              <a:ext cx="914400" cy="17373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006CD0-1109-45BF-9383-B9C71AB08C48}"/>
                </a:ext>
              </a:extLst>
            </p:cNvPr>
            <p:cNvSpPr/>
            <p:nvPr/>
          </p:nvSpPr>
          <p:spPr>
            <a:xfrm>
              <a:off x="1912776" y="3513907"/>
              <a:ext cx="914400" cy="283464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2087F1-F2A6-40E7-9898-1005B94B048D}"/>
              </a:ext>
            </a:extLst>
          </p:cNvPr>
          <p:cNvGrpSpPr/>
          <p:nvPr/>
        </p:nvGrpSpPr>
        <p:grpSpPr>
          <a:xfrm>
            <a:off x="4876799" y="1149954"/>
            <a:ext cx="914400" cy="4571999"/>
            <a:chOff x="1912776" y="1776548"/>
            <a:chExt cx="914400" cy="4571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127D38-F6B6-4BB5-B6D8-CBF26DE7738F}"/>
                </a:ext>
              </a:extLst>
            </p:cNvPr>
            <p:cNvSpPr/>
            <p:nvPr/>
          </p:nvSpPr>
          <p:spPr>
            <a:xfrm>
              <a:off x="1912776" y="1776548"/>
              <a:ext cx="914400" cy="2377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7AF70D-78C5-4727-8B7D-24F30AA2BA8B}"/>
                </a:ext>
              </a:extLst>
            </p:cNvPr>
            <p:cNvSpPr/>
            <p:nvPr/>
          </p:nvSpPr>
          <p:spPr>
            <a:xfrm>
              <a:off x="1912776" y="4153988"/>
              <a:ext cx="914400" cy="2194559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6B80DD-F657-482F-AC48-41571B5F5A45}"/>
              </a:ext>
            </a:extLst>
          </p:cNvPr>
          <p:cNvGrpSpPr/>
          <p:nvPr/>
        </p:nvGrpSpPr>
        <p:grpSpPr>
          <a:xfrm>
            <a:off x="1573141" y="1149954"/>
            <a:ext cx="280229" cy="4572000"/>
            <a:chOff x="1573141" y="1149954"/>
            <a:chExt cx="280229" cy="4572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2DAA19-F53B-4DEC-8156-46B06669A50F}"/>
                </a:ext>
              </a:extLst>
            </p:cNvPr>
            <p:cNvCxnSpPr/>
            <p:nvPr/>
          </p:nvCxnSpPr>
          <p:spPr>
            <a:xfrm>
              <a:off x="1847461" y="1149954"/>
              <a:ext cx="0" cy="457200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521586-2C3E-4539-99DC-27DD577F85B8}"/>
                </a:ext>
              </a:extLst>
            </p:cNvPr>
            <p:cNvCxnSpPr/>
            <p:nvPr/>
          </p:nvCxnSpPr>
          <p:spPr>
            <a:xfrm>
              <a:off x="1573141" y="3396588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AAD78-7125-44B8-9CCF-235F29C8BEAC}"/>
                </a:ext>
              </a:extLst>
            </p:cNvPr>
            <p:cNvCxnSpPr/>
            <p:nvPr/>
          </p:nvCxnSpPr>
          <p:spPr>
            <a:xfrm>
              <a:off x="1573141" y="2282647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883D73-D133-4EE5-8961-13DD4E79F313}"/>
                </a:ext>
              </a:extLst>
            </p:cNvPr>
            <p:cNvCxnSpPr/>
            <p:nvPr/>
          </p:nvCxnSpPr>
          <p:spPr>
            <a:xfrm>
              <a:off x="1579050" y="4568646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FD0A02-3ED9-45C6-B9A3-55906CD94D0E}"/>
                </a:ext>
              </a:extLst>
            </p:cNvPr>
            <p:cNvCxnSpPr/>
            <p:nvPr/>
          </p:nvCxnSpPr>
          <p:spPr>
            <a:xfrm>
              <a:off x="1573141" y="5708047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89A960-73EC-49EE-B6B7-1EDDE759C08D}"/>
                </a:ext>
              </a:extLst>
            </p:cNvPr>
            <p:cNvCxnSpPr/>
            <p:nvPr/>
          </p:nvCxnSpPr>
          <p:spPr>
            <a:xfrm>
              <a:off x="1573141" y="1149954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75F4FE9-BE6B-4F1F-AC7F-43D4EA7CE4CC}"/>
              </a:ext>
            </a:extLst>
          </p:cNvPr>
          <p:cNvSpPr txBox="1"/>
          <p:nvPr/>
        </p:nvSpPr>
        <p:spPr>
          <a:xfrm>
            <a:off x="955457" y="965288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100%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1366A7-9F46-49E5-9929-E942700D97AD}"/>
              </a:ext>
            </a:extLst>
          </p:cNvPr>
          <p:cNvSpPr txBox="1"/>
          <p:nvPr/>
        </p:nvSpPr>
        <p:spPr>
          <a:xfrm>
            <a:off x="955457" y="2088751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75%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E2F8D-D522-41D7-B24D-67482B3EF527}"/>
              </a:ext>
            </a:extLst>
          </p:cNvPr>
          <p:cNvSpPr txBox="1"/>
          <p:nvPr/>
        </p:nvSpPr>
        <p:spPr>
          <a:xfrm>
            <a:off x="955456" y="3212214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50%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EE21D-474D-4A6C-A0BD-700B8F3C6CBF}"/>
              </a:ext>
            </a:extLst>
          </p:cNvPr>
          <p:cNvSpPr txBox="1"/>
          <p:nvPr/>
        </p:nvSpPr>
        <p:spPr>
          <a:xfrm>
            <a:off x="962609" y="4415754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25%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37C496-2232-4DE7-BE4A-B98066364562}"/>
              </a:ext>
            </a:extLst>
          </p:cNvPr>
          <p:cNvSpPr txBox="1"/>
          <p:nvPr/>
        </p:nvSpPr>
        <p:spPr>
          <a:xfrm>
            <a:off x="960745" y="5523381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889D8-E8F6-4F12-B18C-3B9B2E828043}"/>
              </a:ext>
            </a:extLst>
          </p:cNvPr>
          <p:cNvSpPr txBox="1"/>
          <p:nvPr/>
        </p:nvSpPr>
        <p:spPr>
          <a:xfrm>
            <a:off x="2313991" y="5830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FB2B1-2A37-4F2F-A835-958DE685DC84}"/>
              </a:ext>
            </a:extLst>
          </p:cNvPr>
          <p:cNvSpPr txBox="1"/>
          <p:nvPr/>
        </p:nvSpPr>
        <p:spPr>
          <a:xfrm>
            <a:off x="3595394" y="58450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B559A5-AC20-44AB-B44E-0CB0657A3ACB}"/>
              </a:ext>
            </a:extLst>
          </p:cNvPr>
          <p:cNvSpPr txBox="1"/>
          <p:nvPr/>
        </p:nvSpPr>
        <p:spPr>
          <a:xfrm>
            <a:off x="4876797" y="5859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40</a:t>
            </a:r>
          </a:p>
        </p:txBody>
      </p:sp>
    </p:spTree>
    <p:extLst>
      <p:ext uri="{BB962C8B-B14F-4D97-AF65-F5344CB8AC3E}">
        <p14:creationId xmlns:p14="http://schemas.microsoft.com/office/powerpoint/2010/main" val="327099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accel="50000" decel="5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50000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7" grpId="0"/>
      <p:bldP spid="28" grpId="0"/>
      <p:bldP spid="29" grpId="0"/>
      <p:bldP spid="32" grpId="0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CFE21-82B1-453E-9A24-8660C6496356}"/>
              </a:ext>
            </a:extLst>
          </p:cNvPr>
          <p:cNvSpPr txBox="1"/>
          <p:nvPr/>
        </p:nvSpPr>
        <p:spPr>
          <a:xfrm>
            <a:off x="4297682" y="3429000"/>
            <a:ext cx="676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17% of people have experienced cyberbullying.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76807C-E798-4430-B0EA-EB9ADB44F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583488"/>
              </p:ext>
            </p:extLst>
          </p:nvPr>
        </p:nvGraphicFramePr>
        <p:xfrm>
          <a:off x="1264920" y="457199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62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64800000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Graphic spid="6" grpId="1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0006C7-351E-48D0-9606-75C733F04A5B}"/>
              </a:ext>
            </a:extLst>
          </p:cNvPr>
          <p:cNvGrpSpPr>
            <a:grpSpLocks noChangeAspect="1"/>
          </p:cNvGrpSpPr>
          <p:nvPr/>
        </p:nvGrpSpPr>
        <p:grpSpPr>
          <a:xfrm>
            <a:off x="6620720" y="894915"/>
            <a:ext cx="1280160" cy="2560320"/>
            <a:chOff x="5578998" y="847843"/>
            <a:chExt cx="1342664" cy="258115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1422DF-AA16-4326-940B-B1F2063AA33D}"/>
                </a:ext>
              </a:extLst>
            </p:cNvPr>
            <p:cNvGrpSpPr/>
            <p:nvPr/>
          </p:nvGrpSpPr>
          <p:grpSpPr>
            <a:xfrm>
              <a:off x="5578998" y="847843"/>
              <a:ext cx="1342664" cy="2581157"/>
              <a:chOff x="5578998" y="847843"/>
              <a:chExt cx="1342664" cy="258115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AD04BE-AC8B-4485-BB71-37F04BF457D2}"/>
                  </a:ext>
                </a:extLst>
              </p:cNvPr>
              <p:cNvGrpSpPr/>
              <p:nvPr/>
            </p:nvGrpSpPr>
            <p:grpSpPr>
              <a:xfrm>
                <a:off x="6047772" y="847843"/>
                <a:ext cx="405115" cy="2581157"/>
                <a:chOff x="4407987" y="1347487"/>
                <a:chExt cx="405115" cy="2581157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633D287D-EDA0-4946-A978-28D65815BC11}"/>
                    </a:ext>
                  </a:extLst>
                </p:cNvPr>
                <p:cNvSpPr/>
                <p:nvPr/>
              </p:nvSpPr>
              <p:spPr>
                <a:xfrm rot="19200000" flipV="1">
                  <a:off x="4407987" y="1347487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3865C32-91E6-44C8-8B49-8EFE0A87FE5E}"/>
                    </a:ext>
                  </a:extLst>
                </p:cNvPr>
                <p:cNvSpPr/>
                <p:nvPr/>
              </p:nvSpPr>
              <p:spPr>
                <a:xfrm rot="2400000">
                  <a:off x="4407988" y="1347489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E3EB95D-B1D2-4F11-89A3-53202ED17A2F}"/>
                  </a:ext>
                </a:extLst>
              </p:cNvPr>
              <p:cNvGrpSpPr/>
              <p:nvPr/>
            </p:nvGrpSpPr>
            <p:grpSpPr>
              <a:xfrm>
                <a:off x="5578998" y="1296364"/>
                <a:ext cx="1342664" cy="1664827"/>
                <a:chOff x="1597306" y="1192192"/>
                <a:chExt cx="1342664" cy="1664827"/>
              </a:xfrm>
            </p:grpSpPr>
            <p:sp>
              <p:nvSpPr>
                <p:cNvPr id="21" name="Rectangle: Top Corners Rounded 20">
                  <a:extLst>
                    <a:ext uri="{FF2B5EF4-FFF2-40B4-BE49-F238E27FC236}">
                      <a16:creationId xmlns:a16="http://schemas.microsoft.com/office/drawing/2014/main" id="{1AED7144-D608-46D2-A221-7A70EA4873A7}"/>
                    </a:ext>
                  </a:extLst>
                </p:cNvPr>
                <p:cNvSpPr/>
                <p:nvPr/>
              </p:nvSpPr>
              <p:spPr>
                <a:xfrm>
                  <a:off x="1597306" y="1192192"/>
                  <a:ext cx="1342664" cy="1018573"/>
                </a:xfrm>
                <a:prstGeom prst="round2SameRect">
                  <a:avLst>
                    <a:gd name="adj1" fmla="val 43364"/>
                    <a:gd name="adj2" fmla="val 11364"/>
                  </a:avLst>
                </a:prstGeom>
                <a:solidFill>
                  <a:srgbClr val="AB7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: Top Corners Rounded 21">
                  <a:extLst>
                    <a:ext uri="{FF2B5EF4-FFF2-40B4-BE49-F238E27FC236}">
                      <a16:creationId xmlns:a16="http://schemas.microsoft.com/office/drawing/2014/main" id="{B1B1CEEB-E3E0-47FE-AA40-6F180775312B}"/>
                    </a:ext>
                  </a:extLst>
                </p:cNvPr>
                <p:cNvSpPr/>
                <p:nvPr/>
              </p:nvSpPr>
              <p:spPr>
                <a:xfrm rot="10800000">
                  <a:off x="1852914" y="2210765"/>
                  <a:ext cx="831448" cy="646254"/>
                </a:xfrm>
                <a:prstGeom prst="round2SameRect">
                  <a:avLst>
                    <a:gd name="adj1" fmla="val 43364"/>
                    <a:gd name="adj2" fmla="val 0"/>
                  </a:avLst>
                </a:prstGeom>
                <a:solidFill>
                  <a:srgbClr val="702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7FE5ED-AA88-47D6-BED8-ABA91AB22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4606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470DCB-A9BA-4C9A-9AA9-C89B09EA5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294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36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A5E48-5487-493D-A557-EFB57F18552A}"/>
              </a:ext>
            </a:extLst>
          </p:cNvPr>
          <p:cNvSpPr txBox="1"/>
          <p:nvPr/>
        </p:nvSpPr>
        <p:spPr>
          <a:xfrm>
            <a:off x="6938868" y="1012954"/>
            <a:ext cx="4049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tham Black" pitchFamily="2" charset="0"/>
                <a:cs typeface="Gotham Black" pitchFamily="2" charset="0"/>
              </a:rPr>
              <a:t>More than half of people under 25 have experienced bullying at some point.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06CD0-1109-45BF-9383-B9C71AB08C48}"/>
              </a:ext>
            </a:extLst>
          </p:cNvPr>
          <p:cNvSpPr/>
          <p:nvPr/>
        </p:nvSpPr>
        <p:spPr>
          <a:xfrm>
            <a:off x="3595394" y="2887314"/>
            <a:ext cx="914400" cy="2834640"/>
          </a:xfrm>
          <a:prstGeom prst="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9117E3-C195-48C4-81D8-28FD23E4384B}"/>
              </a:ext>
            </a:extLst>
          </p:cNvPr>
          <p:cNvGrpSpPr/>
          <p:nvPr/>
        </p:nvGrpSpPr>
        <p:grpSpPr>
          <a:xfrm>
            <a:off x="955456" y="965288"/>
            <a:ext cx="4835743" cy="5263668"/>
            <a:chOff x="955456" y="965288"/>
            <a:chExt cx="4835743" cy="5263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6B9B1C-B612-4DA0-8245-4743A0691F34}"/>
                </a:ext>
              </a:extLst>
            </p:cNvPr>
            <p:cNvSpPr/>
            <p:nvPr/>
          </p:nvSpPr>
          <p:spPr>
            <a:xfrm>
              <a:off x="3595395" y="1149954"/>
              <a:ext cx="914400" cy="17373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D09F04-2643-43BE-87A9-C08914799C9D}"/>
                </a:ext>
              </a:extLst>
            </p:cNvPr>
            <p:cNvGrpSpPr/>
            <p:nvPr/>
          </p:nvGrpSpPr>
          <p:grpSpPr>
            <a:xfrm>
              <a:off x="955456" y="965288"/>
              <a:ext cx="4835743" cy="5263668"/>
              <a:chOff x="955456" y="965288"/>
              <a:chExt cx="4835743" cy="526366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4A0140-B94D-4217-AA1A-FFF22B0CCAF3}"/>
                  </a:ext>
                </a:extLst>
              </p:cNvPr>
              <p:cNvGrpSpPr/>
              <p:nvPr/>
            </p:nvGrpSpPr>
            <p:grpSpPr>
              <a:xfrm>
                <a:off x="2313991" y="1149954"/>
                <a:ext cx="914400" cy="4572000"/>
                <a:chOff x="1912776" y="1776548"/>
                <a:chExt cx="914400" cy="457200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1F74F5E-2FBE-4F1B-8568-C707342A7050}"/>
                    </a:ext>
                  </a:extLst>
                </p:cNvPr>
                <p:cNvSpPr/>
                <p:nvPr/>
              </p:nvSpPr>
              <p:spPr>
                <a:xfrm>
                  <a:off x="1912776" y="1776548"/>
                  <a:ext cx="914400" cy="29260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3ACED23-2743-4263-9A34-7C1572D12031}"/>
                    </a:ext>
                  </a:extLst>
                </p:cNvPr>
                <p:cNvSpPr/>
                <p:nvPr/>
              </p:nvSpPr>
              <p:spPr>
                <a:xfrm>
                  <a:off x="1912776" y="4702628"/>
                  <a:ext cx="914400" cy="1645920"/>
                </a:xfrm>
                <a:prstGeom prst="rect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12087F1-F2A6-40E7-9898-1005B94B048D}"/>
                  </a:ext>
                </a:extLst>
              </p:cNvPr>
              <p:cNvGrpSpPr/>
              <p:nvPr/>
            </p:nvGrpSpPr>
            <p:grpSpPr>
              <a:xfrm>
                <a:off x="4876799" y="1149954"/>
                <a:ext cx="914400" cy="4571999"/>
                <a:chOff x="1912776" y="1776548"/>
                <a:chExt cx="914400" cy="4571999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8127D38-F6B6-4BB5-B6D8-CBF26DE7738F}"/>
                    </a:ext>
                  </a:extLst>
                </p:cNvPr>
                <p:cNvSpPr/>
                <p:nvPr/>
              </p:nvSpPr>
              <p:spPr>
                <a:xfrm>
                  <a:off x="1912776" y="1776548"/>
                  <a:ext cx="914400" cy="2377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87AF70D-78C5-4727-8B7D-24F30AA2BA8B}"/>
                    </a:ext>
                  </a:extLst>
                </p:cNvPr>
                <p:cNvSpPr/>
                <p:nvPr/>
              </p:nvSpPr>
              <p:spPr>
                <a:xfrm>
                  <a:off x="1912776" y="4153988"/>
                  <a:ext cx="914400" cy="2194559"/>
                </a:xfrm>
                <a:prstGeom prst="rect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A6B80DD-F657-482F-AC48-41571B5F5A45}"/>
                  </a:ext>
                </a:extLst>
              </p:cNvPr>
              <p:cNvGrpSpPr/>
              <p:nvPr/>
            </p:nvGrpSpPr>
            <p:grpSpPr>
              <a:xfrm>
                <a:off x="1573141" y="1149954"/>
                <a:ext cx="280229" cy="4572000"/>
                <a:chOff x="1573141" y="1149954"/>
                <a:chExt cx="280229" cy="45720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82DAA19-F53B-4DEC-8156-46B06669A50F}"/>
                    </a:ext>
                  </a:extLst>
                </p:cNvPr>
                <p:cNvCxnSpPr/>
                <p:nvPr/>
              </p:nvCxnSpPr>
              <p:spPr>
                <a:xfrm>
                  <a:off x="1847461" y="1149954"/>
                  <a:ext cx="0" cy="4572000"/>
                </a:xfrm>
                <a:prstGeom prst="line">
                  <a:avLst/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8521586-2C3E-4539-99DC-27DD577F85B8}"/>
                    </a:ext>
                  </a:extLst>
                </p:cNvPr>
                <p:cNvCxnSpPr/>
                <p:nvPr/>
              </p:nvCxnSpPr>
              <p:spPr>
                <a:xfrm>
                  <a:off x="1573141" y="3396588"/>
                  <a:ext cx="274320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A1AAD78-7125-44B8-9CCF-235F29C8BEAC}"/>
                    </a:ext>
                  </a:extLst>
                </p:cNvPr>
                <p:cNvCxnSpPr/>
                <p:nvPr/>
              </p:nvCxnSpPr>
              <p:spPr>
                <a:xfrm>
                  <a:off x="1573141" y="2282647"/>
                  <a:ext cx="274320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B883D73-D133-4EE5-8961-13DD4E79F313}"/>
                    </a:ext>
                  </a:extLst>
                </p:cNvPr>
                <p:cNvCxnSpPr/>
                <p:nvPr/>
              </p:nvCxnSpPr>
              <p:spPr>
                <a:xfrm>
                  <a:off x="1579050" y="4568646"/>
                  <a:ext cx="274320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4FD0A02-3ED9-45C6-B9A3-55906CD94D0E}"/>
                    </a:ext>
                  </a:extLst>
                </p:cNvPr>
                <p:cNvCxnSpPr/>
                <p:nvPr/>
              </p:nvCxnSpPr>
              <p:spPr>
                <a:xfrm>
                  <a:off x="1573141" y="5708047"/>
                  <a:ext cx="274320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A89A960-73EC-49EE-B6B7-1EDDE759C08D}"/>
                    </a:ext>
                  </a:extLst>
                </p:cNvPr>
                <p:cNvCxnSpPr/>
                <p:nvPr/>
              </p:nvCxnSpPr>
              <p:spPr>
                <a:xfrm>
                  <a:off x="1573141" y="1149954"/>
                  <a:ext cx="274320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5F4FE9-BE6B-4F1F-AC7F-43D4EA7CE4CC}"/>
                  </a:ext>
                </a:extLst>
              </p:cNvPr>
              <p:cNvSpPr txBox="1"/>
              <p:nvPr/>
            </p:nvSpPr>
            <p:spPr>
              <a:xfrm>
                <a:off x="955457" y="965288"/>
                <a:ext cx="60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100%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1366A7-9F46-49E5-9929-E942700D97AD}"/>
                  </a:ext>
                </a:extLst>
              </p:cNvPr>
              <p:cNvSpPr txBox="1"/>
              <p:nvPr/>
            </p:nvSpPr>
            <p:spPr>
              <a:xfrm>
                <a:off x="955457" y="2088751"/>
                <a:ext cx="60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75%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8E2F8D-D522-41D7-B24D-67482B3EF527}"/>
                  </a:ext>
                </a:extLst>
              </p:cNvPr>
              <p:cNvSpPr txBox="1"/>
              <p:nvPr/>
            </p:nvSpPr>
            <p:spPr>
              <a:xfrm>
                <a:off x="955456" y="3212214"/>
                <a:ext cx="60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50%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8EE21D-474D-4A6C-A0BD-700B8F3C6CBF}"/>
                  </a:ext>
                </a:extLst>
              </p:cNvPr>
              <p:cNvSpPr txBox="1"/>
              <p:nvPr/>
            </p:nvSpPr>
            <p:spPr>
              <a:xfrm>
                <a:off x="962609" y="4415754"/>
                <a:ext cx="60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25%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7C496-2232-4DE7-BE4A-B98066364562}"/>
                  </a:ext>
                </a:extLst>
              </p:cNvPr>
              <p:cNvSpPr txBox="1"/>
              <p:nvPr/>
            </p:nvSpPr>
            <p:spPr>
              <a:xfrm>
                <a:off x="960745" y="5523381"/>
                <a:ext cx="60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9889D8-E8F6-4F12-B18C-3B9B2E828043}"/>
                  </a:ext>
                </a:extLst>
              </p:cNvPr>
              <p:cNvSpPr txBox="1"/>
              <p:nvPr/>
            </p:nvSpPr>
            <p:spPr>
              <a:xfrm>
                <a:off x="2313991" y="58304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ebas Neue" panose="020B0606020202050201" pitchFamily="34" charset="0"/>
                  </a:rPr>
                  <a:t>UNDER 10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7FB2B1-2A37-4F2F-A835-958DE685DC84}"/>
                  </a:ext>
                </a:extLst>
              </p:cNvPr>
              <p:cNvSpPr txBox="1"/>
              <p:nvPr/>
            </p:nvSpPr>
            <p:spPr>
              <a:xfrm>
                <a:off x="3595394" y="584504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ebas Neue" panose="020B0606020202050201" pitchFamily="34" charset="0"/>
                  </a:rPr>
                  <a:t>UNDER 25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B559A5-AC20-44AB-B44E-0CB0657A3ACB}"/>
                  </a:ext>
                </a:extLst>
              </p:cNvPr>
              <p:cNvSpPr txBox="1"/>
              <p:nvPr/>
            </p:nvSpPr>
            <p:spPr>
              <a:xfrm>
                <a:off x="4876797" y="585962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ebas Neue" panose="020B0606020202050201" pitchFamily="34" charset="0"/>
                  </a:rPr>
                  <a:t>UNDER 40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99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/>
    </mc:Choice>
    <mc:Fallback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8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006CD0-1109-45BF-9383-B9C71AB08C48}"/>
              </a:ext>
            </a:extLst>
          </p:cNvPr>
          <p:cNvSpPr>
            <a:spLocks noChangeAspect="1"/>
          </p:cNvSpPr>
          <p:nvPr/>
        </p:nvSpPr>
        <p:spPr>
          <a:xfrm>
            <a:off x="-1028700" y="-18657571"/>
            <a:ext cx="14249400" cy="44173141"/>
          </a:xfrm>
          <a:prstGeom prst="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93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00">
        <p159:morph option="byObject"/>
      </p:transition>
    </mc:Choice>
    <mc:Fallback>
      <p:transition spd="med" advClick="0" advTm="2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AD07E-87CE-4A35-B755-45F805D436C2}"/>
              </a:ext>
            </a:extLst>
          </p:cNvPr>
          <p:cNvSpPr txBox="1"/>
          <p:nvPr/>
        </p:nvSpPr>
        <p:spPr>
          <a:xfrm>
            <a:off x="1057718" y="756856"/>
            <a:ext cx="9702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People</a:t>
            </a:r>
            <a:r>
              <a:rPr lang="en-US" sz="8000" dirty="0">
                <a:latin typeface="Gotham Black" pitchFamily="2" charset="0"/>
                <a:cs typeface="Gotham Black" pitchFamily="2" charset="0"/>
              </a:rPr>
              <a:t> who are </a:t>
            </a:r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bullied</a:t>
            </a:r>
            <a:r>
              <a:rPr lang="en-US" sz="8000" dirty="0">
                <a:solidFill>
                  <a:srgbClr val="FFCDCD"/>
                </a:solidFill>
                <a:latin typeface="Gotham Black" pitchFamily="2" charset="0"/>
                <a:cs typeface="Gotham Black" pitchFamily="2" charset="0"/>
              </a:rPr>
              <a:t>,</a:t>
            </a:r>
            <a:r>
              <a:rPr lang="en-US" sz="8000" dirty="0">
                <a:latin typeface="Gotham Black" pitchFamily="2" charset="0"/>
                <a:cs typeface="Gotham Black" pitchFamily="2" charset="0"/>
              </a:rPr>
              <a:t> often go on to </a:t>
            </a:r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bully others</a:t>
            </a:r>
            <a:r>
              <a:rPr lang="en-US" sz="8000" dirty="0">
                <a:solidFill>
                  <a:srgbClr val="FFCDCD"/>
                </a:solidFill>
                <a:latin typeface="Gotham Black" pitchFamily="2" charset="0"/>
                <a:cs typeface="Gotham Blac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88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1" accel="50000" decel="50000" fill="hold" grpId="1" nodeType="withEffect">
                                  <p:stCondLst>
                                    <p:cond delay="50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2CB57-90E2-4845-8DA9-4A7FBB019A24}"/>
              </a:ext>
            </a:extLst>
          </p:cNvPr>
          <p:cNvSpPr txBox="1"/>
          <p:nvPr/>
        </p:nvSpPr>
        <p:spPr>
          <a:xfrm>
            <a:off x="166255" y="1166842"/>
            <a:ext cx="3875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More than a third of people go on to develop Social Anxiety and Depression as a direct result of bullying.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C6460499-084E-47B5-9721-9ACE52600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319065"/>
              </p:ext>
            </p:extLst>
          </p:nvPr>
        </p:nvGraphicFramePr>
        <p:xfrm>
          <a:off x="6096000" y="1600199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206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7000"/>
    </mc:Choice>
    <mc:Fallback>
      <p:transition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64800000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9" grpId="0">
        <p:bldAsOne/>
      </p:bldGraphic>
      <p:bldGraphic spid="29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C36BD3-FBF8-48B1-9608-0C5A3D75CE56}"/>
              </a:ext>
            </a:extLst>
          </p:cNvPr>
          <p:cNvSpPr/>
          <p:nvPr/>
        </p:nvSpPr>
        <p:spPr>
          <a:xfrm>
            <a:off x="182880" y="182880"/>
            <a:ext cx="914400" cy="914400"/>
          </a:xfrm>
          <a:prstGeom prst="rect">
            <a:avLst/>
          </a:prstGeom>
          <a:solidFill>
            <a:srgbClr val="00D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6161"/>
      </p:ext>
    </p:extLst>
  </p:cSld>
  <p:clrMapOvr>
    <a:masterClrMapping/>
  </p:clrMapOvr>
  <p:transition spd="med" advClick="0" advTm="10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C36BD3-FBF8-48B1-9608-0C5A3D75CE56}"/>
              </a:ext>
            </a:extLst>
          </p:cNvPr>
          <p:cNvSpPr/>
          <p:nvPr/>
        </p:nvSpPr>
        <p:spPr>
          <a:xfrm>
            <a:off x="152400" y="182880"/>
            <a:ext cx="11887200" cy="6492240"/>
          </a:xfrm>
          <a:prstGeom prst="rect">
            <a:avLst/>
          </a:prstGeom>
          <a:solidFill>
            <a:srgbClr val="00D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B2F78-3B93-495E-BA37-44ABABC61304}"/>
              </a:ext>
            </a:extLst>
          </p:cNvPr>
          <p:cNvSpPr/>
          <p:nvPr/>
        </p:nvSpPr>
        <p:spPr>
          <a:xfrm>
            <a:off x="152400" y="182880"/>
            <a:ext cx="0" cy="0"/>
          </a:xfrm>
          <a:prstGeom prst="rect">
            <a:avLst/>
          </a:prstGeom>
          <a:solidFill>
            <a:srgbClr val="008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49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100">
        <p159:morph option="byObject"/>
      </p:transition>
    </mc:Choice>
    <mc:Fallback>
      <p:transition spd="med" advClick="0" advTm="1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C36BD3-FBF8-48B1-9608-0C5A3D75CE56}"/>
              </a:ext>
            </a:extLst>
          </p:cNvPr>
          <p:cNvSpPr/>
          <p:nvPr/>
        </p:nvSpPr>
        <p:spPr>
          <a:xfrm>
            <a:off x="152400" y="182880"/>
            <a:ext cx="11887200" cy="6492240"/>
          </a:xfrm>
          <a:prstGeom prst="rect">
            <a:avLst/>
          </a:prstGeom>
          <a:solidFill>
            <a:srgbClr val="00D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B2F78-3B93-495E-BA37-44ABABC61304}"/>
              </a:ext>
            </a:extLst>
          </p:cNvPr>
          <p:cNvSpPr/>
          <p:nvPr/>
        </p:nvSpPr>
        <p:spPr>
          <a:xfrm>
            <a:off x="152400" y="182880"/>
            <a:ext cx="5242560" cy="3246120"/>
          </a:xfrm>
          <a:prstGeom prst="rect">
            <a:avLst/>
          </a:prstGeom>
          <a:solidFill>
            <a:srgbClr val="008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C4DBD-3D25-4D82-9D65-70856A86338C}"/>
              </a:ext>
            </a:extLst>
          </p:cNvPr>
          <p:cNvSpPr txBox="1"/>
          <p:nvPr/>
        </p:nvSpPr>
        <p:spPr>
          <a:xfrm>
            <a:off x="6797042" y="1228397"/>
            <a:ext cx="3875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Almost a quarter of those who have been bullied have had suicidal thoughts.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F1659C-6B0A-4977-9D84-862AD2813662}"/>
              </a:ext>
            </a:extLst>
          </p:cNvPr>
          <p:cNvGrpSpPr>
            <a:grpSpLocks noChangeAspect="1"/>
          </p:cNvGrpSpPr>
          <p:nvPr/>
        </p:nvGrpSpPr>
        <p:grpSpPr>
          <a:xfrm>
            <a:off x="1536974" y="851936"/>
            <a:ext cx="914400" cy="1828800"/>
            <a:chOff x="5578998" y="847843"/>
            <a:chExt cx="1342664" cy="25811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249ED4-2FDD-4AA7-9672-AB3F71DE67CE}"/>
                </a:ext>
              </a:extLst>
            </p:cNvPr>
            <p:cNvGrpSpPr/>
            <p:nvPr/>
          </p:nvGrpSpPr>
          <p:grpSpPr>
            <a:xfrm>
              <a:off x="5578998" y="847843"/>
              <a:ext cx="1342664" cy="2581157"/>
              <a:chOff x="5578998" y="847843"/>
              <a:chExt cx="1342664" cy="25811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0D420DE-B9BF-467D-92AC-0E64DB34D3FE}"/>
                  </a:ext>
                </a:extLst>
              </p:cNvPr>
              <p:cNvGrpSpPr/>
              <p:nvPr/>
            </p:nvGrpSpPr>
            <p:grpSpPr>
              <a:xfrm>
                <a:off x="6047772" y="847843"/>
                <a:ext cx="405115" cy="2581157"/>
                <a:chOff x="4407987" y="1347487"/>
                <a:chExt cx="405115" cy="2581157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2EC80A0-DFF5-4E82-9D81-52619B98382C}"/>
                    </a:ext>
                  </a:extLst>
                </p:cNvPr>
                <p:cNvSpPr/>
                <p:nvPr/>
              </p:nvSpPr>
              <p:spPr>
                <a:xfrm rot="19200000" flipV="1">
                  <a:off x="4407987" y="1347487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5903C3D-A0A9-45AC-A475-70414662B2A8}"/>
                    </a:ext>
                  </a:extLst>
                </p:cNvPr>
                <p:cNvSpPr/>
                <p:nvPr/>
              </p:nvSpPr>
              <p:spPr>
                <a:xfrm rot="2400000">
                  <a:off x="4407988" y="1347489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2EAFD59-9D7C-4E09-846D-002649ED8504}"/>
                  </a:ext>
                </a:extLst>
              </p:cNvPr>
              <p:cNvGrpSpPr/>
              <p:nvPr/>
            </p:nvGrpSpPr>
            <p:grpSpPr>
              <a:xfrm>
                <a:off x="5578998" y="1296364"/>
                <a:ext cx="1342664" cy="1664827"/>
                <a:chOff x="1597306" y="1192192"/>
                <a:chExt cx="1342664" cy="1664827"/>
              </a:xfrm>
            </p:grpSpPr>
            <p:sp>
              <p:nvSpPr>
                <p:cNvPr id="11" name="Rectangle: Top Corners Rounded 10">
                  <a:extLst>
                    <a:ext uri="{FF2B5EF4-FFF2-40B4-BE49-F238E27FC236}">
                      <a16:creationId xmlns:a16="http://schemas.microsoft.com/office/drawing/2014/main" id="{BCD735D5-E037-40F5-B40A-7365D80BBAA5}"/>
                    </a:ext>
                  </a:extLst>
                </p:cNvPr>
                <p:cNvSpPr/>
                <p:nvPr/>
              </p:nvSpPr>
              <p:spPr>
                <a:xfrm>
                  <a:off x="1597306" y="1192192"/>
                  <a:ext cx="1342664" cy="1018573"/>
                </a:xfrm>
                <a:prstGeom prst="round2SameRect">
                  <a:avLst>
                    <a:gd name="adj1" fmla="val 43364"/>
                    <a:gd name="adj2" fmla="val 11364"/>
                  </a:avLst>
                </a:prstGeom>
                <a:solidFill>
                  <a:srgbClr val="AB7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Top Corners Rounded 11">
                  <a:extLst>
                    <a:ext uri="{FF2B5EF4-FFF2-40B4-BE49-F238E27FC236}">
                      <a16:creationId xmlns:a16="http://schemas.microsoft.com/office/drawing/2014/main" id="{D5F2F2DB-BE94-46C9-9BC4-656E2B57EEAE}"/>
                    </a:ext>
                  </a:extLst>
                </p:cNvPr>
                <p:cNvSpPr/>
                <p:nvPr/>
              </p:nvSpPr>
              <p:spPr>
                <a:xfrm rot="10800000">
                  <a:off x="1852914" y="2210765"/>
                  <a:ext cx="831448" cy="646254"/>
                </a:xfrm>
                <a:prstGeom prst="round2SameRect">
                  <a:avLst>
                    <a:gd name="adj1" fmla="val 43364"/>
                    <a:gd name="adj2" fmla="val 0"/>
                  </a:avLst>
                </a:prstGeom>
                <a:solidFill>
                  <a:srgbClr val="702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160A04-B982-42D3-A9BD-92C20A626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4606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C378C4-2CFA-4D2B-9AA1-26FE1C1D4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294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EA613-56D2-4AA8-A104-F529F66DDE6C}"/>
              </a:ext>
            </a:extLst>
          </p:cNvPr>
          <p:cNvSpPr/>
          <p:nvPr/>
        </p:nvSpPr>
        <p:spPr>
          <a:xfrm>
            <a:off x="793420" y="711553"/>
            <a:ext cx="2316282" cy="1969183"/>
          </a:xfrm>
          <a:prstGeom prst="rect">
            <a:avLst/>
          </a:prstGeom>
          <a:solidFill>
            <a:srgbClr val="008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0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5500">
        <p159:morph option="byObject"/>
      </p:transition>
    </mc:Choice>
    <mc:Fallback>
      <p:transition spd="med" advClick="0" advTm="5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66667E-6 1.11111E-6 L 0.16302 1.11111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0.16302 1.11111E-6 L 0.0569 0.00301 " pathEditMode="fixed" rAng="0" ptsTypes="AA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AE6C6-7E1C-43AC-91C8-AC69CA5C2654}"/>
              </a:ext>
            </a:extLst>
          </p:cNvPr>
          <p:cNvSpPr txBox="1"/>
          <p:nvPr/>
        </p:nvSpPr>
        <p:spPr>
          <a:xfrm>
            <a:off x="996758" y="939736"/>
            <a:ext cx="9702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otham Black" pitchFamily="2" charset="0"/>
                <a:cs typeface="Gotham Black" pitchFamily="2" charset="0"/>
              </a:rPr>
              <a:t>Those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who bully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are far more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likely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to have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experienced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stressful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and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traumatic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situations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in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recent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times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648382"/>
      </p:ext>
    </p:extLst>
  </p:cSld>
  <p:clrMapOvr>
    <a:masterClrMapping/>
  </p:clrMapOvr>
  <p:transition spd="med" advClick="0" advTm="7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2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1" accel="50000" decel="50000" fill="hold" grpId="1" nodeType="withEffect">
                                  <p:stCondLst>
                                    <p:cond delay="6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133</Words>
  <Application>Microsoft Office PowerPoint</Application>
  <PresentationFormat>Widescreen</PresentationFormat>
  <Paragraphs>23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Gotham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Jindal</dc:creator>
  <cp:lastModifiedBy>Ishan Jindal</cp:lastModifiedBy>
  <cp:revision>23</cp:revision>
  <dcterms:created xsi:type="dcterms:W3CDTF">2020-05-15T14:07:09Z</dcterms:created>
  <dcterms:modified xsi:type="dcterms:W3CDTF">2020-05-15T16:30:44Z</dcterms:modified>
</cp:coreProperties>
</file>