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2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6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5AB3-8A49-402F-8BFD-7537A7C9525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CDBE-51C0-4885-ACBA-7A918315D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8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746188-E35D-4F34-8D25-AF9AB393EE89}"/>
              </a:ext>
            </a:extLst>
          </p:cNvPr>
          <p:cNvSpPr/>
          <p:nvPr/>
        </p:nvSpPr>
        <p:spPr>
          <a:xfrm>
            <a:off x="5486400" y="0"/>
            <a:ext cx="36576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endParaRPr lang="en-IN" sz="60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FB84D-39B4-4911-9526-13A0FBC2711A}"/>
              </a:ext>
            </a:extLst>
          </p:cNvPr>
          <p:cNvSpPr/>
          <p:nvPr/>
        </p:nvSpPr>
        <p:spPr>
          <a:xfrm>
            <a:off x="243067" y="1238493"/>
            <a:ext cx="889514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Access</a:t>
            </a:r>
            <a:endParaRPr lang="en-IN" sz="44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6BB25-422D-4F0C-8926-B1B1E4DB91A6}"/>
              </a:ext>
            </a:extLst>
          </p:cNvPr>
          <p:cNvSpPr/>
          <p:nvPr/>
        </p:nvSpPr>
        <p:spPr>
          <a:xfrm>
            <a:off x="10515600" y="1238493"/>
            <a:ext cx="387173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Make New</a:t>
            </a:r>
            <a:endParaRPr lang="en-IN" sz="44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4BF6B-9C91-48D8-A365-1A6EBB44CA53}"/>
              </a:ext>
            </a:extLst>
          </p:cNvPr>
          <p:cNvSpPr/>
          <p:nvPr/>
        </p:nvSpPr>
        <p:spPr>
          <a:xfrm>
            <a:off x="1626244" y="3814824"/>
            <a:ext cx="27432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Withdraw</a:t>
            </a:r>
            <a:endParaRPr lang="en-IN" sz="28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B8B09-686F-4B4E-A17E-68A2DC8672C6}"/>
              </a:ext>
            </a:extLst>
          </p:cNvPr>
          <p:cNvSpPr/>
          <p:nvPr/>
        </p:nvSpPr>
        <p:spPr>
          <a:xfrm>
            <a:off x="4699322" y="3814824"/>
            <a:ext cx="27432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Deposit</a:t>
            </a:r>
            <a:endParaRPr lang="en-IN" sz="28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893CB-31A3-490C-9120-361572A831E7}"/>
              </a:ext>
            </a:extLst>
          </p:cNvPr>
          <p:cNvSpPr/>
          <p:nvPr/>
        </p:nvSpPr>
        <p:spPr>
          <a:xfrm>
            <a:off x="7772400" y="3814824"/>
            <a:ext cx="27432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Details</a:t>
            </a:r>
            <a:endParaRPr lang="en-IN" sz="28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2AA18A-E0AA-4FEB-B5DD-1CAF30169F73}"/>
              </a:ext>
            </a:extLst>
          </p:cNvPr>
          <p:cNvSpPr/>
          <p:nvPr/>
        </p:nvSpPr>
        <p:spPr>
          <a:xfrm>
            <a:off x="5486400" y="7305555"/>
            <a:ext cx="3657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Exit</a:t>
            </a:r>
            <a:endParaRPr lang="en-IN" sz="6000" dirty="0">
              <a:solidFill>
                <a:schemeClr val="bg1">
                  <a:lumMod val="85000"/>
                  <a:lumOff val="1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95C1C-EF57-4EE7-9550-9735352170DD}"/>
              </a:ext>
            </a:extLst>
          </p:cNvPr>
          <p:cNvCxnSpPr/>
          <p:nvPr/>
        </p:nvCxnSpPr>
        <p:spPr>
          <a:xfrm>
            <a:off x="9421792" y="1539433"/>
            <a:ext cx="810228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A9257F-DE94-4F88-8CE1-1427B9AAF474}"/>
              </a:ext>
            </a:extLst>
          </p:cNvPr>
          <p:cNvCxnSpPr/>
          <p:nvPr/>
        </p:nvCxnSpPr>
        <p:spPr>
          <a:xfrm flipH="1">
            <a:off x="9398643" y="1863524"/>
            <a:ext cx="833377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374E49-5B0C-4971-99B4-DB5736027382}"/>
              </a:ext>
            </a:extLst>
          </p:cNvPr>
          <p:cNvCxnSpPr>
            <a:cxnSpLocks/>
          </p:cNvCxnSpPr>
          <p:nvPr/>
        </p:nvCxnSpPr>
        <p:spPr>
          <a:xfrm rot="5400000">
            <a:off x="8576842" y="3495553"/>
            <a:ext cx="5266481" cy="3136742"/>
          </a:xfrm>
          <a:prstGeom prst="bentConnector3">
            <a:avLst>
              <a:gd name="adj1" fmla="val 99890"/>
            </a:avLst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C2A54F6-8BCA-47F6-917D-298C74F776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198" y="2782992"/>
            <a:ext cx="5220181" cy="4608167"/>
          </a:xfrm>
          <a:prstGeom prst="bentConnector3">
            <a:avLst>
              <a:gd name="adj1" fmla="val 100111"/>
            </a:avLst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04044C-63D9-412A-AED0-B8C55477DAAE}"/>
              </a:ext>
            </a:extLst>
          </p:cNvPr>
          <p:cNvCxnSpPr/>
          <p:nvPr/>
        </p:nvCxnSpPr>
        <p:spPr>
          <a:xfrm>
            <a:off x="2997844" y="5087075"/>
            <a:ext cx="2870521" cy="1904032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63CCD-8D3E-4200-93D2-E4A58D625A84}"/>
              </a:ext>
            </a:extLst>
          </p:cNvPr>
          <p:cNvCxnSpPr/>
          <p:nvPr/>
        </p:nvCxnSpPr>
        <p:spPr>
          <a:xfrm>
            <a:off x="6238754" y="5053316"/>
            <a:ext cx="648183" cy="193779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6977D-AC34-4CFB-B572-39A34141A74C}"/>
              </a:ext>
            </a:extLst>
          </p:cNvPr>
          <p:cNvCxnSpPr/>
          <p:nvPr/>
        </p:nvCxnSpPr>
        <p:spPr>
          <a:xfrm flipH="1">
            <a:off x="8205004" y="5087075"/>
            <a:ext cx="863760" cy="1904032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D4BCD2-1AF0-4DD1-884A-604FF2C354FB}"/>
              </a:ext>
            </a:extLst>
          </p:cNvPr>
          <p:cNvCxnSpPr/>
          <p:nvPr/>
        </p:nvCxnSpPr>
        <p:spPr>
          <a:xfrm>
            <a:off x="2766350" y="2367022"/>
            <a:ext cx="0" cy="128479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EBEED9-11A8-406A-B266-27C0992CC81C}"/>
              </a:ext>
            </a:extLst>
          </p:cNvPr>
          <p:cNvCxnSpPr>
            <a:cxnSpLocks/>
          </p:cNvCxnSpPr>
          <p:nvPr/>
        </p:nvCxnSpPr>
        <p:spPr>
          <a:xfrm flipV="1">
            <a:off x="3231507" y="2303362"/>
            <a:ext cx="0" cy="128479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30F1E0-F069-4BEE-B284-96060B12ABD8}"/>
              </a:ext>
            </a:extLst>
          </p:cNvPr>
          <p:cNvCxnSpPr/>
          <p:nvPr/>
        </p:nvCxnSpPr>
        <p:spPr>
          <a:xfrm>
            <a:off x="5773597" y="2367022"/>
            <a:ext cx="0" cy="128479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E4B59E-D8BA-49E4-A95D-8F5AC171326F}"/>
              </a:ext>
            </a:extLst>
          </p:cNvPr>
          <p:cNvCxnSpPr>
            <a:cxnSpLocks/>
          </p:cNvCxnSpPr>
          <p:nvPr/>
        </p:nvCxnSpPr>
        <p:spPr>
          <a:xfrm flipV="1">
            <a:off x="6238754" y="2303362"/>
            <a:ext cx="0" cy="128479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04CC8B-B04C-41D9-8A4D-9C9F6144B55E}"/>
              </a:ext>
            </a:extLst>
          </p:cNvPr>
          <p:cNvCxnSpPr/>
          <p:nvPr/>
        </p:nvCxnSpPr>
        <p:spPr>
          <a:xfrm>
            <a:off x="8412625" y="2367022"/>
            <a:ext cx="0" cy="128479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C9F9A-DE40-4755-B9A0-D17BF5D99B8D}"/>
              </a:ext>
            </a:extLst>
          </p:cNvPr>
          <p:cNvCxnSpPr>
            <a:cxnSpLocks/>
          </p:cNvCxnSpPr>
          <p:nvPr/>
        </p:nvCxnSpPr>
        <p:spPr>
          <a:xfrm flipV="1">
            <a:off x="8877782" y="2303362"/>
            <a:ext cx="0" cy="128479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0184FC-C697-43A1-A683-290F18F6A81B}"/>
              </a:ext>
            </a:extLst>
          </p:cNvPr>
          <p:cNvCxnSpPr>
            <a:cxnSpLocks/>
          </p:cNvCxnSpPr>
          <p:nvPr/>
        </p:nvCxnSpPr>
        <p:spPr>
          <a:xfrm>
            <a:off x="9641712" y="457201"/>
            <a:ext cx="3009417" cy="457199"/>
          </a:xfrm>
          <a:prstGeom prst="bentConnector3">
            <a:avLst>
              <a:gd name="adj1" fmla="val 100000"/>
            </a:avLst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E8D79B-81AB-47F0-BF97-CDE074586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5290" y="479868"/>
            <a:ext cx="2150721" cy="531954"/>
          </a:xfrm>
          <a:prstGeom prst="bentConnector3">
            <a:avLst>
              <a:gd name="adj1" fmla="val 100050"/>
            </a:avLst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4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E1E1E"/>
      </a:dk2>
      <a:lt2>
        <a:srgbClr val="DCDCDC"/>
      </a:lt2>
      <a:accent1>
        <a:srgbClr val="00DCDC"/>
      </a:accent1>
      <a:accent2>
        <a:srgbClr val="FF3C3C"/>
      </a:accent2>
      <a:accent3>
        <a:srgbClr val="96FF50"/>
      </a:accent3>
      <a:accent4>
        <a:srgbClr val="9664FF"/>
      </a:accent4>
      <a:accent5>
        <a:srgbClr val="EBEB32"/>
      </a:accent5>
      <a:accent6>
        <a:srgbClr val="B4B4B4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1</cp:revision>
  <dcterms:created xsi:type="dcterms:W3CDTF">2021-08-22T16:43:26Z</dcterms:created>
  <dcterms:modified xsi:type="dcterms:W3CDTF">2021-08-22T17:00:05Z</dcterms:modified>
</cp:coreProperties>
</file>