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7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928-4470-4CDA-B5FB-475D1DEF792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6490-DAB8-4BB5-B27F-0EF69AF57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8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928-4470-4CDA-B5FB-475D1DEF792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6490-DAB8-4BB5-B27F-0EF69AF57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78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928-4470-4CDA-B5FB-475D1DEF792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6490-DAB8-4BB5-B27F-0EF69AF57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9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928-4470-4CDA-B5FB-475D1DEF792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6490-DAB8-4BB5-B27F-0EF69AF57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1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928-4470-4CDA-B5FB-475D1DEF792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6490-DAB8-4BB5-B27F-0EF69AF57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928-4470-4CDA-B5FB-475D1DEF792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6490-DAB8-4BB5-B27F-0EF69AF57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928-4470-4CDA-B5FB-475D1DEF792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6490-DAB8-4BB5-B27F-0EF69AF57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91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928-4470-4CDA-B5FB-475D1DEF792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6490-DAB8-4BB5-B27F-0EF69AF57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0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928-4470-4CDA-B5FB-475D1DEF792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6490-DAB8-4BB5-B27F-0EF69AF57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45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928-4470-4CDA-B5FB-475D1DEF792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6490-DAB8-4BB5-B27F-0EF69AF57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03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928-4470-4CDA-B5FB-475D1DEF792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6490-DAB8-4BB5-B27F-0EF69AF57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46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C928-4470-4CDA-B5FB-475D1DEF792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6490-DAB8-4BB5-B27F-0EF69AF57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37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819D09-68C4-4301-BB45-8ABA23DF9F65}"/>
              </a:ext>
            </a:extLst>
          </p:cNvPr>
          <p:cNvSpPr/>
          <p:nvPr/>
        </p:nvSpPr>
        <p:spPr>
          <a:xfrm>
            <a:off x="1828800" y="0"/>
            <a:ext cx="36576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C4B8D-421D-467E-B371-3326D7A1A1BC}"/>
              </a:ext>
            </a:extLst>
          </p:cNvPr>
          <p:cNvSpPr/>
          <p:nvPr/>
        </p:nvSpPr>
        <p:spPr>
          <a:xfrm>
            <a:off x="425883" y="1294879"/>
            <a:ext cx="280583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Admin 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D99C5-C9A3-4884-91F4-FDE0E78DB1E3}"/>
              </a:ext>
            </a:extLst>
          </p:cNvPr>
          <p:cNvSpPr/>
          <p:nvPr/>
        </p:nvSpPr>
        <p:spPr>
          <a:xfrm>
            <a:off x="914398" y="1979113"/>
            <a:ext cx="18288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Edit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6C6AE-9C9A-414A-986D-86CAB3C06331}"/>
              </a:ext>
            </a:extLst>
          </p:cNvPr>
          <p:cNvSpPr/>
          <p:nvPr/>
        </p:nvSpPr>
        <p:spPr>
          <a:xfrm>
            <a:off x="4171165" y="1296445"/>
            <a:ext cx="263047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Take quiz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62F29D-1A54-43A4-9444-179BD5263E6B}"/>
              </a:ext>
            </a:extLst>
          </p:cNvPr>
          <p:cNvSpPr/>
          <p:nvPr/>
        </p:nvSpPr>
        <p:spPr>
          <a:xfrm>
            <a:off x="4572000" y="1979113"/>
            <a:ext cx="18288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Choose topic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8FB90B-3862-4CBD-ABD4-EC2CBBB535D8}"/>
              </a:ext>
            </a:extLst>
          </p:cNvPr>
          <p:cNvSpPr/>
          <p:nvPr/>
        </p:nvSpPr>
        <p:spPr>
          <a:xfrm>
            <a:off x="4572000" y="2661781"/>
            <a:ext cx="18288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Start quiz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188AB-8B35-4443-8540-E48EBD414100}"/>
              </a:ext>
            </a:extLst>
          </p:cNvPr>
          <p:cNvSpPr/>
          <p:nvPr/>
        </p:nvSpPr>
        <p:spPr>
          <a:xfrm>
            <a:off x="4572000" y="3344449"/>
            <a:ext cx="18288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Show score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9222BB-D972-486B-B5B2-1CFB9B117CC0}"/>
              </a:ext>
            </a:extLst>
          </p:cNvPr>
          <p:cNvSpPr/>
          <p:nvPr/>
        </p:nvSpPr>
        <p:spPr>
          <a:xfrm>
            <a:off x="1828800" y="4114800"/>
            <a:ext cx="36576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EXIT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E1CA70-CEDF-456C-97E6-DD1C149C9659}"/>
              </a:ext>
            </a:extLst>
          </p:cNvPr>
          <p:cNvCxnSpPr/>
          <p:nvPr/>
        </p:nvCxnSpPr>
        <p:spPr>
          <a:xfrm>
            <a:off x="1935269" y="1752079"/>
            <a:ext cx="0" cy="2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19FEA-6633-4C26-A796-4A1755A224A9}"/>
              </a:ext>
            </a:extLst>
          </p:cNvPr>
          <p:cNvCxnSpPr/>
          <p:nvPr/>
        </p:nvCxnSpPr>
        <p:spPr>
          <a:xfrm>
            <a:off x="5292245" y="1752079"/>
            <a:ext cx="0" cy="22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FE9FE-FFD3-4133-85D8-193F3FAE606B}"/>
              </a:ext>
            </a:extLst>
          </p:cNvPr>
          <p:cNvCxnSpPr/>
          <p:nvPr/>
        </p:nvCxnSpPr>
        <p:spPr>
          <a:xfrm>
            <a:off x="5774497" y="2436313"/>
            <a:ext cx="0" cy="22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76FA67-4D17-4D63-A3FE-B4792C6D6D3A}"/>
              </a:ext>
            </a:extLst>
          </p:cNvPr>
          <p:cNvCxnSpPr/>
          <p:nvPr/>
        </p:nvCxnSpPr>
        <p:spPr>
          <a:xfrm>
            <a:off x="5217088" y="3118981"/>
            <a:ext cx="0" cy="22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66C804-13C0-441A-A376-B85D5C9EACDD}"/>
              </a:ext>
            </a:extLst>
          </p:cNvPr>
          <p:cNvCxnSpPr>
            <a:cxnSpLocks/>
          </p:cNvCxnSpPr>
          <p:nvPr/>
        </p:nvCxnSpPr>
        <p:spPr>
          <a:xfrm flipH="1">
            <a:off x="5073039" y="3801649"/>
            <a:ext cx="144049" cy="2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3688F2-778E-41EF-B279-1747199F406A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002066" y="2556876"/>
            <a:ext cx="569934" cy="101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F91A02-582C-4892-827A-FCDD4F338C75}"/>
              </a:ext>
            </a:extLst>
          </p:cNvPr>
          <p:cNvCxnSpPr>
            <a:cxnSpLocks/>
          </p:cNvCxnSpPr>
          <p:nvPr/>
        </p:nvCxnSpPr>
        <p:spPr>
          <a:xfrm flipV="1">
            <a:off x="2805828" y="2122379"/>
            <a:ext cx="551136" cy="18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5D3114-A357-401F-A953-9BE82DE45138}"/>
              </a:ext>
            </a:extLst>
          </p:cNvPr>
          <p:cNvCxnSpPr>
            <a:cxnSpLocks/>
          </p:cNvCxnSpPr>
          <p:nvPr/>
        </p:nvCxnSpPr>
        <p:spPr>
          <a:xfrm>
            <a:off x="1534438" y="2548264"/>
            <a:ext cx="1042792" cy="147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489FB8F-D396-4A5F-8C89-E7C5BF4DCAD9}"/>
              </a:ext>
            </a:extLst>
          </p:cNvPr>
          <p:cNvSpPr/>
          <p:nvPr/>
        </p:nvSpPr>
        <p:spPr>
          <a:xfrm>
            <a:off x="3435259" y="685800"/>
            <a:ext cx="507301" cy="24331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3200" b="1" dirty="0">
                <a:solidFill>
                  <a:schemeClr val="accent4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0FF428-53BA-4222-9BD3-A74D4D661231}"/>
              </a:ext>
            </a:extLst>
          </p:cNvPr>
          <p:cNvCxnSpPr>
            <a:cxnSpLocks/>
          </p:cNvCxnSpPr>
          <p:nvPr/>
        </p:nvCxnSpPr>
        <p:spPr>
          <a:xfrm>
            <a:off x="3889332" y="457200"/>
            <a:ext cx="0" cy="23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305BD2-7A88-4E95-BDBB-86A42D917A0B}"/>
              </a:ext>
            </a:extLst>
          </p:cNvPr>
          <p:cNvCxnSpPr>
            <a:cxnSpLocks/>
          </p:cNvCxnSpPr>
          <p:nvPr/>
        </p:nvCxnSpPr>
        <p:spPr>
          <a:xfrm flipH="1">
            <a:off x="2492680" y="878389"/>
            <a:ext cx="847067" cy="41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3D5805-7402-4A00-B6F1-752B96CC88ED}"/>
              </a:ext>
            </a:extLst>
          </p:cNvPr>
          <p:cNvCxnSpPr>
            <a:cxnSpLocks/>
          </p:cNvCxnSpPr>
          <p:nvPr/>
        </p:nvCxnSpPr>
        <p:spPr>
          <a:xfrm>
            <a:off x="4031808" y="1045925"/>
            <a:ext cx="922236" cy="16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C972FD5-891C-485F-95D2-A939C020260C}"/>
              </a:ext>
            </a:extLst>
          </p:cNvPr>
          <p:cNvCxnSpPr/>
          <p:nvPr/>
        </p:nvCxnSpPr>
        <p:spPr>
          <a:xfrm>
            <a:off x="3563655" y="3344449"/>
            <a:ext cx="0" cy="70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966210-EB7F-4877-8895-3B9594FDD235}"/>
              </a:ext>
            </a:extLst>
          </p:cNvPr>
          <p:cNvCxnSpPr/>
          <p:nvPr/>
        </p:nvCxnSpPr>
        <p:spPr>
          <a:xfrm>
            <a:off x="3231713" y="1647173"/>
            <a:ext cx="203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1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E1E1E"/>
      </a:dk2>
      <a:lt2>
        <a:srgbClr val="DCDCDC"/>
      </a:lt2>
      <a:accent1>
        <a:srgbClr val="00DCDC"/>
      </a:accent1>
      <a:accent2>
        <a:srgbClr val="FF3C3C"/>
      </a:accent2>
      <a:accent3>
        <a:srgbClr val="96FF50"/>
      </a:accent3>
      <a:accent4>
        <a:srgbClr val="9664FF"/>
      </a:accent4>
      <a:accent5>
        <a:srgbClr val="EBEB32"/>
      </a:accent5>
      <a:accent6>
        <a:srgbClr val="B4B4B4"/>
      </a:accent6>
      <a:hlink>
        <a:srgbClr val="0070C0"/>
      </a:hlink>
      <a:folHlink>
        <a:srgbClr val="7030A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Jindal</dc:creator>
  <cp:lastModifiedBy>Ishan Jindal</cp:lastModifiedBy>
  <cp:revision>2</cp:revision>
  <dcterms:created xsi:type="dcterms:W3CDTF">2021-08-25T17:54:44Z</dcterms:created>
  <dcterms:modified xsi:type="dcterms:W3CDTF">2021-08-26T03:42:11Z</dcterms:modified>
</cp:coreProperties>
</file>