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299547-8037-42EB-BF96-F9F8EB0C29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87E5528-CD33-4EB0-9736-7B7CD15DD0E5}">
      <dgm:prSet/>
      <dgm:spPr/>
      <dgm:t>
        <a:bodyPr/>
        <a:lstStyle/>
        <a:p>
          <a:pPr algn="ctr" rtl="0"/>
          <a:r>
            <a:rPr lang="en-US" b="0" dirty="0" smtClean="0"/>
            <a:t>Introduction</a:t>
          </a:r>
          <a:endParaRPr lang="en-US" dirty="0"/>
        </a:p>
      </dgm:t>
    </dgm:pt>
    <dgm:pt modelId="{2DED42E2-738B-439D-8E5E-E4E7CD2AC04D}" type="parTrans" cxnId="{D9B04806-1651-4A22-A6D3-2E86FABBEC3B}">
      <dgm:prSet/>
      <dgm:spPr/>
      <dgm:t>
        <a:bodyPr/>
        <a:lstStyle/>
        <a:p>
          <a:endParaRPr lang="en-US"/>
        </a:p>
      </dgm:t>
    </dgm:pt>
    <dgm:pt modelId="{4CD4A278-E97C-43ED-8183-0B398C0AA401}" type="sibTrans" cxnId="{D9B04806-1651-4A22-A6D3-2E86FABBEC3B}">
      <dgm:prSet/>
      <dgm:spPr/>
      <dgm:t>
        <a:bodyPr/>
        <a:lstStyle/>
        <a:p>
          <a:endParaRPr lang="en-US"/>
        </a:p>
      </dgm:t>
    </dgm:pt>
    <dgm:pt modelId="{0C4A2E06-12CC-45E3-B0B7-00A3DB0207B4}" type="pres">
      <dgm:prSet presAssocID="{00299547-8037-42EB-BF96-F9F8EB0C29D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986FC4-4CB2-4CE5-948D-24236E39B043}" type="pres">
      <dgm:prSet presAssocID="{187E5528-CD33-4EB0-9736-7B7CD15DD0E5}" presName="parentText" presStyleLbl="node1" presStyleIdx="0" presStyleCnt="1" custLinFactNeighborY="-25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AD8E9E-6617-4FBC-8387-B6D0DBF775D9}" type="presOf" srcId="{187E5528-CD33-4EB0-9736-7B7CD15DD0E5}" destId="{72986FC4-4CB2-4CE5-948D-24236E39B043}" srcOrd="0" destOrd="0" presId="urn:microsoft.com/office/officeart/2005/8/layout/vList2"/>
    <dgm:cxn modelId="{7F7E46BD-C451-4644-94DC-B354E02E81DC}" type="presOf" srcId="{00299547-8037-42EB-BF96-F9F8EB0C29D3}" destId="{0C4A2E06-12CC-45E3-B0B7-00A3DB0207B4}" srcOrd="0" destOrd="0" presId="urn:microsoft.com/office/officeart/2005/8/layout/vList2"/>
    <dgm:cxn modelId="{D9B04806-1651-4A22-A6D3-2E86FABBEC3B}" srcId="{00299547-8037-42EB-BF96-F9F8EB0C29D3}" destId="{187E5528-CD33-4EB0-9736-7B7CD15DD0E5}" srcOrd="0" destOrd="0" parTransId="{2DED42E2-738B-439D-8E5E-E4E7CD2AC04D}" sibTransId="{4CD4A278-E97C-43ED-8183-0B398C0AA401}"/>
    <dgm:cxn modelId="{D7EDCB71-479E-40BF-B2C3-4AF4DA6372A1}" type="presParOf" srcId="{0C4A2E06-12CC-45E3-B0B7-00A3DB0207B4}" destId="{72986FC4-4CB2-4CE5-948D-24236E39B04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961D22-2D1D-4A7D-9A09-C76B3BB9566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2E3DA6-607F-40B0-9CFA-C65880684955}">
      <dgm:prSet/>
      <dgm:spPr/>
      <dgm:t>
        <a:bodyPr/>
        <a:lstStyle/>
        <a:p>
          <a:pPr rtl="0"/>
          <a:r>
            <a:rPr lang="en-US" dirty="0" smtClean="0"/>
            <a:t>The </a:t>
          </a:r>
          <a:r>
            <a:rPr lang="en-US" b="1" dirty="0" smtClean="0"/>
            <a:t>Hungarian method</a:t>
          </a:r>
          <a:r>
            <a:rPr lang="en-US" dirty="0" smtClean="0"/>
            <a:t> is a combinatorial optimization algorithm that solves the assignment problem .</a:t>
          </a:r>
          <a:endParaRPr lang="en-US" dirty="0"/>
        </a:p>
      </dgm:t>
    </dgm:pt>
    <dgm:pt modelId="{8C0DBBE3-EF98-44D5-ADE9-55587F7725D2}" type="parTrans" cxnId="{A725252E-C989-4D2E-ADBB-53F28111DA96}">
      <dgm:prSet/>
      <dgm:spPr/>
      <dgm:t>
        <a:bodyPr/>
        <a:lstStyle/>
        <a:p>
          <a:endParaRPr lang="en-US"/>
        </a:p>
      </dgm:t>
    </dgm:pt>
    <dgm:pt modelId="{35A4167C-A989-4F91-8A0B-A5E34DE430A1}" type="sibTrans" cxnId="{A725252E-C989-4D2E-ADBB-53F28111DA96}">
      <dgm:prSet/>
      <dgm:spPr/>
      <dgm:t>
        <a:bodyPr/>
        <a:lstStyle/>
        <a:p>
          <a:endParaRPr lang="en-US"/>
        </a:p>
      </dgm:t>
    </dgm:pt>
    <dgm:pt modelId="{27C679D4-1A6E-407C-88B0-CB5D61A5C5D4}">
      <dgm:prSet/>
      <dgm:spPr/>
      <dgm:t>
        <a:bodyPr/>
        <a:lstStyle/>
        <a:p>
          <a:pPr rtl="0"/>
          <a:r>
            <a:rPr lang="en-US" smtClean="0"/>
            <a:t>It was developed and published by </a:t>
          </a:r>
          <a:r>
            <a:rPr lang="en-US" b="1" smtClean="0"/>
            <a:t>Harold Kuhn</a:t>
          </a:r>
          <a:r>
            <a:rPr lang="en-US" smtClean="0"/>
            <a:t> in 1955, who gave the name "Hungarian method" because the algorithm was largely based on the earlier works of two Hungarian mathematicians: </a:t>
          </a:r>
          <a:r>
            <a:rPr lang="en-US" b="1" smtClean="0"/>
            <a:t>Dénes Kőnig</a:t>
          </a:r>
          <a:r>
            <a:rPr lang="en-US" smtClean="0"/>
            <a:t> and </a:t>
          </a:r>
          <a:r>
            <a:rPr lang="en-US" b="1" smtClean="0"/>
            <a:t>Jenő Egerváry.</a:t>
          </a:r>
          <a:endParaRPr lang="en-US"/>
        </a:p>
      </dgm:t>
    </dgm:pt>
    <dgm:pt modelId="{BD65000E-9A85-4204-A169-4286F7F8A8C5}" type="parTrans" cxnId="{74490C0B-58F4-4877-90FB-738F7DB20C6E}">
      <dgm:prSet/>
      <dgm:spPr/>
      <dgm:t>
        <a:bodyPr/>
        <a:lstStyle/>
        <a:p>
          <a:endParaRPr lang="en-US"/>
        </a:p>
      </dgm:t>
    </dgm:pt>
    <dgm:pt modelId="{EAA4055E-AAD1-43AF-A3FC-4FD6C1F920D6}" type="sibTrans" cxnId="{74490C0B-58F4-4877-90FB-738F7DB20C6E}">
      <dgm:prSet/>
      <dgm:spPr/>
      <dgm:t>
        <a:bodyPr/>
        <a:lstStyle/>
        <a:p>
          <a:endParaRPr lang="en-US"/>
        </a:p>
      </dgm:t>
    </dgm:pt>
    <dgm:pt modelId="{32F06A3A-DB82-4888-84DF-8D38B0601078}">
      <dgm:prSet/>
      <dgm:spPr/>
      <dgm:t>
        <a:bodyPr/>
        <a:lstStyle/>
        <a:p>
          <a:pPr rtl="0"/>
          <a:r>
            <a:rPr lang="en-US" smtClean="0"/>
            <a:t>The time complexity of the original algorithm is  O(n</a:t>
          </a:r>
          <a:r>
            <a:rPr lang="en-US" baseline="30000" smtClean="0"/>
            <a:t>3</a:t>
          </a:r>
          <a:r>
            <a:rPr lang="en-US" smtClean="0"/>
            <a:t>).</a:t>
          </a:r>
          <a:endParaRPr lang="en-US"/>
        </a:p>
      </dgm:t>
    </dgm:pt>
    <dgm:pt modelId="{88F5C127-39CA-40B3-BCB4-A22EF8AB5A5E}" type="parTrans" cxnId="{C28889C9-7A88-4526-9697-3EC04F1F1839}">
      <dgm:prSet/>
      <dgm:spPr/>
      <dgm:t>
        <a:bodyPr/>
        <a:lstStyle/>
        <a:p>
          <a:endParaRPr lang="en-US"/>
        </a:p>
      </dgm:t>
    </dgm:pt>
    <dgm:pt modelId="{A4CB381C-32BE-4E58-98C4-4AF5A3CA8AF1}" type="sibTrans" cxnId="{C28889C9-7A88-4526-9697-3EC04F1F1839}">
      <dgm:prSet/>
      <dgm:spPr/>
      <dgm:t>
        <a:bodyPr/>
        <a:lstStyle/>
        <a:p>
          <a:endParaRPr lang="en-US"/>
        </a:p>
      </dgm:t>
    </dgm:pt>
    <dgm:pt modelId="{966E9393-939F-42D4-918C-0544168AE5E6}" type="pres">
      <dgm:prSet presAssocID="{03961D22-2D1D-4A7D-9A09-C76B3BB9566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D615FD-9210-46F4-8796-E4BF2C2340EC}" type="pres">
      <dgm:prSet presAssocID="{782E3DA6-607F-40B0-9CFA-C65880684955}" presName="parentText" presStyleLbl="node1" presStyleIdx="0" presStyleCnt="3" custScaleY="11948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2BDBD6-4905-4955-807A-0B8D40987EA6}" type="pres">
      <dgm:prSet presAssocID="{35A4167C-A989-4F91-8A0B-A5E34DE430A1}" presName="spacer" presStyleCnt="0"/>
      <dgm:spPr/>
    </dgm:pt>
    <dgm:pt modelId="{C473D961-2746-4EF4-9D4C-F15739605B0B}" type="pres">
      <dgm:prSet presAssocID="{27C679D4-1A6E-407C-88B0-CB5D61A5C5D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EE5AD3-E1C3-4D9B-8064-2DD6BED374D6}" type="pres">
      <dgm:prSet presAssocID="{EAA4055E-AAD1-43AF-A3FC-4FD6C1F920D6}" presName="spacer" presStyleCnt="0"/>
      <dgm:spPr/>
    </dgm:pt>
    <dgm:pt modelId="{D9A24706-87D8-47B4-9C2C-00F726F06090}" type="pres">
      <dgm:prSet presAssocID="{32F06A3A-DB82-4888-84DF-8D38B060107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FEA05C-48D4-4793-A12F-458FCE7194FE}" type="presOf" srcId="{27C679D4-1A6E-407C-88B0-CB5D61A5C5D4}" destId="{C473D961-2746-4EF4-9D4C-F15739605B0B}" srcOrd="0" destOrd="0" presId="urn:microsoft.com/office/officeart/2005/8/layout/vList2"/>
    <dgm:cxn modelId="{A64652D9-B556-4E30-9136-A16E1480B8EB}" type="presOf" srcId="{32F06A3A-DB82-4888-84DF-8D38B0601078}" destId="{D9A24706-87D8-47B4-9C2C-00F726F06090}" srcOrd="0" destOrd="0" presId="urn:microsoft.com/office/officeart/2005/8/layout/vList2"/>
    <dgm:cxn modelId="{74490C0B-58F4-4877-90FB-738F7DB20C6E}" srcId="{03961D22-2D1D-4A7D-9A09-C76B3BB9566C}" destId="{27C679D4-1A6E-407C-88B0-CB5D61A5C5D4}" srcOrd="1" destOrd="0" parTransId="{BD65000E-9A85-4204-A169-4286F7F8A8C5}" sibTransId="{EAA4055E-AAD1-43AF-A3FC-4FD6C1F920D6}"/>
    <dgm:cxn modelId="{A725252E-C989-4D2E-ADBB-53F28111DA96}" srcId="{03961D22-2D1D-4A7D-9A09-C76B3BB9566C}" destId="{782E3DA6-607F-40B0-9CFA-C65880684955}" srcOrd="0" destOrd="0" parTransId="{8C0DBBE3-EF98-44D5-ADE9-55587F7725D2}" sibTransId="{35A4167C-A989-4F91-8A0B-A5E34DE430A1}"/>
    <dgm:cxn modelId="{C28889C9-7A88-4526-9697-3EC04F1F1839}" srcId="{03961D22-2D1D-4A7D-9A09-C76B3BB9566C}" destId="{32F06A3A-DB82-4888-84DF-8D38B0601078}" srcOrd="2" destOrd="0" parTransId="{88F5C127-39CA-40B3-BCB4-A22EF8AB5A5E}" sibTransId="{A4CB381C-32BE-4E58-98C4-4AF5A3CA8AF1}"/>
    <dgm:cxn modelId="{DAD87F54-EE7C-468A-9F62-DB742741FF77}" type="presOf" srcId="{782E3DA6-607F-40B0-9CFA-C65880684955}" destId="{4FD615FD-9210-46F4-8796-E4BF2C2340EC}" srcOrd="0" destOrd="0" presId="urn:microsoft.com/office/officeart/2005/8/layout/vList2"/>
    <dgm:cxn modelId="{4E85AE5E-7035-46D0-BAFA-E393D1D5149D}" type="presOf" srcId="{03961D22-2D1D-4A7D-9A09-C76B3BB9566C}" destId="{966E9393-939F-42D4-918C-0544168AE5E6}" srcOrd="0" destOrd="0" presId="urn:microsoft.com/office/officeart/2005/8/layout/vList2"/>
    <dgm:cxn modelId="{4A626059-1684-4244-9D40-4B3F8B6E36FB}" type="presParOf" srcId="{966E9393-939F-42D4-918C-0544168AE5E6}" destId="{4FD615FD-9210-46F4-8796-E4BF2C2340EC}" srcOrd="0" destOrd="0" presId="urn:microsoft.com/office/officeart/2005/8/layout/vList2"/>
    <dgm:cxn modelId="{43129620-1FDE-467E-B4A1-38269475C859}" type="presParOf" srcId="{966E9393-939F-42D4-918C-0544168AE5E6}" destId="{9B2BDBD6-4905-4955-807A-0B8D40987EA6}" srcOrd="1" destOrd="0" presId="urn:microsoft.com/office/officeart/2005/8/layout/vList2"/>
    <dgm:cxn modelId="{542D7459-021B-4864-8A0B-F0FA4105FCBF}" type="presParOf" srcId="{966E9393-939F-42D4-918C-0544168AE5E6}" destId="{C473D961-2746-4EF4-9D4C-F15739605B0B}" srcOrd="2" destOrd="0" presId="urn:microsoft.com/office/officeart/2005/8/layout/vList2"/>
    <dgm:cxn modelId="{40EB9FC1-4F03-4FE6-BE36-60EF66A4C974}" type="presParOf" srcId="{966E9393-939F-42D4-918C-0544168AE5E6}" destId="{88EE5AD3-E1C3-4D9B-8064-2DD6BED374D6}" srcOrd="3" destOrd="0" presId="urn:microsoft.com/office/officeart/2005/8/layout/vList2"/>
    <dgm:cxn modelId="{EF0EE217-4F5F-48F5-8E17-2CD47195160D}" type="presParOf" srcId="{966E9393-939F-42D4-918C-0544168AE5E6}" destId="{D9A24706-87D8-47B4-9C2C-00F726F0609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8B38F4-D6A9-468A-AE95-CD202520DD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504B3CE-E61B-4489-AD7A-F4BFBF9662D1}">
      <dgm:prSet custT="1"/>
      <dgm:spPr/>
      <dgm:t>
        <a:bodyPr/>
        <a:lstStyle/>
        <a:p>
          <a:pPr rtl="0"/>
          <a:r>
            <a:rPr lang="en-US" sz="4800" b="1" dirty="0" smtClean="0"/>
            <a:t>Lets starts with an example</a:t>
          </a:r>
          <a:endParaRPr lang="en-US" sz="4800" dirty="0"/>
        </a:p>
      </dgm:t>
    </dgm:pt>
    <dgm:pt modelId="{CA90C0F6-6060-4C9D-A615-5946A70D1974}" type="parTrans" cxnId="{B4DC1392-E66F-4031-A81B-77F311F5C52E}">
      <dgm:prSet/>
      <dgm:spPr/>
      <dgm:t>
        <a:bodyPr/>
        <a:lstStyle/>
        <a:p>
          <a:endParaRPr lang="en-US"/>
        </a:p>
      </dgm:t>
    </dgm:pt>
    <dgm:pt modelId="{53D8FC34-CC84-4CA2-9489-695A29B88EAB}" type="sibTrans" cxnId="{B4DC1392-E66F-4031-A81B-77F311F5C52E}">
      <dgm:prSet/>
      <dgm:spPr/>
      <dgm:t>
        <a:bodyPr/>
        <a:lstStyle/>
        <a:p>
          <a:endParaRPr lang="en-US"/>
        </a:p>
      </dgm:t>
    </dgm:pt>
    <dgm:pt modelId="{21040367-35E9-4795-8F46-04413AD740CF}" type="pres">
      <dgm:prSet presAssocID="{8A8B38F4-D6A9-468A-AE95-CD202520DD4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C9F2B3-8E89-44C7-87D8-4D437E10FEF4}" type="pres">
      <dgm:prSet presAssocID="{4504B3CE-E61B-4489-AD7A-F4BFBF9662D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30E29A-0D6B-4E4D-9B92-0B1B35AB0D49}" type="presOf" srcId="{8A8B38F4-D6A9-468A-AE95-CD202520DD47}" destId="{21040367-35E9-4795-8F46-04413AD740CF}" srcOrd="0" destOrd="0" presId="urn:microsoft.com/office/officeart/2005/8/layout/vList2"/>
    <dgm:cxn modelId="{B4DC1392-E66F-4031-A81B-77F311F5C52E}" srcId="{8A8B38F4-D6A9-468A-AE95-CD202520DD47}" destId="{4504B3CE-E61B-4489-AD7A-F4BFBF9662D1}" srcOrd="0" destOrd="0" parTransId="{CA90C0F6-6060-4C9D-A615-5946A70D1974}" sibTransId="{53D8FC34-CC84-4CA2-9489-695A29B88EAB}"/>
    <dgm:cxn modelId="{15F6068D-E4F4-491E-BC01-A32F63C304B9}" type="presOf" srcId="{4504B3CE-E61B-4489-AD7A-F4BFBF9662D1}" destId="{60C9F2B3-8E89-44C7-87D8-4D437E10FEF4}" srcOrd="0" destOrd="0" presId="urn:microsoft.com/office/officeart/2005/8/layout/vList2"/>
    <dgm:cxn modelId="{C4C11374-ABCC-4D16-AD43-79068849042D}" type="presParOf" srcId="{21040367-35E9-4795-8F46-04413AD740CF}" destId="{60C9F2B3-8E89-44C7-87D8-4D437E10FEF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773C09-2BFD-4CCA-9811-A42CDBE1847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79C1B2-95DF-469C-81C7-BB46E13BE42D}">
      <dgm:prSet/>
      <dgm:spPr/>
      <dgm:t>
        <a:bodyPr/>
        <a:lstStyle/>
        <a:p>
          <a:pPr rtl="0"/>
          <a:r>
            <a:rPr lang="en-US" smtClean="0"/>
            <a:t>Check unassigned row.</a:t>
          </a:r>
          <a:endParaRPr lang="en-US"/>
        </a:p>
      </dgm:t>
    </dgm:pt>
    <dgm:pt modelId="{E909F82A-A1F9-4BE3-9B64-53AA11CEE708}" type="parTrans" cxnId="{7E9CF80A-AA6B-4111-B4CF-2E0B02D23967}">
      <dgm:prSet/>
      <dgm:spPr/>
      <dgm:t>
        <a:bodyPr/>
        <a:lstStyle/>
        <a:p>
          <a:endParaRPr lang="en-US"/>
        </a:p>
      </dgm:t>
    </dgm:pt>
    <dgm:pt modelId="{4AA47303-E092-4C92-BAA5-9480FA383760}" type="sibTrans" cxnId="{7E9CF80A-AA6B-4111-B4CF-2E0B02D23967}">
      <dgm:prSet/>
      <dgm:spPr/>
      <dgm:t>
        <a:bodyPr/>
        <a:lstStyle/>
        <a:p>
          <a:endParaRPr lang="en-US"/>
        </a:p>
      </dgm:t>
    </dgm:pt>
    <dgm:pt modelId="{9484DC3E-7D6F-460B-8033-9D9AB173F458}">
      <dgm:prSet/>
      <dgm:spPr/>
      <dgm:t>
        <a:bodyPr/>
        <a:lstStyle/>
        <a:p>
          <a:pPr rtl="0"/>
          <a:r>
            <a:rPr lang="en-US" dirty="0" smtClean="0"/>
            <a:t>Check the corresponding column if there is a zero in it.</a:t>
          </a:r>
          <a:endParaRPr lang="en-US" dirty="0"/>
        </a:p>
      </dgm:t>
    </dgm:pt>
    <dgm:pt modelId="{1CA56587-9099-4987-8A2B-0F0193F2A6D8}" type="parTrans" cxnId="{D2EDA74E-7A18-4160-9CC5-69E9BC11EF69}">
      <dgm:prSet/>
      <dgm:spPr/>
      <dgm:t>
        <a:bodyPr/>
        <a:lstStyle/>
        <a:p>
          <a:endParaRPr lang="en-US"/>
        </a:p>
      </dgm:t>
    </dgm:pt>
    <dgm:pt modelId="{AD38BB60-929D-4C99-B686-E632A9BFFD47}" type="sibTrans" cxnId="{D2EDA74E-7A18-4160-9CC5-69E9BC11EF69}">
      <dgm:prSet/>
      <dgm:spPr/>
      <dgm:t>
        <a:bodyPr/>
        <a:lstStyle/>
        <a:p>
          <a:endParaRPr lang="en-US"/>
        </a:p>
      </dgm:t>
    </dgm:pt>
    <dgm:pt modelId="{C17E8CE5-B173-4412-8252-E61C5A1AE4B6}">
      <dgm:prSet/>
      <dgm:spPr/>
      <dgm:t>
        <a:bodyPr/>
        <a:lstStyle/>
        <a:p>
          <a:pPr rtl="0"/>
          <a:r>
            <a:rPr lang="en-US" dirty="0" smtClean="0"/>
            <a:t>For all selected column check the row if it has an assignment .</a:t>
          </a:r>
          <a:endParaRPr lang="en-US" dirty="0"/>
        </a:p>
      </dgm:t>
    </dgm:pt>
    <dgm:pt modelId="{5A4C314D-816F-48F1-86BC-CAA21C66D9E7}" type="parTrans" cxnId="{1CA957AF-3D87-4CAA-8FD8-19278DCD4B87}">
      <dgm:prSet/>
      <dgm:spPr/>
      <dgm:t>
        <a:bodyPr/>
        <a:lstStyle/>
        <a:p>
          <a:endParaRPr lang="en-US"/>
        </a:p>
      </dgm:t>
    </dgm:pt>
    <dgm:pt modelId="{0AA0E7A2-C3E3-4834-8548-1DCF5B257B3C}" type="sibTrans" cxnId="{1CA957AF-3D87-4CAA-8FD8-19278DCD4B87}">
      <dgm:prSet/>
      <dgm:spPr/>
      <dgm:t>
        <a:bodyPr/>
        <a:lstStyle/>
        <a:p>
          <a:endParaRPr lang="en-US"/>
        </a:p>
      </dgm:t>
    </dgm:pt>
    <dgm:pt modelId="{D8DF18ED-FFB8-462D-8F85-39C98DEB3924}">
      <dgm:prSet/>
      <dgm:spPr/>
      <dgm:t>
        <a:bodyPr/>
        <a:lstStyle/>
        <a:p>
          <a:pPr rtl="0"/>
          <a:r>
            <a:rPr lang="en-US" dirty="0" smtClean="0"/>
            <a:t>Make lines for unchecked rows and checked columns.</a:t>
          </a:r>
          <a:endParaRPr lang="en-US" dirty="0"/>
        </a:p>
      </dgm:t>
    </dgm:pt>
    <dgm:pt modelId="{156FDA10-CA99-4887-A5B2-75E15B02E2C6}" type="parTrans" cxnId="{AAADFB14-4027-4C12-A133-4BAC23636291}">
      <dgm:prSet/>
      <dgm:spPr/>
      <dgm:t>
        <a:bodyPr/>
        <a:lstStyle/>
        <a:p>
          <a:endParaRPr lang="en-US"/>
        </a:p>
      </dgm:t>
    </dgm:pt>
    <dgm:pt modelId="{152A44A3-64CC-46AB-91FC-B58F09BFA48B}" type="sibTrans" cxnId="{AAADFB14-4027-4C12-A133-4BAC23636291}">
      <dgm:prSet/>
      <dgm:spPr/>
      <dgm:t>
        <a:bodyPr/>
        <a:lstStyle/>
        <a:p>
          <a:endParaRPr lang="en-US"/>
        </a:p>
      </dgm:t>
    </dgm:pt>
    <dgm:pt modelId="{F67054A2-7553-4E3C-A063-39C4E61CEA8D}" type="pres">
      <dgm:prSet presAssocID="{45773C09-2BFD-4CCA-9811-A42CDBE1847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B7AE9F-2D89-4C4C-B11D-D5F516655CBF}" type="pres">
      <dgm:prSet presAssocID="{C979C1B2-95DF-469C-81C7-BB46E13BE42D}" presName="linNode" presStyleCnt="0"/>
      <dgm:spPr/>
    </dgm:pt>
    <dgm:pt modelId="{F7E47DB2-FD73-47D3-8510-F9E71112F7A9}" type="pres">
      <dgm:prSet presAssocID="{C979C1B2-95DF-469C-81C7-BB46E13BE42D}" presName="parentText" presStyleLbl="node1" presStyleIdx="0" presStyleCnt="4" custScaleY="6812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A00799-257E-422B-B9CA-FD52A08D5528}" type="pres">
      <dgm:prSet presAssocID="{4AA47303-E092-4C92-BAA5-9480FA383760}" presName="sp" presStyleCnt="0"/>
      <dgm:spPr/>
    </dgm:pt>
    <dgm:pt modelId="{D505D354-8183-452E-B702-8FD19753166B}" type="pres">
      <dgm:prSet presAssocID="{9484DC3E-7D6F-460B-8033-9D9AB173F458}" presName="linNode" presStyleCnt="0"/>
      <dgm:spPr/>
    </dgm:pt>
    <dgm:pt modelId="{C7A200D2-29CF-468E-83BB-96ACAC5384B6}" type="pres">
      <dgm:prSet presAssocID="{9484DC3E-7D6F-460B-8033-9D9AB173F45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FAEB8-888A-43BE-8F24-C19015F04BCE}" type="pres">
      <dgm:prSet presAssocID="{AD38BB60-929D-4C99-B686-E632A9BFFD47}" presName="sp" presStyleCnt="0"/>
      <dgm:spPr/>
    </dgm:pt>
    <dgm:pt modelId="{559E3BEE-1647-439B-B0CF-632625D5F0D5}" type="pres">
      <dgm:prSet presAssocID="{C17E8CE5-B173-4412-8252-E61C5A1AE4B6}" presName="linNode" presStyleCnt="0"/>
      <dgm:spPr/>
    </dgm:pt>
    <dgm:pt modelId="{69A49EF7-4FEB-4487-A838-8898D342DFE6}" type="pres">
      <dgm:prSet presAssocID="{C17E8CE5-B173-4412-8252-E61C5A1AE4B6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ECA058-859D-4E41-A349-89DA058E7FD7}" type="pres">
      <dgm:prSet presAssocID="{0AA0E7A2-C3E3-4834-8548-1DCF5B257B3C}" presName="sp" presStyleCnt="0"/>
      <dgm:spPr/>
    </dgm:pt>
    <dgm:pt modelId="{107202EF-AB10-4A2A-B798-13164447B043}" type="pres">
      <dgm:prSet presAssocID="{D8DF18ED-FFB8-462D-8F85-39C98DEB3924}" presName="linNode" presStyleCnt="0"/>
      <dgm:spPr/>
    </dgm:pt>
    <dgm:pt modelId="{0DE0E6D4-960F-419F-BF96-1CF6BF3484ED}" type="pres">
      <dgm:prSet presAssocID="{D8DF18ED-FFB8-462D-8F85-39C98DEB3924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EDA74E-7A18-4160-9CC5-69E9BC11EF69}" srcId="{45773C09-2BFD-4CCA-9811-A42CDBE18471}" destId="{9484DC3E-7D6F-460B-8033-9D9AB173F458}" srcOrd="1" destOrd="0" parTransId="{1CA56587-9099-4987-8A2B-0F0193F2A6D8}" sibTransId="{AD38BB60-929D-4C99-B686-E632A9BFFD47}"/>
    <dgm:cxn modelId="{881C2844-A345-4A8D-8A97-D2666593516B}" type="presOf" srcId="{D8DF18ED-FFB8-462D-8F85-39C98DEB3924}" destId="{0DE0E6D4-960F-419F-BF96-1CF6BF3484ED}" srcOrd="0" destOrd="0" presId="urn:microsoft.com/office/officeart/2005/8/layout/vList5"/>
    <dgm:cxn modelId="{F2AB922A-2DB3-4D8B-BD91-187E62DE801A}" type="presOf" srcId="{C979C1B2-95DF-469C-81C7-BB46E13BE42D}" destId="{F7E47DB2-FD73-47D3-8510-F9E71112F7A9}" srcOrd="0" destOrd="0" presId="urn:microsoft.com/office/officeart/2005/8/layout/vList5"/>
    <dgm:cxn modelId="{5103FF20-9A34-418F-8ADE-FDEEFA7455A3}" type="presOf" srcId="{C17E8CE5-B173-4412-8252-E61C5A1AE4B6}" destId="{69A49EF7-4FEB-4487-A838-8898D342DFE6}" srcOrd="0" destOrd="0" presId="urn:microsoft.com/office/officeart/2005/8/layout/vList5"/>
    <dgm:cxn modelId="{A2AFFBF4-2145-461B-BDCA-9ED5FE83FA40}" type="presOf" srcId="{9484DC3E-7D6F-460B-8033-9D9AB173F458}" destId="{C7A200D2-29CF-468E-83BB-96ACAC5384B6}" srcOrd="0" destOrd="0" presId="urn:microsoft.com/office/officeart/2005/8/layout/vList5"/>
    <dgm:cxn modelId="{AAADFB14-4027-4C12-A133-4BAC23636291}" srcId="{45773C09-2BFD-4CCA-9811-A42CDBE18471}" destId="{D8DF18ED-FFB8-462D-8F85-39C98DEB3924}" srcOrd="3" destOrd="0" parTransId="{156FDA10-CA99-4887-A5B2-75E15B02E2C6}" sibTransId="{152A44A3-64CC-46AB-91FC-B58F09BFA48B}"/>
    <dgm:cxn modelId="{1CA957AF-3D87-4CAA-8FD8-19278DCD4B87}" srcId="{45773C09-2BFD-4CCA-9811-A42CDBE18471}" destId="{C17E8CE5-B173-4412-8252-E61C5A1AE4B6}" srcOrd="2" destOrd="0" parTransId="{5A4C314D-816F-48F1-86BC-CAA21C66D9E7}" sibTransId="{0AA0E7A2-C3E3-4834-8548-1DCF5B257B3C}"/>
    <dgm:cxn modelId="{F142224E-5440-494C-A732-7A969C482863}" type="presOf" srcId="{45773C09-2BFD-4CCA-9811-A42CDBE18471}" destId="{F67054A2-7553-4E3C-A063-39C4E61CEA8D}" srcOrd="0" destOrd="0" presId="urn:microsoft.com/office/officeart/2005/8/layout/vList5"/>
    <dgm:cxn modelId="{7E9CF80A-AA6B-4111-B4CF-2E0B02D23967}" srcId="{45773C09-2BFD-4CCA-9811-A42CDBE18471}" destId="{C979C1B2-95DF-469C-81C7-BB46E13BE42D}" srcOrd="0" destOrd="0" parTransId="{E909F82A-A1F9-4BE3-9B64-53AA11CEE708}" sibTransId="{4AA47303-E092-4C92-BAA5-9480FA383760}"/>
    <dgm:cxn modelId="{01A35759-9B30-498F-BF82-14071216357A}" type="presParOf" srcId="{F67054A2-7553-4E3C-A063-39C4E61CEA8D}" destId="{79B7AE9F-2D89-4C4C-B11D-D5F516655CBF}" srcOrd="0" destOrd="0" presId="urn:microsoft.com/office/officeart/2005/8/layout/vList5"/>
    <dgm:cxn modelId="{34996C36-DB5D-4ECB-B83A-F82F3A291BCF}" type="presParOf" srcId="{79B7AE9F-2D89-4C4C-B11D-D5F516655CBF}" destId="{F7E47DB2-FD73-47D3-8510-F9E71112F7A9}" srcOrd="0" destOrd="0" presId="urn:microsoft.com/office/officeart/2005/8/layout/vList5"/>
    <dgm:cxn modelId="{81FA086B-E02E-4AE0-AFA1-CF044CBB4B0C}" type="presParOf" srcId="{F67054A2-7553-4E3C-A063-39C4E61CEA8D}" destId="{4AA00799-257E-422B-B9CA-FD52A08D5528}" srcOrd="1" destOrd="0" presId="urn:microsoft.com/office/officeart/2005/8/layout/vList5"/>
    <dgm:cxn modelId="{693D8732-4403-4FE0-BC35-C2FF4E2C46B3}" type="presParOf" srcId="{F67054A2-7553-4E3C-A063-39C4E61CEA8D}" destId="{D505D354-8183-452E-B702-8FD19753166B}" srcOrd="2" destOrd="0" presId="urn:microsoft.com/office/officeart/2005/8/layout/vList5"/>
    <dgm:cxn modelId="{4762B74F-70A0-4E7F-808A-F31311121A26}" type="presParOf" srcId="{D505D354-8183-452E-B702-8FD19753166B}" destId="{C7A200D2-29CF-468E-83BB-96ACAC5384B6}" srcOrd="0" destOrd="0" presId="urn:microsoft.com/office/officeart/2005/8/layout/vList5"/>
    <dgm:cxn modelId="{CCDF3730-7422-4744-8A7C-30C36F2F0E1A}" type="presParOf" srcId="{F67054A2-7553-4E3C-A063-39C4E61CEA8D}" destId="{ACCFAEB8-888A-43BE-8F24-C19015F04BCE}" srcOrd="3" destOrd="0" presId="urn:microsoft.com/office/officeart/2005/8/layout/vList5"/>
    <dgm:cxn modelId="{92A0E868-261E-4ED8-857F-25530CA40CE8}" type="presParOf" srcId="{F67054A2-7553-4E3C-A063-39C4E61CEA8D}" destId="{559E3BEE-1647-439B-B0CF-632625D5F0D5}" srcOrd="4" destOrd="0" presId="urn:microsoft.com/office/officeart/2005/8/layout/vList5"/>
    <dgm:cxn modelId="{8925A17E-BBA4-40D8-9ADF-ABD725BEE268}" type="presParOf" srcId="{559E3BEE-1647-439B-B0CF-632625D5F0D5}" destId="{69A49EF7-4FEB-4487-A838-8898D342DFE6}" srcOrd="0" destOrd="0" presId="urn:microsoft.com/office/officeart/2005/8/layout/vList5"/>
    <dgm:cxn modelId="{182D26BB-8604-4D76-A912-58448DD25998}" type="presParOf" srcId="{F67054A2-7553-4E3C-A063-39C4E61CEA8D}" destId="{28ECA058-859D-4E41-A349-89DA058E7FD7}" srcOrd="5" destOrd="0" presId="urn:microsoft.com/office/officeart/2005/8/layout/vList5"/>
    <dgm:cxn modelId="{61326354-B75F-40D9-BC54-F6AE23FE6302}" type="presParOf" srcId="{F67054A2-7553-4E3C-A063-39C4E61CEA8D}" destId="{107202EF-AB10-4A2A-B798-13164447B043}" srcOrd="6" destOrd="0" presId="urn:microsoft.com/office/officeart/2005/8/layout/vList5"/>
    <dgm:cxn modelId="{9475F9CB-DBCF-4CDB-8CD1-4BF5584620F9}" type="presParOf" srcId="{107202EF-AB10-4A2A-B798-13164447B043}" destId="{0DE0E6D4-960F-419F-BF96-1CF6BF3484E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53B686-7E47-4F08-8D73-C202D4F2D75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020FC7-6910-457D-BB40-351BFA7CBF36}">
      <dgm:prSet/>
      <dgm:spPr/>
      <dgm:t>
        <a:bodyPr/>
        <a:lstStyle/>
        <a:p>
          <a:pPr algn="ctr" rtl="0"/>
          <a:r>
            <a:rPr lang="en-US" b="1" dirty="0" smtClean="0"/>
            <a:t>Line Check Procedure</a:t>
          </a:r>
          <a:endParaRPr lang="en-US" dirty="0"/>
        </a:p>
      </dgm:t>
    </dgm:pt>
    <dgm:pt modelId="{332B367B-9E3E-4DB4-BCEA-2F058A77823B}" type="parTrans" cxnId="{D2F4EEAF-760F-4A4B-98A7-A13FE98C3BD1}">
      <dgm:prSet/>
      <dgm:spPr/>
      <dgm:t>
        <a:bodyPr/>
        <a:lstStyle/>
        <a:p>
          <a:endParaRPr lang="en-US"/>
        </a:p>
      </dgm:t>
    </dgm:pt>
    <dgm:pt modelId="{BB97B588-68EF-4E2F-80CB-8932D251F54A}" type="sibTrans" cxnId="{D2F4EEAF-760F-4A4B-98A7-A13FE98C3BD1}">
      <dgm:prSet/>
      <dgm:spPr/>
      <dgm:t>
        <a:bodyPr/>
        <a:lstStyle/>
        <a:p>
          <a:endParaRPr lang="en-US"/>
        </a:p>
      </dgm:t>
    </dgm:pt>
    <dgm:pt modelId="{0750685A-4511-4F71-938D-86010AA82BE9}" type="pres">
      <dgm:prSet presAssocID="{4253B686-7E47-4F08-8D73-C202D4F2D7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FC79B0-58DD-42EA-9F63-5EAE09FFCC97}" type="pres">
      <dgm:prSet presAssocID="{A2020FC7-6910-457D-BB40-351BFA7CBF3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7BEC9E-FE03-45C6-B853-E9EC23501527}" type="presOf" srcId="{4253B686-7E47-4F08-8D73-C202D4F2D752}" destId="{0750685A-4511-4F71-938D-86010AA82BE9}" srcOrd="0" destOrd="0" presId="urn:microsoft.com/office/officeart/2005/8/layout/vList2"/>
    <dgm:cxn modelId="{04897F5D-E252-448D-9911-4425A9163CC1}" type="presOf" srcId="{A2020FC7-6910-457D-BB40-351BFA7CBF36}" destId="{65FC79B0-58DD-42EA-9F63-5EAE09FFCC97}" srcOrd="0" destOrd="0" presId="urn:microsoft.com/office/officeart/2005/8/layout/vList2"/>
    <dgm:cxn modelId="{D2F4EEAF-760F-4A4B-98A7-A13FE98C3BD1}" srcId="{4253B686-7E47-4F08-8D73-C202D4F2D752}" destId="{A2020FC7-6910-457D-BB40-351BFA7CBF36}" srcOrd="0" destOrd="0" parTransId="{332B367B-9E3E-4DB4-BCEA-2F058A77823B}" sibTransId="{BB97B588-68EF-4E2F-80CB-8932D251F54A}"/>
    <dgm:cxn modelId="{1F4E70EE-1C58-4401-A6EE-A66D5933A876}" type="presParOf" srcId="{0750685A-4511-4F71-938D-86010AA82BE9}" destId="{65FC79B0-58DD-42EA-9F63-5EAE09FFCC9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0BBC56-C348-4D5E-97CC-AEBE9CB9796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2B600F9-23E3-4F9F-80B0-9213ACBE62BC}">
      <dgm:prSet/>
      <dgm:spPr/>
      <dgm:t>
        <a:bodyPr/>
        <a:lstStyle/>
        <a:p>
          <a:pPr rtl="0"/>
          <a:r>
            <a:rPr lang="en-US" smtClean="0"/>
            <a:t>Find smallest </a:t>
          </a:r>
          <a:r>
            <a:rPr lang="el-GR" b="1" smtClean="0"/>
            <a:t>θ</a:t>
          </a:r>
          <a:r>
            <a:rPr lang="en-US" b="1" smtClean="0"/>
            <a:t> </a:t>
          </a:r>
          <a:r>
            <a:rPr lang="en-US" smtClean="0"/>
            <a:t>in the matrix.</a:t>
          </a:r>
          <a:endParaRPr lang="en-US"/>
        </a:p>
      </dgm:t>
    </dgm:pt>
    <dgm:pt modelId="{7083284A-CE8C-4A45-8A11-9CA3D5AC1C9D}" type="parTrans" cxnId="{0613E04F-2551-41E5-9577-73E5AF8F656A}">
      <dgm:prSet/>
      <dgm:spPr/>
      <dgm:t>
        <a:bodyPr/>
        <a:lstStyle/>
        <a:p>
          <a:endParaRPr lang="en-US"/>
        </a:p>
      </dgm:t>
    </dgm:pt>
    <dgm:pt modelId="{B3E3195D-3C1F-4940-94D3-3FF1446B8159}" type="sibTrans" cxnId="{0613E04F-2551-41E5-9577-73E5AF8F656A}">
      <dgm:prSet/>
      <dgm:spPr/>
      <dgm:t>
        <a:bodyPr/>
        <a:lstStyle/>
        <a:p>
          <a:endParaRPr lang="en-US"/>
        </a:p>
      </dgm:t>
    </dgm:pt>
    <dgm:pt modelId="{B4647348-EEBE-485C-962B-9C36EF749B61}">
      <dgm:prSet/>
      <dgm:spPr/>
      <dgm:t>
        <a:bodyPr/>
        <a:lstStyle/>
        <a:p>
          <a:pPr rtl="0"/>
          <a:r>
            <a:rPr lang="en-US" dirty="0" smtClean="0"/>
            <a:t>Subtract </a:t>
          </a:r>
          <a:r>
            <a:rPr lang="el-GR" b="1" dirty="0" smtClean="0"/>
            <a:t>θ</a:t>
          </a:r>
          <a:r>
            <a:rPr lang="en-US" b="1" dirty="0" smtClean="0"/>
            <a:t> </a:t>
          </a:r>
          <a:r>
            <a:rPr lang="en-US" dirty="0" smtClean="0"/>
            <a:t>from each element where line is not crossing at all.</a:t>
          </a:r>
          <a:endParaRPr lang="en-US" dirty="0"/>
        </a:p>
      </dgm:t>
    </dgm:pt>
    <dgm:pt modelId="{82BADE14-DE63-495E-A8E2-4EB45BDA9345}" type="parTrans" cxnId="{F689740E-945D-4B40-A5E2-8107468FED4D}">
      <dgm:prSet/>
      <dgm:spPr/>
      <dgm:t>
        <a:bodyPr/>
        <a:lstStyle/>
        <a:p>
          <a:endParaRPr lang="en-US"/>
        </a:p>
      </dgm:t>
    </dgm:pt>
    <dgm:pt modelId="{D5EB60DD-677C-4CD3-A87D-896A3616540D}" type="sibTrans" cxnId="{F689740E-945D-4B40-A5E2-8107468FED4D}">
      <dgm:prSet/>
      <dgm:spPr/>
      <dgm:t>
        <a:bodyPr/>
        <a:lstStyle/>
        <a:p>
          <a:endParaRPr lang="en-US"/>
        </a:p>
      </dgm:t>
    </dgm:pt>
    <dgm:pt modelId="{36FF2774-2B04-4873-A28A-4BEE572CDCD0}">
      <dgm:prSet/>
      <dgm:spPr/>
      <dgm:t>
        <a:bodyPr/>
        <a:lstStyle/>
        <a:p>
          <a:pPr rtl="0"/>
          <a:r>
            <a:rPr lang="en-US" smtClean="0"/>
            <a:t>Leave the element where line is crossing only one time.</a:t>
          </a:r>
          <a:endParaRPr lang="en-US"/>
        </a:p>
      </dgm:t>
    </dgm:pt>
    <dgm:pt modelId="{21775540-6D89-44AE-A41B-EF5AA1B90376}" type="parTrans" cxnId="{DFC59A06-A3EE-4D7F-8AC5-E61BA41918A2}">
      <dgm:prSet/>
      <dgm:spPr/>
      <dgm:t>
        <a:bodyPr/>
        <a:lstStyle/>
        <a:p>
          <a:endParaRPr lang="en-US"/>
        </a:p>
      </dgm:t>
    </dgm:pt>
    <dgm:pt modelId="{4ABA530D-8997-4A08-973A-010C55E8B7CD}" type="sibTrans" cxnId="{DFC59A06-A3EE-4D7F-8AC5-E61BA41918A2}">
      <dgm:prSet/>
      <dgm:spPr/>
      <dgm:t>
        <a:bodyPr/>
        <a:lstStyle/>
        <a:p>
          <a:endParaRPr lang="en-US"/>
        </a:p>
      </dgm:t>
    </dgm:pt>
    <dgm:pt modelId="{B14123C8-9B15-451F-A3CF-3C69476DDE64}">
      <dgm:prSet/>
      <dgm:spPr/>
      <dgm:t>
        <a:bodyPr/>
        <a:lstStyle/>
        <a:p>
          <a:pPr rtl="0"/>
          <a:r>
            <a:rPr lang="en-US" smtClean="0"/>
            <a:t>Add </a:t>
          </a:r>
          <a:r>
            <a:rPr lang="el-GR" b="1" smtClean="0"/>
            <a:t>θ</a:t>
          </a:r>
          <a:r>
            <a:rPr lang="en-US" b="1" smtClean="0"/>
            <a:t> </a:t>
          </a:r>
          <a:r>
            <a:rPr lang="en-US" smtClean="0"/>
            <a:t>where line is crossing twice.</a:t>
          </a:r>
          <a:endParaRPr lang="en-US"/>
        </a:p>
      </dgm:t>
    </dgm:pt>
    <dgm:pt modelId="{27E81147-EDF9-4A59-A4A2-F63306AA152A}" type="parTrans" cxnId="{9C846699-D0A1-45E4-9A4F-FA97D6467AE5}">
      <dgm:prSet/>
      <dgm:spPr/>
      <dgm:t>
        <a:bodyPr/>
        <a:lstStyle/>
        <a:p>
          <a:endParaRPr lang="en-US"/>
        </a:p>
      </dgm:t>
    </dgm:pt>
    <dgm:pt modelId="{E3240806-B0FE-442A-AB93-88A53DE78031}" type="sibTrans" cxnId="{9C846699-D0A1-45E4-9A4F-FA97D6467AE5}">
      <dgm:prSet/>
      <dgm:spPr/>
      <dgm:t>
        <a:bodyPr/>
        <a:lstStyle/>
        <a:p>
          <a:endParaRPr lang="en-US"/>
        </a:p>
      </dgm:t>
    </dgm:pt>
    <dgm:pt modelId="{483EA100-CCCA-464A-AB4D-0C566ED8119A}" type="pres">
      <dgm:prSet presAssocID="{3E0BBC56-C348-4D5E-97CC-AEBE9CB9796A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FC880A-B92E-40C8-9B75-6765B2ABC3C6}" type="pres">
      <dgm:prSet presAssocID="{3E0BBC56-C348-4D5E-97CC-AEBE9CB9796A}" presName="arrow" presStyleLbl="bgShp" presStyleIdx="0" presStyleCnt="1"/>
      <dgm:spPr/>
    </dgm:pt>
    <dgm:pt modelId="{9DF23600-53A5-4093-8DAB-29ADA88C19C5}" type="pres">
      <dgm:prSet presAssocID="{3E0BBC56-C348-4D5E-97CC-AEBE9CB9796A}" presName="linearProcess" presStyleCnt="0"/>
      <dgm:spPr/>
    </dgm:pt>
    <dgm:pt modelId="{AC38DEF0-48B9-4C67-99D2-E02AB898980C}" type="pres">
      <dgm:prSet presAssocID="{B2B600F9-23E3-4F9F-80B0-9213ACBE62BC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191154-646A-441B-A3E3-3E1EEEEF2AF3}" type="pres">
      <dgm:prSet presAssocID="{B3E3195D-3C1F-4940-94D3-3FF1446B8159}" presName="sibTrans" presStyleCnt="0"/>
      <dgm:spPr/>
    </dgm:pt>
    <dgm:pt modelId="{D16F0214-8498-495C-A5AA-4EED15EDCCB9}" type="pres">
      <dgm:prSet presAssocID="{B4647348-EEBE-485C-962B-9C36EF749B61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CDF4F-D58D-4872-9C7F-08D3159AD3C4}" type="pres">
      <dgm:prSet presAssocID="{D5EB60DD-677C-4CD3-A87D-896A3616540D}" presName="sibTrans" presStyleCnt="0"/>
      <dgm:spPr/>
    </dgm:pt>
    <dgm:pt modelId="{74161741-CFC7-4700-B294-57A159FC5994}" type="pres">
      <dgm:prSet presAssocID="{36FF2774-2B04-4873-A28A-4BEE572CDCD0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9571F3-17D5-4F83-80BD-9E66A1F54314}" type="pres">
      <dgm:prSet presAssocID="{4ABA530D-8997-4A08-973A-010C55E8B7CD}" presName="sibTrans" presStyleCnt="0"/>
      <dgm:spPr/>
    </dgm:pt>
    <dgm:pt modelId="{D98EAA6D-2A09-4F2F-80B2-698CD56A500F}" type="pres">
      <dgm:prSet presAssocID="{B14123C8-9B15-451F-A3CF-3C69476DDE64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846699-D0A1-45E4-9A4F-FA97D6467AE5}" srcId="{3E0BBC56-C348-4D5E-97CC-AEBE9CB9796A}" destId="{B14123C8-9B15-451F-A3CF-3C69476DDE64}" srcOrd="3" destOrd="0" parTransId="{27E81147-EDF9-4A59-A4A2-F63306AA152A}" sibTransId="{E3240806-B0FE-442A-AB93-88A53DE78031}"/>
    <dgm:cxn modelId="{0613E04F-2551-41E5-9577-73E5AF8F656A}" srcId="{3E0BBC56-C348-4D5E-97CC-AEBE9CB9796A}" destId="{B2B600F9-23E3-4F9F-80B0-9213ACBE62BC}" srcOrd="0" destOrd="0" parTransId="{7083284A-CE8C-4A45-8A11-9CA3D5AC1C9D}" sibTransId="{B3E3195D-3C1F-4940-94D3-3FF1446B8159}"/>
    <dgm:cxn modelId="{BBFBEED7-D87F-432A-9779-C107D7C01BC2}" type="presOf" srcId="{B2B600F9-23E3-4F9F-80B0-9213ACBE62BC}" destId="{AC38DEF0-48B9-4C67-99D2-E02AB898980C}" srcOrd="0" destOrd="0" presId="urn:microsoft.com/office/officeart/2005/8/layout/hProcess9"/>
    <dgm:cxn modelId="{96A9DE84-C9AD-44AB-8A0D-617CBDDC36B1}" type="presOf" srcId="{3E0BBC56-C348-4D5E-97CC-AEBE9CB9796A}" destId="{483EA100-CCCA-464A-AB4D-0C566ED8119A}" srcOrd="0" destOrd="0" presId="urn:microsoft.com/office/officeart/2005/8/layout/hProcess9"/>
    <dgm:cxn modelId="{6CA4ECE8-5935-4ED3-A2EC-76063C4B7152}" type="presOf" srcId="{B14123C8-9B15-451F-A3CF-3C69476DDE64}" destId="{D98EAA6D-2A09-4F2F-80B2-698CD56A500F}" srcOrd="0" destOrd="0" presId="urn:microsoft.com/office/officeart/2005/8/layout/hProcess9"/>
    <dgm:cxn modelId="{1BAD53E8-2CAD-4EBB-8C48-75F6F6756EF7}" type="presOf" srcId="{36FF2774-2B04-4873-A28A-4BEE572CDCD0}" destId="{74161741-CFC7-4700-B294-57A159FC5994}" srcOrd="0" destOrd="0" presId="urn:microsoft.com/office/officeart/2005/8/layout/hProcess9"/>
    <dgm:cxn modelId="{8E243BEE-6AC7-45E8-9E0C-5B0A9F7FE4DF}" type="presOf" srcId="{B4647348-EEBE-485C-962B-9C36EF749B61}" destId="{D16F0214-8498-495C-A5AA-4EED15EDCCB9}" srcOrd="0" destOrd="0" presId="urn:microsoft.com/office/officeart/2005/8/layout/hProcess9"/>
    <dgm:cxn modelId="{DFC59A06-A3EE-4D7F-8AC5-E61BA41918A2}" srcId="{3E0BBC56-C348-4D5E-97CC-AEBE9CB9796A}" destId="{36FF2774-2B04-4873-A28A-4BEE572CDCD0}" srcOrd="2" destOrd="0" parTransId="{21775540-6D89-44AE-A41B-EF5AA1B90376}" sibTransId="{4ABA530D-8997-4A08-973A-010C55E8B7CD}"/>
    <dgm:cxn modelId="{F689740E-945D-4B40-A5E2-8107468FED4D}" srcId="{3E0BBC56-C348-4D5E-97CC-AEBE9CB9796A}" destId="{B4647348-EEBE-485C-962B-9C36EF749B61}" srcOrd="1" destOrd="0" parTransId="{82BADE14-DE63-495E-A8E2-4EB45BDA9345}" sibTransId="{D5EB60DD-677C-4CD3-A87D-896A3616540D}"/>
    <dgm:cxn modelId="{4BE168E7-E9D0-47C5-AE23-95F4CEE61464}" type="presParOf" srcId="{483EA100-CCCA-464A-AB4D-0C566ED8119A}" destId="{05FC880A-B92E-40C8-9B75-6765B2ABC3C6}" srcOrd="0" destOrd="0" presId="urn:microsoft.com/office/officeart/2005/8/layout/hProcess9"/>
    <dgm:cxn modelId="{5878AFA6-DA44-4F16-95A6-EFA1D73386B8}" type="presParOf" srcId="{483EA100-CCCA-464A-AB4D-0C566ED8119A}" destId="{9DF23600-53A5-4093-8DAB-29ADA88C19C5}" srcOrd="1" destOrd="0" presId="urn:microsoft.com/office/officeart/2005/8/layout/hProcess9"/>
    <dgm:cxn modelId="{C36B92FC-5F59-44A4-91C1-628FEDBF1C77}" type="presParOf" srcId="{9DF23600-53A5-4093-8DAB-29ADA88C19C5}" destId="{AC38DEF0-48B9-4C67-99D2-E02AB898980C}" srcOrd="0" destOrd="0" presId="urn:microsoft.com/office/officeart/2005/8/layout/hProcess9"/>
    <dgm:cxn modelId="{10635598-BFDB-45D6-B679-1E3C53756C32}" type="presParOf" srcId="{9DF23600-53A5-4093-8DAB-29ADA88C19C5}" destId="{28191154-646A-441B-A3E3-3E1EEEEF2AF3}" srcOrd="1" destOrd="0" presId="urn:microsoft.com/office/officeart/2005/8/layout/hProcess9"/>
    <dgm:cxn modelId="{288B2DE8-CBE4-4804-B8FC-59BEC7106900}" type="presParOf" srcId="{9DF23600-53A5-4093-8DAB-29ADA88C19C5}" destId="{D16F0214-8498-495C-A5AA-4EED15EDCCB9}" srcOrd="2" destOrd="0" presId="urn:microsoft.com/office/officeart/2005/8/layout/hProcess9"/>
    <dgm:cxn modelId="{444B9642-19CD-4956-AC18-F5A68AB00052}" type="presParOf" srcId="{9DF23600-53A5-4093-8DAB-29ADA88C19C5}" destId="{B08CDF4F-D58D-4872-9C7F-08D3159AD3C4}" srcOrd="3" destOrd="0" presId="urn:microsoft.com/office/officeart/2005/8/layout/hProcess9"/>
    <dgm:cxn modelId="{F16C1AF9-E32F-4203-8714-821676F6C665}" type="presParOf" srcId="{9DF23600-53A5-4093-8DAB-29ADA88C19C5}" destId="{74161741-CFC7-4700-B294-57A159FC5994}" srcOrd="4" destOrd="0" presId="urn:microsoft.com/office/officeart/2005/8/layout/hProcess9"/>
    <dgm:cxn modelId="{652297FB-6588-46BE-913F-F6E604A26A63}" type="presParOf" srcId="{9DF23600-53A5-4093-8DAB-29ADA88C19C5}" destId="{169571F3-17D5-4F83-80BD-9E66A1F54314}" srcOrd="5" destOrd="0" presId="urn:microsoft.com/office/officeart/2005/8/layout/hProcess9"/>
    <dgm:cxn modelId="{B211A03C-A571-4E16-BDA1-2FBE4D6D2461}" type="presParOf" srcId="{9DF23600-53A5-4093-8DAB-29ADA88C19C5}" destId="{D98EAA6D-2A09-4F2F-80B2-698CD56A500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137D70E-690A-49D8-B238-00C6CBFB70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FFEC93-5F7A-4DE3-B61E-BC497A5A93F8}">
      <dgm:prSet/>
      <dgm:spPr/>
      <dgm:t>
        <a:bodyPr/>
        <a:lstStyle/>
        <a:p>
          <a:pPr algn="ctr" rtl="0"/>
          <a:r>
            <a:rPr lang="en-US" b="1" dirty="0" smtClean="0"/>
            <a:t>Updating Matrix Procedure</a:t>
          </a:r>
          <a:endParaRPr lang="en-US" dirty="0"/>
        </a:p>
      </dgm:t>
    </dgm:pt>
    <dgm:pt modelId="{C74937DB-F7BB-4FD2-90B3-4E692632E1A6}" type="parTrans" cxnId="{10ADBB1A-46D2-44C3-A573-7113684829CE}">
      <dgm:prSet/>
      <dgm:spPr/>
      <dgm:t>
        <a:bodyPr/>
        <a:lstStyle/>
        <a:p>
          <a:endParaRPr lang="en-US"/>
        </a:p>
      </dgm:t>
    </dgm:pt>
    <dgm:pt modelId="{0EA4BA89-1927-46C9-B96E-86535B9D95EA}" type="sibTrans" cxnId="{10ADBB1A-46D2-44C3-A573-7113684829CE}">
      <dgm:prSet/>
      <dgm:spPr/>
      <dgm:t>
        <a:bodyPr/>
        <a:lstStyle/>
        <a:p>
          <a:endParaRPr lang="en-US"/>
        </a:p>
      </dgm:t>
    </dgm:pt>
    <dgm:pt modelId="{A89FA073-0F4F-4F36-A4A0-8E992247901B}" type="pres">
      <dgm:prSet presAssocID="{7137D70E-690A-49D8-B238-00C6CBFB70E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DB57E7-A6FD-4846-83BA-191170898BB2}" type="pres">
      <dgm:prSet presAssocID="{ACFFEC93-5F7A-4DE3-B61E-BC497A5A93F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AF594B-C76B-46C5-A672-FD07345A2705}" type="presOf" srcId="{ACFFEC93-5F7A-4DE3-B61E-BC497A5A93F8}" destId="{96DB57E7-A6FD-4846-83BA-191170898BB2}" srcOrd="0" destOrd="0" presId="urn:microsoft.com/office/officeart/2005/8/layout/vList2"/>
    <dgm:cxn modelId="{10ADBB1A-46D2-44C3-A573-7113684829CE}" srcId="{7137D70E-690A-49D8-B238-00C6CBFB70EB}" destId="{ACFFEC93-5F7A-4DE3-B61E-BC497A5A93F8}" srcOrd="0" destOrd="0" parTransId="{C74937DB-F7BB-4FD2-90B3-4E692632E1A6}" sibTransId="{0EA4BA89-1927-46C9-B96E-86535B9D95EA}"/>
    <dgm:cxn modelId="{12D65462-7BDA-4AD2-980F-DE344B695375}" type="presOf" srcId="{7137D70E-690A-49D8-B238-00C6CBFB70EB}" destId="{A89FA073-0F4F-4F36-A4A0-8E992247901B}" srcOrd="0" destOrd="0" presId="urn:microsoft.com/office/officeart/2005/8/layout/vList2"/>
    <dgm:cxn modelId="{24B8BDD4-D3B7-4C0D-BE3D-1BD072B0A127}" type="presParOf" srcId="{A89FA073-0F4F-4F36-A4A0-8E992247901B}" destId="{96DB57E7-A6FD-4846-83BA-191170898BB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725896A-B7A1-4292-B4E0-43931E5926F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EEEA415-D97B-40C3-9BDE-45305C635339}">
      <dgm:prSet/>
      <dgm:spPr/>
      <dgm:t>
        <a:bodyPr/>
        <a:lstStyle/>
        <a:p>
          <a:pPr rtl="0"/>
          <a:r>
            <a:rPr lang="en-US" b="1" dirty="0" smtClean="0"/>
            <a:t>Code demonstration ….</a:t>
          </a:r>
          <a:endParaRPr lang="en-US" dirty="0"/>
        </a:p>
      </dgm:t>
    </dgm:pt>
    <dgm:pt modelId="{A4C9F19A-4934-46A1-AB8A-C838D7C337D4}" type="parTrans" cxnId="{6D265EC3-84B1-4028-832C-38E387B3251E}">
      <dgm:prSet/>
      <dgm:spPr/>
      <dgm:t>
        <a:bodyPr/>
        <a:lstStyle/>
        <a:p>
          <a:endParaRPr lang="en-US"/>
        </a:p>
      </dgm:t>
    </dgm:pt>
    <dgm:pt modelId="{625E7C95-B75A-451A-BCA3-18B80BF499A1}" type="sibTrans" cxnId="{6D265EC3-84B1-4028-832C-38E387B3251E}">
      <dgm:prSet/>
      <dgm:spPr/>
      <dgm:t>
        <a:bodyPr/>
        <a:lstStyle/>
        <a:p>
          <a:endParaRPr lang="en-US"/>
        </a:p>
      </dgm:t>
    </dgm:pt>
    <dgm:pt modelId="{C85CAD95-8F96-4EE8-AB9C-E78871894848}" type="pres">
      <dgm:prSet presAssocID="{C725896A-B7A1-4292-B4E0-43931E5926F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895337-6DF7-41C1-A776-ADF41EBD0FA0}" type="pres">
      <dgm:prSet presAssocID="{CEEEA415-D97B-40C3-9BDE-45305C63533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265EC3-84B1-4028-832C-38E387B3251E}" srcId="{C725896A-B7A1-4292-B4E0-43931E5926F7}" destId="{CEEEA415-D97B-40C3-9BDE-45305C635339}" srcOrd="0" destOrd="0" parTransId="{A4C9F19A-4934-46A1-AB8A-C838D7C337D4}" sibTransId="{625E7C95-B75A-451A-BCA3-18B80BF499A1}"/>
    <dgm:cxn modelId="{944F49B7-946B-4F0D-B620-7FACB4F0EA78}" type="presOf" srcId="{C725896A-B7A1-4292-B4E0-43931E5926F7}" destId="{C85CAD95-8F96-4EE8-AB9C-E78871894848}" srcOrd="0" destOrd="0" presId="urn:microsoft.com/office/officeart/2005/8/layout/vList2"/>
    <dgm:cxn modelId="{84AE1C3A-E74A-449F-8580-64DFE137B62C}" type="presOf" srcId="{CEEEA415-D97B-40C3-9BDE-45305C635339}" destId="{D7895337-6DF7-41C1-A776-ADF41EBD0FA0}" srcOrd="0" destOrd="0" presId="urn:microsoft.com/office/officeart/2005/8/layout/vList2"/>
    <dgm:cxn modelId="{42272A2A-2FA2-4A73-96A5-E5EEFF6B6A64}" type="presParOf" srcId="{C85CAD95-8F96-4EE8-AB9C-E78871894848}" destId="{D7895337-6DF7-41C1-A776-ADF41EBD0FA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950163E-D6B8-4BF7-9CA8-9287F8396F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95D916-4DFD-4D8C-97D6-10683DD22FC0}">
      <dgm:prSet/>
      <dgm:spPr/>
      <dgm:t>
        <a:bodyPr/>
        <a:lstStyle/>
        <a:p>
          <a:pPr rtl="0"/>
          <a:r>
            <a:rPr lang="en-US" b="1" dirty="0" smtClean="0"/>
            <a:t>       Thank You !!!</a:t>
          </a:r>
          <a:endParaRPr lang="en-US" dirty="0"/>
        </a:p>
      </dgm:t>
    </dgm:pt>
    <dgm:pt modelId="{C12B8F6D-0862-4543-ADE6-EEE82D4964D3}" type="parTrans" cxnId="{218A3293-9878-4B04-9886-3B3B66E828B3}">
      <dgm:prSet/>
      <dgm:spPr/>
      <dgm:t>
        <a:bodyPr/>
        <a:lstStyle/>
        <a:p>
          <a:endParaRPr lang="en-US"/>
        </a:p>
      </dgm:t>
    </dgm:pt>
    <dgm:pt modelId="{A43C7732-B1DA-4F35-990F-D22C8CD5C009}" type="sibTrans" cxnId="{218A3293-9878-4B04-9886-3B3B66E828B3}">
      <dgm:prSet/>
      <dgm:spPr/>
      <dgm:t>
        <a:bodyPr/>
        <a:lstStyle/>
        <a:p>
          <a:endParaRPr lang="en-US"/>
        </a:p>
      </dgm:t>
    </dgm:pt>
    <dgm:pt modelId="{110BEBDB-9539-4CFF-98A4-196B84F52C2E}" type="pres">
      <dgm:prSet presAssocID="{5950163E-D6B8-4BF7-9CA8-9287F8396F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ACE112-A8E7-44C1-8668-60777D6103E6}" type="pres">
      <dgm:prSet presAssocID="{DF95D916-4DFD-4D8C-97D6-10683DD22FC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AFB6D3-013C-4596-96EE-6AA1B0B9FE98}" type="presOf" srcId="{5950163E-D6B8-4BF7-9CA8-9287F8396F60}" destId="{110BEBDB-9539-4CFF-98A4-196B84F52C2E}" srcOrd="0" destOrd="0" presId="urn:microsoft.com/office/officeart/2005/8/layout/vList2"/>
    <dgm:cxn modelId="{6EAA65EF-A1DA-4D57-BF7F-A6C571A6BA58}" type="presOf" srcId="{DF95D916-4DFD-4D8C-97D6-10683DD22FC0}" destId="{16ACE112-A8E7-44C1-8668-60777D6103E6}" srcOrd="0" destOrd="0" presId="urn:microsoft.com/office/officeart/2005/8/layout/vList2"/>
    <dgm:cxn modelId="{218A3293-9878-4B04-9886-3B3B66E828B3}" srcId="{5950163E-D6B8-4BF7-9CA8-9287F8396F60}" destId="{DF95D916-4DFD-4D8C-97D6-10683DD22FC0}" srcOrd="0" destOrd="0" parTransId="{C12B8F6D-0862-4543-ADE6-EEE82D4964D3}" sibTransId="{A43C7732-B1DA-4F35-990F-D22C8CD5C009}"/>
    <dgm:cxn modelId="{E00DD9BF-0D31-48C8-ADCA-545B96423358}" type="presParOf" srcId="{110BEBDB-9539-4CFF-98A4-196B84F52C2E}" destId="{16ACE112-A8E7-44C1-8668-60777D6103E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86FC4-4CB2-4CE5-948D-24236E39B043}">
      <dsp:nvSpPr>
        <dsp:cNvPr id="0" name=""/>
        <dsp:cNvSpPr/>
      </dsp:nvSpPr>
      <dsp:spPr>
        <a:xfrm>
          <a:off x="0" y="0"/>
          <a:ext cx="8229600" cy="112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0" kern="1200" dirty="0" smtClean="0"/>
            <a:t>Introduction</a:t>
          </a:r>
          <a:endParaRPr lang="en-US" sz="4000" kern="1200" dirty="0"/>
        </a:p>
      </dsp:txBody>
      <dsp:txXfrm>
        <a:off x="54830" y="54830"/>
        <a:ext cx="8119940" cy="10135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615FD-9210-46F4-8796-E4BF2C2340EC}">
      <dsp:nvSpPr>
        <dsp:cNvPr id="0" name=""/>
        <dsp:cNvSpPr/>
      </dsp:nvSpPr>
      <dsp:spPr>
        <a:xfrm>
          <a:off x="0" y="210957"/>
          <a:ext cx="8229600" cy="12896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 </a:t>
          </a:r>
          <a:r>
            <a:rPr lang="en-US" sz="1600" b="1" kern="1200" dirty="0" smtClean="0"/>
            <a:t>Hungarian method</a:t>
          </a:r>
          <a:r>
            <a:rPr lang="en-US" sz="1600" kern="1200" dirty="0" smtClean="0"/>
            <a:t> is a combinatorial optimization algorithm that solves the assignment problem .</a:t>
          </a:r>
          <a:endParaRPr lang="en-US" sz="1600" kern="1200" dirty="0"/>
        </a:p>
      </dsp:txBody>
      <dsp:txXfrm>
        <a:off x="62957" y="273914"/>
        <a:ext cx="8103686" cy="1163760"/>
      </dsp:txXfrm>
    </dsp:sp>
    <dsp:sp modelId="{C473D961-2746-4EF4-9D4C-F15739605B0B}">
      <dsp:nvSpPr>
        <dsp:cNvPr id="0" name=""/>
        <dsp:cNvSpPr/>
      </dsp:nvSpPr>
      <dsp:spPr>
        <a:xfrm>
          <a:off x="0" y="1546712"/>
          <a:ext cx="82296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It was developed and published by </a:t>
          </a:r>
          <a:r>
            <a:rPr lang="en-US" sz="1600" b="1" kern="1200" smtClean="0"/>
            <a:t>Harold Kuhn</a:t>
          </a:r>
          <a:r>
            <a:rPr lang="en-US" sz="1600" kern="1200" smtClean="0"/>
            <a:t> in 1955, who gave the name "Hungarian method" because the algorithm was largely based on the earlier works of two Hungarian mathematicians: </a:t>
          </a:r>
          <a:r>
            <a:rPr lang="en-US" sz="1600" b="1" kern="1200" smtClean="0"/>
            <a:t>Dénes Kőnig</a:t>
          </a:r>
          <a:r>
            <a:rPr lang="en-US" sz="1600" kern="1200" smtClean="0"/>
            <a:t> and </a:t>
          </a:r>
          <a:r>
            <a:rPr lang="en-US" sz="1600" b="1" kern="1200" smtClean="0"/>
            <a:t>Jenő Egerváry.</a:t>
          </a:r>
          <a:endParaRPr lang="en-US" sz="1600" kern="1200"/>
        </a:p>
      </dsp:txBody>
      <dsp:txXfrm>
        <a:off x="52688" y="1599400"/>
        <a:ext cx="8124224" cy="973949"/>
      </dsp:txXfrm>
    </dsp:sp>
    <dsp:sp modelId="{D9A24706-87D8-47B4-9C2C-00F726F06090}">
      <dsp:nvSpPr>
        <dsp:cNvPr id="0" name=""/>
        <dsp:cNvSpPr/>
      </dsp:nvSpPr>
      <dsp:spPr>
        <a:xfrm>
          <a:off x="0" y="2672117"/>
          <a:ext cx="82296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The time complexity of the original algorithm is  O(n</a:t>
          </a:r>
          <a:r>
            <a:rPr lang="en-US" sz="1600" kern="1200" baseline="30000" smtClean="0"/>
            <a:t>3</a:t>
          </a:r>
          <a:r>
            <a:rPr lang="en-US" sz="1600" kern="1200" smtClean="0"/>
            <a:t>).</a:t>
          </a:r>
          <a:endParaRPr lang="en-US" sz="1600" kern="1200"/>
        </a:p>
      </dsp:txBody>
      <dsp:txXfrm>
        <a:off x="52688" y="2724805"/>
        <a:ext cx="8124224" cy="9739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9F2B3-8E89-44C7-87D8-4D437E10FEF4}">
      <dsp:nvSpPr>
        <dsp:cNvPr id="0" name=""/>
        <dsp:cNvSpPr/>
      </dsp:nvSpPr>
      <dsp:spPr>
        <a:xfrm>
          <a:off x="0" y="649049"/>
          <a:ext cx="8686800" cy="1368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1" kern="1200" dirty="0" smtClean="0"/>
            <a:t>Lets starts with an example</a:t>
          </a:r>
          <a:endParaRPr lang="en-US" sz="4800" kern="1200" dirty="0"/>
        </a:p>
      </dsp:txBody>
      <dsp:txXfrm>
        <a:off x="66824" y="715873"/>
        <a:ext cx="8553152" cy="12352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47DB2-FD73-47D3-8510-F9E71112F7A9}">
      <dsp:nvSpPr>
        <dsp:cNvPr id="0" name=""/>
        <dsp:cNvSpPr/>
      </dsp:nvSpPr>
      <dsp:spPr>
        <a:xfrm>
          <a:off x="2633471" y="2436"/>
          <a:ext cx="2962656" cy="8391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Check unassigned row.</a:t>
          </a:r>
          <a:endParaRPr lang="en-US" sz="1800" kern="1200"/>
        </a:p>
      </dsp:txBody>
      <dsp:txXfrm>
        <a:off x="2674437" y="43402"/>
        <a:ext cx="2880724" cy="757266"/>
      </dsp:txXfrm>
    </dsp:sp>
    <dsp:sp modelId="{C7A200D2-29CF-468E-83BB-96ACAC5384B6}">
      <dsp:nvSpPr>
        <dsp:cNvPr id="0" name=""/>
        <dsp:cNvSpPr/>
      </dsp:nvSpPr>
      <dsp:spPr>
        <a:xfrm>
          <a:off x="2633471" y="903227"/>
          <a:ext cx="2962656" cy="1231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Check the corresponding column if there is a zero in it.</a:t>
          </a:r>
          <a:endParaRPr lang="en-US" sz="1800" kern="1200" dirty="0"/>
        </a:p>
      </dsp:txBody>
      <dsp:txXfrm>
        <a:off x="2693605" y="963361"/>
        <a:ext cx="2842388" cy="1111582"/>
      </dsp:txXfrm>
    </dsp:sp>
    <dsp:sp modelId="{69A49EF7-4FEB-4487-A838-8898D342DFE6}">
      <dsp:nvSpPr>
        <dsp:cNvPr id="0" name=""/>
        <dsp:cNvSpPr/>
      </dsp:nvSpPr>
      <dsp:spPr>
        <a:xfrm>
          <a:off x="2633471" y="2196670"/>
          <a:ext cx="2962656" cy="1231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For all selected column check the row if it has an assignment .</a:t>
          </a:r>
          <a:endParaRPr lang="en-US" sz="1800" kern="1200" dirty="0"/>
        </a:p>
      </dsp:txBody>
      <dsp:txXfrm>
        <a:off x="2693605" y="2256804"/>
        <a:ext cx="2842388" cy="1111582"/>
      </dsp:txXfrm>
    </dsp:sp>
    <dsp:sp modelId="{0DE0E6D4-960F-419F-BF96-1CF6BF3484ED}">
      <dsp:nvSpPr>
        <dsp:cNvPr id="0" name=""/>
        <dsp:cNvSpPr/>
      </dsp:nvSpPr>
      <dsp:spPr>
        <a:xfrm>
          <a:off x="2633471" y="3490113"/>
          <a:ext cx="2962656" cy="1231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Make lines for unchecked rows and checked columns.</a:t>
          </a:r>
          <a:endParaRPr lang="en-US" sz="1800" kern="1200" dirty="0"/>
        </a:p>
      </dsp:txBody>
      <dsp:txXfrm>
        <a:off x="2693605" y="3550247"/>
        <a:ext cx="2842388" cy="11115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C79B0-58DD-42EA-9F63-5EAE09FFCC97}">
      <dsp:nvSpPr>
        <dsp:cNvPr id="0" name=""/>
        <dsp:cNvSpPr/>
      </dsp:nvSpPr>
      <dsp:spPr>
        <a:xfrm>
          <a:off x="0" y="9899"/>
          <a:ext cx="8229600" cy="112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/>
            <a:t>Line Check Procedure</a:t>
          </a:r>
          <a:endParaRPr lang="en-US" sz="4000" kern="1200" dirty="0"/>
        </a:p>
      </dsp:txBody>
      <dsp:txXfrm>
        <a:off x="54830" y="64729"/>
        <a:ext cx="8119940" cy="10135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C880A-B92E-40C8-9B75-6765B2ABC3C6}">
      <dsp:nvSpPr>
        <dsp:cNvPr id="0" name=""/>
        <dsp:cNvSpPr/>
      </dsp:nvSpPr>
      <dsp:spPr>
        <a:xfrm>
          <a:off x="617219" y="0"/>
          <a:ext cx="6995160" cy="35052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38DEF0-48B9-4C67-99D2-E02AB898980C}">
      <dsp:nvSpPr>
        <dsp:cNvPr id="0" name=""/>
        <dsp:cNvSpPr/>
      </dsp:nvSpPr>
      <dsp:spPr>
        <a:xfrm>
          <a:off x="4118" y="1051559"/>
          <a:ext cx="1981051" cy="140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Find smallest </a:t>
          </a:r>
          <a:r>
            <a:rPr lang="el-GR" sz="1600" b="1" kern="1200" smtClean="0"/>
            <a:t>θ</a:t>
          </a:r>
          <a:r>
            <a:rPr lang="en-US" sz="1600" b="1" kern="1200" smtClean="0"/>
            <a:t> </a:t>
          </a:r>
          <a:r>
            <a:rPr lang="en-US" sz="1600" kern="1200" smtClean="0"/>
            <a:t>in the matrix.</a:t>
          </a:r>
          <a:endParaRPr lang="en-US" sz="1600" kern="1200"/>
        </a:p>
      </dsp:txBody>
      <dsp:txXfrm>
        <a:off x="72562" y="1120003"/>
        <a:ext cx="1844163" cy="1265192"/>
      </dsp:txXfrm>
    </dsp:sp>
    <dsp:sp modelId="{D16F0214-8498-495C-A5AA-4EED15EDCCB9}">
      <dsp:nvSpPr>
        <dsp:cNvPr id="0" name=""/>
        <dsp:cNvSpPr/>
      </dsp:nvSpPr>
      <dsp:spPr>
        <a:xfrm>
          <a:off x="2084222" y="1051559"/>
          <a:ext cx="1981051" cy="140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Subtract </a:t>
          </a:r>
          <a:r>
            <a:rPr lang="el-GR" sz="1600" b="1" kern="1200" dirty="0" smtClean="0"/>
            <a:t>θ</a:t>
          </a:r>
          <a:r>
            <a:rPr lang="en-US" sz="1600" b="1" kern="1200" dirty="0" smtClean="0"/>
            <a:t> </a:t>
          </a:r>
          <a:r>
            <a:rPr lang="en-US" sz="1600" kern="1200" dirty="0" smtClean="0"/>
            <a:t>from each element where line is not crossing at all.</a:t>
          </a:r>
          <a:endParaRPr lang="en-US" sz="1600" kern="1200" dirty="0"/>
        </a:p>
      </dsp:txBody>
      <dsp:txXfrm>
        <a:off x="2152666" y="1120003"/>
        <a:ext cx="1844163" cy="1265192"/>
      </dsp:txXfrm>
    </dsp:sp>
    <dsp:sp modelId="{74161741-CFC7-4700-B294-57A159FC5994}">
      <dsp:nvSpPr>
        <dsp:cNvPr id="0" name=""/>
        <dsp:cNvSpPr/>
      </dsp:nvSpPr>
      <dsp:spPr>
        <a:xfrm>
          <a:off x="4164326" y="1051559"/>
          <a:ext cx="1981051" cy="140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Leave the element where line is crossing only one time.</a:t>
          </a:r>
          <a:endParaRPr lang="en-US" sz="1600" kern="1200"/>
        </a:p>
      </dsp:txBody>
      <dsp:txXfrm>
        <a:off x="4232770" y="1120003"/>
        <a:ext cx="1844163" cy="1265192"/>
      </dsp:txXfrm>
    </dsp:sp>
    <dsp:sp modelId="{D98EAA6D-2A09-4F2F-80B2-698CD56A500F}">
      <dsp:nvSpPr>
        <dsp:cNvPr id="0" name=""/>
        <dsp:cNvSpPr/>
      </dsp:nvSpPr>
      <dsp:spPr>
        <a:xfrm>
          <a:off x="6244430" y="1051559"/>
          <a:ext cx="1981051" cy="140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Add </a:t>
          </a:r>
          <a:r>
            <a:rPr lang="el-GR" sz="1600" b="1" kern="1200" smtClean="0"/>
            <a:t>θ</a:t>
          </a:r>
          <a:r>
            <a:rPr lang="en-US" sz="1600" b="1" kern="1200" smtClean="0"/>
            <a:t> </a:t>
          </a:r>
          <a:r>
            <a:rPr lang="en-US" sz="1600" kern="1200" smtClean="0"/>
            <a:t>where line is crossing twice.</a:t>
          </a:r>
          <a:endParaRPr lang="en-US" sz="1600" kern="1200"/>
        </a:p>
      </dsp:txBody>
      <dsp:txXfrm>
        <a:off x="6312874" y="1120003"/>
        <a:ext cx="1844163" cy="12651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B57E7-A6FD-4846-83BA-191170898BB2}">
      <dsp:nvSpPr>
        <dsp:cNvPr id="0" name=""/>
        <dsp:cNvSpPr/>
      </dsp:nvSpPr>
      <dsp:spPr>
        <a:xfrm>
          <a:off x="0" y="9899"/>
          <a:ext cx="8229600" cy="112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/>
            <a:t>Updating Matrix Procedure</a:t>
          </a:r>
          <a:endParaRPr lang="en-US" sz="4000" kern="1200" dirty="0"/>
        </a:p>
      </dsp:txBody>
      <dsp:txXfrm>
        <a:off x="54830" y="64729"/>
        <a:ext cx="8119940" cy="10135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95337-6DF7-41C1-A776-ADF41EBD0FA0}">
      <dsp:nvSpPr>
        <dsp:cNvPr id="0" name=""/>
        <dsp:cNvSpPr/>
      </dsp:nvSpPr>
      <dsp:spPr>
        <a:xfrm>
          <a:off x="0" y="374819"/>
          <a:ext cx="8229600" cy="1460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b="1" kern="1200" dirty="0" smtClean="0"/>
            <a:t>Code demonstration ….</a:t>
          </a:r>
          <a:endParaRPr lang="en-US" sz="5200" kern="1200" dirty="0"/>
        </a:p>
      </dsp:txBody>
      <dsp:txXfrm>
        <a:off x="71279" y="446098"/>
        <a:ext cx="8087042" cy="13176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CE112-A8E7-44C1-8668-60777D6103E6}">
      <dsp:nvSpPr>
        <dsp:cNvPr id="0" name=""/>
        <dsp:cNvSpPr/>
      </dsp:nvSpPr>
      <dsp:spPr>
        <a:xfrm>
          <a:off x="0" y="3839"/>
          <a:ext cx="8229600" cy="1516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l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b="1" kern="1200" dirty="0" smtClean="0"/>
            <a:t>       Thank You !!!</a:t>
          </a:r>
          <a:endParaRPr lang="en-US" sz="5400" kern="1200" dirty="0"/>
        </a:p>
      </dsp:txBody>
      <dsp:txXfrm>
        <a:off x="74021" y="77860"/>
        <a:ext cx="8081558" cy="13682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E6B40-8565-44CB-99F3-29C34213CC8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C98D7-15D6-470E-9030-8614FB665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014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0970D-8C5A-4137-BB72-299B70ABF299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01914-84AB-4A13-A610-FFAE71282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189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01914-84AB-4A13-A610-FFAE712828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01914-84AB-4A13-A610-FFAE712828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59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C8F94C-BB65-4B32-9F4F-87C582EE1760}" type="datetime1">
              <a:rPr lang="en-US" smtClean="0"/>
              <a:t>12/1/2014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ISHAN KAUSHIK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46F342-875D-45F6-9E39-CCF779457907}" type="datetime1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ISHAN KAUSHIK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89B298-4A51-43EC-953F-4815A071A747}" type="datetime1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ISHAN KAUSHIK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71CB95-2C3E-4AC6-83E7-20ACAAA750F6}" type="datetime1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ISHAN KAUSHIK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5F5E24-9435-4FAF-A839-D8EFE8D6857D}" type="datetime1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ISHAN KAUSHIK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765F92-B06F-47EC-8DF3-4A4658119ED7}" type="datetime1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ISHAN KAUSHIK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3FC16A-A744-4B63-B784-18A2C66B125B}" type="datetime1">
              <a:rPr lang="en-US" smtClean="0"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ISHAN KAUSHIK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F1EE30-291E-4AFD-B827-C827EB2C8E29}" type="datetime1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ISHAN KAUSHIK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376D1A-4B6D-4638-A0C7-669A1588ACAD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ISHAN KAUSHIK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62962BE-184E-4C12-8855-A5DFD9E6466A}" type="datetime1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ISHAN KAUSHIK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822ACA2-99F1-4A7F-B874-C36D04731D29}" type="datetime1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ISHAN KAUSHIK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8ED13C0-1305-4D70-ADD7-25E437539C3A}" type="datetime1">
              <a:rPr lang="en-US" smtClean="0"/>
              <a:t>12/1/2014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ISHAN KAUSHIK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133600"/>
            <a:ext cx="7851648" cy="182880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Hungarian Algorithm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867400"/>
            <a:ext cx="4267200" cy="762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5867400"/>
            <a:ext cx="3352800" cy="593725"/>
          </a:xfrm>
        </p:spPr>
        <p:txBody>
          <a:bodyPr/>
          <a:lstStyle/>
          <a:p>
            <a:pPr algn="r"/>
            <a:endParaRPr lang="en-US" sz="1600" b="1" dirty="0" smtClean="0">
              <a:solidFill>
                <a:schemeClr val="bg1"/>
              </a:solidFill>
            </a:endParaRPr>
          </a:p>
          <a:p>
            <a:pPr algn="r"/>
            <a:r>
              <a:rPr lang="en-US" sz="1600" b="1" dirty="0" smtClean="0">
                <a:solidFill>
                  <a:schemeClr val="bg1"/>
                </a:solidFill>
              </a:rPr>
              <a:t>ISHAN KAUSHIK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79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04494402"/>
              </p:ext>
            </p:extLst>
          </p:nvPr>
        </p:nvGraphicFramePr>
        <p:xfrm>
          <a:off x="457200" y="70408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730267"/>
              </p:ext>
            </p:extLst>
          </p:nvPr>
        </p:nvGraphicFramePr>
        <p:xfrm>
          <a:off x="457200" y="2133600"/>
          <a:ext cx="82296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096000"/>
            <a:ext cx="3352800" cy="365125"/>
          </a:xfrm>
        </p:spPr>
        <p:txBody>
          <a:bodyPr/>
          <a:lstStyle/>
          <a:p>
            <a:pPr algn="r"/>
            <a:r>
              <a:rPr lang="en-US" sz="1600" b="1" dirty="0" smtClean="0">
                <a:solidFill>
                  <a:schemeClr val="tx1"/>
                </a:solidFill>
              </a:rPr>
              <a:t>ISHAN KAUSHIK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90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19800"/>
            <a:ext cx="4191000" cy="45720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096000"/>
            <a:ext cx="3352800" cy="365125"/>
          </a:xfrm>
        </p:spPr>
        <p:txBody>
          <a:bodyPr/>
          <a:lstStyle/>
          <a:p>
            <a:pPr algn="r"/>
            <a:r>
              <a:rPr lang="en-US" sz="1600" b="1" dirty="0" smtClean="0">
                <a:solidFill>
                  <a:schemeClr val="tx1"/>
                </a:solidFill>
              </a:rPr>
              <a:t>ISHAN KAUSHIK</a:t>
            </a:r>
            <a:endParaRPr 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89395660"/>
              </p:ext>
            </p:extLst>
          </p:nvPr>
        </p:nvGraphicFramePr>
        <p:xfrm>
          <a:off x="152400" y="1371600"/>
          <a:ext cx="86868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316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431378"/>
              </p:ext>
            </p:extLst>
          </p:nvPr>
        </p:nvGraphicFramePr>
        <p:xfrm>
          <a:off x="457200" y="1600200"/>
          <a:ext cx="8229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096000"/>
            <a:ext cx="3352800" cy="365125"/>
          </a:xfrm>
        </p:spPr>
        <p:txBody>
          <a:bodyPr/>
          <a:lstStyle/>
          <a:p>
            <a:pPr algn="r"/>
            <a:r>
              <a:rPr lang="en-US" sz="1600" b="1" dirty="0" smtClean="0">
                <a:solidFill>
                  <a:schemeClr val="tx1"/>
                </a:solidFill>
              </a:rPr>
              <a:t>ISHAN KAUSHIK</a:t>
            </a:r>
            <a:endParaRPr 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8711875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9862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991797"/>
              </p:ext>
            </p:extLst>
          </p:nvPr>
        </p:nvGraphicFramePr>
        <p:xfrm>
          <a:off x="457200" y="1981200"/>
          <a:ext cx="82296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096000"/>
            <a:ext cx="3352800" cy="365125"/>
          </a:xfrm>
        </p:spPr>
        <p:txBody>
          <a:bodyPr/>
          <a:lstStyle/>
          <a:p>
            <a:pPr algn="r"/>
            <a:r>
              <a:rPr lang="en-US" sz="1600" b="1" dirty="0" smtClean="0">
                <a:solidFill>
                  <a:schemeClr val="tx1"/>
                </a:solidFill>
              </a:rPr>
              <a:t>ISHAN KAUSHIK</a:t>
            </a:r>
            <a:endParaRPr 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6893581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8212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943600"/>
            <a:ext cx="3886200" cy="655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096000"/>
            <a:ext cx="3352800" cy="365125"/>
          </a:xfrm>
        </p:spPr>
        <p:txBody>
          <a:bodyPr/>
          <a:lstStyle/>
          <a:p>
            <a:pPr algn="r"/>
            <a:r>
              <a:rPr lang="en-US" sz="1600" b="1" dirty="0" smtClean="0">
                <a:solidFill>
                  <a:schemeClr val="tx1"/>
                </a:solidFill>
              </a:rPr>
              <a:t>ISHAN KAUSHIK</a:t>
            </a:r>
            <a:endParaRPr 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609600" y="1981200"/>
          <a:ext cx="82296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594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43600"/>
            <a:ext cx="1752600" cy="381000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096000"/>
            <a:ext cx="3352800" cy="365125"/>
          </a:xfrm>
        </p:spPr>
        <p:txBody>
          <a:bodyPr/>
          <a:lstStyle/>
          <a:p>
            <a:pPr algn="r"/>
            <a:r>
              <a:rPr lang="en-US" sz="1600" b="1" dirty="0" smtClean="0">
                <a:solidFill>
                  <a:schemeClr val="tx1"/>
                </a:solidFill>
              </a:rPr>
              <a:t>ISHAN KAUSHIK</a:t>
            </a:r>
            <a:endParaRPr 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50405840"/>
              </p:ext>
            </p:extLst>
          </p:nvPr>
        </p:nvGraphicFramePr>
        <p:xfrm>
          <a:off x="381000" y="2057400"/>
          <a:ext cx="82296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112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</TotalTime>
  <Words>122</Words>
  <Application>Microsoft Office PowerPoint</Application>
  <PresentationFormat>On-screen Show (4:3)</PresentationFormat>
  <Paragraphs>28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Hungarian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Hungarian Algorithm</dc:title>
  <dc:creator>Ishan Kaushik</dc:creator>
  <cp:lastModifiedBy>Ishan Kaushik</cp:lastModifiedBy>
  <cp:revision>9</cp:revision>
  <dcterms:created xsi:type="dcterms:W3CDTF">2006-08-16T00:00:00Z</dcterms:created>
  <dcterms:modified xsi:type="dcterms:W3CDTF">2014-12-01T20:20:18Z</dcterms:modified>
</cp:coreProperties>
</file>