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364" y="290458"/>
            <a:ext cx="8915399" cy="1290918"/>
          </a:xfrm>
        </p:spPr>
        <p:txBody>
          <a:bodyPr>
            <a:normAutofit/>
          </a:bodyPr>
          <a:lstStyle/>
          <a:p>
            <a:r>
              <a:rPr lang="en-US" sz="3600" dirty="0"/>
              <a:t>IS31FL3731 144-LED CharliePlex driver 										(0x74)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04904" y="3818965"/>
            <a:ext cx="3199708" cy="978946"/>
          </a:xfrm>
        </p:spPr>
        <p:txBody>
          <a:bodyPr/>
          <a:lstStyle/>
          <a:p>
            <a:r>
              <a:rPr lang="en-US" dirty="0" smtClean="0"/>
              <a:t>By :- Kuljeet Singh</a:t>
            </a:r>
          </a:p>
          <a:p>
            <a:r>
              <a:rPr lang="en-US" dirty="0" smtClean="0"/>
              <a:t>Team Smart Health Tracker</a:t>
            </a:r>
            <a:endParaRPr lang="en-US" dirty="0"/>
          </a:p>
        </p:txBody>
      </p:sp>
      <p:pic>
        <p:nvPicPr>
          <p:cNvPr id="4" name="Picture 3" descr="C:\Users\n01202455\Desktop\3135_larg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2623666"/>
            <a:ext cx="3334871" cy="29130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2948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5661903" cy="3777622"/>
          </a:xfrm>
        </p:spPr>
        <p:txBody>
          <a:bodyPr/>
          <a:lstStyle/>
          <a:p>
            <a:r>
              <a:rPr lang="en-US" dirty="0"/>
              <a:t>Lightening system on Christmas has become a thing of old times now. It just like a; few bulbs which keep turning off and on simultaneously. So, something new and innovative needs to be in market </a:t>
            </a:r>
            <a:r>
              <a:rPr lang="en-US" dirty="0" smtClean="0"/>
              <a:t>now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Charlieplex LED is a (16 X 9) matrix and every LED can be controlled individually. Hence, a large number of designs or patterns can be drawn with it.</a:t>
            </a:r>
            <a:endParaRPr lang="en-US" dirty="0" smtClean="0"/>
          </a:p>
          <a:p>
            <a:r>
              <a:rPr lang="en-US" dirty="0" smtClean="0"/>
              <a:t>In our system project(Next Semester), my sensor will be used as a display screen.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769" y="2133600"/>
            <a:ext cx="26670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7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Time Table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650" y="1533495"/>
            <a:ext cx="5357482" cy="48780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133" y="1533494"/>
            <a:ext cx="5340480" cy="487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7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739" y="1366221"/>
            <a:ext cx="9283849" cy="514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7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Glances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5413" y="1683200"/>
            <a:ext cx="2938638" cy="3778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872" y="2530708"/>
            <a:ext cx="2091446" cy="18568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652" y="106254"/>
            <a:ext cx="2202737" cy="21611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46" y="1380459"/>
            <a:ext cx="3607975" cy="230049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345" y="5083324"/>
            <a:ext cx="1402303" cy="123141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3076" y="5083324"/>
            <a:ext cx="1502736" cy="123141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6529" y="4650861"/>
            <a:ext cx="2618083" cy="17861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2026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 you!!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117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</TotalTime>
  <Words>112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IS31FL3731 144-LED CharliePlex driver           (0x74)</vt:lpstr>
      <vt:lpstr>Introduction</vt:lpstr>
      <vt:lpstr>The Time Table</vt:lpstr>
      <vt:lpstr>Budget</vt:lpstr>
      <vt:lpstr>Some Glances</vt:lpstr>
      <vt:lpstr>Thank you!!   </vt:lpstr>
    </vt:vector>
  </TitlesOfParts>
  <Company>Humber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IS31FL3731 144-LED CharliePlex driver           (0x74)</dc:title>
  <dc:creator>Kuljeet Singh</dc:creator>
  <cp:lastModifiedBy>Kuljeet Singh</cp:lastModifiedBy>
  <cp:revision>10</cp:revision>
  <dcterms:created xsi:type="dcterms:W3CDTF">2018-11-27T17:49:30Z</dcterms:created>
  <dcterms:modified xsi:type="dcterms:W3CDTF">2018-11-27T21:40:18Z</dcterms:modified>
</cp:coreProperties>
</file>