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364" y="290458"/>
            <a:ext cx="8915399" cy="1290918"/>
          </a:xfrm>
        </p:spPr>
        <p:txBody>
          <a:bodyPr>
            <a:normAutofit/>
          </a:bodyPr>
          <a:lstStyle/>
          <a:p>
            <a:r>
              <a:rPr lang="en-US" sz="3600" dirty="0"/>
              <a:t>IS31FL3731 144-LED CharliePlex driver 										(0x74)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4904" y="3818965"/>
            <a:ext cx="3199708" cy="978946"/>
          </a:xfrm>
        </p:spPr>
        <p:txBody>
          <a:bodyPr/>
          <a:lstStyle/>
          <a:p>
            <a:r>
              <a:rPr lang="en-US" dirty="0" smtClean="0"/>
              <a:t>By :- Kuljeet Singh</a:t>
            </a:r>
          </a:p>
          <a:p>
            <a:r>
              <a:rPr lang="en-US" dirty="0" smtClean="0"/>
              <a:t>Team Smart Health Tracker</a:t>
            </a:r>
            <a:endParaRPr lang="en-US" dirty="0"/>
          </a:p>
        </p:txBody>
      </p:sp>
      <p:pic>
        <p:nvPicPr>
          <p:cNvPr id="4" name="Picture 3" descr="C:\Users\n01202455\Desktop\3135_lar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23666"/>
            <a:ext cx="3334871" cy="29130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94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661903" cy="3777622"/>
          </a:xfrm>
        </p:spPr>
        <p:txBody>
          <a:bodyPr/>
          <a:lstStyle/>
          <a:p>
            <a:r>
              <a:rPr lang="en-US" dirty="0"/>
              <a:t>Lightening system on Christmas has become a thing of old times now. It just like a; few bulbs which keep turning off and on simultaneously. So, something new and innovative needs to be in market </a:t>
            </a:r>
            <a:r>
              <a:rPr lang="en-US" dirty="0" smtClean="0"/>
              <a:t>now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Charlieplex LED is a (16 X 9) matrix and every LED can be controlled individually. Hence, a large number of designs or patterns can be drawn with it.</a:t>
            </a:r>
          </a:p>
          <a:p>
            <a:r>
              <a:rPr lang="en-US" dirty="0" smtClean="0"/>
              <a:t>In our system project(Next Semester), my sensor will be used as a display screen.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69" y="2133600"/>
            <a:ext cx="2667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Table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50" y="1533495"/>
            <a:ext cx="5357482" cy="4878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33" y="1533494"/>
            <a:ext cx="5340480" cy="48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739" y="1366221"/>
            <a:ext cx="9283849" cy="51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dirty="0" smtClean="0"/>
              <a:t>Tech 101 {Electronic Circuits}</a:t>
            </a:r>
          </a:p>
          <a:p>
            <a:r>
              <a:rPr lang="en-US" dirty="0" smtClean="0"/>
              <a:t>Tech 150 {Electronic Devices and Circuits}</a:t>
            </a:r>
          </a:p>
          <a:p>
            <a:pPr marL="0" indent="0">
              <a:buNone/>
            </a:pPr>
            <a:r>
              <a:rPr lang="en-US" dirty="0" smtClean="0"/>
              <a:t>These two courses provided the vital information regarding the circuit and PCB.</a:t>
            </a:r>
          </a:p>
          <a:p>
            <a:r>
              <a:rPr lang="en-US" dirty="0" smtClean="0"/>
              <a:t>Writ 220 {Technical Writing Skills}</a:t>
            </a:r>
          </a:p>
          <a:p>
            <a:r>
              <a:rPr lang="en-US" dirty="0" smtClean="0"/>
              <a:t>Tech 153 {Technical C}</a:t>
            </a:r>
          </a:p>
          <a:p>
            <a:r>
              <a:rPr lang="en-US" dirty="0" smtClean="0"/>
              <a:t>Ceng200 {Unix Scripting}</a:t>
            </a:r>
          </a:p>
          <a:p>
            <a:pPr marL="0" indent="0">
              <a:buNone/>
            </a:pPr>
            <a:r>
              <a:rPr lang="en-US" dirty="0" smtClean="0"/>
              <a:t>Using Raspberry-pi terminal would be impossible without this course.</a:t>
            </a:r>
          </a:p>
        </p:txBody>
      </p:sp>
    </p:spTree>
    <p:extLst>
      <p:ext uri="{BB962C8B-B14F-4D97-AF65-F5344CB8AC3E}">
        <p14:creationId xmlns:p14="http://schemas.microsoft.com/office/powerpoint/2010/main" val="22585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Glances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413" y="1683200"/>
            <a:ext cx="2938638" cy="377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72" y="2530708"/>
            <a:ext cx="2091446" cy="1856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52" y="106254"/>
            <a:ext cx="2202737" cy="2161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46" y="1380459"/>
            <a:ext cx="3607975" cy="23004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45" y="5083324"/>
            <a:ext cx="1402303" cy="12314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076" y="5083324"/>
            <a:ext cx="1502736" cy="12314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529" y="4650861"/>
            <a:ext cx="2618083" cy="1786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026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1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168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IS31FL3731 144-LED CharliePlex driver           (0x74)</vt:lpstr>
      <vt:lpstr>Introduction</vt:lpstr>
      <vt:lpstr>The Time Table</vt:lpstr>
      <vt:lpstr>Budget</vt:lpstr>
      <vt:lpstr>Sources</vt:lpstr>
      <vt:lpstr>Some Glances</vt:lpstr>
      <vt:lpstr>Thank you!!   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IS31FL3731 144-LED CharliePlex driver           (0x74)</dc:title>
  <dc:creator>Kuljeet Singh</dc:creator>
  <cp:lastModifiedBy>Kuljeet Singh</cp:lastModifiedBy>
  <cp:revision>12</cp:revision>
  <dcterms:created xsi:type="dcterms:W3CDTF">2018-11-27T17:49:30Z</dcterms:created>
  <dcterms:modified xsi:type="dcterms:W3CDTF">2018-11-27T21:58:34Z</dcterms:modified>
</cp:coreProperties>
</file>