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MAG3110 3-Axis Magnetometer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36" y="1486067"/>
            <a:ext cx="2634112" cy="26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0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Freescale's MAG3110 is a small, </a:t>
            </a:r>
            <a:r>
              <a:rPr lang="en-US" b="1" dirty="0"/>
              <a:t>low</a:t>
            </a:r>
            <a:r>
              <a:rPr lang="en-US" dirty="0"/>
              <a:t>-</a:t>
            </a:r>
            <a:r>
              <a:rPr lang="en-US" b="1" dirty="0"/>
              <a:t>power</a:t>
            </a:r>
            <a:r>
              <a:rPr lang="en-US" dirty="0"/>
              <a:t>, digital 3-axis magnetometer. The device can be used in conjunction with a 3-axis accelerometer to realize an orientation independent electronic compass that can provide accurate heading information.</a:t>
            </a:r>
          </a:p>
          <a:p>
            <a:r>
              <a:rPr lang="en-US" dirty="0" smtClean="0"/>
              <a:t>The </a:t>
            </a:r>
            <a:r>
              <a:rPr lang="en-US" dirty="0"/>
              <a:t>sensor will </a:t>
            </a:r>
            <a:r>
              <a:rPr lang="en-US" dirty="0" smtClean="0"/>
              <a:t>give the  </a:t>
            </a:r>
            <a:r>
              <a:rPr lang="en-US" dirty="0"/>
              <a:t>readings of the </a:t>
            </a:r>
            <a:r>
              <a:rPr lang="en-US" dirty="0" smtClean="0"/>
              <a:t>change in the x,y,z axis . </a:t>
            </a:r>
            <a:r>
              <a:rPr lang="en-US" dirty="0"/>
              <a:t>Like </a:t>
            </a:r>
            <a:r>
              <a:rPr lang="en-US" dirty="0" smtClean="0"/>
              <a:t>when the sensor is brought near to any electromagnetic substance, the calibration of the all the axis  of the sensor changes .  Multiple </a:t>
            </a:r>
            <a:r>
              <a:rPr lang="en-US" dirty="0"/>
              <a:t>objects in a particular device such as smart phone, </a:t>
            </a:r>
            <a:r>
              <a:rPr lang="en-US" dirty="0" smtClean="0"/>
              <a:t>laptop</a:t>
            </a:r>
            <a:r>
              <a:rPr lang="en-US" dirty="0"/>
              <a:t> </a:t>
            </a:r>
            <a:r>
              <a:rPr lang="en-US" dirty="0" smtClean="0"/>
              <a:t>.It can also be used as a geo tracker or any tracker to give the accurate data .Which </a:t>
            </a:r>
            <a:r>
              <a:rPr lang="en-US" dirty="0"/>
              <a:t>I along with my group members </a:t>
            </a:r>
            <a:r>
              <a:rPr lang="en-US" dirty="0" smtClean="0"/>
              <a:t>Anshul </a:t>
            </a:r>
            <a:r>
              <a:rPr lang="en-US" dirty="0"/>
              <a:t>and </a:t>
            </a:r>
            <a:r>
              <a:rPr lang="en-US" dirty="0" err="1" smtClean="0"/>
              <a:t>Simarjeet</a:t>
            </a:r>
            <a:r>
              <a:rPr lang="en-US" dirty="0" smtClean="0"/>
              <a:t> are </a:t>
            </a:r>
            <a:r>
              <a:rPr lang="en-US" dirty="0"/>
              <a:t>planning to do in next semester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7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27" y="1183342"/>
            <a:ext cx="6942509" cy="463946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Everything </a:t>
            </a:r>
            <a:r>
              <a:rPr lang="en-US" dirty="0"/>
              <a:t>went properly as planned I was able to complete all the requirements for project in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64678" y="-230515"/>
            <a:ext cx="4442557" cy="597934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The budget for my project has stayed to the point .</a:t>
            </a:r>
          </a:p>
          <a:p>
            <a:r>
              <a:rPr lang="en-US" dirty="0"/>
              <a:t>TMP102 SENSOR :- </a:t>
            </a:r>
            <a:r>
              <a:rPr lang="en-US" dirty="0" smtClean="0"/>
              <a:t>$ 24.76</a:t>
            </a:r>
            <a:endParaRPr lang="en-US" dirty="0"/>
          </a:p>
          <a:p>
            <a:r>
              <a:rPr lang="en-US" dirty="0"/>
              <a:t>RASPBERRY PI    :- </a:t>
            </a:r>
            <a:r>
              <a:rPr lang="en-US" dirty="0" smtClean="0"/>
              <a:t>$107.29</a:t>
            </a:r>
          </a:p>
          <a:p>
            <a:r>
              <a:rPr lang="en-US" dirty="0" smtClean="0"/>
              <a:t>HEADER </a:t>
            </a:r>
            <a:r>
              <a:rPr lang="en-US" dirty="0"/>
              <a:t>PINS GOT FROM PROTOTYPE LAB.</a:t>
            </a:r>
          </a:p>
          <a:p>
            <a:r>
              <a:rPr lang="en-US" sz="2400" b="1" i="1" dirty="0"/>
              <a:t>TOTAL EXPENSE </a:t>
            </a:r>
            <a:r>
              <a:rPr lang="en-US" sz="2400" b="1" i="1" dirty="0" smtClean="0"/>
              <a:t>:-$132.05</a:t>
            </a:r>
            <a:endParaRPr lang="en-US" sz="2400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7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Detection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1264023"/>
            <a:ext cx="6457950" cy="46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7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the sensor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62" y="952218"/>
            <a:ext cx="5672866" cy="481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8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Enclosure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465509" y="838796"/>
            <a:ext cx="3647349" cy="47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 153 and CENG209 :- Learnt about the raspberry pi and its working.</a:t>
            </a:r>
          </a:p>
          <a:p>
            <a:pPr marL="0" indent="0">
              <a:buNone/>
            </a:pPr>
            <a:r>
              <a:rPr lang="en-US" dirty="0"/>
              <a:t>TECH 101 </a:t>
            </a:r>
            <a:r>
              <a:rPr lang="en-US" dirty="0" smtClean="0"/>
              <a:t>and TECH150 </a:t>
            </a:r>
            <a:r>
              <a:rPr lang="en-US" dirty="0"/>
              <a:t>:- Learnt about how to work with electronic circuits.</a:t>
            </a:r>
          </a:p>
          <a:p>
            <a:pPr marL="0" indent="0">
              <a:buNone/>
            </a:pPr>
            <a:r>
              <a:rPr lang="en-US" dirty="0"/>
              <a:t>CENG 216:- Learnt about Gantt </a:t>
            </a:r>
            <a:r>
              <a:rPr lang="en-US" dirty="0" smtClean="0"/>
              <a:t>Project and assisted with documents.</a:t>
            </a:r>
          </a:p>
          <a:p>
            <a:pPr marL="0" indent="0">
              <a:buNone/>
            </a:pPr>
            <a:r>
              <a:rPr lang="en-US" dirty="0" smtClean="0"/>
              <a:t>CENG217- Assisted with learning Python.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ESOL 120 and 220 :- Learnt about documentation, how to write reports and to email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6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891354"/>
          </a:xfrm>
        </p:spPr>
        <p:txBody>
          <a:bodyPr/>
          <a:lstStyle/>
          <a:p>
            <a:pPr algn="ctr"/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01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</TotalTime>
  <Words>140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MAG3110 3-Axis Magnetometer</vt:lpstr>
      <vt:lpstr>PROPOSAL</vt:lpstr>
      <vt:lpstr>Schedule</vt:lpstr>
      <vt:lpstr>Budget</vt:lpstr>
      <vt:lpstr>Address Detection</vt:lpstr>
      <vt:lpstr>Reading From the sensor</vt:lpstr>
      <vt:lpstr>Enclosure</vt:lpstr>
      <vt:lpstr>Course Knowledge</vt:lpstr>
      <vt:lpstr>Thank you !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MAG3110 3-Axis Magnetometer</dc:title>
  <dc:creator>Jay Jadav</dc:creator>
  <cp:lastModifiedBy>Jay Jadav</cp:lastModifiedBy>
  <cp:revision>7</cp:revision>
  <dcterms:created xsi:type="dcterms:W3CDTF">2018-11-27T21:38:27Z</dcterms:created>
  <dcterms:modified xsi:type="dcterms:W3CDTF">2018-11-27T22:37:47Z</dcterms:modified>
</cp:coreProperties>
</file>