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91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0" r:id="rId31"/>
    <p:sldId id="285" r:id="rId32"/>
    <p:sldId id="286" r:id="rId33"/>
    <p:sldId id="290" r:id="rId34"/>
    <p:sldId id="287" r:id="rId35"/>
    <p:sldId id="288" r:id="rId36"/>
    <p:sldId id="293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slide" Target="../slides/slide18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slide" Target="../slides/slide17.xml"/><Relationship Id="rId16" Type="http://schemas.openxmlformats.org/officeDocument/2006/relationships/image" Target="../media/image27.svg"/><Relationship Id="rId1" Type="http://schemas.openxmlformats.org/officeDocument/2006/relationships/slide" Target="../slides/slide15.xml"/><Relationship Id="rId6" Type="http://schemas.openxmlformats.org/officeDocument/2006/relationships/slide" Target="../slides/slide21.xml"/><Relationship Id="rId11" Type="http://schemas.openxmlformats.org/officeDocument/2006/relationships/image" Target="../media/image22.png"/><Relationship Id="rId5" Type="http://schemas.openxmlformats.org/officeDocument/2006/relationships/slide" Target="../slides/slide20.xml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slide" Target="../slides/slide19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slide" Target="../slides/slide25.xml"/><Relationship Id="rId21" Type="http://schemas.openxmlformats.org/officeDocument/2006/relationships/image" Target="../media/image55.svg"/><Relationship Id="rId7" Type="http://schemas.openxmlformats.org/officeDocument/2006/relationships/slide" Target="../slides/slide29.xml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slide" Target="../slides/slide2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" Target="../slides/slide23.xml"/><Relationship Id="rId6" Type="http://schemas.openxmlformats.org/officeDocument/2006/relationships/slide" Target="../slides/slide28.xml"/><Relationship Id="rId11" Type="http://schemas.openxmlformats.org/officeDocument/2006/relationships/image" Target="../media/image45.svg"/><Relationship Id="rId5" Type="http://schemas.openxmlformats.org/officeDocument/2006/relationships/slide" Target="../slides/slide27.xml"/><Relationship Id="rId15" Type="http://schemas.openxmlformats.org/officeDocument/2006/relationships/image" Target="../media/image49.svg"/><Relationship Id="rId23" Type="http://schemas.openxmlformats.org/officeDocument/2006/relationships/image" Target="../media/image57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slide" Target="../slides/slide26.xml"/><Relationship Id="rId9" Type="http://schemas.openxmlformats.org/officeDocument/2006/relationships/image" Target="../media/image43.sv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../slides/slide32.xml"/><Relationship Id="rId1" Type="http://schemas.openxmlformats.org/officeDocument/2006/relationships/slide" Target="../slides/slide31.xml"/><Relationship Id="rId6" Type="http://schemas.openxmlformats.org/officeDocument/2006/relationships/image" Target="../media/image74.svg"/><Relationship Id="rId5" Type="http://schemas.openxmlformats.org/officeDocument/2006/relationships/image" Target="../media/image26.png"/><Relationship Id="rId4" Type="http://schemas.openxmlformats.org/officeDocument/2006/relationships/image" Target="../media/image7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2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3.svg"/><Relationship Id="rId16" Type="http://schemas.openxmlformats.org/officeDocument/2006/relationships/image" Target="../media/image57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2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66210-CB56-41AA-8FFD-02204C30F91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2C315A-75D8-40FB-8648-3E20FE7CF9D5}">
      <dgm:prSet/>
      <dgm:spPr/>
      <dgm:t>
        <a:bodyPr/>
        <a:lstStyle/>
        <a:p>
          <a:r>
            <a:rPr lang="en-US"/>
            <a:t>Gender</a:t>
          </a:r>
        </a:p>
      </dgm:t>
    </dgm:pt>
    <dgm:pt modelId="{114D76F6-13BE-4DFB-88CC-BC3FA63CF763}" type="parTrans" cxnId="{4C1E3923-6560-4E52-A5C1-707328CBEBC5}">
      <dgm:prSet/>
      <dgm:spPr/>
      <dgm:t>
        <a:bodyPr/>
        <a:lstStyle/>
        <a:p>
          <a:endParaRPr lang="en-US"/>
        </a:p>
      </dgm:t>
    </dgm:pt>
    <dgm:pt modelId="{70F4AA6E-47CA-4077-97CB-89AFFF755794}" type="sibTrans" cxnId="{4C1E3923-6560-4E52-A5C1-707328CBEBC5}">
      <dgm:prSet/>
      <dgm:spPr/>
      <dgm:t>
        <a:bodyPr/>
        <a:lstStyle/>
        <a:p>
          <a:endParaRPr lang="en-US"/>
        </a:p>
      </dgm:t>
    </dgm:pt>
    <dgm:pt modelId="{39789A3C-2AE1-490B-9A80-B4C5AFB65BDF}">
      <dgm:prSet/>
      <dgm:spPr/>
      <dgm:t>
        <a:bodyPr/>
        <a:lstStyle/>
        <a:p>
          <a:r>
            <a:rPr lang="en-US"/>
            <a:t>Class of Travel</a:t>
          </a:r>
        </a:p>
      </dgm:t>
    </dgm:pt>
    <dgm:pt modelId="{88887590-B703-4506-8F4A-A7D89A53BBE1}" type="parTrans" cxnId="{70759CCA-6F5B-4446-9EA4-3206225D0FD9}">
      <dgm:prSet/>
      <dgm:spPr/>
      <dgm:t>
        <a:bodyPr/>
        <a:lstStyle/>
        <a:p>
          <a:endParaRPr lang="en-US"/>
        </a:p>
      </dgm:t>
    </dgm:pt>
    <dgm:pt modelId="{7F38AD7B-9153-453E-82A9-7EE9FC8D0C24}" type="sibTrans" cxnId="{70759CCA-6F5B-4446-9EA4-3206225D0FD9}">
      <dgm:prSet/>
      <dgm:spPr/>
      <dgm:t>
        <a:bodyPr/>
        <a:lstStyle/>
        <a:p>
          <a:endParaRPr lang="en-US"/>
        </a:p>
      </dgm:t>
    </dgm:pt>
    <dgm:pt modelId="{3452013E-DA81-4DBA-8F87-B1097C7A49E4}">
      <dgm:prSet/>
      <dgm:spPr/>
      <dgm:t>
        <a:bodyPr/>
        <a:lstStyle/>
        <a:p>
          <a:r>
            <a:rPr lang="en-US"/>
            <a:t>Type of Travel</a:t>
          </a:r>
        </a:p>
      </dgm:t>
    </dgm:pt>
    <dgm:pt modelId="{FC295A3A-601D-4FAA-BE3C-42DF59978770}" type="parTrans" cxnId="{3E6412B5-C6A4-4103-9279-13BDF775F09B}">
      <dgm:prSet/>
      <dgm:spPr/>
      <dgm:t>
        <a:bodyPr/>
        <a:lstStyle/>
        <a:p>
          <a:endParaRPr lang="en-US"/>
        </a:p>
      </dgm:t>
    </dgm:pt>
    <dgm:pt modelId="{5385A2E4-FCEE-45CB-870A-29B225BC59D8}" type="sibTrans" cxnId="{3E6412B5-C6A4-4103-9279-13BDF775F09B}">
      <dgm:prSet/>
      <dgm:spPr/>
      <dgm:t>
        <a:bodyPr/>
        <a:lstStyle/>
        <a:p>
          <a:endParaRPr lang="en-US"/>
        </a:p>
      </dgm:t>
    </dgm:pt>
    <dgm:pt modelId="{5FF50870-8F35-4548-973B-8DCDCC131C02}">
      <dgm:prSet/>
      <dgm:spPr/>
      <dgm:t>
        <a:bodyPr/>
        <a:lstStyle/>
        <a:p>
          <a:r>
            <a:rPr lang="en-US"/>
            <a:t>Customer Type</a:t>
          </a:r>
        </a:p>
      </dgm:t>
    </dgm:pt>
    <dgm:pt modelId="{52A6CBBE-E11B-415E-AFDC-F92918C6504C}" type="parTrans" cxnId="{8875072F-92E7-4A6A-A9AB-50C73297B37D}">
      <dgm:prSet/>
      <dgm:spPr/>
      <dgm:t>
        <a:bodyPr/>
        <a:lstStyle/>
        <a:p>
          <a:endParaRPr lang="en-US"/>
        </a:p>
      </dgm:t>
    </dgm:pt>
    <dgm:pt modelId="{326AF580-0A8D-4C5E-8443-46E27F3E7BBB}" type="sibTrans" cxnId="{8875072F-92E7-4A6A-A9AB-50C73297B37D}">
      <dgm:prSet/>
      <dgm:spPr/>
      <dgm:t>
        <a:bodyPr/>
        <a:lstStyle/>
        <a:p>
          <a:endParaRPr lang="en-US"/>
        </a:p>
      </dgm:t>
    </dgm:pt>
    <dgm:pt modelId="{B8F63A46-000B-421B-A427-5D19718796C0}">
      <dgm:prSet/>
      <dgm:spPr/>
      <dgm:t>
        <a:bodyPr/>
        <a:lstStyle/>
        <a:p>
          <a:r>
            <a:rPr lang="en-US"/>
            <a:t>Age</a:t>
          </a:r>
        </a:p>
      </dgm:t>
    </dgm:pt>
    <dgm:pt modelId="{AE24C743-306F-467E-8EE2-FD6D96900738}" type="parTrans" cxnId="{1D0DF878-0216-40BB-8FE3-B6C8FE7AA479}">
      <dgm:prSet/>
      <dgm:spPr/>
      <dgm:t>
        <a:bodyPr/>
        <a:lstStyle/>
        <a:p>
          <a:endParaRPr lang="en-US"/>
        </a:p>
      </dgm:t>
    </dgm:pt>
    <dgm:pt modelId="{58AF79FA-1349-4F6B-8B7C-E4F77F00DCB2}" type="sibTrans" cxnId="{1D0DF878-0216-40BB-8FE3-B6C8FE7AA479}">
      <dgm:prSet/>
      <dgm:spPr/>
      <dgm:t>
        <a:bodyPr/>
        <a:lstStyle/>
        <a:p>
          <a:endParaRPr lang="en-US"/>
        </a:p>
      </dgm:t>
    </dgm:pt>
    <dgm:pt modelId="{F8738DBC-A92E-4D47-8325-BC9954916F5A}" type="pres">
      <dgm:prSet presAssocID="{5ED66210-CB56-41AA-8FFD-02204C30F913}" presName="diagram" presStyleCnt="0">
        <dgm:presLayoutVars>
          <dgm:dir/>
          <dgm:resizeHandles val="exact"/>
        </dgm:presLayoutVars>
      </dgm:prSet>
      <dgm:spPr/>
    </dgm:pt>
    <dgm:pt modelId="{E3852A8A-88D1-4A5E-89A2-906A88804DAB}" type="pres">
      <dgm:prSet presAssocID="{CA2C315A-75D8-40FB-8648-3E20FE7CF9D5}" presName="node" presStyleLbl="node1" presStyleIdx="0" presStyleCnt="5">
        <dgm:presLayoutVars>
          <dgm:bulletEnabled val="1"/>
        </dgm:presLayoutVars>
      </dgm:prSet>
      <dgm:spPr/>
    </dgm:pt>
    <dgm:pt modelId="{EDCEE962-39ED-4B5E-8FB7-E497D32FE62A}" type="pres">
      <dgm:prSet presAssocID="{70F4AA6E-47CA-4077-97CB-89AFFF755794}" presName="sibTrans" presStyleCnt="0"/>
      <dgm:spPr/>
    </dgm:pt>
    <dgm:pt modelId="{1D1F89C6-0A8C-497A-9BB3-34E1E3860FCE}" type="pres">
      <dgm:prSet presAssocID="{39789A3C-2AE1-490B-9A80-B4C5AFB65BDF}" presName="node" presStyleLbl="node1" presStyleIdx="1" presStyleCnt="5">
        <dgm:presLayoutVars>
          <dgm:bulletEnabled val="1"/>
        </dgm:presLayoutVars>
      </dgm:prSet>
      <dgm:spPr/>
    </dgm:pt>
    <dgm:pt modelId="{5C204D58-F7C1-44F1-8824-9EAB390F6978}" type="pres">
      <dgm:prSet presAssocID="{7F38AD7B-9153-453E-82A9-7EE9FC8D0C24}" presName="sibTrans" presStyleCnt="0"/>
      <dgm:spPr/>
    </dgm:pt>
    <dgm:pt modelId="{4E9373A5-DCE1-4DED-ADC7-5B95AC866187}" type="pres">
      <dgm:prSet presAssocID="{3452013E-DA81-4DBA-8F87-B1097C7A49E4}" presName="node" presStyleLbl="node1" presStyleIdx="2" presStyleCnt="5">
        <dgm:presLayoutVars>
          <dgm:bulletEnabled val="1"/>
        </dgm:presLayoutVars>
      </dgm:prSet>
      <dgm:spPr/>
    </dgm:pt>
    <dgm:pt modelId="{749C07F0-E9D2-4358-BEC2-E3C710FBDA20}" type="pres">
      <dgm:prSet presAssocID="{5385A2E4-FCEE-45CB-870A-29B225BC59D8}" presName="sibTrans" presStyleCnt="0"/>
      <dgm:spPr/>
    </dgm:pt>
    <dgm:pt modelId="{E9F3A06A-6209-4060-83E1-514224F78E42}" type="pres">
      <dgm:prSet presAssocID="{5FF50870-8F35-4548-973B-8DCDCC131C02}" presName="node" presStyleLbl="node1" presStyleIdx="3" presStyleCnt="5">
        <dgm:presLayoutVars>
          <dgm:bulletEnabled val="1"/>
        </dgm:presLayoutVars>
      </dgm:prSet>
      <dgm:spPr/>
    </dgm:pt>
    <dgm:pt modelId="{E14C7730-D3E4-4127-AFA0-0DF85B12BEFD}" type="pres">
      <dgm:prSet presAssocID="{326AF580-0A8D-4C5E-8443-46E27F3E7BBB}" presName="sibTrans" presStyleCnt="0"/>
      <dgm:spPr/>
    </dgm:pt>
    <dgm:pt modelId="{0771600D-F098-44E7-9B33-2A6D1790B4D8}" type="pres">
      <dgm:prSet presAssocID="{B8F63A46-000B-421B-A427-5D19718796C0}" presName="node" presStyleLbl="node1" presStyleIdx="4" presStyleCnt="5">
        <dgm:presLayoutVars>
          <dgm:bulletEnabled val="1"/>
        </dgm:presLayoutVars>
      </dgm:prSet>
      <dgm:spPr/>
    </dgm:pt>
  </dgm:ptLst>
  <dgm:cxnLst>
    <dgm:cxn modelId="{66A62A05-B635-4BC2-954B-A4D0B21AB2A0}" type="presOf" srcId="{3452013E-DA81-4DBA-8F87-B1097C7A49E4}" destId="{4E9373A5-DCE1-4DED-ADC7-5B95AC866187}" srcOrd="0" destOrd="0" presId="urn:microsoft.com/office/officeart/2005/8/layout/default"/>
    <dgm:cxn modelId="{4C1E3923-6560-4E52-A5C1-707328CBEBC5}" srcId="{5ED66210-CB56-41AA-8FFD-02204C30F913}" destId="{CA2C315A-75D8-40FB-8648-3E20FE7CF9D5}" srcOrd="0" destOrd="0" parTransId="{114D76F6-13BE-4DFB-88CC-BC3FA63CF763}" sibTransId="{70F4AA6E-47CA-4077-97CB-89AFFF755794}"/>
    <dgm:cxn modelId="{8875072F-92E7-4A6A-A9AB-50C73297B37D}" srcId="{5ED66210-CB56-41AA-8FFD-02204C30F913}" destId="{5FF50870-8F35-4548-973B-8DCDCC131C02}" srcOrd="3" destOrd="0" parTransId="{52A6CBBE-E11B-415E-AFDC-F92918C6504C}" sibTransId="{326AF580-0A8D-4C5E-8443-46E27F3E7BBB}"/>
    <dgm:cxn modelId="{5EAB963A-A305-42C1-83E8-5E39324D6008}" type="presOf" srcId="{B8F63A46-000B-421B-A427-5D19718796C0}" destId="{0771600D-F098-44E7-9B33-2A6D1790B4D8}" srcOrd="0" destOrd="0" presId="urn:microsoft.com/office/officeart/2005/8/layout/default"/>
    <dgm:cxn modelId="{454A4163-ED26-43C8-BA47-FC2269FB57C2}" type="presOf" srcId="{5ED66210-CB56-41AA-8FFD-02204C30F913}" destId="{F8738DBC-A92E-4D47-8325-BC9954916F5A}" srcOrd="0" destOrd="0" presId="urn:microsoft.com/office/officeart/2005/8/layout/default"/>
    <dgm:cxn modelId="{E6864E4C-0023-48BF-B030-A9693D3DA37F}" type="presOf" srcId="{CA2C315A-75D8-40FB-8648-3E20FE7CF9D5}" destId="{E3852A8A-88D1-4A5E-89A2-906A88804DAB}" srcOrd="0" destOrd="0" presId="urn:microsoft.com/office/officeart/2005/8/layout/default"/>
    <dgm:cxn modelId="{154E9471-B6FA-4471-A2A9-40A2463CE64C}" type="presOf" srcId="{5FF50870-8F35-4548-973B-8DCDCC131C02}" destId="{E9F3A06A-6209-4060-83E1-514224F78E42}" srcOrd="0" destOrd="0" presId="urn:microsoft.com/office/officeart/2005/8/layout/default"/>
    <dgm:cxn modelId="{1D0DF878-0216-40BB-8FE3-B6C8FE7AA479}" srcId="{5ED66210-CB56-41AA-8FFD-02204C30F913}" destId="{B8F63A46-000B-421B-A427-5D19718796C0}" srcOrd="4" destOrd="0" parTransId="{AE24C743-306F-467E-8EE2-FD6D96900738}" sibTransId="{58AF79FA-1349-4F6B-8B7C-E4F77F00DCB2}"/>
    <dgm:cxn modelId="{3E6412B5-C6A4-4103-9279-13BDF775F09B}" srcId="{5ED66210-CB56-41AA-8FFD-02204C30F913}" destId="{3452013E-DA81-4DBA-8F87-B1097C7A49E4}" srcOrd="2" destOrd="0" parTransId="{FC295A3A-601D-4FAA-BE3C-42DF59978770}" sibTransId="{5385A2E4-FCEE-45CB-870A-29B225BC59D8}"/>
    <dgm:cxn modelId="{70759CCA-6F5B-4446-9EA4-3206225D0FD9}" srcId="{5ED66210-CB56-41AA-8FFD-02204C30F913}" destId="{39789A3C-2AE1-490B-9A80-B4C5AFB65BDF}" srcOrd="1" destOrd="0" parTransId="{88887590-B703-4506-8F4A-A7D89A53BBE1}" sibTransId="{7F38AD7B-9153-453E-82A9-7EE9FC8D0C24}"/>
    <dgm:cxn modelId="{8AC5BBFA-E895-4485-A230-939FAD76E283}" type="presOf" srcId="{39789A3C-2AE1-490B-9A80-B4C5AFB65BDF}" destId="{1D1F89C6-0A8C-497A-9BB3-34E1E3860FCE}" srcOrd="0" destOrd="0" presId="urn:microsoft.com/office/officeart/2005/8/layout/default"/>
    <dgm:cxn modelId="{B9F2F8D8-EE73-4C7F-AF55-040BFF652819}" type="presParOf" srcId="{F8738DBC-A92E-4D47-8325-BC9954916F5A}" destId="{E3852A8A-88D1-4A5E-89A2-906A88804DAB}" srcOrd="0" destOrd="0" presId="urn:microsoft.com/office/officeart/2005/8/layout/default"/>
    <dgm:cxn modelId="{377C94DF-133E-4091-B7EB-6EEAEB6D266C}" type="presParOf" srcId="{F8738DBC-A92E-4D47-8325-BC9954916F5A}" destId="{EDCEE962-39ED-4B5E-8FB7-E497D32FE62A}" srcOrd="1" destOrd="0" presId="urn:microsoft.com/office/officeart/2005/8/layout/default"/>
    <dgm:cxn modelId="{EFC22767-EB36-428F-AFBF-9E1BC7C80E30}" type="presParOf" srcId="{F8738DBC-A92E-4D47-8325-BC9954916F5A}" destId="{1D1F89C6-0A8C-497A-9BB3-34E1E3860FCE}" srcOrd="2" destOrd="0" presId="urn:microsoft.com/office/officeart/2005/8/layout/default"/>
    <dgm:cxn modelId="{7526F56A-40BC-4FC8-94D8-CA81AC5FDE57}" type="presParOf" srcId="{F8738DBC-A92E-4D47-8325-BC9954916F5A}" destId="{5C204D58-F7C1-44F1-8824-9EAB390F6978}" srcOrd="3" destOrd="0" presId="urn:microsoft.com/office/officeart/2005/8/layout/default"/>
    <dgm:cxn modelId="{A9EF570C-66CC-44BA-A81A-E4BDE3ED8208}" type="presParOf" srcId="{F8738DBC-A92E-4D47-8325-BC9954916F5A}" destId="{4E9373A5-DCE1-4DED-ADC7-5B95AC866187}" srcOrd="4" destOrd="0" presId="urn:microsoft.com/office/officeart/2005/8/layout/default"/>
    <dgm:cxn modelId="{60973EF5-8B4D-4A89-A596-BE41A79AA3CD}" type="presParOf" srcId="{F8738DBC-A92E-4D47-8325-BC9954916F5A}" destId="{749C07F0-E9D2-4358-BEC2-E3C710FBDA20}" srcOrd="5" destOrd="0" presId="urn:microsoft.com/office/officeart/2005/8/layout/default"/>
    <dgm:cxn modelId="{5033FE22-7C2B-42B3-9EB6-272BC0C7CFD1}" type="presParOf" srcId="{F8738DBC-A92E-4D47-8325-BC9954916F5A}" destId="{E9F3A06A-6209-4060-83E1-514224F78E42}" srcOrd="6" destOrd="0" presId="urn:microsoft.com/office/officeart/2005/8/layout/default"/>
    <dgm:cxn modelId="{DC3ED8A2-F5A6-40EF-9D48-D32C716215F0}" type="presParOf" srcId="{F8738DBC-A92E-4D47-8325-BC9954916F5A}" destId="{E14C7730-D3E4-4127-AFA0-0DF85B12BEFD}" srcOrd="7" destOrd="0" presId="urn:microsoft.com/office/officeart/2005/8/layout/default"/>
    <dgm:cxn modelId="{EE0134D4-95DE-4FD2-BF34-2827610ED5A4}" type="presParOf" srcId="{F8738DBC-A92E-4D47-8325-BC9954916F5A}" destId="{0771600D-F098-44E7-9B33-2A6D1790B4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FFF27-53E4-4841-9487-906A382AFA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B5C84-142A-49B0-A06C-539712D2B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 action="ppaction://hlinksldjump"/>
            </a:rPr>
            <a:t>Ease of Online booking</a:t>
          </a:r>
          <a:endParaRPr lang="en-US" dirty="0"/>
        </a:p>
      </dgm:t>
    </dgm:pt>
    <dgm:pt modelId="{D428EBF5-B66C-4BA3-991B-78CB171252B2}" type="parTrans" cxnId="{85977351-E032-4544-9390-598D1BB780C6}">
      <dgm:prSet/>
      <dgm:spPr/>
      <dgm:t>
        <a:bodyPr/>
        <a:lstStyle/>
        <a:p>
          <a:endParaRPr lang="en-US"/>
        </a:p>
      </dgm:t>
    </dgm:pt>
    <dgm:pt modelId="{EC377187-C054-4072-8E53-B1A5E14442F6}" type="sibTrans" cxnId="{85977351-E032-4544-9390-598D1BB780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09E666-F391-4C91-8715-052F349D4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 action="ppaction://hlinksldjump"/>
            </a:rPr>
            <a:t>Gate Location</a:t>
          </a:r>
          <a:endParaRPr lang="en-US" dirty="0"/>
        </a:p>
      </dgm:t>
    </dgm:pt>
    <dgm:pt modelId="{A550CBE0-D4AE-470A-9E9A-21CA3E4A44BF}" type="parTrans" cxnId="{CD0BE60B-C8DA-4AE6-8FF6-0C56D3EB7407}">
      <dgm:prSet/>
      <dgm:spPr/>
      <dgm:t>
        <a:bodyPr/>
        <a:lstStyle/>
        <a:p>
          <a:endParaRPr lang="en-US"/>
        </a:p>
      </dgm:t>
    </dgm:pt>
    <dgm:pt modelId="{90F5F940-1F11-4F5F-BFF3-CD9B3213378F}" type="sibTrans" cxnId="{CD0BE60B-C8DA-4AE6-8FF6-0C56D3EB74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F45796-A840-403D-B919-FDC48307A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 action="ppaction://hlinksldjump"/>
            </a:rPr>
            <a:t>Online Boarding</a:t>
          </a:r>
          <a:endParaRPr lang="en-US" dirty="0"/>
        </a:p>
      </dgm:t>
    </dgm:pt>
    <dgm:pt modelId="{D8B0DDD4-E16E-4F9F-B3B6-105418EC4C77}" type="parTrans" cxnId="{F8505AFD-3DF7-4E03-8501-3C30CE730690}">
      <dgm:prSet/>
      <dgm:spPr/>
      <dgm:t>
        <a:bodyPr/>
        <a:lstStyle/>
        <a:p>
          <a:endParaRPr lang="en-US"/>
        </a:p>
      </dgm:t>
    </dgm:pt>
    <dgm:pt modelId="{5C0B4ED8-EC60-4CCB-8214-2DC36A6B411D}" type="sibTrans" cxnId="{F8505AFD-3DF7-4E03-8501-3C30CE7306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C0D3DD-FD32-496B-A75A-D5DF41DE1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 action="ppaction://hlinksldjump"/>
            </a:rPr>
            <a:t>Check-in Service</a:t>
          </a:r>
          <a:endParaRPr lang="en-US" dirty="0"/>
        </a:p>
      </dgm:t>
    </dgm:pt>
    <dgm:pt modelId="{E25AE33D-8238-471C-8BA0-1B5465366DDF}" type="parTrans" cxnId="{1C1FDE8B-6B76-4AC0-8404-18CFF80DC5B3}">
      <dgm:prSet/>
      <dgm:spPr/>
      <dgm:t>
        <a:bodyPr/>
        <a:lstStyle/>
        <a:p>
          <a:endParaRPr lang="en-US"/>
        </a:p>
      </dgm:t>
    </dgm:pt>
    <dgm:pt modelId="{88CE111B-1232-45B1-938D-548DD27C523F}" type="sibTrans" cxnId="{1C1FDE8B-6B76-4AC0-8404-18CFF80DC5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E76E3D-AEE5-49F5-B76D-A67358A30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 action="ppaction://hlinksldjump"/>
            </a:rPr>
            <a:t>Departure Delay</a:t>
          </a:r>
          <a:endParaRPr lang="en-US" dirty="0"/>
        </a:p>
      </dgm:t>
    </dgm:pt>
    <dgm:pt modelId="{B5472AD3-BDF0-4034-A5CA-E52381A327DD}" type="parTrans" cxnId="{B6293AB7-25D1-46F4-AF47-5BBDE0BB4CFF}">
      <dgm:prSet/>
      <dgm:spPr/>
      <dgm:t>
        <a:bodyPr/>
        <a:lstStyle/>
        <a:p>
          <a:endParaRPr lang="en-US"/>
        </a:p>
      </dgm:t>
    </dgm:pt>
    <dgm:pt modelId="{12A38603-4509-4DDA-BB5C-F94AFFD8CF51}" type="sibTrans" cxnId="{B6293AB7-25D1-46F4-AF47-5BBDE0BB4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6D27EC-B7DA-411C-8D1E-2FD105F495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6" action="ppaction://hlinksldjump"/>
            </a:rPr>
            <a:t>Departure/Arrival Time Convenient</a:t>
          </a:r>
          <a:endParaRPr lang="en-US" dirty="0"/>
        </a:p>
      </dgm:t>
    </dgm:pt>
    <dgm:pt modelId="{1FDB0A3D-679B-48E0-88EF-F762260A0B24}" type="parTrans" cxnId="{54D38B73-2852-410A-AE53-FCF26A3DEDE6}">
      <dgm:prSet/>
      <dgm:spPr/>
      <dgm:t>
        <a:bodyPr/>
        <a:lstStyle/>
        <a:p>
          <a:endParaRPr lang="en-US"/>
        </a:p>
      </dgm:t>
    </dgm:pt>
    <dgm:pt modelId="{25291BAC-9049-4DE9-AB1A-F90148C505D1}" type="sibTrans" cxnId="{54D38B73-2852-410A-AE53-FCF26A3DEDE6}">
      <dgm:prSet/>
      <dgm:spPr/>
      <dgm:t>
        <a:bodyPr/>
        <a:lstStyle/>
        <a:p>
          <a:endParaRPr lang="en-US"/>
        </a:p>
      </dgm:t>
    </dgm:pt>
    <dgm:pt modelId="{ED0EFC3A-FE4E-4DD0-8D92-5A9FC8FDA722}" type="pres">
      <dgm:prSet presAssocID="{5A2FFF27-53E4-4841-9487-906A382AFABA}" presName="root" presStyleCnt="0">
        <dgm:presLayoutVars>
          <dgm:dir/>
          <dgm:resizeHandles val="exact"/>
        </dgm:presLayoutVars>
      </dgm:prSet>
      <dgm:spPr/>
    </dgm:pt>
    <dgm:pt modelId="{8E7F7407-11D3-4B4F-BA08-961E0FB179A1}" type="pres">
      <dgm:prSet presAssocID="{A7EB5C84-142A-49B0-A06C-539712D2B952}" presName="compNode" presStyleCnt="0"/>
      <dgm:spPr/>
    </dgm:pt>
    <dgm:pt modelId="{628EC68B-5899-4FCC-B037-2BCCBA3394E3}" type="pres">
      <dgm:prSet presAssocID="{A7EB5C84-142A-49B0-A06C-539712D2B952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49E3F0E-AF77-4A73-9869-7871D0176FCC}" type="pres">
      <dgm:prSet presAssocID="{A7EB5C84-142A-49B0-A06C-539712D2B952}" presName="spaceRect" presStyleCnt="0"/>
      <dgm:spPr/>
    </dgm:pt>
    <dgm:pt modelId="{3DC0E556-9E6D-4A40-8FBD-007A7E499FA2}" type="pres">
      <dgm:prSet presAssocID="{A7EB5C84-142A-49B0-A06C-539712D2B952}" presName="textRect" presStyleLbl="revTx" presStyleIdx="0" presStyleCnt="6">
        <dgm:presLayoutVars>
          <dgm:chMax val="1"/>
          <dgm:chPref val="1"/>
        </dgm:presLayoutVars>
      </dgm:prSet>
      <dgm:spPr/>
    </dgm:pt>
    <dgm:pt modelId="{58AC7077-6952-471B-B022-43763AFDCBF9}" type="pres">
      <dgm:prSet presAssocID="{EC377187-C054-4072-8E53-B1A5E14442F6}" presName="sibTrans" presStyleCnt="0"/>
      <dgm:spPr/>
    </dgm:pt>
    <dgm:pt modelId="{A929B7C3-6172-43D1-8D23-8FEB4986161E}" type="pres">
      <dgm:prSet presAssocID="{8D09E666-F391-4C91-8715-052F349D4298}" presName="compNode" presStyleCnt="0"/>
      <dgm:spPr/>
    </dgm:pt>
    <dgm:pt modelId="{F922A7BE-70EC-4F09-8DA8-160D522CB1AC}" type="pres">
      <dgm:prSet presAssocID="{8D09E666-F391-4C91-8715-052F349D4298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934F0CB-F9D8-40E6-B893-AC229261B754}" type="pres">
      <dgm:prSet presAssocID="{8D09E666-F391-4C91-8715-052F349D4298}" presName="spaceRect" presStyleCnt="0"/>
      <dgm:spPr/>
    </dgm:pt>
    <dgm:pt modelId="{AC14C635-A452-40CD-AF58-B2B46633B99F}" type="pres">
      <dgm:prSet presAssocID="{8D09E666-F391-4C91-8715-052F349D4298}" presName="textRect" presStyleLbl="revTx" presStyleIdx="1" presStyleCnt="6">
        <dgm:presLayoutVars>
          <dgm:chMax val="1"/>
          <dgm:chPref val="1"/>
        </dgm:presLayoutVars>
      </dgm:prSet>
      <dgm:spPr/>
    </dgm:pt>
    <dgm:pt modelId="{CA8C02C5-E1BD-4335-9EE9-E3AC6606E0F9}" type="pres">
      <dgm:prSet presAssocID="{90F5F940-1F11-4F5F-BFF3-CD9B3213378F}" presName="sibTrans" presStyleCnt="0"/>
      <dgm:spPr/>
    </dgm:pt>
    <dgm:pt modelId="{64A4C25F-B5C4-4F6E-93D7-150D073CA580}" type="pres">
      <dgm:prSet presAssocID="{99F45796-A840-403D-B919-FDC48307A6A5}" presName="compNode" presStyleCnt="0"/>
      <dgm:spPr/>
    </dgm:pt>
    <dgm:pt modelId="{3691F605-7BD3-4ED9-BC5F-93AD613D77E8}" type="pres">
      <dgm:prSet presAssocID="{99F45796-A840-403D-B919-FDC48307A6A5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37E7B0D-8517-4879-8EC2-9F09E695101B}" type="pres">
      <dgm:prSet presAssocID="{99F45796-A840-403D-B919-FDC48307A6A5}" presName="spaceRect" presStyleCnt="0"/>
      <dgm:spPr/>
    </dgm:pt>
    <dgm:pt modelId="{57A18C5C-AC10-4C23-AFA3-1D1C1E3A409D}" type="pres">
      <dgm:prSet presAssocID="{99F45796-A840-403D-B919-FDC48307A6A5}" presName="textRect" presStyleLbl="revTx" presStyleIdx="2" presStyleCnt="6">
        <dgm:presLayoutVars>
          <dgm:chMax val="1"/>
          <dgm:chPref val="1"/>
        </dgm:presLayoutVars>
      </dgm:prSet>
      <dgm:spPr/>
    </dgm:pt>
    <dgm:pt modelId="{F65B046D-64F5-4B5F-A73D-398EE4F2F782}" type="pres">
      <dgm:prSet presAssocID="{5C0B4ED8-EC60-4CCB-8214-2DC36A6B411D}" presName="sibTrans" presStyleCnt="0"/>
      <dgm:spPr/>
    </dgm:pt>
    <dgm:pt modelId="{1A6578FF-C96D-44C0-844A-FA042AF92908}" type="pres">
      <dgm:prSet presAssocID="{53C0D3DD-FD32-496B-A75A-D5DF41DE184B}" presName="compNode" presStyleCnt="0"/>
      <dgm:spPr/>
    </dgm:pt>
    <dgm:pt modelId="{6CFE0B77-1EB2-4FC0-B89D-8E9126F2E744}" type="pres">
      <dgm:prSet presAssocID="{53C0D3DD-FD32-496B-A75A-D5DF41DE184B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1DAB78A2-0BA6-4B3A-B7C2-5CC35620065E}" type="pres">
      <dgm:prSet presAssocID="{53C0D3DD-FD32-496B-A75A-D5DF41DE184B}" presName="spaceRect" presStyleCnt="0"/>
      <dgm:spPr/>
    </dgm:pt>
    <dgm:pt modelId="{87B5E42E-D584-472B-BF70-745D39AA29A8}" type="pres">
      <dgm:prSet presAssocID="{53C0D3DD-FD32-496B-A75A-D5DF41DE184B}" presName="textRect" presStyleLbl="revTx" presStyleIdx="3" presStyleCnt="6">
        <dgm:presLayoutVars>
          <dgm:chMax val="1"/>
          <dgm:chPref val="1"/>
        </dgm:presLayoutVars>
      </dgm:prSet>
      <dgm:spPr/>
    </dgm:pt>
    <dgm:pt modelId="{477095EA-DB04-4AC7-B50A-82BF0D64E67A}" type="pres">
      <dgm:prSet presAssocID="{88CE111B-1232-45B1-938D-548DD27C523F}" presName="sibTrans" presStyleCnt="0"/>
      <dgm:spPr/>
    </dgm:pt>
    <dgm:pt modelId="{73A3ABC2-04CF-47D7-9C94-87722627DD66}" type="pres">
      <dgm:prSet presAssocID="{75E76E3D-AEE5-49F5-B76D-A67358A30FD5}" presName="compNode" presStyleCnt="0"/>
      <dgm:spPr/>
    </dgm:pt>
    <dgm:pt modelId="{7515DDC3-31E4-470B-B17A-5AD7BF7A0E51}" type="pres">
      <dgm:prSet presAssocID="{75E76E3D-AEE5-49F5-B76D-A67358A30FD5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621D73E-E5C5-4C00-AB9F-8FBEF0FC2FA8}" type="pres">
      <dgm:prSet presAssocID="{75E76E3D-AEE5-49F5-B76D-A67358A30FD5}" presName="spaceRect" presStyleCnt="0"/>
      <dgm:spPr/>
    </dgm:pt>
    <dgm:pt modelId="{E37B2B34-E4D2-43AD-936A-204F057493AD}" type="pres">
      <dgm:prSet presAssocID="{75E76E3D-AEE5-49F5-B76D-A67358A30FD5}" presName="textRect" presStyleLbl="revTx" presStyleIdx="4" presStyleCnt="6">
        <dgm:presLayoutVars>
          <dgm:chMax val="1"/>
          <dgm:chPref val="1"/>
        </dgm:presLayoutVars>
      </dgm:prSet>
      <dgm:spPr/>
    </dgm:pt>
    <dgm:pt modelId="{AD0D355B-9288-4A56-9CD6-5244D37794C1}" type="pres">
      <dgm:prSet presAssocID="{12A38603-4509-4DDA-BB5C-F94AFFD8CF51}" presName="sibTrans" presStyleCnt="0"/>
      <dgm:spPr/>
    </dgm:pt>
    <dgm:pt modelId="{E7B64FB0-6A39-4DBD-9231-46A8F7F9CFED}" type="pres">
      <dgm:prSet presAssocID="{036D27EC-B7DA-411C-8D1E-2FD105F495F1}" presName="compNode" presStyleCnt="0"/>
      <dgm:spPr/>
    </dgm:pt>
    <dgm:pt modelId="{C1856B1D-B66F-4809-BCCA-C0F685ADF6DE}" type="pres">
      <dgm:prSet presAssocID="{036D27EC-B7DA-411C-8D1E-2FD105F495F1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D496AA7-DBB4-4172-896D-DE22D159F7F9}" type="pres">
      <dgm:prSet presAssocID="{036D27EC-B7DA-411C-8D1E-2FD105F495F1}" presName="spaceRect" presStyleCnt="0"/>
      <dgm:spPr/>
    </dgm:pt>
    <dgm:pt modelId="{AD830553-1F83-438D-AEDD-3B7DA45732B6}" type="pres">
      <dgm:prSet presAssocID="{036D27EC-B7DA-411C-8D1E-2FD105F495F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0BE60B-C8DA-4AE6-8FF6-0C56D3EB7407}" srcId="{5A2FFF27-53E4-4841-9487-906A382AFABA}" destId="{8D09E666-F391-4C91-8715-052F349D4298}" srcOrd="1" destOrd="0" parTransId="{A550CBE0-D4AE-470A-9E9A-21CA3E4A44BF}" sibTransId="{90F5F940-1F11-4F5F-BFF3-CD9B3213378F}"/>
    <dgm:cxn modelId="{CDFBE123-CE7C-4F4E-86F7-10EAA759134E}" type="presOf" srcId="{99F45796-A840-403D-B919-FDC48307A6A5}" destId="{57A18C5C-AC10-4C23-AFA3-1D1C1E3A409D}" srcOrd="0" destOrd="0" presId="urn:microsoft.com/office/officeart/2018/2/layout/IconLabelList"/>
    <dgm:cxn modelId="{75DA705C-1841-4EDC-A233-F9650EC6F1D1}" type="presOf" srcId="{75E76E3D-AEE5-49F5-B76D-A67358A30FD5}" destId="{E37B2B34-E4D2-43AD-936A-204F057493AD}" srcOrd="0" destOrd="0" presId="urn:microsoft.com/office/officeart/2018/2/layout/IconLabelList"/>
    <dgm:cxn modelId="{81B79C64-AC31-4D6A-904E-D00FD253FB78}" type="presOf" srcId="{8D09E666-F391-4C91-8715-052F349D4298}" destId="{AC14C635-A452-40CD-AF58-B2B46633B99F}" srcOrd="0" destOrd="0" presId="urn:microsoft.com/office/officeart/2018/2/layout/IconLabelList"/>
    <dgm:cxn modelId="{85977351-E032-4544-9390-598D1BB780C6}" srcId="{5A2FFF27-53E4-4841-9487-906A382AFABA}" destId="{A7EB5C84-142A-49B0-A06C-539712D2B952}" srcOrd="0" destOrd="0" parTransId="{D428EBF5-B66C-4BA3-991B-78CB171252B2}" sibTransId="{EC377187-C054-4072-8E53-B1A5E14442F6}"/>
    <dgm:cxn modelId="{54D38B73-2852-410A-AE53-FCF26A3DEDE6}" srcId="{5A2FFF27-53E4-4841-9487-906A382AFABA}" destId="{036D27EC-B7DA-411C-8D1E-2FD105F495F1}" srcOrd="5" destOrd="0" parTransId="{1FDB0A3D-679B-48E0-88EF-F762260A0B24}" sibTransId="{25291BAC-9049-4DE9-AB1A-F90148C505D1}"/>
    <dgm:cxn modelId="{94DE4654-F1A2-4472-B5C3-7A9551E9EB35}" type="presOf" srcId="{036D27EC-B7DA-411C-8D1E-2FD105F495F1}" destId="{AD830553-1F83-438D-AEDD-3B7DA45732B6}" srcOrd="0" destOrd="0" presId="urn:microsoft.com/office/officeart/2018/2/layout/IconLabelList"/>
    <dgm:cxn modelId="{1C1FDE8B-6B76-4AC0-8404-18CFF80DC5B3}" srcId="{5A2FFF27-53E4-4841-9487-906A382AFABA}" destId="{53C0D3DD-FD32-496B-A75A-D5DF41DE184B}" srcOrd="3" destOrd="0" parTransId="{E25AE33D-8238-471C-8BA0-1B5465366DDF}" sibTransId="{88CE111B-1232-45B1-938D-548DD27C523F}"/>
    <dgm:cxn modelId="{C40773A0-4570-4D33-AAAD-448FFCE6F7E4}" type="presOf" srcId="{5A2FFF27-53E4-4841-9487-906A382AFABA}" destId="{ED0EFC3A-FE4E-4DD0-8D92-5A9FC8FDA722}" srcOrd="0" destOrd="0" presId="urn:microsoft.com/office/officeart/2018/2/layout/IconLabelList"/>
    <dgm:cxn modelId="{B6293AB7-25D1-46F4-AF47-5BBDE0BB4CFF}" srcId="{5A2FFF27-53E4-4841-9487-906A382AFABA}" destId="{75E76E3D-AEE5-49F5-B76D-A67358A30FD5}" srcOrd="4" destOrd="0" parTransId="{B5472AD3-BDF0-4034-A5CA-E52381A327DD}" sibTransId="{12A38603-4509-4DDA-BB5C-F94AFFD8CF51}"/>
    <dgm:cxn modelId="{E19DC3D9-DB5E-4BAF-BF17-8D1CA6670F70}" type="presOf" srcId="{A7EB5C84-142A-49B0-A06C-539712D2B952}" destId="{3DC0E556-9E6D-4A40-8FBD-007A7E499FA2}" srcOrd="0" destOrd="0" presId="urn:microsoft.com/office/officeart/2018/2/layout/IconLabelList"/>
    <dgm:cxn modelId="{5F2683E7-C99E-4231-B5E1-9F64668394A1}" type="presOf" srcId="{53C0D3DD-FD32-496B-A75A-D5DF41DE184B}" destId="{87B5E42E-D584-472B-BF70-745D39AA29A8}" srcOrd="0" destOrd="0" presId="urn:microsoft.com/office/officeart/2018/2/layout/IconLabelList"/>
    <dgm:cxn modelId="{F8505AFD-3DF7-4E03-8501-3C30CE730690}" srcId="{5A2FFF27-53E4-4841-9487-906A382AFABA}" destId="{99F45796-A840-403D-B919-FDC48307A6A5}" srcOrd="2" destOrd="0" parTransId="{D8B0DDD4-E16E-4F9F-B3B6-105418EC4C77}" sibTransId="{5C0B4ED8-EC60-4CCB-8214-2DC36A6B411D}"/>
    <dgm:cxn modelId="{318BEC6E-F4FB-4611-B5CB-8575203CF1DB}" type="presParOf" srcId="{ED0EFC3A-FE4E-4DD0-8D92-5A9FC8FDA722}" destId="{8E7F7407-11D3-4B4F-BA08-961E0FB179A1}" srcOrd="0" destOrd="0" presId="urn:microsoft.com/office/officeart/2018/2/layout/IconLabelList"/>
    <dgm:cxn modelId="{5C4363A3-59C1-4912-8992-351B1703F11F}" type="presParOf" srcId="{8E7F7407-11D3-4B4F-BA08-961E0FB179A1}" destId="{628EC68B-5899-4FCC-B037-2BCCBA3394E3}" srcOrd="0" destOrd="0" presId="urn:microsoft.com/office/officeart/2018/2/layout/IconLabelList"/>
    <dgm:cxn modelId="{CDA5501B-E4D4-4871-8932-A3D6656F4D3C}" type="presParOf" srcId="{8E7F7407-11D3-4B4F-BA08-961E0FB179A1}" destId="{F49E3F0E-AF77-4A73-9869-7871D0176FCC}" srcOrd="1" destOrd="0" presId="urn:microsoft.com/office/officeart/2018/2/layout/IconLabelList"/>
    <dgm:cxn modelId="{2DE151B3-5522-45D9-8D2F-5EADC89258E7}" type="presParOf" srcId="{8E7F7407-11D3-4B4F-BA08-961E0FB179A1}" destId="{3DC0E556-9E6D-4A40-8FBD-007A7E499FA2}" srcOrd="2" destOrd="0" presId="urn:microsoft.com/office/officeart/2018/2/layout/IconLabelList"/>
    <dgm:cxn modelId="{D781F031-665B-4E64-B9E6-790DE8F67A24}" type="presParOf" srcId="{ED0EFC3A-FE4E-4DD0-8D92-5A9FC8FDA722}" destId="{58AC7077-6952-471B-B022-43763AFDCBF9}" srcOrd="1" destOrd="0" presId="urn:microsoft.com/office/officeart/2018/2/layout/IconLabelList"/>
    <dgm:cxn modelId="{511CEEDA-8834-4AB4-A4DF-A92E9CA7068B}" type="presParOf" srcId="{ED0EFC3A-FE4E-4DD0-8D92-5A9FC8FDA722}" destId="{A929B7C3-6172-43D1-8D23-8FEB4986161E}" srcOrd="2" destOrd="0" presId="urn:microsoft.com/office/officeart/2018/2/layout/IconLabelList"/>
    <dgm:cxn modelId="{39F74233-BC68-461F-9927-B696836ADC96}" type="presParOf" srcId="{A929B7C3-6172-43D1-8D23-8FEB4986161E}" destId="{F922A7BE-70EC-4F09-8DA8-160D522CB1AC}" srcOrd="0" destOrd="0" presId="urn:microsoft.com/office/officeart/2018/2/layout/IconLabelList"/>
    <dgm:cxn modelId="{EAB0E793-7F48-48A8-9F2E-AC11D98A120B}" type="presParOf" srcId="{A929B7C3-6172-43D1-8D23-8FEB4986161E}" destId="{B934F0CB-F9D8-40E6-B893-AC229261B754}" srcOrd="1" destOrd="0" presId="urn:microsoft.com/office/officeart/2018/2/layout/IconLabelList"/>
    <dgm:cxn modelId="{97012F8F-6720-4550-9BC8-F4B22F458E2D}" type="presParOf" srcId="{A929B7C3-6172-43D1-8D23-8FEB4986161E}" destId="{AC14C635-A452-40CD-AF58-B2B46633B99F}" srcOrd="2" destOrd="0" presId="urn:microsoft.com/office/officeart/2018/2/layout/IconLabelList"/>
    <dgm:cxn modelId="{68DDC211-823C-43CC-8A5B-55EA82992114}" type="presParOf" srcId="{ED0EFC3A-FE4E-4DD0-8D92-5A9FC8FDA722}" destId="{CA8C02C5-E1BD-4335-9EE9-E3AC6606E0F9}" srcOrd="3" destOrd="0" presId="urn:microsoft.com/office/officeart/2018/2/layout/IconLabelList"/>
    <dgm:cxn modelId="{E506A6F2-B9E4-4859-BA27-2D2629B9CD28}" type="presParOf" srcId="{ED0EFC3A-FE4E-4DD0-8D92-5A9FC8FDA722}" destId="{64A4C25F-B5C4-4F6E-93D7-150D073CA580}" srcOrd="4" destOrd="0" presId="urn:microsoft.com/office/officeart/2018/2/layout/IconLabelList"/>
    <dgm:cxn modelId="{E9CB674A-AA84-404F-83AD-90D675FE68DB}" type="presParOf" srcId="{64A4C25F-B5C4-4F6E-93D7-150D073CA580}" destId="{3691F605-7BD3-4ED9-BC5F-93AD613D77E8}" srcOrd="0" destOrd="0" presId="urn:microsoft.com/office/officeart/2018/2/layout/IconLabelList"/>
    <dgm:cxn modelId="{8E783BE0-CE2A-4A63-8640-E2823333535C}" type="presParOf" srcId="{64A4C25F-B5C4-4F6E-93D7-150D073CA580}" destId="{937E7B0D-8517-4879-8EC2-9F09E695101B}" srcOrd="1" destOrd="0" presId="urn:microsoft.com/office/officeart/2018/2/layout/IconLabelList"/>
    <dgm:cxn modelId="{285AF16E-F7CD-484D-9BFF-87D1BDAC5743}" type="presParOf" srcId="{64A4C25F-B5C4-4F6E-93D7-150D073CA580}" destId="{57A18C5C-AC10-4C23-AFA3-1D1C1E3A409D}" srcOrd="2" destOrd="0" presId="urn:microsoft.com/office/officeart/2018/2/layout/IconLabelList"/>
    <dgm:cxn modelId="{5273DF6B-A9D4-4DEA-BDE5-2943B95EEF01}" type="presParOf" srcId="{ED0EFC3A-FE4E-4DD0-8D92-5A9FC8FDA722}" destId="{F65B046D-64F5-4B5F-A73D-398EE4F2F782}" srcOrd="5" destOrd="0" presId="urn:microsoft.com/office/officeart/2018/2/layout/IconLabelList"/>
    <dgm:cxn modelId="{3D1A5F4E-A47C-46F1-A0EE-1EAB167F42E8}" type="presParOf" srcId="{ED0EFC3A-FE4E-4DD0-8D92-5A9FC8FDA722}" destId="{1A6578FF-C96D-44C0-844A-FA042AF92908}" srcOrd="6" destOrd="0" presId="urn:microsoft.com/office/officeart/2018/2/layout/IconLabelList"/>
    <dgm:cxn modelId="{11C70141-81C2-451F-ADC9-9344C9A72F3C}" type="presParOf" srcId="{1A6578FF-C96D-44C0-844A-FA042AF92908}" destId="{6CFE0B77-1EB2-4FC0-B89D-8E9126F2E744}" srcOrd="0" destOrd="0" presId="urn:microsoft.com/office/officeart/2018/2/layout/IconLabelList"/>
    <dgm:cxn modelId="{DEF7843E-CC45-4FE8-BD62-FED45EF276B8}" type="presParOf" srcId="{1A6578FF-C96D-44C0-844A-FA042AF92908}" destId="{1DAB78A2-0BA6-4B3A-B7C2-5CC35620065E}" srcOrd="1" destOrd="0" presId="urn:microsoft.com/office/officeart/2018/2/layout/IconLabelList"/>
    <dgm:cxn modelId="{96D0E337-EBE6-46DE-B351-B38D54C8D4DD}" type="presParOf" srcId="{1A6578FF-C96D-44C0-844A-FA042AF92908}" destId="{87B5E42E-D584-472B-BF70-745D39AA29A8}" srcOrd="2" destOrd="0" presId="urn:microsoft.com/office/officeart/2018/2/layout/IconLabelList"/>
    <dgm:cxn modelId="{D567FC65-DF53-412B-8B3A-D36AFECBB5FF}" type="presParOf" srcId="{ED0EFC3A-FE4E-4DD0-8D92-5A9FC8FDA722}" destId="{477095EA-DB04-4AC7-B50A-82BF0D64E67A}" srcOrd="7" destOrd="0" presId="urn:microsoft.com/office/officeart/2018/2/layout/IconLabelList"/>
    <dgm:cxn modelId="{905A7860-EFD7-423C-BE10-CC86DEC40FC6}" type="presParOf" srcId="{ED0EFC3A-FE4E-4DD0-8D92-5A9FC8FDA722}" destId="{73A3ABC2-04CF-47D7-9C94-87722627DD66}" srcOrd="8" destOrd="0" presId="urn:microsoft.com/office/officeart/2018/2/layout/IconLabelList"/>
    <dgm:cxn modelId="{45BA883A-2169-4659-AE87-4E318695D933}" type="presParOf" srcId="{73A3ABC2-04CF-47D7-9C94-87722627DD66}" destId="{7515DDC3-31E4-470B-B17A-5AD7BF7A0E51}" srcOrd="0" destOrd="0" presId="urn:microsoft.com/office/officeart/2018/2/layout/IconLabelList"/>
    <dgm:cxn modelId="{4BFE66BA-2EAD-4839-BC5D-F4DABEA46177}" type="presParOf" srcId="{73A3ABC2-04CF-47D7-9C94-87722627DD66}" destId="{D621D73E-E5C5-4C00-AB9F-8FBEF0FC2FA8}" srcOrd="1" destOrd="0" presId="urn:microsoft.com/office/officeart/2018/2/layout/IconLabelList"/>
    <dgm:cxn modelId="{E62E588E-C24B-4913-B785-8F6860410160}" type="presParOf" srcId="{73A3ABC2-04CF-47D7-9C94-87722627DD66}" destId="{E37B2B34-E4D2-43AD-936A-204F057493AD}" srcOrd="2" destOrd="0" presId="urn:microsoft.com/office/officeart/2018/2/layout/IconLabelList"/>
    <dgm:cxn modelId="{7E644D52-47B9-47F2-AFB2-A77CC0D52878}" type="presParOf" srcId="{ED0EFC3A-FE4E-4DD0-8D92-5A9FC8FDA722}" destId="{AD0D355B-9288-4A56-9CD6-5244D37794C1}" srcOrd="9" destOrd="0" presId="urn:microsoft.com/office/officeart/2018/2/layout/IconLabelList"/>
    <dgm:cxn modelId="{57084A51-4028-4D44-B33C-E8E72B007012}" type="presParOf" srcId="{ED0EFC3A-FE4E-4DD0-8D92-5A9FC8FDA722}" destId="{E7B64FB0-6A39-4DBD-9231-46A8F7F9CFED}" srcOrd="10" destOrd="0" presId="urn:microsoft.com/office/officeart/2018/2/layout/IconLabelList"/>
    <dgm:cxn modelId="{8D23AF48-0814-45E9-B1C8-284E4B964D58}" type="presParOf" srcId="{E7B64FB0-6A39-4DBD-9231-46A8F7F9CFED}" destId="{C1856B1D-B66F-4809-BCCA-C0F685ADF6DE}" srcOrd="0" destOrd="0" presId="urn:microsoft.com/office/officeart/2018/2/layout/IconLabelList"/>
    <dgm:cxn modelId="{1A05A8F7-B5C0-4D1B-9117-548BE214D856}" type="presParOf" srcId="{E7B64FB0-6A39-4DBD-9231-46A8F7F9CFED}" destId="{5D496AA7-DBB4-4172-896D-DE22D159F7F9}" srcOrd="1" destOrd="0" presId="urn:microsoft.com/office/officeart/2018/2/layout/IconLabelList"/>
    <dgm:cxn modelId="{9CA8D8E0-5864-4183-A764-BA5CCE2EBCDF}" type="presParOf" srcId="{E7B64FB0-6A39-4DBD-9231-46A8F7F9CFED}" destId="{AD830553-1F83-438D-AEDD-3B7DA45732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EE3E6-4BDF-4140-9E1F-0F21DCB81F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C3A012-EBE5-412C-869E-5D62C0128BE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Inflight wi-fi service</a:t>
          </a:r>
          <a:endParaRPr lang="en-US" dirty="0"/>
        </a:p>
      </dgm:t>
    </dgm:pt>
    <dgm:pt modelId="{B611851D-809D-4B92-8DFA-7FDC2E6948EB}" type="parTrans" cxnId="{A5D00661-2127-4DF5-B702-6FE45497C0EC}">
      <dgm:prSet/>
      <dgm:spPr/>
      <dgm:t>
        <a:bodyPr/>
        <a:lstStyle/>
        <a:p>
          <a:endParaRPr lang="en-US"/>
        </a:p>
      </dgm:t>
    </dgm:pt>
    <dgm:pt modelId="{A5C29C0A-5D49-49FB-9409-99AE208D006E}" type="sibTrans" cxnId="{A5D00661-2127-4DF5-B702-6FE45497C0EC}">
      <dgm:prSet/>
      <dgm:spPr/>
      <dgm:t>
        <a:bodyPr/>
        <a:lstStyle/>
        <a:p>
          <a:endParaRPr lang="en-US"/>
        </a:p>
      </dgm:t>
    </dgm:pt>
    <dgm:pt modelId="{0020B22C-8AE5-4238-A2FA-F205D69FA4E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Food and drink</a:t>
          </a:r>
          <a:endParaRPr lang="en-US" dirty="0"/>
        </a:p>
      </dgm:t>
    </dgm:pt>
    <dgm:pt modelId="{167B319C-8385-41F9-B503-69E26C2E1B14}" type="parTrans" cxnId="{91EFD6AA-938C-49BF-87EF-1DD5EB0BE2FD}">
      <dgm:prSet/>
      <dgm:spPr/>
      <dgm:t>
        <a:bodyPr/>
        <a:lstStyle/>
        <a:p>
          <a:endParaRPr lang="en-US"/>
        </a:p>
      </dgm:t>
    </dgm:pt>
    <dgm:pt modelId="{42E45AB1-A7EB-4C97-9A0E-E2D070E50FBD}" type="sibTrans" cxnId="{91EFD6AA-938C-49BF-87EF-1DD5EB0BE2FD}">
      <dgm:prSet/>
      <dgm:spPr/>
      <dgm:t>
        <a:bodyPr/>
        <a:lstStyle/>
        <a:p>
          <a:endParaRPr lang="en-US"/>
        </a:p>
      </dgm:t>
    </dgm:pt>
    <dgm:pt modelId="{28453852-9EA0-4ABE-907C-14C82293927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Seat comfort</a:t>
          </a:r>
          <a:endParaRPr lang="en-US" dirty="0"/>
        </a:p>
      </dgm:t>
    </dgm:pt>
    <dgm:pt modelId="{2F50416B-90F0-4E82-AC28-DEEFE027941A}" type="parTrans" cxnId="{B7FC9AD4-E3FE-4CDC-8F27-1E0ED70E3DE6}">
      <dgm:prSet/>
      <dgm:spPr/>
      <dgm:t>
        <a:bodyPr/>
        <a:lstStyle/>
        <a:p>
          <a:endParaRPr lang="en-US"/>
        </a:p>
      </dgm:t>
    </dgm:pt>
    <dgm:pt modelId="{3259C1CC-FDD2-4EF3-9801-3A1B288F13CD}" type="sibTrans" cxnId="{B7FC9AD4-E3FE-4CDC-8F27-1E0ED70E3DE6}">
      <dgm:prSet/>
      <dgm:spPr/>
      <dgm:t>
        <a:bodyPr/>
        <a:lstStyle/>
        <a:p>
          <a:endParaRPr lang="en-US"/>
        </a:p>
      </dgm:t>
    </dgm:pt>
    <dgm:pt modelId="{D36CA1FC-21A6-4E7C-BA57-4D52CC715D1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Inflight entertainment</a:t>
          </a:r>
          <a:endParaRPr lang="en-US" dirty="0"/>
        </a:p>
      </dgm:t>
    </dgm:pt>
    <dgm:pt modelId="{91438987-BDB6-43BD-851E-4D49CCD9009C}" type="parTrans" cxnId="{5703DA9D-A784-4C21-9768-A1104D214C36}">
      <dgm:prSet/>
      <dgm:spPr/>
      <dgm:t>
        <a:bodyPr/>
        <a:lstStyle/>
        <a:p>
          <a:endParaRPr lang="en-US"/>
        </a:p>
      </dgm:t>
    </dgm:pt>
    <dgm:pt modelId="{4F8C5266-D4D3-4C85-BD4D-FAA3F1854DF1}" type="sibTrans" cxnId="{5703DA9D-A784-4C21-9768-A1104D214C36}">
      <dgm:prSet/>
      <dgm:spPr/>
      <dgm:t>
        <a:bodyPr/>
        <a:lstStyle/>
        <a:p>
          <a:endParaRPr lang="en-US"/>
        </a:p>
      </dgm:t>
    </dgm:pt>
    <dgm:pt modelId="{1E366782-83AF-4D71-B98B-5A0285F6391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On-board service</a:t>
          </a:r>
          <a:endParaRPr lang="en-US" dirty="0"/>
        </a:p>
      </dgm:t>
    </dgm:pt>
    <dgm:pt modelId="{07BE0BDC-11C8-4AAC-81CC-E8FF2A032479}" type="parTrans" cxnId="{D71A8688-3D4C-4B83-853B-ED2CEA917595}">
      <dgm:prSet/>
      <dgm:spPr/>
      <dgm:t>
        <a:bodyPr/>
        <a:lstStyle/>
        <a:p>
          <a:endParaRPr lang="en-US"/>
        </a:p>
      </dgm:t>
    </dgm:pt>
    <dgm:pt modelId="{A5B55B8B-406A-49E1-9E35-31038790095F}" type="sibTrans" cxnId="{D71A8688-3D4C-4B83-853B-ED2CEA917595}">
      <dgm:prSet/>
      <dgm:spPr/>
      <dgm:t>
        <a:bodyPr/>
        <a:lstStyle/>
        <a:p>
          <a:endParaRPr lang="en-US"/>
        </a:p>
      </dgm:t>
    </dgm:pt>
    <dgm:pt modelId="{022FCEC2-5043-4DDC-847D-DC086550D60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Leg room</a:t>
          </a:r>
          <a:endParaRPr lang="en-US" dirty="0"/>
        </a:p>
      </dgm:t>
    </dgm:pt>
    <dgm:pt modelId="{9ACB93CB-DDB6-4FC2-94EE-56745715238E}" type="parTrans" cxnId="{61931377-558A-43BE-9303-19CFAF9A84EA}">
      <dgm:prSet/>
      <dgm:spPr/>
      <dgm:t>
        <a:bodyPr/>
        <a:lstStyle/>
        <a:p>
          <a:endParaRPr lang="en-US"/>
        </a:p>
      </dgm:t>
    </dgm:pt>
    <dgm:pt modelId="{FB2B82A1-C075-4DB6-A736-3737D6B768CD}" type="sibTrans" cxnId="{61931377-558A-43BE-9303-19CFAF9A84EA}">
      <dgm:prSet/>
      <dgm:spPr/>
      <dgm:t>
        <a:bodyPr/>
        <a:lstStyle/>
        <a:p>
          <a:endParaRPr lang="en-US"/>
        </a:p>
      </dgm:t>
    </dgm:pt>
    <dgm:pt modelId="{F3658DE4-65DF-4D66-8D03-E0F46A9B952F}">
      <dgm:prSet/>
      <dgm:spPr/>
      <dgm:t>
        <a:bodyPr/>
        <a:lstStyle/>
        <a:p>
          <a:r>
            <a:rPr lang="en-US" dirty="0"/>
            <a:t>Inflight service</a:t>
          </a:r>
        </a:p>
      </dgm:t>
    </dgm:pt>
    <dgm:pt modelId="{93158643-BE6A-4A5C-8984-871BA35D6CF2}" type="parTrans" cxnId="{0EF23E24-99E0-4F46-B554-902C0A026D1C}">
      <dgm:prSet/>
      <dgm:spPr/>
      <dgm:t>
        <a:bodyPr/>
        <a:lstStyle/>
        <a:p>
          <a:endParaRPr lang="en-US"/>
        </a:p>
      </dgm:t>
    </dgm:pt>
    <dgm:pt modelId="{F694C23C-5E8E-4D6A-9860-E03FC41466EC}" type="sibTrans" cxnId="{0EF23E24-99E0-4F46-B554-902C0A026D1C}">
      <dgm:prSet/>
      <dgm:spPr/>
      <dgm:t>
        <a:bodyPr/>
        <a:lstStyle/>
        <a:p>
          <a:endParaRPr lang="en-US"/>
        </a:p>
      </dgm:t>
    </dgm:pt>
    <dgm:pt modelId="{DDC1FC1A-3CEB-4C21-9F54-8ED505775C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Cleanliness</a:t>
          </a:r>
          <a:endParaRPr lang="en-US" dirty="0"/>
        </a:p>
      </dgm:t>
    </dgm:pt>
    <dgm:pt modelId="{0514FC00-5B1B-41FC-A80E-D3AE508AA045}" type="parTrans" cxnId="{21915535-C364-4331-8D78-C97805BEEB1C}">
      <dgm:prSet/>
      <dgm:spPr/>
      <dgm:t>
        <a:bodyPr/>
        <a:lstStyle/>
        <a:p>
          <a:endParaRPr lang="en-US"/>
        </a:p>
      </dgm:t>
    </dgm:pt>
    <dgm:pt modelId="{F5185CCB-921A-44D0-92CC-62BF53BEC7D0}" type="sibTrans" cxnId="{21915535-C364-4331-8D78-C97805BEEB1C}">
      <dgm:prSet/>
      <dgm:spPr/>
      <dgm:t>
        <a:bodyPr/>
        <a:lstStyle/>
        <a:p>
          <a:endParaRPr lang="en-US"/>
        </a:p>
      </dgm:t>
    </dgm:pt>
    <dgm:pt modelId="{90A77403-E7CA-4310-894D-C1D72D146641}" type="pres">
      <dgm:prSet presAssocID="{49EEE3E6-4BDF-4140-9E1F-0F21DCB81FAF}" presName="root" presStyleCnt="0">
        <dgm:presLayoutVars>
          <dgm:dir/>
          <dgm:resizeHandles val="exact"/>
        </dgm:presLayoutVars>
      </dgm:prSet>
      <dgm:spPr/>
    </dgm:pt>
    <dgm:pt modelId="{B2C333FA-F4C2-4571-A8F6-97FCE55F129D}" type="pres">
      <dgm:prSet presAssocID="{84C3A012-EBE5-412C-869E-5D62C0128BEE}" presName="compNode" presStyleCnt="0"/>
      <dgm:spPr/>
    </dgm:pt>
    <dgm:pt modelId="{4EEDB547-367A-4B3E-9102-0D520FF0366E}" type="pres">
      <dgm:prSet presAssocID="{84C3A012-EBE5-412C-869E-5D62C0128BEE}" presName="iconRect" presStyleLbl="node1" presStyleIdx="0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5726DA7-2CA7-41C4-9474-AF121EAB3090}" type="pres">
      <dgm:prSet presAssocID="{84C3A012-EBE5-412C-869E-5D62C0128BEE}" presName="spaceRect" presStyleCnt="0"/>
      <dgm:spPr/>
    </dgm:pt>
    <dgm:pt modelId="{2FF2CF11-B92F-41F1-BA93-8FEA34CDB3FA}" type="pres">
      <dgm:prSet presAssocID="{84C3A012-EBE5-412C-869E-5D62C0128BEE}" presName="textRect" presStyleLbl="revTx" presStyleIdx="0" presStyleCnt="8">
        <dgm:presLayoutVars>
          <dgm:chMax val="1"/>
          <dgm:chPref val="1"/>
        </dgm:presLayoutVars>
      </dgm:prSet>
      <dgm:spPr/>
    </dgm:pt>
    <dgm:pt modelId="{D2ED52F1-BFD2-49F8-925F-92BBFAB77073}" type="pres">
      <dgm:prSet presAssocID="{A5C29C0A-5D49-49FB-9409-99AE208D006E}" presName="sibTrans" presStyleCnt="0"/>
      <dgm:spPr/>
    </dgm:pt>
    <dgm:pt modelId="{539AC899-437C-4F11-890B-9D14205A06BB}" type="pres">
      <dgm:prSet presAssocID="{0020B22C-8AE5-4238-A2FA-F205D69FA4EE}" presName="compNode" presStyleCnt="0"/>
      <dgm:spPr/>
    </dgm:pt>
    <dgm:pt modelId="{BADFF9CD-D2D5-465F-8256-5A575A36085E}" type="pres">
      <dgm:prSet presAssocID="{0020B22C-8AE5-4238-A2FA-F205D69FA4EE}" presName="iconRect" presStyleLbl="node1" presStyleIdx="1" presStyleCnt="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5C25E67-05F9-4FB7-BA8B-AFFF9A124CAD}" type="pres">
      <dgm:prSet presAssocID="{0020B22C-8AE5-4238-A2FA-F205D69FA4EE}" presName="spaceRect" presStyleCnt="0"/>
      <dgm:spPr/>
    </dgm:pt>
    <dgm:pt modelId="{2AA12C4B-A412-4FFE-9E60-405900705711}" type="pres">
      <dgm:prSet presAssocID="{0020B22C-8AE5-4238-A2FA-F205D69FA4EE}" presName="textRect" presStyleLbl="revTx" presStyleIdx="1" presStyleCnt="8">
        <dgm:presLayoutVars>
          <dgm:chMax val="1"/>
          <dgm:chPref val="1"/>
        </dgm:presLayoutVars>
      </dgm:prSet>
      <dgm:spPr/>
    </dgm:pt>
    <dgm:pt modelId="{01D524CD-B7C8-432E-9FAB-1CBB6162E31C}" type="pres">
      <dgm:prSet presAssocID="{42E45AB1-A7EB-4C97-9A0E-E2D070E50FBD}" presName="sibTrans" presStyleCnt="0"/>
      <dgm:spPr/>
    </dgm:pt>
    <dgm:pt modelId="{F899E817-6923-4764-8164-902011F5A639}" type="pres">
      <dgm:prSet presAssocID="{28453852-9EA0-4ABE-907C-14C822939278}" presName="compNode" presStyleCnt="0"/>
      <dgm:spPr/>
    </dgm:pt>
    <dgm:pt modelId="{AAF3621C-951B-43FD-997E-0F1BBB0EA7DB}" type="pres">
      <dgm:prSet presAssocID="{28453852-9EA0-4ABE-907C-14C822939278}" presName="iconRect" presStyleLbl="node1" presStyleIdx="2" presStyleCnt="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530102AE-61E6-47AE-8B7F-393E8E79BAED}" type="pres">
      <dgm:prSet presAssocID="{28453852-9EA0-4ABE-907C-14C822939278}" presName="spaceRect" presStyleCnt="0"/>
      <dgm:spPr/>
    </dgm:pt>
    <dgm:pt modelId="{25E177F2-AD27-467F-905A-B5B3B675CAAD}" type="pres">
      <dgm:prSet presAssocID="{28453852-9EA0-4ABE-907C-14C822939278}" presName="textRect" presStyleLbl="revTx" presStyleIdx="2" presStyleCnt="8">
        <dgm:presLayoutVars>
          <dgm:chMax val="1"/>
          <dgm:chPref val="1"/>
        </dgm:presLayoutVars>
      </dgm:prSet>
      <dgm:spPr/>
    </dgm:pt>
    <dgm:pt modelId="{AF51A901-F481-4DE2-8623-1EB53AEC751C}" type="pres">
      <dgm:prSet presAssocID="{3259C1CC-FDD2-4EF3-9801-3A1B288F13CD}" presName="sibTrans" presStyleCnt="0"/>
      <dgm:spPr/>
    </dgm:pt>
    <dgm:pt modelId="{90EA295E-3E93-4ECA-BE65-E5F69D86163F}" type="pres">
      <dgm:prSet presAssocID="{D36CA1FC-21A6-4E7C-BA57-4D52CC715D18}" presName="compNode" presStyleCnt="0"/>
      <dgm:spPr/>
    </dgm:pt>
    <dgm:pt modelId="{CBE003DE-8795-4DC0-8E23-9DADF426F20B}" type="pres">
      <dgm:prSet presAssocID="{D36CA1FC-21A6-4E7C-BA57-4D52CC715D18}" presName="iconRect" presStyleLbl="node1" presStyleIdx="3" presStyleCnt="8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6A72927A-2A60-4BD5-AA43-0872942A64E5}" type="pres">
      <dgm:prSet presAssocID="{D36CA1FC-21A6-4E7C-BA57-4D52CC715D18}" presName="spaceRect" presStyleCnt="0"/>
      <dgm:spPr/>
    </dgm:pt>
    <dgm:pt modelId="{C6762825-59E8-46CC-8BEC-2F4626A9022E}" type="pres">
      <dgm:prSet presAssocID="{D36CA1FC-21A6-4E7C-BA57-4D52CC715D18}" presName="textRect" presStyleLbl="revTx" presStyleIdx="3" presStyleCnt="8">
        <dgm:presLayoutVars>
          <dgm:chMax val="1"/>
          <dgm:chPref val="1"/>
        </dgm:presLayoutVars>
      </dgm:prSet>
      <dgm:spPr/>
    </dgm:pt>
    <dgm:pt modelId="{61C61797-415E-48B9-A67E-CB6B0893D045}" type="pres">
      <dgm:prSet presAssocID="{4F8C5266-D4D3-4C85-BD4D-FAA3F1854DF1}" presName="sibTrans" presStyleCnt="0"/>
      <dgm:spPr/>
    </dgm:pt>
    <dgm:pt modelId="{3BF00A0B-9C29-4D7E-BB95-02766526FB13}" type="pres">
      <dgm:prSet presAssocID="{1E366782-83AF-4D71-B98B-5A0285F6391F}" presName="compNode" presStyleCnt="0"/>
      <dgm:spPr/>
    </dgm:pt>
    <dgm:pt modelId="{A2306745-8A08-4B39-900C-14EB39DECF47}" type="pres">
      <dgm:prSet presAssocID="{1E366782-83AF-4D71-B98B-5A0285F6391F}" presName="iconRect" presStyleLbl="node1" presStyleIdx="4" presStyleCnt="8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BBBCF9E-1F18-431E-AE3C-E994A10463B1}" type="pres">
      <dgm:prSet presAssocID="{1E366782-83AF-4D71-B98B-5A0285F6391F}" presName="spaceRect" presStyleCnt="0"/>
      <dgm:spPr/>
    </dgm:pt>
    <dgm:pt modelId="{CCD127C5-AEB9-408A-BDBD-546FF7B253E1}" type="pres">
      <dgm:prSet presAssocID="{1E366782-83AF-4D71-B98B-5A0285F6391F}" presName="textRect" presStyleLbl="revTx" presStyleIdx="4" presStyleCnt="8">
        <dgm:presLayoutVars>
          <dgm:chMax val="1"/>
          <dgm:chPref val="1"/>
        </dgm:presLayoutVars>
      </dgm:prSet>
      <dgm:spPr/>
    </dgm:pt>
    <dgm:pt modelId="{1A258C71-3EED-494E-9790-B3D23FB78A0D}" type="pres">
      <dgm:prSet presAssocID="{A5B55B8B-406A-49E1-9E35-31038790095F}" presName="sibTrans" presStyleCnt="0"/>
      <dgm:spPr/>
    </dgm:pt>
    <dgm:pt modelId="{E6CEB667-222C-4D5D-B3DB-95DD83C2B609}" type="pres">
      <dgm:prSet presAssocID="{022FCEC2-5043-4DDC-847D-DC086550D605}" presName="compNode" presStyleCnt="0"/>
      <dgm:spPr/>
    </dgm:pt>
    <dgm:pt modelId="{6FB848F6-6B57-45D3-8D50-D28D2055C69C}" type="pres">
      <dgm:prSet presAssocID="{022FCEC2-5043-4DDC-847D-DC086550D605}" presName="iconRect" presStyleLbl="node1" presStyleIdx="5" presStyleCnt="8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BCEDB4D-A450-41F3-82E3-EDEC8B039038}" type="pres">
      <dgm:prSet presAssocID="{022FCEC2-5043-4DDC-847D-DC086550D605}" presName="spaceRect" presStyleCnt="0"/>
      <dgm:spPr/>
    </dgm:pt>
    <dgm:pt modelId="{31708A34-C30A-4159-9750-DC7805AD47F2}" type="pres">
      <dgm:prSet presAssocID="{022FCEC2-5043-4DDC-847D-DC086550D605}" presName="textRect" presStyleLbl="revTx" presStyleIdx="5" presStyleCnt="8">
        <dgm:presLayoutVars>
          <dgm:chMax val="1"/>
          <dgm:chPref val="1"/>
        </dgm:presLayoutVars>
      </dgm:prSet>
      <dgm:spPr/>
    </dgm:pt>
    <dgm:pt modelId="{D03B49E5-6405-484E-8563-C9995A3735B9}" type="pres">
      <dgm:prSet presAssocID="{FB2B82A1-C075-4DB6-A736-3737D6B768CD}" presName="sibTrans" presStyleCnt="0"/>
      <dgm:spPr/>
    </dgm:pt>
    <dgm:pt modelId="{DC7899FF-3688-4744-B342-DA4692CC7A4F}" type="pres">
      <dgm:prSet presAssocID="{F3658DE4-65DF-4D66-8D03-E0F46A9B952F}" presName="compNode" presStyleCnt="0"/>
      <dgm:spPr/>
    </dgm:pt>
    <dgm:pt modelId="{759C1B52-AB13-4035-872E-7ED028BD584E}" type="pres">
      <dgm:prSet presAssocID="{F3658DE4-65DF-4D66-8D03-E0F46A9B952F}" presName="iconRect" presStyleLbl="node1" presStyleIdx="6" presStyleCnt="8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C7DA3C-7C0E-462B-8873-573BB2A5B16C}" type="pres">
      <dgm:prSet presAssocID="{F3658DE4-65DF-4D66-8D03-E0F46A9B952F}" presName="spaceRect" presStyleCnt="0"/>
      <dgm:spPr/>
    </dgm:pt>
    <dgm:pt modelId="{21AFFD3F-8441-44CE-8115-97099C75A413}" type="pres">
      <dgm:prSet presAssocID="{F3658DE4-65DF-4D66-8D03-E0F46A9B952F}" presName="textRect" presStyleLbl="revTx" presStyleIdx="6" presStyleCnt="8">
        <dgm:presLayoutVars>
          <dgm:chMax val="1"/>
          <dgm:chPref val="1"/>
        </dgm:presLayoutVars>
      </dgm:prSet>
      <dgm:spPr/>
    </dgm:pt>
    <dgm:pt modelId="{D9643C83-AB22-4906-994D-3EAE7D36C499}" type="pres">
      <dgm:prSet presAssocID="{F694C23C-5E8E-4D6A-9860-E03FC41466EC}" presName="sibTrans" presStyleCnt="0"/>
      <dgm:spPr/>
    </dgm:pt>
    <dgm:pt modelId="{86850E77-04D1-4045-9470-B814F1AE6424}" type="pres">
      <dgm:prSet presAssocID="{DDC1FC1A-3CEB-4C21-9F54-8ED505775C3B}" presName="compNode" presStyleCnt="0"/>
      <dgm:spPr/>
    </dgm:pt>
    <dgm:pt modelId="{6E8A953B-F92B-4FF0-A2FE-D5451AD9EDA1}" type="pres">
      <dgm:prSet presAssocID="{DDC1FC1A-3CEB-4C21-9F54-8ED505775C3B}" presName="iconRect" presStyleLbl="node1" presStyleIdx="7" presStyleCnt="8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DF4C4E7-B982-4AF3-885D-088673D01964}" type="pres">
      <dgm:prSet presAssocID="{DDC1FC1A-3CEB-4C21-9F54-8ED505775C3B}" presName="spaceRect" presStyleCnt="0"/>
      <dgm:spPr/>
    </dgm:pt>
    <dgm:pt modelId="{E22B328E-2272-4E65-9418-97D164CCF425}" type="pres">
      <dgm:prSet presAssocID="{DDC1FC1A-3CEB-4C21-9F54-8ED505775C3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D524814-B48C-4896-9A41-762F5488FE46}" type="presOf" srcId="{28453852-9EA0-4ABE-907C-14C822939278}" destId="{25E177F2-AD27-467F-905A-B5B3B675CAAD}" srcOrd="0" destOrd="0" presId="urn:microsoft.com/office/officeart/2018/2/layout/IconLabelList"/>
    <dgm:cxn modelId="{0EF23E24-99E0-4F46-B554-902C0A026D1C}" srcId="{49EEE3E6-4BDF-4140-9E1F-0F21DCB81FAF}" destId="{F3658DE4-65DF-4D66-8D03-E0F46A9B952F}" srcOrd="6" destOrd="0" parTransId="{93158643-BE6A-4A5C-8984-871BA35D6CF2}" sibTransId="{F694C23C-5E8E-4D6A-9860-E03FC41466EC}"/>
    <dgm:cxn modelId="{21915535-C364-4331-8D78-C97805BEEB1C}" srcId="{49EEE3E6-4BDF-4140-9E1F-0F21DCB81FAF}" destId="{DDC1FC1A-3CEB-4C21-9F54-8ED505775C3B}" srcOrd="7" destOrd="0" parTransId="{0514FC00-5B1B-41FC-A80E-D3AE508AA045}" sibTransId="{F5185CCB-921A-44D0-92CC-62BF53BEC7D0}"/>
    <dgm:cxn modelId="{83759536-979F-4ED5-BDBD-09ED0D98C4A3}" type="presOf" srcId="{022FCEC2-5043-4DDC-847D-DC086550D605}" destId="{31708A34-C30A-4159-9750-DC7805AD47F2}" srcOrd="0" destOrd="0" presId="urn:microsoft.com/office/officeart/2018/2/layout/IconLabelList"/>
    <dgm:cxn modelId="{81EF2E60-F0DB-4FBA-859F-C7D933AF621F}" type="presOf" srcId="{0020B22C-8AE5-4238-A2FA-F205D69FA4EE}" destId="{2AA12C4B-A412-4FFE-9E60-405900705711}" srcOrd="0" destOrd="0" presId="urn:microsoft.com/office/officeart/2018/2/layout/IconLabelList"/>
    <dgm:cxn modelId="{A5D00661-2127-4DF5-B702-6FE45497C0EC}" srcId="{49EEE3E6-4BDF-4140-9E1F-0F21DCB81FAF}" destId="{84C3A012-EBE5-412C-869E-5D62C0128BEE}" srcOrd="0" destOrd="0" parTransId="{B611851D-809D-4B92-8DFA-7FDC2E6948EB}" sibTransId="{A5C29C0A-5D49-49FB-9409-99AE208D006E}"/>
    <dgm:cxn modelId="{1BD7AC4E-6A05-4431-8B8D-AB6C959DB5E6}" type="presOf" srcId="{DDC1FC1A-3CEB-4C21-9F54-8ED505775C3B}" destId="{E22B328E-2272-4E65-9418-97D164CCF425}" srcOrd="0" destOrd="0" presId="urn:microsoft.com/office/officeart/2018/2/layout/IconLabelList"/>
    <dgm:cxn modelId="{61931377-558A-43BE-9303-19CFAF9A84EA}" srcId="{49EEE3E6-4BDF-4140-9E1F-0F21DCB81FAF}" destId="{022FCEC2-5043-4DDC-847D-DC086550D605}" srcOrd="5" destOrd="0" parTransId="{9ACB93CB-DDB6-4FC2-94EE-56745715238E}" sibTransId="{FB2B82A1-C075-4DB6-A736-3737D6B768CD}"/>
    <dgm:cxn modelId="{D71A8688-3D4C-4B83-853B-ED2CEA917595}" srcId="{49EEE3E6-4BDF-4140-9E1F-0F21DCB81FAF}" destId="{1E366782-83AF-4D71-B98B-5A0285F6391F}" srcOrd="4" destOrd="0" parTransId="{07BE0BDC-11C8-4AAC-81CC-E8FF2A032479}" sibTransId="{A5B55B8B-406A-49E1-9E35-31038790095F}"/>
    <dgm:cxn modelId="{850BEC8F-DEE2-4FA9-95C8-1AD6B7E4B31D}" type="presOf" srcId="{F3658DE4-65DF-4D66-8D03-E0F46A9B952F}" destId="{21AFFD3F-8441-44CE-8115-97099C75A413}" srcOrd="0" destOrd="0" presId="urn:microsoft.com/office/officeart/2018/2/layout/IconLabelList"/>
    <dgm:cxn modelId="{C2467199-B18F-4093-9F43-AD7D162D2E39}" type="presOf" srcId="{D36CA1FC-21A6-4E7C-BA57-4D52CC715D18}" destId="{C6762825-59E8-46CC-8BEC-2F4626A9022E}" srcOrd="0" destOrd="0" presId="urn:microsoft.com/office/officeart/2018/2/layout/IconLabelList"/>
    <dgm:cxn modelId="{5703DA9D-A784-4C21-9768-A1104D214C36}" srcId="{49EEE3E6-4BDF-4140-9E1F-0F21DCB81FAF}" destId="{D36CA1FC-21A6-4E7C-BA57-4D52CC715D18}" srcOrd="3" destOrd="0" parTransId="{91438987-BDB6-43BD-851E-4D49CCD9009C}" sibTransId="{4F8C5266-D4D3-4C85-BD4D-FAA3F1854DF1}"/>
    <dgm:cxn modelId="{1740AEA0-7896-4022-BA79-9FABE6CCCD7B}" type="presOf" srcId="{49EEE3E6-4BDF-4140-9E1F-0F21DCB81FAF}" destId="{90A77403-E7CA-4310-894D-C1D72D146641}" srcOrd="0" destOrd="0" presId="urn:microsoft.com/office/officeart/2018/2/layout/IconLabelList"/>
    <dgm:cxn modelId="{91EFD6AA-938C-49BF-87EF-1DD5EB0BE2FD}" srcId="{49EEE3E6-4BDF-4140-9E1F-0F21DCB81FAF}" destId="{0020B22C-8AE5-4238-A2FA-F205D69FA4EE}" srcOrd="1" destOrd="0" parTransId="{167B319C-8385-41F9-B503-69E26C2E1B14}" sibTransId="{42E45AB1-A7EB-4C97-9A0E-E2D070E50FBD}"/>
    <dgm:cxn modelId="{F6C4A8D3-4DF3-45DE-911A-BBB3F6E44EE2}" type="presOf" srcId="{1E366782-83AF-4D71-B98B-5A0285F6391F}" destId="{CCD127C5-AEB9-408A-BDBD-546FF7B253E1}" srcOrd="0" destOrd="0" presId="urn:microsoft.com/office/officeart/2018/2/layout/IconLabelList"/>
    <dgm:cxn modelId="{B7FC9AD4-E3FE-4CDC-8F27-1E0ED70E3DE6}" srcId="{49EEE3E6-4BDF-4140-9E1F-0F21DCB81FAF}" destId="{28453852-9EA0-4ABE-907C-14C822939278}" srcOrd="2" destOrd="0" parTransId="{2F50416B-90F0-4E82-AC28-DEEFE027941A}" sibTransId="{3259C1CC-FDD2-4EF3-9801-3A1B288F13CD}"/>
    <dgm:cxn modelId="{5F2326E8-ECF9-49DE-99CE-934322ABCC03}" type="presOf" srcId="{84C3A012-EBE5-412C-869E-5D62C0128BEE}" destId="{2FF2CF11-B92F-41F1-BA93-8FEA34CDB3FA}" srcOrd="0" destOrd="0" presId="urn:microsoft.com/office/officeart/2018/2/layout/IconLabelList"/>
    <dgm:cxn modelId="{4F5875EA-330E-4A62-A7E7-BD645CAC9CE9}" type="presParOf" srcId="{90A77403-E7CA-4310-894D-C1D72D146641}" destId="{B2C333FA-F4C2-4571-A8F6-97FCE55F129D}" srcOrd="0" destOrd="0" presId="urn:microsoft.com/office/officeart/2018/2/layout/IconLabelList"/>
    <dgm:cxn modelId="{4FBECAA8-D217-4520-9E42-E8A3358EF525}" type="presParOf" srcId="{B2C333FA-F4C2-4571-A8F6-97FCE55F129D}" destId="{4EEDB547-367A-4B3E-9102-0D520FF0366E}" srcOrd="0" destOrd="0" presId="urn:microsoft.com/office/officeart/2018/2/layout/IconLabelList"/>
    <dgm:cxn modelId="{66D7DE82-D2A9-4C33-8407-6B5B95938874}" type="presParOf" srcId="{B2C333FA-F4C2-4571-A8F6-97FCE55F129D}" destId="{E5726DA7-2CA7-41C4-9474-AF121EAB3090}" srcOrd="1" destOrd="0" presId="urn:microsoft.com/office/officeart/2018/2/layout/IconLabelList"/>
    <dgm:cxn modelId="{65CF98AF-5F13-44CE-9594-AEDD37B02EC0}" type="presParOf" srcId="{B2C333FA-F4C2-4571-A8F6-97FCE55F129D}" destId="{2FF2CF11-B92F-41F1-BA93-8FEA34CDB3FA}" srcOrd="2" destOrd="0" presId="urn:microsoft.com/office/officeart/2018/2/layout/IconLabelList"/>
    <dgm:cxn modelId="{1092D63C-E7A6-43FB-A294-143B7334E333}" type="presParOf" srcId="{90A77403-E7CA-4310-894D-C1D72D146641}" destId="{D2ED52F1-BFD2-49F8-925F-92BBFAB77073}" srcOrd="1" destOrd="0" presId="urn:microsoft.com/office/officeart/2018/2/layout/IconLabelList"/>
    <dgm:cxn modelId="{16F417B6-0C52-41E7-A413-B2E5FFB653DE}" type="presParOf" srcId="{90A77403-E7CA-4310-894D-C1D72D146641}" destId="{539AC899-437C-4F11-890B-9D14205A06BB}" srcOrd="2" destOrd="0" presId="urn:microsoft.com/office/officeart/2018/2/layout/IconLabelList"/>
    <dgm:cxn modelId="{D8AA54A3-27F3-466B-A2E9-901091F940FC}" type="presParOf" srcId="{539AC899-437C-4F11-890B-9D14205A06BB}" destId="{BADFF9CD-D2D5-465F-8256-5A575A36085E}" srcOrd="0" destOrd="0" presId="urn:microsoft.com/office/officeart/2018/2/layout/IconLabelList"/>
    <dgm:cxn modelId="{EA8BCB1A-02A3-4A28-966D-F95431328A31}" type="presParOf" srcId="{539AC899-437C-4F11-890B-9D14205A06BB}" destId="{E5C25E67-05F9-4FB7-BA8B-AFFF9A124CAD}" srcOrd="1" destOrd="0" presId="urn:microsoft.com/office/officeart/2018/2/layout/IconLabelList"/>
    <dgm:cxn modelId="{6FFA1379-2263-40A9-B2B7-638D3C4EBDFE}" type="presParOf" srcId="{539AC899-437C-4F11-890B-9D14205A06BB}" destId="{2AA12C4B-A412-4FFE-9E60-405900705711}" srcOrd="2" destOrd="0" presId="urn:microsoft.com/office/officeart/2018/2/layout/IconLabelList"/>
    <dgm:cxn modelId="{0DF17D08-2621-4AAF-A9F3-1E342F86932E}" type="presParOf" srcId="{90A77403-E7CA-4310-894D-C1D72D146641}" destId="{01D524CD-B7C8-432E-9FAB-1CBB6162E31C}" srcOrd="3" destOrd="0" presId="urn:microsoft.com/office/officeart/2018/2/layout/IconLabelList"/>
    <dgm:cxn modelId="{8DC2BC76-BB34-424B-AE3C-F95B48602B64}" type="presParOf" srcId="{90A77403-E7CA-4310-894D-C1D72D146641}" destId="{F899E817-6923-4764-8164-902011F5A639}" srcOrd="4" destOrd="0" presId="urn:microsoft.com/office/officeart/2018/2/layout/IconLabelList"/>
    <dgm:cxn modelId="{95B46F1F-9C63-40EA-A27A-51152DD6C4E6}" type="presParOf" srcId="{F899E817-6923-4764-8164-902011F5A639}" destId="{AAF3621C-951B-43FD-997E-0F1BBB0EA7DB}" srcOrd="0" destOrd="0" presId="urn:microsoft.com/office/officeart/2018/2/layout/IconLabelList"/>
    <dgm:cxn modelId="{EFDB6550-2187-4281-ACD8-2F9E8EF321B1}" type="presParOf" srcId="{F899E817-6923-4764-8164-902011F5A639}" destId="{530102AE-61E6-47AE-8B7F-393E8E79BAED}" srcOrd="1" destOrd="0" presId="urn:microsoft.com/office/officeart/2018/2/layout/IconLabelList"/>
    <dgm:cxn modelId="{F62CA9ED-50AE-46F3-BF7E-E7F74200D57C}" type="presParOf" srcId="{F899E817-6923-4764-8164-902011F5A639}" destId="{25E177F2-AD27-467F-905A-B5B3B675CAAD}" srcOrd="2" destOrd="0" presId="urn:microsoft.com/office/officeart/2018/2/layout/IconLabelList"/>
    <dgm:cxn modelId="{CD370E09-09A3-4045-96EE-03AA6A8A94DB}" type="presParOf" srcId="{90A77403-E7CA-4310-894D-C1D72D146641}" destId="{AF51A901-F481-4DE2-8623-1EB53AEC751C}" srcOrd="5" destOrd="0" presId="urn:microsoft.com/office/officeart/2018/2/layout/IconLabelList"/>
    <dgm:cxn modelId="{DD4B6DF9-1E4C-4F7C-8CCE-95E0D67FDD0F}" type="presParOf" srcId="{90A77403-E7CA-4310-894D-C1D72D146641}" destId="{90EA295E-3E93-4ECA-BE65-E5F69D86163F}" srcOrd="6" destOrd="0" presId="urn:microsoft.com/office/officeart/2018/2/layout/IconLabelList"/>
    <dgm:cxn modelId="{EFCC7E3C-8CB0-4AA5-B627-DB9310310ACA}" type="presParOf" srcId="{90EA295E-3E93-4ECA-BE65-E5F69D86163F}" destId="{CBE003DE-8795-4DC0-8E23-9DADF426F20B}" srcOrd="0" destOrd="0" presId="urn:microsoft.com/office/officeart/2018/2/layout/IconLabelList"/>
    <dgm:cxn modelId="{4869840A-7DB9-41F9-90BB-1993B6FC9318}" type="presParOf" srcId="{90EA295E-3E93-4ECA-BE65-E5F69D86163F}" destId="{6A72927A-2A60-4BD5-AA43-0872942A64E5}" srcOrd="1" destOrd="0" presId="urn:microsoft.com/office/officeart/2018/2/layout/IconLabelList"/>
    <dgm:cxn modelId="{DED2BB32-FBFE-4C24-B3AA-D83772E0929F}" type="presParOf" srcId="{90EA295E-3E93-4ECA-BE65-E5F69D86163F}" destId="{C6762825-59E8-46CC-8BEC-2F4626A9022E}" srcOrd="2" destOrd="0" presId="urn:microsoft.com/office/officeart/2018/2/layout/IconLabelList"/>
    <dgm:cxn modelId="{71C1D1BB-40F7-46C6-B444-DE349211C1D2}" type="presParOf" srcId="{90A77403-E7CA-4310-894D-C1D72D146641}" destId="{61C61797-415E-48B9-A67E-CB6B0893D045}" srcOrd="7" destOrd="0" presId="urn:microsoft.com/office/officeart/2018/2/layout/IconLabelList"/>
    <dgm:cxn modelId="{E58B85B3-B6CD-48DA-88BB-EEADF39D0F40}" type="presParOf" srcId="{90A77403-E7CA-4310-894D-C1D72D146641}" destId="{3BF00A0B-9C29-4D7E-BB95-02766526FB13}" srcOrd="8" destOrd="0" presId="urn:microsoft.com/office/officeart/2018/2/layout/IconLabelList"/>
    <dgm:cxn modelId="{C9F50B63-E3D2-4E59-BC53-28B6AC2FFEC0}" type="presParOf" srcId="{3BF00A0B-9C29-4D7E-BB95-02766526FB13}" destId="{A2306745-8A08-4B39-900C-14EB39DECF47}" srcOrd="0" destOrd="0" presId="urn:microsoft.com/office/officeart/2018/2/layout/IconLabelList"/>
    <dgm:cxn modelId="{558F9964-A355-43C8-91F3-54021CDE24F2}" type="presParOf" srcId="{3BF00A0B-9C29-4D7E-BB95-02766526FB13}" destId="{EBBBCF9E-1F18-431E-AE3C-E994A10463B1}" srcOrd="1" destOrd="0" presId="urn:microsoft.com/office/officeart/2018/2/layout/IconLabelList"/>
    <dgm:cxn modelId="{9B9E8853-FE82-4320-85F3-A5CE1AD46FA7}" type="presParOf" srcId="{3BF00A0B-9C29-4D7E-BB95-02766526FB13}" destId="{CCD127C5-AEB9-408A-BDBD-546FF7B253E1}" srcOrd="2" destOrd="0" presId="urn:microsoft.com/office/officeart/2018/2/layout/IconLabelList"/>
    <dgm:cxn modelId="{93C0A074-587F-4E54-BC53-5B0CA0CB432B}" type="presParOf" srcId="{90A77403-E7CA-4310-894D-C1D72D146641}" destId="{1A258C71-3EED-494E-9790-B3D23FB78A0D}" srcOrd="9" destOrd="0" presId="urn:microsoft.com/office/officeart/2018/2/layout/IconLabelList"/>
    <dgm:cxn modelId="{F653E8CF-A377-45D4-B26F-EEBFE5FE2F14}" type="presParOf" srcId="{90A77403-E7CA-4310-894D-C1D72D146641}" destId="{E6CEB667-222C-4D5D-B3DB-95DD83C2B609}" srcOrd="10" destOrd="0" presId="urn:microsoft.com/office/officeart/2018/2/layout/IconLabelList"/>
    <dgm:cxn modelId="{4A5D1874-BBB0-4D83-8AA6-0EB9C6024B9D}" type="presParOf" srcId="{E6CEB667-222C-4D5D-B3DB-95DD83C2B609}" destId="{6FB848F6-6B57-45D3-8D50-D28D2055C69C}" srcOrd="0" destOrd="0" presId="urn:microsoft.com/office/officeart/2018/2/layout/IconLabelList"/>
    <dgm:cxn modelId="{350B1DAC-01B7-400E-8AAC-84905580C445}" type="presParOf" srcId="{E6CEB667-222C-4D5D-B3DB-95DD83C2B609}" destId="{8BCEDB4D-A450-41F3-82E3-EDEC8B039038}" srcOrd="1" destOrd="0" presId="urn:microsoft.com/office/officeart/2018/2/layout/IconLabelList"/>
    <dgm:cxn modelId="{D3AA5FFA-2A80-4A65-B21E-CB81B8F3C51E}" type="presParOf" srcId="{E6CEB667-222C-4D5D-B3DB-95DD83C2B609}" destId="{31708A34-C30A-4159-9750-DC7805AD47F2}" srcOrd="2" destOrd="0" presId="urn:microsoft.com/office/officeart/2018/2/layout/IconLabelList"/>
    <dgm:cxn modelId="{D386B423-AB2D-4F99-8C36-DC72A86198FA}" type="presParOf" srcId="{90A77403-E7CA-4310-894D-C1D72D146641}" destId="{D03B49E5-6405-484E-8563-C9995A3735B9}" srcOrd="11" destOrd="0" presId="urn:microsoft.com/office/officeart/2018/2/layout/IconLabelList"/>
    <dgm:cxn modelId="{F56A4275-BC85-42B3-B7A2-D21C2C0B9EB4}" type="presParOf" srcId="{90A77403-E7CA-4310-894D-C1D72D146641}" destId="{DC7899FF-3688-4744-B342-DA4692CC7A4F}" srcOrd="12" destOrd="0" presId="urn:microsoft.com/office/officeart/2018/2/layout/IconLabelList"/>
    <dgm:cxn modelId="{1BBB90B1-3756-407D-AB6E-107E62E6D137}" type="presParOf" srcId="{DC7899FF-3688-4744-B342-DA4692CC7A4F}" destId="{759C1B52-AB13-4035-872E-7ED028BD584E}" srcOrd="0" destOrd="0" presId="urn:microsoft.com/office/officeart/2018/2/layout/IconLabelList"/>
    <dgm:cxn modelId="{7461E55A-E920-49C4-A036-4865DBDE577F}" type="presParOf" srcId="{DC7899FF-3688-4744-B342-DA4692CC7A4F}" destId="{B2C7DA3C-7C0E-462B-8873-573BB2A5B16C}" srcOrd="1" destOrd="0" presId="urn:microsoft.com/office/officeart/2018/2/layout/IconLabelList"/>
    <dgm:cxn modelId="{82187EA2-2F39-498D-B5E5-A0AC48E9B17C}" type="presParOf" srcId="{DC7899FF-3688-4744-B342-DA4692CC7A4F}" destId="{21AFFD3F-8441-44CE-8115-97099C75A413}" srcOrd="2" destOrd="0" presId="urn:microsoft.com/office/officeart/2018/2/layout/IconLabelList"/>
    <dgm:cxn modelId="{7F106E64-29AE-433F-9FF0-CFD69A59BDF8}" type="presParOf" srcId="{90A77403-E7CA-4310-894D-C1D72D146641}" destId="{D9643C83-AB22-4906-994D-3EAE7D36C499}" srcOrd="13" destOrd="0" presId="urn:microsoft.com/office/officeart/2018/2/layout/IconLabelList"/>
    <dgm:cxn modelId="{65BE45E1-F346-4269-BE2F-DDE3E898D945}" type="presParOf" srcId="{90A77403-E7CA-4310-894D-C1D72D146641}" destId="{86850E77-04D1-4045-9470-B814F1AE6424}" srcOrd="14" destOrd="0" presId="urn:microsoft.com/office/officeart/2018/2/layout/IconLabelList"/>
    <dgm:cxn modelId="{BDCC5188-EE1E-4C74-9AB8-938E8541B906}" type="presParOf" srcId="{86850E77-04D1-4045-9470-B814F1AE6424}" destId="{6E8A953B-F92B-4FF0-A2FE-D5451AD9EDA1}" srcOrd="0" destOrd="0" presId="urn:microsoft.com/office/officeart/2018/2/layout/IconLabelList"/>
    <dgm:cxn modelId="{DDAD6D8A-B648-4566-93DC-6175B4FC5EAA}" type="presParOf" srcId="{86850E77-04D1-4045-9470-B814F1AE6424}" destId="{5DF4C4E7-B982-4AF3-885D-088673D01964}" srcOrd="1" destOrd="0" presId="urn:microsoft.com/office/officeart/2018/2/layout/IconLabelList"/>
    <dgm:cxn modelId="{CBF26FD0-BCB5-48D1-89FF-357E388F4DEC}" type="presParOf" srcId="{86850E77-04D1-4045-9470-B814F1AE6424}" destId="{E22B328E-2272-4E65-9418-97D164CCF4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9F843-4183-474A-8F74-DC41F6E82A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D21A86-995F-4471-9236-162E312A23E1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>
              <a:hlinkClick xmlns:r="http://schemas.openxmlformats.org/officeDocument/2006/relationships" r:id="rId1" action="ppaction://hlinksldjump"/>
            </a:rPr>
            <a:t>Baggage handling</a:t>
          </a:r>
          <a:endParaRPr lang="en-US" dirty="0"/>
        </a:p>
      </dgm:t>
    </dgm:pt>
    <dgm:pt modelId="{9115C04D-89C2-42AC-88A6-303E905A7208}" type="parTrans" cxnId="{76C0847E-8380-42FB-8331-40B739640476}">
      <dgm:prSet/>
      <dgm:spPr/>
      <dgm:t>
        <a:bodyPr/>
        <a:lstStyle/>
        <a:p>
          <a:endParaRPr lang="en-US"/>
        </a:p>
      </dgm:t>
    </dgm:pt>
    <dgm:pt modelId="{92224973-74BD-49F3-84E8-0A3C4036413F}" type="sibTrans" cxnId="{76C0847E-8380-42FB-8331-40B7396404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19044-DEE6-4FAC-A3DD-961CB91AB078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>
              <a:hlinkClick xmlns:r="http://schemas.openxmlformats.org/officeDocument/2006/relationships" r:id="rId2" action="ppaction://hlinksldjump"/>
            </a:rPr>
            <a:t>Arrival Delay</a:t>
          </a:r>
          <a:endParaRPr lang="en-US" dirty="0"/>
        </a:p>
      </dgm:t>
    </dgm:pt>
    <dgm:pt modelId="{8212C818-5A67-4093-8D43-8DAF1308769F}" type="parTrans" cxnId="{7131CAF5-9151-4B88-80F0-78A6F5D273CC}">
      <dgm:prSet/>
      <dgm:spPr/>
      <dgm:t>
        <a:bodyPr/>
        <a:lstStyle/>
        <a:p>
          <a:endParaRPr lang="en-US"/>
        </a:p>
      </dgm:t>
    </dgm:pt>
    <dgm:pt modelId="{B592B06A-83AB-4A15-BB5D-E7640DA7F47B}" type="sibTrans" cxnId="{7131CAF5-9151-4B88-80F0-78A6F5D273CC}">
      <dgm:prSet/>
      <dgm:spPr/>
      <dgm:t>
        <a:bodyPr/>
        <a:lstStyle/>
        <a:p>
          <a:endParaRPr lang="en-US"/>
        </a:p>
      </dgm:t>
    </dgm:pt>
    <dgm:pt modelId="{6F6F8D10-8716-4DD3-956F-5897BEC54313}" type="pres">
      <dgm:prSet presAssocID="{4EC9F843-4183-474A-8F74-DC41F6E82A57}" presName="root" presStyleCnt="0">
        <dgm:presLayoutVars>
          <dgm:dir/>
          <dgm:resizeHandles val="exact"/>
        </dgm:presLayoutVars>
      </dgm:prSet>
      <dgm:spPr/>
    </dgm:pt>
    <dgm:pt modelId="{BB9E8204-3055-4B22-B225-81C1A52B1582}" type="pres">
      <dgm:prSet presAssocID="{63D21A86-995F-4471-9236-162E312A23E1}" presName="compNode" presStyleCnt="0"/>
      <dgm:spPr/>
    </dgm:pt>
    <dgm:pt modelId="{6EC5CAC7-C83A-4A6D-A700-C66BF27F42AA}" type="pres">
      <dgm:prSet presAssocID="{63D21A86-995F-4471-9236-162E312A23E1}" presName="bgRect" presStyleLbl="bgShp" presStyleIdx="0" presStyleCnt="2" custLinFactNeighborX="-12609" custLinFactNeighborY="1399"/>
      <dgm:spPr/>
    </dgm:pt>
    <dgm:pt modelId="{EDABF7A6-E642-45FC-99B9-02D745B1379D}" type="pres">
      <dgm:prSet presAssocID="{63D21A86-995F-4471-9236-162E312A23E1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9CEEC34A-D526-4732-A458-A50E0CD20E65}" type="pres">
      <dgm:prSet presAssocID="{63D21A86-995F-4471-9236-162E312A23E1}" presName="spaceRect" presStyleCnt="0"/>
      <dgm:spPr/>
    </dgm:pt>
    <dgm:pt modelId="{599DC1FA-3FC1-40E3-B045-D702F585EEE0}" type="pres">
      <dgm:prSet presAssocID="{63D21A86-995F-4471-9236-162E312A23E1}" presName="parTx" presStyleLbl="revTx" presStyleIdx="0" presStyleCnt="2">
        <dgm:presLayoutVars>
          <dgm:chMax val="0"/>
          <dgm:chPref val="0"/>
        </dgm:presLayoutVars>
      </dgm:prSet>
      <dgm:spPr/>
    </dgm:pt>
    <dgm:pt modelId="{AF3B95A4-89E3-44A8-B89F-592F91D1CF20}" type="pres">
      <dgm:prSet presAssocID="{92224973-74BD-49F3-84E8-0A3C4036413F}" presName="sibTrans" presStyleCnt="0"/>
      <dgm:spPr/>
    </dgm:pt>
    <dgm:pt modelId="{80BCDF4F-B45A-47C9-A2DF-7F9AE96DECBD}" type="pres">
      <dgm:prSet presAssocID="{92019044-DEE6-4FAC-A3DD-961CB91AB078}" presName="compNode" presStyleCnt="0"/>
      <dgm:spPr/>
    </dgm:pt>
    <dgm:pt modelId="{2D2E6950-6A0E-4D8E-98EC-118C1F18329A}" type="pres">
      <dgm:prSet presAssocID="{92019044-DEE6-4FAC-A3DD-961CB91AB078}" presName="bgRect" presStyleLbl="bgShp" presStyleIdx="1" presStyleCnt="2"/>
      <dgm:spPr/>
    </dgm:pt>
    <dgm:pt modelId="{69970948-CFE0-4AA5-98A1-D989044E05C4}" type="pres">
      <dgm:prSet presAssocID="{92019044-DEE6-4FAC-A3DD-961CB91AB07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39EC2CD-7F2C-461E-8669-AD34FF6769B4}" type="pres">
      <dgm:prSet presAssocID="{92019044-DEE6-4FAC-A3DD-961CB91AB078}" presName="spaceRect" presStyleCnt="0"/>
      <dgm:spPr/>
    </dgm:pt>
    <dgm:pt modelId="{5B32CE44-A811-4C74-AAA4-7F962BC637E4}" type="pres">
      <dgm:prSet presAssocID="{92019044-DEE6-4FAC-A3DD-961CB91AB0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61B95A-1104-4F4B-BB78-372C07ABAEEF}" type="presOf" srcId="{63D21A86-995F-4471-9236-162E312A23E1}" destId="{599DC1FA-3FC1-40E3-B045-D702F585EEE0}" srcOrd="0" destOrd="0" presId="urn:microsoft.com/office/officeart/2018/2/layout/IconVerticalSolidList"/>
    <dgm:cxn modelId="{76C0847E-8380-42FB-8331-40B739640476}" srcId="{4EC9F843-4183-474A-8F74-DC41F6E82A57}" destId="{63D21A86-995F-4471-9236-162E312A23E1}" srcOrd="0" destOrd="0" parTransId="{9115C04D-89C2-42AC-88A6-303E905A7208}" sibTransId="{92224973-74BD-49F3-84E8-0A3C4036413F}"/>
    <dgm:cxn modelId="{DB9FAAC8-63C4-4D06-B9FF-19FA1E83721E}" type="presOf" srcId="{92019044-DEE6-4FAC-A3DD-961CB91AB078}" destId="{5B32CE44-A811-4C74-AAA4-7F962BC637E4}" srcOrd="0" destOrd="0" presId="urn:microsoft.com/office/officeart/2018/2/layout/IconVerticalSolidList"/>
    <dgm:cxn modelId="{62B236CE-042A-4909-AF21-8A7CBD84D323}" type="presOf" srcId="{4EC9F843-4183-474A-8F74-DC41F6E82A57}" destId="{6F6F8D10-8716-4DD3-956F-5897BEC54313}" srcOrd="0" destOrd="0" presId="urn:microsoft.com/office/officeart/2018/2/layout/IconVerticalSolidList"/>
    <dgm:cxn modelId="{7131CAF5-9151-4B88-80F0-78A6F5D273CC}" srcId="{4EC9F843-4183-474A-8F74-DC41F6E82A57}" destId="{92019044-DEE6-4FAC-A3DD-961CB91AB078}" srcOrd="1" destOrd="0" parTransId="{8212C818-5A67-4093-8D43-8DAF1308769F}" sibTransId="{B592B06A-83AB-4A15-BB5D-E7640DA7F47B}"/>
    <dgm:cxn modelId="{C1C126FB-CD69-48E8-8F71-9F9FABED07CF}" type="presParOf" srcId="{6F6F8D10-8716-4DD3-956F-5897BEC54313}" destId="{BB9E8204-3055-4B22-B225-81C1A52B1582}" srcOrd="0" destOrd="0" presId="urn:microsoft.com/office/officeart/2018/2/layout/IconVerticalSolidList"/>
    <dgm:cxn modelId="{BA5A47CB-1606-44DE-8734-A121F5062D4C}" type="presParOf" srcId="{BB9E8204-3055-4B22-B225-81C1A52B1582}" destId="{6EC5CAC7-C83A-4A6D-A700-C66BF27F42AA}" srcOrd="0" destOrd="0" presId="urn:microsoft.com/office/officeart/2018/2/layout/IconVerticalSolidList"/>
    <dgm:cxn modelId="{D8E3FD6F-B4C9-4DF5-8968-C1A5BF01A7C5}" type="presParOf" srcId="{BB9E8204-3055-4B22-B225-81C1A52B1582}" destId="{EDABF7A6-E642-45FC-99B9-02D745B1379D}" srcOrd="1" destOrd="0" presId="urn:microsoft.com/office/officeart/2018/2/layout/IconVerticalSolidList"/>
    <dgm:cxn modelId="{414D08E1-1601-4F67-8BE5-3AB0AB3DD292}" type="presParOf" srcId="{BB9E8204-3055-4B22-B225-81C1A52B1582}" destId="{9CEEC34A-D526-4732-A458-A50E0CD20E65}" srcOrd="2" destOrd="0" presId="urn:microsoft.com/office/officeart/2018/2/layout/IconVerticalSolidList"/>
    <dgm:cxn modelId="{5359F6AB-D347-44D9-A98B-9B949B0BC777}" type="presParOf" srcId="{BB9E8204-3055-4B22-B225-81C1A52B1582}" destId="{599DC1FA-3FC1-40E3-B045-D702F585EEE0}" srcOrd="3" destOrd="0" presId="urn:microsoft.com/office/officeart/2018/2/layout/IconVerticalSolidList"/>
    <dgm:cxn modelId="{6F26F26B-EE7C-41E5-8C5F-04CDC60ABF89}" type="presParOf" srcId="{6F6F8D10-8716-4DD3-956F-5897BEC54313}" destId="{AF3B95A4-89E3-44A8-B89F-592F91D1CF20}" srcOrd="1" destOrd="0" presId="urn:microsoft.com/office/officeart/2018/2/layout/IconVerticalSolidList"/>
    <dgm:cxn modelId="{36BF99B1-6BDB-4DE8-8A30-AD408EAB6F63}" type="presParOf" srcId="{6F6F8D10-8716-4DD3-956F-5897BEC54313}" destId="{80BCDF4F-B45A-47C9-A2DF-7F9AE96DECBD}" srcOrd="2" destOrd="0" presId="urn:microsoft.com/office/officeart/2018/2/layout/IconVerticalSolidList"/>
    <dgm:cxn modelId="{48C6F0AF-0C0A-448F-94C2-F9D752DA7A63}" type="presParOf" srcId="{80BCDF4F-B45A-47C9-A2DF-7F9AE96DECBD}" destId="{2D2E6950-6A0E-4D8E-98EC-118C1F18329A}" srcOrd="0" destOrd="0" presId="urn:microsoft.com/office/officeart/2018/2/layout/IconVerticalSolidList"/>
    <dgm:cxn modelId="{D083429E-FC62-4128-91A7-AF0DC89B1387}" type="presParOf" srcId="{80BCDF4F-B45A-47C9-A2DF-7F9AE96DECBD}" destId="{69970948-CFE0-4AA5-98A1-D989044E05C4}" srcOrd="1" destOrd="0" presId="urn:microsoft.com/office/officeart/2018/2/layout/IconVerticalSolidList"/>
    <dgm:cxn modelId="{784C75D4-4420-4446-8401-DEEC68527FE2}" type="presParOf" srcId="{80BCDF4F-B45A-47C9-A2DF-7F9AE96DECBD}" destId="{C39EC2CD-7F2C-461E-8669-AD34FF6769B4}" srcOrd="2" destOrd="0" presId="urn:microsoft.com/office/officeart/2018/2/layout/IconVerticalSolidList"/>
    <dgm:cxn modelId="{9AE0A6A2-9985-4CAD-BD51-0002F4A3F585}" type="presParOf" srcId="{80BCDF4F-B45A-47C9-A2DF-7F9AE96DECBD}" destId="{5B32CE44-A811-4C74-AAA4-7F962BC637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6A420F-C878-4AC9-8CE8-47661A7C10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A4FAA-CA5B-4844-B88F-8BB5FECFE4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more factors like cost of ticket, flight duration, accessibility, Routes offered, lounge access, etc.</a:t>
          </a:r>
        </a:p>
      </dgm:t>
    </dgm:pt>
    <dgm:pt modelId="{8858A346-A446-410D-9373-8DB0887CA840}" type="parTrans" cxnId="{84A3CD57-80CD-4221-9C7C-674645115683}">
      <dgm:prSet/>
      <dgm:spPr/>
      <dgm:t>
        <a:bodyPr/>
        <a:lstStyle/>
        <a:p>
          <a:endParaRPr lang="en-US"/>
        </a:p>
      </dgm:t>
    </dgm:pt>
    <dgm:pt modelId="{3EF0CE9A-CEBD-4B06-9029-710ACB1853B2}" type="sibTrans" cxnId="{84A3CD57-80CD-4221-9C7C-674645115683}">
      <dgm:prSet/>
      <dgm:spPr/>
      <dgm:t>
        <a:bodyPr/>
        <a:lstStyle/>
        <a:p>
          <a:endParaRPr lang="en-US"/>
        </a:p>
      </dgm:t>
    </dgm:pt>
    <dgm:pt modelId="{AD75008A-98B5-4709-AE06-9083CC466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classification model to better map features that impact the customer satisfaction</a:t>
          </a:r>
        </a:p>
      </dgm:t>
    </dgm:pt>
    <dgm:pt modelId="{A4AEA455-F68B-4861-8CAE-B97B9E484AEE}" type="parTrans" cxnId="{B7FB3965-F034-4FD5-B601-C43FFC0DFC9D}">
      <dgm:prSet/>
      <dgm:spPr/>
      <dgm:t>
        <a:bodyPr/>
        <a:lstStyle/>
        <a:p>
          <a:endParaRPr lang="en-US"/>
        </a:p>
      </dgm:t>
    </dgm:pt>
    <dgm:pt modelId="{97139E43-7B58-4292-8602-134478C50D51}" type="sibTrans" cxnId="{B7FB3965-F034-4FD5-B601-C43FFC0DFC9D}">
      <dgm:prSet/>
      <dgm:spPr/>
      <dgm:t>
        <a:bodyPr/>
        <a:lstStyle/>
        <a:p>
          <a:endParaRPr lang="en-US"/>
        </a:p>
      </dgm:t>
    </dgm:pt>
    <dgm:pt modelId="{05B19374-0371-4BE2-B52B-1116FDF03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robust app to include reviews and analysis of multiple airlines.</a:t>
          </a:r>
        </a:p>
      </dgm:t>
    </dgm:pt>
    <dgm:pt modelId="{69B7608F-33AA-4A1B-A034-9FA8B0BE1573}" type="parTrans" cxnId="{E0295603-C934-43C5-BF45-D6FA5F448BD5}">
      <dgm:prSet/>
      <dgm:spPr/>
      <dgm:t>
        <a:bodyPr/>
        <a:lstStyle/>
        <a:p>
          <a:endParaRPr lang="en-US"/>
        </a:p>
      </dgm:t>
    </dgm:pt>
    <dgm:pt modelId="{7472CDBE-6305-46CD-963F-798CC2201A2B}" type="sibTrans" cxnId="{E0295603-C934-43C5-BF45-D6FA5F448BD5}">
      <dgm:prSet/>
      <dgm:spPr/>
      <dgm:t>
        <a:bodyPr/>
        <a:lstStyle/>
        <a:p>
          <a:endParaRPr lang="en-US"/>
        </a:p>
      </dgm:t>
    </dgm:pt>
    <dgm:pt modelId="{71BA084C-C20C-4AEC-B22A-ED05CC880056}" type="pres">
      <dgm:prSet presAssocID="{386A420F-C878-4AC9-8CE8-47661A7C105E}" presName="root" presStyleCnt="0">
        <dgm:presLayoutVars>
          <dgm:dir/>
          <dgm:resizeHandles val="exact"/>
        </dgm:presLayoutVars>
      </dgm:prSet>
      <dgm:spPr/>
    </dgm:pt>
    <dgm:pt modelId="{741C106B-ED9C-454D-AA39-D65BD904630C}" type="pres">
      <dgm:prSet presAssocID="{44DA4FAA-CA5B-4844-B88F-8BB5FECFE499}" presName="compNode" presStyleCnt="0"/>
      <dgm:spPr/>
    </dgm:pt>
    <dgm:pt modelId="{E9F7195A-F0DA-4E92-8DD2-60335F3EBE52}" type="pres">
      <dgm:prSet presAssocID="{44DA4FAA-CA5B-4844-B88F-8BB5FECFE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2583F63F-1437-4DDE-8701-4FEC5F23695A}" type="pres">
      <dgm:prSet presAssocID="{44DA4FAA-CA5B-4844-B88F-8BB5FECFE499}" presName="spaceRect" presStyleCnt="0"/>
      <dgm:spPr/>
    </dgm:pt>
    <dgm:pt modelId="{533BFE8D-1C17-4B56-A668-D9C67A71E605}" type="pres">
      <dgm:prSet presAssocID="{44DA4FAA-CA5B-4844-B88F-8BB5FECFE499}" presName="textRect" presStyleLbl="revTx" presStyleIdx="0" presStyleCnt="3">
        <dgm:presLayoutVars>
          <dgm:chMax val="1"/>
          <dgm:chPref val="1"/>
        </dgm:presLayoutVars>
      </dgm:prSet>
      <dgm:spPr/>
    </dgm:pt>
    <dgm:pt modelId="{2186D7A2-5E18-4198-9750-735063241D1D}" type="pres">
      <dgm:prSet presAssocID="{3EF0CE9A-CEBD-4B06-9029-710ACB1853B2}" presName="sibTrans" presStyleCnt="0"/>
      <dgm:spPr/>
    </dgm:pt>
    <dgm:pt modelId="{65439C59-DF81-4316-A429-C08E73F21DCE}" type="pres">
      <dgm:prSet presAssocID="{AD75008A-98B5-4709-AE06-9083CC4661D0}" presName="compNode" presStyleCnt="0"/>
      <dgm:spPr/>
    </dgm:pt>
    <dgm:pt modelId="{50B42E30-474A-48FE-B32A-137C937929B4}" type="pres">
      <dgm:prSet presAssocID="{AD75008A-98B5-4709-AE06-9083CC4661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E6A576-76BC-492D-B9C8-547918E28045}" type="pres">
      <dgm:prSet presAssocID="{AD75008A-98B5-4709-AE06-9083CC4661D0}" presName="spaceRect" presStyleCnt="0"/>
      <dgm:spPr/>
    </dgm:pt>
    <dgm:pt modelId="{B36F13F4-88D0-468F-9473-17947418721C}" type="pres">
      <dgm:prSet presAssocID="{AD75008A-98B5-4709-AE06-9083CC4661D0}" presName="textRect" presStyleLbl="revTx" presStyleIdx="1" presStyleCnt="3">
        <dgm:presLayoutVars>
          <dgm:chMax val="1"/>
          <dgm:chPref val="1"/>
        </dgm:presLayoutVars>
      </dgm:prSet>
      <dgm:spPr/>
    </dgm:pt>
    <dgm:pt modelId="{5C1CAD50-444C-4AD3-84FF-847F5BC17A34}" type="pres">
      <dgm:prSet presAssocID="{97139E43-7B58-4292-8602-134478C50D51}" presName="sibTrans" presStyleCnt="0"/>
      <dgm:spPr/>
    </dgm:pt>
    <dgm:pt modelId="{5EB1D8F9-2390-4DD5-87CE-7A197824F568}" type="pres">
      <dgm:prSet presAssocID="{05B19374-0371-4BE2-B52B-1116FDF03270}" presName="compNode" presStyleCnt="0"/>
      <dgm:spPr/>
    </dgm:pt>
    <dgm:pt modelId="{A4FB3AB1-5C02-4218-8E95-78C2E48782B9}" type="pres">
      <dgm:prSet presAssocID="{05B19374-0371-4BE2-B52B-1116FDF032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193C7321-05F5-4A9A-A0D9-B9275F9CA52A}" type="pres">
      <dgm:prSet presAssocID="{05B19374-0371-4BE2-B52B-1116FDF03270}" presName="spaceRect" presStyleCnt="0"/>
      <dgm:spPr/>
    </dgm:pt>
    <dgm:pt modelId="{E9D6BCD0-0F18-417C-9F18-9A2D29BCE3FE}" type="pres">
      <dgm:prSet presAssocID="{05B19374-0371-4BE2-B52B-1116FDF032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295603-C934-43C5-BF45-D6FA5F448BD5}" srcId="{386A420F-C878-4AC9-8CE8-47661A7C105E}" destId="{05B19374-0371-4BE2-B52B-1116FDF03270}" srcOrd="2" destOrd="0" parTransId="{69B7608F-33AA-4A1B-A034-9FA8B0BE1573}" sibTransId="{7472CDBE-6305-46CD-963F-798CC2201A2B}"/>
    <dgm:cxn modelId="{44CFBB28-25C6-47E4-856C-0184EDB4A54C}" type="presOf" srcId="{AD75008A-98B5-4709-AE06-9083CC4661D0}" destId="{B36F13F4-88D0-468F-9473-17947418721C}" srcOrd="0" destOrd="0" presId="urn:microsoft.com/office/officeart/2018/2/layout/IconLabelList"/>
    <dgm:cxn modelId="{B7FB3965-F034-4FD5-B601-C43FFC0DFC9D}" srcId="{386A420F-C878-4AC9-8CE8-47661A7C105E}" destId="{AD75008A-98B5-4709-AE06-9083CC4661D0}" srcOrd="1" destOrd="0" parTransId="{A4AEA455-F68B-4861-8CAE-B97B9E484AEE}" sibTransId="{97139E43-7B58-4292-8602-134478C50D51}"/>
    <dgm:cxn modelId="{4AADD656-FA50-4B3A-9EA4-D68B4326C486}" type="presOf" srcId="{44DA4FAA-CA5B-4844-B88F-8BB5FECFE499}" destId="{533BFE8D-1C17-4B56-A668-D9C67A71E605}" srcOrd="0" destOrd="0" presId="urn:microsoft.com/office/officeart/2018/2/layout/IconLabelList"/>
    <dgm:cxn modelId="{84A3CD57-80CD-4221-9C7C-674645115683}" srcId="{386A420F-C878-4AC9-8CE8-47661A7C105E}" destId="{44DA4FAA-CA5B-4844-B88F-8BB5FECFE499}" srcOrd="0" destOrd="0" parTransId="{8858A346-A446-410D-9373-8DB0887CA840}" sibTransId="{3EF0CE9A-CEBD-4B06-9029-710ACB1853B2}"/>
    <dgm:cxn modelId="{B733ED93-AEF6-4DE7-AF9C-8B725C450038}" type="presOf" srcId="{386A420F-C878-4AC9-8CE8-47661A7C105E}" destId="{71BA084C-C20C-4AEC-B22A-ED05CC880056}" srcOrd="0" destOrd="0" presId="urn:microsoft.com/office/officeart/2018/2/layout/IconLabelList"/>
    <dgm:cxn modelId="{780A39E1-0F1A-4674-AA23-D06BE5AB7ECC}" type="presOf" srcId="{05B19374-0371-4BE2-B52B-1116FDF03270}" destId="{E9D6BCD0-0F18-417C-9F18-9A2D29BCE3FE}" srcOrd="0" destOrd="0" presId="urn:microsoft.com/office/officeart/2018/2/layout/IconLabelList"/>
    <dgm:cxn modelId="{28802899-D82D-40CF-A927-D71973E08A16}" type="presParOf" srcId="{71BA084C-C20C-4AEC-B22A-ED05CC880056}" destId="{741C106B-ED9C-454D-AA39-D65BD904630C}" srcOrd="0" destOrd="0" presId="urn:microsoft.com/office/officeart/2018/2/layout/IconLabelList"/>
    <dgm:cxn modelId="{06C466C0-2551-4BC0-B28A-69BFFDE05C0F}" type="presParOf" srcId="{741C106B-ED9C-454D-AA39-D65BD904630C}" destId="{E9F7195A-F0DA-4E92-8DD2-60335F3EBE52}" srcOrd="0" destOrd="0" presId="urn:microsoft.com/office/officeart/2018/2/layout/IconLabelList"/>
    <dgm:cxn modelId="{EE7151C5-477C-4165-A8B6-FDAB201E5142}" type="presParOf" srcId="{741C106B-ED9C-454D-AA39-D65BD904630C}" destId="{2583F63F-1437-4DDE-8701-4FEC5F23695A}" srcOrd="1" destOrd="0" presId="urn:microsoft.com/office/officeart/2018/2/layout/IconLabelList"/>
    <dgm:cxn modelId="{529E35A9-80C7-4769-A467-F2058430FE7A}" type="presParOf" srcId="{741C106B-ED9C-454D-AA39-D65BD904630C}" destId="{533BFE8D-1C17-4B56-A668-D9C67A71E605}" srcOrd="2" destOrd="0" presId="urn:microsoft.com/office/officeart/2018/2/layout/IconLabelList"/>
    <dgm:cxn modelId="{DC22A078-AC5B-40A9-83AE-45CFEBFC839A}" type="presParOf" srcId="{71BA084C-C20C-4AEC-B22A-ED05CC880056}" destId="{2186D7A2-5E18-4198-9750-735063241D1D}" srcOrd="1" destOrd="0" presId="urn:microsoft.com/office/officeart/2018/2/layout/IconLabelList"/>
    <dgm:cxn modelId="{C3169D76-235F-4414-AECF-4C8D7EFF2D08}" type="presParOf" srcId="{71BA084C-C20C-4AEC-B22A-ED05CC880056}" destId="{65439C59-DF81-4316-A429-C08E73F21DCE}" srcOrd="2" destOrd="0" presId="urn:microsoft.com/office/officeart/2018/2/layout/IconLabelList"/>
    <dgm:cxn modelId="{BAF85E97-CAAC-430B-B8EC-49AB5346B790}" type="presParOf" srcId="{65439C59-DF81-4316-A429-C08E73F21DCE}" destId="{50B42E30-474A-48FE-B32A-137C937929B4}" srcOrd="0" destOrd="0" presId="urn:microsoft.com/office/officeart/2018/2/layout/IconLabelList"/>
    <dgm:cxn modelId="{AD8A2F91-2194-4D54-91D0-DCBC79139EC6}" type="presParOf" srcId="{65439C59-DF81-4316-A429-C08E73F21DCE}" destId="{5EE6A576-76BC-492D-B9C8-547918E28045}" srcOrd="1" destOrd="0" presId="urn:microsoft.com/office/officeart/2018/2/layout/IconLabelList"/>
    <dgm:cxn modelId="{CC0EEAB5-164D-4C18-B3C7-108B2C473B6B}" type="presParOf" srcId="{65439C59-DF81-4316-A429-C08E73F21DCE}" destId="{B36F13F4-88D0-468F-9473-17947418721C}" srcOrd="2" destOrd="0" presId="urn:microsoft.com/office/officeart/2018/2/layout/IconLabelList"/>
    <dgm:cxn modelId="{C03D7314-ED1B-42AD-AD8C-3A1CBFA7BCE0}" type="presParOf" srcId="{71BA084C-C20C-4AEC-B22A-ED05CC880056}" destId="{5C1CAD50-444C-4AD3-84FF-847F5BC17A34}" srcOrd="3" destOrd="0" presId="urn:microsoft.com/office/officeart/2018/2/layout/IconLabelList"/>
    <dgm:cxn modelId="{2DE48CCC-BC96-4FFF-9F0A-57A87C41D770}" type="presParOf" srcId="{71BA084C-C20C-4AEC-B22A-ED05CC880056}" destId="{5EB1D8F9-2390-4DD5-87CE-7A197824F568}" srcOrd="4" destOrd="0" presId="urn:microsoft.com/office/officeart/2018/2/layout/IconLabelList"/>
    <dgm:cxn modelId="{F642852C-2297-43AD-8195-E8BD4586BF09}" type="presParOf" srcId="{5EB1D8F9-2390-4DD5-87CE-7A197824F568}" destId="{A4FB3AB1-5C02-4218-8E95-78C2E48782B9}" srcOrd="0" destOrd="0" presId="urn:microsoft.com/office/officeart/2018/2/layout/IconLabelList"/>
    <dgm:cxn modelId="{8F1E3FA5-E5B4-4AC2-ABCB-4F659891B04E}" type="presParOf" srcId="{5EB1D8F9-2390-4DD5-87CE-7A197824F568}" destId="{193C7321-05F5-4A9A-A0D9-B9275F9CA52A}" srcOrd="1" destOrd="0" presId="urn:microsoft.com/office/officeart/2018/2/layout/IconLabelList"/>
    <dgm:cxn modelId="{627C1C55-D30A-46B5-9DF6-B3F25F663D48}" type="presParOf" srcId="{5EB1D8F9-2390-4DD5-87CE-7A197824F568}" destId="{E9D6BCD0-0F18-417C-9F18-9A2D29BCE3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52A8A-88D1-4A5E-89A2-906A88804DAB}">
      <dsp:nvSpPr>
        <dsp:cNvPr id="0" name=""/>
        <dsp:cNvSpPr/>
      </dsp:nvSpPr>
      <dsp:spPr>
        <a:xfrm>
          <a:off x="500276" y="3143"/>
          <a:ext cx="2767488" cy="16604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Gender</a:t>
          </a:r>
        </a:p>
      </dsp:txBody>
      <dsp:txXfrm>
        <a:off x="500276" y="3143"/>
        <a:ext cx="2767488" cy="1660493"/>
      </dsp:txXfrm>
    </dsp:sp>
    <dsp:sp modelId="{1D1F89C6-0A8C-497A-9BB3-34E1E3860FCE}">
      <dsp:nvSpPr>
        <dsp:cNvPr id="0" name=""/>
        <dsp:cNvSpPr/>
      </dsp:nvSpPr>
      <dsp:spPr>
        <a:xfrm>
          <a:off x="3544514" y="3143"/>
          <a:ext cx="2767488" cy="16604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Class of Travel</a:t>
          </a:r>
        </a:p>
      </dsp:txBody>
      <dsp:txXfrm>
        <a:off x="3544514" y="3143"/>
        <a:ext cx="2767488" cy="1660493"/>
      </dsp:txXfrm>
    </dsp:sp>
    <dsp:sp modelId="{4E9373A5-DCE1-4DED-ADC7-5B95AC866187}">
      <dsp:nvSpPr>
        <dsp:cNvPr id="0" name=""/>
        <dsp:cNvSpPr/>
      </dsp:nvSpPr>
      <dsp:spPr>
        <a:xfrm>
          <a:off x="500276" y="1940385"/>
          <a:ext cx="2767488" cy="1660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Type of Travel</a:t>
          </a:r>
        </a:p>
      </dsp:txBody>
      <dsp:txXfrm>
        <a:off x="500276" y="1940385"/>
        <a:ext cx="2767488" cy="1660493"/>
      </dsp:txXfrm>
    </dsp:sp>
    <dsp:sp modelId="{E9F3A06A-6209-4060-83E1-514224F78E42}">
      <dsp:nvSpPr>
        <dsp:cNvPr id="0" name=""/>
        <dsp:cNvSpPr/>
      </dsp:nvSpPr>
      <dsp:spPr>
        <a:xfrm>
          <a:off x="3544514" y="1940385"/>
          <a:ext cx="2767488" cy="1660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Customer Type</a:t>
          </a:r>
        </a:p>
      </dsp:txBody>
      <dsp:txXfrm>
        <a:off x="3544514" y="1940385"/>
        <a:ext cx="2767488" cy="1660493"/>
      </dsp:txXfrm>
    </dsp:sp>
    <dsp:sp modelId="{0771600D-F098-44E7-9B33-2A6D1790B4D8}">
      <dsp:nvSpPr>
        <dsp:cNvPr id="0" name=""/>
        <dsp:cNvSpPr/>
      </dsp:nvSpPr>
      <dsp:spPr>
        <a:xfrm>
          <a:off x="2022395" y="3877627"/>
          <a:ext cx="2767488" cy="16604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Age</a:t>
          </a:r>
        </a:p>
      </dsp:txBody>
      <dsp:txXfrm>
        <a:off x="2022395" y="3877627"/>
        <a:ext cx="2767488" cy="1660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C68B-5899-4FCC-B037-2BCCBA3394E3}">
      <dsp:nvSpPr>
        <dsp:cNvPr id="0" name=""/>
        <dsp:cNvSpPr/>
      </dsp:nvSpPr>
      <dsp:spPr>
        <a:xfrm>
          <a:off x="408876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0E556-9E6D-4A40-8FBD-007A7E499FA2}">
      <dsp:nvSpPr>
        <dsp:cNvPr id="0" name=""/>
        <dsp:cNvSpPr/>
      </dsp:nvSpPr>
      <dsp:spPr>
        <a:xfrm>
          <a:off x="233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Ease of Online booking</a:t>
          </a:r>
          <a:endParaRPr lang="en-US" sz="1400" kern="1200" dirty="0"/>
        </a:p>
      </dsp:txBody>
      <dsp:txXfrm>
        <a:off x="2337" y="1994979"/>
        <a:ext cx="1478320" cy="591328"/>
      </dsp:txXfrm>
    </dsp:sp>
    <dsp:sp modelId="{F922A7BE-70EC-4F09-8DA8-160D522CB1AC}">
      <dsp:nvSpPr>
        <dsp:cNvPr id="0" name=""/>
        <dsp:cNvSpPr/>
      </dsp:nvSpPr>
      <dsp:spPr>
        <a:xfrm>
          <a:off x="2145902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C635-A452-40CD-AF58-B2B46633B99F}">
      <dsp:nvSpPr>
        <dsp:cNvPr id="0" name=""/>
        <dsp:cNvSpPr/>
      </dsp:nvSpPr>
      <dsp:spPr>
        <a:xfrm>
          <a:off x="1739364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Gate Location</a:t>
          </a:r>
          <a:endParaRPr lang="en-US" sz="1400" kern="1200" dirty="0"/>
        </a:p>
      </dsp:txBody>
      <dsp:txXfrm>
        <a:off x="1739364" y="1994979"/>
        <a:ext cx="1478320" cy="591328"/>
      </dsp:txXfrm>
    </dsp:sp>
    <dsp:sp modelId="{3691F605-7BD3-4ED9-BC5F-93AD613D77E8}">
      <dsp:nvSpPr>
        <dsp:cNvPr id="0" name=""/>
        <dsp:cNvSpPr/>
      </dsp:nvSpPr>
      <dsp:spPr>
        <a:xfrm>
          <a:off x="3882928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18C5C-AC10-4C23-AFA3-1D1C1E3A409D}">
      <dsp:nvSpPr>
        <dsp:cNvPr id="0" name=""/>
        <dsp:cNvSpPr/>
      </dsp:nvSpPr>
      <dsp:spPr>
        <a:xfrm>
          <a:off x="3476390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Online Boarding</a:t>
          </a:r>
          <a:endParaRPr lang="en-US" sz="1400" kern="1200" dirty="0"/>
        </a:p>
      </dsp:txBody>
      <dsp:txXfrm>
        <a:off x="3476390" y="1994979"/>
        <a:ext cx="1478320" cy="591328"/>
      </dsp:txXfrm>
    </dsp:sp>
    <dsp:sp modelId="{6CFE0B77-1EB2-4FC0-B89D-8E9126F2E744}">
      <dsp:nvSpPr>
        <dsp:cNvPr id="0" name=""/>
        <dsp:cNvSpPr/>
      </dsp:nvSpPr>
      <dsp:spPr>
        <a:xfrm>
          <a:off x="5619955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5E42E-D584-472B-BF70-745D39AA29A8}">
      <dsp:nvSpPr>
        <dsp:cNvPr id="0" name=""/>
        <dsp:cNvSpPr/>
      </dsp:nvSpPr>
      <dsp:spPr>
        <a:xfrm>
          <a:off x="521341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Check-in Service</a:t>
          </a:r>
          <a:endParaRPr lang="en-US" sz="1400" kern="1200" dirty="0"/>
        </a:p>
      </dsp:txBody>
      <dsp:txXfrm>
        <a:off x="5213417" y="1994979"/>
        <a:ext cx="1478320" cy="591328"/>
      </dsp:txXfrm>
    </dsp:sp>
    <dsp:sp modelId="{7515DDC3-31E4-470B-B17A-5AD7BF7A0E51}">
      <dsp:nvSpPr>
        <dsp:cNvPr id="0" name=""/>
        <dsp:cNvSpPr/>
      </dsp:nvSpPr>
      <dsp:spPr>
        <a:xfrm>
          <a:off x="7356981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B2B34-E4D2-43AD-936A-204F057493AD}">
      <dsp:nvSpPr>
        <dsp:cNvPr id="0" name=""/>
        <dsp:cNvSpPr/>
      </dsp:nvSpPr>
      <dsp:spPr>
        <a:xfrm>
          <a:off x="6950443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Departure Delay</a:t>
          </a:r>
          <a:endParaRPr lang="en-US" sz="1400" kern="1200" dirty="0"/>
        </a:p>
      </dsp:txBody>
      <dsp:txXfrm>
        <a:off x="6950443" y="1994979"/>
        <a:ext cx="1478320" cy="591328"/>
      </dsp:txXfrm>
    </dsp:sp>
    <dsp:sp modelId="{C1856B1D-B66F-4809-BCCA-C0F685ADF6DE}">
      <dsp:nvSpPr>
        <dsp:cNvPr id="0" name=""/>
        <dsp:cNvSpPr/>
      </dsp:nvSpPr>
      <dsp:spPr>
        <a:xfrm>
          <a:off x="9094007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30553-1F83-438D-AEDD-3B7DA45732B6}">
      <dsp:nvSpPr>
        <dsp:cNvPr id="0" name=""/>
        <dsp:cNvSpPr/>
      </dsp:nvSpPr>
      <dsp:spPr>
        <a:xfrm>
          <a:off x="8687469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" action="ppaction://hlinksldjump"/>
            </a:rPr>
            <a:t>Departure/Arrival Time Convenient</a:t>
          </a:r>
          <a:endParaRPr lang="en-US" sz="1400" kern="1200" dirty="0"/>
        </a:p>
      </dsp:txBody>
      <dsp:txXfrm>
        <a:off x="8687469" y="1994979"/>
        <a:ext cx="1478320" cy="591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B547-367A-4B3E-9102-0D520FF0366E}">
      <dsp:nvSpPr>
        <dsp:cNvPr id="0" name=""/>
        <dsp:cNvSpPr/>
      </dsp:nvSpPr>
      <dsp:spPr>
        <a:xfrm>
          <a:off x="441216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2CF11-B92F-41F1-BA93-8FEA34CDB3FA}">
      <dsp:nvSpPr>
        <dsp:cNvPr id="0" name=""/>
        <dsp:cNvSpPr/>
      </dsp:nvSpPr>
      <dsp:spPr>
        <a:xfrm>
          <a:off x="88335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Inflight wi-fi service</a:t>
          </a:r>
          <a:endParaRPr lang="en-US" sz="1500" kern="1200" dirty="0"/>
        </a:p>
      </dsp:txBody>
      <dsp:txXfrm>
        <a:off x="88335" y="1264792"/>
        <a:ext cx="1283203" cy="513281"/>
      </dsp:txXfrm>
    </dsp:sp>
    <dsp:sp modelId="{BADFF9CD-D2D5-465F-8256-5A575A36085E}">
      <dsp:nvSpPr>
        <dsp:cNvPr id="0" name=""/>
        <dsp:cNvSpPr/>
      </dsp:nvSpPr>
      <dsp:spPr>
        <a:xfrm>
          <a:off x="1948979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2C4B-A412-4FFE-9E60-405900705711}">
      <dsp:nvSpPr>
        <dsp:cNvPr id="0" name=""/>
        <dsp:cNvSpPr/>
      </dsp:nvSpPr>
      <dsp:spPr>
        <a:xfrm>
          <a:off x="1596099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Food and drink</a:t>
          </a:r>
          <a:endParaRPr lang="en-US" sz="1500" kern="1200" dirty="0"/>
        </a:p>
      </dsp:txBody>
      <dsp:txXfrm>
        <a:off x="1596099" y="1264792"/>
        <a:ext cx="1283203" cy="513281"/>
      </dsp:txXfrm>
    </dsp:sp>
    <dsp:sp modelId="{AAF3621C-951B-43FD-997E-0F1BBB0EA7DB}">
      <dsp:nvSpPr>
        <dsp:cNvPr id="0" name=""/>
        <dsp:cNvSpPr/>
      </dsp:nvSpPr>
      <dsp:spPr>
        <a:xfrm>
          <a:off x="3456743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177F2-AD27-467F-905A-B5B3B675CAAD}">
      <dsp:nvSpPr>
        <dsp:cNvPr id="0" name=""/>
        <dsp:cNvSpPr/>
      </dsp:nvSpPr>
      <dsp:spPr>
        <a:xfrm>
          <a:off x="3103862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Seat comfort</a:t>
          </a:r>
          <a:endParaRPr lang="en-US" sz="1500" kern="1200" dirty="0"/>
        </a:p>
      </dsp:txBody>
      <dsp:txXfrm>
        <a:off x="3103862" y="1264792"/>
        <a:ext cx="1283203" cy="513281"/>
      </dsp:txXfrm>
    </dsp:sp>
    <dsp:sp modelId="{CBE003DE-8795-4DC0-8E23-9DADF426F20B}">
      <dsp:nvSpPr>
        <dsp:cNvPr id="0" name=""/>
        <dsp:cNvSpPr/>
      </dsp:nvSpPr>
      <dsp:spPr>
        <a:xfrm>
          <a:off x="4964507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62825-59E8-46CC-8BEC-2F4626A9022E}">
      <dsp:nvSpPr>
        <dsp:cNvPr id="0" name=""/>
        <dsp:cNvSpPr/>
      </dsp:nvSpPr>
      <dsp:spPr>
        <a:xfrm>
          <a:off x="4611626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Inflight entertainment</a:t>
          </a:r>
          <a:endParaRPr lang="en-US" sz="1500" kern="1200" dirty="0"/>
        </a:p>
      </dsp:txBody>
      <dsp:txXfrm>
        <a:off x="4611626" y="1264792"/>
        <a:ext cx="1283203" cy="513281"/>
      </dsp:txXfrm>
    </dsp:sp>
    <dsp:sp modelId="{A2306745-8A08-4B39-900C-14EB39DECF47}">
      <dsp:nvSpPr>
        <dsp:cNvPr id="0" name=""/>
        <dsp:cNvSpPr/>
      </dsp:nvSpPr>
      <dsp:spPr>
        <a:xfrm>
          <a:off x="6472270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127C5-AEB9-408A-BDBD-546FF7B253E1}">
      <dsp:nvSpPr>
        <dsp:cNvPr id="0" name=""/>
        <dsp:cNvSpPr/>
      </dsp:nvSpPr>
      <dsp:spPr>
        <a:xfrm>
          <a:off x="6119390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On-board service</a:t>
          </a:r>
          <a:endParaRPr lang="en-US" sz="1500" kern="1200" dirty="0"/>
        </a:p>
      </dsp:txBody>
      <dsp:txXfrm>
        <a:off x="6119390" y="1264792"/>
        <a:ext cx="1283203" cy="513281"/>
      </dsp:txXfrm>
    </dsp:sp>
    <dsp:sp modelId="{6FB848F6-6B57-45D3-8D50-D28D2055C69C}">
      <dsp:nvSpPr>
        <dsp:cNvPr id="0" name=""/>
        <dsp:cNvSpPr/>
      </dsp:nvSpPr>
      <dsp:spPr>
        <a:xfrm>
          <a:off x="7980034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08A34-C30A-4159-9750-DC7805AD47F2}">
      <dsp:nvSpPr>
        <dsp:cNvPr id="0" name=""/>
        <dsp:cNvSpPr/>
      </dsp:nvSpPr>
      <dsp:spPr>
        <a:xfrm>
          <a:off x="7627153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Leg room</a:t>
          </a:r>
          <a:endParaRPr lang="en-US" sz="1500" kern="1200" dirty="0"/>
        </a:p>
      </dsp:txBody>
      <dsp:txXfrm>
        <a:off x="7627153" y="1264792"/>
        <a:ext cx="1283203" cy="513281"/>
      </dsp:txXfrm>
    </dsp:sp>
    <dsp:sp modelId="{759C1B52-AB13-4035-872E-7ED028BD584E}">
      <dsp:nvSpPr>
        <dsp:cNvPr id="0" name=""/>
        <dsp:cNvSpPr/>
      </dsp:nvSpPr>
      <dsp:spPr>
        <a:xfrm>
          <a:off x="9487798" y="454734"/>
          <a:ext cx="577441" cy="5774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FFD3F-8441-44CE-8115-97099C75A413}">
      <dsp:nvSpPr>
        <dsp:cNvPr id="0" name=""/>
        <dsp:cNvSpPr/>
      </dsp:nvSpPr>
      <dsp:spPr>
        <a:xfrm>
          <a:off x="9134917" y="126479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Inflight service</a:t>
          </a:r>
        </a:p>
      </dsp:txBody>
      <dsp:txXfrm>
        <a:off x="9134917" y="1264792"/>
        <a:ext cx="1283203" cy="513281"/>
      </dsp:txXfrm>
    </dsp:sp>
    <dsp:sp modelId="{6E8A953B-F92B-4FF0-A2FE-D5451AD9EDA1}">
      <dsp:nvSpPr>
        <dsp:cNvPr id="0" name=""/>
        <dsp:cNvSpPr/>
      </dsp:nvSpPr>
      <dsp:spPr>
        <a:xfrm>
          <a:off x="4964507" y="2098874"/>
          <a:ext cx="577441" cy="5774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328E-2272-4E65-9418-97D164CCF425}">
      <dsp:nvSpPr>
        <dsp:cNvPr id="0" name=""/>
        <dsp:cNvSpPr/>
      </dsp:nvSpPr>
      <dsp:spPr>
        <a:xfrm>
          <a:off x="4611626" y="2908932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" action="ppaction://hlinksldjump"/>
            </a:rPr>
            <a:t>Cleanliness</a:t>
          </a:r>
          <a:endParaRPr lang="en-US" sz="1500" kern="1200" dirty="0"/>
        </a:p>
      </dsp:txBody>
      <dsp:txXfrm>
        <a:off x="4611626" y="2908932"/>
        <a:ext cx="1283203" cy="513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CAC7-C83A-4A6D-A700-C66BF27F42AA}">
      <dsp:nvSpPr>
        <dsp:cNvPr id="0" name=""/>
        <dsp:cNvSpPr/>
      </dsp:nvSpPr>
      <dsp:spPr>
        <a:xfrm>
          <a:off x="0" y="726386"/>
          <a:ext cx="10515600" cy="1307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BF7A6-E642-45FC-99B9-02D745B1379D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C1FA-3FC1-40E3-B045-D702F585EEE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>
              <a:hlinkClick xmlns:r="http://schemas.openxmlformats.org/officeDocument/2006/relationships" r:id="" action="ppaction://hlinksldjump"/>
            </a:rPr>
            <a:t>Baggage handling</a:t>
          </a:r>
          <a:endParaRPr lang="en-US" sz="2500" kern="1200" dirty="0"/>
        </a:p>
      </dsp:txBody>
      <dsp:txXfrm>
        <a:off x="1509882" y="708097"/>
        <a:ext cx="9005717" cy="1307257"/>
      </dsp:txXfrm>
    </dsp:sp>
    <dsp:sp modelId="{2D2E6950-6A0E-4D8E-98EC-118C1F18329A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70948-CFE0-4AA5-98A1-D989044E05C4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2CE44-A811-4C74-AAA4-7F962BC637E4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>
              <a:hlinkClick xmlns:r="http://schemas.openxmlformats.org/officeDocument/2006/relationships" r:id="" action="ppaction://hlinksldjump"/>
            </a:rPr>
            <a:t>Arrival Delay</a:t>
          </a:r>
          <a:endParaRPr lang="en-US" sz="2500" kern="1200" dirty="0"/>
        </a:p>
      </dsp:txBody>
      <dsp:txXfrm>
        <a:off x="1509882" y="2342169"/>
        <a:ext cx="90057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7195A-F0DA-4E92-8DD2-60335F3EBE52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BFE8D-1C17-4B56-A668-D9C67A71E605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Gather more factors like cost of ticket, flight duration, accessibility, Routes offered, lounge access, etc.</a:t>
          </a:r>
        </a:p>
      </dsp:txBody>
      <dsp:txXfrm>
        <a:off x="316987" y="2304069"/>
        <a:ext cx="2846016" cy="720000"/>
      </dsp:txXfrm>
    </dsp:sp>
    <dsp:sp modelId="{50B42E30-474A-48FE-B32A-137C937929B4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F13F4-88D0-468F-9473-17947418721C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a classification model to better map features that impact the customer satisfaction</a:t>
          </a:r>
        </a:p>
      </dsp:txBody>
      <dsp:txXfrm>
        <a:off x="3661055" y="2304069"/>
        <a:ext cx="2846016" cy="720000"/>
      </dsp:txXfrm>
    </dsp:sp>
    <dsp:sp modelId="{A4FB3AB1-5C02-4218-8E95-78C2E48782B9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6BCD0-0F18-417C-9F18-9A2D29BCE3FE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More robust app to include reviews and analysis of multiple airlines.</a:t>
          </a:r>
        </a:p>
      </dsp:txBody>
      <dsp:txXfrm>
        <a:off x="7005124" y="2304069"/>
        <a:ext cx="28460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42:2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24575,'19'436'0,"-14"-314"0,-4-79 0,1-1 0,1 1 0,12 50 0,-3-32-170,-3 0-1,-3 1 0,-2 97 1,-4-124-513,0-46-6143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42:2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24575,'-1'11'0,"0"0"0,-1 0 0,0-1 0,-1 1 0,0 0 0,-1-1 0,0 1 0,-1-1 0,0 0 0,0-1 0,-1 1 0,-8 8 0,-13 17 0,-53 52 0,54-61 0,-5 3 0,23-22 0,-1 0 0,2 1 0,-1-1 0,1 1 0,-8 13 0,15-21 0,-1 1 0,1-1 0,0 1 0,-1-1 0,1 1 0,0-1 0,-1 1 0,1-1 0,0 1 0,0-1 0,0 1 0,-1 0 0,1-1 0,0 1 0,0-1 0,0 1 0,0-1 0,0 1 0,0 0 0,0-1 0,0 1 0,0-1 0,0 1 0,1 0 0,-1-1 0,0 1 0,0-1 0,0 1 0,1-1 0,-1 1 0,0-1 0,1 1 0,-1-1 0,1 2 0,22-1 0,26-16 0,-27 2 0,-1 0 0,0-1 0,35-32 0,29-21 0,-79 63 0,0 0 0,-1-1 0,1 1 0,-1-1 0,-1 0 0,1-1 0,-1 1 0,0-1 0,0 0 0,0 0 0,-1 0 0,0-1 0,0 1 0,0-1 0,-1 0 0,0 1 0,1-14 0,7-14 0,-10 34 0,0 0 0,0-1 0,0 1 0,0 0 0,0-1 0,0 1 0,0 0 0,0-1 0,1 1 0,-1 0 0,0-1 0,0 1 0,0 0 0,0 0 0,1-1 0,-1 1 0,0 0 0,0 0 0,1-1 0,-1 1 0,0 0 0,0 0 0,1 0 0,-1 0 0,0-1 0,1 1 0,-1 0 0,0 0 0,1 0 0,-1 0 0,0 0 0,1 0 0,-1 0 0,0 0 0,1 0 0,-1 0 0,1 0 0,13 10 0,13 29 0,-22-31 0,225 331-1365,-208-306-5461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42:2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382 121 24575,'-1'-1'0,"1"0"0,-1 0 0,1 0 0,-1 0 0,1 0 0,-1 0 0,1 0 0,-1 0 0,0 0 0,0 0 0,0 0 0,0 0 0,1 0 0,-1 0 0,0 1 0,0-1 0,0 0 0,-1 1 0,1-1 0,0 1 0,0-1 0,0 1 0,0 0 0,0-1 0,-1 1 0,1 0 0,-2 0 0,-39-5 0,38 5 0,-20-2 0,-1 0 0,0 0 0,0 2 0,0 0 0,0 2 0,-34 7 0,55-8 0,-1 0 0,1 1 0,0 0 0,0 0 0,0 0 0,1 1 0,-1-1 0,0 1 0,1 0 0,0 0 0,0 0 0,0 0 0,0 1 0,0-1 0,0 1 0,1 0 0,0 0 0,0 0 0,0 0 0,-2 5 0,-1 8 0,1 0 0,0 1 0,-3 32 0,3-12 0,1-21 0,1 1 0,0-1 0,2 1 0,1 17 0,0-26 0,1-1 0,0 0 0,0 1 0,0-1 0,1 0 0,0 0 0,1-1 0,0 1 0,0-1 0,8 11 0,-8-11 0,1 0 0,1 0 0,-1 0 0,1-1 0,0 0 0,1 0 0,-1 0 0,1-1 0,0 0 0,1-1 0,-1 1 0,1-1 0,0-1 0,0 1 0,0-1 0,0-1 0,1 1 0,-1-1 0,10 0 0,56 10 0,39 5 0,-100-16 0,0-1 0,1 0 0,-1 0 0,0-2 0,0 1 0,16-6 0,-23 5 0,0 0 0,0-1 0,-1 0 0,1 0 0,-1 0 0,0-1 0,0 0 0,0 0 0,-1 0 0,1-1 0,-1 1 0,0-1 0,0 0 0,-1 0 0,1-1 0,-1 1 0,0-1 0,-1 1 0,1-1 0,-1 0 0,0 0 0,-1 0 0,3-13 0,0-11 0,-1-1 0,-2 0 0,-3-51 0,1 49 0,0 15 0,1 4 0,0 1 0,-1 0 0,-1 0 0,-4-17 0,5 25 0,-1 0 0,0 1 0,0-1 0,0 1 0,-1 0 0,0 0 0,0-1 0,0 2 0,0-1 0,0 0 0,-1 1 0,1-1 0,-1 1 0,0 0 0,-6-3 0,-36-18-273,-1 2 0,-2 2 0,0 2 0,-88-20 0,109 32-6553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25B8D-C2CE-42FC-A1E7-CF730B560F5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2EF8-CC98-4C10-B8AA-CF02A152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2EF8-CC98-4C10-B8AA-CF02A1528E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2EF8-CC98-4C10-B8AA-CF02A1528E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app-ujgxf7gouq-uk.a.run.app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 view of an aeroplane">
            <a:extLst>
              <a:ext uri="{FF2B5EF4-FFF2-40B4-BE49-F238E27FC236}">
                <a16:creationId xmlns:a16="http://schemas.microsoft.com/office/drawing/2014/main" id="{A9F600EF-713B-62B2-6A6F-0F150C3C2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b="20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116FB-275E-435D-BD08-FBB942DA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3091928"/>
            <a:ext cx="11787448" cy="2387600"/>
          </a:xfrm>
        </p:spPr>
        <p:txBody>
          <a:bodyPr>
            <a:normAutofit/>
          </a:bodyPr>
          <a:lstStyle/>
          <a:p>
            <a:r>
              <a:rPr lang="en-US" sz="6000"/>
              <a:t>Airline Passenger Satisfaction</a:t>
            </a:r>
            <a:endParaRPr lang="en-US" sz="6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B054-8078-4AAC-A3EA-2EDBF44B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47500" lnSpcReduction="20000"/>
          </a:bodyPr>
          <a:lstStyle/>
          <a:p>
            <a:r>
              <a:rPr lang="en-US" dirty="0"/>
              <a:t>Presenter: Ishan Kuchroo</a:t>
            </a:r>
          </a:p>
          <a:p>
            <a:r>
              <a:rPr lang="en-US" dirty="0"/>
              <a:t>Date: 4</a:t>
            </a:r>
            <a:r>
              <a:rPr lang="en-US" baseline="30000" dirty="0"/>
              <a:t>th</a:t>
            </a:r>
            <a:r>
              <a:rPr lang="en-US" dirty="0"/>
              <a:t> May 2022</a:t>
            </a:r>
          </a:p>
        </p:txBody>
      </p:sp>
    </p:spTree>
    <p:extLst>
      <p:ext uri="{BB962C8B-B14F-4D97-AF65-F5344CB8AC3E}">
        <p14:creationId xmlns:p14="http://schemas.microsoft.com/office/powerpoint/2010/main" val="83204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742-1506-C6BD-FED3-A32FA2F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Transformation</a:t>
            </a:r>
            <a:br>
              <a:rPr lang="en-US" dirty="0"/>
            </a:br>
            <a:r>
              <a:rPr lang="en-US" dirty="0"/>
              <a:t>- </a:t>
            </a:r>
            <a:r>
              <a:rPr lang="en-US" sz="28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E291-62F5-C441-2663-E2E5F074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584448" cy="3694176"/>
          </a:xfrm>
        </p:spPr>
        <p:txBody>
          <a:bodyPr>
            <a:normAutofit/>
          </a:bodyPr>
          <a:lstStyle/>
          <a:p>
            <a:r>
              <a:rPr lang="en-US" sz="1600" dirty="0"/>
              <a:t>As seen from the results, the data was not normally distributed. </a:t>
            </a:r>
          </a:p>
          <a:p>
            <a:r>
              <a:rPr lang="en-US" sz="1600" dirty="0"/>
              <a:t>We used </a:t>
            </a:r>
            <a:r>
              <a:rPr lang="en-US" sz="1600" dirty="0" err="1"/>
              <a:t>stats.norm.ppf</a:t>
            </a:r>
            <a:r>
              <a:rPr lang="en-US" sz="1600" dirty="0"/>
              <a:t> followed by a log transformation to make the data normally distributed.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931D4B-5EEF-835F-F281-B52419AB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559" y="793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042D47-4FEB-2C4A-FB1A-502139E73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96746"/>
              </p:ext>
            </p:extLst>
          </p:nvPr>
        </p:nvGraphicFramePr>
        <p:xfrm>
          <a:off x="5748559" y="2157042"/>
          <a:ext cx="5934075" cy="446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Bitmap Image" r:id="rId3" imgW="6523810" imgH="7190476" progId="Paint.Picture">
                  <p:embed/>
                </p:oleObj>
              </mc:Choice>
              <mc:Fallback>
                <p:oleObj name="Bitmap Image" r:id="rId3" imgW="6523810" imgH="719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559" y="2157042"/>
                        <a:ext cx="5934075" cy="4466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9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DFA6-EA02-D6FA-6128-C372597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532AA-058A-8473-552B-21E604DF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69" y="5806440"/>
            <a:ext cx="10168128" cy="502920"/>
          </a:xfrm>
        </p:spPr>
        <p:txBody>
          <a:bodyPr/>
          <a:lstStyle/>
          <a:p>
            <a:r>
              <a:rPr lang="en-US" dirty="0"/>
              <a:t>Mostly customers are not satisfied with the airline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BFA778C-890E-05B7-808C-D014EB8FE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84190"/>
              </p:ext>
            </p:extLst>
          </p:nvPr>
        </p:nvGraphicFramePr>
        <p:xfrm>
          <a:off x="1115568" y="2348485"/>
          <a:ext cx="28860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Bitmap Image" r:id="rId3" imgW="2886120" imgH="2781360" progId="Paint.Picture">
                  <p:embed/>
                </p:oleObj>
              </mc:Choice>
              <mc:Fallback>
                <p:oleObj name="Bitmap Image" r:id="rId3" imgW="2886120" imgH="2781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568" y="2348485"/>
                        <a:ext cx="2886075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878ED1E-6B43-4908-57E8-A94C4E1DD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504" y="2121027"/>
            <a:ext cx="6108192" cy="32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Hand placing stars">
            <a:extLst>
              <a:ext uri="{FF2B5EF4-FFF2-40B4-BE49-F238E27FC236}">
                <a16:creationId xmlns:a16="http://schemas.microsoft.com/office/drawing/2014/main" id="{533ED2B4-A4F7-7258-138A-1E59050C1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AA556-5D16-9F90-384C-A57D6EC4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Customer Satisfaction</a:t>
            </a:r>
            <a:br>
              <a:rPr lang="en-US" sz="4800" dirty="0"/>
            </a:br>
            <a:r>
              <a:rPr lang="en-US" sz="4800" dirty="0"/>
              <a:t>Factors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00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8C4A1-4501-1D7A-4DA2-AAC599F1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Feature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15C-09E6-B8EB-825C-3B0B9DAA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Features have been split into following categories:</a:t>
            </a:r>
          </a:p>
          <a:p>
            <a:pPr lvl="1"/>
            <a:r>
              <a:rPr lang="en-US" sz="1800" dirty="0"/>
              <a:t>Customer Demographics </a:t>
            </a:r>
          </a:p>
          <a:p>
            <a:pPr lvl="1"/>
            <a:r>
              <a:rPr lang="en-US" sz="1800" dirty="0"/>
              <a:t>Pre-Boarding Factors </a:t>
            </a:r>
          </a:p>
          <a:p>
            <a:pPr lvl="1"/>
            <a:r>
              <a:rPr lang="en-US" sz="1800" dirty="0"/>
              <a:t>On-board Factors </a:t>
            </a:r>
          </a:p>
          <a:p>
            <a:pPr lvl="1"/>
            <a:r>
              <a:rPr lang="en-US" sz="1800" dirty="0"/>
              <a:t>Post-flight Factors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Customer demographics will be used to understand how pre-boarding, on-board and post-flight factors impact the overall “satisfaction” of a customer.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400" i="1" dirty="0"/>
              <a:t>Assumption: A higher rating of each factor contributes to a “satisfied” customer</a:t>
            </a:r>
          </a:p>
        </p:txBody>
      </p:sp>
    </p:spTree>
    <p:extLst>
      <p:ext uri="{BB962C8B-B14F-4D97-AF65-F5344CB8AC3E}">
        <p14:creationId xmlns:p14="http://schemas.microsoft.com/office/powerpoint/2010/main" val="303014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C4DC-AF23-8894-BEAB-3B5DBA03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3400" dirty="0"/>
              <a:t>Customer Demographics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EACF35-E1EB-ADCD-CBE2-A6B5C27A8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8479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51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3EF1-C0A2-4143-03DE-8DBD0D2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Pre-Boarding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4A31FD-7B13-B1B1-C17C-29B53785C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8417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45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6F96-49E5-C94A-ABF9-7A45D85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Online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44F5-E036-483D-B00F-464BDDB6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727446"/>
            <a:ext cx="10168128" cy="1107250"/>
          </a:xfrm>
        </p:spPr>
        <p:txBody>
          <a:bodyPr/>
          <a:lstStyle/>
          <a:p>
            <a:r>
              <a:rPr lang="en-US" dirty="0"/>
              <a:t>Around 20% customers are not happy with the service</a:t>
            </a:r>
          </a:p>
          <a:p>
            <a:r>
              <a:rPr lang="en-US" dirty="0"/>
              <a:t>Mostly “Average” or “Good” reviews are given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7800ADB-DEF7-CB9E-B3CF-2971053C9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79996"/>
              </p:ext>
            </p:extLst>
          </p:nvPr>
        </p:nvGraphicFramePr>
        <p:xfrm>
          <a:off x="885254" y="2229482"/>
          <a:ext cx="29051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Bitmap Image" r:id="rId3" imgW="2905200" imgH="2771640" progId="Paint.Picture">
                  <p:embed/>
                </p:oleObj>
              </mc:Choice>
              <mc:Fallback>
                <p:oleObj name="Bitmap Image" r:id="rId3" imgW="2905200" imgH="277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254" y="2229482"/>
                        <a:ext cx="290512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71AFDD-AB07-B90F-3D26-1A04F544A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81392"/>
              </p:ext>
            </p:extLst>
          </p:nvPr>
        </p:nvGraphicFramePr>
        <p:xfrm>
          <a:off x="5980175" y="2229482"/>
          <a:ext cx="5504689" cy="322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Bitmap Image" r:id="rId5" imgW="8667720" imgH="3591000" progId="Paint.Picture">
                  <p:embed/>
                </p:oleObj>
              </mc:Choice>
              <mc:Fallback>
                <p:oleObj name="Bitmap Image" r:id="rId5" imgW="8667720" imgH="359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0175" y="2229482"/>
                        <a:ext cx="5504689" cy="3223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32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3707-C453-9593-B5D0-0A41DC0F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B59D-5479-8553-8501-CCA046A8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358384"/>
            <a:ext cx="10168128" cy="8138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Most customers have rated the Gate Location “Good” and overall more than 60% are happy with it.</a:t>
            </a:r>
          </a:p>
          <a:p>
            <a:r>
              <a:rPr lang="en-US" dirty="0"/>
              <a:t>Female customers have given more reviews in every category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D68560-BF77-B0D0-EBE8-ADA6DCF21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469286"/>
              </p:ext>
            </p:extLst>
          </p:nvPr>
        </p:nvGraphicFramePr>
        <p:xfrm>
          <a:off x="8185023" y="2160239"/>
          <a:ext cx="29432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Bitmap Image" r:id="rId3" imgW="2943360" imgH="2676600" progId="Paint.Picture">
                  <p:embed/>
                </p:oleObj>
              </mc:Choice>
              <mc:Fallback>
                <p:oleObj name="Bitmap Image" r:id="rId3" imgW="2943360" imgH="267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5023" y="2160239"/>
                        <a:ext cx="294322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7E3A914-0629-43F5-1927-5E2EA3EA9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8397"/>
              </p:ext>
            </p:extLst>
          </p:nvPr>
        </p:nvGraphicFramePr>
        <p:xfrm>
          <a:off x="890016" y="2279936"/>
          <a:ext cx="5205984" cy="255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Bitmap Image" r:id="rId5" imgW="8686800" imgH="3562200" progId="Paint.Picture">
                  <p:embed/>
                </p:oleObj>
              </mc:Choice>
              <mc:Fallback>
                <p:oleObj name="Bitmap Image" r:id="rId5" imgW="8686800" imgH="3562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016" y="2279936"/>
                        <a:ext cx="5205984" cy="2556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1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512A-15A6-77B9-0578-7B6BF0E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910C-7632-16D4-1A19-09AE76D4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85232"/>
            <a:ext cx="10168128" cy="8869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Very positive factor for the airline. 70% of customers have given a positive feedback for this service.</a:t>
            </a:r>
          </a:p>
          <a:p>
            <a:r>
              <a:rPr lang="en-US" dirty="0"/>
              <a:t>Airlines loyal customers have given more reviews.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A3FF5C-FA51-5F15-D8FA-FC8B79E7E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46728"/>
              </p:ext>
            </p:extLst>
          </p:nvPr>
        </p:nvGraphicFramePr>
        <p:xfrm>
          <a:off x="1419416" y="2154174"/>
          <a:ext cx="271462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Bitmap Image" r:id="rId3" imgW="2714760" imgH="2705040" progId="Paint.Picture">
                  <p:embed/>
                </p:oleObj>
              </mc:Choice>
              <mc:Fallback>
                <p:oleObj name="Bitmap Image" r:id="rId3" imgW="2714760" imgH="2705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416" y="2154174"/>
                        <a:ext cx="2714625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330B7C-6BCC-59DE-BB03-CDCF88EAE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94355"/>
              </p:ext>
            </p:extLst>
          </p:nvPr>
        </p:nvGraphicFramePr>
        <p:xfrm>
          <a:off x="5861304" y="2317687"/>
          <a:ext cx="5844350" cy="281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Bitmap Image" r:id="rId5" imgW="8677440" imgH="3524400" progId="Paint.Picture">
                  <p:embed/>
                </p:oleObj>
              </mc:Choice>
              <mc:Fallback>
                <p:oleObj name="Bitmap Image" r:id="rId5" imgW="8677440" imgH="352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1304" y="2317687"/>
                        <a:ext cx="5844350" cy="2812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55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22F5-62D2-473B-F764-79E08E50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49F8-A109-C3A0-EB09-4AE5F1CC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85232"/>
            <a:ext cx="10168128" cy="886967"/>
          </a:xfrm>
        </p:spPr>
        <p:txBody>
          <a:bodyPr/>
          <a:lstStyle/>
          <a:p>
            <a:r>
              <a:rPr lang="en-US" dirty="0"/>
              <a:t>Customers are largely happy with the check-in service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C29F1E-B1FA-4B4C-A48E-9EDFDBF49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16285"/>
              </p:ext>
            </p:extLst>
          </p:nvPr>
        </p:nvGraphicFramePr>
        <p:xfrm>
          <a:off x="8445246" y="2062162"/>
          <a:ext cx="28384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Bitmap Image" r:id="rId3" imgW="2838600" imgH="2733840" progId="Paint.Picture">
                  <p:embed/>
                </p:oleObj>
              </mc:Choice>
              <mc:Fallback>
                <p:oleObj name="Bitmap Image" r:id="rId3" imgW="2838600" imgH="2733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246" y="2062162"/>
                        <a:ext cx="2838450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6F5AAD-1CF0-6A65-F1AF-515E1D5A7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70"/>
              </p:ext>
            </p:extLst>
          </p:nvPr>
        </p:nvGraphicFramePr>
        <p:xfrm>
          <a:off x="381000" y="2139696"/>
          <a:ext cx="5715000" cy="265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Bitmap Image" r:id="rId5" imgW="8686800" imgH="3619440" progId="Paint.Picture">
                  <p:embed/>
                </p:oleObj>
              </mc:Choice>
              <mc:Fallback>
                <p:oleObj name="Bitmap Image" r:id="rId5" imgW="8686800" imgH="3619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139696"/>
                        <a:ext cx="5715000" cy="2656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9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CA60-0BF1-4C23-8EC5-9EEA7296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644F-4FA2-4DA2-ACBC-DEB5B836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Analyze the customer satisfaction survey data for an airline by applying various visualization techniques, to: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800" dirty="0"/>
              <a:t>Identify factors that are highly correlated to a satisfied (or dissatisfied) passenger</a:t>
            </a:r>
          </a:p>
          <a:p>
            <a:pPr lvl="1"/>
            <a:r>
              <a:rPr lang="en-US" sz="1800" dirty="0"/>
              <a:t>Give the airline an opportunity to improve their services</a:t>
            </a:r>
          </a:p>
        </p:txBody>
      </p:sp>
      <p:pic>
        <p:nvPicPr>
          <p:cNvPr id="7" name="Graphic 6" descr="Pilot">
            <a:extLst>
              <a:ext uri="{FF2B5EF4-FFF2-40B4-BE49-F238E27FC236}">
                <a16:creationId xmlns:a16="http://schemas.microsoft.com/office/drawing/2014/main" id="{F922121C-997C-EFBF-9355-84B8054B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6EF-0052-C106-EC1E-C3E7AAD9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B189-449D-EAE6-13C1-AC6D535C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66945"/>
            <a:ext cx="10168128" cy="1042415"/>
          </a:xfrm>
        </p:spPr>
        <p:txBody>
          <a:bodyPr>
            <a:normAutofit/>
          </a:bodyPr>
          <a:lstStyle/>
          <a:p>
            <a:r>
              <a:rPr lang="en-US" sz="1800" dirty="0"/>
              <a:t>Independent of demographics</a:t>
            </a:r>
          </a:p>
          <a:p>
            <a:r>
              <a:rPr lang="en-US" sz="1800" dirty="0"/>
              <a:t>No significant impact visible on overall customer satisfaction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9472A1-D366-5A51-7718-725AC6910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09124"/>
              </p:ext>
            </p:extLst>
          </p:nvPr>
        </p:nvGraphicFramePr>
        <p:xfrm>
          <a:off x="1115568" y="2138490"/>
          <a:ext cx="28289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Bitmap Image" r:id="rId3" imgW="2828880" imgH="2724120" progId="Paint.Picture">
                  <p:embed/>
                </p:oleObj>
              </mc:Choice>
              <mc:Fallback>
                <p:oleObj name="Bitmap Image" r:id="rId3" imgW="2828880" imgH="2724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568" y="2138490"/>
                        <a:ext cx="2828925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42D1089-1CC8-01D3-4B68-C349A3251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72255"/>
              </p:ext>
            </p:extLst>
          </p:nvPr>
        </p:nvGraphicFramePr>
        <p:xfrm>
          <a:off x="5294375" y="2272062"/>
          <a:ext cx="6556249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Bitmap Image" r:id="rId5" imgW="8686800" imgH="3533760" progId="Paint.Picture">
                  <p:embed/>
                </p:oleObj>
              </mc:Choice>
              <mc:Fallback>
                <p:oleObj name="Bitmap Image" r:id="rId5" imgW="8686800" imgH="3533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4375" y="2272062"/>
                        <a:ext cx="6556249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11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18B-8A39-8304-740B-D27E5FA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Departure/Arrival Time Convenient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E370-A5E2-A632-5451-B37A967E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358384"/>
            <a:ext cx="10168128" cy="8138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Largely customers seem happy with the timings of the flight </a:t>
            </a:r>
          </a:p>
          <a:p>
            <a:r>
              <a:rPr lang="en-US" dirty="0"/>
              <a:t>1/5</a:t>
            </a:r>
            <a:r>
              <a:rPr lang="en-US" baseline="30000" dirty="0"/>
              <a:t>th</a:t>
            </a:r>
            <a:r>
              <a:rPr lang="en-US" dirty="0"/>
              <a:t> of customers are not happy with flight timings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B114543-0F2F-2FEE-C474-62255DC9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86171"/>
              </p:ext>
            </p:extLst>
          </p:nvPr>
        </p:nvGraphicFramePr>
        <p:xfrm>
          <a:off x="8535162" y="2247836"/>
          <a:ext cx="280035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Bitmap Image" r:id="rId3" imgW="2800440" imgH="2790720" progId="Paint.Picture">
                  <p:embed/>
                </p:oleObj>
              </mc:Choice>
              <mc:Fallback>
                <p:oleObj name="Bitmap Image" r:id="rId3" imgW="2800440" imgH="27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5162" y="2247836"/>
                        <a:ext cx="2800350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9BFA9A-8E26-01D1-6CBF-9F43EC6DB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10342"/>
              </p:ext>
            </p:extLst>
          </p:nvPr>
        </p:nvGraphicFramePr>
        <p:xfrm>
          <a:off x="472821" y="2247836"/>
          <a:ext cx="5842635" cy="286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Bitmap Image" r:id="rId5" imgW="8667720" imgH="3714840" progId="Paint.Picture">
                  <p:embed/>
                </p:oleObj>
              </mc:Choice>
              <mc:Fallback>
                <p:oleObj name="Bitmap Image" r:id="rId5" imgW="8667720" imgH="3714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821" y="2247836"/>
                        <a:ext cx="5842635" cy="286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71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01D8-AFA6-A606-945A-490FC3E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On-Board Factors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A5492FB-FB06-A6B8-FAB7-771BA0004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22373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15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FFFD-C8A7-0585-8ABE-24CC3C8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Inflight 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650F-9111-8AF6-C5A8-4BD1C93B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57800"/>
            <a:ext cx="10168128" cy="914400"/>
          </a:xfrm>
        </p:spPr>
        <p:txBody>
          <a:bodyPr>
            <a:normAutofit/>
          </a:bodyPr>
          <a:lstStyle/>
          <a:p>
            <a:r>
              <a:rPr lang="en-US" sz="2000" dirty="0"/>
              <a:t>Inflight wi-fi service seems to have received largely “average” reviews.</a:t>
            </a:r>
          </a:p>
          <a:p>
            <a:r>
              <a:rPr lang="en-US" sz="2000" dirty="0"/>
              <a:t>Close to 20% don’t find the wi-fi fast enough.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4CF16B-86B8-0DAF-E2C5-4E5D72EA7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75813"/>
              </p:ext>
            </p:extLst>
          </p:nvPr>
        </p:nvGraphicFramePr>
        <p:xfrm>
          <a:off x="1115568" y="2165541"/>
          <a:ext cx="28003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Bitmap Image" r:id="rId3" imgW="2800440" imgH="2743200" progId="Paint.Picture">
                  <p:embed/>
                </p:oleObj>
              </mc:Choice>
              <mc:Fallback>
                <p:oleObj name="Bitmap Image" r:id="rId3" imgW="2800440" imgH="274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568" y="2165541"/>
                        <a:ext cx="280035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E5E0B6-0CBA-9470-D0B3-A169C989F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30764"/>
              </p:ext>
            </p:extLst>
          </p:nvPr>
        </p:nvGraphicFramePr>
        <p:xfrm>
          <a:off x="5024725" y="2267713"/>
          <a:ext cx="650271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Bitmap Image" r:id="rId5" imgW="8677440" imgH="3552840" progId="Paint.Picture">
                  <p:embed/>
                </p:oleObj>
              </mc:Choice>
              <mc:Fallback>
                <p:oleObj name="Bitmap Image" r:id="rId5" imgW="8677440" imgH="3552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725" y="2267713"/>
                        <a:ext cx="6502717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01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0468-4A45-2235-27E1-0DA3105A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and Drinks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7F74-2E5F-9736-4729-9043CAC3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12080"/>
            <a:ext cx="10168128" cy="9601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Food and drinks facilities offered is very highly rated with over 60% customer liking the service</a:t>
            </a:r>
          </a:p>
          <a:p>
            <a:r>
              <a:rPr lang="en-US" dirty="0"/>
              <a:t>Only 12% of “bad” reviews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5F9FC1-02E6-4D55-E965-24ED29EE0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60985"/>
              </p:ext>
            </p:extLst>
          </p:nvPr>
        </p:nvGraphicFramePr>
        <p:xfrm>
          <a:off x="8445246" y="2247836"/>
          <a:ext cx="283845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Bitmap Image" r:id="rId3" imgW="2838600" imgH="2790720" progId="Paint.Picture">
                  <p:embed/>
                </p:oleObj>
              </mc:Choice>
              <mc:Fallback>
                <p:oleObj name="Bitmap Image" r:id="rId3" imgW="2838600" imgH="27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246" y="2247836"/>
                        <a:ext cx="2838450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0DF266-E613-B5E1-F400-8CB329044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48512"/>
              </p:ext>
            </p:extLst>
          </p:nvPr>
        </p:nvGraphicFramePr>
        <p:xfrm>
          <a:off x="684753" y="2247836"/>
          <a:ext cx="6124003" cy="271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Bitmap Image" r:id="rId5" imgW="8639280" imgH="3552840" progId="Paint.Picture">
                  <p:embed/>
                </p:oleObj>
              </mc:Choice>
              <mc:Fallback>
                <p:oleObj name="Bitmap Image" r:id="rId5" imgW="8639280" imgH="3552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753" y="2247836"/>
                        <a:ext cx="6124003" cy="2715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8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131-DA58-8A20-2355-15F3E9C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 Comfort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282B-D797-73A8-D775-DF1B1022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66944"/>
            <a:ext cx="10168128" cy="9052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Mostly customers are happy with the seat comfort, especially business class passengers.</a:t>
            </a:r>
          </a:p>
          <a:p>
            <a:r>
              <a:rPr lang="en-US" dirty="0"/>
              <a:t>Customers from economy class are leading the “bad” or “average” rating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EFF592-2055-8CFB-2C8E-3B795848E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77575"/>
              </p:ext>
            </p:extLst>
          </p:nvPr>
        </p:nvGraphicFramePr>
        <p:xfrm>
          <a:off x="1115568" y="2144649"/>
          <a:ext cx="272415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Bitmap Image" r:id="rId3" imgW="2724120" imgH="2847960" progId="Paint.Picture">
                  <p:embed/>
                </p:oleObj>
              </mc:Choice>
              <mc:Fallback>
                <p:oleObj name="Bitmap Image" r:id="rId3" imgW="2724120" imgH="284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568" y="2144649"/>
                        <a:ext cx="2724150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BC912-4ACB-4E2C-4A04-3EF785B4A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33428"/>
              </p:ext>
            </p:extLst>
          </p:nvPr>
        </p:nvGraphicFramePr>
        <p:xfrm>
          <a:off x="5896927" y="2144649"/>
          <a:ext cx="5386769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Bitmap Image" r:id="rId5" imgW="8658360" imgH="3571920" progId="Paint.Picture">
                  <p:embed/>
                </p:oleObj>
              </mc:Choice>
              <mc:Fallback>
                <p:oleObj name="Bitmap Image" r:id="rId5" imgW="8658360" imgH="357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6927" y="2144649"/>
                        <a:ext cx="5386769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92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122-922F-7FD2-E896-20830934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Inflight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356C-3E46-1178-FA31-E976C429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649404"/>
            <a:ext cx="10168128" cy="522796"/>
          </a:xfrm>
        </p:spPr>
        <p:txBody>
          <a:bodyPr>
            <a:normAutofit/>
          </a:bodyPr>
          <a:lstStyle/>
          <a:p>
            <a:r>
              <a:rPr lang="en-US" sz="1800" dirty="0"/>
              <a:t>A highly rated service with mostly happy reviews (~70%)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FD454D-B717-9288-E8CF-3B54225A9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50104"/>
              </p:ext>
            </p:extLst>
          </p:nvPr>
        </p:nvGraphicFramePr>
        <p:xfrm>
          <a:off x="8691372" y="2247836"/>
          <a:ext cx="28194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Bitmap Image" r:id="rId3" imgW="2819520" imgH="2733840" progId="Paint.Picture">
                  <p:embed/>
                </p:oleObj>
              </mc:Choice>
              <mc:Fallback>
                <p:oleObj name="Bitmap Image" r:id="rId3" imgW="2819520" imgH="2733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1372" y="2247836"/>
                        <a:ext cx="2819400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D04B8E-1CBD-CF64-792B-94ADF0843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71362"/>
              </p:ext>
            </p:extLst>
          </p:nvPr>
        </p:nvGraphicFramePr>
        <p:xfrm>
          <a:off x="681228" y="2247835"/>
          <a:ext cx="5920740" cy="288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Bitmap Image" r:id="rId5" imgW="8686800" imgH="3591000" progId="Paint.Picture">
                  <p:embed/>
                </p:oleObj>
              </mc:Choice>
              <mc:Fallback>
                <p:oleObj name="Bitmap Image" r:id="rId5" imgW="8686800" imgH="359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228" y="2247835"/>
                        <a:ext cx="5920740" cy="288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35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59DC-98BE-EE29-B345-DF3A2351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On-board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70ED-12D0-7431-81B4-63A44C60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495544"/>
            <a:ext cx="10168128" cy="6766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More than 75% of customers have given a high rating for airlines on-board service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35799A-26AC-D5CB-DF94-8722B3980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46094"/>
              </p:ext>
            </p:extLst>
          </p:nvPr>
        </p:nvGraphicFramePr>
        <p:xfrm>
          <a:off x="865251" y="2038350"/>
          <a:ext cx="27622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Bitmap Image" r:id="rId3" imgW="2762280" imgH="2781360" progId="Paint.Picture">
                  <p:embed/>
                </p:oleObj>
              </mc:Choice>
              <mc:Fallback>
                <p:oleObj name="Bitmap Image" r:id="rId3" imgW="2762280" imgH="2781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251" y="2038350"/>
                        <a:ext cx="276225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97F8BB-CA6F-5900-AEE7-F8DE40ACB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24904"/>
              </p:ext>
            </p:extLst>
          </p:nvPr>
        </p:nvGraphicFramePr>
        <p:xfrm>
          <a:off x="5340095" y="2143252"/>
          <a:ext cx="6297549" cy="293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Bitmap Image" r:id="rId5" imgW="8705880" imgH="3610080" progId="Paint.Picture">
                  <p:embed/>
                </p:oleObj>
              </mc:Choice>
              <mc:Fallback>
                <p:oleObj name="Bitmap Image" r:id="rId5" imgW="8705880" imgH="361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0095" y="2143252"/>
                        <a:ext cx="6297549" cy="2937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90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569E-22A3-9AC1-A980-B63A9C69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Leg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8934-DD60-6D0D-2482-14323134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235510"/>
            <a:ext cx="10168128" cy="936689"/>
          </a:xfrm>
        </p:spPr>
        <p:txBody>
          <a:bodyPr>
            <a:normAutofit/>
          </a:bodyPr>
          <a:lstStyle/>
          <a:p>
            <a:r>
              <a:rPr lang="en-US" sz="1800" dirty="0"/>
              <a:t>Plenty of leg-room on the airline</a:t>
            </a:r>
          </a:p>
          <a:p>
            <a:r>
              <a:rPr lang="en-US" sz="1800" dirty="0"/>
              <a:t>Economy class passengers have also rated the leg-room very highly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1D4F27-A530-C6A5-3811-123DB7FA2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94361"/>
              </p:ext>
            </p:extLst>
          </p:nvPr>
        </p:nvGraphicFramePr>
        <p:xfrm>
          <a:off x="8574596" y="2043112"/>
          <a:ext cx="29432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Bitmap Image" r:id="rId3" imgW="2943360" imgH="2771640" progId="Paint.Picture">
                  <p:embed/>
                </p:oleObj>
              </mc:Choice>
              <mc:Fallback>
                <p:oleObj name="Bitmap Image" r:id="rId3" imgW="2943360" imgH="277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4596" y="2043112"/>
                        <a:ext cx="294322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64B2CE-200B-E673-D252-25AAE889C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63876"/>
              </p:ext>
            </p:extLst>
          </p:nvPr>
        </p:nvGraphicFramePr>
        <p:xfrm>
          <a:off x="724186" y="2148839"/>
          <a:ext cx="57864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Bitmap Image" r:id="rId5" imgW="8677440" imgH="3638520" progId="Paint.Picture">
                  <p:embed/>
                </p:oleObj>
              </mc:Choice>
              <mc:Fallback>
                <p:oleObj name="Bitmap Image" r:id="rId5" imgW="8677440" imgH="3638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186" y="2148839"/>
                        <a:ext cx="5786437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11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04E-F616-00EC-8011-88719229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7B7D-8A67-DAD6-4240-FF4FC4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477256"/>
            <a:ext cx="10168128" cy="6949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Flight cleanliness is very high rated</a:t>
            </a:r>
          </a:p>
          <a:p>
            <a:r>
              <a:rPr lang="en-US" dirty="0"/>
              <a:t>Lot of economy class passengers have rated “bad” or “average”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D91380-7E1F-9EDB-D5C7-0F1C16B36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45909"/>
              </p:ext>
            </p:extLst>
          </p:nvPr>
        </p:nvGraphicFramePr>
        <p:xfrm>
          <a:off x="895922" y="2247836"/>
          <a:ext cx="28289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Bitmap Image" r:id="rId3" imgW="2828880" imgH="2809800" progId="Paint.Picture">
                  <p:embed/>
                </p:oleObj>
              </mc:Choice>
              <mc:Fallback>
                <p:oleObj name="Bitmap Image" r:id="rId3" imgW="2828880" imgH="28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922" y="2247836"/>
                        <a:ext cx="2828925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A9A8F7-4EB2-6DFC-00E6-136A9926E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08410"/>
              </p:ext>
            </p:extLst>
          </p:nvPr>
        </p:nvGraphicFramePr>
        <p:xfrm>
          <a:off x="4995863" y="2147761"/>
          <a:ext cx="6724078" cy="310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Bitmap Image" r:id="rId5" imgW="8705880" imgH="3648240" progId="Paint.Picture">
                  <p:embed/>
                </p:oleObj>
              </mc:Choice>
              <mc:Fallback>
                <p:oleObj name="Bitmap Image" r:id="rId5" imgW="8705880" imgH="3648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5863" y="2147761"/>
                        <a:ext cx="6724078" cy="3103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90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6C2-DFC8-310C-84E2-6288DFBB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6565-1A70-3483-17F4-A58287AA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372423"/>
            <a:ext cx="3858768" cy="36941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25 columns</a:t>
            </a:r>
          </a:p>
          <a:p>
            <a:pPr lvl="1"/>
            <a:r>
              <a:rPr lang="en-US" dirty="0"/>
              <a:t>6 numeric</a:t>
            </a:r>
          </a:p>
          <a:p>
            <a:pPr lvl="1"/>
            <a:r>
              <a:rPr lang="en-US" dirty="0"/>
              <a:t>19 categorical</a:t>
            </a:r>
          </a:p>
          <a:p>
            <a:r>
              <a:rPr lang="en-US" b="1" dirty="0"/>
              <a:t>103904</a:t>
            </a:r>
            <a:r>
              <a:rPr lang="en-US" dirty="0"/>
              <a:t> rows</a:t>
            </a:r>
          </a:p>
          <a:p>
            <a:r>
              <a:rPr lang="en-US" dirty="0"/>
              <a:t>Target – “</a:t>
            </a:r>
            <a:r>
              <a:rPr lang="en-US" b="1" dirty="0"/>
              <a:t>satisfaction</a:t>
            </a:r>
            <a:r>
              <a:rPr lang="en-US" dirty="0"/>
              <a:t>”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925486-2717-3978-7D6D-720FBCF30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433476"/>
              </p:ext>
            </p:extLst>
          </p:nvPr>
        </p:nvGraphicFramePr>
        <p:xfrm>
          <a:off x="4811776" y="2266823"/>
          <a:ext cx="6910832" cy="390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Bitmap Image" r:id="rId3" imgW="17640360" imgH="7486560" progId="Paint.Picture">
                  <p:embed/>
                </p:oleObj>
              </mc:Choice>
              <mc:Fallback>
                <p:oleObj name="Bitmap Image" r:id="rId3" imgW="17640360" imgH="748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1776" y="2266823"/>
                        <a:ext cx="6910832" cy="3905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669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7F94A-CEB1-5A2B-A459-91330CE6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Post-flight Factors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41DE83-4ED6-D7F0-26DF-5FECB344A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917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467-1644-3CF1-511E-33615C79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42F7-F8B3-0B3F-CF83-156D8D35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532120"/>
            <a:ext cx="10168128" cy="6400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Great reviews about baggage handling by the airline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81B125-649B-F464-7E0F-C7BFFCCC5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82343"/>
              </p:ext>
            </p:extLst>
          </p:nvPr>
        </p:nvGraphicFramePr>
        <p:xfrm>
          <a:off x="8426196" y="2225230"/>
          <a:ext cx="28575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Bitmap Image" r:id="rId3" imgW="2857680" imgH="2809800" progId="Paint.Picture">
                  <p:embed/>
                </p:oleObj>
              </mc:Choice>
              <mc:Fallback>
                <p:oleObj name="Bitmap Image" r:id="rId3" imgW="2857680" imgH="28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196" y="2225230"/>
                        <a:ext cx="285750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0D07F6-5ABE-4925-7127-EEA039202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54107"/>
              </p:ext>
            </p:extLst>
          </p:nvPr>
        </p:nvGraphicFramePr>
        <p:xfrm>
          <a:off x="1115568" y="2427033"/>
          <a:ext cx="5956173" cy="260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Bitmap Image" r:id="rId5" imgW="8705880" imgH="3610080" progId="Paint.Picture">
                  <p:embed/>
                </p:oleObj>
              </mc:Choice>
              <mc:Fallback>
                <p:oleObj name="Bitmap Image" r:id="rId5" imgW="8705880" imgH="361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568" y="2427033"/>
                        <a:ext cx="5956173" cy="260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803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7C65-C23D-3A25-7131-09DCAB9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5D19-257E-6C6E-D06E-3D2FC79E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468112"/>
            <a:ext cx="10168128" cy="969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2400" dirty="0"/>
              <a:t>Dependent on Departure Delay</a:t>
            </a:r>
          </a:p>
          <a:p>
            <a:r>
              <a:rPr lang="en-US" sz="2400" dirty="0"/>
              <a:t>Independent of demographics</a:t>
            </a:r>
          </a:p>
          <a:p>
            <a:r>
              <a:rPr lang="en-US" sz="2400" dirty="0"/>
              <a:t>No significant impact visible on overall customer satisfaction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C2737D-2DF9-2EF3-E337-180BFED6E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281"/>
              </p:ext>
            </p:extLst>
          </p:nvPr>
        </p:nvGraphicFramePr>
        <p:xfrm>
          <a:off x="1115568" y="2316988"/>
          <a:ext cx="29718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Bitmap Image" r:id="rId3" imgW="2971800" imgH="2714760" progId="Paint.Picture">
                  <p:embed/>
                </p:oleObj>
              </mc:Choice>
              <mc:Fallback>
                <p:oleObj name="Bitmap Image" r:id="rId3" imgW="2971800" imgH="2714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568" y="2316988"/>
                        <a:ext cx="2971800" cy="271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20C324-0845-B6D5-B9C4-F5B307845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56073"/>
              </p:ext>
            </p:extLst>
          </p:nvPr>
        </p:nvGraphicFramePr>
        <p:xfrm>
          <a:off x="5033010" y="2191703"/>
          <a:ext cx="6707886" cy="305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Bitmap Image" r:id="rId5" imgW="8648640" imgH="3591000" progId="Paint.Picture">
                  <p:embed/>
                </p:oleObj>
              </mc:Choice>
              <mc:Fallback>
                <p:oleObj name="Bitmap Image" r:id="rId5" imgW="8648640" imgH="359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3010" y="2191703"/>
                        <a:ext cx="6707886" cy="305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55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51C9-CC4F-D212-5F61-99E6628C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Departure Delay v/s </a:t>
            </a:r>
            <a:br>
              <a:rPr lang="en-US" sz="4400" dirty="0"/>
            </a:br>
            <a:r>
              <a:rPr lang="en-US" sz="4400" dirty="0"/>
              <a:t>Arrival Delay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1104D-02FB-648A-50AC-39C6C072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05" y="191959"/>
            <a:ext cx="4709902" cy="31438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425A8-E37E-E13F-A85E-40149024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37" y="3522180"/>
            <a:ext cx="4561169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97C7-367B-8541-5C42-DCEA3204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3FD1-2A46-961F-40F5-E69B9C2A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Each factor is important in contributing towards a “satisfied” customers</a:t>
            </a:r>
          </a:p>
          <a:p>
            <a:r>
              <a:rPr lang="en-US" sz="2000" dirty="0"/>
              <a:t>Any category with “Very Bad” reviews needs to be reviewed and improved</a:t>
            </a:r>
          </a:p>
          <a:p>
            <a:r>
              <a:rPr lang="en-US" sz="2000" dirty="0"/>
              <a:t>Positive impact</a:t>
            </a:r>
          </a:p>
          <a:p>
            <a:pPr lvl="1"/>
            <a:r>
              <a:rPr lang="en-US" sz="1800" dirty="0"/>
              <a:t>Online boarding</a:t>
            </a:r>
          </a:p>
          <a:p>
            <a:pPr lvl="1"/>
            <a:r>
              <a:rPr lang="en-US" sz="1800" dirty="0"/>
              <a:t>Food and Drinks</a:t>
            </a:r>
          </a:p>
          <a:p>
            <a:pPr lvl="1"/>
            <a:r>
              <a:rPr lang="en-US" sz="1800" dirty="0"/>
              <a:t>In-flight entertainment</a:t>
            </a:r>
          </a:p>
          <a:p>
            <a:r>
              <a:rPr lang="en-US" sz="2000" dirty="0"/>
              <a:t>Requires improvement</a:t>
            </a:r>
          </a:p>
          <a:p>
            <a:pPr lvl="1"/>
            <a:r>
              <a:rPr lang="en-US" sz="1800" dirty="0"/>
              <a:t>In-flight Wi-fi</a:t>
            </a:r>
          </a:p>
          <a:p>
            <a:pPr lvl="1"/>
            <a:r>
              <a:rPr lang="en-US" sz="1800" dirty="0"/>
              <a:t>Ease of Online Booking</a:t>
            </a:r>
          </a:p>
          <a:p>
            <a:pPr lvl="1"/>
            <a:r>
              <a:rPr lang="en-US" sz="1800" dirty="0"/>
              <a:t>Departure Delay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03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E7F2-2D72-C881-97AB-39314D9E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0CD2A4-F9F6-C05B-1C56-04F3B177E4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54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531B4-45AC-E3C7-053E-D4F058D1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Dash 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02CE8DA-8F66-9B9E-8FEA-6DB6E905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597D3-FE67-42B6-6719-A1F93DEBBE7B}"/>
              </a:ext>
            </a:extLst>
          </p:cNvPr>
          <p:cNvSpPr txBox="1"/>
          <p:nvPr/>
        </p:nvSpPr>
        <p:spPr>
          <a:xfrm>
            <a:off x="3223618" y="3788969"/>
            <a:ext cx="574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niature aeroplane">
            <a:extLst>
              <a:ext uri="{FF2B5EF4-FFF2-40B4-BE49-F238E27FC236}">
                <a16:creationId xmlns:a16="http://schemas.microsoft.com/office/drawing/2014/main" id="{3922FBFF-0A33-4B4D-64EA-BF2E1BFBC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3" b="2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919DF-4C8E-7E5C-92A9-2276709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3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77D29-8B7F-CA58-D267-A852C72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7EDD-9D84-5647-20E0-90BBBF0A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this section, we’ll cover:</a:t>
            </a:r>
          </a:p>
          <a:p>
            <a:pPr lvl="1"/>
            <a:r>
              <a:rPr lang="en-US" dirty="0"/>
              <a:t>Pre-Processing data</a:t>
            </a:r>
          </a:p>
          <a:p>
            <a:pPr lvl="1"/>
            <a:r>
              <a:rPr lang="en-US" dirty="0"/>
              <a:t>Correlation Matrix</a:t>
            </a:r>
          </a:p>
          <a:p>
            <a:pPr lvl="1"/>
            <a:r>
              <a:rPr lang="en-US" dirty="0"/>
              <a:t>Outlier Detection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20573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71BE-8C7D-6097-EFF5-A466514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740C-FA86-ECC8-BC81-E054A3A4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8933688" cy="3694176"/>
          </a:xfrm>
        </p:spPr>
        <p:txBody>
          <a:bodyPr>
            <a:normAutofit/>
          </a:bodyPr>
          <a:lstStyle/>
          <a:p>
            <a:r>
              <a:rPr lang="en-US" sz="1800" dirty="0"/>
              <a:t>Removing ID columns from the data</a:t>
            </a:r>
          </a:p>
          <a:p>
            <a:pPr lvl="1"/>
            <a:r>
              <a:rPr lang="en-US" sz="1400" dirty="0"/>
              <a:t>Columns "id“ and " Unnamed: 0“ from dataframe. This done because their value varies from one sample to another, they are irrelevant to any useful pattern and have no predictive power over the target.</a:t>
            </a:r>
          </a:p>
          <a:p>
            <a:pPr lvl="1"/>
            <a:r>
              <a:rPr lang="en-US" sz="1400" b="1" dirty="0"/>
              <a:t>Remaining numeric columns = 4</a:t>
            </a:r>
          </a:p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dirty="0"/>
              <a:t>Removing NAN values:</a:t>
            </a:r>
          </a:p>
          <a:p>
            <a:pPr lvl="2"/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88AD1B-29E4-B804-06CE-3E22F3449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056" y="40416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B09B5BE-C165-29A6-3D4B-726071619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64850"/>
              </p:ext>
            </p:extLst>
          </p:nvPr>
        </p:nvGraphicFramePr>
        <p:xfrm>
          <a:off x="2766441" y="5033963"/>
          <a:ext cx="3228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Bitmap Image" r:id="rId3" imgW="3228571" imgH="447856" progId="Paint.Picture">
                  <p:embed/>
                </p:oleObj>
              </mc:Choice>
              <mc:Fallback>
                <p:oleObj name="Bitmap Image" r:id="rId3" imgW="3228571" imgH="4478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441" y="5033963"/>
                        <a:ext cx="3228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1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7F8A5-AFD1-2FF4-0AA4-2CF41211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Correlation Matrix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6088735-47E5-2123-E1D9-B779F5B1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71988"/>
            <a:ext cx="6846363" cy="52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34A2C-B886-32D9-5B35-F0CC134E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Outlier Detection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D473-A26F-86D1-8758-8FE0BF7C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744344"/>
            <a:ext cx="4075435" cy="3426714"/>
          </a:xfrm>
        </p:spPr>
        <p:txBody>
          <a:bodyPr anchor="t">
            <a:normAutofit/>
          </a:bodyPr>
          <a:lstStyle/>
          <a:p>
            <a:r>
              <a:rPr lang="en-US" sz="1600" dirty="0"/>
              <a:t>Inter-Quartile Range (IQR) method to detect and remove outliers</a:t>
            </a:r>
          </a:p>
          <a:p>
            <a:r>
              <a:rPr lang="en-US" sz="1600" dirty="0"/>
              <a:t>4 numeric columns</a:t>
            </a:r>
          </a:p>
          <a:p>
            <a:pPr lvl="1"/>
            <a:r>
              <a:rPr lang="en-US" sz="1200" dirty="0"/>
              <a:t>Flight Distance, Departure Delay and Arrival Delay have outliers</a:t>
            </a:r>
          </a:p>
          <a:p>
            <a:pPr lvl="1"/>
            <a:r>
              <a:rPr lang="en-US" sz="1200" dirty="0"/>
              <a:t>Age does not have outliers</a:t>
            </a:r>
            <a:endParaRPr lang="en-US" sz="1600" dirty="0"/>
          </a:p>
          <a:p>
            <a:r>
              <a:rPr lang="en-US" sz="1400" b="1" dirty="0"/>
              <a:t>Removal</a:t>
            </a:r>
            <a:endParaRPr lang="en-US" sz="1600" b="1" dirty="0"/>
          </a:p>
          <a:p>
            <a:pPr lvl="1"/>
            <a:r>
              <a:rPr lang="en-US" sz="1200" dirty="0"/>
              <a:t>If a value is greater than </a:t>
            </a:r>
            <a:r>
              <a:rPr lang="en-US" sz="1200" dirty="0" err="1"/>
              <a:t>up_lim</a:t>
            </a:r>
            <a:r>
              <a:rPr lang="en-US" sz="1200" dirty="0"/>
              <a:t>, we impute the said value with </a:t>
            </a:r>
            <a:r>
              <a:rPr lang="en-US" sz="1200" dirty="0" err="1"/>
              <a:t>up_lim</a:t>
            </a:r>
            <a:r>
              <a:rPr lang="en-US" sz="1200" dirty="0"/>
              <a:t>. If it is less than </a:t>
            </a:r>
            <a:r>
              <a:rPr lang="en-US" sz="1200" dirty="0" err="1"/>
              <a:t>low_lim</a:t>
            </a:r>
            <a:r>
              <a:rPr lang="en-US" sz="1200" dirty="0"/>
              <a:t>, then we impute the value with </a:t>
            </a:r>
            <a:r>
              <a:rPr lang="en-US" sz="1200" dirty="0" err="1"/>
              <a:t>low_lim</a:t>
            </a:r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ADFF92-38DC-9870-D69F-1C28F79A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169072"/>
            <a:ext cx="6922008" cy="462044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DC57BFB-D936-F530-5F00-30250CAD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16" y="44308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052B208-9D4F-FA7D-9EB4-37E4B6B62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979277"/>
              </p:ext>
            </p:extLst>
          </p:nvPr>
        </p:nvGraphicFramePr>
        <p:xfrm>
          <a:off x="917386" y="5809160"/>
          <a:ext cx="1971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Bitmap Image" r:id="rId4" imgW="1971950" imgH="428798" progId="Paint.Picture">
                  <p:embed/>
                </p:oleObj>
              </mc:Choice>
              <mc:Fallback>
                <p:oleObj name="Bitmap Image" r:id="rId4" imgW="1971950" imgH="42879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86" y="5809160"/>
                        <a:ext cx="1971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51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60F3-3207-EA0A-CF5B-75DCA7A0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Principal Component Analysis (PCA)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8DFF-2EE1-FFC1-D668-3313B164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314769"/>
            <a:ext cx="4116705" cy="3560251"/>
          </a:xfrm>
        </p:spPr>
        <p:txBody>
          <a:bodyPr>
            <a:normAutofit/>
          </a:bodyPr>
          <a:lstStyle/>
          <a:p>
            <a:r>
              <a:rPr lang="en-US" sz="1600" dirty="0"/>
              <a:t>Dimensionality reduction technique</a:t>
            </a:r>
          </a:p>
          <a:p>
            <a:r>
              <a:rPr lang="en-US" sz="1600" b="1" dirty="0"/>
              <a:t>Goal</a:t>
            </a:r>
            <a:r>
              <a:rPr lang="en-US" sz="1600" dirty="0"/>
              <a:t>: To find a smaller number of components to explain as much of the variance possible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Deal with multi-collinearity in our dataset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15 components can explain more than 90% of the variance in our data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25A94F-3721-CCCF-6A4F-E00A4A50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79" y="841248"/>
            <a:ext cx="6096000" cy="457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9C7AF5-1E54-178A-CD21-B1645A99A1A7}"/>
              </a:ext>
            </a:extLst>
          </p:cNvPr>
          <p:cNvGrpSpPr/>
          <p:nvPr/>
        </p:nvGrpSpPr>
        <p:grpSpPr>
          <a:xfrm>
            <a:off x="9528408" y="5147856"/>
            <a:ext cx="241560" cy="444240"/>
            <a:chOff x="9528408" y="5147856"/>
            <a:chExt cx="24156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27C33E-6818-4477-82A0-A22EF1BC401B}"/>
                    </a:ext>
                  </a:extLst>
                </p14:cNvPr>
                <p14:cNvContentPartPr/>
                <p14:nvPr/>
              </p14:nvContentPartPr>
              <p14:xfrm>
                <a:off x="9637488" y="5175216"/>
                <a:ext cx="27720" cy="41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27C33E-6818-4477-82A0-A22EF1BC40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28848" y="5166216"/>
                  <a:ext cx="453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524FB0-FB70-5082-1ED9-8CBA4CC26A6E}"/>
                    </a:ext>
                  </a:extLst>
                </p14:cNvPr>
                <p14:cNvContentPartPr/>
                <p14:nvPr/>
              </p14:nvContentPartPr>
              <p14:xfrm>
                <a:off x="9528408" y="5147856"/>
                <a:ext cx="241560" cy="18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524FB0-FB70-5082-1ED9-8CBA4CC26A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9768" y="5139216"/>
                  <a:ext cx="25920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F80751-930B-6511-7A1F-5B59C3BE2561}"/>
                  </a:ext>
                </a:extLst>
              </p14:cNvPr>
              <p14:cNvContentPartPr/>
              <p14:nvPr/>
            </p14:nvContentPartPr>
            <p14:xfrm>
              <a:off x="9546048" y="1565856"/>
              <a:ext cx="212400" cy="22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F80751-930B-6511-7A1F-5B59C3BE25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7408" y="1557216"/>
                <a:ext cx="23004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9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B3801-B44F-E955-9774-34443358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Normality Checks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2C8-89BE-5622-31CB-636418B9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600" dirty="0"/>
              <a:t>Normality refers to a statistical distribution called a normal distribution, or sometimes the Gaussian distribution or bell-shaped curve is a symmetrical continuous distribution defined by the mean and standard deviation of the data. </a:t>
            </a:r>
          </a:p>
          <a:p>
            <a:r>
              <a:rPr lang="en-US" sz="1600" dirty="0"/>
              <a:t>We will be testing for normality on the numeric columns in our data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0652ED6-0F50-A513-5D9C-CC423550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56990"/>
            <a:ext cx="6656832" cy="44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77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4E2"/>
      </a:lt2>
      <a:accent1>
        <a:srgbClr val="7BA9B8"/>
      </a:accent1>
      <a:accent2>
        <a:srgbClr val="76ACA3"/>
      </a:accent2>
      <a:accent3>
        <a:srgbClr val="81AB93"/>
      </a:accent3>
      <a:accent4>
        <a:srgbClr val="76AD76"/>
      </a:accent4>
      <a:accent5>
        <a:srgbClr val="90A87F"/>
      </a:accent5>
      <a:accent6>
        <a:srgbClr val="9DA671"/>
      </a:accent6>
      <a:hlink>
        <a:srgbClr val="AB756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905</Words>
  <Application>Microsoft Office PowerPoint</Application>
  <PresentationFormat>Widescreen</PresentationFormat>
  <Paragraphs>149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Calibri</vt:lpstr>
      <vt:lpstr>Neue Haas Grotesk Text Pro</vt:lpstr>
      <vt:lpstr>AccentBoxVTI</vt:lpstr>
      <vt:lpstr>Bitmap Image</vt:lpstr>
      <vt:lpstr>Airline Passenger Satisfaction</vt:lpstr>
      <vt:lpstr>Introduction</vt:lpstr>
      <vt:lpstr>Data Overview</vt:lpstr>
      <vt:lpstr>Exploratory Data Analysis</vt:lpstr>
      <vt:lpstr>Pre-Processing</vt:lpstr>
      <vt:lpstr>Correlation Matrix</vt:lpstr>
      <vt:lpstr>Outlier Detection</vt:lpstr>
      <vt:lpstr>Principal Component Analysis (PCA)</vt:lpstr>
      <vt:lpstr>Normality Checks</vt:lpstr>
      <vt:lpstr>Normal Transformation - Summary</vt:lpstr>
      <vt:lpstr>Target Variable Analysis</vt:lpstr>
      <vt:lpstr>Customer Satisfaction Factors</vt:lpstr>
      <vt:lpstr>Feature Overview</vt:lpstr>
      <vt:lpstr>Customer Demographics</vt:lpstr>
      <vt:lpstr>Pre-Boarding Factors</vt:lpstr>
      <vt:lpstr>Ease of Online Booking</vt:lpstr>
      <vt:lpstr>Gate Location</vt:lpstr>
      <vt:lpstr>Online Boarding</vt:lpstr>
      <vt:lpstr>Check-in service</vt:lpstr>
      <vt:lpstr>Departure Delay</vt:lpstr>
      <vt:lpstr>Departure/Arrival Time Convenient</vt:lpstr>
      <vt:lpstr>On-Board Factors</vt:lpstr>
      <vt:lpstr>Inflight Wi-fi</vt:lpstr>
      <vt:lpstr>Food and Drinks</vt:lpstr>
      <vt:lpstr>Seat Comfort</vt:lpstr>
      <vt:lpstr>Inflight Entertainment</vt:lpstr>
      <vt:lpstr>On-board Service</vt:lpstr>
      <vt:lpstr>Leg room</vt:lpstr>
      <vt:lpstr>Cleanliness</vt:lpstr>
      <vt:lpstr>Post-flight Factors</vt:lpstr>
      <vt:lpstr>Baggage Handling</vt:lpstr>
      <vt:lpstr>Arrival Delay</vt:lpstr>
      <vt:lpstr>Departure Delay v/s  Arrival Delay</vt:lpstr>
      <vt:lpstr>Recommendation</vt:lpstr>
      <vt:lpstr>Future Work</vt:lpstr>
      <vt:lpstr>Dash App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12027147949</dc:creator>
  <cp:lastModifiedBy>12027147949</cp:lastModifiedBy>
  <cp:revision>57</cp:revision>
  <dcterms:created xsi:type="dcterms:W3CDTF">2022-05-02T01:59:42Z</dcterms:created>
  <dcterms:modified xsi:type="dcterms:W3CDTF">2022-05-04T19:39:58Z</dcterms:modified>
</cp:coreProperties>
</file>