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8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7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 view of an aeroplane">
            <a:extLst>
              <a:ext uri="{FF2B5EF4-FFF2-40B4-BE49-F238E27FC236}">
                <a16:creationId xmlns:a16="http://schemas.microsoft.com/office/drawing/2014/main" id="{A9F600EF-713B-62B2-6A6F-0F150C3C2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9" b="207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116FB-275E-435D-BD08-FBB942DA0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3091928"/>
            <a:ext cx="11787448" cy="2387600"/>
          </a:xfrm>
        </p:spPr>
        <p:txBody>
          <a:bodyPr>
            <a:normAutofit/>
          </a:bodyPr>
          <a:lstStyle/>
          <a:p>
            <a:r>
              <a:rPr lang="en-US" sz="6000"/>
              <a:t>Airline Passenger Satisfaction</a:t>
            </a:r>
            <a:endParaRPr lang="en-US" sz="6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B054-8078-4AAC-A3EA-2EDBF44B6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 fontScale="47500" lnSpcReduction="20000"/>
          </a:bodyPr>
          <a:lstStyle/>
          <a:p>
            <a:r>
              <a:rPr lang="en-US"/>
              <a:t>Presenter: Ishan Kuchroo</a:t>
            </a:r>
          </a:p>
          <a:p>
            <a:r>
              <a:rPr lang="en-US"/>
              <a:t>Date: 3</a:t>
            </a:r>
            <a:r>
              <a:rPr lang="en-US" baseline="30000"/>
              <a:t>rd</a:t>
            </a:r>
            <a:r>
              <a:rPr lang="en-US"/>
              <a:t> May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4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CA60-0BF1-4C23-8EC5-9EEA7296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644F-4FA2-4DA2-ACBC-DEB5B836D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52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4E2"/>
      </a:lt2>
      <a:accent1>
        <a:srgbClr val="7BA9B8"/>
      </a:accent1>
      <a:accent2>
        <a:srgbClr val="76ACA3"/>
      </a:accent2>
      <a:accent3>
        <a:srgbClr val="81AB93"/>
      </a:accent3>
      <a:accent4>
        <a:srgbClr val="76AD76"/>
      </a:accent4>
      <a:accent5>
        <a:srgbClr val="90A87F"/>
      </a:accent5>
      <a:accent6>
        <a:srgbClr val="9DA671"/>
      </a:accent6>
      <a:hlink>
        <a:srgbClr val="AB756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AccentBoxVTI</vt:lpstr>
      <vt:lpstr>Airline Passenger Satisfaction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dc:creator>12027147949</dc:creator>
  <cp:lastModifiedBy>12027147949</cp:lastModifiedBy>
  <cp:revision>1</cp:revision>
  <dcterms:created xsi:type="dcterms:W3CDTF">2022-05-02T01:59:42Z</dcterms:created>
  <dcterms:modified xsi:type="dcterms:W3CDTF">2022-05-02T02:05:43Z</dcterms:modified>
</cp:coreProperties>
</file>