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768" autoAdjust="0"/>
  </p:normalViewPr>
  <p:slideViewPr>
    <p:cSldViewPr snapToGrid="0">
      <p:cViewPr varScale="1">
        <p:scale>
          <a:sx n="91" d="100"/>
          <a:sy n="91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dirty="0"/>
              <a:t>T3 -Linear Boost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339E-379A-4B7C-8688-A6C534CC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Histogram: Vehicle age and Vehicle age by Response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CC542B-4BD1-4F62-9377-F1098554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2362200"/>
            <a:ext cx="4748213" cy="34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9227DF-CB9E-43F8-9BC9-49809C74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7" y="2147888"/>
            <a:ext cx="5085087" cy="36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8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C546-DCDD-4BBE-8583-BC4EC1D2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Histogram: Vehicle damage and Vehicle damage by Response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E9EB1-49AE-48A0-B1BC-83562B34C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03" y="2152650"/>
            <a:ext cx="5271626" cy="3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3DD7BD-F1E0-4FAA-BA9B-28D0453C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382" y="2409825"/>
            <a:ext cx="4706948" cy="33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5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7289-3F8B-4F5E-B516-A8861841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Region code histogram and QQ plot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76C2E-3E2B-4889-8C5F-2FDDEFC5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0" y="2533650"/>
            <a:ext cx="4494217" cy="3052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97364-5682-4DA5-AD4A-9031221F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56" y="2388929"/>
            <a:ext cx="5000625" cy="33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23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E8CC-77BD-4DB1-85FC-FF5A3A7E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436E08-5668-499F-BE16-083B7DB3C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118" y="2314575"/>
            <a:ext cx="5111682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78A5-F4F5-CE4A-BA3F-A3566B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87CC2-C5B8-8A45-8341-893DAA6AE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9" y="1599928"/>
            <a:ext cx="3577265" cy="28595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CC628B-2216-4045-8808-30201C9C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174" y="1599928"/>
            <a:ext cx="4163749" cy="295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AEE06-4EE7-CD47-A17D-0B1E2BC13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923" y="1599928"/>
            <a:ext cx="3816127" cy="30986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680BEE-D933-C348-8D9A-42D7B3D77077}"/>
              </a:ext>
            </a:extLst>
          </p:cNvPr>
          <p:cNvSpPr txBox="1"/>
          <p:nvPr/>
        </p:nvSpPr>
        <p:spPr>
          <a:xfrm>
            <a:off x="163179" y="5074668"/>
            <a:ext cx="10992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1)Correlation between the numerical variables</a:t>
            </a:r>
          </a:p>
          <a:p>
            <a:r>
              <a:rPr lang="en-US" dirty="0"/>
              <a:t>2)Correlation between the whole variables</a:t>
            </a:r>
          </a:p>
          <a:p>
            <a:r>
              <a:rPr lang="en-US" dirty="0"/>
              <a:t>3)Correlation after assigned some variables as factors</a:t>
            </a:r>
          </a:p>
        </p:txBody>
      </p:sp>
    </p:spTree>
    <p:extLst>
      <p:ext uri="{BB962C8B-B14F-4D97-AF65-F5344CB8AC3E}">
        <p14:creationId xmlns:p14="http://schemas.microsoft.com/office/powerpoint/2010/main" val="109719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7FE4B-011E-B445-89FE-691C5260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F54F-DED7-9942-8F17-4D400426A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/>
          </a:p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663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9E449D-7838-4983-A24B-7FDDF3F9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423830">
            <a:off x="701040" y="1133980"/>
            <a:ext cx="5598160" cy="372164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C78519-9AE1-4B0B-A896-0A8D85CED533}"/>
              </a:ext>
            </a:extLst>
          </p:cNvPr>
          <p:cNvSpPr txBox="1">
            <a:spLocks/>
          </p:cNvSpPr>
          <p:nvPr/>
        </p:nvSpPr>
        <p:spPr>
          <a:xfrm>
            <a:off x="7406640" y="1812298"/>
            <a:ext cx="41148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Smart Question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42F1D9D-5317-4F86-ABC2-2D5DA121C3BE}"/>
              </a:ext>
            </a:extLst>
          </p:cNvPr>
          <p:cNvSpPr txBox="1">
            <a:spLocks/>
          </p:cNvSpPr>
          <p:nvPr/>
        </p:nvSpPr>
        <p:spPr>
          <a:xfrm>
            <a:off x="6873240" y="3263055"/>
            <a:ext cx="4998720" cy="171534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dirty="0"/>
              <a:t>Which factors suggest whether a customer would be interested in vehicle insurance?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0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57EF-C68D-446C-8565-AC8DD050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Dataset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D20A-D6A2-4C20-B366-C4C621817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84" y="3185711"/>
            <a:ext cx="8039576" cy="30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4D84-6C23-4935-8D86-1154EDE9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E8D9-1DB7-4770-8278-72AF0F1F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82" y="3268208"/>
            <a:ext cx="2636838" cy="248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5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9172-07D2-49CC-AF2A-F0FBD5A9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the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3491-4B95-4D7F-9B50-A93A56F9A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● Turn the variables of ‘Response’, ‘</a:t>
            </a:r>
            <a:r>
              <a:rPr lang="en-GB" sz="2000" b="0" i="0" u="none" strike="noStrike" baseline="0" dirty="0" err="1">
                <a:solidFill>
                  <a:srgbClr val="616161"/>
                </a:solidFill>
                <a:latin typeface="1"/>
              </a:rPr>
              <a:t>Driving_License</a:t>
            </a: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’ and  ‘</a:t>
            </a:r>
            <a:r>
              <a:rPr lang="en-GB" sz="2000" b="0" i="0" u="none" strike="noStrike" baseline="0" dirty="0" err="1">
                <a:solidFill>
                  <a:srgbClr val="616161"/>
                </a:solidFill>
                <a:latin typeface="1"/>
              </a:rPr>
              <a:t>Previously_Insured</a:t>
            </a: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’ into factor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● Removed outliers from variable ‘</a:t>
            </a:r>
            <a:r>
              <a:rPr lang="en-GB" sz="2000" b="0" i="0" u="none" strike="noStrike" baseline="0" dirty="0" err="1">
                <a:solidFill>
                  <a:srgbClr val="616161"/>
                </a:solidFill>
                <a:latin typeface="1"/>
              </a:rPr>
              <a:t>Annual_Premium</a:t>
            </a: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’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● </a:t>
            </a:r>
            <a:r>
              <a:rPr lang="en-GB" sz="2000" b="0" i="0" u="none" strike="noStrike" baseline="0" dirty="0" err="1">
                <a:solidFill>
                  <a:srgbClr val="616161"/>
                </a:solidFill>
                <a:latin typeface="1"/>
              </a:rPr>
              <a:t>Subsetted</a:t>
            </a:r>
            <a:r>
              <a:rPr lang="en-GB" sz="2000" b="0" i="0" u="none" strike="noStrike" baseline="0" dirty="0">
                <a:solidFill>
                  <a:srgbClr val="616161"/>
                </a:solidFill>
                <a:latin typeface="1"/>
              </a:rPr>
              <a:t> the data used for to obtain the correlation indicator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baseline="0" dirty="0">
                <a:solidFill>
                  <a:srgbClr val="616161"/>
                </a:solidFill>
                <a:latin typeface="1"/>
              </a:rPr>
              <a:t>● Graphs used: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baseline="0" dirty="0">
                <a:solidFill>
                  <a:srgbClr val="616161"/>
                </a:solidFill>
                <a:latin typeface="1"/>
              </a:rPr>
              <a:t>Histogram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baseline="0" dirty="0">
                <a:solidFill>
                  <a:srgbClr val="616161"/>
                </a:solidFill>
                <a:latin typeface="1"/>
              </a:rPr>
              <a:t>QQ-plot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baseline="0" dirty="0">
                <a:solidFill>
                  <a:srgbClr val="616161"/>
                </a:solidFill>
                <a:latin typeface="1"/>
              </a:rPr>
              <a:t>Boxplot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27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9FF4-D465-466E-BB5C-702830E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 histogram and QQ plot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61492-EF72-4C91-AF3D-B4EB205C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46" y="2323168"/>
            <a:ext cx="4861985" cy="358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05A15-8F18-4FC7-AA00-D99D37725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8893"/>
            <a:ext cx="4861985" cy="323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2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9FF4-D465-466E-BB5C-702830E6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Histograms: Gender and Gender by Response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36E53-C222-4A20-8983-B7AA480CF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20" y="2239236"/>
            <a:ext cx="4917377" cy="3610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96C62-86BB-4F7E-AAAD-AEBD05C51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921" y="2239236"/>
            <a:ext cx="4952325" cy="350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95B-8859-4234-BB06-BED3D56A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Histogram: Driving License and Driving License by Response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539B7F-958E-425A-B3A3-FDF520B0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29" y="2167306"/>
            <a:ext cx="5236845" cy="3719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55680-A0C9-4BC6-8281-D22EB25D3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05" y="2445728"/>
            <a:ext cx="5117933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4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5CA9-3255-4ABB-9540-CAB1940B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Histogram: Previously Insured and Previously Insured by Response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91802-FE0E-438B-BD3E-424FD80C4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055" y="2239565"/>
            <a:ext cx="5000625" cy="3542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EB7222-8957-40DB-8CFB-AEC5E3471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39" y="2239565"/>
            <a:ext cx="5000624" cy="35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699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{1CF87A48-EC51-4D11-9DA4-5505D33C9F97}tf11437505_win32</Template>
  <TotalTime>1241</TotalTime>
  <Words>161</Words>
  <Application>Microsoft Macintosh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1</vt:lpstr>
      <vt:lpstr>Calibri</vt:lpstr>
      <vt:lpstr>Georgia Pro Cond Light</vt:lpstr>
      <vt:lpstr>Speak Pro</vt:lpstr>
      <vt:lpstr>RetrospectVTI</vt:lpstr>
      <vt:lpstr>T3 -Linear Boost</vt:lpstr>
      <vt:lpstr>PowerPoint Presentation</vt:lpstr>
      <vt:lpstr>About the Dataset</vt:lpstr>
      <vt:lpstr>Exploratory Data Analysis</vt:lpstr>
      <vt:lpstr>For the EDA</vt:lpstr>
      <vt:lpstr>Age histogram and QQ plot</vt:lpstr>
      <vt:lpstr>Histograms: Gender and Gender by Response</vt:lpstr>
      <vt:lpstr>Histogram: Driving License and Driving License by Response</vt:lpstr>
      <vt:lpstr>Histogram: Previously Insured and Previously Insured by Response</vt:lpstr>
      <vt:lpstr>Histogram: Vehicle age and Vehicle age by Response</vt:lpstr>
      <vt:lpstr>Histogram: Vehicle damage and Vehicle damage by Response</vt:lpstr>
      <vt:lpstr>Region code histogram and QQ plot</vt:lpstr>
      <vt:lpstr>PowerPoint Presentation</vt:lpstr>
      <vt:lpstr>Correlation 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T3 -Linear Boost</dc:title>
  <dc:creator>sara sánchez</dc:creator>
  <cp:lastModifiedBy>Microsoft Office User</cp:lastModifiedBy>
  <cp:revision>6</cp:revision>
  <dcterms:created xsi:type="dcterms:W3CDTF">2021-10-28T16:20:31Z</dcterms:created>
  <dcterms:modified xsi:type="dcterms:W3CDTF">2021-10-29T13:28:08Z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