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39364b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39364b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39364b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39364b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39364bd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39364bd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39364b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39364b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39364b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39364b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39364b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39364b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39364b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39364b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39364b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39364b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39364b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39364b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239364b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239364b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.rust-lang.org/book/ch15-06-reference-cycl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koss-memory-appendi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Memory Management and Garbage Collection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Manchanda • KOSS Task 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762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C have this?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“Zero-overhead”, “You don’t pay for what you don’t use”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cost → Easy to anticipate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execution, no pauses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close to primitive operations of the machine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Approach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Intuition + Preliminaries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9999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Rust → Achieves C’s performance along with memory safety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Intuitive: To avoid the runtime cost,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P</a:t>
            </a:r>
            <a:r>
              <a:rPr lang="en" sz="1600">
                <a:solidFill>
                  <a:schemeClr val="dk1"/>
                </a:solidFill>
              </a:rPr>
              <a:t>robably have to do some work at compile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600">
                <a:solidFill>
                  <a:schemeClr val="dk1"/>
                </a:solidFill>
              </a:rPr>
              <a:t>Gain some extra information then, possibly from programmer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Allocation similar, reclaiming different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Concepts: Ownership and Borrowing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Recall: Stack and Heap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Stack → Faster, size known at compile time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Heap → Dynamic, size not known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s1 = “hello”;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mut s2 = String::from("hello");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String literal → immutable, stack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Dynamic string → Mutable, heap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Rules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Each value has an owner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Can only have one owner at a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When the owner goes out of scope, the value is dropped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{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let s = "hello";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    // Do stuff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Straight-forward, other approaches will collect “hello” during GC step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original = String::from("hello");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other = original;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println!("{}", original);  // Error!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Only one owner, ownership transferred from original to other → “move” instead of “shallow copy” or “alias”.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x = 5;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    let y = x; // x still valid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Stack vs Heap, Copy vs Move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Ownership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Ownership transferred in function calls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takes_ownership(some_string: String) {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    println!("{}", some_string);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} 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let s = String::from("hello");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takes_ownership(s);  // s is no longer valid!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Possible Solution: Return the value.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Will transfer ownership back to a variable in calling scope.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Extremely tedious, have to return every parameter back!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Instead, we use References to pass,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value is said to be “Borrowed”, </a:t>
            </a:r>
            <a:r>
              <a:rPr lang="en" sz="1600">
                <a:solidFill>
                  <a:schemeClr val="dk1"/>
                </a:solidFill>
              </a:rPr>
              <a:t>ownership</a:t>
            </a:r>
            <a:r>
              <a:rPr lang="en" sz="1600">
                <a:solidFill>
                  <a:schemeClr val="dk1"/>
                </a:solidFill>
              </a:rPr>
              <a:t> unchanged.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Borrowing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Instead of passing ownership, we pass a reference to the value.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Syntax: </a:t>
            </a: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borrows(&amp;s);  // s still valid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Function signature changed to accept reference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</a:rPr>
              <a:t>    fn borrows(str: &amp;String) {  }</a:t>
            </a:r>
            <a:endParaRPr sz="16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Ownership transferred to some_string, value dropped after function returned</a:t>
            </a:r>
            <a:endParaRPr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Note: By default, references are immutable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do "&amp;mut s" to pass and receive immutable values.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Only one mutable reference in a scope.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Multiple mutable or mutable + immutable not allowed.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Can have multiple immutable.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Prevents “data races” during compile time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Magic?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 Key Pieces of Intuition: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Compile Time: Easy to identify the owner, easy to check if all references expire before the owner.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Programmer: Your job to explicitly pass ownership to the last referrer.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Whole problem in GC is deciding when to remove an object (runtime), now we just need to pick the right owner (compile time).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Caveat: Possible (but not easy) to create reference cycles that leak memory.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Have to manually and explicitly resolve this using “Weak references”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https://doc.rust-lang.org/book/ch15-06-reference-cycles.html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Document: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https://bit.ly/koss-memory-appendix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(Contains sources and some extra material like the Generational Approach and Python’s Tracing GC Algorithm)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C’s Memory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Issues with this approach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Memory Safety and Garbage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Approaches to 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Mark-Sweep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Reference Counting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Rust’s Approach to GC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3 Types of 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Static-Duration → </a:t>
            </a:r>
            <a:r>
              <a:rPr lang="en" sz="2100">
                <a:solidFill>
                  <a:schemeClr val="dk1"/>
                </a:solidFill>
              </a:rPr>
              <a:t>global/static local variables, </a:t>
            </a:r>
            <a:r>
              <a:rPr lang="en" sz="2100">
                <a:solidFill>
                  <a:schemeClr val="dk1"/>
                </a:solidFill>
              </a:rPr>
              <a:t>Compile time, entire lifetime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Automatic-Duration → </a:t>
            </a:r>
            <a:r>
              <a:rPr lang="en" sz="2100">
                <a:solidFill>
                  <a:schemeClr val="dk1"/>
                </a:solidFill>
              </a:rPr>
              <a:t>Local variables and parameters, Stack, allocated and removed with function calls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Dynamic → </a:t>
            </a:r>
            <a:r>
              <a:rPr lang="en" sz="2100">
                <a:solidFill>
                  <a:schemeClr val="dk1"/>
                </a:solidFill>
              </a:rPr>
              <a:t>Flexible, Heap, managed by user using malloc(), free(), etc.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C’s Memory Layout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700"/>
            <a:ext cx="4533736" cy="33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1325" y="11632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Stack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Automatic-duration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known at compile time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Heap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Dynamic memory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not known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Slower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Explicit/Manual Memory Management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Segmentation Faults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Allocation Failures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Memory Leaks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Logical Errors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Double Free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Dangling Pointer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Wild Pointer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...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Second Class of Errors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due to no bounds-checking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→ Buffer Overflow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i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nt a[1] = {0};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    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a</a:t>
            </a:r>
            <a:r>
              <a:rPr lang="en" sz="2100">
                <a:solidFill>
                  <a:schemeClr val="lt1"/>
                </a:solidFill>
                <a:highlight>
                  <a:schemeClr val="dk1"/>
                </a:highlight>
              </a:rPr>
              <a:t>[1] = 0;</a:t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Memory Safe if it is </a:t>
            </a:r>
            <a:r>
              <a:rPr lang="en" sz="1500">
                <a:solidFill>
                  <a:schemeClr val="dk1"/>
                </a:solidFill>
              </a:rPr>
              <a:t>protected from these errors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Two components: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Automatic Memory Management System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Runtime checks on memory access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AMMS → Further 2 components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Dynamic Allocation</a:t>
            </a:r>
            <a:r>
              <a:rPr lang="en" sz="1500">
                <a:solidFill>
                  <a:schemeClr val="dk1"/>
                </a:solidFill>
              </a:rPr>
              <a:t>: Allocating space for new objects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Garbage Collection*</a:t>
            </a:r>
            <a:r>
              <a:rPr lang="en" sz="1500">
                <a:solidFill>
                  <a:schemeClr val="dk1"/>
                </a:solidFill>
              </a:rPr>
              <a:t>: Reclaim space from dead objects (*Tracing)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Garbage Collection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“Liveness” vs “Reachability”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Correctness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Latency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Throughput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Overhead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 Fundamental Approaches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Sweep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Mark Compact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Copying Collection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Reference Counting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Sweep Collection Algorithm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Mark Phase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Iterate over roots</a:t>
            </a:r>
            <a:endParaRPr sz="1600">
              <a:solidFill>
                <a:schemeClr val="dk1"/>
              </a:solidFill>
            </a:endParaRPr>
          </a:p>
          <a:p>
            <a:pPr indent="-330200" lvl="0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(global/local/stack, registers)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 DFS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Mark encountered objects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Sweep Phase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Iterate over all </a:t>
            </a:r>
            <a:r>
              <a:rPr lang="en" sz="1600">
                <a:solidFill>
                  <a:schemeClr val="dk1"/>
                </a:solidFill>
              </a:rPr>
              <a:t>objects in heap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Reclaim memory from unmarked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“Stop the World” pauses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Concurrent Mark Sweep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Used by Go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Tri-color marking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Differentiate into 3 sets instead of 2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</a:t>
            </a:r>
            <a:r>
              <a:rPr lang="en" sz="1600">
                <a:solidFill>
                  <a:schemeClr val="dk1"/>
                </a:solidFill>
              </a:rPr>
              <a:t>parallel</a:t>
            </a:r>
            <a:r>
              <a:rPr lang="en" sz="1600">
                <a:solidFill>
                  <a:schemeClr val="dk1"/>
                </a:solidFill>
              </a:rPr>
              <a:t> with application process (Avoids STW pauses)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Compact and Copying Collection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Mark-Sweep-Compact (or Mark Compact)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Mark step same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Compacting step: moves marked objects to beginning of heap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Defragments free space, faster future allocations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Copying Collection (or Mark and Copy)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Similar to MSC, but moves from one region to another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Advantage: In parallel with mark step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Disadvantage: More reserved memory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Oracle’s HotSpot JVM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Combination approach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Primary: Mark-Sweep-Compact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Uses MSC when needed (STW)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Concurrent MS along with application processes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Has support for other approaches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Counting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Non-“tracing”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Idea: Maintain number of references to each object, remove when 0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600">
                <a:solidFill>
                  <a:schemeClr val="dk1"/>
                </a:solidFill>
              </a:rPr>
              <a:t>Pros: Simple to implement, low and well-distributed overhead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Cons: Can’t deal with cyclic references, will leak memory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Can’t ensure memory safety due to leaks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</a:t>
            </a:r>
            <a:r>
              <a:rPr lang="en" sz="1600">
                <a:solidFill>
                  <a:schemeClr val="dk1"/>
                </a:solidFill>
              </a:rPr>
              <a:t>Used by CPython along with a </a:t>
            </a:r>
            <a:r>
              <a:rPr lang="en" sz="1600">
                <a:solidFill>
                  <a:schemeClr val="dk1"/>
                </a:solidFill>
              </a:rPr>
              <a:t>tracing garbage collection algorithm.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Reference Counting always active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- Tracing algorithm invoked using a Generational approach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Idea: Instead of waiting for memory to run out, run when number of objects exceeds a certain threshold.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