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33C3-C00B-490E-961B-F27155D76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6BBD2-0C59-79AF-1959-A6B002936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041AB-D7C1-BB8C-1796-F81E0FE7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45D-3EC6-4D2A-845B-E34CA77C2CD7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5FE99-29E5-215A-F546-62BBF13E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7FB8-67EE-21F1-9CF9-2ED32501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97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3B2E-3F00-484A-9B2A-417D7CF1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770D0-9CAA-DBF0-AAC8-4C2EA91E8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34CB-B048-50EB-0B3E-0A38A043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45D-3EC6-4D2A-845B-E34CA77C2CD7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A9418-9136-AEEA-B103-5C989796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73F3C-349D-EC99-D10A-6C9B5F6A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4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08E02-67D8-A1D4-8341-AB48DB0F6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A0815-5BDD-549F-3EBF-C15BB99C8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0554C-034F-4AE3-A8FC-96368518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45D-3EC6-4D2A-845B-E34CA77C2CD7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8698-3EF7-66A3-4FED-43AAD9C4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922B7-D65E-B0AD-5FC7-007427FA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68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C1F5-8B7E-3D5D-BF20-B6333FE8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3745B-6FDC-91D0-374F-B9FF90300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3B7E1-1DBE-39AF-4A1F-1B3404F3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45D-3EC6-4D2A-845B-E34CA77C2CD7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32288-5E4C-9B7A-A145-CE23CE1D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AF50A-CE83-4D26-8C0C-58FD956C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4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0140-7515-A4D3-8283-AD39DFAA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23FA2-7E8B-0F40-7059-C6E5761D2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F1E22-2CC1-E922-153D-370DE1F2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45D-3EC6-4D2A-845B-E34CA77C2CD7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AC7C2-4A3E-38DF-B5A2-4A831C6D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85E29-D202-DE3B-9F9C-F91D8959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36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A8EF-2E5E-FD75-391D-70964D4D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9A30-C26E-C895-4090-38781D741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6F8AC-75F9-BF84-3ED1-630B40715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EFC98-765D-9DB0-66F8-EB2199E6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45D-3EC6-4D2A-845B-E34CA77C2CD7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1C310-9366-040E-A110-5007B2DB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F6FF3-B3FF-36BB-A2A7-BCBFBDEB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8969-C913-E285-4407-9B7A23C5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E0B6D-EDD6-1A24-F3BF-002073D8A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45783-8DF9-DDBE-7ECF-212F320F9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EBC72-27C2-4C22-5C91-E465CD29C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01BCF-F454-3486-5EBB-3313D8462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5A739-0EE6-0CA8-3101-D3EDD23E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45D-3EC6-4D2A-845B-E34CA77C2CD7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9464F-C2B8-85B2-06BA-4A6C986A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A7824-DF9A-0133-AA36-23D60396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72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0BC7-69E6-11F8-45F8-628766B7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3FE01-F63A-C2EB-2B89-2A93CA97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45D-3EC6-4D2A-845B-E34CA77C2CD7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B348D-0132-D6F6-0553-D075865B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9EB33-6BDB-1CDE-2BA5-0A95BFA9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87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CC125-A26A-C1FE-C006-CAAEFF84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45D-3EC6-4D2A-845B-E34CA77C2CD7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FB8FB-9583-BCBD-CD58-1EB1F67B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33E84-0AA8-65E2-6677-00C472D2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3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B71C-AF34-4AE5-0F22-985EC1DF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1F6E-9F06-48B3-4DD5-0A5497894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C85F4-F9F4-940B-E525-5C3B1865A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36B6B-D494-804F-D0FB-5A0AD16E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45D-3EC6-4D2A-845B-E34CA77C2CD7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02A39-F66F-AED5-0E71-022290A5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EFAC0-0DB0-76C7-A754-5BA47A16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39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1B6F-BC7C-CC5C-A5DF-B945D4FE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64071-D8A0-4FDD-3AFE-4CC2564C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48831-1B7B-DEBB-D929-26504848F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D5EB8-ECDA-CE0E-51FC-DD908827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45D-3EC6-4D2A-845B-E34CA77C2CD7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C21D7-38F8-1E99-B63E-6B1BEDF7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95D47-135F-6BA1-AB02-C7B69BF3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32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E2470-F6F6-566A-6B19-B2293586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E7340-F5C5-BF12-E00A-2B61F5586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A9FB9-28DE-157F-E348-67A54EC23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A45D-3EC6-4D2A-845B-E34CA77C2CD7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3906-54BF-C27B-0203-953BC8C9A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D77E-C40E-9724-3EC3-EE70E615D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10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F7D8-BD76-C4A3-9E90-000398F12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09078" y="3199961"/>
            <a:ext cx="17273752" cy="2191789"/>
          </a:xfrm>
        </p:spPr>
        <p:txBody>
          <a:bodyPr>
            <a:normAutofit/>
          </a:bodyPr>
          <a:lstStyle/>
          <a:p>
            <a:r>
              <a:rPr lang="en-IN" sz="9600" dirty="0">
                <a:latin typeface="Algerian" panose="04020705040A02060702" pitchFamily="82" charset="0"/>
              </a:rPr>
              <a:t>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28693-6F35-3D42-1F9E-41B2E6C91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" y="5891049"/>
            <a:ext cx="12339145" cy="1502979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Arial Black" panose="020B0A04020102020204" pitchFamily="34" charset="0"/>
              </a:rPr>
              <a:t> Presented By :- Ishan Saxena                          In Guidance Of </a:t>
            </a:r>
          </a:p>
          <a:p>
            <a:pPr algn="l"/>
            <a:r>
              <a:rPr lang="en-IN" dirty="0">
                <a:latin typeface="Arial Black" panose="020B0A04020102020204" pitchFamily="34" charset="0"/>
              </a:rPr>
              <a:t>                                                                           </a:t>
            </a:r>
            <a:r>
              <a:rPr lang="en-IN" dirty="0" err="1">
                <a:latin typeface="Arial Black" panose="020B0A04020102020204" pitchFamily="34" charset="0"/>
              </a:rPr>
              <a:t>Mr.Divakar</a:t>
            </a:r>
            <a:r>
              <a:rPr lang="en-IN" dirty="0">
                <a:latin typeface="Arial Black" panose="020B0A04020102020204" pitchFamily="34" charset="0"/>
              </a:rPr>
              <a:t> </a:t>
            </a:r>
            <a:r>
              <a:rPr lang="en-IN" dirty="0" err="1">
                <a:latin typeface="Arial Black" panose="020B0A04020102020204" pitchFamily="34" charset="0"/>
              </a:rPr>
              <a:t>kushwaha</a:t>
            </a:r>
            <a:endParaRPr lang="en-IN" dirty="0">
              <a:latin typeface="Arial Black" panose="020B0A04020102020204" pitchFamily="34" charset="0"/>
            </a:endParaRPr>
          </a:p>
          <a:p>
            <a:pPr algn="l"/>
            <a:r>
              <a:rPr lang="en-IN" dirty="0"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B37E7-B7EE-BC78-9847-73CE6013E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83" y="0"/>
            <a:ext cx="11231430" cy="40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6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FC80FC-EAB8-0CA6-EFBB-91F295A7D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2" y="704193"/>
            <a:ext cx="11971283" cy="61538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B5C839-98C2-A89E-B4EB-7CAD4E43C53E}"/>
              </a:ext>
            </a:extLst>
          </p:cNvPr>
          <p:cNvSpPr txBox="1"/>
          <p:nvPr/>
        </p:nvSpPr>
        <p:spPr>
          <a:xfrm>
            <a:off x="2333297" y="0"/>
            <a:ext cx="9196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highlight>
                  <a:srgbClr val="FFC50D"/>
                </a:highlight>
                <a:latin typeface="Algerian" panose="04020705040A02060702" pitchFamily="82" charset="0"/>
              </a:rPr>
              <a:t>How the Dashboard looks</a:t>
            </a:r>
          </a:p>
        </p:txBody>
      </p:sp>
    </p:spTree>
    <p:extLst>
      <p:ext uri="{BB962C8B-B14F-4D97-AF65-F5344CB8AC3E}">
        <p14:creationId xmlns:p14="http://schemas.microsoft.com/office/powerpoint/2010/main" val="201664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092078-34F1-2D63-1B4C-C073A5F9B415}"/>
              </a:ext>
            </a:extLst>
          </p:cNvPr>
          <p:cNvSpPr txBox="1"/>
          <p:nvPr/>
        </p:nvSpPr>
        <p:spPr>
          <a:xfrm>
            <a:off x="304800" y="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STEPS IN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329E4-5862-9359-A35D-6929E5A355E1}"/>
              </a:ext>
            </a:extLst>
          </p:cNvPr>
          <p:cNvSpPr txBox="1"/>
          <p:nvPr/>
        </p:nvSpPr>
        <p:spPr>
          <a:xfrm>
            <a:off x="304800" y="830997"/>
            <a:ext cx="62501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Requirement Gathering / Business    Requirements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Data Walkthrough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Data Connection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Data Cleaning / Quality Check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Data </a:t>
            </a:r>
            <a:r>
              <a:rPr lang="en-IN" b="1" dirty="0" err="1"/>
              <a:t>Modeling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DAX Calculations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Dashboard </a:t>
            </a:r>
            <a:r>
              <a:rPr lang="en-IN" b="1" dirty="0" err="1"/>
              <a:t>Layouting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Charts Development and Formatting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Dashboard / Report Development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54420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33187F-2281-42CE-14B2-9A6927C663F3}"/>
              </a:ext>
            </a:extLst>
          </p:cNvPr>
          <p:cNvSpPr txBox="1"/>
          <p:nvPr/>
        </p:nvSpPr>
        <p:spPr>
          <a:xfrm>
            <a:off x="283776" y="443567"/>
            <a:ext cx="9795641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BUSINESS REQUIREMENT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To conduct a comprehensive analysis of </a:t>
            </a:r>
            <a:r>
              <a:rPr lang="en-US" sz="2800" b="1" dirty="0" err="1"/>
              <a:t>Blinkit's</a:t>
            </a:r>
            <a:r>
              <a:rPr lang="en-US" sz="2800" b="1" dirty="0"/>
              <a:t> sales performance, customer satisfaction, and inventory distribution to identify key insights and opportunities for optimization using various KPIs and visualizations in Power BI.</a:t>
            </a:r>
          </a:p>
          <a:p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 Total Sales: The overall revenue generated from all items sold.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 Average Sales: The average revenue per sale.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 Number of Items: The total count of different items sold.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 Average Rating: The average customer rating for items sold.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5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CB0815-EEB2-A9EB-456A-A6EE0374151E}"/>
              </a:ext>
            </a:extLst>
          </p:cNvPr>
          <p:cNvSpPr txBox="1"/>
          <p:nvPr/>
        </p:nvSpPr>
        <p:spPr>
          <a:xfrm>
            <a:off x="336330" y="147145"/>
            <a:ext cx="11708525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BUSINESS REQUIREMENT  </a:t>
            </a:r>
          </a:p>
          <a:p>
            <a:endParaRPr lang="en-US" dirty="0"/>
          </a:p>
          <a:p>
            <a:r>
              <a:rPr lang="en-US" sz="3600" b="1" dirty="0"/>
              <a:t>Chart’s Requirements  </a:t>
            </a:r>
          </a:p>
          <a:p>
            <a:endParaRPr lang="en-US" dirty="0"/>
          </a:p>
          <a:p>
            <a:r>
              <a:rPr lang="en-US" sz="2400" b="1" dirty="0"/>
              <a:t>1. Total Sales by Fat Content:  </a:t>
            </a:r>
          </a:p>
          <a:p>
            <a:r>
              <a:rPr lang="en-US" b="1" dirty="0"/>
              <a:t>   </a:t>
            </a:r>
          </a:p>
          <a:p>
            <a:r>
              <a:rPr lang="en-US" b="1" dirty="0"/>
              <a:t>- Objective: Analyze the impact of fat content on total sales.  </a:t>
            </a:r>
          </a:p>
          <a:p>
            <a:r>
              <a:rPr lang="en-US" b="1" dirty="0"/>
              <a:t>  </a:t>
            </a:r>
          </a:p>
          <a:p>
            <a:r>
              <a:rPr lang="en-US" b="1" dirty="0"/>
              <a:t> - Additional KPI Metrics: Assess how other KPIs (Average Sales, Number of  Items, Average Rating) vary with fat content.  </a:t>
            </a:r>
          </a:p>
          <a:p>
            <a:r>
              <a:rPr lang="en-US" b="1" dirty="0"/>
              <a:t>  </a:t>
            </a:r>
          </a:p>
          <a:p>
            <a:r>
              <a:rPr lang="en-US" b="1" dirty="0"/>
              <a:t> - Chart Type: Donut Chart.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2. Total Sales by Item Type:  </a:t>
            </a:r>
          </a:p>
          <a:p>
            <a:r>
              <a:rPr lang="en-US" b="1" dirty="0"/>
              <a:t>   </a:t>
            </a:r>
          </a:p>
          <a:p>
            <a:r>
              <a:rPr lang="en-US" b="1" dirty="0"/>
              <a:t>- Objective: Identify the performance of different item types in terms of  total sales.  </a:t>
            </a:r>
          </a:p>
          <a:p>
            <a:r>
              <a:rPr lang="en-US" b="1" dirty="0"/>
              <a:t>  </a:t>
            </a:r>
          </a:p>
          <a:p>
            <a:r>
              <a:rPr lang="en-US" b="1" dirty="0"/>
              <a:t> - Additional KPI Metrics: Assess how other KPIs (Average Sales, Number of Items, Average Rating) vary with fat content.  </a:t>
            </a:r>
          </a:p>
          <a:p>
            <a:r>
              <a:rPr lang="en-US" b="1" dirty="0"/>
              <a:t>   </a:t>
            </a:r>
          </a:p>
          <a:p>
            <a:r>
              <a:rPr lang="en-US" b="1" dirty="0"/>
              <a:t>- Chart Type: Bar Chart.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0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76A246-15E2-3487-861A-C6B052142CC8}"/>
              </a:ext>
            </a:extLst>
          </p:cNvPr>
          <p:cNvSpPr txBox="1"/>
          <p:nvPr/>
        </p:nvSpPr>
        <p:spPr>
          <a:xfrm>
            <a:off x="315310" y="84084"/>
            <a:ext cx="1187669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BUSINESS REQUIREMENT Chart’s Requirements</a:t>
            </a:r>
          </a:p>
          <a:p>
            <a:endParaRPr lang="en-IN" dirty="0"/>
          </a:p>
          <a:p>
            <a:r>
              <a:rPr lang="en-US" sz="2800" b="1" dirty="0"/>
              <a:t>3. Fat Content by Outlet for Total Sales : </a:t>
            </a:r>
          </a:p>
          <a:p>
            <a:endParaRPr lang="en-US" dirty="0"/>
          </a:p>
          <a:p>
            <a:r>
              <a:rPr lang="en-US" b="1" dirty="0"/>
              <a:t>-  Objective: Compare total sales across different outlets segmented by fat content. </a:t>
            </a:r>
          </a:p>
          <a:p>
            <a:endParaRPr lang="en-US" b="1" dirty="0"/>
          </a:p>
          <a:p>
            <a:r>
              <a:rPr lang="en-US" b="1" dirty="0"/>
              <a:t>-  Additional KPI Metrics: Assess how other KPIs (Average Sales, Number of Items, Average Rating) vary with fat content. </a:t>
            </a:r>
          </a:p>
          <a:p>
            <a:endParaRPr lang="en-US" b="1" dirty="0"/>
          </a:p>
          <a:p>
            <a:r>
              <a:rPr lang="en-US" b="1" dirty="0"/>
              <a:t>-  Chart Type: Stacked Column Chart. </a:t>
            </a:r>
          </a:p>
          <a:p>
            <a:endParaRPr lang="en-US" dirty="0"/>
          </a:p>
          <a:p>
            <a:r>
              <a:rPr lang="en-US" sz="2800" b="1" dirty="0"/>
              <a:t>4. Total Sales by Outlet Establishment :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- Objective: Evaluate how the age or type of outlet establishment influences total sales. 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- Chart Type: Line Chart.</a:t>
            </a:r>
          </a:p>
          <a:p>
            <a:pPr marL="285750" indent="-285750">
              <a:buFontTx/>
              <a:buChar char="-"/>
            </a:pPr>
            <a:endParaRPr lang="en-US" b="1" dirty="0"/>
          </a:p>
          <a:p>
            <a:r>
              <a:rPr lang="en-US" sz="2800" b="1" dirty="0"/>
              <a:t>5. Sales by Outlet Size: </a:t>
            </a:r>
          </a:p>
          <a:p>
            <a:endParaRPr lang="en-US" dirty="0"/>
          </a:p>
          <a:p>
            <a:r>
              <a:rPr lang="en-US" b="1" dirty="0"/>
              <a:t>- Objective: Analyze the correlation between outlet size and total sales. </a:t>
            </a:r>
          </a:p>
          <a:p>
            <a:endParaRPr lang="en-US" b="1" dirty="0"/>
          </a:p>
          <a:p>
            <a:r>
              <a:rPr lang="en-US" b="1" dirty="0"/>
              <a:t>- Chart Type: Donut/ Pie Chart. </a:t>
            </a:r>
          </a:p>
        </p:txBody>
      </p:sp>
    </p:spTree>
    <p:extLst>
      <p:ext uri="{BB962C8B-B14F-4D97-AF65-F5344CB8AC3E}">
        <p14:creationId xmlns:p14="http://schemas.microsoft.com/office/powerpoint/2010/main" val="82536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75009-CA3C-182E-59DF-832C70DE9C6F}"/>
              </a:ext>
            </a:extLst>
          </p:cNvPr>
          <p:cNvSpPr txBox="1"/>
          <p:nvPr/>
        </p:nvSpPr>
        <p:spPr>
          <a:xfrm>
            <a:off x="304800" y="504496"/>
            <a:ext cx="115824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BUSINESS REQUIREMENT Chart’s Requirements </a:t>
            </a:r>
          </a:p>
          <a:p>
            <a:endParaRPr lang="en-IN" sz="36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sz="3200" b="1" dirty="0"/>
              <a:t>6. Sales by Outlet Location: </a:t>
            </a:r>
          </a:p>
          <a:p>
            <a:endParaRPr lang="en-US" sz="2000" b="1" dirty="0"/>
          </a:p>
          <a:p>
            <a:r>
              <a:rPr lang="en-US" sz="2000" b="1" dirty="0"/>
              <a:t>- Objective: Assess the geographic distribution of sales across different locations. </a:t>
            </a:r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r>
              <a:rPr lang="en-US" sz="2000" b="1" dirty="0"/>
              <a:t>- Chart Type: Funnel Map. </a:t>
            </a:r>
          </a:p>
          <a:p>
            <a:endParaRPr lang="en-US" sz="3600" dirty="0"/>
          </a:p>
          <a:p>
            <a:r>
              <a:rPr lang="en-US" sz="2800" b="1" dirty="0"/>
              <a:t>7. All Metrics by Outlet Type: </a:t>
            </a:r>
          </a:p>
          <a:p>
            <a:endParaRPr lang="en-US" b="1" dirty="0"/>
          </a:p>
          <a:p>
            <a:r>
              <a:rPr lang="en-US" sz="2000" b="1" dirty="0"/>
              <a:t>- Objective: Provide a comprehensive view of all key metrics (Total Sales, Average Sales, Number of Items, Average Rating) broken down by different outlet types. </a:t>
            </a:r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r>
              <a:rPr lang="en-US" sz="2000" b="1" dirty="0"/>
              <a:t>- Chart Type: Matrix Card.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6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461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Arial Black</vt:lpstr>
      <vt:lpstr>Calibri</vt:lpstr>
      <vt:lpstr>Calibri Light</vt:lpstr>
      <vt:lpstr>Wingdings</vt:lpstr>
      <vt:lpstr>Office Theme</vt:lpstr>
      <vt:lpstr>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devashish jadoun</dc:creator>
  <cp:lastModifiedBy>devashish jadoun</cp:lastModifiedBy>
  <cp:revision>3</cp:revision>
  <dcterms:created xsi:type="dcterms:W3CDTF">2024-11-24T08:44:48Z</dcterms:created>
  <dcterms:modified xsi:type="dcterms:W3CDTF">2024-11-25T10:39:24Z</dcterms:modified>
</cp:coreProperties>
</file>