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7cae6d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7cae6d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ishanarola123@gmail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 Narola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As intern in </a:t>
            </a:r>
            <a:r>
              <a:rPr lang="en"/>
              <a:t>software</a:t>
            </a:r>
            <a:r>
              <a:rPr lang="en"/>
              <a:t> development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I’m as an engineer student in </a:t>
            </a:r>
            <a:r>
              <a:rPr lang="en"/>
              <a:t>Information technology 3rd year. I want to build up my skill and apply my education in industries and solve real life problem I applied in exposys data lab </a:t>
            </a:r>
            <a:r>
              <a:rPr lang="en"/>
              <a:t>.Thank you for that to exposys data lab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study in sarvajanik college of engineering and Technology .I am </a:t>
            </a:r>
            <a:r>
              <a:rPr lang="en"/>
              <a:t>interesting </a:t>
            </a:r>
            <a:r>
              <a:rPr lang="en"/>
              <a:t>in also to buiding new app and </a:t>
            </a:r>
            <a:r>
              <a:rPr lang="en"/>
              <a:t>software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BUILD?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Build app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Language 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Translator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ENGLISH LANGUAGE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559375" y="25003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GUJARATI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LANGUAGE TRANSLATOR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to Gujarati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, I am from gujarati Medium student till 12th std. After that , I am now study in engineering college,sometimes their are so </a:t>
            </a:r>
            <a:r>
              <a:rPr lang="en"/>
              <a:t>difficult</a:t>
            </a:r>
            <a:r>
              <a:rPr lang="en"/>
              <a:t> to understand some sentences and words also that time I need that language translator app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(supppose I want to build app from english to gujarati translator)</a:t>
            </a:r>
            <a:endParaRPr/>
          </a:p>
        </p:txBody>
      </p:sp>
      <p:pic>
        <p:nvPicPr>
          <p:cNvPr descr="Portrait-oriented black smaptphone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26" y="1447950"/>
            <a:ext cx="1675825" cy="329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618838" y="2336000"/>
            <a:ext cx="139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Translator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(English to gujarati)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in this app?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English </a:t>
            </a:r>
            <a:r>
              <a:rPr lang="en" sz="1500"/>
              <a:t>language</a:t>
            </a:r>
            <a:r>
              <a:rPr lang="en" sz="1500"/>
              <a:t> (user enter text)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Gujarati language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Translate btn</a:t>
            </a:r>
            <a:r>
              <a:rPr lang="en" sz="1500"/>
              <a:t>(user get desired output)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look like be!!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9112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922" y="152400"/>
            <a:ext cx="237968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010" y="152400"/>
            <a:ext cx="23748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618200"/>
            <a:ext cx="45516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Isha Narola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there are any question from your side then you can also mail me 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you have any </a:t>
            </a:r>
            <a:r>
              <a:rPr lang="en" sz="1400"/>
              <a:t>doubt then also you can contact me!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ishanarola123@gmail.com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875" y="0"/>
            <a:ext cx="4419125" cy="5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