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8" r:id="rId10"/>
    <p:sldId id="265" r:id="rId11"/>
    <p:sldId id="266" r:id="rId1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54" autoAdjust="0"/>
    <p:restoredTop sz="90798" autoAdjust="0"/>
  </p:normalViewPr>
  <p:slideViewPr>
    <p:cSldViewPr>
      <p:cViewPr varScale="1">
        <p:scale>
          <a:sx n="32" d="100"/>
          <a:sy n="32" d="100"/>
        </p:scale>
        <p:origin x="77" y="638"/>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DE39-429A-B0BE-557A7EA14ABF}"/>
            </c:ext>
          </c:extLst>
        </c:ser>
        <c:dLbls>
          <c:dLblPos val="inEnd"/>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860446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C1-400B-A1A6-7C4EA52A3FC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C1-400B-A1A6-7C4EA52A3FC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C1-400B-A1A6-7C4EA52A3FC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4C1-400B-A1A6-7C4EA52A3FC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4C1-400B-A1A6-7C4EA52A3F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26440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244699" y="314188"/>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pic>
        <p:nvPicPr>
          <p:cNvPr id="43" name="Picture 42">
            <a:extLst>
              <a:ext uri="{FF2B5EF4-FFF2-40B4-BE49-F238E27FC236}">
                <a16:creationId xmlns:a16="http://schemas.microsoft.com/office/drawing/2014/main" id="{E4EE75E2-5D74-D86D-95F4-366B0786F60A}"/>
              </a:ext>
            </a:extLst>
          </p:cNvPr>
          <p:cNvPicPr>
            <a:picLocks noChangeAspect="1"/>
          </p:cNvPicPr>
          <p:nvPr/>
        </p:nvPicPr>
        <p:blipFill rotWithShape="1">
          <a:blip r:embed="rId5"/>
          <a:srcRect l="47675" t="31303" r="28575" b="26474"/>
          <a:stretch/>
        </p:blipFill>
        <p:spPr>
          <a:xfrm>
            <a:off x="11487150" y="7004050"/>
            <a:ext cx="2012950" cy="2012950"/>
          </a:xfrm>
          <a:custGeom>
            <a:avLst/>
            <a:gdLst>
              <a:gd name="connsiteX0" fmla="*/ 1447800 w 2895600"/>
              <a:gd name="connsiteY0" fmla="*/ 0 h 2895600"/>
              <a:gd name="connsiteX1" fmla="*/ 2895600 w 2895600"/>
              <a:gd name="connsiteY1" fmla="*/ 1447800 h 2895600"/>
              <a:gd name="connsiteX2" fmla="*/ 1447800 w 2895600"/>
              <a:gd name="connsiteY2" fmla="*/ 2895600 h 2895600"/>
              <a:gd name="connsiteX3" fmla="*/ 0 w 2895600"/>
              <a:gd name="connsiteY3" fmla="*/ 1447800 h 2895600"/>
              <a:gd name="connsiteX4" fmla="*/ 1447800 w 2895600"/>
              <a:gd name="connsiteY4" fmla="*/ 0 h 28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5600" h="2895600">
                <a:moveTo>
                  <a:pt x="1447800" y="0"/>
                </a:moveTo>
                <a:cubicBezTo>
                  <a:pt x="2247398" y="0"/>
                  <a:pt x="2895600" y="648202"/>
                  <a:pt x="2895600" y="1447800"/>
                </a:cubicBezTo>
                <a:cubicBezTo>
                  <a:pt x="2895600" y="2247398"/>
                  <a:pt x="2247398" y="2895600"/>
                  <a:pt x="1447800" y="2895600"/>
                </a:cubicBezTo>
                <a:cubicBezTo>
                  <a:pt x="648202" y="2895600"/>
                  <a:pt x="0" y="2247398"/>
                  <a:pt x="0" y="1447800"/>
                </a:cubicBezTo>
                <a:cubicBezTo>
                  <a:pt x="0" y="648202"/>
                  <a:pt x="648202" y="0"/>
                  <a:pt x="1447800" y="0"/>
                </a:cubicBezTo>
                <a:close/>
              </a:path>
            </a:pathLst>
          </a:custGeom>
        </p:spPr>
      </p:pic>
      <p:sp>
        <p:nvSpPr>
          <p:cNvPr id="45" name="TextBox 44">
            <a:extLst>
              <a:ext uri="{FF2B5EF4-FFF2-40B4-BE49-F238E27FC236}">
                <a16:creationId xmlns:a16="http://schemas.microsoft.com/office/drawing/2014/main" id="{1D28C51A-6B2E-AB14-C6F7-104BA74AA285}"/>
              </a:ext>
            </a:extLst>
          </p:cNvPr>
          <p:cNvSpPr txBox="1"/>
          <p:nvPr/>
        </p:nvSpPr>
        <p:spPr>
          <a:xfrm>
            <a:off x="13988142" y="1928579"/>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Andrew </a:t>
            </a:r>
            <a:r>
              <a:rPr lang="en-IN" sz="2400" b="1" dirty="0" err="1">
                <a:latin typeface="Arial" panose="020B0604020202020204" pitchFamily="34" charset="0"/>
                <a:cs typeface="Arial" panose="020B0604020202020204" pitchFamily="34" charset="0"/>
              </a:rPr>
              <a:t>fleming</a:t>
            </a:r>
            <a:endParaRPr lang="en-IN" sz="2000" b="1"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Chief  Technical Architect</a:t>
            </a:r>
          </a:p>
        </p:txBody>
      </p:sp>
      <p:sp>
        <p:nvSpPr>
          <p:cNvPr id="47" name="TextBox 46">
            <a:extLst>
              <a:ext uri="{FF2B5EF4-FFF2-40B4-BE49-F238E27FC236}">
                <a16:creationId xmlns:a16="http://schemas.microsoft.com/office/drawing/2014/main" id="{EBCC9F75-C176-04DC-90CD-6C3A749F3DAE}"/>
              </a:ext>
            </a:extLst>
          </p:cNvPr>
          <p:cNvSpPr txBox="1"/>
          <p:nvPr/>
        </p:nvSpPr>
        <p:spPr>
          <a:xfrm>
            <a:off x="13988142" y="4879795"/>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Marcus </a:t>
            </a:r>
            <a:r>
              <a:rPr lang="en-IN" sz="2400" b="1" dirty="0" err="1">
                <a:latin typeface="Arial" panose="020B0604020202020204" pitchFamily="34" charset="0"/>
                <a:cs typeface="Arial" panose="020B0604020202020204" pitchFamily="34" charset="0"/>
              </a:rPr>
              <a:t>Rompton</a:t>
            </a:r>
            <a:endParaRPr lang="en-IN" sz="2000" b="1"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Senior Principle</a:t>
            </a:r>
          </a:p>
        </p:txBody>
      </p:sp>
      <p:sp>
        <p:nvSpPr>
          <p:cNvPr id="48" name="TextBox 47">
            <a:extLst>
              <a:ext uri="{FF2B5EF4-FFF2-40B4-BE49-F238E27FC236}">
                <a16:creationId xmlns:a16="http://schemas.microsoft.com/office/drawing/2014/main" id="{71F3CF53-4840-15DB-631E-6FBB18552525}"/>
              </a:ext>
            </a:extLst>
          </p:cNvPr>
          <p:cNvSpPr txBox="1"/>
          <p:nvPr/>
        </p:nvSpPr>
        <p:spPr>
          <a:xfrm>
            <a:off x="13988142" y="7831011"/>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I </a:t>
            </a:r>
            <a:r>
              <a:rPr lang="en-IN" sz="2400" b="1" dirty="0" err="1">
                <a:latin typeface="Arial" panose="020B0604020202020204" pitchFamily="34" charset="0"/>
                <a:cs typeface="Arial" panose="020B0604020202020204" pitchFamily="34" charset="0"/>
              </a:rPr>
              <a:t>Burchunde</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Data Analyst</a:t>
            </a:r>
            <a:endParaRPr lang="en-IN" sz="2000" b="1" dirty="0">
              <a:latin typeface="Arial" panose="020B0604020202020204" pitchFamily="34" charset="0"/>
              <a:cs typeface="Arial" panose="020B0604020202020204" pitchFamily="34" charset="0"/>
            </a:endParaRPr>
          </a:p>
        </p:txBody>
      </p:sp>
      <p:grpSp>
        <p:nvGrpSpPr>
          <p:cNvPr id="181" name="Google Shape;181;p5"/>
          <p:cNvGrpSpPr/>
          <p:nvPr/>
        </p:nvGrpSpPr>
        <p:grpSpPr>
          <a:xfrm>
            <a:off x="11443638" y="6955470"/>
            <a:ext cx="2467497" cy="2303032"/>
            <a:chOff x="11443638" y="6955470"/>
            <a:chExt cx="2467497" cy="2303032"/>
          </a:xfrm>
        </p:grpSpPr>
        <p:sp>
          <p:nvSpPr>
            <p:cNvPr id="182" name="Google Shape;182;p5"/>
            <p:cNvSpPr/>
            <p:nvPr/>
          </p:nvSpPr>
          <p:spPr>
            <a:xfrm>
              <a:off x="11825796" y="7173163"/>
              <a:ext cx="2085339" cy="2085339"/>
            </a:xfrm>
            <a:custGeom>
              <a:avLst/>
              <a:gdLst/>
              <a:ahLst/>
              <a:cxnLst/>
              <a:rect l="l" t="t" r="r" b="b"/>
              <a:pathLst>
                <a:path w="2085340" h="2085340" extrusionOk="0">
                  <a:moveTo>
                    <a:pt x="1042567" y="0"/>
                  </a:moveTo>
                  <a:lnTo>
                    <a:pt x="994834" y="1072"/>
                  </a:lnTo>
                  <a:lnTo>
                    <a:pt x="947654" y="4259"/>
                  </a:lnTo>
                  <a:lnTo>
                    <a:pt x="901071" y="9515"/>
                  </a:lnTo>
                  <a:lnTo>
                    <a:pt x="855132" y="16793"/>
                  </a:lnTo>
                  <a:lnTo>
                    <a:pt x="809883" y="26047"/>
                  </a:lnTo>
                  <a:lnTo>
                    <a:pt x="765370" y="37233"/>
                  </a:lnTo>
                  <a:lnTo>
                    <a:pt x="721638" y="50303"/>
                  </a:lnTo>
                  <a:lnTo>
                    <a:pt x="678733" y="65211"/>
                  </a:lnTo>
                  <a:lnTo>
                    <a:pt x="636702" y="81913"/>
                  </a:lnTo>
                  <a:lnTo>
                    <a:pt x="595591" y="100361"/>
                  </a:lnTo>
                  <a:lnTo>
                    <a:pt x="555445" y="120510"/>
                  </a:lnTo>
                  <a:lnTo>
                    <a:pt x="516310" y="142314"/>
                  </a:lnTo>
                  <a:lnTo>
                    <a:pt x="478233" y="165726"/>
                  </a:lnTo>
                  <a:lnTo>
                    <a:pt x="441259" y="190702"/>
                  </a:lnTo>
                  <a:lnTo>
                    <a:pt x="405434" y="217195"/>
                  </a:lnTo>
                  <a:lnTo>
                    <a:pt x="370805" y="245159"/>
                  </a:lnTo>
                  <a:lnTo>
                    <a:pt x="337417" y="274547"/>
                  </a:lnTo>
                  <a:lnTo>
                    <a:pt x="305316" y="305315"/>
                  </a:lnTo>
                  <a:lnTo>
                    <a:pt x="274548" y="337416"/>
                  </a:lnTo>
                  <a:lnTo>
                    <a:pt x="245159" y="370804"/>
                  </a:lnTo>
                  <a:lnTo>
                    <a:pt x="217195" y="405434"/>
                  </a:lnTo>
                  <a:lnTo>
                    <a:pt x="190702" y="441259"/>
                  </a:lnTo>
                  <a:lnTo>
                    <a:pt x="165727" y="478233"/>
                  </a:lnTo>
                  <a:lnTo>
                    <a:pt x="142314" y="516310"/>
                  </a:lnTo>
                  <a:lnTo>
                    <a:pt x="120510" y="555444"/>
                  </a:lnTo>
                  <a:lnTo>
                    <a:pt x="100361" y="595591"/>
                  </a:lnTo>
                  <a:lnTo>
                    <a:pt x="81913" y="636702"/>
                  </a:lnTo>
                  <a:lnTo>
                    <a:pt x="65211" y="678733"/>
                  </a:lnTo>
                  <a:lnTo>
                    <a:pt x="50303" y="721638"/>
                  </a:lnTo>
                  <a:lnTo>
                    <a:pt x="37233" y="765370"/>
                  </a:lnTo>
                  <a:lnTo>
                    <a:pt x="26047" y="809884"/>
                  </a:lnTo>
                  <a:lnTo>
                    <a:pt x="16793" y="855133"/>
                  </a:lnTo>
                  <a:lnTo>
                    <a:pt x="9515" y="901072"/>
                  </a:lnTo>
                  <a:lnTo>
                    <a:pt x="4259" y="947655"/>
                  </a:lnTo>
                  <a:lnTo>
                    <a:pt x="1072" y="994836"/>
                  </a:lnTo>
                  <a:lnTo>
                    <a:pt x="0" y="1042568"/>
                  </a:lnTo>
                  <a:lnTo>
                    <a:pt x="1072" y="1090300"/>
                  </a:lnTo>
                  <a:lnTo>
                    <a:pt x="4259" y="1137481"/>
                  </a:lnTo>
                  <a:lnTo>
                    <a:pt x="9515" y="1184063"/>
                  </a:lnTo>
                  <a:lnTo>
                    <a:pt x="16793" y="1230002"/>
                  </a:lnTo>
                  <a:lnTo>
                    <a:pt x="26047" y="1275252"/>
                  </a:lnTo>
                  <a:lnTo>
                    <a:pt x="37233" y="1319765"/>
                  </a:lnTo>
                  <a:lnTo>
                    <a:pt x="50303" y="1363498"/>
                  </a:lnTo>
                  <a:lnTo>
                    <a:pt x="65211" y="1406402"/>
                  </a:lnTo>
                  <a:lnTo>
                    <a:pt x="81913" y="1448433"/>
                  </a:lnTo>
                  <a:lnTo>
                    <a:pt x="100361" y="1489545"/>
                  </a:lnTo>
                  <a:lnTo>
                    <a:pt x="120510" y="1529691"/>
                  </a:lnTo>
                  <a:lnTo>
                    <a:pt x="142314" y="1568825"/>
                  </a:lnTo>
                  <a:lnTo>
                    <a:pt x="165727" y="1606903"/>
                  </a:lnTo>
                  <a:lnTo>
                    <a:pt x="190702" y="1643877"/>
                  </a:lnTo>
                  <a:lnTo>
                    <a:pt x="217195" y="1679701"/>
                  </a:lnTo>
                  <a:lnTo>
                    <a:pt x="245159" y="1714331"/>
                  </a:lnTo>
                  <a:lnTo>
                    <a:pt x="274548" y="1747719"/>
                  </a:lnTo>
                  <a:lnTo>
                    <a:pt x="305316" y="1779820"/>
                  </a:lnTo>
                  <a:lnTo>
                    <a:pt x="337417" y="1810588"/>
                  </a:lnTo>
                  <a:lnTo>
                    <a:pt x="370805" y="1839977"/>
                  </a:lnTo>
                  <a:lnTo>
                    <a:pt x="405434" y="1867940"/>
                  </a:lnTo>
                  <a:lnTo>
                    <a:pt x="441259" y="1894433"/>
                  </a:lnTo>
                  <a:lnTo>
                    <a:pt x="478233" y="1919409"/>
                  </a:lnTo>
                  <a:lnTo>
                    <a:pt x="516310" y="1942822"/>
                  </a:lnTo>
                  <a:lnTo>
                    <a:pt x="555445" y="1964626"/>
                  </a:lnTo>
                  <a:lnTo>
                    <a:pt x="595591" y="1984775"/>
                  </a:lnTo>
                  <a:lnTo>
                    <a:pt x="636702" y="2003223"/>
                  </a:lnTo>
                  <a:lnTo>
                    <a:pt x="678733" y="2019924"/>
                  </a:lnTo>
                  <a:lnTo>
                    <a:pt x="721638" y="2034833"/>
                  </a:lnTo>
                  <a:lnTo>
                    <a:pt x="765370" y="2047903"/>
                  </a:lnTo>
                  <a:lnTo>
                    <a:pt x="809883" y="2059088"/>
                  </a:lnTo>
                  <a:lnTo>
                    <a:pt x="855132" y="2068343"/>
                  </a:lnTo>
                  <a:lnTo>
                    <a:pt x="901071" y="2075621"/>
                  </a:lnTo>
                  <a:lnTo>
                    <a:pt x="947654" y="2080876"/>
                  </a:lnTo>
                  <a:lnTo>
                    <a:pt x="994834" y="2084063"/>
                  </a:lnTo>
                  <a:lnTo>
                    <a:pt x="1042567" y="2085136"/>
                  </a:lnTo>
                  <a:lnTo>
                    <a:pt x="1090299" y="2084063"/>
                  </a:lnTo>
                  <a:lnTo>
                    <a:pt x="1137480" y="2080876"/>
                  </a:lnTo>
                  <a:lnTo>
                    <a:pt x="1184063" y="2075621"/>
                  </a:lnTo>
                  <a:lnTo>
                    <a:pt x="1230003" y="2068343"/>
                  </a:lnTo>
                  <a:lnTo>
                    <a:pt x="1275252" y="2059088"/>
                  </a:lnTo>
                  <a:lnTo>
                    <a:pt x="1319766" y="2047903"/>
                  </a:lnTo>
                  <a:lnTo>
                    <a:pt x="1363498" y="2034833"/>
                  </a:lnTo>
                  <a:lnTo>
                    <a:pt x="1406403" y="2019924"/>
                  </a:lnTo>
                  <a:lnTo>
                    <a:pt x="1448434" y="2003223"/>
                  </a:lnTo>
                  <a:lnTo>
                    <a:pt x="1489546" y="1984775"/>
                  </a:lnTo>
                  <a:lnTo>
                    <a:pt x="1529692" y="1964626"/>
                  </a:lnTo>
                  <a:lnTo>
                    <a:pt x="1568826" y="1942822"/>
                  </a:lnTo>
                  <a:lnTo>
                    <a:pt x="1606904" y="1919409"/>
                  </a:lnTo>
                  <a:lnTo>
                    <a:pt x="1643878" y="1894433"/>
                  </a:lnTo>
                  <a:lnTo>
                    <a:pt x="1679702" y="1867940"/>
                  </a:lnTo>
                  <a:lnTo>
                    <a:pt x="1714332" y="1839977"/>
                  </a:lnTo>
                  <a:lnTo>
                    <a:pt x="1747720" y="1810588"/>
                  </a:lnTo>
                  <a:lnTo>
                    <a:pt x="1779821" y="1779820"/>
                  </a:lnTo>
                  <a:lnTo>
                    <a:pt x="1810588" y="1747719"/>
                  </a:lnTo>
                  <a:lnTo>
                    <a:pt x="1839977" y="1714331"/>
                  </a:lnTo>
                  <a:lnTo>
                    <a:pt x="1867941" y="1679701"/>
                  </a:lnTo>
                  <a:lnTo>
                    <a:pt x="1894433" y="1643877"/>
                  </a:lnTo>
                  <a:lnTo>
                    <a:pt x="1919409" y="1606903"/>
                  </a:lnTo>
                  <a:lnTo>
                    <a:pt x="1942822" y="1568825"/>
                  </a:lnTo>
                  <a:lnTo>
                    <a:pt x="1964625" y="1529691"/>
                  </a:lnTo>
                  <a:lnTo>
                    <a:pt x="1984774" y="1489545"/>
                  </a:lnTo>
                  <a:lnTo>
                    <a:pt x="2003222" y="1448433"/>
                  </a:lnTo>
                  <a:lnTo>
                    <a:pt x="2019924" y="1406402"/>
                  </a:lnTo>
                  <a:lnTo>
                    <a:pt x="2034832" y="1363498"/>
                  </a:lnTo>
                  <a:lnTo>
                    <a:pt x="2047902" y="1319765"/>
                  </a:lnTo>
                  <a:lnTo>
                    <a:pt x="2059087" y="1275252"/>
                  </a:lnTo>
                  <a:lnTo>
                    <a:pt x="2068342" y="1230002"/>
                  </a:lnTo>
                  <a:lnTo>
                    <a:pt x="2075620" y="1184063"/>
                  </a:lnTo>
                  <a:lnTo>
                    <a:pt x="2080875" y="1137481"/>
                  </a:lnTo>
                  <a:lnTo>
                    <a:pt x="2084062" y="1090300"/>
                  </a:lnTo>
                  <a:lnTo>
                    <a:pt x="2085135" y="1042568"/>
                  </a:lnTo>
                  <a:lnTo>
                    <a:pt x="2084062" y="994836"/>
                  </a:lnTo>
                  <a:lnTo>
                    <a:pt x="2080875" y="947655"/>
                  </a:lnTo>
                  <a:lnTo>
                    <a:pt x="2075620" y="901072"/>
                  </a:lnTo>
                  <a:lnTo>
                    <a:pt x="2068342" y="855133"/>
                  </a:lnTo>
                  <a:lnTo>
                    <a:pt x="2059087" y="809884"/>
                  </a:lnTo>
                  <a:lnTo>
                    <a:pt x="2047902" y="765370"/>
                  </a:lnTo>
                  <a:lnTo>
                    <a:pt x="2034832" y="721638"/>
                  </a:lnTo>
                  <a:lnTo>
                    <a:pt x="2019924" y="678733"/>
                  </a:lnTo>
                  <a:lnTo>
                    <a:pt x="2003222" y="636702"/>
                  </a:lnTo>
                  <a:lnTo>
                    <a:pt x="1984774" y="595591"/>
                  </a:lnTo>
                  <a:lnTo>
                    <a:pt x="1964625" y="555444"/>
                  </a:lnTo>
                  <a:lnTo>
                    <a:pt x="1942822" y="516310"/>
                  </a:lnTo>
                  <a:lnTo>
                    <a:pt x="1919409" y="478233"/>
                  </a:lnTo>
                  <a:lnTo>
                    <a:pt x="1894433" y="441259"/>
                  </a:lnTo>
                  <a:lnTo>
                    <a:pt x="1867941" y="405434"/>
                  </a:lnTo>
                  <a:lnTo>
                    <a:pt x="1839977" y="370804"/>
                  </a:lnTo>
                  <a:lnTo>
                    <a:pt x="1810588" y="337416"/>
                  </a:lnTo>
                  <a:lnTo>
                    <a:pt x="1779821" y="305315"/>
                  </a:lnTo>
                  <a:lnTo>
                    <a:pt x="1747720" y="274547"/>
                  </a:lnTo>
                  <a:lnTo>
                    <a:pt x="1714332" y="245159"/>
                  </a:lnTo>
                  <a:lnTo>
                    <a:pt x="1679702" y="217195"/>
                  </a:lnTo>
                  <a:lnTo>
                    <a:pt x="1643878" y="190702"/>
                  </a:lnTo>
                  <a:lnTo>
                    <a:pt x="1606904" y="165726"/>
                  </a:lnTo>
                  <a:lnTo>
                    <a:pt x="1568826" y="142314"/>
                  </a:lnTo>
                  <a:lnTo>
                    <a:pt x="1529692" y="120510"/>
                  </a:lnTo>
                  <a:lnTo>
                    <a:pt x="1489546" y="100361"/>
                  </a:lnTo>
                  <a:lnTo>
                    <a:pt x="1448434" y="81913"/>
                  </a:lnTo>
                  <a:lnTo>
                    <a:pt x="1406403" y="65211"/>
                  </a:lnTo>
                  <a:lnTo>
                    <a:pt x="1363498" y="50303"/>
                  </a:lnTo>
                  <a:lnTo>
                    <a:pt x="1319766" y="37233"/>
                  </a:lnTo>
                  <a:lnTo>
                    <a:pt x="1275252" y="26047"/>
                  </a:lnTo>
                  <a:lnTo>
                    <a:pt x="1230003" y="16793"/>
                  </a:lnTo>
                  <a:lnTo>
                    <a:pt x="1184063" y="9515"/>
                  </a:lnTo>
                  <a:lnTo>
                    <a:pt x="1137480" y="4259"/>
                  </a:lnTo>
                  <a:lnTo>
                    <a:pt x="1090299" y="1072"/>
                  </a:lnTo>
                  <a:lnTo>
                    <a:pt x="1042567" y="0"/>
                  </a:lnTo>
                  <a:close/>
                </a:path>
              </a:pathLst>
            </a:custGeom>
            <a:solidFill>
              <a:srgbClr val="A1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3" name="Google Shape;183;p5"/>
            <p:cNvPicPr preferRelativeResize="0"/>
            <p:nvPr/>
          </p:nvPicPr>
          <p:blipFill rotWithShape="1">
            <a:blip r:embed="rId6">
              <a:alphaModFix/>
            </a:blip>
            <a:srcRect/>
            <a:stretch/>
          </p:blipFill>
          <p:spPr>
            <a:xfrm>
              <a:off x="11458582" y="7012599"/>
              <a:ext cx="2093194" cy="2044438"/>
            </a:xfrm>
            <a:prstGeom prst="rect">
              <a:avLst/>
            </a:prstGeom>
            <a:noFill/>
            <a:ln>
              <a:noFill/>
            </a:ln>
          </p:spPr>
        </p:pic>
        <p:sp>
          <p:nvSpPr>
            <p:cNvPr id="184" name="Google Shape;184;p5"/>
            <p:cNvSpPr/>
            <p:nvPr/>
          </p:nvSpPr>
          <p:spPr>
            <a:xfrm>
              <a:off x="11458583" y="6972651"/>
              <a:ext cx="2093595" cy="2084705"/>
            </a:xfrm>
            <a:custGeom>
              <a:avLst/>
              <a:gdLst/>
              <a:ahLst/>
              <a:cxnLst/>
              <a:rect l="l" t="t" r="r" b="b"/>
              <a:pathLst>
                <a:path w="2093594" h="2084704" extrusionOk="0">
                  <a:moveTo>
                    <a:pt x="1046599" y="0"/>
                  </a:moveTo>
                  <a:lnTo>
                    <a:pt x="998056" y="909"/>
                  </a:lnTo>
                  <a:lnTo>
                    <a:pt x="949890" y="4050"/>
                  </a:lnTo>
                  <a:lnTo>
                    <a:pt x="902168" y="9384"/>
                  </a:lnTo>
                  <a:lnTo>
                    <a:pt x="854953" y="16876"/>
                  </a:lnTo>
                  <a:lnTo>
                    <a:pt x="808310" y="26486"/>
                  </a:lnTo>
                  <a:lnTo>
                    <a:pt x="762303" y="38180"/>
                  </a:lnTo>
                  <a:lnTo>
                    <a:pt x="716998" y="51919"/>
                  </a:lnTo>
                  <a:lnTo>
                    <a:pt x="672458" y="67667"/>
                  </a:lnTo>
                  <a:lnTo>
                    <a:pt x="628748" y="85387"/>
                  </a:lnTo>
                  <a:lnTo>
                    <a:pt x="585933" y="105041"/>
                  </a:lnTo>
                  <a:lnTo>
                    <a:pt x="544077" y="126592"/>
                  </a:lnTo>
                  <a:lnTo>
                    <a:pt x="503246" y="150004"/>
                  </a:lnTo>
                  <a:lnTo>
                    <a:pt x="463502" y="175240"/>
                  </a:lnTo>
                  <a:lnTo>
                    <a:pt x="424912" y="202262"/>
                  </a:lnTo>
                  <a:lnTo>
                    <a:pt x="387539" y="231034"/>
                  </a:lnTo>
                  <a:lnTo>
                    <a:pt x="351449" y="261518"/>
                  </a:lnTo>
                  <a:lnTo>
                    <a:pt x="316705" y="293678"/>
                  </a:lnTo>
                  <a:lnTo>
                    <a:pt x="283373" y="327476"/>
                  </a:lnTo>
                  <a:lnTo>
                    <a:pt x="251516" y="362875"/>
                  </a:lnTo>
                  <a:lnTo>
                    <a:pt x="221200" y="399839"/>
                  </a:lnTo>
                  <a:lnTo>
                    <a:pt x="192489" y="438330"/>
                  </a:lnTo>
                  <a:lnTo>
                    <a:pt x="165448" y="478311"/>
                  </a:lnTo>
                  <a:lnTo>
                    <a:pt x="140141" y="519746"/>
                  </a:lnTo>
                  <a:lnTo>
                    <a:pt x="116784" y="562311"/>
                  </a:lnTo>
                  <a:lnTo>
                    <a:pt x="95550" y="605657"/>
                  </a:lnTo>
                  <a:lnTo>
                    <a:pt x="76440" y="649710"/>
                  </a:lnTo>
                  <a:lnTo>
                    <a:pt x="59453" y="694396"/>
                  </a:lnTo>
                  <a:lnTo>
                    <a:pt x="44590" y="739640"/>
                  </a:lnTo>
                  <a:lnTo>
                    <a:pt x="31850" y="785368"/>
                  </a:lnTo>
                  <a:lnTo>
                    <a:pt x="21233" y="831505"/>
                  </a:lnTo>
                  <a:lnTo>
                    <a:pt x="12740" y="877977"/>
                  </a:lnTo>
                  <a:lnTo>
                    <a:pt x="6370" y="924710"/>
                  </a:lnTo>
                  <a:lnTo>
                    <a:pt x="2123" y="971629"/>
                  </a:lnTo>
                  <a:lnTo>
                    <a:pt x="0" y="1018659"/>
                  </a:lnTo>
                  <a:lnTo>
                    <a:pt x="0" y="1065727"/>
                  </a:lnTo>
                  <a:lnTo>
                    <a:pt x="2123" y="1112757"/>
                  </a:lnTo>
                  <a:lnTo>
                    <a:pt x="6370" y="1159676"/>
                  </a:lnTo>
                  <a:lnTo>
                    <a:pt x="12740" y="1206409"/>
                  </a:lnTo>
                  <a:lnTo>
                    <a:pt x="21233" y="1252881"/>
                  </a:lnTo>
                  <a:lnTo>
                    <a:pt x="31850" y="1299018"/>
                  </a:lnTo>
                  <a:lnTo>
                    <a:pt x="44590" y="1344746"/>
                  </a:lnTo>
                  <a:lnTo>
                    <a:pt x="59453" y="1389990"/>
                  </a:lnTo>
                  <a:lnTo>
                    <a:pt x="76440" y="1434676"/>
                  </a:lnTo>
                  <a:lnTo>
                    <a:pt x="95550" y="1478730"/>
                  </a:lnTo>
                  <a:lnTo>
                    <a:pt x="116784" y="1522076"/>
                  </a:lnTo>
                  <a:lnTo>
                    <a:pt x="140141" y="1564640"/>
                  </a:lnTo>
                  <a:lnTo>
                    <a:pt x="165448" y="1606075"/>
                  </a:lnTo>
                  <a:lnTo>
                    <a:pt x="192489" y="1646056"/>
                  </a:lnTo>
                  <a:lnTo>
                    <a:pt x="221200" y="1684547"/>
                  </a:lnTo>
                  <a:lnTo>
                    <a:pt x="251516" y="1721511"/>
                  </a:lnTo>
                  <a:lnTo>
                    <a:pt x="283373" y="1756910"/>
                  </a:lnTo>
                  <a:lnTo>
                    <a:pt x="316705" y="1790708"/>
                  </a:lnTo>
                  <a:lnTo>
                    <a:pt x="351449" y="1822867"/>
                  </a:lnTo>
                  <a:lnTo>
                    <a:pt x="387539" y="1853351"/>
                  </a:lnTo>
                  <a:lnTo>
                    <a:pt x="424912" y="1882123"/>
                  </a:lnTo>
                  <a:lnTo>
                    <a:pt x="463502" y="1909145"/>
                  </a:lnTo>
                  <a:lnTo>
                    <a:pt x="503246" y="1934381"/>
                  </a:lnTo>
                  <a:lnTo>
                    <a:pt x="544077" y="1957793"/>
                  </a:lnTo>
                  <a:lnTo>
                    <a:pt x="585933" y="1979345"/>
                  </a:lnTo>
                  <a:lnTo>
                    <a:pt x="628748" y="1998999"/>
                  </a:lnTo>
                  <a:lnTo>
                    <a:pt x="672458" y="2016718"/>
                  </a:lnTo>
                  <a:lnTo>
                    <a:pt x="716998" y="2032466"/>
                  </a:lnTo>
                  <a:lnTo>
                    <a:pt x="762303" y="2046205"/>
                  </a:lnTo>
                  <a:lnTo>
                    <a:pt x="808310" y="2057899"/>
                  </a:lnTo>
                  <a:lnTo>
                    <a:pt x="854953" y="2067510"/>
                  </a:lnTo>
                  <a:lnTo>
                    <a:pt x="902168" y="2075001"/>
                  </a:lnTo>
                  <a:lnTo>
                    <a:pt x="949890" y="2080336"/>
                  </a:lnTo>
                  <a:lnTo>
                    <a:pt x="998056" y="2083476"/>
                  </a:lnTo>
                  <a:lnTo>
                    <a:pt x="1046599" y="2084386"/>
                  </a:lnTo>
                  <a:lnTo>
                    <a:pt x="1095142" y="2083476"/>
                  </a:lnTo>
                  <a:lnTo>
                    <a:pt x="1143307" y="2080336"/>
                  </a:lnTo>
                  <a:lnTo>
                    <a:pt x="1191030" y="2075001"/>
                  </a:lnTo>
                  <a:lnTo>
                    <a:pt x="1238245" y="2067510"/>
                  </a:lnTo>
                  <a:lnTo>
                    <a:pt x="1284888" y="2057899"/>
                  </a:lnTo>
                  <a:lnTo>
                    <a:pt x="1330895" y="2046205"/>
                  </a:lnTo>
                  <a:lnTo>
                    <a:pt x="1376200" y="2032466"/>
                  </a:lnTo>
                  <a:lnTo>
                    <a:pt x="1420740" y="2016718"/>
                  </a:lnTo>
                  <a:lnTo>
                    <a:pt x="1464450" y="1998999"/>
                  </a:lnTo>
                  <a:lnTo>
                    <a:pt x="1507265" y="1979345"/>
                  </a:lnTo>
                  <a:lnTo>
                    <a:pt x="1549121" y="1957793"/>
                  </a:lnTo>
                  <a:lnTo>
                    <a:pt x="1589952" y="1934381"/>
                  </a:lnTo>
                  <a:lnTo>
                    <a:pt x="1629696" y="1909145"/>
                  </a:lnTo>
                  <a:lnTo>
                    <a:pt x="1668286" y="1882123"/>
                  </a:lnTo>
                  <a:lnTo>
                    <a:pt x="1705659" y="1853351"/>
                  </a:lnTo>
                  <a:lnTo>
                    <a:pt x="1741749" y="1822867"/>
                  </a:lnTo>
                  <a:lnTo>
                    <a:pt x="1776493" y="1790708"/>
                  </a:lnTo>
                  <a:lnTo>
                    <a:pt x="1809825" y="1756910"/>
                  </a:lnTo>
                  <a:lnTo>
                    <a:pt x="1841681" y="1721511"/>
                  </a:lnTo>
                  <a:lnTo>
                    <a:pt x="1871997" y="1684547"/>
                  </a:lnTo>
                  <a:lnTo>
                    <a:pt x="1900708" y="1646056"/>
                  </a:lnTo>
                  <a:lnTo>
                    <a:pt x="1927750" y="1606075"/>
                  </a:lnTo>
                  <a:lnTo>
                    <a:pt x="1953057" y="1564640"/>
                  </a:lnTo>
                  <a:lnTo>
                    <a:pt x="1976414" y="1522076"/>
                  </a:lnTo>
                  <a:lnTo>
                    <a:pt x="1997647" y="1478730"/>
                  </a:lnTo>
                  <a:lnTo>
                    <a:pt x="2016757" y="1434676"/>
                  </a:lnTo>
                  <a:lnTo>
                    <a:pt x="2033744" y="1389990"/>
                  </a:lnTo>
                  <a:lnTo>
                    <a:pt x="2048608" y="1344746"/>
                  </a:lnTo>
                  <a:lnTo>
                    <a:pt x="2061348" y="1299018"/>
                  </a:lnTo>
                  <a:lnTo>
                    <a:pt x="2071965" y="1252881"/>
                  </a:lnTo>
                  <a:lnTo>
                    <a:pt x="2080458" y="1206409"/>
                  </a:lnTo>
                  <a:lnTo>
                    <a:pt x="2086828" y="1159676"/>
                  </a:lnTo>
                  <a:lnTo>
                    <a:pt x="2091075" y="1112757"/>
                  </a:lnTo>
                  <a:lnTo>
                    <a:pt x="2093198" y="1065727"/>
                  </a:lnTo>
                  <a:lnTo>
                    <a:pt x="2093198" y="1018659"/>
                  </a:lnTo>
                  <a:lnTo>
                    <a:pt x="2091075" y="971629"/>
                  </a:lnTo>
                  <a:lnTo>
                    <a:pt x="2086828" y="924710"/>
                  </a:lnTo>
                  <a:lnTo>
                    <a:pt x="2080458" y="877977"/>
                  </a:lnTo>
                  <a:lnTo>
                    <a:pt x="2071965" y="831505"/>
                  </a:lnTo>
                  <a:lnTo>
                    <a:pt x="2061348" y="785368"/>
                  </a:lnTo>
                  <a:lnTo>
                    <a:pt x="2048608" y="739640"/>
                  </a:lnTo>
                  <a:lnTo>
                    <a:pt x="2033744" y="694396"/>
                  </a:lnTo>
                  <a:lnTo>
                    <a:pt x="2016757" y="649710"/>
                  </a:lnTo>
                  <a:lnTo>
                    <a:pt x="1997647" y="605657"/>
                  </a:lnTo>
                  <a:lnTo>
                    <a:pt x="1976414" y="562311"/>
                  </a:lnTo>
                  <a:lnTo>
                    <a:pt x="1953057" y="519746"/>
                  </a:lnTo>
                  <a:lnTo>
                    <a:pt x="1927750" y="478311"/>
                  </a:lnTo>
                  <a:lnTo>
                    <a:pt x="1900708" y="438330"/>
                  </a:lnTo>
                  <a:lnTo>
                    <a:pt x="1871997" y="399839"/>
                  </a:lnTo>
                  <a:lnTo>
                    <a:pt x="1841681" y="362875"/>
                  </a:lnTo>
                  <a:lnTo>
                    <a:pt x="1809825" y="327476"/>
                  </a:lnTo>
                  <a:lnTo>
                    <a:pt x="1776493" y="293678"/>
                  </a:lnTo>
                  <a:lnTo>
                    <a:pt x="1741749" y="261519"/>
                  </a:lnTo>
                  <a:lnTo>
                    <a:pt x="1705659" y="231034"/>
                  </a:lnTo>
                  <a:lnTo>
                    <a:pt x="1668286" y="202263"/>
                  </a:lnTo>
                  <a:lnTo>
                    <a:pt x="1629696" y="175240"/>
                  </a:lnTo>
                  <a:lnTo>
                    <a:pt x="1589952" y="150005"/>
                  </a:lnTo>
                  <a:lnTo>
                    <a:pt x="1549121" y="126593"/>
                  </a:lnTo>
                  <a:lnTo>
                    <a:pt x="1507265" y="105041"/>
                  </a:lnTo>
                  <a:lnTo>
                    <a:pt x="1464450" y="85387"/>
                  </a:lnTo>
                  <a:lnTo>
                    <a:pt x="1420740" y="67667"/>
                  </a:lnTo>
                  <a:lnTo>
                    <a:pt x="1376200" y="51919"/>
                  </a:lnTo>
                  <a:lnTo>
                    <a:pt x="1330895" y="38180"/>
                  </a:lnTo>
                  <a:lnTo>
                    <a:pt x="1284888" y="26487"/>
                  </a:lnTo>
                  <a:lnTo>
                    <a:pt x="1238245" y="16876"/>
                  </a:lnTo>
                  <a:lnTo>
                    <a:pt x="1191030" y="9385"/>
                  </a:lnTo>
                  <a:lnTo>
                    <a:pt x="1143307" y="4050"/>
                  </a:lnTo>
                  <a:lnTo>
                    <a:pt x="1095142" y="909"/>
                  </a:lnTo>
                  <a:lnTo>
                    <a:pt x="1046599" y="0"/>
                  </a:lnTo>
                  <a:close/>
                </a:path>
              </a:pathLst>
            </a:custGeom>
            <a:noFill/>
            <a:ln w="9525" cap="flat" cmpd="sng">
              <a:solidFill>
                <a:srgbClr val="00BA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5"/>
            <p:cNvSpPr/>
            <p:nvPr/>
          </p:nvSpPr>
          <p:spPr>
            <a:xfrm>
              <a:off x="11443638" y="6955470"/>
              <a:ext cx="2123440" cy="2120900"/>
            </a:xfrm>
            <a:custGeom>
              <a:avLst/>
              <a:gdLst/>
              <a:ahLst/>
              <a:cxnLst/>
              <a:rect l="l" t="t" r="r" b="b"/>
              <a:pathLst>
                <a:path w="2123440" h="2120900" extrusionOk="0">
                  <a:moveTo>
                    <a:pt x="1298136" y="2095500"/>
                  </a:moveTo>
                  <a:lnTo>
                    <a:pt x="824950" y="2095500"/>
                  </a:lnTo>
                  <a:lnTo>
                    <a:pt x="917693" y="2120900"/>
                  </a:lnTo>
                  <a:lnTo>
                    <a:pt x="1205392" y="2120900"/>
                  </a:lnTo>
                  <a:lnTo>
                    <a:pt x="1298136" y="2095500"/>
                  </a:lnTo>
                  <a:close/>
                </a:path>
                <a:path w="2123440" h="2120900" extrusionOk="0">
                  <a:moveTo>
                    <a:pt x="1298136" y="25400"/>
                  </a:moveTo>
                  <a:lnTo>
                    <a:pt x="824951" y="25400"/>
                  </a:lnTo>
                  <a:lnTo>
                    <a:pt x="735172" y="50800"/>
                  </a:lnTo>
                  <a:lnTo>
                    <a:pt x="691513" y="76200"/>
                  </a:lnTo>
                  <a:lnTo>
                    <a:pt x="606891" y="101600"/>
                  </a:lnTo>
                  <a:lnTo>
                    <a:pt x="566022" y="127000"/>
                  </a:lnTo>
                  <a:lnTo>
                    <a:pt x="526177" y="152400"/>
                  </a:lnTo>
                  <a:lnTo>
                    <a:pt x="487405" y="177800"/>
                  </a:lnTo>
                  <a:lnTo>
                    <a:pt x="449751" y="203200"/>
                  </a:lnTo>
                  <a:lnTo>
                    <a:pt x="413263" y="228600"/>
                  </a:lnTo>
                  <a:lnTo>
                    <a:pt x="377989" y="254000"/>
                  </a:lnTo>
                  <a:lnTo>
                    <a:pt x="343975" y="279400"/>
                  </a:lnTo>
                  <a:lnTo>
                    <a:pt x="311269" y="317500"/>
                  </a:lnTo>
                  <a:lnTo>
                    <a:pt x="279918" y="342900"/>
                  </a:lnTo>
                  <a:lnTo>
                    <a:pt x="249969" y="381000"/>
                  </a:lnTo>
                  <a:lnTo>
                    <a:pt x="221470" y="419100"/>
                  </a:lnTo>
                  <a:lnTo>
                    <a:pt x="194467" y="457200"/>
                  </a:lnTo>
                  <a:lnTo>
                    <a:pt x="169007" y="495300"/>
                  </a:lnTo>
                  <a:lnTo>
                    <a:pt x="145139" y="533400"/>
                  </a:lnTo>
                  <a:lnTo>
                    <a:pt x="122909" y="571500"/>
                  </a:lnTo>
                  <a:lnTo>
                    <a:pt x="102364" y="609600"/>
                  </a:lnTo>
                  <a:lnTo>
                    <a:pt x="83552" y="647700"/>
                  </a:lnTo>
                  <a:lnTo>
                    <a:pt x="66520" y="698500"/>
                  </a:lnTo>
                  <a:lnTo>
                    <a:pt x="51315" y="736600"/>
                  </a:lnTo>
                  <a:lnTo>
                    <a:pt x="37984" y="787400"/>
                  </a:lnTo>
                  <a:lnTo>
                    <a:pt x="26574" y="825500"/>
                  </a:lnTo>
                  <a:lnTo>
                    <a:pt x="17133" y="876300"/>
                  </a:lnTo>
                  <a:lnTo>
                    <a:pt x="9708" y="927100"/>
                  </a:lnTo>
                  <a:lnTo>
                    <a:pt x="4346" y="965200"/>
                  </a:lnTo>
                  <a:lnTo>
                    <a:pt x="1094" y="1016000"/>
                  </a:lnTo>
                  <a:lnTo>
                    <a:pt x="0" y="1066800"/>
                  </a:lnTo>
                  <a:lnTo>
                    <a:pt x="1094" y="1117600"/>
                  </a:lnTo>
                  <a:lnTo>
                    <a:pt x="4346" y="1168400"/>
                  </a:lnTo>
                  <a:lnTo>
                    <a:pt x="9708" y="1206500"/>
                  </a:lnTo>
                  <a:lnTo>
                    <a:pt x="17133" y="1257300"/>
                  </a:lnTo>
                  <a:lnTo>
                    <a:pt x="26574" y="1308100"/>
                  </a:lnTo>
                  <a:lnTo>
                    <a:pt x="37984" y="1346200"/>
                  </a:lnTo>
                  <a:lnTo>
                    <a:pt x="51314" y="1397000"/>
                  </a:lnTo>
                  <a:lnTo>
                    <a:pt x="66520" y="1435100"/>
                  </a:lnTo>
                  <a:lnTo>
                    <a:pt x="83552" y="1473200"/>
                  </a:lnTo>
                  <a:lnTo>
                    <a:pt x="102364" y="1524000"/>
                  </a:lnTo>
                  <a:lnTo>
                    <a:pt x="122908" y="1562100"/>
                  </a:lnTo>
                  <a:lnTo>
                    <a:pt x="145138" y="1600200"/>
                  </a:lnTo>
                  <a:lnTo>
                    <a:pt x="169006" y="1638300"/>
                  </a:lnTo>
                  <a:lnTo>
                    <a:pt x="194465" y="1676400"/>
                  </a:lnTo>
                  <a:lnTo>
                    <a:pt x="221468" y="1714500"/>
                  </a:lnTo>
                  <a:lnTo>
                    <a:pt x="249968" y="1752600"/>
                  </a:lnTo>
                  <a:lnTo>
                    <a:pt x="279917" y="1778000"/>
                  </a:lnTo>
                  <a:lnTo>
                    <a:pt x="311268" y="1816100"/>
                  </a:lnTo>
                  <a:lnTo>
                    <a:pt x="343974" y="1841500"/>
                  </a:lnTo>
                  <a:lnTo>
                    <a:pt x="377987" y="1879600"/>
                  </a:lnTo>
                  <a:lnTo>
                    <a:pt x="413262" y="1905000"/>
                  </a:lnTo>
                  <a:lnTo>
                    <a:pt x="449749" y="1930400"/>
                  </a:lnTo>
                  <a:lnTo>
                    <a:pt x="487403" y="1955800"/>
                  </a:lnTo>
                  <a:lnTo>
                    <a:pt x="526176" y="1981200"/>
                  </a:lnTo>
                  <a:lnTo>
                    <a:pt x="566020" y="2006600"/>
                  </a:lnTo>
                  <a:lnTo>
                    <a:pt x="606889" y="2019300"/>
                  </a:lnTo>
                  <a:lnTo>
                    <a:pt x="648735" y="2044700"/>
                  </a:lnTo>
                  <a:lnTo>
                    <a:pt x="735171" y="2070100"/>
                  </a:lnTo>
                  <a:lnTo>
                    <a:pt x="779666" y="2095500"/>
                  </a:lnTo>
                  <a:lnTo>
                    <a:pt x="1343420" y="2095500"/>
                  </a:lnTo>
                  <a:lnTo>
                    <a:pt x="1365667" y="2082800"/>
                  </a:lnTo>
                  <a:lnTo>
                    <a:pt x="919056" y="2082800"/>
                  </a:lnTo>
                  <a:lnTo>
                    <a:pt x="738594" y="2032000"/>
                  </a:lnTo>
                  <a:lnTo>
                    <a:pt x="653334" y="2006600"/>
                  </a:lnTo>
                  <a:lnTo>
                    <a:pt x="612120" y="1981200"/>
                  </a:lnTo>
                  <a:lnTo>
                    <a:pt x="571916" y="1968500"/>
                  </a:lnTo>
                  <a:lnTo>
                    <a:pt x="532772" y="1943100"/>
                  </a:lnTo>
                  <a:lnTo>
                    <a:pt x="494736" y="1917700"/>
                  </a:lnTo>
                  <a:lnTo>
                    <a:pt x="457859" y="1892300"/>
                  </a:lnTo>
                  <a:lnTo>
                    <a:pt x="422189" y="1866900"/>
                  </a:lnTo>
                  <a:lnTo>
                    <a:pt x="387778" y="1828800"/>
                  </a:lnTo>
                  <a:lnTo>
                    <a:pt x="354673" y="1803400"/>
                  </a:lnTo>
                  <a:lnTo>
                    <a:pt x="322925" y="1778000"/>
                  </a:lnTo>
                  <a:lnTo>
                    <a:pt x="292582" y="1739900"/>
                  </a:lnTo>
                  <a:lnTo>
                    <a:pt x="263695" y="1701800"/>
                  </a:lnTo>
                  <a:lnTo>
                    <a:pt x="236313" y="1663700"/>
                  </a:lnTo>
                  <a:lnTo>
                    <a:pt x="210486" y="1638300"/>
                  </a:lnTo>
                  <a:lnTo>
                    <a:pt x="186262" y="1600200"/>
                  </a:lnTo>
                  <a:lnTo>
                    <a:pt x="163692" y="1549400"/>
                  </a:lnTo>
                  <a:lnTo>
                    <a:pt x="142825" y="1511300"/>
                  </a:lnTo>
                  <a:lnTo>
                    <a:pt x="123710" y="1473200"/>
                  </a:lnTo>
                  <a:lnTo>
                    <a:pt x="106397" y="1435100"/>
                  </a:lnTo>
                  <a:lnTo>
                    <a:pt x="90936" y="1384300"/>
                  </a:lnTo>
                  <a:lnTo>
                    <a:pt x="77375" y="1346200"/>
                  </a:lnTo>
                  <a:lnTo>
                    <a:pt x="65765" y="1295400"/>
                  </a:lnTo>
                  <a:lnTo>
                    <a:pt x="56155" y="1257300"/>
                  </a:lnTo>
                  <a:lnTo>
                    <a:pt x="48595" y="1206500"/>
                  </a:lnTo>
                  <a:lnTo>
                    <a:pt x="43133" y="1155700"/>
                  </a:lnTo>
                  <a:lnTo>
                    <a:pt x="39819" y="1117600"/>
                  </a:lnTo>
                  <a:lnTo>
                    <a:pt x="38704" y="1066800"/>
                  </a:lnTo>
                  <a:lnTo>
                    <a:pt x="39819" y="1016000"/>
                  </a:lnTo>
                  <a:lnTo>
                    <a:pt x="43133" y="965200"/>
                  </a:lnTo>
                  <a:lnTo>
                    <a:pt x="48595" y="927100"/>
                  </a:lnTo>
                  <a:lnTo>
                    <a:pt x="56155" y="876300"/>
                  </a:lnTo>
                  <a:lnTo>
                    <a:pt x="65765" y="825500"/>
                  </a:lnTo>
                  <a:lnTo>
                    <a:pt x="77375" y="787400"/>
                  </a:lnTo>
                  <a:lnTo>
                    <a:pt x="90936" y="736600"/>
                  </a:lnTo>
                  <a:lnTo>
                    <a:pt x="106397" y="698500"/>
                  </a:lnTo>
                  <a:lnTo>
                    <a:pt x="123710" y="660400"/>
                  </a:lnTo>
                  <a:lnTo>
                    <a:pt x="142825" y="622300"/>
                  </a:lnTo>
                  <a:lnTo>
                    <a:pt x="163692" y="571500"/>
                  </a:lnTo>
                  <a:lnTo>
                    <a:pt x="186262" y="533400"/>
                  </a:lnTo>
                  <a:lnTo>
                    <a:pt x="210486" y="495300"/>
                  </a:lnTo>
                  <a:lnTo>
                    <a:pt x="236313" y="457200"/>
                  </a:lnTo>
                  <a:lnTo>
                    <a:pt x="263695" y="431800"/>
                  </a:lnTo>
                  <a:lnTo>
                    <a:pt x="292582" y="393700"/>
                  </a:lnTo>
                  <a:lnTo>
                    <a:pt x="322925" y="355600"/>
                  </a:lnTo>
                  <a:lnTo>
                    <a:pt x="354673" y="330200"/>
                  </a:lnTo>
                  <a:lnTo>
                    <a:pt x="387778" y="292100"/>
                  </a:lnTo>
                  <a:lnTo>
                    <a:pt x="422189" y="266700"/>
                  </a:lnTo>
                  <a:lnTo>
                    <a:pt x="457859" y="241300"/>
                  </a:lnTo>
                  <a:lnTo>
                    <a:pt x="494736" y="215900"/>
                  </a:lnTo>
                  <a:lnTo>
                    <a:pt x="532772" y="190500"/>
                  </a:lnTo>
                  <a:lnTo>
                    <a:pt x="571916" y="165100"/>
                  </a:lnTo>
                  <a:lnTo>
                    <a:pt x="612120" y="152400"/>
                  </a:lnTo>
                  <a:lnTo>
                    <a:pt x="653334" y="127000"/>
                  </a:lnTo>
                  <a:lnTo>
                    <a:pt x="695509" y="114300"/>
                  </a:lnTo>
                  <a:lnTo>
                    <a:pt x="738594" y="88900"/>
                  </a:lnTo>
                  <a:lnTo>
                    <a:pt x="782541" y="76200"/>
                  </a:lnTo>
                  <a:lnTo>
                    <a:pt x="827300" y="76200"/>
                  </a:lnTo>
                  <a:lnTo>
                    <a:pt x="919056" y="50800"/>
                  </a:lnTo>
                  <a:lnTo>
                    <a:pt x="965954" y="50800"/>
                  </a:lnTo>
                  <a:lnTo>
                    <a:pt x="1013466" y="38100"/>
                  </a:lnTo>
                  <a:lnTo>
                    <a:pt x="1343420" y="38100"/>
                  </a:lnTo>
                  <a:lnTo>
                    <a:pt x="1298136" y="25400"/>
                  </a:lnTo>
                  <a:close/>
                </a:path>
                <a:path w="2123440" h="2120900" extrusionOk="0">
                  <a:moveTo>
                    <a:pt x="1343420" y="38100"/>
                  </a:moveTo>
                  <a:lnTo>
                    <a:pt x="1109620" y="38100"/>
                  </a:lnTo>
                  <a:lnTo>
                    <a:pt x="1157132" y="50800"/>
                  </a:lnTo>
                  <a:lnTo>
                    <a:pt x="1204030" y="50800"/>
                  </a:lnTo>
                  <a:lnTo>
                    <a:pt x="1295786" y="76200"/>
                  </a:lnTo>
                  <a:lnTo>
                    <a:pt x="1340545" y="76200"/>
                  </a:lnTo>
                  <a:lnTo>
                    <a:pt x="1384493" y="88900"/>
                  </a:lnTo>
                  <a:lnTo>
                    <a:pt x="1427578" y="114300"/>
                  </a:lnTo>
                  <a:lnTo>
                    <a:pt x="1469753" y="127000"/>
                  </a:lnTo>
                  <a:lnTo>
                    <a:pt x="1510968" y="152400"/>
                  </a:lnTo>
                  <a:lnTo>
                    <a:pt x="1551172" y="165100"/>
                  </a:lnTo>
                  <a:lnTo>
                    <a:pt x="1590317" y="190500"/>
                  </a:lnTo>
                  <a:lnTo>
                    <a:pt x="1628353" y="215900"/>
                  </a:lnTo>
                  <a:lnTo>
                    <a:pt x="1665230" y="241300"/>
                  </a:lnTo>
                  <a:lnTo>
                    <a:pt x="1700900" y="266700"/>
                  </a:lnTo>
                  <a:lnTo>
                    <a:pt x="1735312" y="292100"/>
                  </a:lnTo>
                  <a:lnTo>
                    <a:pt x="1768417" y="330200"/>
                  </a:lnTo>
                  <a:lnTo>
                    <a:pt x="1800165" y="355600"/>
                  </a:lnTo>
                  <a:lnTo>
                    <a:pt x="1830508" y="393700"/>
                  </a:lnTo>
                  <a:lnTo>
                    <a:pt x="1859395" y="431800"/>
                  </a:lnTo>
                  <a:lnTo>
                    <a:pt x="1886777" y="457200"/>
                  </a:lnTo>
                  <a:lnTo>
                    <a:pt x="1912605" y="495300"/>
                  </a:lnTo>
                  <a:lnTo>
                    <a:pt x="1936829" y="533400"/>
                  </a:lnTo>
                  <a:lnTo>
                    <a:pt x="1959399" y="571500"/>
                  </a:lnTo>
                  <a:lnTo>
                    <a:pt x="1980266" y="622300"/>
                  </a:lnTo>
                  <a:lnTo>
                    <a:pt x="1999381" y="660400"/>
                  </a:lnTo>
                  <a:lnTo>
                    <a:pt x="2016694" y="698500"/>
                  </a:lnTo>
                  <a:lnTo>
                    <a:pt x="2032156" y="736600"/>
                  </a:lnTo>
                  <a:lnTo>
                    <a:pt x="2045716" y="787400"/>
                  </a:lnTo>
                  <a:lnTo>
                    <a:pt x="2057327" y="825500"/>
                  </a:lnTo>
                  <a:lnTo>
                    <a:pt x="2066937" y="876300"/>
                  </a:lnTo>
                  <a:lnTo>
                    <a:pt x="2074498" y="927100"/>
                  </a:lnTo>
                  <a:lnTo>
                    <a:pt x="2079959" y="965200"/>
                  </a:lnTo>
                  <a:lnTo>
                    <a:pt x="2083273" y="1016000"/>
                  </a:lnTo>
                  <a:lnTo>
                    <a:pt x="2084388" y="1066800"/>
                  </a:lnTo>
                  <a:lnTo>
                    <a:pt x="2083273" y="1117600"/>
                  </a:lnTo>
                  <a:lnTo>
                    <a:pt x="2079959" y="1155700"/>
                  </a:lnTo>
                  <a:lnTo>
                    <a:pt x="2074498" y="1206500"/>
                  </a:lnTo>
                  <a:lnTo>
                    <a:pt x="2066937" y="1257300"/>
                  </a:lnTo>
                  <a:lnTo>
                    <a:pt x="2057327" y="1295400"/>
                  </a:lnTo>
                  <a:lnTo>
                    <a:pt x="2045716" y="1346200"/>
                  </a:lnTo>
                  <a:lnTo>
                    <a:pt x="2032156" y="1384300"/>
                  </a:lnTo>
                  <a:lnTo>
                    <a:pt x="2016694" y="1435100"/>
                  </a:lnTo>
                  <a:lnTo>
                    <a:pt x="1999381" y="1473200"/>
                  </a:lnTo>
                  <a:lnTo>
                    <a:pt x="1980266" y="1511300"/>
                  </a:lnTo>
                  <a:lnTo>
                    <a:pt x="1959399" y="1549400"/>
                  </a:lnTo>
                  <a:lnTo>
                    <a:pt x="1936829" y="1600200"/>
                  </a:lnTo>
                  <a:lnTo>
                    <a:pt x="1912605" y="1638300"/>
                  </a:lnTo>
                  <a:lnTo>
                    <a:pt x="1886777" y="1663700"/>
                  </a:lnTo>
                  <a:lnTo>
                    <a:pt x="1859395" y="1701800"/>
                  </a:lnTo>
                  <a:lnTo>
                    <a:pt x="1830508" y="1739900"/>
                  </a:lnTo>
                  <a:lnTo>
                    <a:pt x="1800165" y="1778000"/>
                  </a:lnTo>
                  <a:lnTo>
                    <a:pt x="1768417" y="1803400"/>
                  </a:lnTo>
                  <a:lnTo>
                    <a:pt x="1735312" y="1828800"/>
                  </a:lnTo>
                  <a:lnTo>
                    <a:pt x="1700900" y="1866900"/>
                  </a:lnTo>
                  <a:lnTo>
                    <a:pt x="1665230" y="1892300"/>
                  </a:lnTo>
                  <a:lnTo>
                    <a:pt x="1628353" y="1917700"/>
                  </a:lnTo>
                  <a:lnTo>
                    <a:pt x="1590317" y="1943100"/>
                  </a:lnTo>
                  <a:lnTo>
                    <a:pt x="1551172" y="1968500"/>
                  </a:lnTo>
                  <a:lnTo>
                    <a:pt x="1510968" y="1981200"/>
                  </a:lnTo>
                  <a:lnTo>
                    <a:pt x="1469753" y="2006600"/>
                  </a:lnTo>
                  <a:lnTo>
                    <a:pt x="1384493" y="2032000"/>
                  </a:lnTo>
                  <a:lnTo>
                    <a:pt x="1204030" y="2082800"/>
                  </a:lnTo>
                  <a:lnTo>
                    <a:pt x="1365667" y="2082800"/>
                  </a:lnTo>
                  <a:lnTo>
                    <a:pt x="1387915" y="2070100"/>
                  </a:lnTo>
                  <a:lnTo>
                    <a:pt x="1474351" y="2044700"/>
                  </a:lnTo>
                  <a:lnTo>
                    <a:pt x="1516197" y="2019300"/>
                  </a:lnTo>
                  <a:lnTo>
                    <a:pt x="1557066" y="2006600"/>
                  </a:lnTo>
                  <a:lnTo>
                    <a:pt x="1596910" y="1981200"/>
                  </a:lnTo>
                  <a:lnTo>
                    <a:pt x="1635683" y="1955800"/>
                  </a:lnTo>
                  <a:lnTo>
                    <a:pt x="1673336" y="1930400"/>
                  </a:lnTo>
                  <a:lnTo>
                    <a:pt x="1709824" y="1905000"/>
                  </a:lnTo>
                  <a:lnTo>
                    <a:pt x="1745098" y="1879600"/>
                  </a:lnTo>
                  <a:lnTo>
                    <a:pt x="1779112" y="1841500"/>
                  </a:lnTo>
                  <a:lnTo>
                    <a:pt x="1811818" y="1816100"/>
                  </a:lnTo>
                  <a:lnTo>
                    <a:pt x="1843169" y="1778000"/>
                  </a:lnTo>
                  <a:lnTo>
                    <a:pt x="1873117" y="1752600"/>
                  </a:lnTo>
                  <a:lnTo>
                    <a:pt x="1901617" y="1714500"/>
                  </a:lnTo>
                  <a:lnTo>
                    <a:pt x="1928620" y="1676400"/>
                  </a:lnTo>
                  <a:lnTo>
                    <a:pt x="1954079" y="1638300"/>
                  </a:lnTo>
                  <a:lnTo>
                    <a:pt x="1977947" y="1600200"/>
                  </a:lnTo>
                  <a:lnTo>
                    <a:pt x="2000177" y="1562100"/>
                  </a:lnTo>
                  <a:lnTo>
                    <a:pt x="2020721" y="1524000"/>
                  </a:lnTo>
                  <a:lnTo>
                    <a:pt x="2039533" y="1473200"/>
                  </a:lnTo>
                  <a:lnTo>
                    <a:pt x="2056565" y="1435100"/>
                  </a:lnTo>
                  <a:lnTo>
                    <a:pt x="2071770" y="1397000"/>
                  </a:lnTo>
                  <a:lnTo>
                    <a:pt x="2085101" y="1346200"/>
                  </a:lnTo>
                  <a:lnTo>
                    <a:pt x="2096511" y="1308100"/>
                  </a:lnTo>
                  <a:lnTo>
                    <a:pt x="2105952" y="1257300"/>
                  </a:lnTo>
                  <a:lnTo>
                    <a:pt x="2113377" y="1206500"/>
                  </a:lnTo>
                  <a:lnTo>
                    <a:pt x="2118739" y="1168400"/>
                  </a:lnTo>
                  <a:lnTo>
                    <a:pt x="2121991" y="1117600"/>
                  </a:lnTo>
                  <a:lnTo>
                    <a:pt x="2123085" y="1066800"/>
                  </a:lnTo>
                  <a:lnTo>
                    <a:pt x="2121991" y="1016000"/>
                  </a:lnTo>
                  <a:lnTo>
                    <a:pt x="2118739" y="965200"/>
                  </a:lnTo>
                  <a:lnTo>
                    <a:pt x="2113377" y="927100"/>
                  </a:lnTo>
                  <a:lnTo>
                    <a:pt x="2105952" y="876300"/>
                  </a:lnTo>
                  <a:lnTo>
                    <a:pt x="2096511" y="825500"/>
                  </a:lnTo>
                  <a:lnTo>
                    <a:pt x="2085101" y="787400"/>
                  </a:lnTo>
                  <a:lnTo>
                    <a:pt x="2071770" y="736600"/>
                  </a:lnTo>
                  <a:lnTo>
                    <a:pt x="2056565" y="698500"/>
                  </a:lnTo>
                  <a:lnTo>
                    <a:pt x="2039533" y="647700"/>
                  </a:lnTo>
                  <a:lnTo>
                    <a:pt x="2020721" y="609600"/>
                  </a:lnTo>
                  <a:lnTo>
                    <a:pt x="2000177" y="571500"/>
                  </a:lnTo>
                  <a:lnTo>
                    <a:pt x="1977947" y="533400"/>
                  </a:lnTo>
                  <a:lnTo>
                    <a:pt x="1954079" y="495300"/>
                  </a:lnTo>
                  <a:lnTo>
                    <a:pt x="1928620" y="457200"/>
                  </a:lnTo>
                  <a:lnTo>
                    <a:pt x="1901617" y="419100"/>
                  </a:lnTo>
                  <a:lnTo>
                    <a:pt x="1873117" y="381000"/>
                  </a:lnTo>
                  <a:lnTo>
                    <a:pt x="1843169" y="342900"/>
                  </a:lnTo>
                  <a:lnTo>
                    <a:pt x="1811818" y="317500"/>
                  </a:lnTo>
                  <a:lnTo>
                    <a:pt x="1779112" y="279400"/>
                  </a:lnTo>
                  <a:lnTo>
                    <a:pt x="1745098" y="254000"/>
                  </a:lnTo>
                  <a:lnTo>
                    <a:pt x="1709824" y="228600"/>
                  </a:lnTo>
                  <a:lnTo>
                    <a:pt x="1673336" y="203200"/>
                  </a:lnTo>
                  <a:lnTo>
                    <a:pt x="1635683" y="177800"/>
                  </a:lnTo>
                  <a:lnTo>
                    <a:pt x="1596910" y="152400"/>
                  </a:lnTo>
                  <a:lnTo>
                    <a:pt x="1557066" y="127000"/>
                  </a:lnTo>
                  <a:lnTo>
                    <a:pt x="1516197" y="101600"/>
                  </a:lnTo>
                  <a:lnTo>
                    <a:pt x="1431574" y="76200"/>
                  </a:lnTo>
                  <a:lnTo>
                    <a:pt x="1387915" y="50800"/>
                  </a:lnTo>
                  <a:lnTo>
                    <a:pt x="1343420" y="38100"/>
                  </a:lnTo>
                  <a:close/>
                </a:path>
                <a:path w="2123440" h="2120900" extrusionOk="0">
                  <a:moveTo>
                    <a:pt x="1205392" y="12700"/>
                  </a:moveTo>
                  <a:lnTo>
                    <a:pt x="917694" y="12700"/>
                  </a:lnTo>
                  <a:lnTo>
                    <a:pt x="870975" y="25400"/>
                  </a:lnTo>
                  <a:lnTo>
                    <a:pt x="1252111" y="25400"/>
                  </a:lnTo>
                  <a:lnTo>
                    <a:pt x="1205392" y="12700"/>
                  </a:lnTo>
                  <a:close/>
                </a:path>
                <a:path w="2123440" h="2120900" extrusionOk="0">
                  <a:moveTo>
                    <a:pt x="1110061" y="0"/>
                  </a:moveTo>
                  <a:lnTo>
                    <a:pt x="1013025" y="0"/>
                  </a:lnTo>
                  <a:lnTo>
                    <a:pt x="965060" y="12700"/>
                  </a:lnTo>
                  <a:lnTo>
                    <a:pt x="1158027" y="12700"/>
                  </a:lnTo>
                  <a:lnTo>
                    <a:pt x="1110061" y="0"/>
                  </a:lnTo>
                  <a:close/>
                </a:path>
              </a:pathLst>
            </a:custGeom>
            <a:solidFill>
              <a:srgbClr val="2E44D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9" name="Picture 18">
            <a:extLst>
              <a:ext uri="{FF2B5EF4-FFF2-40B4-BE49-F238E27FC236}">
                <a16:creationId xmlns:a16="http://schemas.microsoft.com/office/drawing/2014/main" id="{533C6D2B-2E38-8957-E6E7-344D672750E5}"/>
              </a:ext>
            </a:extLst>
          </p:cNvPr>
          <p:cNvPicPr>
            <a:picLocks noChangeAspect="1"/>
          </p:cNvPicPr>
          <p:nvPr/>
        </p:nvPicPr>
        <p:blipFill>
          <a:blip r:embed="rId7"/>
          <a:stretch>
            <a:fillRect/>
          </a:stretch>
        </p:blipFill>
        <p:spPr>
          <a:xfrm>
            <a:off x="11477625" y="1028700"/>
            <a:ext cx="2466975" cy="2305050"/>
          </a:xfrm>
          <a:prstGeom prst="rect">
            <a:avLst/>
          </a:prstGeom>
        </p:spPr>
      </p:pic>
      <p:grpSp>
        <p:nvGrpSpPr>
          <p:cNvPr id="176" name="Google Shape;176;p5"/>
          <p:cNvGrpSpPr/>
          <p:nvPr/>
        </p:nvGrpSpPr>
        <p:grpSpPr>
          <a:xfrm>
            <a:off x="11443638" y="4004255"/>
            <a:ext cx="2467497" cy="2303031"/>
            <a:chOff x="11443638" y="4004255"/>
            <a:chExt cx="2467497" cy="2303031"/>
          </a:xfrm>
        </p:grpSpPr>
        <p:sp>
          <p:nvSpPr>
            <p:cNvPr id="177" name="Google Shape;177;p5"/>
            <p:cNvSpPr/>
            <p:nvPr/>
          </p:nvSpPr>
          <p:spPr>
            <a:xfrm>
              <a:off x="11825796" y="4221947"/>
              <a:ext cx="2085339" cy="2085339"/>
            </a:xfrm>
            <a:custGeom>
              <a:avLst/>
              <a:gdLst/>
              <a:ahLst/>
              <a:cxnLst/>
              <a:rect l="l" t="t" r="r" b="b"/>
              <a:pathLst>
                <a:path w="2085340" h="2085339" extrusionOk="0">
                  <a:moveTo>
                    <a:pt x="1042567" y="0"/>
                  </a:moveTo>
                  <a:lnTo>
                    <a:pt x="994834" y="1072"/>
                  </a:lnTo>
                  <a:lnTo>
                    <a:pt x="947654" y="4259"/>
                  </a:lnTo>
                  <a:lnTo>
                    <a:pt x="901071" y="9515"/>
                  </a:lnTo>
                  <a:lnTo>
                    <a:pt x="855132" y="16793"/>
                  </a:lnTo>
                  <a:lnTo>
                    <a:pt x="809883" y="26047"/>
                  </a:lnTo>
                  <a:lnTo>
                    <a:pt x="765370" y="37233"/>
                  </a:lnTo>
                  <a:lnTo>
                    <a:pt x="721638" y="50303"/>
                  </a:lnTo>
                  <a:lnTo>
                    <a:pt x="678733" y="65211"/>
                  </a:lnTo>
                  <a:lnTo>
                    <a:pt x="636702" y="81913"/>
                  </a:lnTo>
                  <a:lnTo>
                    <a:pt x="595591" y="100361"/>
                  </a:lnTo>
                  <a:lnTo>
                    <a:pt x="555445" y="120510"/>
                  </a:lnTo>
                  <a:lnTo>
                    <a:pt x="516310" y="142314"/>
                  </a:lnTo>
                  <a:lnTo>
                    <a:pt x="478233" y="165726"/>
                  </a:lnTo>
                  <a:lnTo>
                    <a:pt x="441259" y="190702"/>
                  </a:lnTo>
                  <a:lnTo>
                    <a:pt x="405434" y="217195"/>
                  </a:lnTo>
                  <a:lnTo>
                    <a:pt x="370805" y="245159"/>
                  </a:lnTo>
                  <a:lnTo>
                    <a:pt x="337417" y="274547"/>
                  </a:lnTo>
                  <a:lnTo>
                    <a:pt x="305316" y="305315"/>
                  </a:lnTo>
                  <a:lnTo>
                    <a:pt x="274548" y="337416"/>
                  </a:lnTo>
                  <a:lnTo>
                    <a:pt x="245159" y="370804"/>
                  </a:lnTo>
                  <a:lnTo>
                    <a:pt x="217195" y="405434"/>
                  </a:lnTo>
                  <a:lnTo>
                    <a:pt x="190702" y="441259"/>
                  </a:lnTo>
                  <a:lnTo>
                    <a:pt x="165727" y="478233"/>
                  </a:lnTo>
                  <a:lnTo>
                    <a:pt x="142314" y="516310"/>
                  </a:lnTo>
                  <a:lnTo>
                    <a:pt x="120510" y="555444"/>
                  </a:lnTo>
                  <a:lnTo>
                    <a:pt x="100361" y="595591"/>
                  </a:lnTo>
                  <a:lnTo>
                    <a:pt x="81913" y="636702"/>
                  </a:lnTo>
                  <a:lnTo>
                    <a:pt x="65211" y="678733"/>
                  </a:lnTo>
                  <a:lnTo>
                    <a:pt x="50303" y="721638"/>
                  </a:lnTo>
                  <a:lnTo>
                    <a:pt x="37233" y="765370"/>
                  </a:lnTo>
                  <a:lnTo>
                    <a:pt x="26047" y="809884"/>
                  </a:lnTo>
                  <a:lnTo>
                    <a:pt x="16793" y="855133"/>
                  </a:lnTo>
                  <a:lnTo>
                    <a:pt x="9515" y="901072"/>
                  </a:lnTo>
                  <a:lnTo>
                    <a:pt x="4259" y="947655"/>
                  </a:lnTo>
                  <a:lnTo>
                    <a:pt x="1072" y="994836"/>
                  </a:lnTo>
                  <a:lnTo>
                    <a:pt x="0" y="1042568"/>
                  </a:lnTo>
                  <a:lnTo>
                    <a:pt x="1072" y="1090300"/>
                  </a:lnTo>
                  <a:lnTo>
                    <a:pt x="4259" y="1137481"/>
                  </a:lnTo>
                  <a:lnTo>
                    <a:pt x="9515" y="1184063"/>
                  </a:lnTo>
                  <a:lnTo>
                    <a:pt x="16793" y="1230002"/>
                  </a:lnTo>
                  <a:lnTo>
                    <a:pt x="26047" y="1275252"/>
                  </a:lnTo>
                  <a:lnTo>
                    <a:pt x="37233" y="1319766"/>
                  </a:lnTo>
                  <a:lnTo>
                    <a:pt x="50303" y="1363498"/>
                  </a:lnTo>
                  <a:lnTo>
                    <a:pt x="65211" y="1406402"/>
                  </a:lnTo>
                  <a:lnTo>
                    <a:pt x="81913" y="1448433"/>
                  </a:lnTo>
                  <a:lnTo>
                    <a:pt x="100361" y="1489545"/>
                  </a:lnTo>
                  <a:lnTo>
                    <a:pt x="120510" y="1529691"/>
                  </a:lnTo>
                  <a:lnTo>
                    <a:pt x="142314" y="1568825"/>
                  </a:lnTo>
                  <a:lnTo>
                    <a:pt x="165727" y="1606903"/>
                  </a:lnTo>
                  <a:lnTo>
                    <a:pt x="190702" y="1643877"/>
                  </a:lnTo>
                  <a:lnTo>
                    <a:pt x="217195" y="1679701"/>
                  </a:lnTo>
                  <a:lnTo>
                    <a:pt x="245159" y="1714331"/>
                  </a:lnTo>
                  <a:lnTo>
                    <a:pt x="274548" y="1747719"/>
                  </a:lnTo>
                  <a:lnTo>
                    <a:pt x="305316" y="1779820"/>
                  </a:lnTo>
                  <a:lnTo>
                    <a:pt x="337417" y="1810588"/>
                  </a:lnTo>
                  <a:lnTo>
                    <a:pt x="370805" y="1839977"/>
                  </a:lnTo>
                  <a:lnTo>
                    <a:pt x="405434" y="1867941"/>
                  </a:lnTo>
                  <a:lnTo>
                    <a:pt x="441259" y="1894433"/>
                  </a:lnTo>
                  <a:lnTo>
                    <a:pt x="478233" y="1919409"/>
                  </a:lnTo>
                  <a:lnTo>
                    <a:pt x="516310" y="1942822"/>
                  </a:lnTo>
                  <a:lnTo>
                    <a:pt x="555445" y="1964626"/>
                  </a:lnTo>
                  <a:lnTo>
                    <a:pt x="595591" y="1984775"/>
                  </a:lnTo>
                  <a:lnTo>
                    <a:pt x="636702" y="2003223"/>
                  </a:lnTo>
                  <a:lnTo>
                    <a:pt x="678733" y="2019924"/>
                  </a:lnTo>
                  <a:lnTo>
                    <a:pt x="721638" y="2034833"/>
                  </a:lnTo>
                  <a:lnTo>
                    <a:pt x="765370" y="2047903"/>
                  </a:lnTo>
                  <a:lnTo>
                    <a:pt x="809883" y="2059088"/>
                  </a:lnTo>
                  <a:lnTo>
                    <a:pt x="855132" y="2068343"/>
                  </a:lnTo>
                  <a:lnTo>
                    <a:pt x="901071" y="2075621"/>
                  </a:lnTo>
                  <a:lnTo>
                    <a:pt x="947654" y="2080877"/>
                  </a:lnTo>
                  <a:lnTo>
                    <a:pt x="994834" y="2084064"/>
                  </a:lnTo>
                  <a:lnTo>
                    <a:pt x="1042567" y="2085136"/>
                  </a:lnTo>
                  <a:lnTo>
                    <a:pt x="1090299" y="2084064"/>
                  </a:lnTo>
                  <a:lnTo>
                    <a:pt x="1137480" y="2080877"/>
                  </a:lnTo>
                  <a:lnTo>
                    <a:pt x="1184063" y="2075621"/>
                  </a:lnTo>
                  <a:lnTo>
                    <a:pt x="1230003" y="2068343"/>
                  </a:lnTo>
                  <a:lnTo>
                    <a:pt x="1275252" y="2059088"/>
                  </a:lnTo>
                  <a:lnTo>
                    <a:pt x="1319766" y="2047903"/>
                  </a:lnTo>
                  <a:lnTo>
                    <a:pt x="1363498" y="2034833"/>
                  </a:lnTo>
                  <a:lnTo>
                    <a:pt x="1406403" y="2019924"/>
                  </a:lnTo>
                  <a:lnTo>
                    <a:pt x="1448434" y="2003223"/>
                  </a:lnTo>
                  <a:lnTo>
                    <a:pt x="1489546" y="1984775"/>
                  </a:lnTo>
                  <a:lnTo>
                    <a:pt x="1529692" y="1964626"/>
                  </a:lnTo>
                  <a:lnTo>
                    <a:pt x="1568826" y="1942822"/>
                  </a:lnTo>
                  <a:lnTo>
                    <a:pt x="1606904" y="1919409"/>
                  </a:lnTo>
                  <a:lnTo>
                    <a:pt x="1643878" y="1894433"/>
                  </a:lnTo>
                  <a:lnTo>
                    <a:pt x="1679702" y="1867941"/>
                  </a:lnTo>
                  <a:lnTo>
                    <a:pt x="1714332" y="1839977"/>
                  </a:lnTo>
                  <a:lnTo>
                    <a:pt x="1747720" y="1810588"/>
                  </a:lnTo>
                  <a:lnTo>
                    <a:pt x="1779821" y="1779820"/>
                  </a:lnTo>
                  <a:lnTo>
                    <a:pt x="1810588" y="1747719"/>
                  </a:lnTo>
                  <a:lnTo>
                    <a:pt x="1839977" y="1714331"/>
                  </a:lnTo>
                  <a:lnTo>
                    <a:pt x="1867941" y="1679701"/>
                  </a:lnTo>
                  <a:lnTo>
                    <a:pt x="1894433" y="1643877"/>
                  </a:lnTo>
                  <a:lnTo>
                    <a:pt x="1919409" y="1606903"/>
                  </a:lnTo>
                  <a:lnTo>
                    <a:pt x="1942822" y="1568825"/>
                  </a:lnTo>
                  <a:lnTo>
                    <a:pt x="1964625" y="1529691"/>
                  </a:lnTo>
                  <a:lnTo>
                    <a:pt x="1984774" y="1489545"/>
                  </a:lnTo>
                  <a:lnTo>
                    <a:pt x="2003222" y="1448433"/>
                  </a:lnTo>
                  <a:lnTo>
                    <a:pt x="2019924" y="1406402"/>
                  </a:lnTo>
                  <a:lnTo>
                    <a:pt x="2034832" y="1363498"/>
                  </a:lnTo>
                  <a:lnTo>
                    <a:pt x="2047902" y="1319766"/>
                  </a:lnTo>
                  <a:lnTo>
                    <a:pt x="2059087" y="1275252"/>
                  </a:lnTo>
                  <a:lnTo>
                    <a:pt x="2068342" y="1230002"/>
                  </a:lnTo>
                  <a:lnTo>
                    <a:pt x="2075620" y="1184063"/>
                  </a:lnTo>
                  <a:lnTo>
                    <a:pt x="2080875" y="1137481"/>
                  </a:lnTo>
                  <a:lnTo>
                    <a:pt x="2084062" y="1090300"/>
                  </a:lnTo>
                  <a:lnTo>
                    <a:pt x="2085135" y="1042568"/>
                  </a:lnTo>
                  <a:lnTo>
                    <a:pt x="2084062" y="994836"/>
                  </a:lnTo>
                  <a:lnTo>
                    <a:pt x="2080875" y="947655"/>
                  </a:lnTo>
                  <a:lnTo>
                    <a:pt x="2075620" y="901072"/>
                  </a:lnTo>
                  <a:lnTo>
                    <a:pt x="2068342" y="855133"/>
                  </a:lnTo>
                  <a:lnTo>
                    <a:pt x="2059087" y="809884"/>
                  </a:lnTo>
                  <a:lnTo>
                    <a:pt x="2047902" y="765370"/>
                  </a:lnTo>
                  <a:lnTo>
                    <a:pt x="2034832" y="721638"/>
                  </a:lnTo>
                  <a:lnTo>
                    <a:pt x="2019924" y="678733"/>
                  </a:lnTo>
                  <a:lnTo>
                    <a:pt x="2003222" y="636702"/>
                  </a:lnTo>
                  <a:lnTo>
                    <a:pt x="1984774" y="595591"/>
                  </a:lnTo>
                  <a:lnTo>
                    <a:pt x="1964625" y="555444"/>
                  </a:lnTo>
                  <a:lnTo>
                    <a:pt x="1942822" y="516310"/>
                  </a:lnTo>
                  <a:lnTo>
                    <a:pt x="1919409" y="478233"/>
                  </a:lnTo>
                  <a:lnTo>
                    <a:pt x="1894433" y="441259"/>
                  </a:lnTo>
                  <a:lnTo>
                    <a:pt x="1867941" y="405434"/>
                  </a:lnTo>
                  <a:lnTo>
                    <a:pt x="1839977" y="370804"/>
                  </a:lnTo>
                  <a:lnTo>
                    <a:pt x="1810588" y="337416"/>
                  </a:lnTo>
                  <a:lnTo>
                    <a:pt x="1779821" y="305315"/>
                  </a:lnTo>
                  <a:lnTo>
                    <a:pt x="1747720" y="274547"/>
                  </a:lnTo>
                  <a:lnTo>
                    <a:pt x="1714332" y="245159"/>
                  </a:lnTo>
                  <a:lnTo>
                    <a:pt x="1679702" y="217195"/>
                  </a:lnTo>
                  <a:lnTo>
                    <a:pt x="1643878" y="190702"/>
                  </a:lnTo>
                  <a:lnTo>
                    <a:pt x="1606904" y="165726"/>
                  </a:lnTo>
                  <a:lnTo>
                    <a:pt x="1568826" y="142314"/>
                  </a:lnTo>
                  <a:lnTo>
                    <a:pt x="1529692" y="120510"/>
                  </a:lnTo>
                  <a:lnTo>
                    <a:pt x="1489546" y="100361"/>
                  </a:lnTo>
                  <a:lnTo>
                    <a:pt x="1448434" y="81913"/>
                  </a:lnTo>
                  <a:lnTo>
                    <a:pt x="1406403" y="65211"/>
                  </a:lnTo>
                  <a:lnTo>
                    <a:pt x="1363498" y="50303"/>
                  </a:lnTo>
                  <a:lnTo>
                    <a:pt x="1319766" y="37233"/>
                  </a:lnTo>
                  <a:lnTo>
                    <a:pt x="1275252" y="26047"/>
                  </a:lnTo>
                  <a:lnTo>
                    <a:pt x="1230003" y="16793"/>
                  </a:lnTo>
                  <a:lnTo>
                    <a:pt x="1184063" y="9515"/>
                  </a:lnTo>
                  <a:lnTo>
                    <a:pt x="1137480" y="4259"/>
                  </a:lnTo>
                  <a:lnTo>
                    <a:pt x="1090299" y="1072"/>
                  </a:lnTo>
                  <a:lnTo>
                    <a:pt x="1042567" y="0"/>
                  </a:lnTo>
                  <a:close/>
                </a:path>
              </a:pathLst>
            </a:custGeom>
            <a:solidFill>
              <a:srgbClr val="A1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8" name="Google Shape;178;p5"/>
            <p:cNvPicPr preferRelativeResize="0"/>
            <p:nvPr/>
          </p:nvPicPr>
          <p:blipFill rotWithShape="1">
            <a:blip r:embed="rId8">
              <a:alphaModFix/>
            </a:blip>
            <a:srcRect/>
            <a:stretch/>
          </p:blipFill>
          <p:spPr>
            <a:xfrm>
              <a:off x="11458582" y="4021435"/>
              <a:ext cx="2093194" cy="2084386"/>
            </a:xfrm>
            <a:prstGeom prst="rect">
              <a:avLst/>
            </a:prstGeom>
            <a:noFill/>
            <a:ln>
              <a:noFill/>
            </a:ln>
          </p:spPr>
        </p:pic>
        <p:sp>
          <p:nvSpPr>
            <p:cNvPr id="179" name="Google Shape;179;p5"/>
            <p:cNvSpPr/>
            <p:nvPr/>
          </p:nvSpPr>
          <p:spPr>
            <a:xfrm>
              <a:off x="11458583" y="4021434"/>
              <a:ext cx="2093595" cy="2084705"/>
            </a:xfrm>
            <a:custGeom>
              <a:avLst/>
              <a:gdLst/>
              <a:ahLst/>
              <a:cxnLst/>
              <a:rect l="l" t="t" r="r" b="b"/>
              <a:pathLst>
                <a:path w="2093594" h="2084704" extrusionOk="0">
                  <a:moveTo>
                    <a:pt x="1046599" y="0"/>
                  </a:moveTo>
                  <a:lnTo>
                    <a:pt x="998056" y="909"/>
                  </a:lnTo>
                  <a:lnTo>
                    <a:pt x="949890" y="4050"/>
                  </a:lnTo>
                  <a:lnTo>
                    <a:pt x="902168" y="9384"/>
                  </a:lnTo>
                  <a:lnTo>
                    <a:pt x="854953" y="16876"/>
                  </a:lnTo>
                  <a:lnTo>
                    <a:pt x="808310" y="26486"/>
                  </a:lnTo>
                  <a:lnTo>
                    <a:pt x="762303" y="38180"/>
                  </a:lnTo>
                  <a:lnTo>
                    <a:pt x="716998" y="51919"/>
                  </a:lnTo>
                  <a:lnTo>
                    <a:pt x="672458" y="67667"/>
                  </a:lnTo>
                  <a:lnTo>
                    <a:pt x="628748" y="85387"/>
                  </a:lnTo>
                  <a:lnTo>
                    <a:pt x="585933" y="105041"/>
                  </a:lnTo>
                  <a:lnTo>
                    <a:pt x="544077" y="126592"/>
                  </a:lnTo>
                  <a:lnTo>
                    <a:pt x="503246" y="150004"/>
                  </a:lnTo>
                  <a:lnTo>
                    <a:pt x="463502" y="175240"/>
                  </a:lnTo>
                  <a:lnTo>
                    <a:pt x="424912" y="202262"/>
                  </a:lnTo>
                  <a:lnTo>
                    <a:pt x="387539" y="231034"/>
                  </a:lnTo>
                  <a:lnTo>
                    <a:pt x="351449" y="261518"/>
                  </a:lnTo>
                  <a:lnTo>
                    <a:pt x="316705" y="293678"/>
                  </a:lnTo>
                  <a:lnTo>
                    <a:pt x="283373" y="327476"/>
                  </a:lnTo>
                  <a:lnTo>
                    <a:pt x="251516" y="362875"/>
                  </a:lnTo>
                  <a:lnTo>
                    <a:pt x="221200" y="399839"/>
                  </a:lnTo>
                  <a:lnTo>
                    <a:pt x="192489" y="438330"/>
                  </a:lnTo>
                  <a:lnTo>
                    <a:pt x="165448" y="478311"/>
                  </a:lnTo>
                  <a:lnTo>
                    <a:pt x="140141" y="519746"/>
                  </a:lnTo>
                  <a:lnTo>
                    <a:pt x="116784" y="562311"/>
                  </a:lnTo>
                  <a:lnTo>
                    <a:pt x="95550" y="605657"/>
                  </a:lnTo>
                  <a:lnTo>
                    <a:pt x="76440" y="649710"/>
                  </a:lnTo>
                  <a:lnTo>
                    <a:pt x="59453" y="694396"/>
                  </a:lnTo>
                  <a:lnTo>
                    <a:pt x="44590" y="739640"/>
                  </a:lnTo>
                  <a:lnTo>
                    <a:pt x="31850" y="785368"/>
                  </a:lnTo>
                  <a:lnTo>
                    <a:pt x="21233" y="831505"/>
                  </a:lnTo>
                  <a:lnTo>
                    <a:pt x="12740" y="877977"/>
                  </a:lnTo>
                  <a:lnTo>
                    <a:pt x="6370" y="924710"/>
                  </a:lnTo>
                  <a:lnTo>
                    <a:pt x="2123" y="971628"/>
                  </a:lnTo>
                  <a:lnTo>
                    <a:pt x="0" y="1018659"/>
                  </a:lnTo>
                  <a:lnTo>
                    <a:pt x="0" y="1065727"/>
                  </a:lnTo>
                  <a:lnTo>
                    <a:pt x="2123" y="1112757"/>
                  </a:lnTo>
                  <a:lnTo>
                    <a:pt x="6370" y="1159676"/>
                  </a:lnTo>
                  <a:lnTo>
                    <a:pt x="12740" y="1206409"/>
                  </a:lnTo>
                  <a:lnTo>
                    <a:pt x="21233" y="1252881"/>
                  </a:lnTo>
                  <a:lnTo>
                    <a:pt x="31850" y="1299018"/>
                  </a:lnTo>
                  <a:lnTo>
                    <a:pt x="44590" y="1344746"/>
                  </a:lnTo>
                  <a:lnTo>
                    <a:pt x="59453" y="1389990"/>
                  </a:lnTo>
                  <a:lnTo>
                    <a:pt x="76440" y="1434676"/>
                  </a:lnTo>
                  <a:lnTo>
                    <a:pt x="95550" y="1478729"/>
                  </a:lnTo>
                  <a:lnTo>
                    <a:pt x="116784" y="1522075"/>
                  </a:lnTo>
                  <a:lnTo>
                    <a:pt x="140141" y="1564640"/>
                  </a:lnTo>
                  <a:lnTo>
                    <a:pt x="165448" y="1606075"/>
                  </a:lnTo>
                  <a:lnTo>
                    <a:pt x="192489" y="1646056"/>
                  </a:lnTo>
                  <a:lnTo>
                    <a:pt x="221200" y="1684547"/>
                  </a:lnTo>
                  <a:lnTo>
                    <a:pt x="251516" y="1721511"/>
                  </a:lnTo>
                  <a:lnTo>
                    <a:pt x="283373" y="1756910"/>
                  </a:lnTo>
                  <a:lnTo>
                    <a:pt x="316705" y="1790708"/>
                  </a:lnTo>
                  <a:lnTo>
                    <a:pt x="351449" y="1822867"/>
                  </a:lnTo>
                  <a:lnTo>
                    <a:pt x="387539" y="1853351"/>
                  </a:lnTo>
                  <a:lnTo>
                    <a:pt x="424912" y="1882123"/>
                  </a:lnTo>
                  <a:lnTo>
                    <a:pt x="463502" y="1909145"/>
                  </a:lnTo>
                  <a:lnTo>
                    <a:pt x="503246" y="1934381"/>
                  </a:lnTo>
                  <a:lnTo>
                    <a:pt x="544077" y="1957793"/>
                  </a:lnTo>
                  <a:lnTo>
                    <a:pt x="585933" y="1979345"/>
                  </a:lnTo>
                  <a:lnTo>
                    <a:pt x="628748" y="1998999"/>
                  </a:lnTo>
                  <a:lnTo>
                    <a:pt x="672458" y="2016718"/>
                  </a:lnTo>
                  <a:lnTo>
                    <a:pt x="716998" y="2032466"/>
                  </a:lnTo>
                  <a:lnTo>
                    <a:pt x="762303" y="2046205"/>
                  </a:lnTo>
                  <a:lnTo>
                    <a:pt x="808310" y="2057899"/>
                  </a:lnTo>
                  <a:lnTo>
                    <a:pt x="854953" y="2067510"/>
                  </a:lnTo>
                  <a:lnTo>
                    <a:pt x="902168" y="2075001"/>
                  </a:lnTo>
                  <a:lnTo>
                    <a:pt x="949890" y="2080336"/>
                  </a:lnTo>
                  <a:lnTo>
                    <a:pt x="998056" y="2083476"/>
                  </a:lnTo>
                  <a:lnTo>
                    <a:pt x="1046599" y="2084386"/>
                  </a:lnTo>
                  <a:lnTo>
                    <a:pt x="1095142" y="2083476"/>
                  </a:lnTo>
                  <a:lnTo>
                    <a:pt x="1143307" y="2080336"/>
                  </a:lnTo>
                  <a:lnTo>
                    <a:pt x="1191030" y="2075001"/>
                  </a:lnTo>
                  <a:lnTo>
                    <a:pt x="1238245" y="2067510"/>
                  </a:lnTo>
                  <a:lnTo>
                    <a:pt x="1284888" y="2057899"/>
                  </a:lnTo>
                  <a:lnTo>
                    <a:pt x="1330895" y="2046205"/>
                  </a:lnTo>
                  <a:lnTo>
                    <a:pt x="1376200" y="2032466"/>
                  </a:lnTo>
                  <a:lnTo>
                    <a:pt x="1420740" y="2016718"/>
                  </a:lnTo>
                  <a:lnTo>
                    <a:pt x="1464450" y="1998999"/>
                  </a:lnTo>
                  <a:lnTo>
                    <a:pt x="1507265" y="1979345"/>
                  </a:lnTo>
                  <a:lnTo>
                    <a:pt x="1549121" y="1957793"/>
                  </a:lnTo>
                  <a:lnTo>
                    <a:pt x="1589952" y="1934381"/>
                  </a:lnTo>
                  <a:lnTo>
                    <a:pt x="1629696" y="1909145"/>
                  </a:lnTo>
                  <a:lnTo>
                    <a:pt x="1668286" y="1882123"/>
                  </a:lnTo>
                  <a:lnTo>
                    <a:pt x="1705659" y="1853351"/>
                  </a:lnTo>
                  <a:lnTo>
                    <a:pt x="1741749" y="1822867"/>
                  </a:lnTo>
                  <a:lnTo>
                    <a:pt x="1776493" y="1790708"/>
                  </a:lnTo>
                  <a:lnTo>
                    <a:pt x="1809825" y="1756910"/>
                  </a:lnTo>
                  <a:lnTo>
                    <a:pt x="1841681" y="1721511"/>
                  </a:lnTo>
                  <a:lnTo>
                    <a:pt x="1871997" y="1684547"/>
                  </a:lnTo>
                  <a:lnTo>
                    <a:pt x="1900708" y="1646056"/>
                  </a:lnTo>
                  <a:lnTo>
                    <a:pt x="1927750" y="1606075"/>
                  </a:lnTo>
                  <a:lnTo>
                    <a:pt x="1953057" y="1564640"/>
                  </a:lnTo>
                  <a:lnTo>
                    <a:pt x="1976414" y="1522076"/>
                  </a:lnTo>
                  <a:lnTo>
                    <a:pt x="1997647" y="1478730"/>
                  </a:lnTo>
                  <a:lnTo>
                    <a:pt x="2016757" y="1434676"/>
                  </a:lnTo>
                  <a:lnTo>
                    <a:pt x="2033744" y="1389990"/>
                  </a:lnTo>
                  <a:lnTo>
                    <a:pt x="2048608" y="1344746"/>
                  </a:lnTo>
                  <a:lnTo>
                    <a:pt x="2061348" y="1299018"/>
                  </a:lnTo>
                  <a:lnTo>
                    <a:pt x="2071965" y="1252881"/>
                  </a:lnTo>
                  <a:lnTo>
                    <a:pt x="2080458" y="1206409"/>
                  </a:lnTo>
                  <a:lnTo>
                    <a:pt x="2086828" y="1159676"/>
                  </a:lnTo>
                  <a:lnTo>
                    <a:pt x="2091075" y="1112757"/>
                  </a:lnTo>
                  <a:lnTo>
                    <a:pt x="2093198" y="1065727"/>
                  </a:lnTo>
                  <a:lnTo>
                    <a:pt x="2093198" y="1018659"/>
                  </a:lnTo>
                  <a:lnTo>
                    <a:pt x="2091075" y="971629"/>
                  </a:lnTo>
                  <a:lnTo>
                    <a:pt x="2086828" y="924710"/>
                  </a:lnTo>
                  <a:lnTo>
                    <a:pt x="2080458" y="877977"/>
                  </a:lnTo>
                  <a:lnTo>
                    <a:pt x="2071965" y="831505"/>
                  </a:lnTo>
                  <a:lnTo>
                    <a:pt x="2061348" y="785368"/>
                  </a:lnTo>
                  <a:lnTo>
                    <a:pt x="2048608" y="739640"/>
                  </a:lnTo>
                  <a:lnTo>
                    <a:pt x="2033744" y="694396"/>
                  </a:lnTo>
                  <a:lnTo>
                    <a:pt x="2016757" y="649710"/>
                  </a:lnTo>
                  <a:lnTo>
                    <a:pt x="1997647" y="605657"/>
                  </a:lnTo>
                  <a:lnTo>
                    <a:pt x="1976414" y="562311"/>
                  </a:lnTo>
                  <a:lnTo>
                    <a:pt x="1953057" y="519746"/>
                  </a:lnTo>
                  <a:lnTo>
                    <a:pt x="1927750" y="478311"/>
                  </a:lnTo>
                  <a:lnTo>
                    <a:pt x="1900708" y="438330"/>
                  </a:lnTo>
                  <a:lnTo>
                    <a:pt x="1871997" y="399839"/>
                  </a:lnTo>
                  <a:lnTo>
                    <a:pt x="1841681" y="362875"/>
                  </a:lnTo>
                  <a:lnTo>
                    <a:pt x="1809825" y="327476"/>
                  </a:lnTo>
                  <a:lnTo>
                    <a:pt x="1776493" y="293678"/>
                  </a:lnTo>
                  <a:lnTo>
                    <a:pt x="1741749" y="261519"/>
                  </a:lnTo>
                  <a:lnTo>
                    <a:pt x="1705659" y="231034"/>
                  </a:lnTo>
                  <a:lnTo>
                    <a:pt x="1668286" y="202263"/>
                  </a:lnTo>
                  <a:lnTo>
                    <a:pt x="1629696" y="175240"/>
                  </a:lnTo>
                  <a:lnTo>
                    <a:pt x="1589952" y="150005"/>
                  </a:lnTo>
                  <a:lnTo>
                    <a:pt x="1549121" y="126593"/>
                  </a:lnTo>
                  <a:lnTo>
                    <a:pt x="1507265" y="105041"/>
                  </a:lnTo>
                  <a:lnTo>
                    <a:pt x="1464450" y="85387"/>
                  </a:lnTo>
                  <a:lnTo>
                    <a:pt x="1420740" y="67667"/>
                  </a:lnTo>
                  <a:lnTo>
                    <a:pt x="1376200" y="51919"/>
                  </a:lnTo>
                  <a:lnTo>
                    <a:pt x="1330895" y="38180"/>
                  </a:lnTo>
                  <a:lnTo>
                    <a:pt x="1284888" y="26487"/>
                  </a:lnTo>
                  <a:lnTo>
                    <a:pt x="1238245" y="16876"/>
                  </a:lnTo>
                  <a:lnTo>
                    <a:pt x="1191030" y="9385"/>
                  </a:lnTo>
                  <a:lnTo>
                    <a:pt x="1143307" y="4050"/>
                  </a:lnTo>
                  <a:lnTo>
                    <a:pt x="1095142" y="909"/>
                  </a:lnTo>
                  <a:lnTo>
                    <a:pt x="1046599" y="0"/>
                  </a:lnTo>
                  <a:close/>
                </a:path>
              </a:pathLst>
            </a:custGeom>
            <a:noFill/>
            <a:ln w="9525" cap="flat" cmpd="sng">
              <a:solidFill>
                <a:srgbClr val="00BA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5"/>
            <p:cNvSpPr/>
            <p:nvPr/>
          </p:nvSpPr>
          <p:spPr>
            <a:xfrm>
              <a:off x="11443638" y="4004255"/>
              <a:ext cx="2123440" cy="2120900"/>
            </a:xfrm>
            <a:custGeom>
              <a:avLst/>
              <a:gdLst/>
              <a:ahLst/>
              <a:cxnLst/>
              <a:rect l="l" t="t" r="r" b="b"/>
              <a:pathLst>
                <a:path w="2123440" h="2120900" extrusionOk="0">
                  <a:moveTo>
                    <a:pt x="1298136" y="2095500"/>
                  </a:moveTo>
                  <a:lnTo>
                    <a:pt x="824950" y="2095500"/>
                  </a:lnTo>
                  <a:lnTo>
                    <a:pt x="917693" y="2120900"/>
                  </a:lnTo>
                  <a:lnTo>
                    <a:pt x="1205392" y="2120900"/>
                  </a:lnTo>
                  <a:lnTo>
                    <a:pt x="1298136" y="2095500"/>
                  </a:lnTo>
                  <a:close/>
                </a:path>
                <a:path w="2123440" h="2120900" extrusionOk="0">
                  <a:moveTo>
                    <a:pt x="1298136" y="25400"/>
                  </a:moveTo>
                  <a:lnTo>
                    <a:pt x="824951" y="25400"/>
                  </a:lnTo>
                  <a:lnTo>
                    <a:pt x="735172" y="50800"/>
                  </a:lnTo>
                  <a:lnTo>
                    <a:pt x="691513" y="76200"/>
                  </a:lnTo>
                  <a:lnTo>
                    <a:pt x="606891" y="101600"/>
                  </a:lnTo>
                  <a:lnTo>
                    <a:pt x="566022" y="127000"/>
                  </a:lnTo>
                  <a:lnTo>
                    <a:pt x="526177" y="152400"/>
                  </a:lnTo>
                  <a:lnTo>
                    <a:pt x="487405" y="177800"/>
                  </a:lnTo>
                  <a:lnTo>
                    <a:pt x="449751" y="203200"/>
                  </a:lnTo>
                  <a:lnTo>
                    <a:pt x="413263" y="228600"/>
                  </a:lnTo>
                  <a:lnTo>
                    <a:pt x="377989" y="254000"/>
                  </a:lnTo>
                  <a:lnTo>
                    <a:pt x="343975" y="279400"/>
                  </a:lnTo>
                  <a:lnTo>
                    <a:pt x="311269" y="317500"/>
                  </a:lnTo>
                  <a:lnTo>
                    <a:pt x="279918" y="342900"/>
                  </a:lnTo>
                  <a:lnTo>
                    <a:pt x="249969" y="381000"/>
                  </a:lnTo>
                  <a:lnTo>
                    <a:pt x="221470" y="419100"/>
                  </a:lnTo>
                  <a:lnTo>
                    <a:pt x="194467" y="457200"/>
                  </a:lnTo>
                  <a:lnTo>
                    <a:pt x="169007" y="495300"/>
                  </a:lnTo>
                  <a:lnTo>
                    <a:pt x="145139" y="533400"/>
                  </a:lnTo>
                  <a:lnTo>
                    <a:pt x="122909" y="571500"/>
                  </a:lnTo>
                  <a:lnTo>
                    <a:pt x="102364" y="609600"/>
                  </a:lnTo>
                  <a:lnTo>
                    <a:pt x="83552" y="647700"/>
                  </a:lnTo>
                  <a:lnTo>
                    <a:pt x="66520" y="698500"/>
                  </a:lnTo>
                  <a:lnTo>
                    <a:pt x="51315" y="736600"/>
                  </a:lnTo>
                  <a:lnTo>
                    <a:pt x="37984" y="787400"/>
                  </a:lnTo>
                  <a:lnTo>
                    <a:pt x="26574" y="825500"/>
                  </a:lnTo>
                  <a:lnTo>
                    <a:pt x="17133" y="876300"/>
                  </a:lnTo>
                  <a:lnTo>
                    <a:pt x="9708" y="927100"/>
                  </a:lnTo>
                  <a:lnTo>
                    <a:pt x="4346" y="965200"/>
                  </a:lnTo>
                  <a:lnTo>
                    <a:pt x="1094" y="1016000"/>
                  </a:lnTo>
                  <a:lnTo>
                    <a:pt x="0" y="1066800"/>
                  </a:lnTo>
                  <a:lnTo>
                    <a:pt x="1094" y="1117600"/>
                  </a:lnTo>
                  <a:lnTo>
                    <a:pt x="4346" y="1168400"/>
                  </a:lnTo>
                  <a:lnTo>
                    <a:pt x="9708" y="1206500"/>
                  </a:lnTo>
                  <a:lnTo>
                    <a:pt x="17133" y="1257300"/>
                  </a:lnTo>
                  <a:lnTo>
                    <a:pt x="26574" y="1308100"/>
                  </a:lnTo>
                  <a:lnTo>
                    <a:pt x="37984" y="1346200"/>
                  </a:lnTo>
                  <a:lnTo>
                    <a:pt x="51314" y="1397000"/>
                  </a:lnTo>
                  <a:lnTo>
                    <a:pt x="66520" y="1435100"/>
                  </a:lnTo>
                  <a:lnTo>
                    <a:pt x="83552" y="1473200"/>
                  </a:lnTo>
                  <a:lnTo>
                    <a:pt x="102364" y="1524000"/>
                  </a:lnTo>
                  <a:lnTo>
                    <a:pt x="122908" y="1562100"/>
                  </a:lnTo>
                  <a:lnTo>
                    <a:pt x="145138" y="1600200"/>
                  </a:lnTo>
                  <a:lnTo>
                    <a:pt x="169006" y="1638300"/>
                  </a:lnTo>
                  <a:lnTo>
                    <a:pt x="194465" y="1676400"/>
                  </a:lnTo>
                  <a:lnTo>
                    <a:pt x="221468" y="1714500"/>
                  </a:lnTo>
                  <a:lnTo>
                    <a:pt x="249968" y="1752600"/>
                  </a:lnTo>
                  <a:lnTo>
                    <a:pt x="279917" y="1778000"/>
                  </a:lnTo>
                  <a:lnTo>
                    <a:pt x="311268" y="1816100"/>
                  </a:lnTo>
                  <a:lnTo>
                    <a:pt x="343974" y="1841500"/>
                  </a:lnTo>
                  <a:lnTo>
                    <a:pt x="377987" y="1879600"/>
                  </a:lnTo>
                  <a:lnTo>
                    <a:pt x="413262" y="1905000"/>
                  </a:lnTo>
                  <a:lnTo>
                    <a:pt x="449749" y="1930400"/>
                  </a:lnTo>
                  <a:lnTo>
                    <a:pt x="487403" y="1955800"/>
                  </a:lnTo>
                  <a:lnTo>
                    <a:pt x="526176" y="1981200"/>
                  </a:lnTo>
                  <a:lnTo>
                    <a:pt x="566020" y="2006600"/>
                  </a:lnTo>
                  <a:lnTo>
                    <a:pt x="606889" y="2019300"/>
                  </a:lnTo>
                  <a:lnTo>
                    <a:pt x="648735" y="2044700"/>
                  </a:lnTo>
                  <a:lnTo>
                    <a:pt x="735171" y="2070100"/>
                  </a:lnTo>
                  <a:lnTo>
                    <a:pt x="779666" y="2095500"/>
                  </a:lnTo>
                  <a:lnTo>
                    <a:pt x="1343420" y="2095500"/>
                  </a:lnTo>
                  <a:lnTo>
                    <a:pt x="1365667" y="2082800"/>
                  </a:lnTo>
                  <a:lnTo>
                    <a:pt x="919056" y="2082800"/>
                  </a:lnTo>
                  <a:lnTo>
                    <a:pt x="738594" y="2032000"/>
                  </a:lnTo>
                  <a:lnTo>
                    <a:pt x="653334" y="2006600"/>
                  </a:lnTo>
                  <a:lnTo>
                    <a:pt x="612120" y="1981200"/>
                  </a:lnTo>
                  <a:lnTo>
                    <a:pt x="571916" y="1968500"/>
                  </a:lnTo>
                  <a:lnTo>
                    <a:pt x="532772" y="1943100"/>
                  </a:lnTo>
                  <a:lnTo>
                    <a:pt x="494736" y="1917700"/>
                  </a:lnTo>
                  <a:lnTo>
                    <a:pt x="457859" y="1892300"/>
                  </a:lnTo>
                  <a:lnTo>
                    <a:pt x="422189" y="1866900"/>
                  </a:lnTo>
                  <a:lnTo>
                    <a:pt x="387778" y="1828800"/>
                  </a:lnTo>
                  <a:lnTo>
                    <a:pt x="354673" y="1803400"/>
                  </a:lnTo>
                  <a:lnTo>
                    <a:pt x="322925" y="1778000"/>
                  </a:lnTo>
                  <a:lnTo>
                    <a:pt x="292582" y="1739900"/>
                  </a:lnTo>
                  <a:lnTo>
                    <a:pt x="263695" y="1701800"/>
                  </a:lnTo>
                  <a:lnTo>
                    <a:pt x="236313" y="1663700"/>
                  </a:lnTo>
                  <a:lnTo>
                    <a:pt x="210486" y="1638300"/>
                  </a:lnTo>
                  <a:lnTo>
                    <a:pt x="186262" y="1600200"/>
                  </a:lnTo>
                  <a:lnTo>
                    <a:pt x="163692" y="1549400"/>
                  </a:lnTo>
                  <a:lnTo>
                    <a:pt x="142825" y="1511300"/>
                  </a:lnTo>
                  <a:lnTo>
                    <a:pt x="123710" y="1473200"/>
                  </a:lnTo>
                  <a:lnTo>
                    <a:pt x="106397" y="1435100"/>
                  </a:lnTo>
                  <a:lnTo>
                    <a:pt x="90936" y="1384300"/>
                  </a:lnTo>
                  <a:lnTo>
                    <a:pt x="77375" y="1346200"/>
                  </a:lnTo>
                  <a:lnTo>
                    <a:pt x="65765" y="1295400"/>
                  </a:lnTo>
                  <a:lnTo>
                    <a:pt x="56155" y="1257300"/>
                  </a:lnTo>
                  <a:lnTo>
                    <a:pt x="48595" y="1206500"/>
                  </a:lnTo>
                  <a:lnTo>
                    <a:pt x="43133" y="1155700"/>
                  </a:lnTo>
                  <a:lnTo>
                    <a:pt x="39819" y="1117600"/>
                  </a:lnTo>
                  <a:lnTo>
                    <a:pt x="38704" y="1066800"/>
                  </a:lnTo>
                  <a:lnTo>
                    <a:pt x="39819" y="1016000"/>
                  </a:lnTo>
                  <a:lnTo>
                    <a:pt x="43133" y="965200"/>
                  </a:lnTo>
                  <a:lnTo>
                    <a:pt x="48595" y="927100"/>
                  </a:lnTo>
                  <a:lnTo>
                    <a:pt x="56155" y="876300"/>
                  </a:lnTo>
                  <a:lnTo>
                    <a:pt x="65765" y="825500"/>
                  </a:lnTo>
                  <a:lnTo>
                    <a:pt x="77375" y="787400"/>
                  </a:lnTo>
                  <a:lnTo>
                    <a:pt x="90936" y="736600"/>
                  </a:lnTo>
                  <a:lnTo>
                    <a:pt x="106397" y="698500"/>
                  </a:lnTo>
                  <a:lnTo>
                    <a:pt x="123710" y="660400"/>
                  </a:lnTo>
                  <a:lnTo>
                    <a:pt x="142825" y="622300"/>
                  </a:lnTo>
                  <a:lnTo>
                    <a:pt x="163692" y="571500"/>
                  </a:lnTo>
                  <a:lnTo>
                    <a:pt x="186262" y="533400"/>
                  </a:lnTo>
                  <a:lnTo>
                    <a:pt x="210486" y="495300"/>
                  </a:lnTo>
                  <a:lnTo>
                    <a:pt x="236313" y="457200"/>
                  </a:lnTo>
                  <a:lnTo>
                    <a:pt x="263695" y="431800"/>
                  </a:lnTo>
                  <a:lnTo>
                    <a:pt x="292582" y="393700"/>
                  </a:lnTo>
                  <a:lnTo>
                    <a:pt x="322925" y="355600"/>
                  </a:lnTo>
                  <a:lnTo>
                    <a:pt x="354673" y="330200"/>
                  </a:lnTo>
                  <a:lnTo>
                    <a:pt x="387778" y="292100"/>
                  </a:lnTo>
                  <a:lnTo>
                    <a:pt x="422189" y="266700"/>
                  </a:lnTo>
                  <a:lnTo>
                    <a:pt x="457859" y="241300"/>
                  </a:lnTo>
                  <a:lnTo>
                    <a:pt x="494736" y="215900"/>
                  </a:lnTo>
                  <a:lnTo>
                    <a:pt x="532772" y="190500"/>
                  </a:lnTo>
                  <a:lnTo>
                    <a:pt x="571916" y="165100"/>
                  </a:lnTo>
                  <a:lnTo>
                    <a:pt x="612120" y="152400"/>
                  </a:lnTo>
                  <a:lnTo>
                    <a:pt x="653334" y="127000"/>
                  </a:lnTo>
                  <a:lnTo>
                    <a:pt x="695509" y="114300"/>
                  </a:lnTo>
                  <a:lnTo>
                    <a:pt x="738594" y="88900"/>
                  </a:lnTo>
                  <a:lnTo>
                    <a:pt x="782541" y="76200"/>
                  </a:lnTo>
                  <a:lnTo>
                    <a:pt x="827300" y="76200"/>
                  </a:lnTo>
                  <a:lnTo>
                    <a:pt x="919056" y="50800"/>
                  </a:lnTo>
                  <a:lnTo>
                    <a:pt x="965954" y="50800"/>
                  </a:lnTo>
                  <a:lnTo>
                    <a:pt x="1013466" y="38100"/>
                  </a:lnTo>
                  <a:lnTo>
                    <a:pt x="1343420" y="38100"/>
                  </a:lnTo>
                  <a:lnTo>
                    <a:pt x="1298136" y="25400"/>
                  </a:lnTo>
                  <a:close/>
                </a:path>
                <a:path w="2123440" h="2120900" extrusionOk="0">
                  <a:moveTo>
                    <a:pt x="1343420" y="38100"/>
                  </a:moveTo>
                  <a:lnTo>
                    <a:pt x="1109620" y="38100"/>
                  </a:lnTo>
                  <a:lnTo>
                    <a:pt x="1157132" y="50800"/>
                  </a:lnTo>
                  <a:lnTo>
                    <a:pt x="1204030" y="50800"/>
                  </a:lnTo>
                  <a:lnTo>
                    <a:pt x="1295786" y="76200"/>
                  </a:lnTo>
                  <a:lnTo>
                    <a:pt x="1340545" y="76200"/>
                  </a:lnTo>
                  <a:lnTo>
                    <a:pt x="1384493" y="88900"/>
                  </a:lnTo>
                  <a:lnTo>
                    <a:pt x="1427578" y="114300"/>
                  </a:lnTo>
                  <a:lnTo>
                    <a:pt x="1469753" y="127000"/>
                  </a:lnTo>
                  <a:lnTo>
                    <a:pt x="1510968" y="152400"/>
                  </a:lnTo>
                  <a:lnTo>
                    <a:pt x="1551172" y="165100"/>
                  </a:lnTo>
                  <a:lnTo>
                    <a:pt x="1590317" y="190500"/>
                  </a:lnTo>
                  <a:lnTo>
                    <a:pt x="1628353" y="215900"/>
                  </a:lnTo>
                  <a:lnTo>
                    <a:pt x="1665230" y="241300"/>
                  </a:lnTo>
                  <a:lnTo>
                    <a:pt x="1700900" y="266700"/>
                  </a:lnTo>
                  <a:lnTo>
                    <a:pt x="1735312" y="292100"/>
                  </a:lnTo>
                  <a:lnTo>
                    <a:pt x="1768417" y="330200"/>
                  </a:lnTo>
                  <a:lnTo>
                    <a:pt x="1800165" y="355600"/>
                  </a:lnTo>
                  <a:lnTo>
                    <a:pt x="1830508" y="393700"/>
                  </a:lnTo>
                  <a:lnTo>
                    <a:pt x="1859395" y="431800"/>
                  </a:lnTo>
                  <a:lnTo>
                    <a:pt x="1886777" y="457200"/>
                  </a:lnTo>
                  <a:lnTo>
                    <a:pt x="1912605" y="495300"/>
                  </a:lnTo>
                  <a:lnTo>
                    <a:pt x="1936829" y="533400"/>
                  </a:lnTo>
                  <a:lnTo>
                    <a:pt x="1959399" y="571500"/>
                  </a:lnTo>
                  <a:lnTo>
                    <a:pt x="1980266" y="622300"/>
                  </a:lnTo>
                  <a:lnTo>
                    <a:pt x="1999381" y="660400"/>
                  </a:lnTo>
                  <a:lnTo>
                    <a:pt x="2016694" y="698500"/>
                  </a:lnTo>
                  <a:lnTo>
                    <a:pt x="2032156" y="736600"/>
                  </a:lnTo>
                  <a:lnTo>
                    <a:pt x="2045716" y="787400"/>
                  </a:lnTo>
                  <a:lnTo>
                    <a:pt x="2057327" y="825500"/>
                  </a:lnTo>
                  <a:lnTo>
                    <a:pt x="2066937" y="876300"/>
                  </a:lnTo>
                  <a:lnTo>
                    <a:pt x="2074498" y="927100"/>
                  </a:lnTo>
                  <a:lnTo>
                    <a:pt x="2079959" y="965200"/>
                  </a:lnTo>
                  <a:lnTo>
                    <a:pt x="2083273" y="1016000"/>
                  </a:lnTo>
                  <a:lnTo>
                    <a:pt x="2084388" y="1066800"/>
                  </a:lnTo>
                  <a:lnTo>
                    <a:pt x="2083273" y="1117600"/>
                  </a:lnTo>
                  <a:lnTo>
                    <a:pt x="2079959" y="1155700"/>
                  </a:lnTo>
                  <a:lnTo>
                    <a:pt x="2074498" y="1206500"/>
                  </a:lnTo>
                  <a:lnTo>
                    <a:pt x="2066937" y="1257300"/>
                  </a:lnTo>
                  <a:lnTo>
                    <a:pt x="2057327" y="1295400"/>
                  </a:lnTo>
                  <a:lnTo>
                    <a:pt x="2045716" y="1346200"/>
                  </a:lnTo>
                  <a:lnTo>
                    <a:pt x="2032156" y="1384300"/>
                  </a:lnTo>
                  <a:lnTo>
                    <a:pt x="2016694" y="1435100"/>
                  </a:lnTo>
                  <a:lnTo>
                    <a:pt x="1999381" y="1473200"/>
                  </a:lnTo>
                  <a:lnTo>
                    <a:pt x="1980266" y="1511300"/>
                  </a:lnTo>
                  <a:lnTo>
                    <a:pt x="1959399" y="1549400"/>
                  </a:lnTo>
                  <a:lnTo>
                    <a:pt x="1936829" y="1600200"/>
                  </a:lnTo>
                  <a:lnTo>
                    <a:pt x="1912605" y="1638300"/>
                  </a:lnTo>
                  <a:lnTo>
                    <a:pt x="1886777" y="1663700"/>
                  </a:lnTo>
                  <a:lnTo>
                    <a:pt x="1859395" y="1701800"/>
                  </a:lnTo>
                  <a:lnTo>
                    <a:pt x="1830508" y="1739900"/>
                  </a:lnTo>
                  <a:lnTo>
                    <a:pt x="1800165" y="1778000"/>
                  </a:lnTo>
                  <a:lnTo>
                    <a:pt x="1768417" y="1803400"/>
                  </a:lnTo>
                  <a:lnTo>
                    <a:pt x="1735312" y="1828800"/>
                  </a:lnTo>
                  <a:lnTo>
                    <a:pt x="1700900" y="1866900"/>
                  </a:lnTo>
                  <a:lnTo>
                    <a:pt x="1665230" y="1892300"/>
                  </a:lnTo>
                  <a:lnTo>
                    <a:pt x="1628353" y="1917700"/>
                  </a:lnTo>
                  <a:lnTo>
                    <a:pt x="1590317" y="1943100"/>
                  </a:lnTo>
                  <a:lnTo>
                    <a:pt x="1551172" y="1968500"/>
                  </a:lnTo>
                  <a:lnTo>
                    <a:pt x="1510968" y="1981200"/>
                  </a:lnTo>
                  <a:lnTo>
                    <a:pt x="1469753" y="2006600"/>
                  </a:lnTo>
                  <a:lnTo>
                    <a:pt x="1384493" y="2032000"/>
                  </a:lnTo>
                  <a:lnTo>
                    <a:pt x="1204030" y="2082800"/>
                  </a:lnTo>
                  <a:lnTo>
                    <a:pt x="1365667" y="2082800"/>
                  </a:lnTo>
                  <a:lnTo>
                    <a:pt x="1387915" y="2070100"/>
                  </a:lnTo>
                  <a:lnTo>
                    <a:pt x="1474351" y="2044700"/>
                  </a:lnTo>
                  <a:lnTo>
                    <a:pt x="1516197" y="2019300"/>
                  </a:lnTo>
                  <a:lnTo>
                    <a:pt x="1557066" y="2006600"/>
                  </a:lnTo>
                  <a:lnTo>
                    <a:pt x="1596910" y="1981200"/>
                  </a:lnTo>
                  <a:lnTo>
                    <a:pt x="1635683" y="1955800"/>
                  </a:lnTo>
                  <a:lnTo>
                    <a:pt x="1673336" y="1930400"/>
                  </a:lnTo>
                  <a:lnTo>
                    <a:pt x="1709824" y="1905000"/>
                  </a:lnTo>
                  <a:lnTo>
                    <a:pt x="1745098" y="1879600"/>
                  </a:lnTo>
                  <a:lnTo>
                    <a:pt x="1779112" y="1841500"/>
                  </a:lnTo>
                  <a:lnTo>
                    <a:pt x="1811818" y="1816100"/>
                  </a:lnTo>
                  <a:lnTo>
                    <a:pt x="1843169" y="1778000"/>
                  </a:lnTo>
                  <a:lnTo>
                    <a:pt x="1873117" y="1752600"/>
                  </a:lnTo>
                  <a:lnTo>
                    <a:pt x="1901617" y="1714500"/>
                  </a:lnTo>
                  <a:lnTo>
                    <a:pt x="1928620" y="1676400"/>
                  </a:lnTo>
                  <a:lnTo>
                    <a:pt x="1954079" y="1638300"/>
                  </a:lnTo>
                  <a:lnTo>
                    <a:pt x="1977947" y="1600200"/>
                  </a:lnTo>
                  <a:lnTo>
                    <a:pt x="2000177" y="1562100"/>
                  </a:lnTo>
                  <a:lnTo>
                    <a:pt x="2020721" y="1524000"/>
                  </a:lnTo>
                  <a:lnTo>
                    <a:pt x="2039533" y="1473200"/>
                  </a:lnTo>
                  <a:lnTo>
                    <a:pt x="2056565" y="1435100"/>
                  </a:lnTo>
                  <a:lnTo>
                    <a:pt x="2071770" y="1397000"/>
                  </a:lnTo>
                  <a:lnTo>
                    <a:pt x="2085101" y="1346200"/>
                  </a:lnTo>
                  <a:lnTo>
                    <a:pt x="2096511" y="1308100"/>
                  </a:lnTo>
                  <a:lnTo>
                    <a:pt x="2105952" y="1257300"/>
                  </a:lnTo>
                  <a:lnTo>
                    <a:pt x="2113377" y="1206500"/>
                  </a:lnTo>
                  <a:lnTo>
                    <a:pt x="2118739" y="1168400"/>
                  </a:lnTo>
                  <a:lnTo>
                    <a:pt x="2121991" y="1117600"/>
                  </a:lnTo>
                  <a:lnTo>
                    <a:pt x="2123085" y="1066800"/>
                  </a:lnTo>
                  <a:lnTo>
                    <a:pt x="2121991" y="1016000"/>
                  </a:lnTo>
                  <a:lnTo>
                    <a:pt x="2118739" y="965200"/>
                  </a:lnTo>
                  <a:lnTo>
                    <a:pt x="2113377" y="927100"/>
                  </a:lnTo>
                  <a:lnTo>
                    <a:pt x="2105952" y="876300"/>
                  </a:lnTo>
                  <a:lnTo>
                    <a:pt x="2096511" y="825500"/>
                  </a:lnTo>
                  <a:lnTo>
                    <a:pt x="2085101" y="787400"/>
                  </a:lnTo>
                  <a:lnTo>
                    <a:pt x="2071770" y="736600"/>
                  </a:lnTo>
                  <a:lnTo>
                    <a:pt x="2056565" y="698500"/>
                  </a:lnTo>
                  <a:lnTo>
                    <a:pt x="2039533" y="647700"/>
                  </a:lnTo>
                  <a:lnTo>
                    <a:pt x="2020721" y="609600"/>
                  </a:lnTo>
                  <a:lnTo>
                    <a:pt x="2000177" y="571500"/>
                  </a:lnTo>
                  <a:lnTo>
                    <a:pt x="1977947" y="533400"/>
                  </a:lnTo>
                  <a:lnTo>
                    <a:pt x="1954079" y="495300"/>
                  </a:lnTo>
                  <a:lnTo>
                    <a:pt x="1928620" y="457200"/>
                  </a:lnTo>
                  <a:lnTo>
                    <a:pt x="1901617" y="419100"/>
                  </a:lnTo>
                  <a:lnTo>
                    <a:pt x="1873117" y="381000"/>
                  </a:lnTo>
                  <a:lnTo>
                    <a:pt x="1843169" y="342900"/>
                  </a:lnTo>
                  <a:lnTo>
                    <a:pt x="1811818" y="317500"/>
                  </a:lnTo>
                  <a:lnTo>
                    <a:pt x="1779112" y="279400"/>
                  </a:lnTo>
                  <a:lnTo>
                    <a:pt x="1745098" y="254000"/>
                  </a:lnTo>
                  <a:lnTo>
                    <a:pt x="1709824" y="228600"/>
                  </a:lnTo>
                  <a:lnTo>
                    <a:pt x="1673336" y="203200"/>
                  </a:lnTo>
                  <a:lnTo>
                    <a:pt x="1635683" y="177800"/>
                  </a:lnTo>
                  <a:lnTo>
                    <a:pt x="1596910" y="152400"/>
                  </a:lnTo>
                  <a:lnTo>
                    <a:pt x="1557066" y="127000"/>
                  </a:lnTo>
                  <a:lnTo>
                    <a:pt x="1516197" y="101600"/>
                  </a:lnTo>
                  <a:lnTo>
                    <a:pt x="1431574" y="76200"/>
                  </a:lnTo>
                  <a:lnTo>
                    <a:pt x="1387915" y="50800"/>
                  </a:lnTo>
                  <a:lnTo>
                    <a:pt x="1343420" y="38100"/>
                  </a:lnTo>
                  <a:close/>
                </a:path>
                <a:path w="2123440" h="2120900" extrusionOk="0">
                  <a:moveTo>
                    <a:pt x="1205392" y="12700"/>
                  </a:moveTo>
                  <a:lnTo>
                    <a:pt x="917694" y="12700"/>
                  </a:lnTo>
                  <a:lnTo>
                    <a:pt x="870975" y="25400"/>
                  </a:lnTo>
                  <a:lnTo>
                    <a:pt x="1252111" y="25400"/>
                  </a:lnTo>
                  <a:lnTo>
                    <a:pt x="1205392" y="12700"/>
                  </a:lnTo>
                  <a:close/>
                </a:path>
                <a:path w="2123440" h="2120900" extrusionOk="0">
                  <a:moveTo>
                    <a:pt x="1110061" y="0"/>
                  </a:moveTo>
                  <a:lnTo>
                    <a:pt x="1013025" y="0"/>
                  </a:lnTo>
                  <a:lnTo>
                    <a:pt x="965060" y="12700"/>
                  </a:lnTo>
                  <a:lnTo>
                    <a:pt x="1158027" y="12700"/>
                  </a:lnTo>
                  <a:lnTo>
                    <a:pt x="1110061" y="0"/>
                  </a:lnTo>
                  <a:close/>
                </a:path>
              </a:pathLst>
            </a:custGeom>
            <a:solidFill>
              <a:srgbClr val="2E44D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D4C423E-E2F0-C0F5-2594-12C8280A19E3}"/>
              </a:ext>
            </a:extLst>
          </p:cNvPr>
          <p:cNvGraphicFramePr>
            <a:graphicFrameLocks/>
          </p:cNvGraphicFramePr>
          <p:nvPr>
            <p:extLst>
              <p:ext uri="{D42A27DB-BD31-4B8C-83A1-F6EECF244321}">
                <p14:modId xmlns:p14="http://schemas.microsoft.com/office/powerpoint/2010/main" val="1978332637"/>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708BA825-06B9-CA01-5C5A-9A67296A8005}"/>
              </a:ext>
            </a:extLst>
          </p:cNvPr>
          <p:cNvGraphicFramePr>
            <a:graphicFrameLocks/>
          </p:cNvGraphicFramePr>
          <p:nvPr>
            <p:extLst>
              <p:ext uri="{D42A27DB-BD31-4B8C-83A1-F6EECF244321}">
                <p14:modId xmlns:p14="http://schemas.microsoft.com/office/powerpoint/2010/main" val="328116710"/>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551</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BURCHUNDE ISHAN</cp:lastModifiedBy>
  <cp:revision>18</cp:revision>
  <dcterms:created xsi:type="dcterms:W3CDTF">2006-08-16T00:00:00Z</dcterms:created>
  <dcterms:modified xsi:type="dcterms:W3CDTF">2024-08-15T19:39:14Z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