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C03F-3575-80E5-BC51-72D1D6C4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21A44-6BE5-A92B-E693-4CDCA1376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B54E-614C-8E92-335C-80E86B7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C676-9CED-FA38-78D6-7013A925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C93D-3B6D-1BAC-B123-BC75DA01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2C66-071B-9632-596E-F39ED0F5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6B1A2-87CD-9F6C-D14C-3AD4DC2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8D66-F1B9-C2B7-A014-3243B91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0CA2C-321D-0928-68EF-686E5FAC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6DD5-20EB-4846-437A-513E24EA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0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7EDBC-1FEE-B2F3-BAD7-4D54474B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A707-74B1-C71A-E2CD-B9A00BB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EFB2-36A8-2A7D-9BD5-D462F922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7031-1085-08E8-F2E8-B1C2CD22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31C4-B038-1305-B3D8-C579DF0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7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21F-1BEF-8F16-FD9B-453ABF7D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F856-73BD-D2D8-5E7E-543959B1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88E4-471B-C9E1-4C3C-3F1E8FB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2512-07C7-FC8D-D30E-C7B5AEDE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7CB1-4F66-AA84-F78A-EC09DEA4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5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147-5B3C-7115-DACC-5E4DFAF0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2ADE-3E18-BD8F-7E66-E3833F00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81E1-4C77-DDBF-1D49-0D6410A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4140-4F61-3F5B-E0DD-B8537B78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F57C-91B2-F231-0B41-F7485DB1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25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EEE8-9180-6C44-9EE6-243BF98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634-1B18-7D8E-53FB-38C396376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293AF-D851-0DAA-2A16-9A0FE32C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656D-1F25-A9C0-88A4-F6D5C4C8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C719-4300-D619-7D6C-F2946D5F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43FC-AA0C-811E-E166-7AD8927B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4CFA-761F-B30B-FD53-8317E0AE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B9C4-4B8C-54BD-01AE-52B17448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2A243-4888-CC20-D872-E48515FC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CC914-0119-01E2-69B6-8084540B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B938E-AE14-9791-14F5-873D00C87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9FE17-3F07-21B3-0572-5665EF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3A3F3-B262-D4A7-10F6-D212E737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C8195-E98B-B47E-33AF-01FC959B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23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F4D7-D226-8FBB-A030-366F034A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12ACC-F77B-5767-E13D-0573A3D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72836-6E31-39A6-C992-D2681157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101B-822C-6673-CCF3-E090D40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C7AAB-06CE-8C08-E2D0-AC6B9EBB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B78E-FD29-CB70-4DD5-7AC52A89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229D7-BEC4-56CA-D15F-148E04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5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102-3421-191F-361C-541E3E21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708-136B-DF41-7F1F-ACBBD000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0FF2-8E71-511D-A18A-5F23587E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4271-0473-B10F-0CB5-2287ED11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0913-68A9-109C-7333-9A009F8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76F6-60DB-9F15-166A-418681C7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8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A6D-E0E8-8525-5B9A-EA91F41E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E3FA-23E9-6CE9-948E-641075AA5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FC3C-A973-CF60-E856-63123A71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0BB6-7E35-F1C5-EC33-7BC70772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77B5-CBB4-DCA1-BD0A-AE7FA3F9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75F7C-8A55-2AE1-8D8A-0DF18FA9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12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77A5B-36A0-8F5D-6B4F-EF7536DF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11E8-E7FE-06AE-3918-EEC4F382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C97E-BDEA-1989-3296-F3D6D146F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7B4FA-56EB-4D5E-B514-9C2AA1707BBC}" type="datetimeFigureOut">
              <a:rPr lang="en-CA" smtClean="0"/>
              <a:t>2024-12-06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EEA-88C8-8363-4880-D53A695C1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9281-901C-7965-BEB6-A7C034FB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0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24BD-A1FD-4B89-2CC3-9196AF3A8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Modelling Health Diagnoses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2538-3F13-FAC2-1285-3AA78945A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Ishan Sharma</a:t>
            </a:r>
          </a:p>
        </p:txBody>
      </p:sp>
    </p:spTree>
    <p:extLst>
      <p:ext uri="{BB962C8B-B14F-4D97-AF65-F5344CB8AC3E}">
        <p14:creationId xmlns:p14="http://schemas.microsoft.com/office/powerpoint/2010/main" val="264489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CA68-57EB-51C3-F4B2-9A4D6473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C6A4-A7B5-F771-DEC3-D45B93BC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Cancer is a complicated issue which affects millions of people</a:t>
            </a:r>
          </a:p>
          <a:p>
            <a:r>
              <a:rPr lang="en-CA" dirty="0"/>
              <a:t>It is very hard to predict it</a:t>
            </a:r>
          </a:p>
          <a:p>
            <a:r>
              <a:rPr lang="en-CA" dirty="0"/>
              <a:t>By creating a model considering geography and temporal indices, I may be able to predict 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12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B03B-932C-A382-17C8-1B6EDF5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E275-E5F8-5983-5067-55B84FE5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the Institute for Health Metrics and Evaluation</a:t>
            </a:r>
          </a:p>
          <a:p>
            <a:r>
              <a:rPr lang="en-CA" dirty="0"/>
              <a:t>Centerpiece is cancer mortality</a:t>
            </a:r>
            <a:br>
              <a:rPr lang="en-CA" dirty="0"/>
            </a:br>
            <a:r>
              <a:rPr lang="en-CA" dirty="0"/>
              <a:t>rate by county, divided into </a:t>
            </a:r>
            <a:br>
              <a:rPr lang="en-CA" dirty="0"/>
            </a:br>
            <a:r>
              <a:rPr lang="en-CA" dirty="0"/>
              <a:t>several spreadsheets by state and</a:t>
            </a:r>
            <a:br>
              <a:rPr lang="en-CA" dirty="0"/>
            </a:br>
            <a:r>
              <a:rPr lang="en-CA" dirty="0"/>
              <a:t>sheets within it by type of cancer</a:t>
            </a:r>
          </a:p>
          <a:p>
            <a:pPr lvl="1"/>
            <a:r>
              <a:rPr lang="en-CA" dirty="0"/>
              <a:t>37 types of cancer</a:t>
            </a:r>
          </a:p>
          <a:p>
            <a:pPr lvl="1"/>
            <a:r>
              <a:rPr lang="en-CA" dirty="0"/>
              <a:t>With mortality rate by year from </a:t>
            </a:r>
            <a:br>
              <a:rPr lang="en-CA" dirty="0"/>
            </a:br>
            <a:r>
              <a:rPr lang="en-CA" dirty="0"/>
              <a:t>1980-2014 for each</a:t>
            </a:r>
          </a:p>
          <a:p>
            <a:pPr lvl="1"/>
            <a:r>
              <a:rPr lang="en-CA" dirty="0"/>
              <a:t>Additionally contains margin of error between mortality rates</a:t>
            </a:r>
          </a:p>
          <a:p>
            <a:r>
              <a:rPr lang="en-CA" dirty="0"/>
              <a:t>More data but this but this is the main one</a:t>
            </a:r>
          </a:p>
        </p:txBody>
      </p:sp>
    </p:spTree>
    <p:extLst>
      <p:ext uri="{BB962C8B-B14F-4D97-AF65-F5344CB8AC3E}">
        <p14:creationId xmlns:p14="http://schemas.microsoft.com/office/powerpoint/2010/main" val="416346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23DB-6D50-7954-ECB3-3F9DB11F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020B-A850-DC6A-60C3-1B53070E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867" cy="4351338"/>
          </a:xfrm>
        </p:spPr>
        <p:txBody>
          <a:bodyPr/>
          <a:lstStyle/>
          <a:p>
            <a:r>
              <a:rPr lang="en-CA" sz="2800" dirty="0"/>
              <a:t>Investigated all 37 different types of cancer in national spreadsheet</a:t>
            </a:r>
          </a:p>
          <a:p>
            <a:r>
              <a:rPr lang="en-CA" dirty="0"/>
              <a:t>Found several spatial distributions in cancer, with minimum and maximum counties correlated with one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E7921-54BB-4649-A5AE-35A9A300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04" y="2842824"/>
            <a:ext cx="4937399" cy="3747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5354B-9CC7-5731-57EF-D48BADB1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04" y="255920"/>
            <a:ext cx="2448045" cy="1905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D5EBD-603C-8547-1C3A-329AE20C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088" y="258649"/>
            <a:ext cx="2448045" cy="1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89AD-E184-3177-992E-BB55CA1B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007F-4028-9C3C-EC1E-8343ADF9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/>
          <a:lstStyle/>
          <a:p>
            <a:r>
              <a:rPr lang="en-CA" dirty="0"/>
              <a:t>Constructed a series of clusters for the various types of cancer</a:t>
            </a:r>
          </a:p>
          <a:p>
            <a:r>
              <a:rPr lang="en-CA" dirty="0"/>
              <a:t>Revealed the division of the US into two regions – east and west – for several types</a:t>
            </a:r>
          </a:p>
          <a:p>
            <a:r>
              <a:rPr lang="en-CA" dirty="0"/>
              <a:t>East region has a noticeably higher rate than west region</a:t>
            </a:r>
          </a:p>
          <a:p>
            <a:pPr lvl="1"/>
            <a:r>
              <a:rPr lang="en-CA" dirty="0"/>
              <a:t>Revealing of lower density, perhaps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05728-1147-78EC-A192-3B634009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65" y="1342664"/>
            <a:ext cx="5083742" cy="31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D4D2-7FE8-4F92-EDA3-86579BE0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Hypothetical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394-FD69-6A6C-DB87-00FB57D2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portal in which a user inputs data about themselves (chiefly geographic)</a:t>
            </a:r>
          </a:p>
          <a:p>
            <a:r>
              <a:rPr lang="en-CA" dirty="0"/>
              <a:t>From there, the user would receive their likelihood of different types of cancers</a:t>
            </a:r>
          </a:p>
        </p:txBody>
      </p:sp>
    </p:spTree>
    <p:extLst>
      <p:ext uri="{BB962C8B-B14F-4D97-AF65-F5344CB8AC3E}">
        <p14:creationId xmlns:p14="http://schemas.microsoft.com/office/powerpoint/2010/main" val="387569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Modelling Health Diagnoses 3</vt:lpstr>
      <vt:lpstr>Overview</vt:lpstr>
      <vt:lpstr>Data processing</vt:lpstr>
      <vt:lpstr>EDA</vt:lpstr>
      <vt:lpstr>Model comparison and interpretation</vt:lpstr>
      <vt:lpstr>Hypothetical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Sharma</dc:creator>
  <cp:lastModifiedBy>Ishan Sharma</cp:lastModifiedBy>
  <cp:revision>1</cp:revision>
  <dcterms:created xsi:type="dcterms:W3CDTF">2024-12-06T16:16:39Z</dcterms:created>
  <dcterms:modified xsi:type="dcterms:W3CDTF">2024-12-06T17:00:47Z</dcterms:modified>
</cp:coreProperties>
</file>