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F7B1A-8AE5-4630-AE74-979A2EEA2670}" v="3" dt="2024-12-10T20:42:19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an Sharma" userId="4179229009c49077" providerId="LiveId" clId="{206F7B1A-8AE5-4630-AE74-979A2EEA2670}"/>
    <pc:docChg chg="undo custSel addSld delSld modSld sldOrd">
      <pc:chgData name="Ishan Sharma" userId="4179229009c49077" providerId="LiveId" clId="{206F7B1A-8AE5-4630-AE74-979A2EEA2670}" dt="2024-12-10T20:45:53.543" v="175" actId="20577"/>
      <pc:docMkLst>
        <pc:docMk/>
      </pc:docMkLst>
      <pc:sldChg chg="addSp modSp mod setBg addAnim">
        <pc:chgData name="Ishan Sharma" userId="4179229009c49077" providerId="LiveId" clId="{206F7B1A-8AE5-4630-AE74-979A2EEA2670}" dt="2024-12-10T04:04:47.467" v="10" actId="20577"/>
        <pc:sldMkLst>
          <pc:docMk/>
          <pc:sldMk cId="2644899631" sldId="256"/>
        </pc:sldMkLst>
        <pc:spChg chg="mod">
          <ac:chgData name="Ishan Sharma" userId="4179229009c49077" providerId="LiveId" clId="{206F7B1A-8AE5-4630-AE74-979A2EEA2670}" dt="2024-12-10T04:04:47.467" v="10" actId="20577"/>
          <ac:spMkLst>
            <pc:docMk/>
            <pc:sldMk cId="2644899631" sldId="256"/>
            <ac:spMk id="2" creationId="{463D24BD-A1FD-4B89-2CC3-9196AF3A828C}"/>
          </ac:spMkLst>
        </pc:spChg>
        <pc:spChg chg="mod">
          <ac:chgData name="Ishan Sharma" userId="4179229009c49077" providerId="LiveId" clId="{206F7B1A-8AE5-4630-AE74-979A2EEA2670}" dt="2024-12-10T04:04:42.903" v="6" actId="26606"/>
          <ac:spMkLst>
            <pc:docMk/>
            <pc:sldMk cId="2644899631" sldId="256"/>
            <ac:spMk id="3" creationId="{5B122538-3F13-FAC2-1285-3AA78945A99C}"/>
          </ac:spMkLst>
        </pc:spChg>
        <pc:spChg chg="add">
          <ac:chgData name="Ishan Sharma" userId="4179229009c49077" providerId="LiveId" clId="{206F7B1A-8AE5-4630-AE74-979A2EEA2670}" dt="2024-12-10T04:04:42.903" v="6" actId="26606"/>
          <ac:spMkLst>
            <pc:docMk/>
            <pc:sldMk cId="2644899631" sldId="256"/>
            <ac:spMk id="8" creationId="{80E21785-62D8-430F-9521-90166EF7C8F0}"/>
          </ac:spMkLst>
        </pc:spChg>
        <pc:spChg chg="add">
          <ac:chgData name="Ishan Sharma" userId="4179229009c49077" providerId="LiveId" clId="{206F7B1A-8AE5-4630-AE74-979A2EEA2670}" dt="2024-12-10T04:04:42.903" v="6" actId="26606"/>
          <ac:spMkLst>
            <pc:docMk/>
            <pc:sldMk cId="2644899631" sldId="256"/>
            <ac:spMk id="10" creationId="{ED7CF8A0-D3E4-4A16-87D3-1D973AC61BF1}"/>
          </ac:spMkLst>
        </pc:spChg>
      </pc:sldChg>
      <pc:sldChg chg="modSp mod">
        <pc:chgData name="Ishan Sharma" userId="4179229009c49077" providerId="LiveId" clId="{206F7B1A-8AE5-4630-AE74-979A2EEA2670}" dt="2024-12-10T20:45:53.543" v="175" actId="20577"/>
        <pc:sldMkLst>
          <pc:docMk/>
          <pc:sldMk cId="3856121744" sldId="257"/>
        </pc:sldMkLst>
        <pc:spChg chg="mod">
          <ac:chgData name="Ishan Sharma" userId="4179229009c49077" providerId="LiveId" clId="{206F7B1A-8AE5-4630-AE74-979A2EEA2670}" dt="2024-12-10T20:45:53.543" v="175" actId="20577"/>
          <ac:spMkLst>
            <pc:docMk/>
            <pc:sldMk cId="3856121744" sldId="257"/>
            <ac:spMk id="3" creationId="{117DC6A4-A7B5-F771-DEC3-D45B93BCA484}"/>
          </ac:spMkLst>
        </pc:spChg>
      </pc:sldChg>
      <pc:sldChg chg="addSp delSp modSp mod setBg">
        <pc:chgData name="Ishan Sharma" userId="4179229009c49077" providerId="LiveId" clId="{206F7B1A-8AE5-4630-AE74-979A2EEA2670}" dt="2024-12-10T04:04:33.971" v="5" actId="26606"/>
        <pc:sldMkLst>
          <pc:docMk/>
          <pc:sldMk cId="4163468226" sldId="258"/>
        </pc:sldMkLst>
        <pc:spChg chg="mod">
          <ac:chgData name="Ishan Sharma" userId="4179229009c49077" providerId="LiveId" clId="{206F7B1A-8AE5-4630-AE74-979A2EEA2670}" dt="2024-12-10T04:04:33.971" v="5" actId="26606"/>
          <ac:spMkLst>
            <pc:docMk/>
            <pc:sldMk cId="4163468226" sldId="258"/>
            <ac:spMk id="2" creationId="{D556B03B-932C-A382-17C8-1B6EDF54D67C}"/>
          </ac:spMkLst>
        </pc:spChg>
        <pc:spChg chg="mod">
          <ac:chgData name="Ishan Sharma" userId="4179229009c49077" providerId="LiveId" clId="{206F7B1A-8AE5-4630-AE74-979A2EEA2670}" dt="2024-12-10T04:04:33.971" v="5" actId="26606"/>
          <ac:spMkLst>
            <pc:docMk/>
            <pc:sldMk cId="4163468226" sldId="258"/>
            <ac:spMk id="3" creationId="{B56AE275-E5F8-5983-5067-55B84FE5BD45}"/>
          </ac:spMkLst>
        </pc:spChg>
        <pc:spChg chg="add del">
          <ac:chgData name="Ishan Sharma" userId="4179229009c49077" providerId="LiveId" clId="{206F7B1A-8AE5-4630-AE74-979A2EEA2670}" dt="2024-12-10T04:04:33.971" v="5" actId="26606"/>
          <ac:spMkLst>
            <pc:docMk/>
            <pc:sldMk cId="4163468226" sldId="258"/>
            <ac:spMk id="8" creationId="{95408913-B323-422F-B521-2957A5B7FEE8}"/>
          </ac:spMkLst>
        </pc:spChg>
        <pc:spChg chg="add del">
          <ac:chgData name="Ishan Sharma" userId="4179229009c49077" providerId="LiveId" clId="{206F7B1A-8AE5-4630-AE74-979A2EEA2670}" dt="2024-12-10T04:04:33.971" v="5" actId="26606"/>
          <ac:spMkLst>
            <pc:docMk/>
            <pc:sldMk cId="4163468226" sldId="258"/>
            <ac:spMk id="10" creationId="{AA770EBD-5B77-46EC-BF58-EF27ACD6B47C}"/>
          </ac:spMkLst>
        </pc:spChg>
      </pc:sldChg>
      <pc:sldChg chg="addSp modSp mod setBg">
        <pc:chgData name="Ishan Sharma" userId="4179229009c49077" providerId="LiveId" clId="{206F7B1A-8AE5-4630-AE74-979A2EEA2670}" dt="2024-12-10T20:41:50.402" v="67"/>
        <pc:sldMkLst>
          <pc:docMk/>
          <pc:sldMk cId="1296206201" sldId="259"/>
        </pc:sldMkLst>
        <pc:spChg chg="mod">
          <ac:chgData name="Ishan Sharma" userId="4179229009c49077" providerId="LiveId" clId="{206F7B1A-8AE5-4630-AE74-979A2EEA2670}" dt="2024-12-10T20:40:36.569" v="46" actId="27636"/>
          <ac:spMkLst>
            <pc:docMk/>
            <pc:sldMk cId="1296206201" sldId="259"/>
            <ac:spMk id="2" creationId="{1D5A23DB-6D50-7954-ECB3-3F9DB11FCCE7}"/>
          </ac:spMkLst>
        </pc:spChg>
        <pc:spChg chg="mod">
          <ac:chgData name="Ishan Sharma" userId="4179229009c49077" providerId="LiveId" clId="{206F7B1A-8AE5-4630-AE74-979A2EEA2670}" dt="2024-12-10T20:41:50.402" v="67"/>
          <ac:spMkLst>
            <pc:docMk/>
            <pc:sldMk cId="1296206201" sldId="259"/>
            <ac:spMk id="3" creationId="{0AB4020B-A850-DC6A-60C3-1B53070E23F6}"/>
          </ac:spMkLst>
        </pc:spChg>
        <pc:spChg chg="add">
          <ac:chgData name="Ishan Sharma" userId="4179229009c49077" providerId="LiveId" clId="{206F7B1A-8AE5-4630-AE74-979A2EEA2670}" dt="2024-12-10T04:04:26.991" v="3" actId="26606"/>
          <ac:spMkLst>
            <pc:docMk/>
            <pc:sldMk cId="1296206201" sldId="259"/>
            <ac:spMk id="11" creationId="{6D22FA1E-E02A-4FC5-BBA6-577D6DA0C8C8}"/>
          </ac:spMkLst>
        </pc:spChg>
        <pc:spChg chg="add">
          <ac:chgData name="Ishan Sharma" userId="4179229009c49077" providerId="LiveId" clId="{206F7B1A-8AE5-4630-AE74-979A2EEA2670}" dt="2024-12-10T04:04:26.991" v="3" actId="26606"/>
          <ac:spMkLst>
            <pc:docMk/>
            <pc:sldMk cId="1296206201" sldId="259"/>
            <ac:spMk id="13" creationId="{05D27520-F270-4F3D-A46E-76A337B6E167}"/>
          </ac:spMkLst>
        </pc:spChg>
        <pc:picChg chg="mod">
          <ac:chgData name="Ishan Sharma" userId="4179229009c49077" providerId="LiveId" clId="{206F7B1A-8AE5-4630-AE74-979A2EEA2670}" dt="2024-12-10T04:04:26.991" v="3" actId="26606"/>
          <ac:picMkLst>
            <pc:docMk/>
            <pc:sldMk cId="1296206201" sldId="259"/>
            <ac:picMk id="4" creationId="{F7AE7921-54BB-4649-A5AE-35A9A3008A71}"/>
          </ac:picMkLst>
        </pc:picChg>
        <pc:picChg chg="mod">
          <ac:chgData name="Ishan Sharma" userId="4179229009c49077" providerId="LiveId" clId="{206F7B1A-8AE5-4630-AE74-979A2EEA2670}" dt="2024-12-10T04:04:26.991" v="3" actId="26606"/>
          <ac:picMkLst>
            <pc:docMk/>
            <pc:sldMk cId="1296206201" sldId="259"/>
            <ac:picMk id="5" creationId="{7055354B-9CC7-5731-57EF-D48BADB1A877}"/>
          </ac:picMkLst>
        </pc:picChg>
        <pc:picChg chg="mod ord">
          <ac:chgData name="Ishan Sharma" userId="4179229009c49077" providerId="LiveId" clId="{206F7B1A-8AE5-4630-AE74-979A2EEA2670}" dt="2024-12-10T04:04:26.991" v="3" actId="26606"/>
          <ac:picMkLst>
            <pc:docMk/>
            <pc:sldMk cId="1296206201" sldId="259"/>
            <ac:picMk id="6" creationId="{E24D5EBD-603C-8547-1C3A-329AE20C8FE4}"/>
          </ac:picMkLst>
        </pc:picChg>
      </pc:sldChg>
      <pc:sldChg chg="addSp modSp mod setBg">
        <pc:chgData name="Ishan Sharma" userId="4179229009c49077" providerId="LiveId" clId="{206F7B1A-8AE5-4630-AE74-979A2EEA2670}" dt="2024-12-10T04:04:19.456" v="2" actId="26606"/>
        <pc:sldMkLst>
          <pc:docMk/>
          <pc:sldMk cId="1720887759" sldId="260"/>
        </pc:sldMkLst>
        <pc:spChg chg="mod">
          <ac:chgData name="Ishan Sharma" userId="4179229009c49077" providerId="LiveId" clId="{206F7B1A-8AE5-4630-AE74-979A2EEA2670}" dt="2024-12-10T04:04:19.456" v="2" actId="26606"/>
          <ac:spMkLst>
            <pc:docMk/>
            <pc:sldMk cId="1720887759" sldId="260"/>
            <ac:spMk id="2" creationId="{35CE89AD-E184-3177-992E-BB55CA1BBC0E}"/>
          </ac:spMkLst>
        </pc:spChg>
        <pc:spChg chg="mod">
          <ac:chgData name="Ishan Sharma" userId="4179229009c49077" providerId="LiveId" clId="{206F7B1A-8AE5-4630-AE74-979A2EEA2670}" dt="2024-12-10T04:04:19.456" v="2" actId="26606"/>
          <ac:spMkLst>
            <pc:docMk/>
            <pc:sldMk cId="1720887759" sldId="260"/>
            <ac:spMk id="3" creationId="{D463007F-4028-9C3C-EC1E-8343ADF9C881}"/>
          </ac:spMkLst>
        </pc:spChg>
        <pc:spChg chg="add">
          <ac:chgData name="Ishan Sharma" userId="4179229009c49077" providerId="LiveId" clId="{206F7B1A-8AE5-4630-AE74-979A2EEA2670}" dt="2024-12-10T04:04:19.456" v="2" actId="26606"/>
          <ac:spMkLst>
            <pc:docMk/>
            <pc:sldMk cId="1720887759" sldId="260"/>
            <ac:spMk id="11" creationId="{5EF17487-C386-4F99-B5EB-4FD3DF4236B2}"/>
          </ac:spMkLst>
        </pc:spChg>
        <pc:spChg chg="add">
          <ac:chgData name="Ishan Sharma" userId="4179229009c49077" providerId="LiveId" clId="{206F7B1A-8AE5-4630-AE74-979A2EEA2670}" dt="2024-12-10T04:04:19.456" v="2" actId="26606"/>
          <ac:spMkLst>
            <pc:docMk/>
            <pc:sldMk cId="1720887759" sldId="260"/>
            <ac:spMk id="13" creationId="{A0DE92DF-4769-4DE9-93FD-EE31271850CA}"/>
          </ac:spMkLst>
        </pc:spChg>
        <pc:picChg chg="mod">
          <ac:chgData name="Ishan Sharma" userId="4179229009c49077" providerId="LiveId" clId="{206F7B1A-8AE5-4630-AE74-979A2EEA2670}" dt="2024-12-10T04:04:19.456" v="2" actId="26606"/>
          <ac:picMkLst>
            <pc:docMk/>
            <pc:sldMk cId="1720887759" sldId="260"/>
            <ac:picMk id="5" creationId="{A5E05728-1147-78EC-A192-3B6340093073}"/>
          </ac:picMkLst>
        </pc:picChg>
        <pc:picChg chg="add mod">
          <ac:chgData name="Ishan Sharma" userId="4179229009c49077" providerId="LiveId" clId="{206F7B1A-8AE5-4630-AE74-979A2EEA2670}" dt="2024-12-10T04:04:19.456" v="2" actId="26606"/>
          <ac:picMkLst>
            <pc:docMk/>
            <pc:sldMk cId="1720887759" sldId="260"/>
            <ac:picMk id="6" creationId="{C890F343-1401-65AE-C6FD-C2DC20F466A1}"/>
          </ac:picMkLst>
        </pc:picChg>
      </pc:sldChg>
      <pc:sldChg chg="modSp mod">
        <pc:chgData name="Ishan Sharma" userId="4179229009c49077" providerId="LiveId" clId="{206F7B1A-8AE5-4630-AE74-979A2EEA2670}" dt="2024-12-10T16:29:20.315" v="11" actId="20577"/>
        <pc:sldMkLst>
          <pc:docMk/>
          <pc:sldMk cId="3875696577" sldId="261"/>
        </pc:sldMkLst>
        <pc:spChg chg="mod">
          <ac:chgData name="Ishan Sharma" userId="4179229009c49077" providerId="LiveId" clId="{206F7B1A-8AE5-4630-AE74-979A2EEA2670}" dt="2024-12-10T16:29:20.315" v="11" actId="20577"/>
          <ac:spMkLst>
            <pc:docMk/>
            <pc:sldMk cId="3875696577" sldId="261"/>
            <ac:spMk id="2" creationId="{2724D4D2-7FE8-4F92-EDA3-86579BE07A58}"/>
          </ac:spMkLst>
        </pc:spChg>
      </pc:sldChg>
      <pc:sldChg chg="addSp delSp modSp new del mod ord">
        <pc:chgData name="Ishan Sharma" userId="4179229009c49077" providerId="LiveId" clId="{206F7B1A-8AE5-4630-AE74-979A2EEA2670}" dt="2024-12-10T20:42:41.341" v="106" actId="2696"/>
        <pc:sldMkLst>
          <pc:docMk/>
          <pc:sldMk cId="878262919" sldId="262"/>
        </pc:sldMkLst>
        <pc:spChg chg="del">
          <ac:chgData name="Ishan Sharma" userId="4179229009c49077" providerId="LiveId" clId="{206F7B1A-8AE5-4630-AE74-979A2EEA2670}" dt="2024-12-10T20:36:49.701" v="13" actId="478"/>
          <ac:spMkLst>
            <pc:docMk/>
            <pc:sldMk cId="878262919" sldId="262"/>
            <ac:spMk id="2" creationId="{CC9A853C-D18A-9139-6CAC-13A38ACC408A}"/>
          </ac:spMkLst>
        </pc:spChg>
        <pc:spChg chg="del">
          <ac:chgData name="Ishan Sharma" userId="4179229009c49077" providerId="LiveId" clId="{206F7B1A-8AE5-4630-AE74-979A2EEA2670}" dt="2024-12-10T20:36:51.694" v="14" actId="478"/>
          <ac:spMkLst>
            <pc:docMk/>
            <pc:sldMk cId="878262919" sldId="262"/>
            <ac:spMk id="3" creationId="{300E61E3-0361-50D2-494F-45032E0CC16B}"/>
          </ac:spMkLst>
        </pc:spChg>
        <pc:picChg chg="add del mod">
          <ac:chgData name="Ishan Sharma" userId="4179229009c49077" providerId="LiveId" clId="{206F7B1A-8AE5-4630-AE74-979A2EEA2670}" dt="2024-12-10T20:42:15.182" v="84" actId="21"/>
          <ac:picMkLst>
            <pc:docMk/>
            <pc:sldMk cId="878262919" sldId="262"/>
            <ac:picMk id="5" creationId="{5454ECF9-7095-AC5F-CAE0-1C0BF9DC7600}"/>
          </ac:picMkLst>
        </pc:picChg>
      </pc:sldChg>
      <pc:sldChg chg="addSp delSp modSp new mod">
        <pc:chgData name="Ishan Sharma" userId="4179229009c49077" providerId="LiveId" clId="{206F7B1A-8AE5-4630-AE74-979A2EEA2670}" dt="2024-12-10T20:42:33.790" v="105" actId="1037"/>
        <pc:sldMkLst>
          <pc:docMk/>
          <pc:sldMk cId="3373284622" sldId="263"/>
        </pc:sldMkLst>
        <pc:spChg chg="mod">
          <ac:chgData name="Ishan Sharma" userId="4179229009c49077" providerId="LiveId" clId="{206F7B1A-8AE5-4630-AE74-979A2EEA2670}" dt="2024-12-10T20:42:09.843" v="83" actId="20577"/>
          <ac:spMkLst>
            <pc:docMk/>
            <pc:sldMk cId="3373284622" sldId="263"/>
            <ac:spMk id="2" creationId="{54B922EE-57F5-9C8E-82FB-95CA76A67E87}"/>
          </ac:spMkLst>
        </pc:spChg>
        <pc:spChg chg="del">
          <ac:chgData name="Ishan Sharma" userId="4179229009c49077" providerId="LiveId" clId="{206F7B1A-8AE5-4630-AE74-979A2EEA2670}" dt="2024-12-10T20:42:18.069" v="85" actId="478"/>
          <ac:spMkLst>
            <pc:docMk/>
            <pc:sldMk cId="3373284622" sldId="263"/>
            <ac:spMk id="3" creationId="{ACBC59ED-E31B-4412-BDBE-8898EA32FE08}"/>
          </ac:spMkLst>
        </pc:spChg>
        <pc:picChg chg="add mod">
          <ac:chgData name="Ishan Sharma" userId="4179229009c49077" providerId="LiveId" clId="{206F7B1A-8AE5-4630-AE74-979A2EEA2670}" dt="2024-12-10T20:42:33.790" v="105" actId="1037"/>
          <ac:picMkLst>
            <pc:docMk/>
            <pc:sldMk cId="3373284622" sldId="263"/>
            <ac:picMk id="5" creationId="{5454ECF9-7095-AC5F-CAE0-1C0BF9DC76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C03F-3575-80E5-BC51-72D1D6C45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21A44-6BE5-A92B-E693-4CDCA1376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B54E-614C-8E92-335C-80E86B71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9C676-9CED-FA38-78D6-7013A925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DC93D-3B6D-1BAC-B123-BC75DA01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22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2C66-071B-9632-596E-F39ED0F5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6B1A2-87CD-9F6C-D14C-3AD4DC27F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38D66-F1B9-C2B7-A014-3243B917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0CA2C-321D-0928-68EF-686E5FAC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46DD5-20EB-4846-437A-513E24EA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30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7EDBC-1FEE-B2F3-BAD7-4D54474BF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DA707-74B1-C71A-E2CD-B9A00BBD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5EFB2-36A8-2A7D-9BD5-D462F922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37031-1085-08E8-F2E8-B1C2CD22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D31C4-B038-1305-B3D8-C579DF0C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670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321F-1BEF-8F16-FD9B-453ABF7D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FF856-73BD-D2D8-5E7E-543959B16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888E4-471B-C9E1-4C3C-3F1E8FB0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02512-07C7-FC8D-D30E-C7B5AEDE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D7CB1-4F66-AA84-F78A-EC09DEA4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55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B147-5B3C-7115-DACC-5E4DFAF0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B2ADE-3E18-BD8F-7E66-E3833F00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881E1-4C77-DDBF-1D49-0D6410A4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F4140-4F61-3F5B-E0DD-B8537B78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2F57C-91B2-F231-0B41-F7485DB1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825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EEE8-9180-6C44-9EE6-243BF98A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0634-1B18-7D8E-53FB-38C396376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293AF-D851-0DAA-2A16-9A0FE32C7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D656D-1F25-A9C0-88A4-F6D5C4C8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4C719-4300-D619-7D6C-F2946D5F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343FC-AA0C-811E-E166-7AD8927B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268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4CFA-761F-B30B-FD53-8317E0AE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0B9C4-4B8C-54BD-01AE-52B174481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2A243-4888-CC20-D872-E48515FC7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CC914-0119-01E2-69B6-8084540BC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B938E-AE14-9791-14F5-873D00C87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9FE17-3F07-21B3-0572-5665EFA5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3A3F3-B262-D4A7-10F6-D212E737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C8195-E98B-B47E-33AF-01FC959B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23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F4D7-D226-8FBB-A030-366F034A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12ACC-F77B-5767-E13D-0573A3DB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72836-6E31-39A6-C992-D2681157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2101B-822C-6673-CCF3-E090D400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20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C7AAB-06CE-8C08-E2D0-AC6B9EBB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7B78E-FD29-CB70-4DD5-7AC52A89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229D7-BEC4-56CA-D15F-148E04DB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53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4102-3421-191F-361C-541E3E21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D2708-136B-DF41-7F1F-ACBBD0001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A0FF2-8E71-511D-A18A-5F23587EF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F4271-0473-B10F-0CB5-2287ED11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20913-68A9-109C-7333-9A009F80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576F6-60DB-9F15-166A-418681C7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85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4A6D-E0E8-8525-5B9A-EA91F41E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AE3FA-23E9-6CE9-948E-641075AA5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3FC3C-A973-CF60-E856-63123A71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70BB6-7E35-F1C5-EC33-7BC70772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B4FA-56EB-4D5E-B514-9C2AA1707BBC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177B5-CBB4-DCA1-BD0A-AE7FA3F9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75F7C-8A55-2AE1-8D8A-0DF18FA9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512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77A5B-36A0-8F5D-6B4F-EF7536DF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A11E8-E7FE-06AE-3918-EEC4F3828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DC97E-BDEA-1989-3296-F3D6D146F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67B4FA-56EB-4D5E-B514-9C2AA1707BBC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6BEEA-88C8-8363-4880-D53A695C1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69281-901C-7965-BEB6-A7C034FBD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3FEC86-FC38-4CC4-A96E-82E863613F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605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D24BD-A1FD-4B89-2CC3-9196AF3A8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5"/>
            <a:ext cx="5541054" cy="2149412"/>
          </a:xfrm>
        </p:spPr>
        <p:txBody>
          <a:bodyPr>
            <a:normAutofit/>
          </a:bodyPr>
          <a:lstStyle/>
          <a:p>
            <a:r>
              <a:rPr lang="en-CA" sz="5200" dirty="0"/>
              <a:t>Modelling Health Diagnoses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22538-3F13-FAC2-1285-3AA78945A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r>
              <a:rPr lang="en-CA" dirty="0"/>
              <a:t>By Ishan Sharma</a:t>
            </a:r>
          </a:p>
        </p:txBody>
      </p:sp>
    </p:spTree>
    <p:extLst>
      <p:ext uri="{BB962C8B-B14F-4D97-AF65-F5344CB8AC3E}">
        <p14:creationId xmlns:p14="http://schemas.microsoft.com/office/powerpoint/2010/main" val="264489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CA68-57EB-51C3-F4B2-9A4D6473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DC6A4-A7B5-F771-DEC3-D45B93BCA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Cancer is a complicated issue which affects millions of people</a:t>
            </a:r>
          </a:p>
          <a:p>
            <a:r>
              <a:rPr lang="en-CA" dirty="0"/>
              <a:t>It is very hard to predict it, but prediction is incredibly important when it comes to treatment</a:t>
            </a:r>
          </a:p>
          <a:p>
            <a:r>
              <a:rPr lang="en-CA" dirty="0"/>
              <a:t>By creating a model considering geography and temporal indices, I may be able to predict it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612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B03B-932C-A382-17C8-1B6EDF54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AE275-E5F8-5983-5067-55B84FE5B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From the Institute for Health Metrics and Evaluation</a:t>
            </a:r>
          </a:p>
          <a:p>
            <a:r>
              <a:rPr lang="en-CA"/>
              <a:t>Centerpiece is cancer mortality</a:t>
            </a:r>
            <a:br>
              <a:rPr lang="en-CA"/>
            </a:br>
            <a:r>
              <a:rPr lang="en-CA"/>
              <a:t>rate by county, divided into </a:t>
            </a:r>
            <a:br>
              <a:rPr lang="en-CA"/>
            </a:br>
            <a:r>
              <a:rPr lang="en-CA"/>
              <a:t>several spreadsheets by state and</a:t>
            </a:r>
            <a:br>
              <a:rPr lang="en-CA"/>
            </a:br>
            <a:r>
              <a:rPr lang="en-CA"/>
              <a:t>sheets within it by type of cancer</a:t>
            </a:r>
          </a:p>
          <a:p>
            <a:pPr lvl="1"/>
            <a:r>
              <a:rPr lang="en-CA"/>
              <a:t>37 types of cancer</a:t>
            </a:r>
          </a:p>
          <a:p>
            <a:pPr lvl="1"/>
            <a:r>
              <a:rPr lang="en-CA"/>
              <a:t>With mortality rate by year from </a:t>
            </a:r>
            <a:br>
              <a:rPr lang="en-CA"/>
            </a:br>
            <a:r>
              <a:rPr lang="en-CA"/>
              <a:t>1980-2014 for each</a:t>
            </a:r>
          </a:p>
          <a:p>
            <a:pPr lvl="1"/>
            <a:r>
              <a:rPr lang="en-CA"/>
              <a:t>Additionally contains margin of error between mortality rates</a:t>
            </a:r>
          </a:p>
          <a:p>
            <a:r>
              <a:rPr lang="en-CA"/>
              <a:t>More data but this but this is the main one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346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A23DB-6D50-7954-ECB3-3F9DB11F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347949" cy="689580"/>
          </a:xfrm>
        </p:spPr>
        <p:txBody>
          <a:bodyPr anchor="b">
            <a:normAutofit fontScale="90000"/>
          </a:bodyPr>
          <a:lstStyle/>
          <a:p>
            <a:r>
              <a:rPr lang="en-CA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020B-A850-DC6A-60C3-1B53070E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143"/>
            <a:ext cx="4347948" cy="5015820"/>
          </a:xfrm>
        </p:spPr>
        <p:txBody>
          <a:bodyPr>
            <a:normAutofit lnSpcReduction="10000"/>
          </a:bodyPr>
          <a:lstStyle/>
          <a:p>
            <a:r>
              <a:rPr lang="en-CA" sz="2000" dirty="0"/>
              <a:t>Investigated all 37 different types of cancer in national spreadsheet</a:t>
            </a:r>
          </a:p>
          <a:p>
            <a:r>
              <a:rPr lang="en-CA" sz="2000" dirty="0"/>
              <a:t>Found several spatial distributions in cancer, with minimum and maximum counties correlated with one another</a:t>
            </a:r>
          </a:p>
          <a:p>
            <a:r>
              <a:rPr lang="en-CA" sz="2000" dirty="0"/>
              <a:t>Findings</a:t>
            </a:r>
          </a:p>
          <a:p>
            <a:pPr lvl="1"/>
            <a:r>
              <a:rPr lang="en-US" sz="1600" dirty="0"/>
              <a:t>Summit County, Colorado consistently appears as a county with the lowest mortality rate</a:t>
            </a:r>
          </a:p>
          <a:p>
            <a:pPr lvl="1"/>
            <a:r>
              <a:rPr lang="en-US" sz="1600" dirty="0"/>
              <a:t>Oglala Lakota County, South Dakota consistently appears as a county with the highest mortality rate</a:t>
            </a:r>
          </a:p>
          <a:p>
            <a:pPr lvl="1"/>
            <a:r>
              <a:rPr lang="en-US" sz="1600" dirty="0"/>
              <a:t>Utah consistently appears as a state with the lowest mortality rate</a:t>
            </a:r>
          </a:p>
          <a:p>
            <a:pPr lvl="1"/>
            <a:r>
              <a:rPr lang="en-US" sz="1600" dirty="0"/>
              <a:t>The District of Columbia consistently appears as a state with the highest mortality rate, some improvement in more recent years notwithstanding</a:t>
            </a:r>
          </a:p>
          <a:p>
            <a:pPr lvl="1"/>
            <a:r>
              <a:rPr lang="en-US" sz="1600" dirty="0"/>
              <a:t>Error bars vary dramatically</a:t>
            </a:r>
            <a:endParaRPr lang="en-CA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D5EBD-603C-8547-1C3A-329AE20C8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962" y="556076"/>
            <a:ext cx="4138047" cy="32173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AE7921-54BB-4649-A5AE-35A9A3008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698" y="4653503"/>
            <a:ext cx="2168976" cy="1648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55354B-9CC7-5731-57EF-D48BADB1A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8439" y="4653502"/>
            <a:ext cx="2139025" cy="166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0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E89AD-E184-3177-992E-BB55CA1B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CA" dirty="0"/>
              <a:t>Model comparison and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007F-4028-9C3C-EC1E-8343ADF9C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4772974" cy="3553581"/>
          </a:xfrm>
        </p:spPr>
        <p:txBody>
          <a:bodyPr>
            <a:normAutofit/>
          </a:bodyPr>
          <a:lstStyle/>
          <a:p>
            <a:r>
              <a:rPr lang="en-CA" sz="2000"/>
              <a:t>Constructed a series of clusters for the various types of cancer</a:t>
            </a:r>
          </a:p>
          <a:p>
            <a:r>
              <a:rPr lang="en-CA" sz="2000"/>
              <a:t>Revealed the division of the US into two regions – east and west – for several types</a:t>
            </a:r>
          </a:p>
          <a:p>
            <a:r>
              <a:rPr lang="en-CA" sz="2000"/>
              <a:t>East region has a noticeably higher rate than west region</a:t>
            </a:r>
          </a:p>
          <a:p>
            <a:pPr lvl="1"/>
            <a:r>
              <a:rPr lang="en-CA" sz="2000"/>
              <a:t>Revealing of lower density, perhaps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05728-1147-78EC-A192-3B6340093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11" y="737422"/>
            <a:ext cx="3848322" cy="2357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90F343-1401-65AE-C6FD-C2DC20F46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462" y="3657600"/>
            <a:ext cx="3221819" cy="25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8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D4D2-7FE8-4F92-EDA3-86579BE0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F394-FD69-6A6C-DB87-00FB57D2C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portal in which a user inputs data about themselves (chiefly geographic)</a:t>
            </a:r>
          </a:p>
          <a:p>
            <a:r>
              <a:rPr lang="en-CA" dirty="0"/>
              <a:t>From there, the user would receive their likelihood of different types of cancers</a:t>
            </a:r>
          </a:p>
        </p:txBody>
      </p:sp>
    </p:spTree>
    <p:extLst>
      <p:ext uri="{BB962C8B-B14F-4D97-AF65-F5344CB8AC3E}">
        <p14:creationId xmlns:p14="http://schemas.microsoft.com/office/powerpoint/2010/main" val="387569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22EE-57F5-9C8E-82FB-95CA76A6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4ECF9-7095-AC5F-CAE0-1C0BF9DC7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54" y="1551008"/>
            <a:ext cx="8781957" cy="494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84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294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Modelling Health Diagnoses</vt:lpstr>
      <vt:lpstr>Overview</vt:lpstr>
      <vt:lpstr>Data processing</vt:lpstr>
      <vt:lpstr>EDA</vt:lpstr>
      <vt:lpstr>Model comparison and interpretation</vt:lpstr>
      <vt:lpstr>Product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Ishan Sharma</dc:creator>
  <cp:lastModifiedBy>Ishan Sharma</cp:lastModifiedBy>
  <cp:revision>1</cp:revision>
  <dcterms:created xsi:type="dcterms:W3CDTF">2024-12-06T16:16:39Z</dcterms:created>
  <dcterms:modified xsi:type="dcterms:W3CDTF">2024-12-10T20:46:02Z</dcterms:modified>
</cp:coreProperties>
</file>