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4DB90-C930-47C0-806B-5F3D5F0DE63D}" v="6" dt="2025-01-23T17:10:16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Sharma" userId="4179229009c49077" providerId="LiveId" clId="{61D4DB90-C930-47C0-806B-5F3D5F0DE63D}"/>
    <pc:docChg chg="undo custSel modSld">
      <pc:chgData name="Ishan Sharma" userId="4179229009c49077" providerId="LiveId" clId="{61D4DB90-C930-47C0-806B-5F3D5F0DE63D}" dt="2025-01-24T20:18:27.320" v="208" actId="403"/>
      <pc:docMkLst>
        <pc:docMk/>
      </pc:docMkLst>
      <pc:sldChg chg="addSp delSp modSp mod">
        <pc:chgData name="Ishan Sharma" userId="4179229009c49077" providerId="LiveId" clId="{61D4DB90-C930-47C0-806B-5F3D5F0DE63D}" dt="2025-01-23T17:10:27.180" v="6" actId="26606"/>
        <pc:sldMkLst>
          <pc:docMk/>
          <pc:sldMk cId="2644899631" sldId="256"/>
        </pc:sldMkLst>
        <pc:spChg chg="mo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" creationId="{463D24BD-A1FD-4B89-2CC3-9196AF3A828C}"/>
          </ac:spMkLst>
        </pc:spChg>
        <pc:spChg chg="mo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3" creationId="{5B122538-3F13-FAC2-1285-3AA78945A99C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15" creationId="{489B7BFD-8F45-4093-AD9C-91B15B0503D9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1" creationId="{498F8FF6-43B4-494A-AF8F-123A4983EDF7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3" creationId="{2B06059C-C357-4011-82B9-9C0106301384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9" creationId="{218E095B-4870-4AD5-9C41-C16D59523501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38" creationId="{033BC44A-0661-43B4-9C14-FD5963C226AE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40" creationId="{BE8CB2F0-2F5A-4EBD-B214-E0309C31F578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42" creationId="{FFD3887D-244B-4EC4-9208-E304984C5D0F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44" creationId="{97224C31-855E-4593-8A58-5B2B0CC4F537}"/>
          </ac:spMkLst>
        </pc:spChg>
      </pc:sldChg>
      <pc:sldChg chg="addSp modSp mod setBg">
        <pc:chgData name="Ishan Sharma" userId="4179229009c49077" providerId="LiveId" clId="{61D4DB90-C930-47C0-806B-5F3D5F0DE63D}" dt="2025-01-23T17:10:32.061" v="7" actId="26606"/>
        <pc:sldMkLst>
          <pc:docMk/>
          <pc:sldMk cId="3856121744" sldId="257"/>
        </pc:sldMkLst>
        <pc:spChg chg="mo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2" creationId="{DF4ECA68-57EB-51C3-F4B2-9A4D6473923B}"/>
          </ac:spMkLst>
        </pc:spChg>
        <pc:spChg chg="mo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3" creationId="{117DC6A4-A7B5-F771-DEC3-D45B93BCA484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10" creationId="{A99050EE-26AF-4253-BD50-F0FCD965A8F6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16" creationId="{D0C78466-EB6E-45A0-99A6-A00789ACD90A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18" creationId="{E99F76E4-5DFD-4DBE-B042-66FBCD1182C9}"/>
          </ac:spMkLst>
        </pc:spChg>
        <pc:grpChg chg="add">
          <ac:chgData name="Ishan Sharma" userId="4179229009c49077" providerId="LiveId" clId="{61D4DB90-C930-47C0-806B-5F3D5F0DE63D}" dt="2025-01-23T17:10:32.061" v="7" actId="26606"/>
          <ac:grpSpMkLst>
            <pc:docMk/>
            <pc:sldMk cId="3856121744" sldId="257"/>
            <ac:grpSpMk id="12" creationId="{00E015F5-1A99-4E40-BC3D-7707802996B5}"/>
          </ac:grpSpMkLst>
        </pc:grpChg>
        <pc:grpChg chg="add">
          <ac:chgData name="Ishan Sharma" userId="4179229009c49077" providerId="LiveId" clId="{61D4DB90-C930-47C0-806B-5F3D5F0DE63D}" dt="2025-01-23T17:10:32.061" v="7" actId="26606"/>
          <ac:grpSpMkLst>
            <pc:docMk/>
            <pc:sldMk cId="3856121744" sldId="257"/>
            <ac:grpSpMk id="20" creationId="{5468B3A9-705E-43C3-A742-0619B0D8F2EE}"/>
          </ac:grpSpMkLst>
        </pc:grpChg>
        <pc:grpChg chg="add">
          <ac:chgData name="Ishan Sharma" userId="4179229009c49077" providerId="LiveId" clId="{61D4DB90-C930-47C0-806B-5F3D5F0DE63D}" dt="2025-01-23T17:10:32.061" v="7" actId="26606"/>
          <ac:grpSpMkLst>
            <pc:docMk/>
            <pc:sldMk cId="3856121744" sldId="257"/>
            <ac:grpSpMk id="191" creationId="{773717CC-ECEE-4ABF-BA61-C59F46801775}"/>
          </ac:grpSpMkLst>
        </pc:grpChg>
      </pc:sldChg>
      <pc:sldChg chg="addSp modSp mod setBg">
        <pc:chgData name="Ishan Sharma" userId="4179229009c49077" providerId="LiveId" clId="{61D4DB90-C930-47C0-806B-5F3D5F0DE63D}" dt="2025-01-23T17:10:43.087" v="8" actId="26606"/>
        <pc:sldMkLst>
          <pc:docMk/>
          <pc:sldMk cId="4163468226" sldId="258"/>
        </pc:sldMkLst>
        <pc:spChg chg="mo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2" creationId="{D556B03B-932C-A382-17C8-1B6EDF54D67C}"/>
          </ac:spMkLst>
        </pc:spChg>
        <pc:spChg chg="mo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3" creationId="{B56AE275-E5F8-5983-5067-55B84FE5BD45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10" creationId="{A99050EE-26AF-4253-BD50-F0FCD965A8F6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16" creationId="{D0C78466-EB6E-45A0-99A6-A00789ACD90A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18" creationId="{E99F76E4-5DFD-4DBE-B042-66FBCD1182C9}"/>
          </ac:spMkLst>
        </pc:spChg>
        <pc:grpChg chg="add">
          <ac:chgData name="Ishan Sharma" userId="4179229009c49077" providerId="LiveId" clId="{61D4DB90-C930-47C0-806B-5F3D5F0DE63D}" dt="2025-01-23T17:10:43.087" v="8" actId="26606"/>
          <ac:grpSpMkLst>
            <pc:docMk/>
            <pc:sldMk cId="4163468226" sldId="258"/>
            <ac:grpSpMk id="12" creationId="{00E015F5-1A99-4E40-BC3D-7707802996B5}"/>
          </ac:grpSpMkLst>
        </pc:grpChg>
        <pc:grpChg chg="add">
          <ac:chgData name="Ishan Sharma" userId="4179229009c49077" providerId="LiveId" clId="{61D4DB90-C930-47C0-806B-5F3D5F0DE63D}" dt="2025-01-23T17:10:43.087" v="8" actId="26606"/>
          <ac:grpSpMkLst>
            <pc:docMk/>
            <pc:sldMk cId="4163468226" sldId="258"/>
            <ac:grpSpMk id="20" creationId="{5468B3A9-705E-43C3-A742-0619B0D8F2EE}"/>
          </ac:grpSpMkLst>
        </pc:grpChg>
        <pc:grpChg chg="add">
          <ac:chgData name="Ishan Sharma" userId="4179229009c49077" providerId="LiveId" clId="{61D4DB90-C930-47C0-806B-5F3D5F0DE63D}" dt="2025-01-23T17:10:43.087" v="8" actId="26606"/>
          <ac:grpSpMkLst>
            <pc:docMk/>
            <pc:sldMk cId="4163468226" sldId="258"/>
            <ac:grpSpMk id="191" creationId="{773717CC-ECEE-4ABF-BA61-C59F46801775}"/>
          </ac:grpSpMkLst>
        </pc:grpChg>
      </pc:sldChg>
      <pc:sldChg chg="addSp delSp modSp mod">
        <pc:chgData name="Ishan Sharma" userId="4179229009c49077" providerId="LiveId" clId="{61D4DB90-C930-47C0-806B-5F3D5F0DE63D}" dt="2025-01-24T20:18:27.320" v="208" actId="403"/>
        <pc:sldMkLst>
          <pc:docMk/>
          <pc:sldMk cId="1296206201" sldId="259"/>
        </pc:sldMkLst>
        <pc:spChg chg="mo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2" creationId="{1D5A23DB-6D50-7954-ECB3-3F9DB11FCCE7}"/>
          </ac:spMkLst>
        </pc:spChg>
        <pc:spChg chg="mod ord">
          <ac:chgData name="Ishan Sharma" userId="4179229009c49077" providerId="LiveId" clId="{61D4DB90-C930-47C0-806B-5F3D5F0DE63D}" dt="2025-01-24T20:18:27.320" v="208" actId="403"/>
          <ac:spMkLst>
            <pc:docMk/>
            <pc:sldMk cId="1296206201" sldId="259"/>
            <ac:spMk id="3" creationId="{0AB4020B-A850-DC6A-60C3-1B53070E23F6}"/>
          </ac:spMkLst>
        </pc:spChg>
        <pc:spChg chg="del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11" creationId="{6D22FA1E-E02A-4FC5-BBA6-577D6DA0C8C8}"/>
          </ac:spMkLst>
        </pc:spChg>
        <pc:spChg chg="del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13" creationId="{05D27520-F270-4F3D-A46E-76A337B6E167}"/>
          </ac:spMkLst>
        </pc:spChg>
        <pc:spChg chg="ad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1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24" creationId="{E7C065BD-BDC2-4800-908F-25C30F042B69}"/>
          </ac:spMkLst>
        </pc:spChg>
        <pc:spChg chg="ad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26" creationId="{612A1BC7-2F25-41BC-A0DC-8680CE996B74}"/>
          </ac:spMkLst>
        </pc:spChg>
        <pc:picChg chg="mod">
          <ac:chgData name="Ishan Sharma" userId="4179229009c49077" providerId="LiveId" clId="{61D4DB90-C930-47C0-806B-5F3D5F0DE63D}" dt="2025-01-23T17:10:51.017" v="9" actId="26606"/>
          <ac:picMkLst>
            <pc:docMk/>
            <pc:sldMk cId="1296206201" sldId="259"/>
            <ac:picMk id="4" creationId="{F7AE7921-54BB-4649-A5AE-35A9A3008A71}"/>
          </ac:picMkLst>
        </pc:picChg>
        <pc:picChg chg="mod ord">
          <ac:chgData name="Ishan Sharma" userId="4179229009c49077" providerId="LiveId" clId="{61D4DB90-C930-47C0-806B-5F3D5F0DE63D}" dt="2025-01-23T17:10:51.017" v="9" actId="26606"/>
          <ac:picMkLst>
            <pc:docMk/>
            <pc:sldMk cId="1296206201" sldId="259"/>
            <ac:picMk id="5" creationId="{7055354B-9CC7-5731-57EF-D48BADB1A877}"/>
          </ac:picMkLst>
        </pc:picChg>
        <pc:picChg chg="mod">
          <ac:chgData name="Ishan Sharma" userId="4179229009c49077" providerId="LiveId" clId="{61D4DB90-C930-47C0-806B-5F3D5F0DE63D}" dt="2025-01-23T17:10:51.017" v="9" actId="26606"/>
          <ac:picMkLst>
            <pc:docMk/>
            <pc:sldMk cId="1296206201" sldId="259"/>
            <ac:picMk id="6" creationId="{E24D5EBD-603C-8547-1C3A-329AE20C8FE4}"/>
          </ac:picMkLst>
        </pc:picChg>
      </pc:sldChg>
      <pc:sldChg chg="addSp delSp modSp mod">
        <pc:chgData name="Ishan Sharma" userId="4179229009c49077" providerId="LiveId" clId="{61D4DB90-C930-47C0-806B-5F3D5F0DE63D}" dt="2025-01-23T17:10:57.910" v="10" actId="26606"/>
        <pc:sldMkLst>
          <pc:docMk/>
          <pc:sldMk cId="1720887759" sldId="260"/>
        </pc:sldMkLst>
        <pc:spChg chg="mo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2" creationId="{35CE89AD-E184-3177-992E-BB55CA1BBC0E}"/>
          </ac:spMkLst>
        </pc:spChg>
        <pc:spChg chg="mod or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3" creationId="{D463007F-4028-9C3C-EC1E-8343ADF9C881}"/>
          </ac:spMkLst>
        </pc:spChg>
        <pc:spChg chg="del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11" creationId="{5EF17487-C386-4F99-B5EB-4FD3DF4236B2}"/>
          </ac:spMkLst>
        </pc:spChg>
        <pc:spChg chg="del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13" creationId="{A0DE92DF-4769-4DE9-93FD-EE31271850CA}"/>
          </ac:spMkLst>
        </pc:spChg>
        <pc:spChg chg="ad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1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28" creationId="{EAED1919-54A1-41C9-B30B-A3FF3F58E38B}"/>
          </ac:spMkLst>
        </pc:spChg>
        <pc:spChg chg="ad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34" creationId="{FFFEB18F-F81F-4CED-BE64-EB888A77C3B8}"/>
          </ac:spMkLst>
        </pc:spChg>
        <pc:grpChg chg="add">
          <ac:chgData name="Ishan Sharma" userId="4179229009c49077" providerId="LiveId" clId="{61D4DB90-C930-47C0-806B-5F3D5F0DE63D}" dt="2025-01-23T17:10:57.910" v="10" actId="26606"/>
          <ac:grpSpMkLst>
            <pc:docMk/>
            <pc:sldMk cId="1720887759" sldId="260"/>
            <ac:grpSpMk id="20" creationId="{00C7DD97-49DC-4BFD-951D-CFF51B976DE9}"/>
          </ac:grpSpMkLst>
        </pc:grpChg>
        <pc:picChg chg="mod">
          <ac:chgData name="Ishan Sharma" userId="4179229009c49077" providerId="LiveId" clId="{61D4DB90-C930-47C0-806B-5F3D5F0DE63D}" dt="2025-01-23T17:10:57.910" v="10" actId="26606"/>
          <ac:picMkLst>
            <pc:docMk/>
            <pc:sldMk cId="1720887759" sldId="260"/>
            <ac:picMk id="5" creationId="{A5E05728-1147-78EC-A192-3B6340093073}"/>
          </ac:picMkLst>
        </pc:picChg>
        <pc:picChg chg="mod">
          <ac:chgData name="Ishan Sharma" userId="4179229009c49077" providerId="LiveId" clId="{61D4DB90-C930-47C0-806B-5F3D5F0DE63D}" dt="2025-01-23T17:10:57.910" v="10" actId="26606"/>
          <ac:picMkLst>
            <pc:docMk/>
            <pc:sldMk cId="1720887759" sldId="260"/>
            <ac:picMk id="6" creationId="{C890F343-1401-65AE-C6FD-C2DC20F466A1}"/>
          </ac:picMkLst>
        </pc:picChg>
      </pc:sldChg>
      <pc:sldChg chg="addSp modSp mod setBg">
        <pc:chgData name="Ishan Sharma" userId="4179229009c49077" providerId="LiveId" clId="{61D4DB90-C930-47C0-806B-5F3D5F0DE63D}" dt="2025-01-23T17:11:03.436" v="11" actId="26606"/>
        <pc:sldMkLst>
          <pc:docMk/>
          <pc:sldMk cId="3875696577" sldId="261"/>
        </pc:sldMkLst>
        <pc:spChg chg="mo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" creationId="{2724D4D2-7FE8-4F92-EDA3-86579BE07A58}"/>
          </ac:spMkLst>
        </pc:spChg>
        <pc:spChg chg="mo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3" creationId="{CEB3F394-FD69-6A6C-DB87-00FB57D2C82E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10" creationId="{4E0A5C5C-2A95-428E-9F6A-0D29EBD57C9F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12" creationId="{1056F38F-7C4E-461D-8709-7D0024AE1F79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14" creationId="{C7278469-3C3C-49CE-AEEE-E176A4900B78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0" creationId="{4C6598AB-1C17-4D54-951C-A082D94ACB7A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2" creationId="{C83B66D7-137D-4AC1-B172-53D60F08BEB5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4" creationId="{F6B92503-6984-4D15-8B98-8718709B785D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6" creationId="{08DDF938-524E-4C18-A47D-C00627832366}"/>
          </ac:spMkLst>
        </pc:spChg>
      </pc:sldChg>
    </pc:docChg>
  </pc:docChgLst>
  <pc:docChgLst>
    <pc:chgData name="Ishan Sharma" userId="4179229009c49077" providerId="LiveId" clId="{206F7B1A-8AE5-4630-AE74-979A2EEA2670}"/>
    <pc:docChg chg="undo custSel addSld delSld modSld sldOrd">
      <pc:chgData name="Ishan Sharma" userId="4179229009c49077" providerId="LiveId" clId="{206F7B1A-8AE5-4630-AE74-979A2EEA2670}" dt="2024-12-10T20:45:53.543" v="175" actId="20577"/>
      <pc:docMkLst>
        <pc:docMk/>
      </pc:docMkLst>
      <pc:sldChg chg="addSp modSp mod setBg addAnim">
        <pc:chgData name="Ishan Sharma" userId="4179229009c49077" providerId="LiveId" clId="{206F7B1A-8AE5-4630-AE74-979A2EEA2670}" dt="2024-12-10T04:04:47.467" v="10" actId="20577"/>
        <pc:sldMkLst>
          <pc:docMk/>
          <pc:sldMk cId="2644899631" sldId="256"/>
        </pc:sldMkLst>
        <pc:spChg chg="mod">
          <ac:chgData name="Ishan Sharma" userId="4179229009c49077" providerId="LiveId" clId="{206F7B1A-8AE5-4630-AE74-979A2EEA2670}" dt="2024-12-10T04:04:47.467" v="10" actId="20577"/>
          <ac:spMkLst>
            <pc:docMk/>
            <pc:sldMk cId="2644899631" sldId="256"/>
            <ac:spMk id="2" creationId="{463D24BD-A1FD-4B89-2CC3-9196AF3A828C}"/>
          </ac:spMkLst>
        </pc:spChg>
        <pc:spChg chg="mod">
          <ac:chgData name="Ishan Sharma" userId="4179229009c49077" providerId="LiveId" clId="{206F7B1A-8AE5-4630-AE74-979A2EEA2670}" dt="2024-12-10T04:04:42.903" v="6" actId="26606"/>
          <ac:spMkLst>
            <pc:docMk/>
            <pc:sldMk cId="2644899631" sldId="256"/>
            <ac:spMk id="3" creationId="{5B122538-3F13-FAC2-1285-3AA78945A99C}"/>
          </ac:spMkLst>
        </pc:spChg>
      </pc:sldChg>
      <pc:sldChg chg="modSp mod">
        <pc:chgData name="Ishan Sharma" userId="4179229009c49077" providerId="LiveId" clId="{206F7B1A-8AE5-4630-AE74-979A2EEA2670}" dt="2024-12-10T20:45:53.543" v="175" actId="20577"/>
        <pc:sldMkLst>
          <pc:docMk/>
          <pc:sldMk cId="3856121744" sldId="257"/>
        </pc:sldMkLst>
        <pc:spChg chg="mod">
          <ac:chgData name="Ishan Sharma" userId="4179229009c49077" providerId="LiveId" clId="{206F7B1A-8AE5-4630-AE74-979A2EEA2670}" dt="2024-12-10T20:45:53.543" v="175" actId="20577"/>
          <ac:spMkLst>
            <pc:docMk/>
            <pc:sldMk cId="3856121744" sldId="257"/>
            <ac:spMk id="3" creationId="{117DC6A4-A7B5-F771-DEC3-D45B93BCA484}"/>
          </ac:spMkLst>
        </pc:spChg>
      </pc:sldChg>
      <pc:sldChg chg="addSp delSp modSp mod setBg">
        <pc:chgData name="Ishan Sharma" userId="4179229009c49077" providerId="LiveId" clId="{206F7B1A-8AE5-4630-AE74-979A2EEA2670}" dt="2024-12-10T04:04:33.971" v="5" actId="26606"/>
        <pc:sldMkLst>
          <pc:docMk/>
          <pc:sldMk cId="4163468226" sldId="258"/>
        </pc:sldMkLst>
        <pc:spChg chg="mod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2" creationId="{D556B03B-932C-A382-17C8-1B6EDF54D67C}"/>
          </ac:spMkLst>
        </pc:spChg>
        <pc:spChg chg="mod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3" creationId="{B56AE275-E5F8-5983-5067-55B84FE5BD45}"/>
          </ac:spMkLst>
        </pc:spChg>
      </pc:sldChg>
      <pc:sldChg chg="addSp modSp mod setBg">
        <pc:chgData name="Ishan Sharma" userId="4179229009c49077" providerId="LiveId" clId="{206F7B1A-8AE5-4630-AE74-979A2EEA2670}" dt="2024-12-10T20:41:50.402" v="67"/>
        <pc:sldMkLst>
          <pc:docMk/>
          <pc:sldMk cId="1296206201" sldId="259"/>
        </pc:sldMkLst>
        <pc:spChg chg="mod">
          <ac:chgData name="Ishan Sharma" userId="4179229009c49077" providerId="LiveId" clId="{206F7B1A-8AE5-4630-AE74-979A2EEA2670}" dt="2024-12-10T20:40:36.569" v="46" actId="27636"/>
          <ac:spMkLst>
            <pc:docMk/>
            <pc:sldMk cId="1296206201" sldId="259"/>
            <ac:spMk id="2" creationId="{1D5A23DB-6D50-7954-ECB3-3F9DB11FCCE7}"/>
          </ac:spMkLst>
        </pc:spChg>
        <pc:spChg chg="mod">
          <ac:chgData name="Ishan Sharma" userId="4179229009c49077" providerId="LiveId" clId="{206F7B1A-8AE5-4630-AE74-979A2EEA2670}" dt="2024-12-10T20:41:50.402" v="67"/>
          <ac:spMkLst>
            <pc:docMk/>
            <pc:sldMk cId="1296206201" sldId="259"/>
            <ac:spMk id="3" creationId="{0AB4020B-A850-DC6A-60C3-1B53070E23F6}"/>
          </ac:spMkLst>
        </pc:spChg>
        <pc:picChg chg="mo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4" creationId="{F7AE7921-54BB-4649-A5AE-35A9A3008A71}"/>
          </ac:picMkLst>
        </pc:picChg>
        <pc:picChg chg="mo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5" creationId="{7055354B-9CC7-5731-57EF-D48BADB1A877}"/>
          </ac:picMkLst>
        </pc:picChg>
        <pc:picChg chg="mod or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6" creationId="{E24D5EBD-603C-8547-1C3A-329AE20C8FE4}"/>
          </ac:picMkLst>
        </pc:picChg>
      </pc:sldChg>
      <pc:sldChg chg="addSp modSp mod setBg">
        <pc:chgData name="Ishan Sharma" userId="4179229009c49077" providerId="LiveId" clId="{206F7B1A-8AE5-4630-AE74-979A2EEA2670}" dt="2024-12-10T04:04:19.456" v="2" actId="26606"/>
        <pc:sldMkLst>
          <pc:docMk/>
          <pc:sldMk cId="1720887759" sldId="260"/>
        </pc:sldMkLst>
        <pc:spChg chg="mo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2" creationId="{35CE89AD-E184-3177-992E-BB55CA1BBC0E}"/>
          </ac:spMkLst>
        </pc:spChg>
        <pc:spChg chg="mo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3" creationId="{D463007F-4028-9C3C-EC1E-8343ADF9C881}"/>
          </ac:spMkLst>
        </pc:spChg>
        <pc:picChg chg="mod">
          <ac:chgData name="Ishan Sharma" userId="4179229009c49077" providerId="LiveId" clId="{206F7B1A-8AE5-4630-AE74-979A2EEA2670}" dt="2024-12-10T04:04:19.456" v="2" actId="26606"/>
          <ac:picMkLst>
            <pc:docMk/>
            <pc:sldMk cId="1720887759" sldId="260"/>
            <ac:picMk id="5" creationId="{A5E05728-1147-78EC-A192-3B6340093073}"/>
          </ac:picMkLst>
        </pc:picChg>
        <pc:picChg chg="add mod">
          <ac:chgData name="Ishan Sharma" userId="4179229009c49077" providerId="LiveId" clId="{206F7B1A-8AE5-4630-AE74-979A2EEA2670}" dt="2024-12-10T04:04:19.456" v="2" actId="26606"/>
          <ac:picMkLst>
            <pc:docMk/>
            <pc:sldMk cId="1720887759" sldId="260"/>
            <ac:picMk id="6" creationId="{C890F343-1401-65AE-C6FD-C2DC20F466A1}"/>
          </ac:picMkLst>
        </pc:picChg>
      </pc:sldChg>
      <pc:sldChg chg="modSp mod">
        <pc:chgData name="Ishan Sharma" userId="4179229009c49077" providerId="LiveId" clId="{206F7B1A-8AE5-4630-AE74-979A2EEA2670}" dt="2024-12-10T16:29:20.315" v="11" actId="20577"/>
        <pc:sldMkLst>
          <pc:docMk/>
          <pc:sldMk cId="3875696577" sldId="261"/>
        </pc:sldMkLst>
        <pc:spChg chg="mod">
          <ac:chgData name="Ishan Sharma" userId="4179229009c49077" providerId="LiveId" clId="{206F7B1A-8AE5-4630-AE74-979A2EEA2670}" dt="2024-12-10T16:29:20.315" v="11" actId="20577"/>
          <ac:spMkLst>
            <pc:docMk/>
            <pc:sldMk cId="3875696577" sldId="261"/>
            <ac:spMk id="2" creationId="{2724D4D2-7FE8-4F92-EDA3-86579BE07A58}"/>
          </ac:spMkLst>
        </pc:spChg>
      </pc:sldChg>
      <pc:sldChg chg="addSp delSp modSp new del mod ord">
        <pc:chgData name="Ishan Sharma" userId="4179229009c49077" providerId="LiveId" clId="{206F7B1A-8AE5-4630-AE74-979A2EEA2670}" dt="2024-12-10T20:42:41.341" v="106" actId="2696"/>
        <pc:sldMkLst>
          <pc:docMk/>
          <pc:sldMk cId="878262919" sldId="262"/>
        </pc:sldMkLst>
      </pc:sldChg>
      <pc:sldChg chg="addSp delSp modSp new mod">
        <pc:chgData name="Ishan Sharma" userId="4179229009c49077" providerId="LiveId" clId="{206F7B1A-8AE5-4630-AE74-979A2EEA2670}" dt="2024-12-10T20:42:33.790" v="105" actId="1037"/>
        <pc:sldMkLst>
          <pc:docMk/>
          <pc:sldMk cId="3373284622" sldId="263"/>
        </pc:sldMkLst>
        <pc:spChg chg="mod">
          <ac:chgData name="Ishan Sharma" userId="4179229009c49077" providerId="LiveId" clId="{206F7B1A-8AE5-4630-AE74-979A2EEA2670}" dt="2024-12-10T20:42:09.843" v="83" actId="20577"/>
          <ac:spMkLst>
            <pc:docMk/>
            <pc:sldMk cId="3373284622" sldId="263"/>
            <ac:spMk id="2" creationId="{54B922EE-57F5-9C8E-82FB-95CA76A67E87}"/>
          </ac:spMkLst>
        </pc:spChg>
        <pc:picChg chg="add mod">
          <ac:chgData name="Ishan Sharma" userId="4179229009c49077" providerId="LiveId" clId="{206F7B1A-8AE5-4630-AE74-979A2EEA2670}" dt="2024-12-10T20:42:33.790" v="105" actId="1037"/>
          <ac:picMkLst>
            <pc:docMk/>
            <pc:sldMk cId="3373284622" sldId="263"/>
            <ac:picMk id="5" creationId="{5454ECF9-7095-AC5F-CAE0-1C0BF9DC76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C03F-3575-80E5-BC51-72D1D6C4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21A44-6BE5-A92B-E693-4CDCA1376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B54E-614C-8E92-335C-80E86B7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C676-9CED-FA38-78D6-7013A925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C93D-3B6D-1BAC-B123-BC75DA01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2C66-071B-9632-596E-F39ED0F5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B1A2-87CD-9F6C-D14C-3AD4DC2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8D66-F1B9-C2B7-A014-3243B91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CA2C-321D-0928-68EF-686E5FAC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6DD5-20EB-4846-437A-513E24EA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7EDBC-1FEE-B2F3-BAD7-4D54474B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A707-74B1-C71A-E2CD-B9A00BB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EFB2-36A8-2A7D-9BD5-D462F922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7031-1085-08E8-F2E8-B1C2CD22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31C4-B038-1305-B3D8-C579DF0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7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21F-1BEF-8F16-FD9B-453ABF7D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F856-73BD-D2D8-5E7E-543959B1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88E4-471B-C9E1-4C3C-3F1E8FB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2512-07C7-FC8D-D30E-C7B5AEDE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7CB1-4F66-AA84-F78A-EC09DEA4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5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147-5B3C-7115-DACC-5E4DFAF0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2ADE-3E18-BD8F-7E66-E3833F00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81E1-4C77-DDBF-1D49-0D6410A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4140-4F61-3F5B-E0DD-B8537B78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F57C-91B2-F231-0B41-F7485DB1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25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EEE8-9180-6C44-9EE6-243BF98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634-1B18-7D8E-53FB-38C396376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293AF-D851-0DAA-2A16-9A0FE32C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656D-1F25-A9C0-88A4-F6D5C4C8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C719-4300-D619-7D6C-F2946D5F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43FC-AA0C-811E-E166-7AD8927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4CFA-761F-B30B-FD53-8317E0AE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B9C4-4B8C-54BD-01AE-52B17448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A243-4888-CC20-D872-E48515FC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CC914-0119-01E2-69B6-8084540B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B938E-AE14-9791-14F5-873D00C87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9FE17-3F07-21B3-0572-5665EF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3A3F3-B262-D4A7-10F6-D212E737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C8195-E98B-B47E-33AF-01FC959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2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F4D7-D226-8FBB-A030-366F034A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12ACC-F77B-5767-E13D-0573A3D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2836-6E31-39A6-C992-D2681157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101B-822C-6673-CCF3-E090D40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C7AAB-06CE-8C08-E2D0-AC6B9EBB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B78E-FD29-CB70-4DD5-7AC52A89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229D7-BEC4-56CA-D15F-148E04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102-3421-191F-361C-541E3E21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708-136B-DF41-7F1F-ACBBD000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0FF2-8E71-511D-A18A-5F23587E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4271-0473-B10F-0CB5-2287ED11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0913-68A9-109C-7333-9A009F8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76F6-60DB-9F15-166A-418681C7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8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A6D-E0E8-8525-5B9A-EA91F41E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E3FA-23E9-6CE9-948E-641075AA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FC3C-A973-CF60-E856-63123A71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0BB6-7E35-F1C5-EC33-7BC70772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77B5-CBB4-DCA1-BD0A-AE7FA3F9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75F7C-8A55-2AE1-8D8A-0DF18FA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1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77A5B-36A0-8F5D-6B4F-EF7536D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11E8-E7FE-06AE-3918-EEC4F382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C97E-BDEA-1989-3296-F3D6D146F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7B4FA-56EB-4D5E-B514-9C2AA1707BBC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EEA-88C8-8363-4880-D53A695C1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9281-901C-7965-BEB6-A7C034FB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0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24BD-A1FD-4B89-2CC3-9196AF3A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CA" sz="5400">
                <a:solidFill>
                  <a:schemeClr val="bg1"/>
                </a:solidFill>
              </a:rPr>
              <a:t>Modelling Cancer Diagnoses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2538-3F13-FAC2-1285-3AA78945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chemeClr val="bg1"/>
                </a:solidFill>
              </a:rPr>
              <a:t>By Ishan Sharma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ECA68-57EB-51C3-F4B2-9A4D6473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C6A4-A7B5-F771-DEC3-D45B93BC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CA" sz="2600">
                <a:solidFill>
                  <a:schemeClr val="bg1"/>
                </a:solidFill>
              </a:rPr>
              <a:t>Cancer is a complicated issue which affects millions of people</a:t>
            </a:r>
          </a:p>
          <a:p>
            <a:r>
              <a:rPr lang="en-CA" sz="2600">
                <a:solidFill>
                  <a:schemeClr val="bg1"/>
                </a:solidFill>
              </a:rPr>
              <a:t>It is very hard to predict it, but prediction is incredibly important when it comes to treatment</a:t>
            </a:r>
          </a:p>
          <a:p>
            <a:r>
              <a:rPr lang="en-CA" sz="2600">
                <a:solidFill>
                  <a:schemeClr val="bg1"/>
                </a:solidFill>
              </a:rPr>
              <a:t>By creating a model considering geography and temporal indices, I may be able to predict it</a:t>
            </a:r>
          </a:p>
          <a:p>
            <a:endParaRPr lang="en-CA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6B03B-932C-A382-17C8-1B6EDF5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Data processing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E275-E5F8-5983-5067-55B84FE5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CA" sz="1400">
                <a:solidFill>
                  <a:schemeClr val="bg1"/>
                </a:solidFill>
              </a:rPr>
              <a:t>From the Institute for Health Metrics and Evaluation</a:t>
            </a:r>
          </a:p>
          <a:p>
            <a:r>
              <a:rPr lang="en-CA" sz="1400">
                <a:solidFill>
                  <a:schemeClr val="bg1"/>
                </a:solidFill>
              </a:rPr>
              <a:t>Centerpiece is cancer mortality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rate by county, divided into 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several spreadsheets by state and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sheets within it by type of cancer</a:t>
            </a:r>
          </a:p>
          <a:p>
            <a:pPr lvl="1"/>
            <a:r>
              <a:rPr lang="en-CA" sz="1400">
                <a:solidFill>
                  <a:schemeClr val="bg1"/>
                </a:solidFill>
              </a:rPr>
              <a:t>37 types of cancer</a:t>
            </a:r>
          </a:p>
          <a:p>
            <a:pPr lvl="1"/>
            <a:r>
              <a:rPr lang="en-CA" sz="1400">
                <a:solidFill>
                  <a:schemeClr val="bg1"/>
                </a:solidFill>
              </a:rPr>
              <a:t>With mortality rate by year from 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1980-2014 for each</a:t>
            </a:r>
          </a:p>
          <a:p>
            <a:pPr lvl="1"/>
            <a:r>
              <a:rPr lang="en-CA" sz="1400">
                <a:solidFill>
                  <a:schemeClr val="bg1"/>
                </a:solidFill>
              </a:rPr>
              <a:t>Additionally contains margin of error between mortality rates</a:t>
            </a:r>
          </a:p>
          <a:p>
            <a:r>
              <a:rPr lang="en-CA" sz="1400">
                <a:solidFill>
                  <a:schemeClr val="bg1"/>
                </a:solidFill>
              </a:rPr>
              <a:t>More data but this but this is the main one</a:t>
            </a:r>
          </a:p>
        </p:txBody>
      </p:sp>
    </p:spTree>
    <p:extLst>
      <p:ext uri="{BB962C8B-B14F-4D97-AF65-F5344CB8AC3E}">
        <p14:creationId xmlns:p14="http://schemas.microsoft.com/office/powerpoint/2010/main" val="41634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23DB-6D50-7954-ECB3-3F9DB11F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5354B-9CC7-5731-57EF-D48BADB1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1" y="631655"/>
            <a:ext cx="3217333" cy="2501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D5EBD-603C-8547-1C3A-329AE20C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631655"/>
            <a:ext cx="3217333" cy="2501477"/>
          </a:xfrm>
          <a:prstGeom prst="rect">
            <a:avLst/>
          </a:prstGeom>
        </p:spPr>
      </p:pic>
      <p:grpSp>
        <p:nvGrpSpPr>
          <p:cNvPr id="2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7AE7921-54BB-4649-A5AE-35A9A3008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73" y="3622313"/>
            <a:ext cx="3217333" cy="2445172"/>
          </a:xfrm>
          <a:prstGeom prst="rect">
            <a:avLst/>
          </a:prstGeom>
        </p:spPr>
      </p:pic>
      <p:sp>
        <p:nvSpPr>
          <p:cNvPr id="24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020B-A850-DC6A-60C3-1B53070E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604" y="2455101"/>
            <a:ext cx="3943437" cy="3720770"/>
          </a:xfrm>
        </p:spPr>
        <p:txBody>
          <a:bodyPr>
            <a:norm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Investigated all 37 different types of cancer in national spreadsheet</a:t>
            </a:r>
          </a:p>
          <a:p>
            <a:r>
              <a:rPr lang="en-CA" sz="1100" dirty="0">
                <a:solidFill>
                  <a:schemeClr val="bg1"/>
                </a:solidFill>
              </a:rPr>
              <a:t>Found several spatial distributions in cancer, with minimum and maximum counties correlated with one another</a:t>
            </a:r>
          </a:p>
          <a:p>
            <a:r>
              <a:rPr lang="en-CA" sz="1100" dirty="0">
                <a:solidFill>
                  <a:schemeClr val="bg1"/>
                </a:solidFill>
              </a:rPr>
              <a:t>Findings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Summit County, Colorado consistently appears as a county with the lowest mortality rate – it is consistently a leader in development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Oglala Lakota County, South Dakota consistently appears as a county with the highest mortality rate – has to do with demography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Utah consistently appears as a state with the lowest mortality rate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The District of Columbia consistently appears as a state with the highest mortality rate, some improvement in more recent years notwithstanding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Error bars vary dramatically and with very little pattern, but I shall incorporate it into my modelling</a:t>
            </a:r>
            <a:endParaRPr lang="en-C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0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E89AD-E184-3177-992E-BB55CA1B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Model comparison and interpretation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5E05728-1147-78EC-A192-3B634009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13" y="974308"/>
            <a:ext cx="2584794" cy="158318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F343-1401-65AE-C6FD-C2DC20F4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14" y="3922059"/>
            <a:ext cx="2318835" cy="1860865"/>
          </a:xfrm>
          <a:prstGeom prst="rect">
            <a:avLst/>
          </a:prstGeom>
        </p:spPr>
      </p:pic>
      <p:grpSp>
        <p:nvGrpSpPr>
          <p:cNvPr id="36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007F-4028-9C3C-EC1E-8343ADF9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anchor="t"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Constructed a series of clusters for the various types of cancer</a:t>
            </a:r>
          </a:p>
          <a:p>
            <a:r>
              <a:rPr lang="en-CA" sz="1700" dirty="0">
                <a:solidFill>
                  <a:schemeClr val="bg1"/>
                </a:solidFill>
              </a:rPr>
              <a:t>Revealed the division of the US into two regions – east and west – for several types</a:t>
            </a:r>
          </a:p>
          <a:p>
            <a:r>
              <a:rPr lang="en-CA" sz="1700" dirty="0">
                <a:solidFill>
                  <a:schemeClr val="bg1"/>
                </a:solidFill>
              </a:rPr>
              <a:t>East region has a noticeably higher rate than west region</a:t>
            </a:r>
          </a:p>
          <a:p>
            <a:pPr lvl="1"/>
            <a:r>
              <a:rPr lang="en-CA" sz="1700" dirty="0">
                <a:solidFill>
                  <a:schemeClr val="bg1"/>
                </a:solidFill>
              </a:rPr>
              <a:t>Revealing of lower density, perhaps</a:t>
            </a:r>
          </a:p>
        </p:txBody>
      </p:sp>
    </p:spTree>
    <p:extLst>
      <p:ext uri="{BB962C8B-B14F-4D97-AF65-F5344CB8AC3E}">
        <p14:creationId xmlns:p14="http://schemas.microsoft.com/office/powerpoint/2010/main" val="17208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4D4D2-7FE8-4F92-EDA3-86579BE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Product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394-FD69-6A6C-DB87-00FB57D2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A portal in which a user inputs data about themselves (chiefly geographic)</a:t>
            </a:r>
          </a:p>
          <a:p>
            <a:r>
              <a:rPr lang="en-CA">
                <a:solidFill>
                  <a:schemeClr val="bg1"/>
                </a:solidFill>
              </a:rPr>
              <a:t>From there, the user would receive their likelihood of different types of cancers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6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2EE-57F5-9C8E-82FB-95CA76A6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4ECF9-7095-AC5F-CAE0-1C0BF9DC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54" y="1551008"/>
            <a:ext cx="8781957" cy="49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322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Modelling Cancer Diagnoses</vt:lpstr>
      <vt:lpstr>Overview</vt:lpstr>
      <vt:lpstr>Data processing</vt:lpstr>
      <vt:lpstr>EDA</vt:lpstr>
      <vt:lpstr>Model comparison and interpretation</vt:lpstr>
      <vt:lpstr>Product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Sharma</dc:creator>
  <cp:lastModifiedBy>Ishan Sharma</cp:lastModifiedBy>
  <cp:revision>1</cp:revision>
  <dcterms:created xsi:type="dcterms:W3CDTF">2024-12-06T16:16:39Z</dcterms:created>
  <dcterms:modified xsi:type="dcterms:W3CDTF">2025-01-24T20:18:30Z</dcterms:modified>
</cp:coreProperties>
</file>