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1E1A-3659-B228-684D-8941316E3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B434F-A78C-98E8-64DC-A2897A4BA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5AA9-5F5E-1357-CA06-87D94996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6D7E-85A1-4597-B6A7-8F0393E5A074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401E-FD05-3FCB-DC9B-A3524542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47C6-18E7-BE70-E178-EB8D1535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5A9F-A724-43C4-8CF8-A440F2794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33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C16-D90D-9E0B-D4AA-64CD0B8F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602E-7A9F-C703-9709-18622DE64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A8BA-FEFB-08B4-763B-B8F78F77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6D7E-85A1-4597-B6A7-8F0393E5A074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C274F-F3E8-3773-DD57-BBBF8F40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EDC1-4546-F257-F4A6-C269375D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5A9F-A724-43C4-8CF8-A440F2794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32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2AEEE-36DB-A72D-841E-442477CB1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17E22-4C8B-E860-48C4-B1F6185A7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65107-DC3A-543B-12C0-BFCDD544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6D7E-85A1-4597-B6A7-8F0393E5A074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CCDC-B55A-3F3C-3598-9D9CE1F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4C1A-E015-62D5-5263-38370DC6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5A9F-A724-43C4-8CF8-A440F2794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57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2BBD-A8C2-9C96-F90D-AC1F7F89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BD9E-F18E-9990-7BD5-59F7507A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3D2F-449D-B68C-9AF6-E02DE29D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6D7E-85A1-4597-B6A7-8F0393E5A074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9654E-A2E9-2D0C-EEC1-8B9F3FAB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3511-2679-CF26-BDC0-C411CE88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5A9F-A724-43C4-8CF8-A440F2794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56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AFE5-15EC-B856-00AE-F9267516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91A2B-5B7E-D63C-C791-49F3C861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DAAA-1926-9152-6F85-739E0C7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6D7E-85A1-4597-B6A7-8F0393E5A074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8F2A-90DA-127E-BC0B-C23E8037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FDA3-05B4-36A7-15F4-C408D120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5A9F-A724-43C4-8CF8-A440F2794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7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21FD-690E-0FC0-14C0-F19B1E5C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0645-894B-89D7-5F79-497607EB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B25F6-49BD-6EFA-BC74-A1F8BEAAA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1AF66-092D-295C-C0FB-9D8DC6D5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6D7E-85A1-4597-B6A7-8F0393E5A074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D98C6-002E-E120-FCA7-5E63F355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CB0A4-43F5-736F-43AB-66A8FA60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5A9F-A724-43C4-8CF8-A440F2794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71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445F-9731-4E3F-D0F8-BD0AB89D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EA005-BCE4-5D09-44A0-8593AF66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49376-BBCF-0745-9A4E-D6C39B631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C065D-3AE3-53FC-1794-EDB7E67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7B53E-3CD2-0D9F-1C14-CF26CCD5A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50032-35DF-C9C1-CC33-CEA08758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6D7E-85A1-4597-B6A7-8F0393E5A074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848AD-1C25-4AB0-ED0E-EB3DEB59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D57E4-9C15-5026-0C8E-BA505CBF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5A9F-A724-43C4-8CF8-A440F2794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03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F30D-E2BC-8528-5D92-3C595381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98D44-D27B-0F5D-57BE-9121A036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6D7E-85A1-4597-B6A7-8F0393E5A074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90885-05B7-2387-B3BE-7037F640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14992-5E79-2D60-6E54-34D006AA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5A9F-A724-43C4-8CF8-A440F2794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60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7C17C-8A20-91DA-E7E3-6DA6C4BB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6D7E-85A1-4597-B6A7-8F0393E5A074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CA1C3-C742-3B53-70BA-7070A72F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F609D-F99B-4441-E32E-B1EF407D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5A9F-A724-43C4-8CF8-A440F2794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6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BA46-4FE0-76F6-CF42-4B3EAB29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09A2-41A5-8956-B55E-FC5DA1FDC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32C20-2BE5-CA8E-123B-A5166E8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B2ED-99A2-F84B-0390-B0A6B521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6D7E-85A1-4597-B6A7-8F0393E5A074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44BA5-23D6-E980-D956-ED5A4542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610A2-5785-555F-C8B8-38E58EEF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5A9F-A724-43C4-8CF8-A440F2794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44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BAF5-582D-707B-4EBF-33DB34F4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F9799-27DB-A282-080E-6F5C520FA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3779D-A03E-FB03-A2AA-572FD1A8D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21873-0645-B234-A382-908A76EE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6D7E-85A1-4597-B6A7-8F0393E5A074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1664-79E1-15C4-68A5-0FB73978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5BB7-961A-C337-AE7F-AFB47E24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5A9F-A724-43C4-8CF8-A440F2794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01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D242-5A7A-4A63-1A24-68A5E2E0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D012A-CCAC-77F8-D474-F9EBC978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AAD8-BE91-359B-7551-C9FE6CA75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06D7E-85A1-4597-B6A7-8F0393E5A074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0EC4-EF00-5B2E-8F01-2FA19A843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6490-8426-932A-ADF4-8B6F6B433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315A9F-A724-43C4-8CF8-A440F2794E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08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99D5-FC3C-8673-3F35-52F5E9B9C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Modelling Health Diagnoses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417F6-DD1B-9703-6884-3B523EF7F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Ishan Sharma</a:t>
            </a:r>
          </a:p>
        </p:txBody>
      </p:sp>
    </p:spTree>
    <p:extLst>
      <p:ext uri="{BB962C8B-B14F-4D97-AF65-F5344CB8AC3E}">
        <p14:creationId xmlns:p14="http://schemas.microsoft.com/office/powerpoint/2010/main" val="131931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A00E-626E-5CB1-D7C0-296C2E0F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8298-4C19-8700-A7F3-7BE94879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Cancer is a complicated issue which affects millions of people</a:t>
            </a:r>
          </a:p>
          <a:p>
            <a:r>
              <a:rPr lang="en-CA" dirty="0"/>
              <a:t>It is very hard to predict it</a:t>
            </a:r>
          </a:p>
          <a:p>
            <a:r>
              <a:rPr lang="en-CA" dirty="0"/>
              <a:t>By creating a model considering geography and other indices, I may be able to predict it</a:t>
            </a:r>
          </a:p>
        </p:txBody>
      </p:sp>
    </p:spTree>
    <p:extLst>
      <p:ext uri="{BB962C8B-B14F-4D97-AF65-F5344CB8AC3E}">
        <p14:creationId xmlns:p14="http://schemas.microsoft.com/office/powerpoint/2010/main" val="135949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801A-6E78-1859-B985-01ED3828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3B2C-9AD9-1AF0-1198-86CD82BB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From the Institute for Health Metrics and Evaluation</a:t>
            </a:r>
          </a:p>
          <a:p>
            <a:r>
              <a:rPr lang="en-CA" dirty="0"/>
              <a:t>Centerpiece is cancer mortality</a:t>
            </a:r>
            <a:br>
              <a:rPr lang="en-CA" dirty="0"/>
            </a:br>
            <a:r>
              <a:rPr lang="en-CA" dirty="0"/>
              <a:t>rate by county, divided into </a:t>
            </a:r>
            <a:br>
              <a:rPr lang="en-CA" dirty="0"/>
            </a:br>
            <a:r>
              <a:rPr lang="en-CA" dirty="0"/>
              <a:t>several spreadsheets by state and</a:t>
            </a:r>
            <a:br>
              <a:rPr lang="en-CA" dirty="0"/>
            </a:br>
            <a:r>
              <a:rPr lang="en-CA" dirty="0"/>
              <a:t>sheets within it by type of cancer</a:t>
            </a:r>
          </a:p>
          <a:p>
            <a:pPr lvl="1"/>
            <a:r>
              <a:rPr lang="en-CA" dirty="0"/>
              <a:t>37 types of cancer</a:t>
            </a:r>
          </a:p>
          <a:p>
            <a:pPr lvl="1"/>
            <a:r>
              <a:rPr lang="en-CA" dirty="0"/>
              <a:t>With mortality rate by year from </a:t>
            </a:r>
            <a:br>
              <a:rPr lang="en-CA" dirty="0"/>
            </a:br>
            <a:r>
              <a:rPr lang="en-CA" dirty="0"/>
              <a:t>1980-2014 for each</a:t>
            </a:r>
          </a:p>
          <a:p>
            <a:pPr lvl="1"/>
            <a:r>
              <a:rPr lang="en-CA" dirty="0"/>
              <a:t>Additionally contains margin of error between mortality rates</a:t>
            </a:r>
          </a:p>
          <a:p>
            <a:r>
              <a:rPr lang="en-CA" dirty="0"/>
              <a:t>More data but this but this is the main one</a:t>
            </a:r>
          </a:p>
        </p:txBody>
      </p:sp>
    </p:spTree>
    <p:extLst>
      <p:ext uri="{BB962C8B-B14F-4D97-AF65-F5344CB8AC3E}">
        <p14:creationId xmlns:p14="http://schemas.microsoft.com/office/powerpoint/2010/main" val="31971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5838-6F73-5F4F-1776-0BC3400E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7C38-ABAB-0EDB-66E7-88C99957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1362" cy="4351338"/>
          </a:xfrm>
        </p:spPr>
        <p:txBody>
          <a:bodyPr>
            <a:normAutofit fontScale="62500" lnSpcReduction="20000"/>
          </a:bodyPr>
          <a:lstStyle/>
          <a:p>
            <a:r>
              <a:rPr lang="en-CA" sz="3200" dirty="0"/>
              <a:t>Exhaustive process</a:t>
            </a:r>
          </a:p>
          <a:p>
            <a:r>
              <a:rPr lang="en-CA" sz="3200" dirty="0"/>
              <a:t>Investigated all 37 different types of cancer in national spreadsheet</a:t>
            </a:r>
          </a:p>
          <a:p>
            <a:r>
              <a:rPr lang="en-CA" sz="3200" dirty="0"/>
              <a:t>In them investigated general US trends, and states and counties with minimal and maximal mortality rates</a:t>
            </a:r>
          </a:p>
          <a:p>
            <a:r>
              <a:rPr lang="en-CA" sz="3200" dirty="0"/>
              <a:t>Findings:</a:t>
            </a:r>
          </a:p>
          <a:p>
            <a:pPr lvl="1"/>
            <a:r>
              <a:rPr lang="en-US" sz="2600" dirty="0"/>
              <a:t>Summit County, Colorado consistently appears as a county with the lowest mortality rate</a:t>
            </a:r>
          </a:p>
          <a:p>
            <a:pPr lvl="1"/>
            <a:r>
              <a:rPr lang="en-US" sz="2600" dirty="0"/>
              <a:t>Oglala Lakota County, South Dakota consistently appears as a county with the highest mortality rate</a:t>
            </a:r>
          </a:p>
          <a:p>
            <a:pPr lvl="1"/>
            <a:r>
              <a:rPr lang="en-US" sz="2600" dirty="0"/>
              <a:t>Utah consistently appears as a state with the lowest mortality rate</a:t>
            </a:r>
          </a:p>
          <a:p>
            <a:pPr lvl="1"/>
            <a:r>
              <a:rPr lang="en-US" sz="2600" dirty="0"/>
              <a:t>The District of Columbia consistently appears as a state with the highest mortality rate, some improvement in more recent years notwithstanding</a:t>
            </a:r>
          </a:p>
          <a:p>
            <a:pPr lvl="1"/>
            <a:r>
              <a:rPr lang="en-US" sz="2600" dirty="0"/>
              <a:t>Error bars vary dramatically</a:t>
            </a:r>
            <a:endParaRPr lang="en-CA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528E0-47E3-CE3C-DBA3-E76B8198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80" y="2952029"/>
            <a:ext cx="4937399" cy="3747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73203-A639-119C-A17F-1BA838EB7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80" y="365125"/>
            <a:ext cx="2448045" cy="1905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7E264C-5C94-D85E-378B-F0A92F662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164" y="367854"/>
            <a:ext cx="2448045" cy="19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3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8409-229F-D80E-35D0-4D20A404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5494-22A4-7D38-D71C-84B6E1F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Baseline model is linear regression predicting latter years from former years</a:t>
            </a:r>
          </a:p>
          <a:p>
            <a:r>
              <a:rPr lang="en-CA" dirty="0"/>
              <a:t>Built 37 of them for each different cancer</a:t>
            </a:r>
          </a:p>
          <a:p>
            <a:r>
              <a:rPr lang="en-CA" dirty="0"/>
              <a:t>Scored quite well, from 87% to 98%</a:t>
            </a:r>
          </a:p>
          <a:p>
            <a:pPr lvl="1"/>
            <a:r>
              <a:rPr lang="en-CA" dirty="0"/>
              <a:t>Could theoretically combine them together to create one big model by turning each cancer into indicator variables</a:t>
            </a:r>
          </a:p>
          <a:p>
            <a:r>
              <a:rPr lang="en-CA" dirty="0"/>
              <a:t>A pretty good baseline for this metric</a:t>
            </a:r>
          </a:p>
        </p:txBody>
      </p:sp>
    </p:spTree>
    <p:extLst>
      <p:ext uri="{BB962C8B-B14F-4D97-AF65-F5344CB8AC3E}">
        <p14:creationId xmlns:p14="http://schemas.microsoft.com/office/powerpoint/2010/main" val="189814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570F-F6F6-22FB-597C-5C2EC33B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373F-D5CB-00E3-FAC0-5F749C11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Build other models:</a:t>
            </a:r>
          </a:p>
          <a:p>
            <a:pPr lvl="1"/>
            <a:r>
              <a:rPr lang="en-CA" dirty="0"/>
              <a:t>For specifically the United States</a:t>
            </a:r>
          </a:p>
          <a:p>
            <a:pPr lvl="1"/>
            <a:r>
              <a:rPr lang="en-CA" dirty="0"/>
              <a:t>For the whole dataset, w/o differences in types of cancer</a:t>
            </a:r>
          </a:p>
          <a:p>
            <a:r>
              <a:rPr lang="en-CA" dirty="0"/>
              <a:t>Engage in geographic clustering</a:t>
            </a:r>
          </a:p>
          <a:p>
            <a:r>
              <a:rPr lang="en-CA" dirty="0"/>
              <a:t>Peer into other datasets that I have for findings to correlate with my findings. </a:t>
            </a:r>
          </a:p>
        </p:txBody>
      </p:sp>
    </p:spTree>
    <p:extLst>
      <p:ext uri="{BB962C8B-B14F-4D97-AF65-F5344CB8AC3E}">
        <p14:creationId xmlns:p14="http://schemas.microsoft.com/office/powerpoint/2010/main" val="406623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Modelling Health Diagnoses 2</vt:lpstr>
      <vt:lpstr>Overview</vt:lpstr>
      <vt:lpstr>Data processing</vt:lpstr>
      <vt:lpstr>EDA</vt:lpstr>
      <vt:lpstr>Baseline models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Ishan Sharma</dc:creator>
  <cp:lastModifiedBy>Ishan Sharma</cp:lastModifiedBy>
  <cp:revision>1</cp:revision>
  <dcterms:created xsi:type="dcterms:W3CDTF">2024-11-24T18:41:08Z</dcterms:created>
  <dcterms:modified xsi:type="dcterms:W3CDTF">2024-11-24T19:09:11Z</dcterms:modified>
</cp:coreProperties>
</file>