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Sharma" userId="4179229009c49077" providerId="LiveId" clId="{1825484F-CA01-40C9-881C-68F9DE33EEE7}"/>
    <pc:docChg chg="custSel modSld">
      <pc:chgData name="Ishan Sharma" userId="4179229009c49077" providerId="LiveId" clId="{1825484F-CA01-40C9-881C-68F9DE33EEE7}" dt="2024-11-01T18:45:57.800" v="546" actId="20577"/>
      <pc:docMkLst>
        <pc:docMk/>
      </pc:docMkLst>
      <pc:sldChg chg="modSp mod">
        <pc:chgData name="Ishan Sharma" userId="4179229009c49077" providerId="LiveId" clId="{1825484F-CA01-40C9-881C-68F9DE33EEE7}" dt="2024-11-01T18:35:48.661" v="437" actId="20577"/>
        <pc:sldMkLst>
          <pc:docMk/>
          <pc:sldMk cId="2789522451" sldId="259"/>
        </pc:sldMkLst>
        <pc:spChg chg="mod">
          <ac:chgData name="Ishan Sharma" userId="4179229009c49077" providerId="LiveId" clId="{1825484F-CA01-40C9-881C-68F9DE33EEE7}" dt="2024-11-01T18:35:48.661" v="437" actId="20577"/>
          <ac:spMkLst>
            <pc:docMk/>
            <pc:sldMk cId="2789522451" sldId="259"/>
            <ac:spMk id="3" creationId="{96D1C28B-C2EF-904F-CF12-CBA80667E5A6}"/>
          </ac:spMkLst>
        </pc:spChg>
      </pc:sldChg>
      <pc:sldChg chg="modSp mod">
        <pc:chgData name="Ishan Sharma" userId="4179229009c49077" providerId="LiveId" clId="{1825484F-CA01-40C9-881C-68F9DE33EEE7}" dt="2024-11-01T18:45:57.800" v="546" actId="20577"/>
        <pc:sldMkLst>
          <pc:docMk/>
          <pc:sldMk cId="2157708323" sldId="260"/>
        </pc:sldMkLst>
        <pc:spChg chg="mod">
          <ac:chgData name="Ishan Sharma" userId="4179229009c49077" providerId="LiveId" clId="{1825484F-CA01-40C9-881C-68F9DE33EEE7}" dt="2024-11-01T18:45:57.800" v="546" actId="20577"/>
          <ac:spMkLst>
            <pc:docMk/>
            <pc:sldMk cId="2157708323" sldId="260"/>
            <ac:spMk id="3" creationId="{E3287EBF-0073-0EFF-42D7-B5BBB4B50184}"/>
          </ac:spMkLst>
        </pc:spChg>
      </pc:sldChg>
      <pc:sldChg chg="modSp mod">
        <pc:chgData name="Ishan Sharma" userId="4179229009c49077" providerId="LiveId" clId="{1825484F-CA01-40C9-881C-68F9DE33EEE7}" dt="2024-10-31T14:18:21.987" v="266" actId="20577"/>
        <pc:sldMkLst>
          <pc:docMk/>
          <pc:sldMk cId="2083656227" sldId="261"/>
        </pc:sldMkLst>
        <pc:spChg chg="mod">
          <ac:chgData name="Ishan Sharma" userId="4179229009c49077" providerId="LiveId" clId="{1825484F-CA01-40C9-881C-68F9DE33EEE7}" dt="2024-10-31T14:18:21.987" v="266" actId="20577"/>
          <ac:spMkLst>
            <pc:docMk/>
            <pc:sldMk cId="2083656227" sldId="261"/>
            <ac:spMk id="3" creationId="{C62962A6-4FAF-C568-4AE1-3453E9F39C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4726-76EF-52B7-458C-170FC0063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CD645-4130-EA03-F42B-9E354FEFF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D167-AFA9-DDFA-AFD0-F8F1673B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DE6B-2925-B47F-1A4B-E9D13C01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3D76-B852-C6FE-C1C9-25E4631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85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1660-D778-4737-1F14-9AE83F8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0185D-A241-2917-6771-596492C0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4D0B-64AA-1C1A-0D5E-5EFEFC90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B328-59E6-CFAB-E96D-FCBDDBF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4269-D9E5-9305-2EEB-73F83DA3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35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4D5BC-E213-187C-610D-4D423B837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71694-5E76-5AE8-B8BA-44CE0EC2A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1853-C40E-7A65-33C8-EB5FDB0B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B3FD-23EA-D741-5319-74A137BA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727A-BA59-5C71-A1BA-E573FB3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2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44B2-D12F-9BA8-8F6F-45AD31F9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2FE-0B41-2EC5-EE8D-26BA9807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744E-A4C1-1D4D-CD1C-DA2C2483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0FC2-3C8C-6A3F-37EB-7A4420C0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7A8F-A55B-46AF-2AC4-B569409A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89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0810-16D6-7332-951F-9649FDCE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CB4E-53E3-B828-4EF8-08FB1238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A2E2-22E0-78E2-B613-8930E913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A0DF-90A9-F8D8-453C-2C26AF8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185A-AE5B-BC18-2960-E537E280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8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B462-AE18-F145-E166-61942853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BA2D-DB3A-90E0-23ED-E7ED1FF19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2740B-F642-5659-9B4F-EE65D13FA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8989-AEF8-B1C0-CFE0-5E071781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329F5-6D6E-B01A-5CED-B36F0A2A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7DDE-2DA3-99F9-54AD-CD63874D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93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903F-FACD-AC11-B8C3-73CAA859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0D7D4-F2A1-E234-1C17-B13F4664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C271-7C8C-0167-F8AB-3C7A6671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1D0C2-EE31-4D03-4331-79224E1EC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11239-3B4A-5A67-247F-046007084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E4157-C285-C9D5-9E6A-50642627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8690F-736A-AF41-2AF5-0CDDB67F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55480-104E-61E8-A1CD-CCD539A5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04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C51D-09A4-D386-DB41-462D9BE1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B2142-3F82-0DCB-6F03-032A89A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65307-B518-E13B-D636-826482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B192-1450-09B0-AA61-965865B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93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D0DAA-C97B-2416-052C-5C006321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161B5-E70E-B548-F53F-F9177DE8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520DC-3D4A-B8B7-D695-B324EF86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7605-D116-6B89-02C9-496D77E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17ED-06EB-8266-5AA1-62924A35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38E28-F61B-0567-8E8C-3EB762CD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6399-FDB2-E65C-F038-CACC57DF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5AA6B-A271-EC11-2F14-4856AD9D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1D025-99B4-72AA-82C9-244514C5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44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8CA-89C5-3705-F82F-9EC9EA8A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86662-2C5B-ED8C-A29C-500AB4310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D9B14-B094-0B01-DC12-AD72DCD0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28322-BB29-41A6-016E-0CEF3F3A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F963-8483-CBAD-6F6F-2C15C36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A365-9262-946A-787A-649283C6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1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6D5CF-07C6-D04D-5E40-2063647B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A06EE-86D4-213E-7196-76C2227C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0E63-AA7E-7097-B0D7-8B36B347F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BBC2C-EBCA-43E3-A51E-F517812E1266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75E9-513E-6D6E-EB96-D80CE8529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42CDF-8216-8B97-8A22-A5F9B29A5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FD68F-05C0-4758-9196-C13D65A685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0270-29AD-D108-EE54-FD5477F56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Modelling health diagnoses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93057-245B-7CC0-52C9-776BA303D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Ishan Sharma</a:t>
            </a:r>
          </a:p>
        </p:txBody>
      </p:sp>
    </p:spTree>
    <p:extLst>
      <p:ext uri="{BB962C8B-B14F-4D97-AF65-F5344CB8AC3E}">
        <p14:creationId xmlns:p14="http://schemas.microsoft.com/office/powerpoint/2010/main" val="31435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968B-2C6E-6871-BDAF-B45249DF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B78A-58F1-0FC2-37B2-D8DC7D6B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Cancer is a complicated disease with variate causes</a:t>
            </a:r>
          </a:p>
          <a:p>
            <a:r>
              <a:rPr lang="en-CA" dirty="0"/>
              <a:t>It is clustered severally into geographic regions</a:t>
            </a:r>
          </a:p>
          <a:p>
            <a:r>
              <a:rPr lang="en-CA" dirty="0"/>
              <a:t>It is extremely complex to analyze cancer incidence, and to predict cancer</a:t>
            </a:r>
          </a:p>
        </p:txBody>
      </p:sp>
    </p:spTree>
    <p:extLst>
      <p:ext uri="{BB962C8B-B14F-4D97-AF65-F5344CB8AC3E}">
        <p14:creationId xmlns:p14="http://schemas.microsoft.com/office/powerpoint/2010/main" val="77782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716-72F1-A188-8266-88659216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science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F556-CFBD-8678-14C5-E2C15C77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which goes in depth on the subject of cancer incidence may be found easily</a:t>
            </a:r>
          </a:p>
          <a:p>
            <a:pPr lvl="1"/>
            <a:r>
              <a:rPr lang="en-CA" dirty="0"/>
              <a:t>As can data on potential indicators</a:t>
            </a:r>
          </a:p>
          <a:p>
            <a:r>
              <a:rPr lang="en-CA" dirty="0"/>
              <a:t>So by collating this data together, a model may be found to predict cancer incidence in a person</a:t>
            </a:r>
          </a:p>
          <a:p>
            <a:pPr lvl="1"/>
            <a:r>
              <a:rPr lang="en-CA" dirty="0"/>
              <a:t>As well as potential causes</a:t>
            </a:r>
          </a:p>
          <a:p>
            <a:r>
              <a:rPr lang="en-CA" dirty="0"/>
              <a:t>Through this model, I can predict cancer incidence</a:t>
            </a:r>
          </a:p>
          <a:p>
            <a:pPr lvl="1"/>
            <a:r>
              <a:rPr lang="en-CA" dirty="0"/>
              <a:t>And see factors which should be investigated to fix</a:t>
            </a:r>
          </a:p>
        </p:txBody>
      </p:sp>
    </p:spTree>
    <p:extLst>
      <p:ext uri="{BB962C8B-B14F-4D97-AF65-F5344CB8AC3E}">
        <p14:creationId xmlns:p14="http://schemas.microsoft.com/office/powerpoint/2010/main" val="416516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5BD5-605C-1799-8F3F-FD4F21B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C28B-C2EF-904F-CF12-CBA80667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a model has been made correctly, and uses innovative data, it could show factors correlated with cancer</a:t>
            </a:r>
          </a:p>
          <a:p>
            <a:pPr lvl="1"/>
            <a:r>
              <a:rPr lang="en-CA" dirty="0"/>
              <a:t>And with further research verifying these correlations, they could be tackled</a:t>
            </a:r>
          </a:p>
          <a:p>
            <a:r>
              <a:rPr lang="en-CA" dirty="0"/>
              <a:t>Model could also be used to predict if individuals has high probabilities of cancer to be inspected</a:t>
            </a:r>
          </a:p>
        </p:txBody>
      </p:sp>
    </p:spTree>
    <p:extLst>
      <p:ext uri="{BB962C8B-B14F-4D97-AF65-F5344CB8AC3E}">
        <p14:creationId xmlns:p14="http://schemas.microsoft.com/office/powerpoint/2010/main" val="278952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F998-D18C-5558-D8A3-3DEC19E4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7EBF-0073-0EFF-42D7-B5BBB4B5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Data obtained from the Institute</a:t>
            </a:r>
            <a:br>
              <a:rPr lang="en-CA" dirty="0"/>
            </a:br>
            <a:r>
              <a:rPr lang="en-CA" dirty="0"/>
              <a:t>for Health Metrics and Evaluation</a:t>
            </a:r>
          </a:p>
          <a:p>
            <a:r>
              <a:rPr lang="en-CA" dirty="0"/>
              <a:t>Centerpiece is cancer mortality</a:t>
            </a:r>
            <a:br>
              <a:rPr lang="en-CA" dirty="0"/>
            </a:br>
            <a:r>
              <a:rPr lang="en-CA" dirty="0"/>
              <a:t>rate by county, divided into </a:t>
            </a:r>
            <a:br>
              <a:rPr lang="en-CA" dirty="0"/>
            </a:br>
            <a:r>
              <a:rPr lang="en-CA" dirty="0"/>
              <a:t>several spreadsheets by state and</a:t>
            </a:r>
            <a:br>
              <a:rPr lang="en-CA" dirty="0"/>
            </a:br>
            <a:r>
              <a:rPr lang="en-CA" dirty="0"/>
              <a:t>sheets within it by type of cancer</a:t>
            </a:r>
          </a:p>
          <a:p>
            <a:pPr lvl="1"/>
            <a:r>
              <a:rPr lang="en-CA" dirty="0"/>
              <a:t>37 types of cancer</a:t>
            </a:r>
          </a:p>
          <a:p>
            <a:pPr lvl="1"/>
            <a:r>
              <a:rPr lang="en-CA" dirty="0"/>
              <a:t>With mortality rate by year from </a:t>
            </a:r>
            <a:br>
              <a:rPr lang="en-CA" dirty="0"/>
            </a:br>
            <a:r>
              <a:rPr lang="en-CA" dirty="0"/>
              <a:t>1980-2014 for each</a:t>
            </a:r>
          </a:p>
          <a:p>
            <a:pPr lvl="1"/>
            <a:r>
              <a:rPr lang="en-CA" dirty="0"/>
              <a:t>Processed through Pandas function</a:t>
            </a:r>
          </a:p>
          <a:p>
            <a:pPr lvl="1"/>
            <a:r>
              <a:rPr lang="en-CA" dirty="0"/>
              <a:t>Then combined through </a:t>
            </a:r>
            <a:r>
              <a:rPr lang="en-CA" dirty="0" err="1"/>
              <a:t>pd.concat</a:t>
            </a:r>
            <a:endParaRPr lang="en-CA" dirty="0"/>
          </a:p>
          <a:p>
            <a:pPr lvl="1"/>
            <a:r>
              <a:rPr lang="en-CA" dirty="0"/>
              <a:t>Clean except for FIPS and asterisk lines</a:t>
            </a:r>
            <a:br>
              <a:rPr lang="en-CA" dirty="0"/>
            </a:br>
            <a:r>
              <a:rPr lang="en-CA" dirty="0"/>
              <a:t>(removed), spreadsheets were made for </a:t>
            </a:r>
            <a:br>
              <a:rPr lang="en-CA" dirty="0"/>
            </a:br>
            <a:r>
              <a:rPr lang="en-CA" dirty="0"/>
              <a:t>human eyes largely</a:t>
            </a:r>
          </a:p>
          <a:p>
            <a:r>
              <a:rPr lang="en-CA" dirty="0"/>
              <a:t>Additionally, more collated stats</a:t>
            </a:r>
            <a:br>
              <a:rPr lang="en-CA" dirty="0"/>
            </a:br>
            <a:r>
              <a:rPr lang="en-CA" dirty="0"/>
              <a:t>at the national level, but this</a:t>
            </a:r>
            <a:br>
              <a:rPr lang="en-CA" dirty="0"/>
            </a:br>
            <a:r>
              <a:rPr lang="en-CA" dirty="0"/>
              <a:t>is the main piece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51C6C-FE3F-01CA-05B9-47C31F9F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41" y="1905001"/>
            <a:ext cx="5870605" cy="40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DB62-0002-847A-E6AE-2B474C0B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62A6-4FAF-C568-4AE1-3453E9F3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Build basic model collated against both the year intervals and by geography</a:t>
            </a:r>
          </a:p>
          <a:p>
            <a:r>
              <a:rPr lang="en-CA" dirty="0"/>
              <a:t>See potential indices that might contribute to cancer over same intervals and model against it</a:t>
            </a:r>
          </a:p>
          <a:p>
            <a:pPr lvl="1"/>
            <a:r>
              <a:rPr lang="en-CA" dirty="0"/>
              <a:t>Might require acquisition of more data to this goal</a:t>
            </a:r>
          </a:p>
        </p:txBody>
      </p:sp>
    </p:spTree>
    <p:extLst>
      <p:ext uri="{BB962C8B-B14F-4D97-AF65-F5344CB8AC3E}">
        <p14:creationId xmlns:p14="http://schemas.microsoft.com/office/powerpoint/2010/main" val="208365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Modelling health diagnoses</vt:lpstr>
      <vt:lpstr>Overview</vt:lpstr>
      <vt:lpstr>Data science vision</vt:lpstr>
      <vt:lpstr>Impact</vt:lpstr>
      <vt:lpstr>Data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Sharma</dc:creator>
  <cp:lastModifiedBy>Ishan Sharma</cp:lastModifiedBy>
  <cp:revision>1</cp:revision>
  <dcterms:created xsi:type="dcterms:W3CDTF">2024-10-31T01:09:22Z</dcterms:created>
  <dcterms:modified xsi:type="dcterms:W3CDTF">2024-11-01T18:45:59Z</dcterms:modified>
</cp:coreProperties>
</file>