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74" r:id="rId2"/>
    <p:sldId id="256" r:id="rId3"/>
    <p:sldId id="267" r:id="rId4"/>
    <p:sldId id="266" r:id="rId5"/>
    <p:sldId id="270" r:id="rId6"/>
    <p:sldId id="268" r:id="rId7"/>
    <p:sldId id="271" r:id="rId8"/>
    <p:sldId id="272" r:id="rId9"/>
    <p:sldId id="257" r:id="rId10"/>
    <p:sldId id="263" r:id="rId11"/>
    <p:sldId id="258" r:id="rId12"/>
    <p:sldId id="269" r:id="rId1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BDF4D6-5EE8-4B0D-8F16-D1C32EB01DD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1EB7BA-BC8B-441E-B983-D2CDADC24A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F945861-2E40-4E30-A97F-A55DDC71B8A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A3C70C-9F48-47CB-94AB-6F66DF1C97E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057091-0D1E-4CCC-B35A-A151549345A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B41EB9F-44F1-495A-91A8-15BAD35EE7D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26D310-82F4-4734-A2A4-D0DD38AA54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65752B0-20BB-47C7-A12A-C7BB84047D9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DF0676-1103-43F6-B933-5327F1FC16C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B3266BE-403C-46B2-A151-8BEC5EE139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EB4388-D1B3-4AC8-8FEA-78B923B8707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B0C6-D3D1-D825-4DFC-C9E78860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2F191-4387-49D7-5C9E-6F5489D3C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50F1-DD9F-5F08-4A0E-EB5349ED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4C5A-2418-BAFF-1CA6-C7C83CDE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87F6-0239-6001-85CD-7870ABB3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3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52C1-4016-F5D4-276C-0AAA1F34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5554E-1629-8187-63A1-EF843427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593E-BA09-D977-69F7-FD75834D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B422-20C9-A8BA-700F-9F247A35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6ADD-2469-B923-EA02-DBB0334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827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AB5AE-B608-45C2-7DDE-520ED0493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D46AE-A5AD-3567-D314-CAB12363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3BE1-AE1A-2F68-B9F7-415F5A2E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80B1-3930-EBF2-E015-85BB0FA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6B85-085C-B4A4-4D3D-2EFDA497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517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 noEditPoints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60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6241-8D9E-54CF-A19E-5E0D2AAD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8E1A-719E-8262-5BF9-BAB29589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CE08-BDAA-8131-C1E8-07019D71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3651-E61D-C5B5-81CF-40F14EB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2F4E-0C17-62B8-1E9D-4A88D86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64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46A-E1A4-94BB-CCF6-FD91B0FC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FD49-5068-81A7-14D3-AB57EAF9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BF9D-1FCA-9C34-17B1-4619DAE9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8C4A-60F4-1394-BE9A-7160808D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F9F4-F4B5-6619-B80E-DA2E5204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552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C8A4-C2A0-697D-EACB-D1BDBBE9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0CD7-CEF4-4E94-9185-18D70C63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962B-C4B3-B716-ADFE-599502DA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8B3D-7293-7A5F-859E-1857E84B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318A-D560-DE02-2656-9B65592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2392-CDBB-E594-D43A-D35FEEC9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219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77A3-16AE-DD4B-E44B-A3F528C6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DC78-314B-6683-595D-9F39926B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D6DF-00E7-119D-E853-E499D8A9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5EE93-DFD6-714C-2311-7A342FFB1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55C8-A682-7720-D71B-8A4ADF2A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01FC-A4FB-A9F9-861C-E79098A7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9C29-5467-800D-D853-5DAB57A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E3178-4813-EA83-0730-C2D8C2DD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81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64B4-5A61-EC8D-E5BF-125C2D8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C1A6C-ACD1-FAC3-0CEB-156AF5DB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6F882-E374-A482-72EF-8ECC9CC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93A82-4E9D-6807-DD10-CE9CF562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279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19E49-F741-1603-A53F-401BAD06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48FCE-A14C-EA0D-08CC-6B06A84C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FEC41-01E8-3946-F218-4631258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19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058-F960-5E9C-D7D0-8BF46B75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A410-C21C-FA46-0F03-90D34982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B12A4-7C89-E194-83C8-E01F55DD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4884-F219-448B-B1F4-16CE65B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B77FE-0EDB-306E-BE59-A740ED9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796F-D68C-91AF-7779-39F0D9D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23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BD0C-B933-6043-9078-65354A95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C98EB-CE23-5811-F346-7956CD5AB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3BFC-9124-9DB9-778A-699FC61E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D5D5-FEC0-9B71-45EA-4A9C4224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6015B-0D66-80AA-D8D4-40732AE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78C1-1033-FDFD-126F-6FCA8C44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904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FF76E-6CA1-91EE-73DB-EA1ADB7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238C-1236-21E9-0759-D9D17168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F56D-A7A1-497E-4A22-7C967952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6F18-56E7-E62B-5195-340FDC644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1E3F-E558-1724-5913-C15481CC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rentingsoluti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261B-5C52-695E-B6DD-11E2ADF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490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>
                <a:solidFill>
                  <a:schemeClr val="tx1"/>
                </a:solidFill>
              </a:rPr>
              <a:t>UMAT-SRID</a:t>
            </a:r>
            <a:endParaRPr lang="en-GH" sz="80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logo of a school&#10;&#10;Description automatically generated">
            <a:extLst>
              <a:ext uri="{FF2B5EF4-FFF2-40B4-BE49-F238E27FC236}">
                <a16:creationId xmlns:a16="http://schemas.microsoft.com/office/drawing/2014/main" id="{D29B8710-7E02-F6B4-F2FD-146A824AA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91764"/>
            <a:ext cx="2156460" cy="2235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04541C-24B5-4D0E-92A3-356DF332C0E4}"/>
              </a:ext>
            </a:extLst>
          </p:cNvPr>
          <p:cNvSpPr txBox="1"/>
          <p:nvPr/>
        </p:nvSpPr>
        <p:spPr>
          <a:xfrm>
            <a:off x="-84539" y="2164105"/>
            <a:ext cx="11894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OBJECT ORIENTED PROGRAMMING PRACTICALS</a:t>
            </a:r>
            <a:endParaRPr lang="en-GH" sz="5400" b="1" dirty="0"/>
          </a:p>
        </p:txBody>
      </p:sp>
      <p:pic>
        <p:nvPicPr>
          <p:cNvPr id="21" name="Content Placeholder 4" descr="A logo of a school&#10;&#10;Description automatically generated">
            <a:extLst>
              <a:ext uri="{FF2B5EF4-FFF2-40B4-BE49-F238E27FC236}">
                <a16:creationId xmlns:a16="http://schemas.microsoft.com/office/drawing/2014/main" id="{809A9DDD-08AB-30C7-52F2-A8A9C897F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152" y="125557"/>
            <a:ext cx="1966048" cy="20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295401" y="367078"/>
            <a:ext cx="9609666" cy="2333306"/>
          </a:xfrm>
        </p:spPr>
        <p:txBody>
          <a:bodyPr>
            <a:normAutofit/>
          </a:bodyPr>
          <a:lstStyle/>
          <a:p>
            <a:br>
              <a:rPr lang="en-IN" sz="2400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 noEditPoints="1"/>
          </p:cNvSpPr>
          <p:nvPr>
            <p:ph type="body" idx="13"/>
          </p:nvPr>
        </p:nvSpPr>
        <p:spPr>
          <a:xfrm>
            <a:off x="1176655" y="3344343"/>
            <a:ext cx="6923033" cy="292759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Frontend: Built using </a:t>
            </a:r>
            <a:r>
              <a:rPr lang="en-US" sz="2000" dirty="0"/>
              <a:t>python  programming language with tkinter library.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Backend: Typically powered by server-side</a:t>
            </a:r>
            <a:r>
              <a:rPr lang="en-US" sz="2000" dirty="0"/>
              <a:t> python</a:t>
            </a:r>
            <a:r>
              <a:rPr lang="en-IN" sz="2000" dirty="0"/>
              <a:t> language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Database: Uses database  MySQL</a:t>
            </a:r>
            <a:r>
              <a:rPr lang="en-US" sz="2000" dirty="0"/>
              <a:t> </a:t>
            </a:r>
            <a:r>
              <a:rPr lang="en-IN" sz="2000" dirty="0"/>
              <a:t>to store and manage data related to vehicles, customers, and transactions.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Security: Incorporates data encryption, role-based access control, and secure payment processing to protect sensitive information.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Scalability: Designed to handle a growing number of users, vehicles, and transactions, often using cloud-based infrastructure.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idx="1"/>
          </p:nvPr>
        </p:nvSpPr>
        <p:spPr>
          <a:xfrm>
            <a:off x="2182068" y="830836"/>
            <a:ext cx="10147395" cy="1058924"/>
          </a:xfrm>
        </p:spPr>
        <p:txBody>
          <a:bodyPr>
            <a:normAutofit/>
          </a:bodyPr>
          <a:lstStyle/>
          <a:p>
            <a:r>
              <a:rPr lang="en-US" sz="4400" dirty="0"/>
              <a:t>System Design and Architecture</a:t>
            </a:r>
            <a:endParaRPr lang="en-IN" sz="4400" dirty="0"/>
          </a:p>
          <a:p>
            <a:endParaRPr lang="en-IN" dirty="0"/>
          </a:p>
        </p:txBody>
      </p:sp>
      <p:sp>
        <p:nvSpPr>
          <p:cNvPr id="7" name="AutoShape 22" descr="Related image"/>
          <p:cNvSpPr>
            <a:spLocks noChangeAspect="1" noChangeArrowheads="1"/>
          </p:cNvSpPr>
          <p:nvPr/>
        </p:nvSpPr>
        <p:spPr bwMode="auto">
          <a:xfrm>
            <a:off x="1024255" y="18897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4" descr="Related image"/>
          <p:cNvSpPr>
            <a:spLocks noChangeAspect="1" noChangeArrowheads="1"/>
          </p:cNvSpPr>
          <p:nvPr/>
        </p:nvSpPr>
        <p:spPr bwMode="auto">
          <a:xfrm>
            <a:off x="1584325" y="11974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6" descr="Related image"/>
          <p:cNvSpPr>
            <a:spLocks noChangeAspect="1" noChangeArrowheads="1"/>
          </p:cNvSpPr>
          <p:nvPr/>
        </p:nvSpPr>
        <p:spPr bwMode="auto">
          <a:xfrm rot="1714932"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23173" y="4438964"/>
            <a:ext cx="6857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99688" y="1971335"/>
            <a:ext cx="3746709" cy="3911119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1F5A0B-3EAD-1CA5-ADCC-C7AE56A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1889761"/>
            <a:ext cx="4057913" cy="4046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068830" y="432051"/>
            <a:ext cx="8606790" cy="116103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Benefits for Hiring a Car on Rent: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66522" y="1782701"/>
            <a:ext cx="7658162" cy="40150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Efficiency: Automates routine tasks, reducing the need for manual intervention.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Accuracy: Minimizes errors in bookings, billing, and vehicle management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Customer Satisfaction: Provides a convenient and reliable service to customers.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Cost-Effective: Reduces operational costs through automation and streamlined processes.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Data-Driven Decisions: Offers insights and analytics to make informed business decisions.</a:t>
            </a:r>
          </a:p>
        </p:txBody>
      </p:sp>
      <p:pic>
        <p:nvPicPr>
          <p:cNvPr id="3074" name="Picture 2" descr="Image result for car rental benefits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2608" y="1918440"/>
            <a:ext cx="3810575" cy="3879360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8291B7-5A74-F369-DB0E-B8558A378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05" y="1813181"/>
            <a:ext cx="3876878" cy="42313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50687-F5E4-E591-0D30-41C2F44CCCA2}"/>
              </a:ext>
            </a:extLst>
          </p:cNvPr>
          <p:cNvSpPr txBox="1"/>
          <p:nvPr/>
        </p:nvSpPr>
        <p:spPr>
          <a:xfrm>
            <a:off x="0" y="2244677"/>
            <a:ext cx="1105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lgerian" panose="04020705040A02060702" pitchFamily="82" charset="0"/>
              </a:rPr>
              <a:t>Thank You</a:t>
            </a:r>
            <a:endParaRPr lang="en-GH" sz="9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97EB4-E22D-222E-F707-38265627268A}"/>
              </a:ext>
            </a:extLst>
          </p:cNvPr>
          <p:cNvSpPr txBox="1"/>
          <p:nvPr/>
        </p:nvSpPr>
        <p:spPr>
          <a:xfrm>
            <a:off x="2049780" y="5494020"/>
            <a:ext cx="801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BY AREJIJ GROUP@AREJIJ CAR RENTAL MANAGEMENT SYSTEM</a:t>
            </a:r>
            <a:endParaRPr lang="en-G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 noEditPoints="1"/>
          </p:cNvSpPr>
          <p:nvPr>
            <p:ph type="ctrTitle"/>
          </p:nvPr>
        </p:nvSpPr>
        <p:spPr>
          <a:xfrm>
            <a:off x="490065" y="531858"/>
            <a:ext cx="11517277" cy="1530851"/>
          </a:xfrm>
        </p:spPr>
        <p:txBody>
          <a:bodyPr>
            <a:normAutofit fontScale="90000"/>
          </a:bodyPr>
          <a:lstStyle/>
          <a:p>
            <a:br>
              <a:rPr lang="en-IN" sz="5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5400" b="1" dirty="0">
                <a:solidFill>
                  <a:schemeClr val="tx1"/>
                </a:solidFill>
              </a:rPr>
              <a:t>AREJIJ </a:t>
            </a:r>
            <a:r>
              <a:rPr lang="en-IN" sz="5400" b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sz="5400" b="1" dirty="0">
                <a:solidFill>
                  <a:schemeClr val="tx1"/>
                </a:solidFill>
                <a:latin typeface="+mn-lt"/>
              </a:rPr>
              <a:t>AR</a:t>
            </a:r>
            <a:r>
              <a:rPr lang="en-IN" sz="5400" b="1" dirty="0">
                <a:solidFill>
                  <a:schemeClr val="tx1"/>
                </a:solidFill>
                <a:latin typeface="+mn-lt"/>
              </a:rPr>
              <a:t> R</a:t>
            </a:r>
            <a:r>
              <a:rPr lang="en-US" sz="5400" b="1" dirty="0">
                <a:solidFill>
                  <a:schemeClr val="tx1"/>
                </a:solidFill>
                <a:latin typeface="+mn-lt"/>
              </a:rPr>
              <a:t>ENTAL MANAGEMENT</a:t>
            </a:r>
            <a:r>
              <a:rPr lang="en-IN" sz="5400" b="1" dirty="0">
                <a:solidFill>
                  <a:schemeClr val="tx1"/>
                </a:solidFill>
                <a:latin typeface="+mn-lt"/>
              </a:rPr>
              <a:t> S</a:t>
            </a:r>
            <a:r>
              <a:rPr lang="en-US" sz="5400" b="1" dirty="0">
                <a:solidFill>
                  <a:schemeClr val="tx1"/>
                </a:solidFill>
                <a:latin typeface="+mn-lt"/>
              </a:rPr>
              <a:t>YSTEM</a:t>
            </a:r>
            <a:br>
              <a:rPr lang="en-IN" sz="5400" dirty="0">
                <a:solidFill>
                  <a:schemeClr val="tx1"/>
                </a:solidFill>
              </a:rPr>
            </a:b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 noEditPoints="1"/>
          </p:cNvSpPr>
          <p:nvPr>
            <p:ph type="subTitle" idx="1"/>
          </p:nvPr>
        </p:nvSpPr>
        <p:spPr>
          <a:xfrm>
            <a:off x="1791406" y="5362756"/>
            <a:ext cx="8609187" cy="8383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YOUR ONE STOP CAR RENTAL MANAGEMENT SYSTEM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 descr="Image result for car rental 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2915" y="1574963"/>
            <a:ext cx="5159921" cy="3400861"/>
          </a:xfrm>
          <a:prstGeom prst="rect">
            <a:avLst/>
          </a:prstGeom>
          <a:noFill/>
        </p:spPr>
      </p:pic>
      <p:pic>
        <p:nvPicPr>
          <p:cNvPr id="6" name="Picture 5" descr="A screenshot of a car rental&#10;&#10;Description automatically generated">
            <a:extLst>
              <a:ext uri="{FF2B5EF4-FFF2-40B4-BE49-F238E27FC236}">
                <a16:creationId xmlns:a16="http://schemas.microsoft.com/office/drawing/2014/main" id="{7CD608CE-5C5F-2E6E-55E1-F8B992C55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88" y="1517828"/>
            <a:ext cx="3613645" cy="35151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98434" y="2090037"/>
            <a:ext cx="5052061" cy="570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Car Rental System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Purpose of car rental system</a:t>
            </a:r>
            <a:endParaRPr lang="en-IN" dirty="0"/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Core Components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/>
              <a:t>Functionalities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Interfaces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System design and Architecture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Benefits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400" dirty="0"/>
          </a:p>
        </p:txBody>
      </p:sp>
      <p:sp>
        <p:nvSpPr>
          <p:cNvPr id="12" name="Title 11"/>
          <p:cNvSpPr>
            <a:spLocks noGrp="1" noEditPoints="1"/>
          </p:cNvSpPr>
          <p:nvPr>
            <p:ph type="title"/>
          </p:nvPr>
        </p:nvSpPr>
        <p:spPr>
          <a:xfrm>
            <a:off x="2457450" y="274320"/>
            <a:ext cx="10062204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Car Rental System Overview</a:t>
            </a:r>
          </a:p>
        </p:txBody>
      </p:sp>
      <p:pic>
        <p:nvPicPr>
          <p:cNvPr id="2050" name="Picture 2" descr="Image result for car rental image inside 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1466" y="2245329"/>
            <a:ext cx="5372100" cy="3221348"/>
          </a:xfrm>
          <a:prstGeom prst="rect">
            <a:avLst/>
          </a:prstGeom>
          <a:noFill/>
        </p:spPr>
      </p:pic>
      <p:pic>
        <p:nvPicPr>
          <p:cNvPr id="3" name="Picture 2" descr="A blue car on a road&#10;&#10;Description automatically generated">
            <a:extLst>
              <a:ext uri="{FF2B5EF4-FFF2-40B4-BE49-F238E27FC236}">
                <a16:creationId xmlns:a16="http://schemas.microsoft.com/office/drawing/2014/main" id="{2687D564-A6C7-A019-A930-A5847D30A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80" y="1753397"/>
            <a:ext cx="5694872" cy="4205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8844" y="0"/>
            <a:ext cx="8761413" cy="195951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4294967295"/>
          </p:nvPr>
        </p:nvSpPr>
        <p:spPr>
          <a:xfrm>
            <a:off x="0" y="1790701"/>
            <a:ext cx="8731250" cy="458628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sz="7200" dirty="0">
                <a:solidFill>
                  <a:schemeClr val="tx1"/>
                </a:solidFill>
                <a:latin typeface="Calibri" panose="020F0502020204030204" pitchFamily="34" charset="0"/>
              </a:rPr>
              <a:t>AREJIJ Car Rentals streamlines car rentals with a user-friendly interface and efficient management tools.</a:t>
            </a:r>
            <a:endParaRPr lang="en-US" sz="7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7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</a:rPr>
              <a:t> Effortlessly manage rentals with AREJIJ Car Rentals, a complete system for customers and admins.</a:t>
            </a:r>
            <a:endParaRPr lang="en-IN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IN" sz="7200" dirty="0">
                <a:solidFill>
                  <a:schemeClr val="tx1"/>
                </a:solidFill>
              </a:rPr>
              <a:t>AREJIJ Car Rentals simplifies booking, managing, and tracking car rentals in one seamless platform.</a:t>
            </a:r>
          </a:p>
          <a:p>
            <a:pPr marL="0" indent="0">
              <a:buNone/>
            </a:pP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IN" sz="7200" dirty="0">
                <a:solidFill>
                  <a:schemeClr val="tx1"/>
                </a:solidFill>
              </a:rPr>
              <a:t>Optimize your car rental business with AREJIJ, offering intuitive vehicle</a:t>
            </a:r>
            <a:endParaRPr lang="en-US" sz="72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7200" dirty="0">
                <a:solidFill>
                  <a:schemeClr val="tx1"/>
                </a:solidFill>
              </a:rPr>
              <a:t> and rental management</a:t>
            </a:r>
            <a:r>
              <a:rPr lang="en-US" sz="7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</a:rPr>
              <a:t> AREJIJ Car Rentals delivers a sleek, efficient solution for all your car rental needs.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Image result for hd quality car rental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7716" y="3375646"/>
            <a:ext cx="3824704" cy="2262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84268" y="542773"/>
            <a:ext cx="11864863" cy="1811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CAR RENTAL MANAGEMENT SYSTEM</a:t>
            </a:r>
            <a:br>
              <a:rPr lang="en-IN" sz="4400" b="1" dirty="0">
                <a:solidFill>
                  <a:schemeClr val="tx1"/>
                </a:solidFill>
                <a:latin typeface="+mn-lt"/>
              </a:rPr>
            </a:br>
            <a:endParaRPr lang="en-IN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51305" y="1988820"/>
            <a:ext cx="4944695" cy="38020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Rental System is a software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designed to manage the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aspects of a car rental business.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automates the rental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process, ensuring efficiency, accuracy,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convenience for both customers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business operators.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AREJIJ CAR RENTAL SYSTEM LET'S DIVE IN....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2052" name="Picture 2" descr="Image result for car rental benefits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109" y="2354281"/>
            <a:ext cx="4170217" cy="2529840"/>
          </a:xfrm>
          <a:prstGeom prst="rect">
            <a:avLst/>
          </a:prstGeom>
          <a:noFill/>
        </p:spPr>
      </p:pic>
      <p:pic>
        <p:nvPicPr>
          <p:cNvPr id="5" name="Picture 4" descr="A red car on a road&#10;&#10;Description automatically generated">
            <a:extLst>
              <a:ext uri="{FF2B5EF4-FFF2-40B4-BE49-F238E27FC236}">
                <a16:creationId xmlns:a16="http://schemas.microsoft.com/office/drawing/2014/main" id="{66950046-8840-161F-5511-4D2EB8CFA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35" y="1897379"/>
            <a:ext cx="6226867" cy="4114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943100" y="526579"/>
            <a:ext cx="9909808" cy="22691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Purpose of car rental system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35432" y="1604249"/>
            <a:ext cx="6858000" cy="429124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tx1"/>
                </a:solidFill>
              </a:rPr>
              <a:t>Streamline Rental Operations</a:t>
            </a:r>
            <a:r>
              <a:rPr lang="en-US" sz="7200" dirty="0">
                <a:solidFill>
                  <a:schemeClr val="tx1"/>
                </a:solidFill>
              </a:rPr>
              <a:t>: Automates the entire rental process, from booking to vehicle return, to minimize manual work and errors.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tx1"/>
                </a:solidFill>
              </a:rPr>
              <a:t>Enhance Customer Experience</a:t>
            </a:r>
            <a:r>
              <a:rPr lang="en-US" sz="7200" dirty="0">
                <a:solidFill>
                  <a:schemeClr val="tx1"/>
                </a:solidFill>
              </a:rPr>
              <a:t>:  Provides a user-friendly platform for customers to book and manage rentals easily.</a:t>
            </a: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tx1"/>
                </a:solidFill>
              </a:rPr>
              <a:t>Improve Fleet Management</a:t>
            </a:r>
            <a:r>
              <a:rPr lang="en-US" sz="7200" dirty="0">
                <a:solidFill>
                  <a:schemeClr val="tx1"/>
                </a:solidFill>
              </a:rPr>
              <a:t>:  Tracks vehicle availability, maintenance schedules, and rental history to optimize fleet utilization.</a:t>
            </a: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tx1"/>
                </a:solidFill>
              </a:rPr>
              <a:t>Increase Revenue</a:t>
            </a:r>
            <a:r>
              <a:rPr lang="en-US" sz="7200" dirty="0">
                <a:solidFill>
                  <a:schemeClr val="tx1"/>
                </a:solidFill>
              </a:rPr>
              <a:t>: By improving efficiency and customer satisfaction, the system helps increase bookings and revenue.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chemeClr val="tx1"/>
                </a:solidFill>
              </a:rPr>
              <a:t>Reduce Costs:  Minimizes paperwork, errors, and manual labor, leading to cost savings.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27134" y="2410105"/>
            <a:ext cx="4203647" cy="3117268"/>
          </a:xfrm>
          <a:prstGeom prst="rect">
            <a:avLst/>
          </a:prstGeom>
        </p:spPr>
      </p:pic>
      <p:pic>
        <p:nvPicPr>
          <p:cNvPr id="6" name="Picture 5" descr="A screenshot of a dashboard&#10;&#10;Description automatically generated">
            <a:extLst>
              <a:ext uri="{FF2B5EF4-FFF2-40B4-BE49-F238E27FC236}">
                <a16:creationId xmlns:a16="http://schemas.microsoft.com/office/drawing/2014/main" id="{A31EF899-CD80-FABD-5183-C68A8FF2C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3" y="1800576"/>
            <a:ext cx="4625340" cy="40949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392856" y="668717"/>
            <a:ext cx="9257471" cy="70696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</a:rPr>
              <a:t>Core Components of Car </a:t>
            </a:r>
            <a:r>
              <a:rPr lang="en-IN" sz="4400" dirty="0">
                <a:solidFill>
                  <a:schemeClr val="tx1"/>
                </a:solidFill>
                <a:latin typeface="+mn-lt"/>
              </a:rPr>
              <a:t>Rent</a:t>
            </a:r>
            <a:r>
              <a:rPr lang="en-US" sz="4400" dirty="0">
                <a:solidFill>
                  <a:schemeClr val="tx1"/>
                </a:solidFill>
                <a:latin typeface="+mn-lt"/>
              </a:rPr>
              <a:t>al System</a:t>
            </a:r>
            <a:endParaRPr lang="en-IN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83838" y="1785652"/>
            <a:ext cx="7732093" cy="49359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Vehicle Management: Handles inventory management, including adding new vehicles, updating vehicle information, and tracking the status (available, rented, under maintenance).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Customer Management: Manages customer profiles, including personal details, driving license information, and rental history.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Booking and Reservation: Allows customers to browse available vehicles, check rates, and make reservations online or in-person.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Rental Agreement Management: Automates the creation of rental contracts, capturing details like rental duration, vehicle condition, and terms and conditions.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Payment Processing: Integrates with payment gateways to handle transactions securely, including deposits, rental fees, and fines.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Reporting and Analytics: Generates reports on various aspects like rental trends, revenue, vehicle utilization, and customer demographics to aid decision-making.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Vehicle Maintenance: Tracks vehicle service schedules, records maintenance history, and alerts the management about upcoming maintenance needs.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slid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5931" y="1880184"/>
            <a:ext cx="3951472" cy="3995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80160" y="216537"/>
            <a:ext cx="10664190" cy="122343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</a:rPr>
              <a:t>Functionalities Of</a:t>
            </a:r>
            <a:r>
              <a:rPr lang="en-IN" sz="4400" dirty="0">
                <a:solidFill>
                  <a:schemeClr val="tx1"/>
                </a:solidFill>
                <a:latin typeface="+mn-lt"/>
              </a:rPr>
              <a:t> Car Rental System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92265" y="1515373"/>
            <a:ext cx="6632053" cy="4351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Search and Filter: Customers can search for vehicles based on criteria like type, availability, price, and location.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Real-time Updates: The system provides real-time updates on vehicle availability and booking status.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Customizable Pricing: Supports dynamic pricing models based on factors like demand, rental duration, and customer loyalty.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GPS Integration: Offers real-time tracking of vehicles, which is crucial for both management and customers.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Notifications: Sends automated alerts and reminders for upcoming bookings, due returns, overdue rentals, and maintenance schedules.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tx1"/>
                </a:solidFill>
              </a:rPr>
              <a:t>Integration with External Systems: Connects with accounting software, CRM systems, and third-party platforms for seamless operations.</a:t>
            </a:r>
          </a:p>
        </p:txBody>
      </p:sp>
      <p:pic>
        <p:nvPicPr>
          <p:cNvPr id="5" name="Picture 8" descr="Image result for car rental hd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4407" y="2167815"/>
            <a:ext cx="4619943" cy="3698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720710" y="536652"/>
            <a:ext cx="8910527" cy="70696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</a:rPr>
              <a:t>User Interfaces</a:t>
            </a:r>
            <a:endParaRPr lang="en-IN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idx="4294967295"/>
          </p:nvPr>
        </p:nvSpPr>
        <p:spPr>
          <a:xfrm>
            <a:off x="655320" y="1917065"/>
            <a:ext cx="6038850" cy="34512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Customer Interface: Typically a web or mobile app where customers can browse vehicles, make bookings, and manage their rentals.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Staff Interface: A backend portal for employees to manage daily operations like vehicle check-ins, processing bookings, and handling customer inquiries.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Admin Interface: A dashboard for administrators to manage the entire fleet, monitor performance, and configure system settings.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4E47-1916-5F31-B8ED-14D6F7A0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98" y="1358265"/>
            <a:ext cx="3929062" cy="213741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C302C1-FCC7-849F-CF7A-CBFED7FDF3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98" y="3495675"/>
            <a:ext cx="4231859" cy="237520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826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Aptos</vt:lpstr>
      <vt:lpstr>Aptos Display</vt:lpstr>
      <vt:lpstr>Arial</vt:lpstr>
      <vt:lpstr>Calibri</vt:lpstr>
      <vt:lpstr>Wingdings</vt:lpstr>
      <vt:lpstr>Office Theme</vt:lpstr>
      <vt:lpstr>UMAT-SRID</vt:lpstr>
      <vt:lpstr> AREJIJ CAR RENTAL MANAGEMENT SYSTEM </vt:lpstr>
      <vt:lpstr>Car Rental System Overview</vt:lpstr>
      <vt:lpstr> Introduction</vt:lpstr>
      <vt:lpstr>CAR RENTAL MANAGEMENT SYSTEM </vt:lpstr>
      <vt:lpstr>Purpose of car rental system  </vt:lpstr>
      <vt:lpstr>Core Components of Car Rental System</vt:lpstr>
      <vt:lpstr>Functionalities Of Car Rental System</vt:lpstr>
      <vt:lpstr>User Interfaces</vt:lpstr>
      <vt:lpstr>  </vt:lpstr>
      <vt:lpstr>Benefits for Hiring a Car on Rent: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Carrentingsolution.com</dc:title>
  <dc:creator>Jagriti Pandey</dc:creator>
  <cp:lastModifiedBy>Reuben Lamptey</cp:lastModifiedBy>
  <cp:revision>148</cp:revision>
  <dcterms:created xsi:type="dcterms:W3CDTF">2017-08-14T09:56:01Z</dcterms:created>
  <dcterms:modified xsi:type="dcterms:W3CDTF">2024-08-27T15:16:47Z</dcterms:modified>
</cp:coreProperties>
</file>