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8"/>
  </p:notesMasterIdLst>
  <p:sldIdLst>
    <p:sldId id="265" r:id="rId5"/>
    <p:sldId id="295" r:id="rId6"/>
    <p:sldId id="303" r:id="rId7"/>
    <p:sldId id="304" r:id="rId8"/>
    <p:sldId id="309" r:id="rId9"/>
    <p:sldId id="322" r:id="rId10"/>
    <p:sldId id="300" r:id="rId11"/>
    <p:sldId id="313" r:id="rId12"/>
    <p:sldId id="314" r:id="rId13"/>
    <p:sldId id="316" r:id="rId14"/>
    <p:sldId id="317" r:id="rId15"/>
    <p:sldId id="319" r:id="rId16"/>
    <p:sldId id="323" r:id="rId17"/>
    <p:sldId id="321" r:id="rId18"/>
    <p:sldId id="324" r:id="rId19"/>
    <p:sldId id="318" r:id="rId20"/>
    <p:sldId id="320" r:id="rId21"/>
    <p:sldId id="325" r:id="rId22"/>
    <p:sldId id="327" r:id="rId23"/>
    <p:sldId id="326" r:id="rId24"/>
    <p:sldId id="328" r:id="rId25"/>
    <p:sldId id="310" r:id="rId26"/>
    <p:sldId id="3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39622-140D-46E1-AAC4-942924822554}" v="1787" dt="2021-11-22T02:25:45.971"/>
    <p1510:client id="{60037891-02EE-4DF8-99CF-3A0967CAD407}" v="1337" dt="2021-11-22T03:27:00.557"/>
    <p1510:client id="{C6816CF7-6D30-4AA3-8176-A98CD30CF25C}" v="894" dt="2021-11-22T03:15:39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Shenai" userId="46570691bfdbef65" providerId="Windows Live" clId="Web-{60037891-02EE-4DF8-99CF-3A0967CAD407}"/>
    <pc:docChg chg="modSld">
      <pc:chgData name="Ashwin Shenai" userId="46570691bfdbef65" providerId="Windows Live" clId="Web-{60037891-02EE-4DF8-99CF-3A0967CAD407}" dt="2021-11-22T03:27:00.557" v="741" actId="20577"/>
      <pc:docMkLst>
        <pc:docMk/>
      </pc:docMkLst>
      <pc:sldChg chg="modSp">
        <pc:chgData name="Ashwin Shenai" userId="46570691bfdbef65" providerId="Windows Live" clId="Web-{60037891-02EE-4DF8-99CF-3A0967CAD407}" dt="2021-11-22T03:27:00.557" v="741" actId="20577"/>
        <pc:sldMkLst>
          <pc:docMk/>
          <pc:sldMk cId="1039425220" sldId="302"/>
        </pc:sldMkLst>
        <pc:spChg chg="mod">
          <ac:chgData name="Ashwin Shenai" userId="46570691bfdbef65" providerId="Windows Live" clId="Web-{60037891-02EE-4DF8-99CF-3A0967CAD407}" dt="2021-11-22T03:26:19.572" v="661" actId="20577"/>
          <ac:spMkLst>
            <pc:docMk/>
            <pc:sldMk cId="1039425220" sldId="302"/>
            <ac:spMk id="2" creationId="{D7A07B6A-288D-4783-9840-CB19B50ED4A6}"/>
          </ac:spMkLst>
        </pc:spChg>
        <pc:spChg chg="mod">
          <ac:chgData name="Ashwin Shenai" userId="46570691bfdbef65" providerId="Windows Live" clId="Web-{60037891-02EE-4DF8-99CF-3A0967CAD407}" dt="2021-11-22T03:27:00.557" v="741" actId="20577"/>
          <ac:spMkLst>
            <pc:docMk/>
            <pc:sldMk cId="1039425220" sldId="302"/>
            <ac:spMk id="3" creationId="{9557FE54-2FDC-469F-80A6-5A06C67CB9AF}"/>
          </ac:spMkLst>
        </pc:spChg>
      </pc:sldChg>
      <pc:sldChg chg="addSp delSp modSp">
        <pc:chgData name="Ashwin Shenai" userId="46570691bfdbef65" providerId="Windows Live" clId="Web-{60037891-02EE-4DF8-99CF-3A0967CAD407}" dt="2021-11-22T03:25:31.102" v="649" actId="20577"/>
        <pc:sldMkLst>
          <pc:docMk/>
          <pc:sldMk cId="282866683" sldId="317"/>
        </pc:sldMkLst>
        <pc:spChg chg="del mod">
          <ac:chgData name="Ashwin Shenai" userId="46570691bfdbef65" providerId="Windows Live" clId="Web-{60037891-02EE-4DF8-99CF-3A0967CAD407}" dt="2021-11-22T03:21:58.268" v="353"/>
          <ac:spMkLst>
            <pc:docMk/>
            <pc:sldMk cId="282866683" sldId="317"/>
            <ac:spMk id="3" creationId="{E11F9064-E2C2-44E2-8680-7FEAF0D48E51}"/>
          </ac:spMkLst>
        </pc:spChg>
        <pc:spChg chg="add mod">
          <ac:chgData name="Ashwin Shenai" userId="46570691bfdbef65" providerId="Windows Live" clId="Web-{60037891-02EE-4DF8-99CF-3A0967CAD407}" dt="2021-11-22T03:25:31.102" v="649" actId="20577"/>
          <ac:spMkLst>
            <pc:docMk/>
            <pc:sldMk cId="282866683" sldId="317"/>
            <ac:spMk id="5" creationId="{577B8FC4-2D86-48AD-8371-27FC56086D24}"/>
          </ac:spMkLst>
        </pc:spChg>
        <pc:picChg chg="add del mod">
          <ac:chgData name="Ashwin Shenai" userId="46570691bfdbef65" providerId="Windows Live" clId="Web-{60037891-02EE-4DF8-99CF-3A0967CAD407}" dt="2021-11-22T03:23:31.770" v="413"/>
          <ac:picMkLst>
            <pc:docMk/>
            <pc:sldMk cId="282866683" sldId="317"/>
            <ac:picMk id="6" creationId="{C326EE97-1E12-468E-AE81-6C9AC46C18AB}"/>
          </ac:picMkLst>
        </pc:picChg>
        <pc:picChg chg="add mod">
          <ac:chgData name="Ashwin Shenai" userId="46570691bfdbef65" providerId="Windows Live" clId="Web-{60037891-02EE-4DF8-99CF-3A0967CAD407}" dt="2021-11-22T03:23:56.271" v="416" actId="1076"/>
          <ac:picMkLst>
            <pc:docMk/>
            <pc:sldMk cId="282866683" sldId="317"/>
            <ac:picMk id="7" creationId="{35712981-B02C-44BF-A0F9-E6C43EAE61DF}"/>
          </ac:picMkLst>
        </pc:picChg>
      </pc:sldChg>
      <pc:sldChg chg="modSp">
        <pc:chgData name="Ashwin Shenai" userId="46570691bfdbef65" providerId="Windows Live" clId="Web-{60037891-02EE-4DF8-99CF-3A0967CAD407}" dt="2021-11-22T03:21:00.782" v="322" actId="1076"/>
        <pc:sldMkLst>
          <pc:docMk/>
          <pc:sldMk cId="3816169133" sldId="318"/>
        </pc:sldMkLst>
        <pc:spChg chg="mod">
          <ac:chgData name="Ashwin Shenai" userId="46570691bfdbef65" providerId="Windows Live" clId="Web-{60037891-02EE-4DF8-99CF-3A0967CAD407}" dt="2021-11-22T03:21:00.782" v="322" actId="1076"/>
          <ac:spMkLst>
            <pc:docMk/>
            <pc:sldMk cId="3816169133" sldId="318"/>
            <ac:spMk id="3" creationId="{3C089D80-6AE9-4D6E-9C16-DD2534D22DFB}"/>
          </ac:spMkLst>
        </pc:spChg>
      </pc:sldChg>
      <pc:sldChg chg="modSp">
        <pc:chgData name="Ashwin Shenai" userId="46570691bfdbef65" providerId="Windows Live" clId="Web-{60037891-02EE-4DF8-99CF-3A0967CAD407}" dt="2021-11-22T03:21:14.438" v="332" actId="20577"/>
        <pc:sldMkLst>
          <pc:docMk/>
          <pc:sldMk cId="3564821891" sldId="320"/>
        </pc:sldMkLst>
        <pc:spChg chg="mod">
          <ac:chgData name="Ashwin Shenai" userId="46570691bfdbef65" providerId="Windows Live" clId="Web-{60037891-02EE-4DF8-99CF-3A0967CAD407}" dt="2021-11-22T03:21:14.438" v="332" actId="20577"/>
          <ac:spMkLst>
            <pc:docMk/>
            <pc:sldMk cId="3564821891" sldId="320"/>
            <ac:spMk id="6" creationId="{18152423-324B-4A4C-8428-7D192428E78A}"/>
          </ac:spMkLst>
        </pc:spChg>
      </pc:sldChg>
    </pc:docChg>
  </pc:docChgLst>
  <pc:docChgLst>
    <pc:chgData name="Ashwin Shenai" userId="46570691bfdbef65" providerId="Windows Live" clId="Web-{7BAB8ED9-A07E-45E0-A7E7-BCFF53DC9D3C}"/>
    <pc:docChg chg="addSld delSld modSld">
      <pc:chgData name="Ashwin Shenai" userId="46570691bfdbef65" providerId="Windows Live" clId="Web-{7BAB8ED9-A07E-45E0-A7E7-BCFF53DC9D3C}" dt="2021-09-26T18:10:35.080" v="1337" actId="20577"/>
      <pc:docMkLst>
        <pc:docMk/>
      </pc:docMkLst>
      <pc:sldChg chg="del">
        <pc:chgData name="Ashwin Shenai" userId="46570691bfdbef65" providerId="Windows Live" clId="Web-{7BAB8ED9-A07E-45E0-A7E7-BCFF53DC9D3C}" dt="2021-09-26T17:57:51.203" v="403"/>
        <pc:sldMkLst>
          <pc:docMk/>
          <pc:sldMk cId="1292513021" sldId="286"/>
        </pc:sldMkLst>
      </pc:sldChg>
      <pc:sldChg chg="modSp">
        <pc:chgData name="Ashwin Shenai" userId="46570691bfdbef65" providerId="Windows Live" clId="Web-{7BAB8ED9-A07E-45E0-A7E7-BCFF53DC9D3C}" dt="2021-09-26T18:08:48.109" v="1325" actId="20577"/>
        <pc:sldMkLst>
          <pc:docMk/>
          <pc:sldMk cId="573346720" sldId="290"/>
        </pc:sldMkLst>
        <pc:spChg chg="mod">
          <ac:chgData name="Ashwin Shenai" userId="46570691bfdbef65" providerId="Windows Live" clId="Web-{7BAB8ED9-A07E-45E0-A7E7-BCFF53DC9D3C}" dt="2021-09-26T18:07:35.123" v="1312" actId="20577"/>
          <ac:spMkLst>
            <pc:docMk/>
            <pc:sldMk cId="573346720" sldId="290"/>
            <ac:spMk id="2" creationId="{91C5CED0-C6AD-4C90-AEEB-C8F981F2D7DD}"/>
          </ac:spMkLst>
        </pc:spChg>
        <pc:spChg chg="mod">
          <ac:chgData name="Ashwin Shenai" userId="46570691bfdbef65" providerId="Windows Live" clId="Web-{7BAB8ED9-A07E-45E0-A7E7-BCFF53DC9D3C}" dt="2021-09-26T18:08:48.109" v="1325" actId="20577"/>
          <ac:spMkLst>
            <pc:docMk/>
            <pc:sldMk cId="573346720" sldId="290"/>
            <ac:spMk id="3" creationId="{62343FC7-A4A9-4309-9E9F-EAECBDDD4CFD}"/>
          </ac:spMkLst>
        </pc:spChg>
      </pc:sldChg>
      <pc:sldChg chg="modSp add replId">
        <pc:chgData name="Ashwin Shenai" userId="46570691bfdbef65" providerId="Windows Live" clId="Web-{7BAB8ED9-A07E-45E0-A7E7-BCFF53DC9D3C}" dt="2021-09-26T18:10:35.080" v="1337" actId="20577"/>
        <pc:sldMkLst>
          <pc:docMk/>
          <pc:sldMk cId="219272824" sldId="292"/>
        </pc:sldMkLst>
        <pc:spChg chg="mod">
          <ac:chgData name="Ashwin Shenai" userId="46570691bfdbef65" providerId="Windows Live" clId="Web-{7BAB8ED9-A07E-45E0-A7E7-BCFF53DC9D3C}" dt="2021-09-26T18:10:35.080" v="1337" actId="20577"/>
          <ac:spMkLst>
            <pc:docMk/>
            <pc:sldMk cId="219272824" sldId="292"/>
            <ac:spMk id="2" creationId="{91C5CED0-C6AD-4C90-AEEB-C8F981F2D7DD}"/>
          </ac:spMkLst>
        </pc:spChg>
        <pc:spChg chg="mod">
          <ac:chgData name="Ashwin Shenai" userId="46570691bfdbef65" providerId="Windows Live" clId="Web-{7BAB8ED9-A07E-45E0-A7E7-BCFF53DC9D3C}" dt="2021-09-26T18:08:51.375" v="1326" actId="20577"/>
          <ac:spMkLst>
            <pc:docMk/>
            <pc:sldMk cId="219272824" sldId="292"/>
            <ac:spMk id="3" creationId="{62343FC7-A4A9-4309-9E9F-EAECBDDD4CFD}"/>
          </ac:spMkLst>
        </pc:spChg>
      </pc:sldChg>
      <pc:sldChg chg="add del replId">
        <pc:chgData name="Ashwin Shenai" userId="46570691bfdbef65" providerId="Windows Live" clId="Web-{7BAB8ED9-A07E-45E0-A7E7-BCFF53DC9D3C}" dt="2021-09-26T18:10:27.643" v="1328"/>
        <pc:sldMkLst>
          <pc:docMk/>
          <pc:sldMk cId="3579806630" sldId="294"/>
        </pc:sldMkLst>
      </pc:sldChg>
    </pc:docChg>
  </pc:docChgLst>
  <pc:docChgLst>
    <pc:chgData name="Ishanh Misra" userId="270e16de6a823d90" providerId="LiveId" clId="{83979548-341E-478A-BE54-48D95953F423}"/>
    <pc:docChg chg="undo custSel addSld delSld modSld sldOrd modMainMaster">
      <pc:chgData name="Ishanh Misra" userId="270e16de6a823d90" providerId="LiveId" clId="{83979548-341E-478A-BE54-48D95953F423}" dt="2021-09-27T04:07:59.010" v="2957" actId="27636"/>
      <pc:docMkLst>
        <pc:docMk/>
      </pc:docMkLst>
      <pc:sldChg chg="modTransition">
        <pc:chgData name="Ishanh Misra" userId="270e16de6a823d90" providerId="LiveId" clId="{83979548-341E-478A-BE54-48D95953F423}" dt="2021-09-27T02:59:02.765" v="2727"/>
        <pc:sldMkLst>
          <pc:docMk/>
          <pc:sldMk cId="355033872" sldId="265"/>
        </pc:sldMkLst>
      </pc:sldChg>
      <pc:sldChg chg="del">
        <pc:chgData name="Ishanh Misra" userId="270e16de6a823d90" providerId="LiveId" clId="{83979548-341E-478A-BE54-48D95953F423}" dt="2021-09-26T17:57:51.750" v="1131" actId="47"/>
        <pc:sldMkLst>
          <pc:docMk/>
          <pc:sldMk cId="1292513021" sldId="286"/>
        </pc:sldMkLst>
      </pc:sldChg>
      <pc:sldChg chg="modSp mod modTransition modAnim">
        <pc:chgData name="Ishanh Misra" userId="270e16de6a823d90" providerId="LiveId" clId="{83979548-341E-478A-BE54-48D95953F423}" dt="2021-09-27T03:00:04.033" v="2739"/>
        <pc:sldMkLst>
          <pc:docMk/>
          <pc:sldMk cId="2321505265" sldId="287"/>
        </pc:sldMkLst>
        <pc:spChg chg="mod">
          <ac:chgData name="Ishanh Misra" userId="270e16de6a823d90" providerId="LiveId" clId="{83979548-341E-478A-BE54-48D95953F423}" dt="2021-09-26T17:18:49.794" v="0" actId="20577"/>
          <ac:spMkLst>
            <pc:docMk/>
            <pc:sldMk cId="2321505265" sldId="287"/>
            <ac:spMk id="2" creationId="{D7A07B6A-288D-4783-9840-CB19B50ED4A6}"/>
          </ac:spMkLst>
        </pc:spChg>
        <pc:spChg chg="mod">
          <ac:chgData name="Ishanh Misra" userId="270e16de6a823d90" providerId="LiveId" clId="{83979548-341E-478A-BE54-48D95953F423}" dt="2021-09-26T18:10:24.163" v="1892" actId="20577"/>
          <ac:spMkLst>
            <pc:docMk/>
            <pc:sldMk cId="2321505265" sldId="287"/>
            <ac:spMk id="3" creationId="{9557FE54-2FDC-469F-80A6-5A06C67CB9AF}"/>
          </ac:spMkLst>
        </pc:spChg>
      </pc:sldChg>
      <pc:sldChg chg="modSp add mod modTransition">
        <pc:chgData name="Ishanh Misra" userId="270e16de6a823d90" providerId="LiveId" clId="{83979548-341E-478A-BE54-48D95953F423}" dt="2021-09-27T02:59:02.765" v="2727"/>
        <pc:sldMkLst>
          <pc:docMk/>
          <pc:sldMk cId="4053271120" sldId="288"/>
        </pc:sldMkLst>
        <pc:spChg chg="mod">
          <ac:chgData name="Ishanh Misra" userId="270e16de6a823d90" providerId="LiveId" clId="{83979548-341E-478A-BE54-48D95953F423}" dt="2021-09-26T17:30:01.722" v="91" actId="20577"/>
          <ac:spMkLst>
            <pc:docMk/>
            <pc:sldMk cId="4053271120" sldId="288"/>
            <ac:spMk id="2" creationId="{D7A07B6A-288D-4783-9840-CB19B50ED4A6}"/>
          </ac:spMkLst>
        </pc:spChg>
        <pc:spChg chg="mod">
          <ac:chgData name="Ishanh Misra" userId="270e16de6a823d90" providerId="LiveId" clId="{83979548-341E-478A-BE54-48D95953F423}" dt="2021-09-26T17:31:26.990" v="124" actId="6549"/>
          <ac:spMkLst>
            <pc:docMk/>
            <pc:sldMk cId="4053271120" sldId="288"/>
            <ac:spMk id="3" creationId="{9557FE54-2FDC-469F-80A6-5A06C67CB9AF}"/>
          </ac:spMkLst>
        </pc:spChg>
      </pc:sldChg>
      <pc:sldChg chg="addSp delSp modSp add mod ord modTransition modAnim">
        <pc:chgData name="Ishanh Misra" userId="270e16de6a823d90" providerId="LiveId" clId="{83979548-341E-478A-BE54-48D95953F423}" dt="2021-09-27T03:00:35.289" v="2745"/>
        <pc:sldMkLst>
          <pc:docMk/>
          <pc:sldMk cId="2311347512" sldId="289"/>
        </pc:sldMkLst>
        <pc:spChg chg="mod">
          <ac:chgData name="Ishanh Misra" userId="270e16de6a823d90" providerId="LiveId" clId="{83979548-341E-478A-BE54-48D95953F423}" dt="2021-09-26T17:49:46.064" v="757" actId="20577"/>
          <ac:spMkLst>
            <pc:docMk/>
            <pc:sldMk cId="2311347512" sldId="289"/>
            <ac:spMk id="2" creationId="{D7A07B6A-288D-4783-9840-CB19B50ED4A6}"/>
          </ac:spMkLst>
        </pc:spChg>
        <pc:spChg chg="del mod">
          <ac:chgData name="Ishanh Misra" userId="270e16de6a823d90" providerId="LiveId" clId="{83979548-341E-478A-BE54-48D95953F423}" dt="2021-09-26T17:50:01.840" v="760" actId="22"/>
          <ac:spMkLst>
            <pc:docMk/>
            <pc:sldMk cId="2311347512" sldId="289"/>
            <ac:spMk id="3" creationId="{9557FE54-2FDC-469F-80A6-5A06C67CB9AF}"/>
          </ac:spMkLst>
        </pc:spChg>
        <pc:spChg chg="add del mod">
          <ac:chgData name="Ishanh Misra" userId="270e16de6a823d90" providerId="LiveId" clId="{83979548-341E-478A-BE54-48D95953F423}" dt="2021-09-26T17:50:52.307" v="769" actId="478"/>
          <ac:spMkLst>
            <pc:docMk/>
            <pc:sldMk cId="2311347512" sldId="289"/>
            <ac:spMk id="8" creationId="{46A4D150-411B-4CDC-9764-5F0C5D913ECA}"/>
          </ac:spMkLst>
        </pc:spChg>
        <pc:spChg chg="add mod">
          <ac:chgData name="Ishanh Misra" userId="270e16de6a823d90" providerId="LiveId" clId="{83979548-341E-478A-BE54-48D95953F423}" dt="2021-09-26T17:54:13.338" v="904" actId="1076"/>
          <ac:spMkLst>
            <pc:docMk/>
            <pc:sldMk cId="2311347512" sldId="289"/>
            <ac:spMk id="17" creationId="{D771A551-7C70-4E1D-B102-94F6F9F2046A}"/>
          </ac:spMkLst>
        </pc:spChg>
        <pc:spChg chg="add mod">
          <ac:chgData name="Ishanh Misra" userId="270e16de6a823d90" providerId="LiveId" clId="{83979548-341E-478A-BE54-48D95953F423}" dt="2021-09-26T17:55:09.197" v="981" actId="1076"/>
          <ac:spMkLst>
            <pc:docMk/>
            <pc:sldMk cId="2311347512" sldId="289"/>
            <ac:spMk id="18" creationId="{575EE277-5CC8-4524-9AA2-0EAC566C2B24}"/>
          </ac:spMkLst>
        </pc:spChg>
        <pc:picChg chg="add del mod ord modCrop">
          <ac:chgData name="Ishanh Misra" userId="270e16de6a823d90" providerId="LiveId" clId="{83979548-341E-478A-BE54-48D95953F423}" dt="2021-09-26T17:50:50.868" v="768" actId="478"/>
          <ac:picMkLst>
            <pc:docMk/>
            <pc:sldMk cId="2311347512" sldId="289"/>
            <ac:picMk id="6" creationId="{39B102F7-40F9-4D4E-85F2-E8A7EA82CD72}"/>
          </ac:picMkLst>
        </pc:picChg>
        <pc:picChg chg="add del mod">
          <ac:chgData name="Ishanh Misra" userId="270e16de6a823d90" providerId="LiveId" clId="{83979548-341E-478A-BE54-48D95953F423}" dt="2021-09-26T17:53:17.114" v="819" actId="478"/>
          <ac:picMkLst>
            <pc:docMk/>
            <pc:sldMk cId="2311347512" sldId="289"/>
            <ac:picMk id="10" creationId="{46CF77F2-B9A4-422B-A814-B6088EA7A27A}"/>
          </ac:picMkLst>
        </pc:picChg>
        <pc:picChg chg="add del mod">
          <ac:chgData name="Ishanh Misra" userId="270e16de6a823d90" providerId="LiveId" clId="{83979548-341E-478A-BE54-48D95953F423}" dt="2021-09-26T17:53:17.114" v="819" actId="478"/>
          <ac:picMkLst>
            <pc:docMk/>
            <pc:sldMk cId="2311347512" sldId="289"/>
            <ac:picMk id="12" creationId="{98538620-FB8A-4A1C-AE8A-099516948050}"/>
          </ac:picMkLst>
        </pc:picChg>
        <pc:picChg chg="add mod">
          <ac:chgData name="Ishanh Misra" userId="270e16de6a823d90" providerId="LiveId" clId="{83979548-341E-478A-BE54-48D95953F423}" dt="2021-09-26T17:53:29.613" v="824" actId="1076"/>
          <ac:picMkLst>
            <pc:docMk/>
            <pc:sldMk cId="2311347512" sldId="289"/>
            <ac:picMk id="14" creationId="{961C04EF-1635-4A8B-A5CE-4BCE1C7673A6}"/>
          </ac:picMkLst>
        </pc:picChg>
        <pc:picChg chg="add mod">
          <ac:chgData name="Ishanh Misra" userId="270e16de6a823d90" providerId="LiveId" clId="{83979548-341E-478A-BE54-48D95953F423}" dt="2021-09-26T17:53:31.762" v="825" actId="1076"/>
          <ac:picMkLst>
            <pc:docMk/>
            <pc:sldMk cId="2311347512" sldId="289"/>
            <ac:picMk id="16" creationId="{9CC53246-DB65-401E-ACEB-20284F980724}"/>
          </ac:picMkLst>
        </pc:picChg>
      </pc:sldChg>
      <pc:sldChg chg="delSp add mod">
        <pc:chgData name="Ishanh Misra" userId="270e16de6a823d90" providerId="LiveId" clId="{83979548-341E-478A-BE54-48D95953F423}" dt="2021-09-26T17:52:56.737" v="812" actId="478"/>
        <pc:sldMkLst>
          <pc:docMk/>
          <pc:sldMk cId="382084349" sldId="290"/>
        </pc:sldMkLst>
        <pc:picChg chg="del">
          <ac:chgData name="Ishanh Misra" userId="270e16de6a823d90" providerId="LiveId" clId="{83979548-341E-478A-BE54-48D95953F423}" dt="2021-09-26T17:52:56.737" v="812" actId="478"/>
          <ac:picMkLst>
            <pc:docMk/>
            <pc:sldMk cId="382084349" sldId="290"/>
            <ac:picMk id="14" creationId="{961C04EF-1635-4A8B-A5CE-4BCE1C7673A6}"/>
          </ac:picMkLst>
        </pc:picChg>
        <pc:picChg chg="del">
          <ac:chgData name="Ishanh Misra" userId="270e16de6a823d90" providerId="LiveId" clId="{83979548-341E-478A-BE54-48D95953F423}" dt="2021-09-26T17:52:55.364" v="811" actId="478"/>
          <ac:picMkLst>
            <pc:docMk/>
            <pc:sldMk cId="382084349" sldId="290"/>
            <ac:picMk id="16" creationId="{9CC53246-DB65-401E-ACEB-20284F980724}"/>
          </ac:picMkLst>
        </pc:picChg>
      </pc:sldChg>
      <pc:sldChg chg="modSp mod modTransition modAnim">
        <pc:chgData name="Ishanh Misra" userId="270e16de6a823d90" providerId="LiveId" clId="{83979548-341E-478A-BE54-48D95953F423}" dt="2021-09-27T03:02:58.878" v="2930"/>
        <pc:sldMkLst>
          <pc:docMk/>
          <pc:sldMk cId="573346720" sldId="290"/>
        </pc:sldMkLst>
        <pc:spChg chg="mod">
          <ac:chgData name="Ishanh Misra" userId="270e16de6a823d90" providerId="LiveId" clId="{83979548-341E-478A-BE54-48D95953F423}" dt="2021-09-26T18:07:32.954" v="1841" actId="15"/>
          <ac:spMkLst>
            <pc:docMk/>
            <pc:sldMk cId="573346720" sldId="290"/>
            <ac:spMk id="3" creationId="{62343FC7-A4A9-4309-9E9F-EAECBDDD4CFD}"/>
          </ac:spMkLst>
        </pc:spChg>
      </pc:sldChg>
      <pc:sldChg chg="addSp modSp mod ord modTransition modAnim">
        <pc:chgData name="Ishanh Misra" userId="270e16de6a823d90" providerId="LiveId" clId="{83979548-341E-478A-BE54-48D95953F423}" dt="2021-09-27T03:00:21.318" v="2742"/>
        <pc:sldMkLst>
          <pc:docMk/>
          <pc:sldMk cId="382084349" sldId="291"/>
        </pc:sldMkLst>
        <pc:spChg chg="add mod">
          <ac:chgData name="Ishanh Misra" userId="270e16de6a823d90" providerId="LiveId" clId="{83979548-341E-478A-BE54-48D95953F423}" dt="2021-09-26T17:56:10.805" v="1046" actId="1035"/>
          <ac:spMkLst>
            <pc:docMk/>
            <pc:sldMk cId="382084349" sldId="291"/>
            <ac:spMk id="8" creationId="{59074606-2AC5-44F3-9C6F-5454635932FC}"/>
          </ac:spMkLst>
        </pc:spChg>
        <pc:spChg chg="add mod">
          <ac:chgData name="Ishanh Misra" userId="270e16de6a823d90" providerId="LiveId" clId="{83979548-341E-478A-BE54-48D95953F423}" dt="2021-09-26T17:57:28.982" v="1105" actId="1076"/>
          <ac:spMkLst>
            <pc:docMk/>
            <pc:sldMk cId="382084349" sldId="291"/>
            <ac:spMk id="9" creationId="{6A0543F8-D5EB-450F-BD3C-D28B54CBD943}"/>
          </ac:spMkLst>
        </pc:spChg>
        <pc:picChg chg="mod">
          <ac:chgData name="Ishanh Misra" userId="270e16de6a823d90" providerId="LiveId" clId="{83979548-341E-478A-BE54-48D95953F423}" dt="2021-09-26T17:55:26.802" v="985" actId="1076"/>
          <ac:picMkLst>
            <pc:docMk/>
            <pc:sldMk cId="382084349" sldId="291"/>
            <ac:picMk id="10" creationId="{46CF77F2-B9A4-422B-A814-B6088EA7A27A}"/>
          </ac:picMkLst>
        </pc:picChg>
        <pc:picChg chg="mod">
          <ac:chgData name="Ishanh Misra" userId="270e16de6a823d90" providerId="LiveId" clId="{83979548-341E-478A-BE54-48D95953F423}" dt="2021-09-26T17:55:26.802" v="985" actId="1076"/>
          <ac:picMkLst>
            <pc:docMk/>
            <pc:sldMk cId="382084349" sldId="291"/>
            <ac:picMk id="12" creationId="{98538620-FB8A-4A1C-AE8A-099516948050}"/>
          </ac:picMkLst>
        </pc:picChg>
      </pc:sldChg>
      <pc:sldChg chg="modSp mod modTransition modAnim">
        <pc:chgData name="Ishanh Misra" userId="270e16de6a823d90" providerId="LiveId" clId="{83979548-341E-478A-BE54-48D95953F423}" dt="2021-09-27T03:03:30.592" v="2939"/>
        <pc:sldMkLst>
          <pc:docMk/>
          <pc:sldMk cId="219272824" sldId="292"/>
        </pc:sldMkLst>
        <pc:spChg chg="mod">
          <ac:chgData name="Ishanh Misra" userId="270e16de6a823d90" providerId="LiveId" clId="{83979548-341E-478A-BE54-48D95953F423}" dt="2021-09-27T03:03:11.032" v="2933" actId="6549"/>
          <ac:spMkLst>
            <pc:docMk/>
            <pc:sldMk cId="219272824" sldId="292"/>
            <ac:spMk id="3" creationId="{62343FC7-A4A9-4309-9E9F-EAECBDDD4CFD}"/>
          </ac:spMkLst>
        </pc:spChg>
      </pc:sldChg>
      <pc:sldChg chg="modSp add mod ord">
        <pc:chgData name="Ishanh Misra" userId="270e16de6a823d90" providerId="LiveId" clId="{83979548-341E-478A-BE54-48D95953F423}" dt="2021-09-26T17:57:48.609" v="1130" actId="20577"/>
        <pc:sldMkLst>
          <pc:docMk/>
          <pc:sldMk cId="878011587" sldId="292"/>
        </pc:sldMkLst>
        <pc:spChg chg="mod">
          <ac:chgData name="Ishanh Misra" userId="270e16de6a823d90" providerId="LiveId" clId="{83979548-341E-478A-BE54-48D95953F423}" dt="2021-09-26T17:57:48.609" v="1130" actId="20577"/>
          <ac:spMkLst>
            <pc:docMk/>
            <pc:sldMk cId="878011587" sldId="292"/>
            <ac:spMk id="2" creationId="{D7A07B6A-288D-4783-9840-CB19B50ED4A6}"/>
          </ac:spMkLst>
        </pc:spChg>
      </pc:sldChg>
      <pc:sldChg chg="modSp mod modTransition modAnim">
        <pc:chgData name="Ishanh Misra" userId="270e16de6a823d90" providerId="LiveId" clId="{83979548-341E-478A-BE54-48D95953F423}" dt="2021-09-27T04:07:59.010" v="2957" actId="27636"/>
        <pc:sldMkLst>
          <pc:docMk/>
          <pc:sldMk cId="878011587" sldId="293"/>
        </pc:sldMkLst>
        <pc:spChg chg="mod">
          <ac:chgData name="Ishanh Misra" userId="270e16de6a823d90" providerId="LiveId" clId="{83979548-341E-478A-BE54-48D95953F423}" dt="2021-09-26T18:10:12.435" v="1889" actId="20577"/>
          <ac:spMkLst>
            <pc:docMk/>
            <pc:sldMk cId="878011587" sldId="293"/>
            <ac:spMk id="2" creationId="{D7A07B6A-288D-4783-9840-CB19B50ED4A6}"/>
          </ac:spMkLst>
        </pc:spChg>
        <pc:spChg chg="mod">
          <ac:chgData name="Ishanh Misra" userId="270e16de6a823d90" providerId="LiveId" clId="{83979548-341E-478A-BE54-48D95953F423}" dt="2021-09-27T04:07:59.010" v="2957" actId="27636"/>
          <ac:spMkLst>
            <pc:docMk/>
            <pc:sldMk cId="878011587" sldId="293"/>
            <ac:spMk id="3" creationId="{9557FE54-2FDC-469F-80A6-5A06C67CB9AF}"/>
          </ac:spMkLst>
        </pc:spChg>
      </pc:sldChg>
      <pc:sldChg chg="modSp add mod modTransition modAnim">
        <pc:chgData name="Ishanh Misra" userId="270e16de6a823d90" providerId="LiveId" clId="{83979548-341E-478A-BE54-48D95953F423}" dt="2021-09-27T03:04:04.924" v="2948"/>
        <pc:sldMkLst>
          <pc:docMk/>
          <pc:sldMk cId="3767234912" sldId="294"/>
        </pc:sldMkLst>
        <pc:spChg chg="mod">
          <ac:chgData name="Ishanh Misra" userId="270e16de6a823d90" providerId="LiveId" clId="{83979548-341E-478A-BE54-48D95953F423}" dt="2021-09-27T02:49:45.703" v="1904" actId="20577"/>
          <ac:spMkLst>
            <pc:docMk/>
            <pc:sldMk cId="3767234912" sldId="294"/>
            <ac:spMk id="2" creationId="{91C5CED0-C6AD-4C90-AEEB-C8F981F2D7DD}"/>
          </ac:spMkLst>
        </pc:spChg>
        <pc:spChg chg="mod">
          <ac:chgData name="Ishanh Misra" userId="270e16de6a823d90" providerId="LiveId" clId="{83979548-341E-478A-BE54-48D95953F423}" dt="2021-09-27T02:58:25.098" v="2723" actId="20577"/>
          <ac:spMkLst>
            <pc:docMk/>
            <pc:sldMk cId="3767234912" sldId="294"/>
            <ac:spMk id="3" creationId="{62343FC7-A4A9-4309-9E9F-EAECBDDD4CFD}"/>
          </ac:spMkLst>
        </pc:spChg>
      </pc:sldChg>
      <pc:sldMasterChg chg="modTransition modSldLayout">
        <pc:chgData name="Ishanh Misra" userId="270e16de6a823d90" providerId="LiveId" clId="{83979548-341E-478A-BE54-48D95953F423}" dt="2021-09-27T02:59:02.765" v="2727"/>
        <pc:sldMasterMkLst>
          <pc:docMk/>
          <pc:sldMasterMk cId="343127479" sldId="2147483660"/>
        </pc:sldMasterMkLst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1984141494" sldId="2147483661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3838705920" sldId="2147483662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1420427702" sldId="2147483663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1024905899" sldId="2147483664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22423583" sldId="2147483665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3494820349" sldId="2147483666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462097823" sldId="2147483667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3951615395" sldId="2147483668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3060894235" sldId="2147483669"/>
          </pc:sldLayoutMkLst>
        </pc:sldLayoutChg>
      </pc:sldMasterChg>
    </pc:docChg>
  </pc:docChgLst>
  <pc:docChgLst>
    <pc:chgData name="Ashwin Shenai" userId="46570691bfdbef65" providerId="Windows Live" clId="Web-{F1EC395D-C0AF-4AE5-94C4-818EB3DF973A}"/>
    <pc:docChg chg="addSld modSld sldOrd">
      <pc:chgData name="Ashwin Shenai" userId="46570691bfdbef65" providerId="Windows Live" clId="Web-{F1EC395D-C0AF-4AE5-94C4-818EB3DF973A}" dt="2021-10-24T16:36:22.139" v="15"/>
      <pc:docMkLst>
        <pc:docMk/>
      </pc:docMkLst>
      <pc:sldChg chg="modSp">
        <pc:chgData name="Ashwin Shenai" userId="46570691bfdbef65" providerId="Windows Live" clId="Web-{F1EC395D-C0AF-4AE5-94C4-818EB3DF973A}" dt="2021-10-24T16:35:32.451" v="11" actId="20577"/>
        <pc:sldMkLst>
          <pc:docMk/>
          <pc:sldMk cId="355033872" sldId="265"/>
        </pc:sldMkLst>
        <pc:spChg chg="mod">
          <ac:chgData name="Ashwin Shenai" userId="46570691bfdbef65" providerId="Windows Live" clId="Web-{F1EC395D-C0AF-4AE5-94C4-818EB3DF973A}" dt="2021-10-24T16:35:32.451" v="11" actId="20577"/>
          <ac:spMkLst>
            <pc:docMk/>
            <pc:sldMk cId="355033872" sldId="265"/>
            <ac:spMk id="2" creationId="{9AB2EA78-AEB3-469B-9025-3B17201A457B}"/>
          </ac:spMkLst>
        </pc:spChg>
      </pc:sldChg>
      <pc:sldChg chg="new ord">
        <pc:chgData name="Ashwin Shenai" userId="46570691bfdbef65" providerId="Windows Live" clId="Web-{F1EC395D-C0AF-4AE5-94C4-818EB3DF973A}" dt="2021-10-24T16:36:15.920" v="14"/>
        <pc:sldMkLst>
          <pc:docMk/>
          <pc:sldMk cId="3675618241" sldId="295"/>
        </pc:sldMkLst>
      </pc:sldChg>
      <pc:sldChg chg="new ord">
        <pc:chgData name="Ashwin Shenai" userId="46570691bfdbef65" providerId="Windows Live" clId="Web-{F1EC395D-C0AF-4AE5-94C4-818EB3DF973A}" dt="2021-10-24T16:36:22.139" v="15"/>
        <pc:sldMkLst>
          <pc:docMk/>
          <pc:sldMk cId="1987780939" sldId="296"/>
        </pc:sldMkLst>
      </pc:sldChg>
    </pc:docChg>
  </pc:docChgLst>
  <pc:docChgLst>
    <pc:chgData name="Ishanh Misra" userId="270e16de6a823d90" providerId="LiveId" clId="{6A78658C-9FE0-430F-913F-9DFFFA123E27}"/>
    <pc:docChg chg="undo custSel addSld delSld modSld">
      <pc:chgData name="Ishanh Misra" userId="270e16de6a823d90" providerId="LiveId" clId="{6A78658C-9FE0-430F-913F-9DFFFA123E27}" dt="2021-11-22T03:22:14.416" v="1705" actId="20577"/>
      <pc:docMkLst>
        <pc:docMk/>
      </pc:docMkLst>
      <pc:sldChg chg="addSp modSp mod modAnim">
        <pc:chgData name="Ishanh Misra" userId="270e16de6a823d90" providerId="LiveId" clId="{6A78658C-9FE0-430F-913F-9DFFFA123E27}" dt="2021-11-22T03:22:14.416" v="1705" actId="20577"/>
        <pc:sldMkLst>
          <pc:docMk/>
          <pc:sldMk cId="1039425220" sldId="302"/>
        </pc:sldMkLst>
        <pc:spChg chg="mod">
          <ac:chgData name="Ishanh Misra" userId="270e16de6a823d90" providerId="LiveId" clId="{6A78658C-9FE0-430F-913F-9DFFFA123E27}" dt="2021-11-22T03:22:14.416" v="1705" actId="20577"/>
          <ac:spMkLst>
            <pc:docMk/>
            <pc:sldMk cId="1039425220" sldId="302"/>
            <ac:spMk id="3" creationId="{9557FE54-2FDC-469F-80A6-5A06C67CB9AF}"/>
          </ac:spMkLst>
        </pc:spChg>
        <pc:picChg chg="add mod">
          <ac:chgData name="Ishanh Misra" userId="270e16de6a823d90" providerId="LiveId" clId="{6A78658C-9FE0-430F-913F-9DFFFA123E27}" dt="2021-11-22T03:15:13.483" v="1611" actId="1076"/>
          <ac:picMkLst>
            <pc:docMk/>
            <pc:sldMk cId="1039425220" sldId="302"/>
            <ac:picMk id="6" creationId="{F3D64A94-CA0B-4B91-9A1A-B327711F21BB}"/>
          </ac:picMkLst>
        </pc:picChg>
        <pc:picChg chg="add mod">
          <ac:chgData name="Ishanh Misra" userId="270e16de6a823d90" providerId="LiveId" clId="{6A78658C-9FE0-430F-913F-9DFFFA123E27}" dt="2021-11-22T03:21:38.765" v="1616" actId="1076"/>
          <ac:picMkLst>
            <pc:docMk/>
            <pc:sldMk cId="1039425220" sldId="302"/>
            <ac:picMk id="8" creationId="{82F24BA5-5F86-4D6B-9841-F92E0A499616}"/>
          </ac:picMkLst>
        </pc:picChg>
      </pc:sldChg>
      <pc:sldChg chg="modSp mod">
        <pc:chgData name="Ishanh Misra" userId="270e16de6a823d90" providerId="LiveId" clId="{6A78658C-9FE0-430F-913F-9DFFFA123E27}" dt="2021-11-22T03:02:41.190" v="1082" actId="27636"/>
        <pc:sldMkLst>
          <pc:docMk/>
          <pc:sldMk cId="1497524212" sldId="326"/>
        </pc:sldMkLst>
        <pc:spChg chg="mod">
          <ac:chgData name="Ishanh Misra" userId="270e16de6a823d90" providerId="LiveId" clId="{6A78658C-9FE0-430F-913F-9DFFFA123E27}" dt="2021-11-22T03:02:41.190" v="1082" actId="27636"/>
          <ac:spMkLst>
            <pc:docMk/>
            <pc:sldMk cId="1497524212" sldId="326"/>
            <ac:spMk id="3" creationId="{F9DF3FCA-5176-4079-B2D6-BA84D7CDBA9C}"/>
          </ac:spMkLst>
        </pc:spChg>
      </pc:sldChg>
      <pc:sldChg chg="add del">
        <pc:chgData name="Ishanh Misra" userId="270e16de6a823d90" providerId="LiveId" clId="{6A78658C-9FE0-430F-913F-9DFFFA123E27}" dt="2021-11-22T03:02:45.950" v="1084"/>
        <pc:sldMkLst>
          <pc:docMk/>
          <pc:sldMk cId="1658309601" sldId="328"/>
        </pc:sldMkLst>
      </pc:sldChg>
      <pc:sldChg chg="addSp delSp modSp add mod">
        <pc:chgData name="Ishanh Misra" userId="270e16de6a823d90" providerId="LiveId" clId="{6A78658C-9FE0-430F-913F-9DFFFA123E27}" dt="2021-11-22T03:08:50.454" v="1127" actId="1038"/>
        <pc:sldMkLst>
          <pc:docMk/>
          <pc:sldMk cId="1722821943" sldId="328"/>
        </pc:sldMkLst>
        <pc:spChg chg="del mod">
          <ac:chgData name="Ishanh Misra" userId="270e16de6a823d90" providerId="LiveId" clId="{6A78658C-9FE0-430F-913F-9DFFFA123E27}" dt="2021-11-22T03:08:39.305" v="1098" actId="478"/>
          <ac:spMkLst>
            <pc:docMk/>
            <pc:sldMk cId="1722821943" sldId="328"/>
            <ac:spMk id="2" creationId="{CA2E0A4E-FC16-4398-8D6D-788D98377D16}"/>
          </ac:spMkLst>
        </pc:spChg>
        <pc:spChg chg="del">
          <ac:chgData name="Ishanh Misra" userId="270e16de6a823d90" providerId="LiveId" clId="{6A78658C-9FE0-430F-913F-9DFFFA123E27}" dt="2021-11-22T03:02:56.710" v="1086" actId="478"/>
          <ac:spMkLst>
            <pc:docMk/>
            <pc:sldMk cId="1722821943" sldId="328"/>
            <ac:spMk id="3" creationId="{F9DF3FCA-5176-4079-B2D6-BA84D7CDBA9C}"/>
          </ac:spMkLst>
        </pc:spChg>
        <pc:spChg chg="add del mod">
          <ac:chgData name="Ishanh Misra" userId="270e16de6a823d90" providerId="LiveId" clId="{6A78658C-9FE0-430F-913F-9DFFFA123E27}" dt="2021-11-22T03:02:58.715" v="1087" actId="478"/>
          <ac:spMkLst>
            <pc:docMk/>
            <pc:sldMk cId="1722821943" sldId="328"/>
            <ac:spMk id="6" creationId="{193B2BB9-368B-49CE-A244-86CC3A521D34}"/>
          </ac:spMkLst>
        </pc:spChg>
        <pc:spChg chg="add del mod">
          <ac:chgData name="Ishanh Misra" userId="270e16de6a823d90" providerId="LiveId" clId="{6A78658C-9FE0-430F-913F-9DFFFA123E27}" dt="2021-11-22T03:08:40.844" v="1099" actId="478"/>
          <ac:spMkLst>
            <pc:docMk/>
            <pc:sldMk cId="1722821943" sldId="328"/>
            <ac:spMk id="12" creationId="{9494161E-D9EA-43CF-980B-C97995FF660C}"/>
          </ac:spMkLst>
        </pc:spChg>
        <pc:picChg chg="add mod">
          <ac:chgData name="Ishanh Misra" userId="270e16de6a823d90" providerId="LiveId" clId="{6A78658C-9FE0-430F-913F-9DFFFA123E27}" dt="2021-11-22T03:08:46.259" v="1117" actId="1037"/>
          <ac:picMkLst>
            <pc:docMk/>
            <pc:sldMk cId="1722821943" sldId="328"/>
            <ac:picMk id="8" creationId="{B0B77BFD-3032-46BE-A7D4-6C186F5F1DBA}"/>
          </ac:picMkLst>
        </pc:picChg>
        <pc:picChg chg="add mod">
          <ac:chgData name="Ishanh Misra" userId="270e16de6a823d90" providerId="LiveId" clId="{6A78658C-9FE0-430F-913F-9DFFFA123E27}" dt="2021-11-22T03:08:50.454" v="1127" actId="1038"/>
          <ac:picMkLst>
            <pc:docMk/>
            <pc:sldMk cId="1722821943" sldId="328"/>
            <ac:picMk id="10" creationId="{1A4F1B07-A43E-477C-B10B-64BF623D8B7A}"/>
          </ac:picMkLst>
        </pc:picChg>
      </pc:sldChg>
    </pc:docChg>
  </pc:docChgLst>
  <pc:docChgLst>
    <pc:chgData name="Ashwin Shenai" userId="46570691bfdbef65" providerId="Windows Live" clId="Web-{5ED39622-140D-46E1-AAC4-942924822554}"/>
    <pc:docChg chg="addSld delSld modSld sldOrd">
      <pc:chgData name="Ashwin Shenai" userId="46570691bfdbef65" providerId="Windows Live" clId="Web-{5ED39622-140D-46E1-AAC4-942924822554}" dt="2021-11-22T02:25:38.923" v="1443" actId="20577"/>
      <pc:docMkLst>
        <pc:docMk/>
      </pc:docMkLst>
      <pc:sldChg chg="modSp">
        <pc:chgData name="Ashwin Shenai" userId="46570691bfdbef65" providerId="Windows Live" clId="Web-{5ED39622-140D-46E1-AAC4-942924822554}" dt="2021-11-22T01:46:02.646" v="3" actId="20577"/>
        <pc:sldMkLst>
          <pc:docMk/>
          <pc:sldMk cId="355033872" sldId="265"/>
        </pc:sldMkLst>
        <pc:spChg chg="mod">
          <ac:chgData name="Ashwin Shenai" userId="46570691bfdbef65" providerId="Windows Live" clId="Web-{5ED39622-140D-46E1-AAC4-942924822554}" dt="2021-11-22T01:46:02.646" v="3" actId="20577"/>
          <ac:spMkLst>
            <pc:docMk/>
            <pc:sldMk cId="355033872" sldId="265"/>
            <ac:spMk id="2" creationId="{9AB2EA78-AEB3-469B-9025-3B17201A457B}"/>
          </ac:spMkLst>
        </pc:spChg>
      </pc:sldChg>
      <pc:sldChg chg="del">
        <pc:chgData name="Ashwin Shenai" userId="46570691bfdbef65" providerId="Windows Live" clId="Web-{5ED39622-140D-46E1-AAC4-942924822554}" dt="2021-11-22T01:51:59.469" v="173"/>
        <pc:sldMkLst>
          <pc:docMk/>
          <pc:sldMk cId="2321505265" sldId="287"/>
        </pc:sldMkLst>
      </pc:sldChg>
      <pc:sldChg chg="modSp">
        <pc:chgData name="Ashwin Shenai" userId="46570691bfdbef65" providerId="Windows Live" clId="Web-{5ED39622-140D-46E1-AAC4-942924822554}" dt="2021-11-22T02:09:15.814" v="779" actId="1076"/>
        <pc:sldMkLst>
          <pc:docMk/>
          <pc:sldMk cId="3675618241" sldId="295"/>
        </pc:sldMkLst>
        <pc:spChg chg="mod">
          <ac:chgData name="Ashwin Shenai" userId="46570691bfdbef65" providerId="Windows Live" clId="Web-{5ED39622-140D-46E1-AAC4-942924822554}" dt="2021-11-22T02:09:13.518" v="778" actId="14100"/>
          <ac:spMkLst>
            <pc:docMk/>
            <pc:sldMk cId="3675618241" sldId="295"/>
            <ac:spMk id="3" creationId="{C6B42B66-81DD-400F-8781-C6B053115DFE}"/>
          </ac:spMkLst>
        </pc:spChg>
        <pc:picChg chg="mod">
          <ac:chgData name="Ashwin Shenai" userId="46570691bfdbef65" providerId="Windows Live" clId="Web-{5ED39622-140D-46E1-AAC4-942924822554}" dt="2021-11-22T02:09:15.814" v="779" actId="1076"/>
          <ac:picMkLst>
            <pc:docMk/>
            <pc:sldMk cId="3675618241" sldId="295"/>
            <ac:picMk id="1026" creationId="{EF078A6C-6C46-45E2-8919-C4AAAE177BD9}"/>
          </ac:picMkLst>
        </pc:picChg>
      </pc:sldChg>
      <pc:sldChg chg="del">
        <pc:chgData name="Ashwin Shenai" userId="46570691bfdbef65" providerId="Windows Live" clId="Web-{5ED39622-140D-46E1-AAC4-942924822554}" dt="2021-11-22T01:51:35.219" v="153"/>
        <pc:sldMkLst>
          <pc:docMk/>
          <pc:sldMk cId="619794310" sldId="296"/>
        </pc:sldMkLst>
      </pc:sldChg>
      <pc:sldChg chg="del">
        <pc:chgData name="Ashwin Shenai" userId="46570691bfdbef65" providerId="Windows Live" clId="Web-{5ED39622-140D-46E1-AAC4-942924822554}" dt="2021-11-22T01:51:35.219" v="156"/>
        <pc:sldMkLst>
          <pc:docMk/>
          <pc:sldMk cId="1982670842" sldId="298"/>
        </pc:sldMkLst>
      </pc:sldChg>
      <pc:sldChg chg="delSp del">
        <pc:chgData name="Ashwin Shenai" userId="46570691bfdbef65" providerId="Windows Live" clId="Web-{5ED39622-140D-46E1-AAC4-942924822554}" dt="2021-11-22T02:00:32.282" v="672"/>
        <pc:sldMkLst>
          <pc:docMk/>
          <pc:sldMk cId="3601795163" sldId="299"/>
        </pc:sldMkLst>
        <pc:picChg chg="del">
          <ac:chgData name="Ashwin Shenai" userId="46570691bfdbef65" providerId="Windows Live" clId="Web-{5ED39622-140D-46E1-AAC4-942924822554}" dt="2021-11-22T01:51:28.781" v="152"/>
          <ac:picMkLst>
            <pc:docMk/>
            <pc:sldMk cId="3601795163" sldId="299"/>
            <ac:picMk id="10" creationId="{C902080C-0A6F-4001-9082-5AAB56F0CF60}"/>
          </ac:picMkLst>
        </pc:picChg>
      </pc:sldChg>
      <pc:sldChg chg="addSp delSp modSp">
        <pc:chgData name="Ashwin Shenai" userId="46570691bfdbef65" providerId="Windows Live" clId="Web-{5ED39622-140D-46E1-AAC4-942924822554}" dt="2021-11-22T02:10:03.410" v="791" actId="1076"/>
        <pc:sldMkLst>
          <pc:docMk/>
          <pc:sldMk cId="2654294695" sldId="300"/>
        </pc:sldMkLst>
        <pc:spChg chg="add mod">
          <ac:chgData name="Ashwin Shenai" userId="46570691bfdbef65" providerId="Windows Live" clId="Web-{5ED39622-140D-46E1-AAC4-942924822554}" dt="2021-11-22T02:10:01.785" v="790" actId="1076"/>
          <ac:spMkLst>
            <pc:docMk/>
            <pc:sldMk cId="2654294695" sldId="300"/>
            <ac:spMk id="2" creationId="{74D71F78-D06C-404F-81DC-F2E7C832D1D5}"/>
          </ac:spMkLst>
        </pc:spChg>
        <pc:spChg chg="del">
          <ac:chgData name="Ashwin Shenai" userId="46570691bfdbef65" providerId="Windows Live" clId="Web-{5ED39622-140D-46E1-AAC4-942924822554}" dt="2021-11-22T01:59:14.858" v="556"/>
          <ac:spMkLst>
            <pc:docMk/>
            <pc:sldMk cId="2654294695" sldId="300"/>
            <ac:spMk id="5" creationId="{89A24C44-6237-4777-80A7-8A53743F74F0}"/>
          </ac:spMkLst>
        </pc:spChg>
        <pc:spChg chg="mod">
          <ac:chgData name="Ashwin Shenai" userId="46570691bfdbef65" providerId="Windows Live" clId="Web-{5ED39622-140D-46E1-AAC4-942924822554}" dt="2021-11-22T01:52:15.204" v="176" actId="20577"/>
          <ac:spMkLst>
            <pc:docMk/>
            <pc:sldMk cId="2654294695" sldId="300"/>
            <ac:spMk id="7" creationId="{BC272730-581E-4D40-BC4C-8F00EC38D531}"/>
          </ac:spMkLst>
        </pc:spChg>
        <pc:spChg chg="del">
          <ac:chgData name="Ashwin Shenai" userId="46570691bfdbef65" providerId="Windows Live" clId="Web-{5ED39622-140D-46E1-AAC4-942924822554}" dt="2021-11-22T01:59:14.858" v="555"/>
          <ac:spMkLst>
            <pc:docMk/>
            <pc:sldMk cId="2654294695" sldId="300"/>
            <ac:spMk id="12" creationId="{77F69F34-A72F-4739-9D66-DBDA64118FB6}"/>
          </ac:spMkLst>
        </pc:spChg>
        <pc:picChg chg="mod">
          <ac:chgData name="Ashwin Shenai" userId="46570691bfdbef65" providerId="Windows Live" clId="Web-{5ED39622-140D-46E1-AAC4-942924822554}" dt="2021-11-22T02:10:03.410" v="791" actId="1076"/>
          <ac:picMkLst>
            <pc:docMk/>
            <pc:sldMk cId="2654294695" sldId="300"/>
            <ac:picMk id="3" creationId="{B39CFE67-9F5A-4B2A-A816-D534AEAACA03}"/>
          </ac:picMkLst>
        </pc:picChg>
        <pc:picChg chg="del">
          <ac:chgData name="Ashwin Shenai" userId="46570691bfdbef65" providerId="Windows Live" clId="Web-{5ED39622-140D-46E1-AAC4-942924822554}" dt="2021-11-22T01:59:14.858" v="557"/>
          <ac:picMkLst>
            <pc:docMk/>
            <pc:sldMk cId="2654294695" sldId="300"/>
            <ac:picMk id="6" creationId="{450DDFD4-AA7D-453E-83CF-0901DA2CD271}"/>
          </ac:picMkLst>
        </pc:picChg>
        <pc:picChg chg="del">
          <ac:chgData name="Ashwin Shenai" userId="46570691bfdbef65" providerId="Windows Live" clId="Web-{5ED39622-140D-46E1-AAC4-942924822554}" dt="2021-11-22T01:59:14.858" v="558"/>
          <ac:picMkLst>
            <pc:docMk/>
            <pc:sldMk cId="2654294695" sldId="300"/>
            <ac:picMk id="16" creationId="{41E8DBF1-9259-47F3-9ACC-7E8C175A53E1}"/>
          </ac:picMkLst>
        </pc:picChg>
      </pc:sldChg>
      <pc:sldChg chg="del">
        <pc:chgData name="Ashwin Shenai" userId="46570691bfdbef65" providerId="Windows Live" clId="Web-{5ED39622-140D-46E1-AAC4-942924822554}" dt="2021-11-22T01:47:04.476" v="23"/>
        <pc:sldMkLst>
          <pc:docMk/>
          <pc:sldMk cId="1548314148" sldId="301"/>
        </pc:sldMkLst>
      </pc:sldChg>
      <pc:sldChg chg="modSp">
        <pc:chgData name="Ashwin Shenai" userId="46570691bfdbef65" providerId="Windows Live" clId="Web-{5ED39622-140D-46E1-AAC4-942924822554}" dt="2021-11-22T02:08:24.969" v="777" actId="20577"/>
        <pc:sldMkLst>
          <pc:docMk/>
          <pc:sldMk cId="1039425220" sldId="302"/>
        </pc:sldMkLst>
        <pc:spChg chg="mod">
          <ac:chgData name="Ashwin Shenai" userId="46570691bfdbef65" providerId="Windows Live" clId="Web-{5ED39622-140D-46E1-AAC4-942924822554}" dt="2021-11-22T02:08:24.969" v="777" actId="20577"/>
          <ac:spMkLst>
            <pc:docMk/>
            <pc:sldMk cId="1039425220" sldId="302"/>
            <ac:spMk id="2" creationId="{D7A07B6A-288D-4783-9840-CB19B50ED4A6}"/>
          </ac:spMkLst>
        </pc:spChg>
        <pc:spChg chg="mod">
          <ac:chgData name="Ashwin Shenai" userId="46570691bfdbef65" providerId="Windows Live" clId="Web-{5ED39622-140D-46E1-AAC4-942924822554}" dt="2021-11-22T01:58:43.779" v="554" actId="20577"/>
          <ac:spMkLst>
            <pc:docMk/>
            <pc:sldMk cId="1039425220" sldId="302"/>
            <ac:spMk id="3" creationId="{9557FE54-2FDC-469F-80A6-5A06C67CB9AF}"/>
          </ac:spMkLst>
        </pc:spChg>
      </pc:sldChg>
      <pc:sldChg chg="modSp">
        <pc:chgData name="Ashwin Shenai" userId="46570691bfdbef65" providerId="Windows Live" clId="Web-{5ED39622-140D-46E1-AAC4-942924822554}" dt="2021-11-22T01:48:17.431" v="140" actId="20577"/>
        <pc:sldMkLst>
          <pc:docMk/>
          <pc:sldMk cId="710648312" sldId="303"/>
        </pc:sldMkLst>
        <pc:spChg chg="mod">
          <ac:chgData name="Ashwin Shenai" userId="46570691bfdbef65" providerId="Windows Live" clId="Web-{5ED39622-140D-46E1-AAC4-942924822554}" dt="2021-11-22T01:48:17.431" v="140" actId="20577"/>
          <ac:spMkLst>
            <pc:docMk/>
            <pc:sldMk cId="710648312" sldId="303"/>
            <ac:spMk id="3" creationId="{D3BB05F8-99B7-42BE-B6A0-6CE64CCD0F7F}"/>
          </ac:spMkLst>
        </pc:spChg>
      </pc:sldChg>
      <pc:sldChg chg="addSp delSp modSp">
        <pc:chgData name="Ashwin Shenai" userId="46570691bfdbef65" providerId="Windows Live" clId="Web-{5ED39622-140D-46E1-AAC4-942924822554}" dt="2021-11-22T02:09:29.299" v="782" actId="1076"/>
        <pc:sldMkLst>
          <pc:docMk/>
          <pc:sldMk cId="2121003150" sldId="304"/>
        </pc:sldMkLst>
        <pc:spChg chg="mod">
          <ac:chgData name="Ashwin Shenai" userId="46570691bfdbef65" providerId="Windows Live" clId="Web-{5ED39622-140D-46E1-AAC4-942924822554}" dt="2021-11-22T01:51:22.437" v="149" actId="20577"/>
          <ac:spMkLst>
            <pc:docMk/>
            <pc:sldMk cId="2121003150" sldId="304"/>
            <ac:spMk id="2" creationId="{CBE2A84B-E0CB-4461-B782-EE1386CAEF02}"/>
          </ac:spMkLst>
        </pc:spChg>
        <pc:picChg chg="add mod">
          <ac:chgData name="Ashwin Shenai" userId="46570691bfdbef65" providerId="Windows Live" clId="Web-{5ED39622-140D-46E1-AAC4-942924822554}" dt="2021-11-22T02:09:29.299" v="782" actId="1076"/>
          <ac:picMkLst>
            <pc:docMk/>
            <pc:sldMk cId="2121003150" sldId="304"/>
            <ac:picMk id="3" creationId="{5A0C1BC8-4293-4A31-8CBE-5AEDB6F957A7}"/>
          </ac:picMkLst>
        </pc:picChg>
        <pc:picChg chg="del">
          <ac:chgData name="Ashwin Shenai" userId="46570691bfdbef65" providerId="Windows Live" clId="Web-{5ED39622-140D-46E1-AAC4-942924822554}" dt="2021-11-22T01:51:23.546" v="150"/>
          <ac:picMkLst>
            <pc:docMk/>
            <pc:sldMk cId="2121003150" sldId="304"/>
            <ac:picMk id="5" creationId="{D6061182-5CA5-4A03-BD49-0EC1F5137538}"/>
          </ac:picMkLst>
        </pc:picChg>
      </pc:sldChg>
      <pc:sldChg chg="del">
        <pc:chgData name="Ashwin Shenai" userId="46570691bfdbef65" providerId="Windows Live" clId="Web-{5ED39622-140D-46E1-AAC4-942924822554}" dt="2021-11-22T01:51:35.234" v="158"/>
        <pc:sldMkLst>
          <pc:docMk/>
          <pc:sldMk cId="2781764268" sldId="305"/>
        </pc:sldMkLst>
      </pc:sldChg>
      <pc:sldChg chg="del">
        <pc:chgData name="Ashwin Shenai" userId="46570691bfdbef65" providerId="Windows Live" clId="Web-{5ED39622-140D-46E1-AAC4-942924822554}" dt="2021-11-22T01:51:35.219" v="155"/>
        <pc:sldMkLst>
          <pc:docMk/>
          <pc:sldMk cId="1469716270" sldId="306"/>
        </pc:sldMkLst>
      </pc:sldChg>
      <pc:sldChg chg="del">
        <pc:chgData name="Ashwin Shenai" userId="46570691bfdbef65" providerId="Windows Live" clId="Web-{5ED39622-140D-46E1-AAC4-942924822554}" dt="2021-11-22T01:51:35.219" v="154"/>
        <pc:sldMkLst>
          <pc:docMk/>
          <pc:sldMk cId="3426960887" sldId="307"/>
        </pc:sldMkLst>
      </pc:sldChg>
      <pc:sldChg chg="del">
        <pc:chgData name="Ashwin Shenai" userId="46570691bfdbef65" providerId="Windows Live" clId="Web-{5ED39622-140D-46E1-AAC4-942924822554}" dt="2021-11-22T01:51:35.219" v="157"/>
        <pc:sldMkLst>
          <pc:docMk/>
          <pc:sldMk cId="2167511157" sldId="308"/>
        </pc:sldMkLst>
      </pc:sldChg>
      <pc:sldChg chg="addSp delSp modSp">
        <pc:chgData name="Ashwin Shenai" userId="46570691bfdbef65" providerId="Windows Live" clId="Web-{5ED39622-140D-46E1-AAC4-942924822554}" dt="2021-11-22T02:09:42.987" v="786" actId="1076"/>
        <pc:sldMkLst>
          <pc:docMk/>
          <pc:sldMk cId="1927664021" sldId="309"/>
        </pc:sldMkLst>
        <pc:picChg chg="add mod">
          <ac:chgData name="Ashwin Shenai" userId="46570691bfdbef65" providerId="Windows Live" clId="Web-{5ED39622-140D-46E1-AAC4-942924822554}" dt="2021-11-22T02:09:42.987" v="786" actId="1076"/>
          <ac:picMkLst>
            <pc:docMk/>
            <pc:sldMk cId="1927664021" sldId="309"/>
            <ac:picMk id="3" creationId="{263BD92D-E5DF-4426-90BC-67A90542CB00}"/>
          </ac:picMkLst>
        </pc:picChg>
        <pc:picChg chg="del">
          <ac:chgData name="Ashwin Shenai" userId="46570691bfdbef65" providerId="Windows Live" clId="Web-{5ED39622-140D-46E1-AAC4-942924822554}" dt="2021-11-22T01:51:26.046" v="151"/>
          <ac:picMkLst>
            <pc:docMk/>
            <pc:sldMk cId="1927664021" sldId="309"/>
            <ac:picMk id="4" creationId="{2D2E6D87-CFD8-4C26-A680-8B57C931577D}"/>
          </ac:picMkLst>
        </pc:picChg>
      </pc:sldChg>
      <pc:sldChg chg="modSp">
        <pc:chgData name="Ashwin Shenai" userId="46570691bfdbef65" providerId="Windows Live" clId="Web-{5ED39622-140D-46E1-AAC4-942924822554}" dt="2021-11-22T02:07:26.795" v="761" actId="1076"/>
        <pc:sldMkLst>
          <pc:docMk/>
          <pc:sldMk cId="1718355069" sldId="310"/>
        </pc:sldMkLst>
        <pc:spChg chg="mod">
          <ac:chgData name="Ashwin Shenai" userId="46570691bfdbef65" providerId="Windows Live" clId="Web-{5ED39622-140D-46E1-AAC4-942924822554}" dt="2021-11-22T02:07:26.795" v="761" actId="1076"/>
          <ac:spMkLst>
            <pc:docMk/>
            <pc:sldMk cId="1718355069" sldId="310"/>
            <ac:spMk id="5" creationId="{379E15B8-33F2-4622-97AA-6DA8CB7C3C87}"/>
          </ac:spMkLst>
        </pc:spChg>
      </pc:sldChg>
      <pc:sldChg chg="new del">
        <pc:chgData name="Ashwin Shenai" userId="46570691bfdbef65" providerId="Windows Live" clId="Web-{5ED39622-140D-46E1-AAC4-942924822554}" dt="2021-11-22T01:52:35.127" v="180"/>
        <pc:sldMkLst>
          <pc:docMk/>
          <pc:sldMk cId="2153250124" sldId="311"/>
        </pc:sldMkLst>
      </pc:sldChg>
      <pc:sldChg chg="new del">
        <pc:chgData name="Ashwin Shenai" userId="46570691bfdbef65" providerId="Windows Live" clId="Web-{5ED39622-140D-46E1-AAC4-942924822554}" dt="2021-11-22T01:52:57.252" v="196"/>
        <pc:sldMkLst>
          <pc:docMk/>
          <pc:sldMk cId="2049929179" sldId="312"/>
        </pc:sldMkLst>
      </pc:sldChg>
      <pc:sldChg chg="modSp add replId">
        <pc:chgData name="Ashwin Shenai" userId="46570691bfdbef65" providerId="Windows Live" clId="Web-{5ED39622-140D-46E1-AAC4-942924822554}" dt="2021-11-22T01:52:53.955" v="195" actId="1076"/>
        <pc:sldMkLst>
          <pc:docMk/>
          <pc:sldMk cId="3409827436" sldId="313"/>
        </pc:sldMkLst>
        <pc:spChg chg="mod">
          <ac:chgData name="Ashwin Shenai" userId="46570691bfdbef65" providerId="Windows Live" clId="Web-{5ED39622-140D-46E1-AAC4-942924822554}" dt="2021-11-22T01:52:53.955" v="195" actId="1076"/>
          <ac:spMkLst>
            <pc:docMk/>
            <pc:sldMk cId="3409827436" sldId="313"/>
            <ac:spMk id="5" creationId="{379E15B8-33F2-4622-97AA-6DA8CB7C3C87}"/>
          </ac:spMkLst>
        </pc:spChg>
      </pc:sldChg>
      <pc:sldChg chg="addSp modSp add ord replId">
        <pc:chgData name="Ashwin Shenai" userId="46570691bfdbef65" providerId="Windows Live" clId="Web-{5ED39622-140D-46E1-AAC4-942924822554}" dt="2021-11-22T02:13:41.292" v="830" actId="1076"/>
        <pc:sldMkLst>
          <pc:docMk/>
          <pc:sldMk cId="636727163" sldId="314"/>
        </pc:sldMkLst>
        <pc:spChg chg="mod">
          <ac:chgData name="Ashwin Shenai" userId="46570691bfdbef65" providerId="Windows Live" clId="Web-{5ED39622-140D-46E1-AAC4-942924822554}" dt="2021-11-22T02:13:41.292" v="830" actId="1076"/>
          <ac:spMkLst>
            <pc:docMk/>
            <pc:sldMk cId="636727163" sldId="314"/>
            <ac:spMk id="2" creationId="{CBE2A84B-E0CB-4461-B782-EE1386CAEF02}"/>
          </ac:spMkLst>
        </pc:spChg>
        <pc:spChg chg="add mod">
          <ac:chgData name="Ashwin Shenai" userId="46570691bfdbef65" providerId="Windows Live" clId="Web-{5ED39622-140D-46E1-AAC4-942924822554}" dt="2021-11-22T02:13:28.932" v="828" actId="1076"/>
          <ac:spMkLst>
            <pc:docMk/>
            <pc:sldMk cId="636727163" sldId="314"/>
            <ac:spMk id="5" creationId="{85AF008C-F02E-40A2-AEA7-09B5E329252B}"/>
          </ac:spMkLst>
        </pc:spChg>
        <pc:picChg chg="add mod modCrop">
          <ac:chgData name="Ashwin Shenai" userId="46570691bfdbef65" providerId="Windows Live" clId="Web-{5ED39622-140D-46E1-AAC4-942924822554}" dt="2021-11-22T02:13:22.728" v="826" actId="1076"/>
          <ac:picMkLst>
            <pc:docMk/>
            <pc:sldMk cId="636727163" sldId="314"/>
            <ac:picMk id="3" creationId="{7B65F084-8CCA-4F7C-999A-7E30436BF65D}"/>
          </ac:picMkLst>
        </pc:picChg>
        <pc:picChg chg="add mod modCrop">
          <ac:chgData name="Ashwin Shenai" userId="46570691bfdbef65" providerId="Windows Live" clId="Web-{5ED39622-140D-46E1-AAC4-942924822554}" dt="2021-11-22T02:13:20.088" v="825" actId="1076"/>
          <ac:picMkLst>
            <pc:docMk/>
            <pc:sldMk cId="636727163" sldId="314"/>
            <ac:picMk id="6" creationId="{B8D6C678-DE2E-4962-B95A-E4EAD72ADBDE}"/>
          </ac:picMkLst>
        </pc:picChg>
      </pc:sldChg>
      <pc:sldChg chg="new del ord">
        <pc:chgData name="Ashwin Shenai" userId="46570691bfdbef65" providerId="Windows Live" clId="Web-{5ED39622-140D-46E1-AAC4-942924822554}" dt="2021-11-22T01:53:21.159" v="199"/>
        <pc:sldMkLst>
          <pc:docMk/>
          <pc:sldMk cId="2282628234" sldId="314"/>
        </pc:sldMkLst>
      </pc:sldChg>
      <pc:sldChg chg="addSp delSp modSp new del">
        <pc:chgData name="Ashwin Shenai" userId="46570691bfdbef65" providerId="Windows Live" clId="Web-{5ED39622-140D-46E1-AAC4-942924822554}" dt="2021-11-22T02:13:55.558" v="833"/>
        <pc:sldMkLst>
          <pc:docMk/>
          <pc:sldMk cId="2778530718" sldId="315"/>
        </pc:sldMkLst>
        <pc:spChg chg="del mod">
          <ac:chgData name="Ashwin Shenai" userId="46570691bfdbef65" providerId="Windows Live" clId="Web-{5ED39622-140D-46E1-AAC4-942924822554}" dt="2021-11-22T02:12:29.164" v="811"/>
          <ac:spMkLst>
            <pc:docMk/>
            <pc:sldMk cId="2778530718" sldId="315"/>
            <ac:spMk id="2" creationId="{4C08B5D7-F36A-4A81-A690-E62DF8076BED}"/>
          </ac:spMkLst>
        </pc:spChg>
        <pc:spChg chg="del">
          <ac:chgData name="Ashwin Shenai" userId="46570691bfdbef65" providerId="Windows Live" clId="Web-{5ED39622-140D-46E1-AAC4-942924822554}" dt="2021-11-22T02:01:39.878" v="677"/>
          <ac:spMkLst>
            <pc:docMk/>
            <pc:sldMk cId="2778530718" sldId="315"/>
            <ac:spMk id="3" creationId="{FB35BFD9-760F-4BEC-B96E-6A6666B0D28C}"/>
          </ac:spMkLst>
        </pc:spChg>
        <pc:spChg chg="add mod">
          <ac:chgData name="Ashwin Shenai" userId="46570691bfdbef65" providerId="Windows Live" clId="Web-{5ED39622-140D-46E1-AAC4-942924822554}" dt="2021-11-22T02:12:29.117" v="810"/>
          <ac:spMkLst>
            <pc:docMk/>
            <pc:sldMk cId="2778530718" sldId="315"/>
            <ac:spMk id="7" creationId="{E47F90C4-7A5F-4C1E-9DAA-30561B0A8547}"/>
          </ac:spMkLst>
        </pc:spChg>
        <pc:spChg chg="add mod">
          <ac:chgData name="Ashwin Shenai" userId="46570691bfdbef65" providerId="Windows Live" clId="Web-{5ED39622-140D-46E1-AAC4-942924822554}" dt="2021-11-22T02:12:29.164" v="811"/>
          <ac:spMkLst>
            <pc:docMk/>
            <pc:sldMk cId="2778530718" sldId="315"/>
            <ac:spMk id="9" creationId="{EBE3A36E-CA8D-4885-811C-50A2E973800F}"/>
          </ac:spMkLst>
        </pc:spChg>
        <pc:picChg chg="add del mod ord">
          <ac:chgData name="Ashwin Shenai" userId="46570691bfdbef65" providerId="Windows Live" clId="Web-{5ED39622-140D-46E1-AAC4-942924822554}" dt="2021-11-22T02:12:29.117" v="810"/>
          <ac:picMkLst>
            <pc:docMk/>
            <pc:sldMk cId="2778530718" sldId="315"/>
            <ac:picMk id="5" creationId="{3EA426FA-A5AD-4778-81B7-A0E116F4C77E}"/>
          </ac:picMkLst>
        </pc:picChg>
      </pc:sldChg>
      <pc:sldChg chg="addSp delSp modSp new">
        <pc:chgData name="Ashwin Shenai" userId="46570691bfdbef65" providerId="Windows Live" clId="Web-{5ED39622-140D-46E1-AAC4-942924822554}" dt="2021-11-22T02:16:18.890" v="1098"/>
        <pc:sldMkLst>
          <pc:docMk/>
          <pc:sldMk cId="2853896432" sldId="316"/>
        </pc:sldMkLst>
        <pc:spChg chg="mod">
          <ac:chgData name="Ashwin Shenai" userId="46570691bfdbef65" providerId="Windows Live" clId="Web-{5ED39622-140D-46E1-AAC4-942924822554}" dt="2021-11-22T01:54:50.412" v="231" actId="20577"/>
          <ac:spMkLst>
            <pc:docMk/>
            <pc:sldMk cId="2853896432" sldId="316"/>
            <ac:spMk id="2" creationId="{F2D7AF06-A91E-49C7-B535-F11CEF237697}"/>
          </ac:spMkLst>
        </pc:spChg>
        <pc:spChg chg="del">
          <ac:chgData name="Ashwin Shenai" userId="46570691bfdbef65" providerId="Windows Live" clId="Web-{5ED39622-140D-46E1-AAC4-942924822554}" dt="2021-11-22T01:54:41.459" v="225"/>
          <ac:spMkLst>
            <pc:docMk/>
            <pc:sldMk cId="2853896432" sldId="316"/>
            <ac:spMk id="3" creationId="{78805937-23F5-4717-937B-7009E4A663B5}"/>
          </ac:spMkLst>
        </pc:spChg>
        <pc:spChg chg="add mod">
          <ac:chgData name="Ashwin Shenai" userId="46570691bfdbef65" providerId="Windows Live" clId="Web-{5ED39622-140D-46E1-AAC4-942924822554}" dt="2021-11-22T02:14:50.200" v="858" actId="1076"/>
          <ac:spMkLst>
            <pc:docMk/>
            <pc:sldMk cId="2853896432" sldId="316"/>
            <ac:spMk id="6" creationId="{37702E3E-AE9F-48C0-B6EB-D9C6EE3B226D}"/>
          </ac:spMkLst>
        </pc:spChg>
        <pc:graphicFrameChg chg="add mod ord modGraphic">
          <ac:chgData name="Ashwin Shenai" userId="46570691bfdbef65" providerId="Windows Live" clId="Web-{5ED39622-140D-46E1-AAC4-942924822554}" dt="2021-11-22T02:16:18.890" v="1098"/>
          <ac:graphicFrameMkLst>
            <pc:docMk/>
            <pc:sldMk cId="2853896432" sldId="316"/>
            <ac:graphicFrameMk id="5" creationId="{4E892912-3E57-4AAD-9ED3-5BC9950740CE}"/>
          </ac:graphicFrameMkLst>
        </pc:graphicFrameChg>
      </pc:sldChg>
      <pc:sldChg chg="modSp new ord">
        <pc:chgData name="Ashwin Shenai" userId="46570691bfdbef65" providerId="Windows Live" clId="Web-{5ED39622-140D-46E1-AAC4-942924822554}" dt="2021-11-22T02:13:53.651" v="832"/>
        <pc:sldMkLst>
          <pc:docMk/>
          <pc:sldMk cId="282866683" sldId="317"/>
        </pc:sldMkLst>
        <pc:spChg chg="mod">
          <ac:chgData name="Ashwin Shenai" userId="46570691bfdbef65" providerId="Windows Live" clId="Web-{5ED39622-140D-46E1-AAC4-942924822554}" dt="2021-11-22T01:57:05.901" v="506" actId="20577"/>
          <ac:spMkLst>
            <pc:docMk/>
            <pc:sldMk cId="282866683" sldId="317"/>
            <ac:spMk id="2" creationId="{2DCE6FBB-9F6E-4B9B-B114-C12AA849E266}"/>
          </ac:spMkLst>
        </pc:spChg>
      </pc:sldChg>
      <pc:sldChg chg="addSp delSp modSp new">
        <pc:chgData name="Ashwin Shenai" userId="46570691bfdbef65" providerId="Windows Live" clId="Web-{5ED39622-140D-46E1-AAC4-942924822554}" dt="2021-11-22T02:24:03.498" v="1407" actId="1076"/>
        <pc:sldMkLst>
          <pc:docMk/>
          <pc:sldMk cId="3816169133" sldId="318"/>
        </pc:sldMkLst>
        <pc:spChg chg="mod">
          <ac:chgData name="Ashwin Shenai" userId="46570691bfdbef65" providerId="Windows Live" clId="Web-{5ED39622-140D-46E1-AAC4-942924822554}" dt="2021-11-22T01:57:46.683" v="526" actId="20577"/>
          <ac:spMkLst>
            <pc:docMk/>
            <pc:sldMk cId="3816169133" sldId="318"/>
            <ac:spMk id="2" creationId="{A066FE7B-CA8E-49A1-A7AA-482C84FB22FE}"/>
          </ac:spMkLst>
        </pc:spChg>
        <pc:spChg chg="del">
          <ac:chgData name="Ashwin Shenai" userId="46570691bfdbef65" providerId="Windows Live" clId="Web-{5ED39622-140D-46E1-AAC4-942924822554}" dt="2021-11-22T02:05:12.244" v="706"/>
          <ac:spMkLst>
            <pc:docMk/>
            <pc:sldMk cId="3816169133" sldId="318"/>
            <ac:spMk id="3" creationId="{8B5B6D02-7CB9-435F-8C62-3DFCE582DA89}"/>
          </ac:spMkLst>
        </pc:spChg>
        <pc:picChg chg="add mod ord">
          <ac:chgData name="Ashwin Shenai" userId="46570691bfdbef65" providerId="Windows Live" clId="Web-{5ED39622-140D-46E1-AAC4-942924822554}" dt="2021-11-22T02:24:03.498" v="1407" actId="1076"/>
          <ac:picMkLst>
            <pc:docMk/>
            <pc:sldMk cId="3816169133" sldId="318"/>
            <ac:picMk id="5" creationId="{1B6BD387-62CD-46AA-B99B-25BAA1CC5F83}"/>
          </ac:picMkLst>
        </pc:picChg>
      </pc:sldChg>
      <pc:sldChg chg="modSp add replId">
        <pc:chgData name="Ashwin Shenai" userId="46570691bfdbef65" providerId="Windows Live" clId="Web-{5ED39622-140D-46E1-AAC4-942924822554}" dt="2021-11-22T01:57:35.152" v="516" actId="1076"/>
        <pc:sldMkLst>
          <pc:docMk/>
          <pc:sldMk cId="1725995376" sldId="319"/>
        </pc:sldMkLst>
        <pc:spChg chg="mod">
          <ac:chgData name="Ashwin Shenai" userId="46570691bfdbef65" providerId="Windows Live" clId="Web-{5ED39622-140D-46E1-AAC4-942924822554}" dt="2021-11-22T01:57:35.152" v="516" actId="1076"/>
          <ac:spMkLst>
            <pc:docMk/>
            <pc:sldMk cId="1725995376" sldId="319"/>
            <ac:spMk id="5" creationId="{379E15B8-33F2-4622-97AA-6DA8CB7C3C87}"/>
          </ac:spMkLst>
        </pc:spChg>
      </pc:sldChg>
      <pc:sldChg chg="addSp delSp modSp new">
        <pc:chgData name="Ashwin Shenai" userId="46570691bfdbef65" providerId="Windows Live" clId="Web-{5ED39622-140D-46E1-AAC4-942924822554}" dt="2021-11-22T02:25:18.110" v="1433" actId="20577"/>
        <pc:sldMkLst>
          <pc:docMk/>
          <pc:sldMk cId="3564821891" sldId="320"/>
        </pc:sldMkLst>
        <pc:spChg chg="mod">
          <ac:chgData name="Ashwin Shenai" userId="46570691bfdbef65" providerId="Windows Live" clId="Web-{5ED39622-140D-46E1-AAC4-942924822554}" dt="2021-11-22T01:57:55.342" v="542" actId="20577"/>
          <ac:spMkLst>
            <pc:docMk/>
            <pc:sldMk cId="3564821891" sldId="320"/>
            <ac:spMk id="2" creationId="{5ABBFD59-319A-428F-8D19-A6C7BA250F29}"/>
          </ac:spMkLst>
        </pc:spChg>
        <pc:spChg chg="del">
          <ac:chgData name="Ashwin Shenai" userId="46570691bfdbef65" providerId="Windows Live" clId="Web-{5ED39622-140D-46E1-AAC4-942924822554}" dt="2021-11-22T02:05:21.495" v="707"/>
          <ac:spMkLst>
            <pc:docMk/>
            <pc:sldMk cId="3564821891" sldId="320"/>
            <ac:spMk id="3" creationId="{4078E0CF-1022-45A7-9707-6FF86F20EBB7}"/>
          </ac:spMkLst>
        </pc:spChg>
        <pc:spChg chg="add mod">
          <ac:chgData name="Ashwin Shenai" userId="46570691bfdbef65" providerId="Windows Live" clId="Web-{5ED39622-140D-46E1-AAC4-942924822554}" dt="2021-11-22T02:25:18.110" v="1433" actId="20577"/>
          <ac:spMkLst>
            <pc:docMk/>
            <pc:sldMk cId="3564821891" sldId="320"/>
            <ac:spMk id="6" creationId="{18152423-324B-4A4C-8428-7D192428E78A}"/>
          </ac:spMkLst>
        </pc:spChg>
        <pc:picChg chg="add mod ord modCrop">
          <ac:chgData name="Ashwin Shenai" userId="46570691bfdbef65" providerId="Windows Live" clId="Web-{5ED39622-140D-46E1-AAC4-942924822554}" dt="2021-11-22T02:23:57.936" v="1406"/>
          <ac:picMkLst>
            <pc:docMk/>
            <pc:sldMk cId="3564821891" sldId="320"/>
            <ac:picMk id="5" creationId="{001FBC70-8709-45B5-90A5-39ECF509F5DF}"/>
          </ac:picMkLst>
        </pc:picChg>
      </pc:sldChg>
      <pc:sldChg chg="addSp delSp modSp new ord">
        <pc:chgData name="Ashwin Shenai" userId="46570691bfdbef65" providerId="Windows Live" clId="Web-{5ED39622-140D-46E1-AAC4-942924822554}" dt="2021-11-22T02:25:38.923" v="1443" actId="20577"/>
        <pc:sldMkLst>
          <pc:docMk/>
          <pc:sldMk cId="3113614189" sldId="321"/>
        </pc:sldMkLst>
        <pc:spChg chg="mod">
          <ac:chgData name="Ashwin Shenai" userId="46570691bfdbef65" providerId="Windows Live" clId="Web-{5ED39622-140D-46E1-AAC4-942924822554}" dt="2021-11-22T01:58:05.934" v="551" actId="20577"/>
          <ac:spMkLst>
            <pc:docMk/>
            <pc:sldMk cId="3113614189" sldId="321"/>
            <ac:spMk id="2" creationId="{72E07426-5AFD-4816-97F7-C15A063873BB}"/>
          </ac:spMkLst>
        </pc:spChg>
        <pc:spChg chg="del">
          <ac:chgData name="Ashwin Shenai" userId="46570691bfdbef65" providerId="Windows Live" clId="Web-{5ED39622-140D-46E1-AAC4-942924822554}" dt="2021-11-22T02:04:24.055" v="691"/>
          <ac:spMkLst>
            <pc:docMk/>
            <pc:sldMk cId="3113614189" sldId="321"/>
            <ac:spMk id="3" creationId="{ACF44583-12EB-440C-B94F-0FC6786037DF}"/>
          </ac:spMkLst>
        </pc:spChg>
        <pc:spChg chg="add del mod">
          <ac:chgData name="Ashwin Shenai" userId="46570691bfdbef65" providerId="Windows Live" clId="Web-{5ED39622-140D-46E1-AAC4-942924822554}" dt="2021-11-22T02:05:05.541" v="704"/>
          <ac:spMkLst>
            <pc:docMk/>
            <pc:sldMk cId="3113614189" sldId="321"/>
            <ac:spMk id="7" creationId="{0CB5380F-4006-4786-86D0-4DDFDD440147}"/>
          </ac:spMkLst>
        </pc:spChg>
        <pc:spChg chg="add mod">
          <ac:chgData name="Ashwin Shenai" userId="46570691bfdbef65" providerId="Windows Live" clId="Web-{5ED39622-140D-46E1-AAC4-942924822554}" dt="2021-11-22T02:25:38.923" v="1443" actId="20577"/>
          <ac:spMkLst>
            <pc:docMk/>
            <pc:sldMk cId="3113614189" sldId="321"/>
            <ac:spMk id="9" creationId="{CD2E314F-CBF6-4C2D-AD20-3D9A4EBA1F7D}"/>
          </ac:spMkLst>
        </pc:spChg>
        <pc:picChg chg="add del mod ord">
          <ac:chgData name="Ashwin Shenai" userId="46570691bfdbef65" providerId="Windows Live" clId="Web-{5ED39622-140D-46E1-AAC4-942924822554}" dt="2021-11-22T02:05:03.728" v="703"/>
          <ac:picMkLst>
            <pc:docMk/>
            <pc:sldMk cId="3113614189" sldId="321"/>
            <ac:picMk id="5" creationId="{C0C1ECB8-84AF-4120-8EAC-BD0928E5D44B}"/>
          </ac:picMkLst>
        </pc:picChg>
        <pc:picChg chg="add mod ord">
          <ac:chgData name="Ashwin Shenai" userId="46570691bfdbef65" providerId="Windows Live" clId="Web-{5ED39622-140D-46E1-AAC4-942924822554}" dt="2021-11-22T02:24:34.562" v="1415" actId="1076"/>
          <ac:picMkLst>
            <pc:docMk/>
            <pc:sldMk cId="3113614189" sldId="321"/>
            <ac:picMk id="8" creationId="{451EE649-ACB9-4842-8152-77B03FB89EC2}"/>
          </ac:picMkLst>
        </pc:picChg>
      </pc:sldChg>
      <pc:sldChg chg="addSp modSp add replId">
        <pc:chgData name="Ashwin Shenai" userId="46570691bfdbef65" providerId="Windows Live" clId="Web-{5ED39622-140D-46E1-AAC4-942924822554}" dt="2021-11-22T02:09:54.550" v="789" actId="1076"/>
        <pc:sldMkLst>
          <pc:docMk/>
          <pc:sldMk cId="537091308" sldId="322"/>
        </pc:sldMkLst>
        <pc:picChg chg="add mod">
          <ac:chgData name="Ashwin Shenai" userId="46570691bfdbef65" providerId="Windows Live" clId="Web-{5ED39622-140D-46E1-AAC4-942924822554}" dt="2021-11-22T02:09:54.550" v="789" actId="1076"/>
          <ac:picMkLst>
            <pc:docMk/>
            <pc:sldMk cId="537091308" sldId="322"/>
            <ac:picMk id="3" creationId="{7B4B713F-DBB6-48B9-B8E3-4F502E62A7A5}"/>
          </ac:picMkLst>
        </pc:picChg>
      </pc:sldChg>
      <pc:sldChg chg="addSp delSp modSp add replId">
        <pc:chgData name="Ashwin Shenai" userId="46570691bfdbef65" providerId="Windows Live" clId="Web-{5ED39622-140D-46E1-AAC4-942924822554}" dt="2021-11-22T02:04:15.664" v="690"/>
        <pc:sldMkLst>
          <pc:docMk/>
          <pc:sldMk cId="898823605" sldId="323"/>
        </pc:sldMkLst>
        <pc:spChg chg="mod">
          <ac:chgData name="Ashwin Shenai" userId="46570691bfdbef65" providerId="Windows Live" clId="Web-{5ED39622-140D-46E1-AAC4-942924822554}" dt="2021-11-22T02:04:15.493" v="689" actId="20577"/>
          <ac:spMkLst>
            <pc:docMk/>
            <pc:sldMk cId="898823605" sldId="323"/>
            <ac:spMk id="2" creationId="{72E07426-5AFD-4816-97F7-C15A063873BB}"/>
          </ac:spMkLst>
        </pc:spChg>
        <pc:spChg chg="del">
          <ac:chgData name="Ashwin Shenai" userId="46570691bfdbef65" providerId="Windows Live" clId="Web-{5ED39622-140D-46E1-AAC4-942924822554}" dt="2021-11-22T02:04:15.664" v="690"/>
          <ac:spMkLst>
            <pc:docMk/>
            <pc:sldMk cId="898823605" sldId="323"/>
            <ac:spMk id="3" creationId="{ACF44583-12EB-440C-B94F-0FC6786037DF}"/>
          </ac:spMkLst>
        </pc:spChg>
        <pc:picChg chg="add mod ord">
          <ac:chgData name="Ashwin Shenai" userId="46570691bfdbef65" providerId="Windows Live" clId="Web-{5ED39622-140D-46E1-AAC4-942924822554}" dt="2021-11-22T02:04:15.664" v="690"/>
          <ac:picMkLst>
            <pc:docMk/>
            <pc:sldMk cId="898823605" sldId="323"/>
            <ac:picMk id="5" creationId="{8859520D-3E4D-4489-B301-6E634DEE532C}"/>
          </ac:picMkLst>
        </pc:picChg>
      </pc:sldChg>
      <pc:sldChg chg="new del">
        <pc:chgData name="Ashwin Shenai" userId="46570691bfdbef65" providerId="Windows Live" clId="Web-{5ED39622-140D-46E1-AAC4-942924822554}" dt="2021-11-22T02:02:31.817" v="680"/>
        <pc:sldMkLst>
          <pc:docMk/>
          <pc:sldMk cId="3200519895" sldId="323"/>
        </pc:sldMkLst>
      </pc:sldChg>
      <pc:sldChg chg="new del">
        <pc:chgData name="Ashwin Shenai" userId="46570691bfdbef65" providerId="Windows Live" clId="Web-{5ED39622-140D-46E1-AAC4-942924822554}" dt="2021-11-22T02:04:29.946" v="693"/>
        <pc:sldMkLst>
          <pc:docMk/>
          <pc:sldMk cId="2270683590" sldId="324"/>
        </pc:sldMkLst>
      </pc:sldChg>
      <pc:sldChg chg="addSp delSp modSp add replId">
        <pc:chgData name="Ashwin Shenai" userId="46570691bfdbef65" providerId="Windows Live" clId="Web-{5ED39622-140D-46E1-AAC4-942924822554}" dt="2021-11-22T02:24:16.233" v="1410" actId="14100"/>
        <pc:sldMkLst>
          <pc:docMk/>
          <pc:sldMk cId="4288788905" sldId="324"/>
        </pc:sldMkLst>
        <pc:spChg chg="del">
          <ac:chgData name="Ashwin Shenai" userId="46570691bfdbef65" providerId="Windows Live" clId="Web-{5ED39622-140D-46E1-AAC4-942924822554}" dt="2021-11-22T02:04:38.040" v="696"/>
          <ac:spMkLst>
            <pc:docMk/>
            <pc:sldMk cId="4288788905" sldId="324"/>
            <ac:spMk id="5" creationId="{379E15B8-33F2-4622-97AA-6DA8CB7C3C87}"/>
          </ac:spMkLst>
        </pc:spChg>
        <pc:picChg chg="add mod">
          <ac:chgData name="Ashwin Shenai" userId="46570691bfdbef65" providerId="Windows Live" clId="Web-{5ED39622-140D-46E1-AAC4-942924822554}" dt="2021-11-22T02:24:16.233" v="1410" actId="14100"/>
          <ac:picMkLst>
            <pc:docMk/>
            <pc:sldMk cId="4288788905" sldId="324"/>
            <ac:picMk id="2" creationId="{6196711B-0314-4EF5-8ECD-10BBE43F33EE}"/>
          </ac:picMkLst>
        </pc:picChg>
      </pc:sldChg>
      <pc:sldChg chg="addSp delSp modSp new">
        <pc:chgData name="Ashwin Shenai" userId="46570691bfdbef65" providerId="Windows Live" clId="Web-{5ED39622-140D-46E1-AAC4-942924822554}" dt="2021-11-22T02:22:50.637" v="1402" actId="1076"/>
        <pc:sldMkLst>
          <pc:docMk/>
          <pc:sldMk cId="2150722666" sldId="325"/>
        </pc:sldMkLst>
        <pc:spChg chg="mod">
          <ac:chgData name="Ashwin Shenai" userId="46570691bfdbef65" providerId="Windows Live" clId="Web-{5ED39622-140D-46E1-AAC4-942924822554}" dt="2021-11-22T02:06:01.808" v="722" actId="20577"/>
          <ac:spMkLst>
            <pc:docMk/>
            <pc:sldMk cId="2150722666" sldId="325"/>
            <ac:spMk id="2" creationId="{40644841-689E-435A-976E-17FDA551A062}"/>
          </ac:spMkLst>
        </pc:spChg>
        <pc:spChg chg="del">
          <ac:chgData name="Ashwin Shenai" userId="46570691bfdbef65" providerId="Windows Live" clId="Web-{5ED39622-140D-46E1-AAC4-942924822554}" dt="2021-11-22T02:06:01.933" v="723"/>
          <ac:spMkLst>
            <pc:docMk/>
            <pc:sldMk cId="2150722666" sldId="325"/>
            <ac:spMk id="3" creationId="{9D4BB6A1-60D9-4BF2-8C71-228A05D75902}"/>
          </ac:spMkLst>
        </pc:spChg>
        <pc:picChg chg="add mod ord modCrop">
          <ac:chgData name="Ashwin Shenai" userId="46570691bfdbef65" providerId="Windows Live" clId="Web-{5ED39622-140D-46E1-AAC4-942924822554}" dt="2021-11-22T02:22:50.637" v="1402" actId="1076"/>
          <ac:picMkLst>
            <pc:docMk/>
            <pc:sldMk cId="2150722666" sldId="325"/>
            <ac:picMk id="5" creationId="{E64B9B39-3988-4716-90C2-A8CB09ED2823}"/>
          </ac:picMkLst>
        </pc:picChg>
      </pc:sldChg>
      <pc:sldChg chg="addSp delSp modSp add del replId">
        <pc:chgData name="Ashwin Shenai" userId="46570691bfdbef65" providerId="Windows Live" clId="Web-{5ED39622-140D-46E1-AAC4-942924822554}" dt="2021-11-22T02:05:00.760" v="702"/>
        <pc:sldMkLst>
          <pc:docMk/>
          <pc:sldMk cId="2869774447" sldId="325"/>
        </pc:sldMkLst>
        <pc:spChg chg="del">
          <ac:chgData name="Ashwin Shenai" userId="46570691bfdbef65" providerId="Windows Live" clId="Web-{5ED39622-140D-46E1-AAC4-942924822554}" dt="2021-11-22T02:04:41.181" v="697"/>
          <ac:spMkLst>
            <pc:docMk/>
            <pc:sldMk cId="2869774447" sldId="325"/>
            <ac:spMk id="5" creationId="{379E15B8-33F2-4622-97AA-6DA8CB7C3C87}"/>
          </ac:spMkLst>
        </pc:spChg>
        <pc:picChg chg="add mod">
          <ac:chgData name="Ashwin Shenai" userId="46570691bfdbef65" providerId="Windows Live" clId="Web-{5ED39622-140D-46E1-AAC4-942924822554}" dt="2021-11-22T02:04:46.525" v="698"/>
          <ac:picMkLst>
            <pc:docMk/>
            <pc:sldMk cId="2869774447" sldId="325"/>
            <ac:picMk id="2" creationId="{0A316E9D-01B8-4F46-AEC7-94A78D724DD6}"/>
          </ac:picMkLst>
        </pc:picChg>
        <pc:picChg chg="add mod">
          <ac:chgData name="Ashwin Shenai" userId="46570691bfdbef65" providerId="Windows Live" clId="Web-{5ED39622-140D-46E1-AAC4-942924822554}" dt="2021-11-22T02:04:59.369" v="701" actId="1076"/>
          <ac:picMkLst>
            <pc:docMk/>
            <pc:sldMk cId="2869774447" sldId="325"/>
            <ac:picMk id="3" creationId="{942F2982-8A08-45C8-8748-AFB8F2F23D65}"/>
          </ac:picMkLst>
        </pc:picChg>
      </pc:sldChg>
      <pc:sldChg chg="modSp new">
        <pc:chgData name="Ashwin Shenai" userId="46570691bfdbef65" providerId="Windows Live" clId="Web-{5ED39622-140D-46E1-AAC4-942924822554}" dt="2021-11-22T02:07:58.843" v="767" actId="20577"/>
        <pc:sldMkLst>
          <pc:docMk/>
          <pc:sldMk cId="1497524212" sldId="326"/>
        </pc:sldMkLst>
        <pc:spChg chg="mod">
          <ac:chgData name="Ashwin Shenai" userId="46570691bfdbef65" providerId="Windows Live" clId="Web-{5ED39622-140D-46E1-AAC4-942924822554}" dt="2021-11-22T02:07:58.843" v="767" actId="20577"/>
          <ac:spMkLst>
            <pc:docMk/>
            <pc:sldMk cId="1497524212" sldId="326"/>
            <ac:spMk id="2" creationId="{CA2E0A4E-FC16-4398-8D6D-788D98377D16}"/>
          </ac:spMkLst>
        </pc:spChg>
      </pc:sldChg>
      <pc:sldChg chg="new del">
        <pc:chgData name="Ashwin Shenai" userId="46570691bfdbef65" providerId="Windows Live" clId="Web-{5ED39622-140D-46E1-AAC4-942924822554}" dt="2021-11-22T02:07:43.108" v="763"/>
        <pc:sldMkLst>
          <pc:docMk/>
          <pc:sldMk cId="2869920019" sldId="326"/>
        </pc:sldMkLst>
      </pc:sldChg>
      <pc:sldChg chg="delSp modSp add replId">
        <pc:chgData name="Ashwin Shenai" userId="46570691bfdbef65" providerId="Windows Live" clId="Web-{5ED39622-140D-46E1-AAC4-942924822554}" dt="2021-11-22T02:22:01.573" v="1398"/>
        <pc:sldMkLst>
          <pc:docMk/>
          <pc:sldMk cId="771867604" sldId="327"/>
        </pc:sldMkLst>
        <pc:spChg chg="del">
          <ac:chgData name="Ashwin Shenai" userId="46570691bfdbef65" providerId="Windows Live" clId="Web-{5ED39622-140D-46E1-AAC4-942924822554}" dt="2021-11-22T02:19:29.459" v="1154"/>
          <ac:spMkLst>
            <pc:docMk/>
            <pc:sldMk cId="771867604" sldId="327"/>
            <ac:spMk id="6" creationId="{37702E3E-AE9F-48C0-B6EB-D9C6EE3B226D}"/>
          </ac:spMkLst>
        </pc:spChg>
        <pc:graphicFrameChg chg="mod modGraphic">
          <ac:chgData name="Ashwin Shenai" userId="46570691bfdbef65" providerId="Windows Live" clId="Web-{5ED39622-140D-46E1-AAC4-942924822554}" dt="2021-11-22T02:22:01.573" v="1398"/>
          <ac:graphicFrameMkLst>
            <pc:docMk/>
            <pc:sldMk cId="771867604" sldId="327"/>
            <ac:graphicFrameMk id="5" creationId="{4E892912-3E57-4AAD-9ED3-5BC9950740CE}"/>
          </ac:graphicFrameMkLst>
        </pc:graphicFrameChg>
      </pc:sldChg>
      <pc:sldChg chg="add del replId">
        <pc:chgData name="Ashwin Shenai" userId="46570691bfdbef65" providerId="Windows Live" clId="Web-{5ED39622-140D-46E1-AAC4-942924822554}" dt="2021-11-22T02:12:25.274" v="809"/>
        <pc:sldMkLst>
          <pc:docMk/>
          <pc:sldMk cId="2831596510" sldId="327"/>
        </pc:sldMkLst>
      </pc:sldChg>
    </pc:docChg>
  </pc:docChgLst>
  <pc:docChgLst>
    <pc:chgData name="Ishanh Misra" userId="270e16de6a823d90" providerId="LiveId" clId="{00155C7A-5304-4E53-9A6A-FB89670A2E72}"/>
    <pc:docChg chg="undo redo custSel addSld delSld modSld sldOrd">
      <pc:chgData name="Ishanh Misra" userId="270e16de6a823d90" providerId="LiveId" clId="{00155C7A-5304-4E53-9A6A-FB89670A2E72}" dt="2021-10-24T18:10:10.845" v="2023" actId="1035"/>
      <pc:docMkLst>
        <pc:docMk/>
      </pc:docMkLst>
      <pc:sldChg chg="modSp mod">
        <pc:chgData name="Ishanh Misra" userId="270e16de6a823d90" providerId="LiveId" clId="{00155C7A-5304-4E53-9A6A-FB89670A2E72}" dt="2021-10-24T17:11:09.416" v="47" actId="20577"/>
        <pc:sldMkLst>
          <pc:docMk/>
          <pc:sldMk cId="355033872" sldId="265"/>
        </pc:sldMkLst>
        <pc:spChg chg="mod">
          <ac:chgData name="Ishanh Misra" userId="270e16de6a823d90" providerId="LiveId" clId="{00155C7A-5304-4E53-9A6A-FB89670A2E72}" dt="2021-10-24T17:11:09.416" v="47" actId="20577"/>
          <ac:spMkLst>
            <pc:docMk/>
            <pc:sldMk cId="355033872" sldId="265"/>
            <ac:spMk id="2" creationId="{9AB2EA78-AEB3-469B-9025-3B17201A457B}"/>
          </ac:spMkLst>
        </pc:spChg>
      </pc:sldChg>
      <pc:sldChg chg="modSp mod modAnim">
        <pc:chgData name="Ishanh Misra" userId="270e16de6a823d90" providerId="LiveId" clId="{00155C7A-5304-4E53-9A6A-FB89670A2E72}" dt="2021-10-24T18:02:46.585" v="1775" actId="20577"/>
        <pc:sldMkLst>
          <pc:docMk/>
          <pc:sldMk cId="2321505265" sldId="287"/>
        </pc:sldMkLst>
        <pc:spChg chg="mod">
          <ac:chgData name="Ishanh Misra" userId="270e16de6a823d90" providerId="LiveId" clId="{00155C7A-5304-4E53-9A6A-FB89670A2E72}" dt="2021-10-24T17:42:23.942" v="720" actId="20577"/>
          <ac:spMkLst>
            <pc:docMk/>
            <pc:sldMk cId="2321505265" sldId="287"/>
            <ac:spMk id="2" creationId="{D7A07B6A-288D-4783-9840-CB19B50ED4A6}"/>
          </ac:spMkLst>
        </pc:spChg>
        <pc:spChg chg="mod">
          <ac:chgData name="Ishanh Misra" userId="270e16de6a823d90" providerId="LiveId" clId="{00155C7A-5304-4E53-9A6A-FB89670A2E72}" dt="2021-10-24T18:02:46.585" v="1775" actId="20577"/>
          <ac:spMkLst>
            <pc:docMk/>
            <pc:sldMk cId="2321505265" sldId="287"/>
            <ac:spMk id="3" creationId="{9557FE54-2FDC-469F-80A6-5A06C67CB9AF}"/>
          </ac:spMkLst>
        </pc:spChg>
      </pc:sldChg>
      <pc:sldChg chg="del">
        <pc:chgData name="Ishanh Misra" userId="270e16de6a823d90" providerId="LiveId" clId="{00155C7A-5304-4E53-9A6A-FB89670A2E72}" dt="2021-10-24T18:00:02.799" v="1755" actId="47"/>
        <pc:sldMkLst>
          <pc:docMk/>
          <pc:sldMk cId="4053271120" sldId="288"/>
        </pc:sldMkLst>
      </pc:sldChg>
      <pc:sldChg chg="delSp del mod delAnim">
        <pc:chgData name="Ishanh Misra" userId="270e16de6a823d90" providerId="LiveId" clId="{00155C7A-5304-4E53-9A6A-FB89670A2E72}" dt="2021-10-24T17:59:27.322" v="1727" actId="47"/>
        <pc:sldMkLst>
          <pc:docMk/>
          <pc:sldMk cId="2311347512" sldId="289"/>
        </pc:sldMkLst>
        <pc:spChg chg="del">
          <ac:chgData name="Ishanh Misra" userId="270e16de6a823d90" providerId="LiveId" clId="{00155C7A-5304-4E53-9A6A-FB89670A2E72}" dt="2021-10-24T17:43:25.594" v="839" actId="478"/>
          <ac:spMkLst>
            <pc:docMk/>
            <pc:sldMk cId="2311347512" sldId="289"/>
            <ac:spMk id="17" creationId="{D771A551-7C70-4E1D-B102-94F6F9F2046A}"/>
          </ac:spMkLst>
        </pc:spChg>
        <pc:spChg chg="del">
          <ac:chgData name="Ishanh Misra" userId="270e16de6a823d90" providerId="LiveId" clId="{00155C7A-5304-4E53-9A6A-FB89670A2E72}" dt="2021-10-24T17:43:23.175" v="838" actId="478"/>
          <ac:spMkLst>
            <pc:docMk/>
            <pc:sldMk cId="2311347512" sldId="289"/>
            <ac:spMk id="18" creationId="{575EE277-5CC8-4524-9AA2-0EAC566C2B24}"/>
          </ac:spMkLst>
        </pc:spChg>
        <pc:picChg chg="del">
          <ac:chgData name="Ishanh Misra" userId="270e16de6a823d90" providerId="LiveId" clId="{00155C7A-5304-4E53-9A6A-FB89670A2E72}" dt="2021-10-24T17:43:20.971" v="836" actId="478"/>
          <ac:picMkLst>
            <pc:docMk/>
            <pc:sldMk cId="2311347512" sldId="289"/>
            <ac:picMk id="14" creationId="{961C04EF-1635-4A8B-A5CE-4BCE1C7673A6}"/>
          </ac:picMkLst>
        </pc:picChg>
        <pc:picChg chg="del">
          <ac:chgData name="Ishanh Misra" userId="270e16de6a823d90" providerId="LiveId" clId="{00155C7A-5304-4E53-9A6A-FB89670A2E72}" dt="2021-10-24T17:43:21.643" v="837" actId="478"/>
          <ac:picMkLst>
            <pc:docMk/>
            <pc:sldMk cId="2311347512" sldId="289"/>
            <ac:picMk id="16" creationId="{9CC53246-DB65-401E-ACEB-20284F980724}"/>
          </ac:picMkLst>
        </pc:picChg>
      </pc:sldChg>
      <pc:sldChg chg="add del">
        <pc:chgData name="Ishanh Misra" userId="270e16de6a823d90" providerId="LiveId" clId="{00155C7A-5304-4E53-9A6A-FB89670A2E72}" dt="2021-10-24T17:59:27.322" v="1727" actId="47"/>
        <pc:sldMkLst>
          <pc:docMk/>
          <pc:sldMk cId="573346720" sldId="290"/>
        </pc:sldMkLst>
      </pc:sldChg>
      <pc:sldChg chg="delSp del mod delAnim">
        <pc:chgData name="Ishanh Misra" userId="270e16de6a823d90" providerId="LiveId" clId="{00155C7A-5304-4E53-9A6A-FB89670A2E72}" dt="2021-10-24T17:59:27.322" v="1727" actId="47"/>
        <pc:sldMkLst>
          <pc:docMk/>
          <pc:sldMk cId="382084349" sldId="291"/>
        </pc:sldMkLst>
        <pc:spChg chg="del">
          <ac:chgData name="Ishanh Misra" userId="270e16de6a823d90" providerId="LiveId" clId="{00155C7A-5304-4E53-9A6A-FB89670A2E72}" dt="2021-10-24T17:43:30.985" v="840" actId="478"/>
          <ac:spMkLst>
            <pc:docMk/>
            <pc:sldMk cId="382084349" sldId="291"/>
            <ac:spMk id="8" creationId="{59074606-2AC5-44F3-9C6F-5454635932FC}"/>
          </ac:spMkLst>
        </pc:spChg>
        <pc:spChg chg="del">
          <ac:chgData name="Ishanh Misra" userId="270e16de6a823d90" providerId="LiveId" clId="{00155C7A-5304-4E53-9A6A-FB89670A2E72}" dt="2021-10-24T17:43:30.985" v="840" actId="478"/>
          <ac:spMkLst>
            <pc:docMk/>
            <pc:sldMk cId="382084349" sldId="291"/>
            <ac:spMk id="9" creationId="{6A0543F8-D5EB-450F-BD3C-D28B54CBD943}"/>
          </ac:spMkLst>
        </pc:spChg>
        <pc:picChg chg="del">
          <ac:chgData name="Ishanh Misra" userId="270e16de6a823d90" providerId="LiveId" clId="{00155C7A-5304-4E53-9A6A-FB89670A2E72}" dt="2021-10-24T17:43:30.985" v="840" actId="478"/>
          <ac:picMkLst>
            <pc:docMk/>
            <pc:sldMk cId="382084349" sldId="291"/>
            <ac:picMk id="10" creationId="{46CF77F2-B9A4-422B-A814-B6088EA7A27A}"/>
          </ac:picMkLst>
        </pc:picChg>
        <pc:picChg chg="del">
          <ac:chgData name="Ishanh Misra" userId="270e16de6a823d90" providerId="LiveId" clId="{00155C7A-5304-4E53-9A6A-FB89670A2E72}" dt="2021-10-24T17:43:30.985" v="840" actId="478"/>
          <ac:picMkLst>
            <pc:docMk/>
            <pc:sldMk cId="382084349" sldId="291"/>
            <ac:picMk id="12" creationId="{98538620-FB8A-4A1C-AE8A-099516948050}"/>
          </ac:picMkLst>
        </pc:picChg>
      </pc:sldChg>
      <pc:sldChg chg="add del">
        <pc:chgData name="Ishanh Misra" userId="270e16de6a823d90" providerId="LiveId" clId="{00155C7A-5304-4E53-9A6A-FB89670A2E72}" dt="2021-10-24T17:59:27.322" v="1727" actId="47"/>
        <pc:sldMkLst>
          <pc:docMk/>
          <pc:sldMk cId="219272824" sldId="292"/>
        </pc:sldMkLst>
      </pc:sldChg>
      <pc:sldChg chg="add del">
        <pc:chgData name="Ishanh Misra" userId="270e16de6a823d90" providerId="LiveId" clId="{00155C7A-5304-4E53-9A6A-FB89670A2E72}" dt="2021-10-24T17:59:27.322" v="1727" actId="47"/>
        <pc:sldMkLst>
          <pc:docMk/>
          <pc:sldMk cId="878011587" sldId="293"/>
        </pc:sldMkLst>
      </pc:sldChg>
      <pc:sldChg chg="del">
        <pc:chgData name="Ishanh Misra" userId="270e16de6a823d90" providerId="LiveId" clId="{00155C7A-5304-4E53-9A6A-FB89670A2E72}" dt="2021-10-24T17:59:42.833" v="1754" actId="47"/>
        <pc:sldMkLst>
          <pc:docMk/>
          <pc:sldMk cId="3767234912" sldId="294"/>
        </pc:sldMkLst>
      </pc:sldChg>
      <pc:sldChg chg="addSp delSp modSp mod">
        <pc:chgData name="Ishanh Misra" userId="270e16de6a823d90" providerId="LiveId" clId="{00155C7A-5304-4E53-9A6A-FB89670A2E72}" dt="2021-10-24T17:51:39.580" v="1379" actId="21"/>
        <pc:sldMkLst>
          <pc:docMk/>
          <pc:sldMk cId="3675618241" sldId="295"/>
        </pc:sldMkLst>
        <pc:spChg chg="mod">
          <ac:chgData name="Ishanh Misra" userId="270e16de6a823d90" providerId="LiveId" clId="{00155C7A-5304-4E53-9A6A-FB89670A2E72}" dt="2021-10-24T17:12:08.207" v="78" actId="20577"/>
          <ac:spMkLst>
            <pc:docMk/>
            <pc:sldMk cId="3675618241" sldId="295"/>
            <ac:spMk id="2" creationId="{82D3D5DB-A3FA-4205-9BE7-D212D4414237}"/>
          </ac:spMkLst>
        </pc:spChg>
        <pc:spChg chg="mod">
          <ac:chgData name="Ishanh Misra" userId="270e16de6a823d90" providerId="LiveId" clId="{00155C7A-5304-4E53-9A6A-FB89670A2E72}" dt="2021-10-24T17:51:39.580" v="1379" actId="21"/>
          <ac:spMkLst>
            <pc:docMk/>
            <pc:sldMk cId="3675618241" sldId="295"/>
            <ac:spMk id="3" creationId="{C6B42B66-81DD-400F-8781-C6B053115DFE}"/>
          </ac:spMkLst>
        </pc:spChg>
        <pc:picChg chg="add del mod">
          <ac:chgData name="Ishanh Misra" userId="270e16de6a823d90" providerId="LiveId" clId="{00155C7A-5304-4E53-9A6A-FB89670A2E72}" dt="2021-10-24T17:33:35.307" v="344"/>
          <ac:picMkLst>
            <pc:docMk/>
            <pc:sldMk cId="3675618241" sldId="295"/>
            <ac:picMk id="6" creationId="{6D57AC1D-1AEF-4E39-9044-80898DC864D2}"/>
          </ac:picMkLst>
        </pc:picChg>
        <pc:picChg chg="add del mod">
          <ac:chgData name="Ishanh Misra" userId="270e16de6a823d90" providerId="LiveId" clId="{00155C7A-5304-4E53-9A6A-FB89670A2E72}" dt="2021-10-24T17:51:36.292" v="1378" actId="478"/>
          <ac:picMkLst>
            <pc:docMk/>
            <pc:sldMk cId="3675618241" sldId="295"/>
            <ac:picMk id="7" creationId="{A85CCCE5-EB47-4907-B379-36DD34BB3885}"/>
          </ac:picMkLst>
        </pc:picChg>
        <pc:picChg chg="add mod">
          <ac:chgData name="Ishanh Misra" userId="270e16de6a823d90" providerId="LiveId" clId="{00155C7A-5304-4E53-9A6A-FB89670A2E72}" dt="2021-10-24T17:50:17.897" v="1361" actId="1076"/>
          <ac:picMkLst>
            <pc:docMk/>
            <pc:sldMk cId="3675618241" sldId="295"/>
            <ac:picMk id="1026" creationId="{EF078A6C-6C46-45E2-8919-C4AAAE177BD9}"/>
          </ac:picMkLst>
        </pc:picChg>
      </pc:sldChg>
      <pc:sldChg chg="addSp delSp modSp add mod">
        <pc:chgData name="Ishanh Misra" userId="270e16de6a823d90" providerId="LiveId" clId="{00155C7A-5304-4E53-9A6A-FB89670A2E72}" dt="2021-10-24T17:39:06.175" v="619" actId="18131"/>
        <pc:sldMkLst>
          <pc:docMk/>
          <pc:sldMk cId="619794310" sldId="296"/>
        </pc:sldMkLst>
        <pc:spChg chg="del">
          <ac:chgData name="Ishanh Misra" userId="270e16de6a823d90" providerId="LiveId" clId="{00155C7A-5304-4E53-9A6A-FB89670A2E72}" dt="2021-10-24T17:38:47.652" v="613" actId="478"/>
          <ac:spMkLst>
            <pc:docMk/>
            <pc:sldMk cId="619794310" sldId="296"/>
            <ac:spMk id="2" creationId="{82D3D5DB-A3FA-4205-9BE7-D212D4414237}"/>
          </ac:spMkLst>
        </pc:spChg>
        <pc:spChg chg="del">
          <ac:chgData name="Ishanh Misra" userId="270e16de6a823d90" providerId="LiveId" clId="{00155C7A-5304-4E53-9A6A-FB89670A2E72}" dt="2021-10-24T17:37:17.086" v="583" actId="478"/>
          <ac:spMkLst>
            <pc:docMk/>
            <pc:sldMk cId="619794310" sldId="296"/>
            <ac:spMk id="3" creationId="{C6B42B66-81DD-400F-8781-C6B053115DFE}"/>
          </ac:spMkLst>
        </pc:spChg>
        <pc:spChg chg="add del mod">
          <ac:chgData name="Ishanh Misra" userId="270e16de6a823d90" providerId="LiveId" clId="{00155C7A-5304-4E53-9A6A-FB89670A2E72}" dt="2021-10-24T17:37:18.995" v="584" actId="478"/>
          <ac:spMkLst>
            <pc:docMk/>
            <pc:sldMk cId="619794310" sldId="296"/>
            <ac:spMk id="6" creationId="{01524C2F-2144-44D0-AD89-17C24F10F554}"/>
          </ac:spMkLst>
        </pc:spChg>
        <pc:spChg chg="add del mod">
          <ac:chgData name="Ishanh Misra" userId="270e16de6a823d90" providerId="LiveId" clId="{00155C7A-5304-4E53-9A6A-FB89670A2E72}" dt="2021-10-24T17:38:49.638" v="614" actId="478"/>
          <ac:spMkLst>
            <pc:docMk/>
            <pc:sldMk cId="619794310" sldId="296"/>
            <ac:spMk id="18" creationId="{9701CE1E-017C-43E6-A975-0F15AEEAF4AF}"/>
          </ac:spMkLst>
        </pc:spChg>
        <pc:picChg chg="add del mod">
          <ac:chgData name="Ishanh Misra" userId="270e16de6a823d90" providerId="LiveId" clId="{00155C7A-5304-4E53-9A6A-FB89670A2E72}" dt="2021-10-24T17:38:37.163" v="605" actId="478"/>
          <ac:picMkLst>
            <pc:docMk/>
            <pc:sldMk cId="619794310" sldId="296"/>
            <ac:picMk id="8" creationId="{7A28F7D2-4797-4F6B-8B06-6E9FD9BDECF3}"/>
          </ac:picMkLst>
        </pc:picChg>
        <pc:picChg chg="add del mod modCrop">
          <ac:chgData name="Ishanh Misra" userId="270e16de6a823d90" providerId="LiveId" clId="{00155C7A-5304-4E53-9A6A-FB89670A2E72}" dt="2021-10-24T17:38:39.571" v="607" actId="478"/>
          <ac:picMkLst>
            <pc:docMk/>
            <pc:sldMk cId="619794310" sldId="296"/>
            <ac:picMk id="10" creationId="{C902080C-0A6F-4001-9082-5AAB56F0CF60}"/>
          </ac:picMkLst>
        </pc:picChg>
        <pc:picChg chg="add del mod modCrop">
          <ac:chgData name="Ishanh Misra" userId="270e16de6a823d90" providerId="LiveId" clId="{00155C7A-5304-4E53-9A6A-FB89670A2E72}" dt="2021-10-24T17:38:42.671" v="610" actId="478"/>
          <ac:picMkLst>
            <pc:docMk/>
            <pc:sldMk cId="619794310" sldId="296"/>
            <ac:picMk id="12" creationId="{D4EC22F5-060B-415B-9B9B-152178D1AF2F}"/>
          </ac:picMkLst>
        </pc:picChg>
        <pc:picChg chg="add mod modCrop">
          <ac:chgData name="Ishanh Misra" userId="270e16de6a823d90" providerId="LiveId" clId="{00155C7A-5304-4E53-9A6A-FB89670A2E72}" dt="2021-10-24T17:39:06.175" v="619" actId="18131"/>
          <ac:picMkLst>
            <pc:docMk/>
            <pc:sldMk cId="619794310" sldId="296"/>
            <ac:picMk id="14" creationId="{CBFB6214-2BFF-4511-9813-29F46B405014}"/>
          </ac:picMkLst>
        </pc:picChg>
        <pc:picChg chg="add del mod">
          <ac:chgData name="Ishanh Misra" userId="270e16de6a823d90" providerId="LiveId" clId="{00155C7A-5304-4E53-9A6A-FB89670A2E72}" dt="2021-10-24T17:37:34.119" v="590" actId="478"/>
          <ac:picMkLst>
            <pc:docMk/>
            <pc:sldMk cId="619794310" sldId="296"/>
            <ac:picMk id="16" creationId="{41E8DBF1-9259-47F3-9ACC-7E8C175A53E1}"/>
          </ac:picMkLst>
        </pc:picChg>
        <pc:picChg chg="del">
          <ac:chgData name="Ishanh Misra" userId="270e16de6a823d90" providerId="LiveId" clId="{00155C7A-5304-4E53-9A6A-FB89670A2E72}" dt="2021-10-24T17:37:20.712" v="585" actId="478"/>
          <ac:picMkLst>
            <pc:docMk/>
            <pc:sldMk cId="619794310" sldId="296"/>
            <ac:picMk id="1026" creationId="{EF078A6C-6C46-45E2-8919-C4AAAE177BD9}"/>
          </ac:picMkLst>
        </pc:picChg>
      </pc:sldChg>
      <pc:sldChg chg="del">
        <pc:chgData name="Ishanh Misra" userId="270e16de6a823d90" providerId="LiveId" clId="{00155C7A-5304-4E53-9A6A-FB89670A2E72}" dt="2021-10-24T17:36:03.487" v="581" actId="47"/>
        <pc:sldMkLst>
          <pc:docMk/>
          <pc:sldMk cId="1987780939" sldId="296"/>
        </pc:sldMkLst>
      </pc:sldChg>
      <pc:sldChg chg="add del">
        <pc:chgData name="Ishanh Misra" userId="270e16de6a823d90" providerId="LiveId" clId="{00155C7A-5304-4E53-9A6A-FB89670A2E72}" dt="2021-10-24T17:37:21.800" v="587"/>
        <pc:sldMkLst>
          <pc:docMk/>
          <pc:sldMk cId="33169970" sldId="297"/>
        </pc:sldMkLst>
      </pc:sldChg>
      <pc:sldChg chg="addSp delSp modSp add del mod ord">
        <pc:chgData name="Ishanh Misra" userId="270e16de6a823d90" providerId="LiveId" clId="{00155C7A-5304-4E53-9A6A-FB89670A2E72}" dt="2021-10-24T17:52:00.629" v="1385" actId="47"/>
        <pc:sldMkLst>
          <pc:docMk/>
          <pc:sldMk cId="337877864" sldId="297"/>
        </pc:sldMkLst>
        <pc:spChg chg="del">
          <ac:chgData name="Ishanh Misra" userId="270e16de6a823d90" providerId="LiveId" clId="{00155C7A-5304-4E53-9A6A-FB89670A2E72}" dt="2021-10-24T17:41:15.548" v="694" actId="478"/>
          <ac:spMkLst>
            <pc:docMk/>
            <pc:sldMk cId="337877864" sldId="297"/>
            <ac:spMk id="2" creationId="{82D3D5DB-A3FA-4205-9BE7-D212D4414237}"/>
          </ac:spMkLst>
        </pc:spChg>
        <pc:spChg chg="add del mod">
          <ac:chgData name="Ishanh Misra" userId="270e16de6a823d90" providerId="LiveId" clId="{00155C7A-5304-4E53-9A6A-FB89670A2E72}" dt="2021-10-24T17:41:17.737" v="695" actId="478"/>
          <ac:spMkLst>
            <pc:docMk/>
            <pc:sldMk cId="337877864" sldId="297"/>
            <ac:spMk id="5" creationId="{537F7C41-5C2D-4538-8179-F2AE8321DE3D}"/>
          </ac:spMkLst>
        </pc:spChg>
        <pc:picChg chg="del">
          <ac:chgData name="Ishanh Misra" userId="270e16de6a823d90" providerId="LiveId" clId="{00155C7A-5304-4E53-9A6A-FB89670A2E72}" dt="2021-10-24T17:50:21.383" v="1362" actId="21"/>
          <ac:picMkLst>
            <pc:docMk/>
            <pc:sldMk cId="337877864" sldId="297"/>
            <ac:picMk id="8" creationId="{7A28F7D2-4797-4F6B-8B06-6E9FD9BDECF3}"/>
          </ac:picMkLst>
        </pc:picChg>
        <pc:picChg chg="del">
          <ac:chgData name="Ishanh Misra" userId="270e16de6a823d90" providerId="LiveId" clId="{00155C7A-5304-4E53-9A6A-FB89670A2E72}" dt="2021-10-24T17:41:12.376" v="693" actId="478"/>
          <ac:picMkLst>
            <pc:docMk/>
            <pc:sldMk cId="337877864" sldId="297"/>
            <ac:picMk id="10" creationId="{C902080C-0A6F-4001-9082-5AAB56F0CF60}"/>
          </ac:picMkLst>
        </pc:picChg>
        <pc:picChg chg="del">
          <ac:chgData name="Ishanh Misra" userId="270e16de6a823d90" providerId="LiveId" clId="{00155C7A-5304-4E53-9A6A-FB89670A2E72}" dt="2021-10-24T17:41:11.014" v="692" actId="478"/>
          <ac:picMkLst>
            <pc:docMk/>
            <pc:sldMk cId="337877864" sldId="297"/>
            <ac:picMk id="12" creationId="{D4EC22F5-060B-415B-9B9B-152178D1AF2F}"/>
          </ac:picMkLst>
        </pc:picChg>
        <pc:picChg chg="del">
          <ac:chgData name="Ishanh Misra" userId="270e16de6a823d90" providerId="LiveId" clId="{00155C7A-5304-4E53-9A6A-FB89670A2E72}" dt="2021-10-24T17:41:10.426" v="691" actId="478"/>
          <ac:picMkLst>
            <pc:docMk/>
            <pc:sldMk cId="337877864" sldId="297"/>
            <ac:picMk id="14" creationId="{CBFB6214-2BFF-4511-9813-29F46B405014}"/>
          </ac:picMkLst>
        </pc:picChg>
        <pc:picChg chg="del">
          <ac:chgData name="Ishanh Misra" userId="270e16de6a823d90" providerId="LiveId" clId="{00155C7A-5304-4E53-9A6A-FB89670A2E72}" dt="2021-10-24T17:41:09.704" v="690" actId="478"/>
          <ac:picMkLst>
            <pc:docMk/>
            <pc:sldMk cId="337877864" sldId="297"/>
            <ac:picMk id="16" creationId="{41E8DBF1-9259-47F3-9ACC-7E8C175A53E1}"/>
          </ac:picMkLst>
        </pc:picChg>
      </pc:sldChg>
      <pc:sldChg chg="addSp delSp modSp add mod">
        <pc:chgData name="Ishanh Misra" userId="270e16de6a823d90" providerId="LiveId" clId="{00155C7A-5304-4E53-9A6A-FB89670A2E72}" dt="2021-10-24T17:40:15.513" v="657" actId="1035"/>
        <pc:sldMkLst>
          <pc:docMk/>
          <pc:sldMk cId="1982670842" sldId="298"/>
        </pc:sldMkLst>
        <pc:spChg chg="del">
          <ac:chgData name="Ishanh Misra" userId="270e16de6a823d90" providerId="LiveId" clId="{00155C7A-5304-4E53-9A6A-FB89670A2E72}" dt="2021-10-24T17:39:57.255" v="628" actId="478"/>
          <ac:spMkLst>
            <pc:docMk/>
            <pc:sldMk cId="1982670842" sldId="298"/>
            <ac:spMk id="2" creationId="{82D3D5DB-A3FA-4205-9BE7-D212D4414237}"/>
          </ac:spMkLst>
        </pc:spChg>
        <pc:spChg chg="add del mod">
          <ac:chgData name="Ishanh Misra" userId="270e16de6a823d90" providerId="LiveId" clId="{00155C7A-5304-4E53-9A6A-FB89670A2E72}" dt="2021-10-24T17:39:59.379" v="629" actId="478"/>
          <ac:spMkLst>
            <pc:docMk/>
            <pc:sldMk cId="1982670842" sldId="298"/>
            <ac:spMk id="5" creationId="{A8EE5419-640F-40D8-9F89-91C56C2148F8}"/>
          </ac:spMkLst>
        </pc:spChg>
        <pc:picChg chg="del">
          <ac:chgData name="Ishanh Misra" userId="270e16de6a823d90" providerId="LiveId" clId="{00155C7A-5304-4E53-9A6A-FB89670A2E72}" dt="2021-10-24T17:39:55.361" v="627" actId="478"/>
          <ac:picMkLst>
            <pc:docMk/>
            <pc:sldMk cId="1982670842" sldId="298"/>
            <ac:picMk id="8" creationId="{7A28F7D2-4797-4F6B-8B06-6E9FD9BDECF3}"/>
          </ac:picMkLst>
        </pc:picChg>
        <pc:picChg chg="del">
          <ac:chgData name="Ishanh Misra" userId="270e16de6a823d90" providerId="LiveId" clId="{00155C7A-5304-4E53-9A6A-FB89670A2E72}" dt="2021-10-24T17:39:54.486" v="626" actId="478"/>
          <ac:picMkLst>
            <pc:docMk/>
            <pc:sldMk cId="1982670842" sldId="298"/>
            <ac:picMk id="10" creationId="{C902080C-0A6F-4001-9082-5AAB56F0CF60}"/>
          </ac:picMkLst>
        </pc:picChg>
        <pc:picChg chg="mod modCrop">
          <ac:chgData name="Ishanh Misra" userId="270e16de6a823d90" providerId="LiveId" clId="{00155C7A-5304-4E53-9A6A-FB89670A2E72}" dt="2021-10-24T17:40:15.513" v="657" actId="1035"/>
          <ac:picMkLst>
            <pc:docMk/>
            <pc:sldMk cId="1982670842" sldId="298"/>
            <ac:picMk id="12" creationId="{D4EC22F5-060B-415B-9B9B-152178D1AF2F}"/>
          </ac:picMkLst>
        </pc:picChg>
        <pc:picChg chg="del mod">
          <ac:chgData name="Ishanh Misra" userId="270e16de6a823d90" providerId="LiveId" clId="{00155C7A-5304-4E53-9A6A-FB89670A2E72}" dt="2021-10-24T17:39:48.464" v="625" actId="478"/>
          <ac:picMkLst>
            <pc:docMk/>
            <pc:sldMk cId="1982670842" sldId="298"/>
            <ac:picMk id="14" creationId="{CBFB6214-2BFF-4511-9813-29F46B405014}"/>
          </ac:picMkLst>
        </pc:picChg>
      </pc:sldChg>
      <pc:sldChg chg="addSp delSp modSp add mod">
        <pc:chgData name="Ishanh Misra" userId="270e16de6a823d90" providerId="LiveId" clId="{00155C7A-5304-4E53-9A6A-FB89670A2E72}" dt="2021-10-24T17:41:03.097" v="688" actId="1038"/>
        <pc:sldMkLst>
          <pc:docMk/>
          <pc:sldMk cId="3601795163" sldId="299"/>
        </pc:sldMkLst>
        <pc:spChg chg="del">
          <ac:chgData name="Ishanh Misra" userId="270e16de6a823d90" providerId="LiveId" clId="{00155C7A-5304-4E53-9A6A-FB89670A2E72}" dt="2021-10-24T17:40:33.152" v="663" actId="478"/>
          <ac:spMkLst>
            <pc:docMk/>
            <pc:sldMk cId="3601795163" sldId="299"/>
            <ac:spMk id="2" creationId="{82D3D5DB-A3FA-4205-9BE7-D212D4414237}"/>
          </ac:spMkLst>
        </pc:spChg>
        <pc:spChg chg="add del mod">
          <ac:chgData name="Ishanh Misra" userId="270e16de6a823d90" providerId="LiveId" clId="{00155C7A-5304-4E53-9A6A-FB89670A2E72}" dt="2021-10-24T17:40:34.719" v="664" actId="478"/>
          <ac:spMkLst>
            <pc:docMk/>
            <pc:sldMk cId="3601795163" sldId="299"/>
            <ac:spMk id="5" creationId="{E11D4044-6637-4738-8630-2DCAC5F99E3C}"/>
          </ac:spMkLst>
        </pc:spChg>
        <pc:picChg chg="del">
          <ac:chgData name="Ishanh Misra" userId="270e16de6a823d90" providerId="LiveId" clId="{00155C7A-5304-4E53-9A6A-FB89670A2E72}" dt="2021-10-24T17:40:30.789" v="662" actId="478"/>
          <ac:picMkLst>
            <pc:docMk/>
            <pc:sldMk cId="3601795163" sldId="299"/>
            <ac:picMk id="8" creationId="{7A28F7D2-4797-4F6B-8B06-6E9FD9BDECF3}"/>
          </ac:picMkLst>
        </pc:picChg>
        <pc:picChg chg="mod modCrop">
          <ac:chgData name="Ishanh Misra" userId="270e16de6a823d90" providerId="LiveId" clId="{00155C7A-5304-4E53-9A6A-FB89670A2E72}" dt="2021-10-24T17:41:03.097" v="688" actId="1038"/>
          <ac:picMkLst>
            <pc:docMk/>
            <pc:sldMk cId="3601795163" sldId="299"/>
            <ac:picMk id="10" creationId="{C902080C-0A6F-4001-9082-5AAB56F0CF60}"/>
          </ac:picMkLst>
        </pc:picChg>
        <pc:picChg chg="del mod">
          <ac:chgData name="Ishanh Misra" userId="270e16de6a823d90" providerId="LiveId" clId="{00155C7A-5304-4E53-9A6A-FB89670A2E72}" dt="2021-10-24T17:40:29.329" v="661" actId="478"/>
          <ac:picMkLst>
            <pc:docMk/>
            <pc:sldMk cId="3601795163" sldId="299"/>
            <ac:picMk id="12" creationId="{D4EC22F5-060B-415B-9B9B-152178D1AF2F}"/>
          </ac:picMkLst>
        </pc:picChg>
        <pc:picChg chg="del mod">
          <ac:chgData name="Ishanh Misra" userId="270e16de6a823d90" providerId="LiveId" clId="{00155C7A-5304-4E53-9A6A-FB89670A2E72}" dt="2021-10-24T17:40:28.264" v="659" actId="478"/>
          <ac:picMkLst>
            <pc:docMk/>
            <pc:sldMk cId="3601795163" sldId="299"/>
            <ac:picMk id="14" creationId="{CBFB6214-2BFF-4511-9813-29F46B405014}"/>
          </ac:picMkLst>
        </pc:picChg>
      </pc:sldChg>
      <pc:sldChg chg="addSp delSp modSp add mod modAnim">
        <pc:chgData name="Ishanh Misra" userId="270e16de6a823d90" providerId="LiveId" clId="{00155C7A-5304-4E53-9A6A-FB89670A2E72}" dt="2021-10-24T18:10:10.845" v="2023" actId="1035"/>
        <pc:sldMkLst>
          <pc:docMk/>
          <pc:sldMk cId="2654294695" sldId="300"/>
        </pc:sldMkLst>
        <pc:spChg chg="del">
          <ac:chgData name="Ishanh Misra" userId="270e16de6a823d90" providerId="LiveId" clId="{00155C7A-5304-4E53-9A6A-FB89670A2E72}" dt="2021-10-24T17:41:26.960" v="703" actId="478"/>
          <ac:spMkLst>
            <pc:docMk/>
            <pc:sldMk cId="2654294695" sldId="300"/>
            <ac:spMk id="2" creationId="{82D3D5DB-A3FA-4205-9BE7-D212D4414237}"/>
          </ac:spMkLst>
        </pc:spChg>
        <pc:spChg chg="add mod">
          <ac:chgData name="Ishanh Misra" userId="270e16de6a823d90" providerId="LiveId" clId="{00155C7A-5304-4E53-9A6A-FB89670A2E72}" dt="2021-10-24T18:10:10.845" v="2023" actId="1035"/>
          <ac:spMkLst>
            <pc:docMk/>
            <pc:sldMk cId="2654294695" sldId="300"/>
            <ac:spMk id="5" creationId="{89A24C44-6237-4777-80A7-8A53743F74F0}"/>
          </ac:spMkLst>
        </pc:spChg>
        <pc:spChg chg="add del mod">
          <ac:chgData name="Ishanh Misra" userId="270e16de6a823d90" providerId="LiveId" clId="{00155C7A-5304-4E53-9A6A-FB89670A2E72}" dt="2021-10-24T17:41:29.216" v="704" actId="478"/>
          <ac:spMkLst>
            <pc:docMk/>
            <pc:sldMk cId="2654294695" sldId="300"/>
            <ac:spMk id="5" creationId="{E500AA67-3E3B-4B13-9C0F-4CA74E7C1B47}"/>
          </ac:spMkLst>
        </pc:spChg>
        <pc:spChg chg="add mod">
          <ac:chgData name="Ishanh Misra" userId="270e16de6a823d90" providerId="LiveId" clId="{00155C7A-5304-4E53-9A6A-FB89670A2E72}" dt="2021-10-24T18:06:03.134" v="1804" actId="20577"/>
          <ac:spMkLst>
            <pc:docMk/>
            <pc:sldMk cId="2654294695" sldId="300"/>
            <ac:spMk id="7" creationId="{BC272730-581E-4D40-BC4C-8F00EC38D531}"/>
          </ac:spMkLst>
        </pc:spChg>
        <pc:spChg chg="add mod">
          <ac:chgData name="Ishanh Misra" userId="270e16de6a823d90" providerId="LiveId" clId="{00155C7A-5304-4E53-9A6A-FB89670A2E72}" dt="2021-10-24T18:09:13.149" v="1976" actId="1076"/>
          <ac:spMkLst>
            <pc:docMk/>
            <pc:sldMk cId="2654294695" sldId="300"/>
            <ac:spMk id="9" creationId="{9E0958CD-8BAD-4B63-BCB0-A2EDE72005EF}"/>
          </ac:spMkLst>
        </pc:spChg>
        <pc:spChg chg="add mod">
          <ac:chgData name="Ishanh Misra" userId="270e16de6a823d90" providerId="LiveId" clId="{00155C7A-5304-4E53-9A6A-FB89670A2E72}" dt="2021-10-24T18:10:10.845" v="2023" actId="1035"/>
          <ac:spMkLst>
            <pc:docMk/>
            <pc:sldMk cId="2654294695" sldId="300"/>
            <ac:spMk id="12" creationId="{77F69F34-A72F-4739-9D66-DBDA64118FB6}"/>
          </ac:spMkLst>
        </pc:spChg>
        <pc:picChg chg="add del mod">
          <ac:chgData name="Ishanh Misra" userId="270e16de6a823d90" providerId="LiveId" clId="{00155C7A-5304-4E53-9A6A-FB89670A2E72}" dt="2021-10-24T18:05:10.172" v="1778" actId="478"/>
          <ac:picMkLst>
            <pc:docMk/>
            <pc:sldMk cId="2654294695" sldId="300"/>
            <ac:picMk id="3" creationId="{58609BE3-5B12-444F-B69A-5EBB94166CC8}"/>
          </ac:picMkLst>
        </pc:picChg>
        <pc:picChg chg="add mod">
          <ac:chgData name="Ishanh Misra" userId="270e16de6a823d90" providerId="LiveId" clId="{00155C7A-5304-4E53-9A6A-FB89670A2E72}" dt="2021-10-24T18:10:10.845" v="2023" actId="1035"/>
          <ac:picMkLst>
            <pc:docMk/>
            <pc:sldMk cId="2654294695" sldId="300"/>
            <ac:picMk id="6" creationId="{450DDFD4-AA7D-453E-83CF-0901DA2CD271}"/>
          </ac:picMkLst>
        </pc:picChg>
        <pc:picChg chg="del">
          <ac:chgData name="Ishanh Misra" userId="270e16de6a823d90" providerId="LiveId" clId="{00155C7A-5304-4E53-9A6A-FB89670A2E72}" dt="2021-10-24T17:41:25.269" v="702" actId="478"/>
          <ac:picMkLst>
            <pc:docMk/>
            <pc:sldMk cId="2654294695" sldId="300"/>
            <ac:picMk id="8" creationId="{7A28F7D2-4797-4F6B-8B06-6E9FD9BDECF3}"/>
          </ac:picMkLst>
        </pc:picChg>
        <pc:picChg chg="add mod modCrop">
          <ac:chgData name="Ishanh Misra" userId="270e16de6a823d90" providerId="LiveId" clId="{00155C7A-5304-4E53-9A6A-FB89670A2E72}" dt="2021-10-24T18:08:48.975" v="1915" actId="1076"/>
          <ac:picMkLst>
            <pc:docMk/>
            <pc:sldMk cId="2654294695" sldId="300"/>
            <ac:picMk id="10" creationId="{3B333A86-4153-4401-BD17-6BF88AFF96BE}"/>
          </ac:picMkLst>
        </pc:picChg>
        <pc:picChg chg="del">
          <ac:chgData name="Ishanh Misra" userId="270e16de6a823d90" providerId="LiveId" clId="{00155C7A-5304-4E53-9A6A-FB89670A2E72}" dt="2021-10-24T17:41:24.543" v="701" actId="478"/>
          <ac:picMkLst>
            <pc:docMk/>
            <pc:sldMk cId="2654294695" sldId="300"/>
            <ac:picMk id="10" creationId="{C902080C-0A6F-4001-9082-5AAB56F0CF60}"/>
          </ac:picMkLst>
        </pc:picChg>
        <pc:picChg chg="del">
          <ac:chgData name="Ishanh Misra" userId="270e16de6a823d90" providerId="LiveId" clId="{00155C7A-5304-4E53-9A6A-FB89670A2E72}" dt="2021-10-24T17:41:23.865" v="700" actId="478"/>
          <ac:picMkLst>
            <pc:docMk/>
            <pc:sldMk cId="2654294695" sldId="300"/>
            <ac:picMk id="12" creationId="{D4EC22F5-060B-415B-9B9B-152178D1AF2F}"/>
          </ac:picMkLst>
        </pc:picChg>
        <pc:picChg chg="del">
          <ac:chgData name="Ishanh Misra" userId="270e16de6a823d90" providerId="LiveId" clId="{00155C7A-5304-4E53-9A6A-FB89670A2E72}" dt="2021-10-24T17:41:23.224" v="699" actId="478"/>
          <ac:picMkLst>
            <pc:docMk/>
            <pc:sldMk cId="2654294695" sldId="300"/>
            <ac:picMk id="14" creationId="{CBFB6214-2BFF-4511-9813-29F46B405014}"/>
          </ac:picMkLst>
        </pc:picChg>
        <pc:picChg chg="mod modCrop">
          <ac:chgData name="Ishanh Misra" userId="270e16de6a823d90" providerId="LiveId" clId="{00155C7A-5304-4E53-9A6A-FB89670A2E72}" dt="2021-10-24T18:10:10.845" v="2023" actId="1035"/>
          <ac:picMkLst>
            <pc:docMk/>
            <pc:sldMk cId="2654294695" sldId="300"/>
            <ac:picMk id="16" creationId="{41E8DBF1-9259-47F3-9ACC-7E8C175A53E1}"/>
          </ac:picMkLst>
        </pc:picChg>
      </pc:sldChg>
      <pc:sldChg chg="addSp delSp modSp add mod">
        <pc:chgData name="Ishanh Misra" userId="270e16de6a823d90" providerId="LiveId" clId="{00155C7A-5304-4E53-9A6A-FB89670A2E72}" dt="2021-10-24T17:51:53.029" v="1384" actId="1076"/>
        <pc:sldMkLst>
          <pc:docMk/>
          <pc:sldMk cId="1548314148" sldId="301"/>
        </pc:sldMkLst>
        <pc:spChg chg="del">
          <ac:chgData name="Ishanh Misra" userId="270e16de6a823d90" providerId="LiveId" clId="{00155C7A-5304-4E53-9A6A-FB89670A2E72}" dt="2021-10-24T17:50:44.689" v="1367" actId="478"/>
          <ac:spMkLst>
            <pc:docMk/>
            <pc:sldMk cId="1548314148" sldId="301"/>
            <ac:spMk id="3" creationId="{C6B42B66-81DD-400F-8781-C6B053115DFE}"/>
          </ac:spMkLst>
        </pc:spChg>
        <pc:spChg chg="add del mod">
          <ac:chgData name="Ishanh Misra" userId="270e16de6a823d90" providerId="LiveId" clId="{00155C7A-5304-4E53-9A6A-FB89670A2E72}" dt="2021-10-24T17:50:46.519" v="1368" actId="478"/>
          <ac:spMkLst>
            <pc:docMk/>
            <pc:sldMk cId="1548314148" sldId="301"/>
            <ac:spMk id="6" creationId="{191CFB66-3672-4D07-8CDC-F0AB4C3072EF}"/>
          </ac:spMkLst>
        </pc:spChg>
        <pc:spChg chg="add mod">
          <ac:chgData name="Ishanh Misra" userId="270e16de6a823d90" providerId="LiveId" clId="{00155C7A-5304-4E53-9A6A-FB89670A2E72}" dt="2021-10-24T17:51:50.131" v="1382" actId="14100"/>
          <ac:spMkLst>
            <pc:docMk/>
            <pc:sldMk cId="1548314148" sldId="301"/>
            <ac:spMk id="11" creationId="{3EE6A1CD-DABE-46D9-AEC1-9071EF02429B}"/>
          </ac:spMkLst>
        </pc:spChg>
        <pc:picChg chg="mod modCrop">
          <ac:chgData name="Ishanh Misra" userId="270e16de6a823d90" providerId="LiveId" clId="{00155C7A-5304-4E53-9A6A-FB89670A2E72}" dt="2021-10-24T17:51:51.362" v="1383" actId="1076"/>
          <ac:picMkLst>
            <pc:docMk/>
            <pc:sldMk cId="1548314148" sldId="301"/>
            <ac:picMk id="7" creationId="{A85CCCE5-EB47-4907-B379-36DD34BB3885}"/>
          </ac:picMkLst>
        </pc:picChg>
        <pc:picChg chg="add mod modCrop">
          <ac:chgData name="Ishanh Misra" userId="270e16de6a823d90" providerId="LiveId" clId="{00155C7A-5304-4E53-9A6A-FB89670A2E72}" dt="2021-10-24T17:51:53.029" v="1384" actId="1076"/>
          <ac:picMkLst>
            <pc:docMk/>
            <pc:sldMk cId="1548314148" sldId="301"/>
            <ac:picMk id="9" creationId="{1A6037D9-D96E-4CA7-B963-9708FB2B894C}"/>
          </ac:picMkLst>
        </pc:picChg>
        <pc:picChg chg="del">
          <ac:chgData name="Ishanh Misra" userId="270e16de6a823d90" providerId="LiveId" clId="{00155C7A-5304-4E53-9A6A-FB89670A2E72}" dt="2021-10-24T17:50:48.173" v="1369" actId="478"/>
          <ac:picMkLst>
            <pc:docMk/>
            <pc:sldMk cId="1548314148" sldId="301"/>
            <ac:picMk id="1026" creationId="{EF078A6C-6C46-45E2-8919-C4AAAE177BD9}"/>
          </ac:picMkLst>
        </pc:picChg>
      </pc:sldChg>
      <pc:sldChg chg="modSp add mod ord">
        <pc:chgData name="Ishanh Misra" userId="270e16de6a823d90" providerId="LiveId" clId="{00155C7A-5304-4E53-9A6A-FB89670A2E72}" dt="2021-10-24T17:59:00.090" v="1711"/>
        <pc:sldMkLst>
          <pc:docMk/>
          <pc:sldMk cId="1039425220" sldId="302"/>
        </pc:sldMkLst>
        <pc:spChg chg="mod">
          <ac:chgData name="Ishanh Misra" userId="270e16de6a823d90" providerId="LiveId" clId="{00155C7A-5304-4E53-9A6A-FB89670A2E72}" dt="2021-10-24T17:58:54.350" v="1709" actId="27636"/>
          <ac:spMkLst>
            <pc:docMk/>
            <pc:sldMk cId="1039425220" sldId="302"/>
            <ac:spMk id="3" creationId="{9557FE54-2FDC-469F-80A6-5A06C67CB9AF}"/>
          </ac:spMkLst>
        </pc:spChg>
      </pc:sldChg>
      <pc:sldChg chg="delSp add del mod">
        <pc:chgData name="Ishanh Misra" userId="270e16de6a823d90" providerId="LiveId" clId="{00155C7A-5304-4E53-9A6A-FB89670A2E72}" dt="2021-10-24T18:05:51.658" v="1787" actId="47"/>
        <pc:sldMkLst>
          <pc:docMk/>
          <pc:sldMk cId="731083281" sldId="303"/>
        </pc:sldMkLst>
        <pc:picChg chg="del">
          <ac:chgData name="Ishanh Misra" userId="270e16de6a823d90" providerId="LiveId" clId="{00155C7A-5304-4E53-9A6A-FB89670A2E72}" dt="2021-10-24T18:05:36.567" v="1782" actId="21"/>
          <ac:picMkLst>
            <pc:docMk/>
            <pc:sldMk cId="731083281" sldId="303"/>
            <ac:picMk id="3" creationId="{58609BE3-5B12-444F-B69A-5EBB94166CC8}"/>
          </ac:picMkLst>
        </pc:picChg>
        <pc:picChg chg="del">
          <ac:chgData name="Ishanh Misra" userId="270e16de6a823d90" providerId="LiveId" clId="{00155C7A-5304-4E53-9A6A-FB89670A2E72}" dt="2021-10-24T18:05:47.367" v="1786" actId="478"/>
          <ac:picMkLst>
            <pc:docMk/>
            <pc:sldMk cId="731083281" sldId="303"/>
            <ac:picMk id="16" creationId="{41E8DBF1-9259-47F3-9ACC-7E8C175A53E1}"/>
          </ac:picMkLst>
        </pc:picChg>
      </pc:sldChg>
    </pc:docChg>
  </pc:docChgLst>
  <pc:docChgLst>
    <pc:chgData name="Ashwin Shenai" userId="46570691bfdbef65" providerId="Windows Live" clId="Web-{BBD633E2-5450-420D-9290-7EF8FEDA01F9}"/>
    <pc:docChg chg="addSld delSld modSld sldOrd">
      <pc:chgData name="Ashwin Shenai" userId="46570691bfdbef65" providerId="Windows Live" clId="Web-{BBD633E2-5450-420D-9290-7EF8FEDA01F9}" dt="2021-10-25T02:41:48.573" v="645" actId="20577"/>
      <pc:docMkLst>
        <pc:docMk/>
      </pc:docMkLst>
      <pc:sldChg chg="modSp">
        <pc:chgData name="Ashwin Shenai" userId="46570691bfdbef65" providerId="Windows Live" clId="Web-{BBD633E2-5450-420D-9290-7EF8FEDA01F9}" dt="2021-10-25T02:41:48.573" v="645" actId="20577"/>
        <pc:sldMkLst>
          <pc:docMk/>
          <pc:sldMk cId="2321505265" sldId="287"/>
        </pc:sldMkLst>
        <pc:spChg chg="mod">
          <ac:chgData name="Ashwin Shenai" userId="46570691bfdbef65" providerId="Windows Live" clId="Web-{BBD633E2-5450-420D-9290-7EF8FEDA01F9}" dt="2021-10-25T02:41:48.573" v="645" actId="20577"/>
          <ac:spMkLst>
            <pc:docMk/>
            <pc:sldMk cId="2321505265" sldId="287"/>
            <ac:spMk id="3" creationId="{9557FE54-2FDC-469F-80A6-5A06C67CB9AF}"/>
          </ac:spMkLst>
        </pc:spChg>
      </pc:sldChg>
      <pc:sldChg chg="ord">
        <pc:chgData name="Ashwin Shenai" userId="46570691bfdbef65" providerId="Windows Live" clId="Web-{BBD633E2-5450-420D-9290-7EF8FEDA01F9}" dt="2021-10-25T02:03:19.059" v="302"/>
        <pc:sldMkLst>
          <pc:docMk/>
          <pc:sldMk cId="619794310" sldId="296"/>
        </pc:sldMkLst>
      </pc:sldChg>
      <pc:sldChg chg="add del ord">
        <pc:chgData name="Ashwin Shenai" userId="46570691bfdbef65" providerId="Windows Live" clId="Web-{BBD633E2-5450-420D-9290-7EF8FEDA01F9}" dt="2021-10-25T02:03:20.434" v="303"/>
        <pc:sldMkLst>
          <pc:docMk/>
          <pc:sldMk cId="1982670842" sldId="298"/>
        </pc:sldMkLst>
      </pc:sldChg>
      <pc:sldChg chg="ord">
        <pc:chgData name="Ashwin Shenai" userId="46570691bfdbef65" providerId="Windows Live" clId="Web-{BBD633E2-5450-420D-9290-7EF8FEDA01F9}" dt="2021-10-25T02:02:58.684" v="300"/>
        <pc:sldMkLst>
          <pc:docMk/>
          <pc:sldMk cId="3601795163" sldId="299"/>
        </pc:sldMkLst>
      </pc:sldChg>
      <pc:sldChg chg="addSp delSp modSp">
        <pc:chgData name="Ashwin Shenai" userId="46570691bfdbef65" providerId="Windows Live" clId="Web-{BBD633E2-5450-420D-9290-7EF8FEDA01F9}" dt="2021-10-25T02:05:00.358" v="328" actId="1076"/>
        <pc:sldMkLst>
          <pc:docMk/>
          <pc:sldMk cId="2654294695" sldId="300"/>
        </pc:sldMkLst>
        <pc:picChg chg="add del mod">
          <ac:chgData name="Ashwin Shenai" userId="46570691bfdbef65" providerId="Windows Live" clId="Web-{BBD633E2-5450-420D-9290-7EF8FEDA01F9}" dt="2021-10-25T01:53:46.284" v="241"/>
          <ac:picMkLst>
            <pc:docMk/>
            <pc:sldMk cId="2654294695" sldId="300"/>
            <ac:picMk id="2" creationId="{5AE29505-E9B5-4FF3-B209-B16D727918CB}"/>
          </ac:picMkLst>
        </pc:picChg>
        <pc:picChg chg="add mod">
          <ac:chgData name="Ashwin Shenai" userId="46570691bfdbef65" providerId="Windows Live" clId="Web-{BBD633E2-5450-420D-9290-7EF8FEDA01F9}" dt="2021-10-25T01:54:10.612" v="247" actId="14100"/>
          <ac:picMkLst>
            <pc:docMk/>
            <pc:sldMk cId="2654294695" sldId="300"/>
            <ac:picMk id="3" creationId="{B39CFE67-9F5A-4B2A-A816-D534AEAACA03}"/>
          </ac:picMkLst>
        </pc:picChg>
        <pc:picChg chg="add del mod modCrop">
          <ac:chgData name="Ashwin Shenai" userId="46570691bfdbef65" providerId="Windows Live" clId="Web-{BBD633E2-5450-420D-9290-7EF8FEDA01F9}" dt="2021-10-25T01:59:10.696" v="259"/>
          <ac:picMkLst>
            <pc:docMk/>
            <pc:sldMk cId="2654294695" sldId="300"/>
            <ac:picMk id="8" creationId="{316B80D9-1F56-442F-931E-578B99B2FF0B}"/>
          </ac:picMkLst>
        </pc:picChg>
        <pc:picChg chg="del">
          <ac:chgData name="Ashwin Shenai" userId="46570691bfdbef65" providerId="Windows Live" clId="Web-{BBD633E2-5450-420D-9290-7EF8FEDA01F9}" dt="2021-10-25T01:58:11.726" v="248"/>
          <ac:picMkLst>
            <pc:docMk/>
            <pc:sldMk cId="2654294695" sldId="300"/>
            <ac:picMk id="10" creationId="{3B333A86-4153-4401-BD17-6BF88AFF96BE}"/>
          </ac:picMkLst>
        </pc:picChg>
        <pc:picChg chg="add mod modCrop">
          <ac:chgData name="Ashwin Shenai" userId="46570691bfdbef65" providerId="Windows Live" clId="Web-{BBD633E2-5450-420D-9290-7EF8FEDA01F9}" dt="2021-10-25T02:05:00.358" v="328" actId="1076"/>
          <ac:picMkLst>
            <pc:docMk/>
            <pc:sldMk cId="2654294695" sldId="300"/>
            <ac:picMk id="11" creationId="{540566D3-B32C-41C5-945F-EC54366B63F5}"/>
          </ac:picMkLst>
        </pc:picChg>
      </pc:sldChg>
      <pc:sldChg chg="modSp">
        <pc:chgData name="Ashwin Shenai" userId="46570691bfdbef65" providerId="Windows Live" clId="Web-{BBD633E2-5450-420D-9290-7EF8FEDA01F9}" dt="2021-10-25T02:40:35.212" v="508" actId="20577"/>
        <pc:sldMkLst>
          <pc:docMk/>
          <pc:sldMk cId="1039425220" sldId="302"/>
        </pc:sldMkLst>
        <pc:spChg chg="mod">
          <ac:chgData name="Ashwin Shenai" userId="46570691bfdbef65" providerId="Windows Live" clId="Web-{BBD633E2-5450-420D-9290-7EF8FEDA01F9}" dt="2021-10-25T02:40:35.212" v="508" actId="20577"/>
          <ac:spMkLst>
            <pc:docMk/>
            <pc:sldMk cId="1039425220" sldId="302"/>
            <ac:spMk id="3" creationId="{9557FE54-2FDC-469F-80A6-5A06C67CB9AF}"/>
          </ac:spMkLst>
        </pc:spChg>
      </pc:sldChg>
      <pc:sldChg chg="modSp new">
        <pc:chgData name="Ashwin Shenai" userId="46570691bfdbef65" providerId="Windows Live" clId="Web-{BBD633E2-5450-420D-9290-7EF8FEDA01F9}" dt="2021-10-25T01:49:06.247" v="195" actId="20577"/>
        <pc:sldMkLst>
          <pc:docMk/>
          <pc:sldMk cId="710648312" sldId="303"/>
        </pc:sldMkLst>
        <pc:spChg chg="mod">
          <ac:chgData name="Ashwin Shenai" userId="46570691bfdbef65" providerId="Windows Live" clId="Web-{BBD633E2-5450-420D-9290-7EF8FEDA01F9}" dt="2021-10-25T01:46:55.573" v="5" actId="20577"/>
          <ac:spMkLst>
            <pc:docMk/>
            <pc:sldMk cId="710648312" sldId="303"/>
            <ac:spMk id="2" creationId="{9D4B430E-7DB4-4FC6-8B15-25449DA6C263}"/>
          </ac:spMkLst>
        </pc:spChg>
        <pc:spChg chg="mod">
          <ac:chgData name="Ashwin Shenai" userId="46570691bfdbef65" providerId="Windows Live" clId="Web-{BBD633E2-5450-420D-9290-7EF8FEDA01F9}" dt="2021-10-25T01:49:06.247" v="195" actId="20577"/>
          <ac:spMkLst>
            <pc:docMk/>
            <pc:sldMk cId="710648312" sldId="303"/>
            <ac:spMk id="3" creationId="{D3BB05F8-99B7-42BE-B6A0-6CE64CCD0F7F}"/>
          </ac:spMkLst>
        </pc:spChg>
      </pc:sldChg>
      <pc:sldChg chg="new del">
        <pc:chgData name="Ashwin Shenai" userId="46570691bfdbef65" providerId="Windows Live" clId="Web-{BBD633E2-5450-420D-9290-7EF8FEDA01F9}" dt="2021-10-25T01:50:21.249" v="208"/>
        <pc:sldMkLst>
          <pc:docMk/>
          <pc:sldMk cId="378759758" sldId="304"/>
        </pc:sldMkLst>
      </pc:sldChg>
      <pc:sldChg chg="new del">
        <pc:chgData name="Ashwin Shenai" userId="46570691bfdbef65" providerId="Windows Live" clId="Web-{BBD633E2-5450-420D-9290-7EF8FEDA01F9}" dt="2021-10-25T01:49:59.483" v="197"/>
        <pc:sldMkLst>
          <pc:docMk/>
          <pc:sldMk cId="1196868635" sldId="304"/>
        </pc:sldMkLst>
      </pc:sldChg>
      <pc:sldChg chg="new add del">
        <pc:chgData name="Ashwin Shenai" userId="46570691bfdbef65" providerId="Windows Live" clId="Web-{BBD633E2-5450-420D-9290-7EF8FEDA01F9}" dt="2021-10-25T01:50:34.249" v="213"/>
        <pc:sldMkLst>
          <pc:docMk/>
          <pc:sldMk cId="1831025586" sldId="304"/>
        </pc:sldMkLst>
      </pc:sldChg>
      <pc:sldChg chg="addSp delSp modSp new">
        <pc:chgData name="Ashwin Shenai" userId="46570691bfdbef65" providerId="Windows Live" clId="Web-{BBD633E2-5450-420D-9290-7EF8FEDA01F9}" dt="2021-10-25T02:08:37.628" v="347" actId="1076"/>
        <pc:sldMkLst>
          <pc:docMk/>
          <pc:sldMk cId="2121003150" sldId="304"/>
        </pc:sldMkLst>
        <pc:spChg chg="mod">
          <ac:chgData name="Ashwin Shenai" userId="46570691bfdbef65" providerId="Windows Live" clId="Web-{BBD633E2-5450-420D-9290-7EF8FEDA01F9}" dt="2021-10-25T01:50:55.765" v="234" actId="20577"/>
          <ac:spMkLst>
            <pc:docMk/>
            <pc:sldMk cId="2121003150" sldId="304"/>
            <ac:spMk id="2" creationId="{CBE2A84B-E0CB-4461-B782-EE1386CAEF02}"/>
          </ac:spMkLst>
        </pc:spChg>
        <pc:spChg chg="del">
          <ac:chgData name="Ashwin Shenai" userId="46570691bfdbef65" providerId="Windows Live" clId="Web-{BBD633E2-5450-420D-9290-7EF8FEDA01F9}" dt="2021-10-25T02:06:41.016" v="329"/>
          <ac:spMkLst>
            <pc:docMk/>
            <pc:sldMk cId="2121003150" sldId="304"/>
            <ac:spMk id="3" creationId="{8EE11D67-C6DC-4898-8723-188FEB023A3A}"/>
          </ac:spMkLst>
        </pc:spChg>
        <pc:picChg chg="add mod modCrop">
          <ac:chgData name="Ashwin Shenai" userId="46570691bfdbef65" providerId="Windows Live" clId="Web-{BBD633E2-5450-420D-9290-7EF8FEDA01F9}" dt="2021-10-25T02:08:37.628" v="347" actId="1076"/>
          <ac:picMkLst>
            <pc:docMk/>
            <pc:sldMk cId="2121003150" sldId="304"/>
            <ac:picMk id="5" creationId="{D6061182-5CA5-4A03-BD49-0EC1F5137538}"/>
          </ac:picMkLst>
        </pc:picChg>
      </pc:sldChg>
      <pc:sldChg chg="add del replId">
        <pc:chgData name="Ashwin Shenai" userId="46570691bfdbef65" providerId="Windows Live" clId="Web-{BBD633E2-5450-420D-9290-7EF8FEDA01F9}" dt="2021-10-25T01:50:32.858" v="212"/>
        <pc:sldMkLst>
          <pc:docMk/>
          <pc:sldMk cId="1536469232" sldId="305"/>
        </pc:sldMkLst>
      </pc:sldChg>
      <pc:sldChg chg="addSp delSp modSp new">
        <pc:chgData name="Ashwin Shenai" userId="46570691bfdbef65" providerId="Windows Live" clId="Web-{BBD633E2-5450-420D-9290-7EF8FEDA01F9}" dt="2021-10-25T02:09:37.457" v="369" actId="1076"/>
        <pc:sldMkLst>
          <pc:docMk/>
          <pc:sldMk cId="2781764268" sldId="305"/>
        </pc:sldMkLst>
        <pc:spChg chg="mod">
          <ac:chgData name="Ashwin Shenai" userId="46570691bfdbef65" providerId="Windows Live" clId="Web-{BBD633E2-5450-420D-9290-7EF8FEDA01F9}" dt="2021-10-25T01:51:01.375" v="236" actId="20577"/>
          <ac:spMkLst>
            <pc:docMk/>
            <pc:sldMk cId="2781764268" sldId="305"/>
            <ac:spMk id="2" creationId="{F6107196-AFBD-443D-B6AA-3F829A437C5B}"/>
          </ac:spMkLst>
        </pc:spChg>
        <pc:spChg chg="del">
          <ac:chgData name="Ashwin Shenai" userId="46570691bfdbef65" providerId="Windows Live" clId="Web-{BBD633E2-5450-420D-9290-7EF8FEDA01F9}" dt="2021-10-25T02:07:02.892" v="332"/>
          <ac:spMkLst>
            <pc:docMk/>
            <pc:sldMk cId="2781764268" sldId="305"/>
            <ac:spMk id="3" creationId="{793AED31-C6A6-4630-9F47-14076B024283}"/>
          </ac:spMkLst>
        </pc:spChg>
        <pc:picChg chg="add mod ord modCrop">
          <ac:chgData name="Ashwin Shenai" userId="46570691bfdbef65" providerId="Windows Live" clId="Web-{BBD633E2-5450-420D-9290-7EF8FEDA01F9}" dt="2021-10-25T02:09:37.457" v="369" actId="1076"/>
          <ac:picMkLst>
            <pc:docMk/>
            <pc:sldMk cId="2781764268" sldId="305"/>
            <ac:picMk id="5" creationId="{5DAD4BA5-F2B3-4058-9BB2-FD1B408F0AB5}"/>
          </ac:picMkLst>
        </pc:picChg>
      </pc:sldChg>
      <pc:sldChg chg="new del">
        <pc:chgData name="Ashwin Shenai" userId="46570691bfdbef65" providerId="Windows Live" clId="Web-{BBD633E2-5450-420D-9290-7EF8FEDA01F9}" dt="2021-10-25T01:50:18.202" v="207"/>
        <pc:sldMkLst>
          <pc:docMk/>
          <pc:sldMk cId="3557317398" sldId="305"/>
        </pc:sldMkLst>
      </pc:sldChg>
      <pc:sldChg chg="addSp delSp modSp new">
        <pc:chgData name="Ashwin Shenai" userId="46570691bfdbef65" providerId="Windows Live" clId="Web-{BBD633E2-5450-420D-9290-7EF8FEDA01F9}" dt="2021-10-25T02:02:32.887" v="295" actId="1076"/>
        <pc:sldMkLst>
          <pc:docMk/>
          <pc:sldMk cId="1469716270" sldId="306"/>
        </pc:sldMkLst>
        <pc:spChg chg="mod">
          <ac:chgData name="Ashwin Shenai" userId="46570691bfdbef65" providerId="Windows Live" clId="Web-{BBD633E2-5450-420D-9290-7EF8FEDA01F9}" dt="2021-10-25T01:51:07.015" v="238" actId="20577"/>
          <ac:spMkLst>
            <pc:docMk/>
            <pc:sldMk cId="1469716270" sldId="306"/>
            <ac:spMk id="2" creationId="{D16F7CE9-06C0-4EA3-9C40-E73D90EA16B7}"/>
          </ac:spMkLst>
        </pc:spChg>
        <pc:spChg chg="del">
          <ac:chgData name="Ashwin Shenai" userId="46570691bfdbef65" providerId="Windows Live" clId="Web-{BBD633E2-5450-420D-9290-7EF8FEDA01F9}" dt="2021-10-25T01:59:43.056" v="260"/>
          <ac:spMkLst>
            <pc:docMk/>
            <pc:sldMk cId="1469716270" sldId="306"/>
            <ac:spMk id="3" creationId="{1AD2A3E8-2A92-494B-8FE7-2C85373B0F3D}"/>
          </ac:spMkLst>
        </pc:spChg>
        <pc:spChg chg="add del mod">
          <ac:chgData name="Ashwin Shenai" userId="46570691bfdbef65" providerId="Windows Live" clId="Web-{BBD633E2-5450-420D-9290-7EF8FEDA01F9}" dt="2021-10-25T02:01:08.542" v="276"/>
          <ac:spMkLst>
            <pc:docMk/>
            <pc:sldMk cId="1469716270" sldId="306"/>
            <ac:spMk id="8" creationId="{DE531AFD-DC72-4330-8C63-881B6B193005}"/>
          </ac:spMkLst>
        </pc:spChg>
        <pc:picChg chg="add del mod ord modCrop">
          <ac:chgData name="Ashwin Shenai" userId="46570691bfdbef65" providerId="Windows Live" clId="Web-{BBD633E2-5450-420D-9290-7EF8FEDA01F9}" dt="2021-10-25T02:01:01.651" v="274"/>
          <ac:picMkLst>
            <pc:docMk/>
            <pc:sldMk cId="1469716270" sldId="306"/>
            <ac:picMk id="5" creationId="{CA963DFE-C1E5-495D-8498-A899AB267CF4}"/>
          </ac:picMkLst>
        </pc:picChg>
        <pc:picChg chg="add del mod modCrop">
          <ac:chgData name="Ashwin Shenai" userId="46570691bfdbef65" providerId="Windows Live" clId="Web-{BBD633E2-5450-420D-9290-7EF8FEDA01F9}" dt="2021-10-25T02:01:54.355" v="281"/>
          <ac:picMkLst>
            <pc:docMk/>
            <pc:sldMk cId="1469716270" sldId="306"/>
            <ac:picMk id="6" creationId="{0B764B60-D2DB-42E7-AE32-B77A3E23EFBD}"/>
          </ac:picMkLst>
        </pc:picChg>
        <pc:picChg chg="add del mod">
          <ac:chgData name="Ashwin Shenai" userId="46570691bfdbef65" providerId="Windows Live" clId="Web-{BBD633E2-5450-420D-9290-7EF8FEDA01F9}" dt="2021-10-25T02:02:13.496" v="287"/>
          <ac:picMkLst>
            <pc:docMk/>
            <pc:sldMk cId="1469716270" sldId="306"/>
            <ac:picMk id="9" creationId="{DFF2C20C-EFD4-4CD1-8EB5-C01A26021001}"/>
          </ac:picMkLst>
        </pc:picChg>
        <pc:picChg chg="add mod modCrop">
          <ac:chgData name="Ashwin Shenai" userId="46570691bfdbef65" providerId="Windows Live" clId="Web-{BBD633E2-5450-420D-9290-7EF8FEDA01F9}" dt="2021-10-25T02:02:32.887" v="295" actId="1076"/>
          <ac:picMkLst>
            <pc:docMk/>
            <pc:sldMk cId="1469716270" sldId="306"/>
            <ac:picMk id="10" creationId="{B9411B43-810F-4344-8367-77BF9B5D4BF8}"/>
          </ac:picMkLst>
        </pc:picChg>
      </pc:sldChg>
      <pc:sldChg chg="add del replId">
        <pc:chgData name="Ashwin Shenai" userId="46570691bfdbef65" providerId="Windows Live" clId="Web-{BBD633E2-5450-420D-9290-7EF8FEDA01F9}" dt="2021-10-25T01:50:10.139" v="201"/>
        <pc:sldMkLst>
          <pc:docMk/>
          <pc:sldMk cId="3557730831" sldId="306"/>
        </pc:sldMkLst>
      </pc:sldChg>
      <pc:sldChg chg="addSp delSp modSp new">
        <pc:chgData name="Ashwin Shenai" userId="46570691bfdbef65" providerId="Windows Live" clId="Web-{BBD633E2-5450-420D-9290-7EF8FEDA01F9}" dt="2021-10-25T02:11:36.865" v="380" actId="1076"/>
        <pc:sldMkLst>
          <pc:docMk/>
          <pc:sldMk cId="3426960887" sldId="307"/>
        </pc:sldMkLst>
        <pc:picChg chg="add del mod">
          <ac:chgData name="Ashwin Shenai" userId="46570691bfdbef65" providerId="Windows Live" clId="Web-{BBD633E2-5450-420D-9290-7EF8FEDA01F9}" dt="2021-10-25T02:03:51.841" v="309"/>
          <ac:picMkLst>
            <pc:docMk/>
            <pc:sldMk cId="3426960887" sldId="307"/>
            <ac:picMk id="3" creationId="{4E567E83-A064-4BA4-AC14-E2897DAF1B17}"/>
          </ac:picMkLst>
        </pc:picChg>
        <pc:picChg chg="add del mod">
          <ac:chgData name="Ashwin Shenai" userId="46570691bfdbef65" providerId="Windows Live" clId="Web-{BBD633E2-5450-420D-9290-7EF8FEDA01F9}" dt="2021-10-25T02:09:16.472" v="362"/>
          <ac:picMkLst>
            <pc:docMk/>
            <pc:sldMk cId="3426960887" sldId="307"/>
            <ac:picMk id="4" creationId="{3D16E018-BCF9-4310-AF58-D9E5ED55F4F7}"/>
          </ac:picMkLst>
        </pc:picChg>
        <pc:picChg chg="add mod modCrop">
          <ac:chgData name="Ashwin Shenai" userId="46570691bfdbef65" providerId="Windows Live" clId="Web-{BBD633E2-5450-420D-9290-7EF8FEDA01F9}" dt="2021-10-25T02:11:36.865" v="380" actId="1076"/>
          <ac:picMkLst>
            <pc:docMk/>
            <pc:sldMk cId="3426960887" sldId="307"/>
            <ac:picMk id="5" creationId="{712B9711-314D-4C8E-9135-7B7E7197DA50}"/>
          </ac:picMkLst>
        </pc:picChg>
      </pc:sldChg>
      <pc:sldChg chg="new del">
        <pc:chgData name="Ashwin Shenai" userId="46570691bfdbef65" providerId="Windows Live" clId="Web-{BBD633E2-5450-420D-9290-7EF8FEDA01F9}" dt="2021-10-25T02:02:44.340" v="297"/>
        <pc:sldMkLst>
          <pc:docMk/>
          <pc:sldMk cId="3668598529" sldId="307"/>
        </pc:sldMkLst>
      </pc:sldChg>
      <pc:sldChg chg="addSp delSp modSp add replId">
        <pc:chgData name="Ashwin Shenai" userId="46570691bfdbef65" providerId="Windows Live" clId="Web-{BBD633E2-5450-420D-9290-7EF8FEDA01F9}" dt="2021-10-25T02:12:17.397" v="392" actId="1076"/>
        <pc:sldMkLst>
          <pc:docMk/>
          <pc:sldMk cId="2167511157" sldId="308"/>
        </pc:sldMkLst>
        <pc:picChg chg="add del mod">
          <ac:chgData name="Ashwin Shenai" userId="46570691bfdbef65" providerId="Windows Live" clId="Web-{BBD633E2-5450-420D-9290-7EF8FEDA01F9}" dt="2021-10-25T02:09:14.722" v="361"/>
          <ac:picMkLst>
            <pc:docMk/>
            <pc:sldMk cId="2167511157" sldId="308"/>
            <ac:picMk id="3" creationId="{4A70D013-B046-4E40-A799-43CF04A5ED63}"/>
          </ac:picMkLst>
        </pc:picChg>
        <pc:picChg chg="add mod modCrop">
          <ac:chgData name="Ashwin Shenai" userId="46570691bfdbef65" providerId="Windows Live" clId="Web-{BBD633E2-5450-420D-9290-7EF8FEDA01F9}" dt="2021-10-25T02:12:17.397" v="392" actId="1076"/>
          <ac:picMkLst>
            <pc:docMk/>
            <pc:sldMk cId="2167511157" sldId="308"/>
            <ac:picMk id="4" creationId="{96953AC2-C5B9-4AAA-8CB2-319089514314}"/>
          </ac:picMkLst>
        </pc:picChg>
      </pc:sldChg>
      <pc:sldChg chg="addSp delSp modSp add replId">
        <pc:chgData name="Ashwin Shenai" userId="46570691bfdbef65" providerId="Windows Live" clId="Web-{BBD633E2-5450-420D-9290-7EF8FEDA01F9}" dt="2021-10-25T02:12:45.163" v="404" actId="1076"/>
        <pc:sldMkLst>
          <pc:docMk/>
          <pc:sldMk cId="1927664021" sldId="309"/>
        </pc:sldMkLst>
        <pc:picChg chg="add del mod modCrop">
          <ac:chgData name="Ashwin Shenai" userId="46570691bfdbef65" providerId="Windows Live" clId="Web-{BBD633E2-5450-420D-9290-7EF8FEDA01F9}" dt="2021-10-25T02:09:11.206" v="360"/>
          <ac:picMkLst>
            <pc:docMk/>
            <pc:sldMk cId="1927664021" sldId="309"/>
            <ac:picMk id="3" creationId="{FE68A9A5-F7EB-4948-B799-C070E060EC19}"/>
          </ac:picMkLst>
        </pc:picChg>
        <pc:picChg chg="add mod modCrop">
          <ac:chgData name="Ashwin Shenai" userId="46570691bfdbef65" providerId="Windows Live" clId="Web-{BBD633E2-5450-420D-9290-7EF8FEDA01F9}" dt="2021-10-25T02:12:45.163" v="404" actId="1076"/>
          <ac:picMkLst>
            <pc:docMk/>
            <pc:sldMk cId="1927664021" sldId="309"/>
            <ac:picMk id="4" creationId="{2D2E6D87-CFD8-4C26-A680-8B57C931577D}"/>
          </ac:picMkLst>
        </pc:picChg>
      </pc:sldChg>
      <pc:sldChg chg="addSp delSp modSp new mod modClrScheme chgLayout">
        <pc:chgData name="Ashwin Shenai" userId="46570691bfdbef65" providerId="Windows Live" clId="Web-{BBD633E2-5450-420D-9290-7EF8FEDA01F9}" dt="2021-10-25T02:14:51.712" v="424"/>
        <pc:sldMkLst>
          <pc:docMk/>
          <pc:sldMk cId="1718355069" sldId="310"/>
        </pc:sldMkLst>
        <pc:spChg chg="del mod ord">
          <ac:chgData name="Ashwin Shenai" userId="46570691bfdbef65" providerId="Windows Live" clId="Web-{BBD633E2-5450-420D-9290-7EF8FEDA01F9}" dt="2021-10-25T02:13:45.039" v="407"/>
          <ac:spMkLst>
            <pc:docMk/>
            <pc:sldMk cId="1718355069" sldId="310"/>
            <ac:spMk id="2" creationId="{32A5F65D-23D4-4887-AE77-73F88ECCD0BE}"/>
          </ac:spMkLst>
        </pc:spChg>
        <pc:spChg chg="del">
          <ac:chgData name="Ashwin Shenai" userId="46570691bfdbef65" providerId="Windows Live" clId="Web-{BBD633E2-5450-420D-9290-7EF8FEDA01F9}" dt="2021-10-25T02:13:38.461" v="406"/>
          <ac:spMkLst>
            <pc:docMk/>
            <pc:sldMk cId="1718355069" sldId="310"/>
            <ac:spMk id="3" creationId="{0E78DFA1-1761-4CAF-B8AA-37D2DAB73E61}"/>
          </ac:spMkLst>
        </pc:spChg>
        <pc:spChg chg="mod ord">
          <ac:chgData name="Ashwin Shenai" userId="46570691bfdbef65" providerId="Windows Live" clId="Web-{BBD633E2-5450-420D-9290-7EF8FEDA01F9}" dt="2021-10-25T02:13:45.039" v="407"/>
          <ac:spMkLst>
            <pc:docMk/>
            <pc:sldMk cId="1718355069" sldId="310"/>
            <ac:spMk id="4" creationId="{3C410509-B80C-4F8E-8F53-1301E98ABB28}"/>
          </ac:spMkLst>
        </pc:spChg>
        <pc:spChg chg="add mod">
          <ac:chgData name="Ashwin Shenai" userId="46570691bfdbef65" providerId="Windows Live" clId="Web-{BBD633E2-5450-420D-9290-7EF8FEDA01F9}" dt="2021-10-25T02:14:51.712" v="424"/>
          <ac:spMkLst>
            <pc:docMk/>
            <pc:sldMk cId="1718355069" sldId="310"/>
            <ac:spMk id="5" creationId="{379E15B8-33F2-4622-97AA-6DA8CB7C3C87}"/>
          </ac:spMkLst>
        </pc:spChg>
      </pc:sldChg>
    </pc:docChg>
  </pc:docChgLst>
  <pc:docChgLst>
    <pc:chgData name="Ashwin Shenai" userId="46570691bfdbef65" providerId="Windows Live" clId="Web-{4FB8CEB9-07DA-44A4-AB21-BFA1E35EDA11}"/>
    <pc:docChg chg="addSld modSld sldOrd">
      <pc:chgData name="Ashwin Shenai" userId="46570691bfdbef65" providerId="Windows Live" clId="Web-{4FB8CEB9-07DA-44A4-AB21-BFA1E35EDA11}" dt="2021-09-26T17:52:24.834" v="53" actId="20577"/>
      <pc:docMkLst>
        <pc:docMk/>
      </pc:docMkLst>
      <pc:sldChg chg="ord">
        <pc:chgData name="Ashwin Shenai" userId="46570691bfdbef65" providerId="Windows Live" clId="Web-{4FB8CEB9-07DA-44A4-AB21-BFA1E35EDA11}" dt="2021-09-26T17:49:47.690" v="3"/>
        <pc:sldMkLst>
          <pc:docMk/>
          <pc:sldMk cId="4053271120" sldId="288"/>
        </pc:sldMkLst>
      </pc:sldChg>
      <pc:sldChg chg="new ord">
        <pc:chgData name="Ashwin Shenai" userId="46570691bfdbef65" providerId="Windows Live" clId="Web-{4FB8CEB9-07DA-44A4-AB21-BFA1E35EDA11}" dt="2021-09-26T17:49:37.456" v="1"/>
        <pc:sldMkLst>
          <pc:docMk/>
          <pc:sldMk cId="573346720" sldId="289"/>
        </pc:sldMkLst>
      </pc:sldChg>
      <pc:sldChg chg="modSp ord">
        <pc:chgData name="Ashwin Shenai" userId="46570691bfdbef65" providerId="Windows Live" clId="Web-{4FB8CEB9-07DA-44A4-AB21-BFA1E35EDA11}" dt="2021-09-26T17:52:24.834" v="53" actId="20577"/>
        <pc:sldMkLst>
          <pc:docMk/>
          <pc:sldMk cId="573346720" sldId="290"/>
        </pc:sldMkLst>
        <pc:spChg chg="mod">
          <ac:chgData name="Ashwin Shenai" userId="46570691bfdbef65" providerId="Windows Live" clId="Web-{4FB8CEB9-07DA-44A4-AB21-BFA1E35EDA11}" dt="2021-09-26T17:52:03.724" v="42" actId="20577"/>
          <ac:spMkLst>
            <pc:docMk/>
            <pc:sldMk cId="573346720" sldId="290"/>
            <ac:spMk id="2" creationId="{91C5CED0-C6AD-4C90-AEEB-C8F981F2D7DD}"/>
          </ac:spMkLst>
        </pc:spChg>
        <pc:spChg chg="mod">
          <ac:chgData name="Ashwin Shenai" userId="46570691bfdbef65" providerId="Windows Live" clId="Web-{4FB8CEB9-07DA-44A4-AB21-BFA1E35EDA11}" dt="2021-09-26T17:52:24.834" v="53" actId="20577"/>
          <ac:spMkLst>
            <pc:docMk/>
            <pc:sldMk cId="573346720" sldId="290"/>
            <ac:spMk id="3" creationId="{62343FC7-A4A9-4309-9E9F-EAECBDDD4CFD}"/>
          </ac:spMkLst>
        </pc:spChg>
      </pc:sldChg>
    </pc:docChg>
  </pc:docChgLst>
  <pc:docChgLst>
    <pc:chgData name="Ashwin Shenai" userId="46570691bfdbef65" providerId="Windows Live" clId="Web-{C6816CF7-6D30-4AA3-8176-A98CD30CF25C}"/>
    <pc:docChg chg="modSld">
      <pc:chgData name="Ashwin Shenai" userId="46570691bfdbef65" providerId="Windows Live" clId="Web-{C6816CF7-6D30-4AA3-8176-A98CD30CF25C}" dt="2021-11-22T03:15:39.643" v="459" actId="1076"/>
      <pc:docMkLst>
        <pc:docMk/>
      </pc:docMkLst>
      <pc:sldChg chg="addSp modSp">
        <pc:chgData name="Ashwin Shenai" userId="46570691bfdbef65" providerId="Windows Live" clId="Web-{C6816CF7-6D30-4AA3-8176-A98CD30CF25C}" dt="2021-11-22T03:15:32.643" v="458" actId="20577"/>
        <pc:sldMkLst>
          <pc:docMk/>
          <pc:sldMk cId="3816169133" sldId="318"/>
        </pc:sldMkLst>
        <pc:spChg chg="add mod">
          <ac:chgData name="Ashwin Shenai" userId="46570691bfdbef65" providerId="Windows Live" clId="Web-{C6816CF7-6D30-4AA3-8176-A98CD30CF25C}" dt="2021-11-22T03:15:32.643" v="458" actId="20577"/>
          <ac:spMkLst>
            <pc:docMk/>
            <pc:sldMk cId="3816169133" sldId="318"/>
            <ac:spMk id="3" creationId="{3C089D80-6AE9-4D6E-9C16-DD2534D22DFB}"/>
          </ac:spMkLst>
        </pc:spChg>
      </pc:sldChg>
      <pc:sldChg chg="modSp">
        <pc:chgData name="Ashwin Shenai" userId="46570691bfdbef65" providerId="Windows Live" clId="Web-{C6816CF7-6D30-4AA3-8176-A98CD30CF25C}" dt="2021-11-22T03:15:39.643" v="459" actId="1076"/>
        <pc:sldMkLst>
          <pc:docMk/>
          <pc:sldMk cId="3113614189" sldId="321"/>
        </pc:sldMkLst>
        <pc:spChg chg="mod">
          <ac:chgData name="Ashwin Shenai" userId="46570691bfdbef65" providerId="Windows Live" clId="Web-{C6816CF7-6D30-4AA3-8176-A98CD30CF25C}" dt="2021-11-22T03:15:39.643" v="459" actId="1076"/>
          <ac:spMkLst>
            <pc:docMk/>
            <pc:sldMk cId="3113614189" sldId="321"/>
            <ac:spMk id="9" creationId="{CD2E314F-CBF6-4C2D-AD20-3D9A4EBA1F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D044C-8D7A-4491-A9C4-E6D43A8C6B05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B88A0-B9FF-4D2A-8405-0AF554CFA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3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5847-4095-4018-976B-F6A7F86AE57D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651-0659-4E0C-A5CD-2693EF266292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594F-F93B-40A5-AF54-1585B6729F32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231-3F4E-479F-9749-CDF9EAABB20A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011D-CCEF-49E9-A846-9616EB712DD4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EAFA-0AF1-4B03-A354-CB555B529465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60F7-E178-45DB-843B-ECE5ADEC7ED8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1E5EE44-A31A-4483-8C36-752E86C557E2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760AB0-3D93-48A5-A4EC-113802A62E46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4EB0F27-5B88-4A99-841C-626D73DC7F25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cover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houmi/pytorch-softdtw-cuda" TargetMode="External"/><Relationship Id="rId2" Type="http://schemas.openxmlformats.org/officeDocument/2006/relationships/hyperlink" Target="https://arxiv.org/pdf/1703.01541v2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6880" y="1475234"/>
            <a:ext cx="3425117" cy="2901694"/>
          </a:xfrm>
        </p:spPr>
        <p:txBody>
          <a:bodyPr anchor="b">
            <a:normAutofit/>
          </a:bodyPr>
          <a:lstStyle/>
          <a:p>
            <a:r>
              <a:rPr lang="hi-IN" sz="800" b="1" dirty="0">
                <a:solidFill>
                  <a:srgbClr val="221704"/>
                </a:solidFill>
                <a:cs typeface="Mangal"/>
              </a:rPr>
              <a:t>ॐ श्रीगणेश-शारदा-</a:t>
            </a:r>
            <a:r>
              <a:rPr lang="hi-IN" sz="800" b="1" dirty="0" err="1">
                <a:solidFill>
                  <a:srgbClr val="221704"/>
                </a:solidFill>
                <a:cs typeface="Mangal"/>
              </a:rPr>
              <a:t>गुरुभ्यो</a:t>
            </a:r>
            <a:r>
              <a:rPr lang="hi-IN" sz="800" b="1" dirty="0">
                <a:solidFill>
                  <a:srgbClr val="221704"/>
                </a:solidFill>
                <a:cs typeface="Mangal"/>
              </a:rPr>
              <a:t> </a:t>
            </a:r>
            <a:r>
              <a:rPr lang="hi-IN" sz="800" b="1" dirty="0" err="1">
                <a:solidFill>
                  <a:srgbClr val="221704"/>
                </a:solidFill>
                <a:cs typeface="Mangal"/>
              </a:rPr>
              <a:t>नमः</a:t>
            </a:r>
            <a:r>
              <a:rPr lang="hi-IN" sz="800" b="1" dirty="0">
                <a:solidFill>
                  <a:srgbClr val="221704"/>
                </a:solidFill>
                <a:cs typeface="Mangal"/>
              </a:rPr>
              <a:t>॥</a:t>
            </a:r>
            <a:br>
              <a:rPr lang="hi-IN" sz="800" b="1" dirty="0">
                <a:solidFill>
                  <a:srgbClr val="221704"/>
                </a:solidFill>
              </a:rPr>
            </a:br>
            <a:br>
              <a:rPr lang="hi-IN" sz="800" b="1" dirty="0">
                <a:solidFill>
                  <a:srgbClr val="FF0000"/>
                </a:solidFill>
              </a:rPr>
            </a:br>
            <a:br>
              <a:rPr lang="hi-IN" sz="800" b="1" dirty="0">
                <a:solidFill>
                  <a:srgbClr val="FF0000"/>
                </a:solidFill>
              </a:rPr>
            </a:br>
            <a:br>
              <a:rPr lang="hi-IN" sz="800" b="1" dirty="0">
                <a:solidFill>
                  <a:srgbClr val="FF0000"/>
                </a:solidFill>
              </a:rPr>
            </a:br>
            <a:br>
              <a:rPr lang="hi-IN" sz="800" b="1" dirty="0">
                <a:solidFill>
                  <a:srgbClr val="FF0000"/>
                </a:solidFill>
              </a:rPr>
            </a:br>
            <a:br>
              <a:rPr lang="hi-IN" sz="800" b="1" dirty="0">
                <a:solidFill>
                  <a:srgbClr val="FF0000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CS</a:t>
            </a:r>
            <a:r>
              <a:rPr lang="hi-IN" sz="4400" dirty="0">
                <a:solidFill>
                  <a:schemeClr val="tx1"/>
                </a:solidFill>
                <a:cs typeface="Mangal"/>
              </a:rPr>
              <a:t>698F </a:t>
            </a:r>
            <a:r>
              <a:rPr lang="en-IN" sz="4400" dirty="0">
                <a:solidFill>
                  <a:schemeClr val="tx1"/>
                </a:solidFill>
                <a:cs typeface="Mangal"/>
              </a:rPr>
              <a:t>Final Demo</a:t>
            </a:r>
            <a:endParaRPr lang="hi-IN" sz="4400" dirty="0">
              <a:solidFill>
                <a:schemeClr val="tx1"/>
              </a:solidFill>
              <a:cs typeface="Mang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091" y="4608575"/>
            <a:ext cx="3420783" cy="851189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TEAM 1: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ASHWIN SHENAI	(180156)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ISHANH MISRA	(180313)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AF06-A91E-49C7-B535-F11CEF23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892912-3E57-4AAD-9ED3-5BC995074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943341"/>
              </p:ext>
            </p:extLst>
          </p:nvPr>
        </p:nvGraphicFramePr>
        <p:xfrm>
          <a:off x="1063096" y="2540000"/>
          <a:ext cx="10058396" cy="259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3581051628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3400784077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051978247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300969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Length of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of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Runtime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0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Vanilla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0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Vanilla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447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Sakoe</a:t>
                      </a:r>
                      <a:r>
                        <a:rPr lang="en-US" dirty="0"/>
                        <a:t> Chiba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0746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Sakoe</a:t>
                      </a:r>
                      <a:r>
                        <a:rPr lang="en-US" dirty="0"/>
                        <a:t> Chiba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6798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Itakura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9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Itakura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430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CA531-1905-4A83-BBE4-F863F652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02E3E-AE9F-48C0-B6EB-D9C6EE3B226D}"/>
              </a:ext>
            </a:extLst>
          </p:cNvPr>
          <p:cNvSpPr txBox="1"/>
          <p:nvPr/>
        </p:nvSpPr>
        <p:spPr>
          <a:xfrm>
            <a:off x="1005224" y="5540278"/>
            <a:ext cx="9973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Can try to analyze/graph asymptotic </a:t>
            </a:r>
            <a:r>
              <a:rPr lang="en-US" dirty="0" err="1"/>
              <a:t>behaviour</a:t>
            </a:r>
            <a:r>
              <a:rPr lang="en-US" dirty="0"/>
              <a:t> – will attempt to include in the report</a:t>
            </a:r>
          </a:p>
        </p:txBody>
      </p:sp>
    </p:spTree>
    <p:extLst>
      <p:ext uri="{BB962C8B-B14F-4D97-AF65-F5344CB8AC3E}">
        <p14:creationId xmlns:p14="http://schemas.microsoft.com/office/powerpoint/2010/main" val="285389643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6FBB-9F6E-4B9B-B114-C12AA849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FastDTW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04CE1-B850-4CF2-9F82-A67F533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B8FC4-2D86-48AD-8371-27FC56086D24}"/>
              </a:ext>
            </a:extLst>
          </p:cNvPr>
          <p:cNvSpPr txBox="1"/>
          <p:nvPr/>
        </p:nvSpPr>
        <p:spPr>
          <a:xfrm>
            <a:off x="1100667" y="2353734"/>
            <a:ext cx="518225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Approximate DTW in linear time and space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Recursively applies DTW at different granularities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Overall recursion is bounded in O(N)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Additionally applies global constraints for more speedup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Alignment is not straightforward to compute, only total cost is readily accessible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7" descr="A picture containing text, shoji, crossword puzzle&#10;&#10;Description automatically generated">
            <a:extLst>
              <a:ext uri="{FF2B5EF4-FFF2-40B4-BE49-F238E27FC236}">
                <a16:creationId xmlns:a16="http://schemas.microsoft.com/office/drawing/2014/main" id="{35712981-B02C-44BF-A0F9-E6C43EAE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78" y="2850218"/>
            <a:ext cx="5146430" cy="19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66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10509-B80C-4F8E-8F53-1301E98A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E15B8-33F2-4622-97AA-6DA8CB7C3C87}"/>
              </a:ext>
            </a:extLst>
          </p:cNvPr>
          <p:cNvSpPr txBox="1"/>
          <p:nvPr/>
        </p:nvSpPr>
        <p:spPr>
          <a:xfrm>
            <a:off x="2888673" y="2658533"/>
            <a:ext cx="64054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&amp;quot;Bookman Old Style_MSFontService&amp;quot;"/>
              </a:rPr>
              <a:t>Improving Data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2599537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7426-5AFD-4816-97F7-C15A0638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Downsampling</a:t>
            </a:r>
          </a:p>
        </p:txBody>
      </p:sp>
      <p:pic>
        <p:nvPicPr>
          <p:cNvPr id="5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859520D-3E4D-4489-B301-6E634DEE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765" y="2108201"/>
            <a:ext cx="7131430" cy="37608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CB67A-2838-4AC3-9F97-97185770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2360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7426-5AFD-4816-97F7-C15A0638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CB67A-2838-4AC3-9F97-97185770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51EE649-ACB9-4842-8152-77B03FB89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7868" y="2046625"/>
            <a:ext cx="2715649" cy="411495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E314F-CBF6-4C2D-AD20-3D9A4EBA1F7D}"/>
              </a:ext>
            </a:extLst>
          </p:cNvPr>
          <p:cNvSpPr txBox="1"/>
          <p:nvPr/>
        </p:nvSpPr>
        <p:spPr>
          <a:xfrm>
            <a:off x="1167630" y="2671618"/>
            <a:ext cx="681566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Savitzky</a:t>
            </a:r>
            <a:r>
              <a:rPr lang="en-US" dirty="0"/>
              <a:t>-Golay Filter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Essentially polynomial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Fits successive subsets of adjacent data points with a low-degree polynomial by the method of linear least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Window and polynomial order must be tuned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apply moving average smoothing in addition to this</a:t>
            </a:r>
          </a:p>
        </p:txBody>
      </p:sp>
    </p:spTree>
    <p:extLst>
      <p:ext uri="{BB962C8B-B14F-4D97-AF65-F5344CB8AC3E}">
        <p14:creationId xmlns:p14="http://schemas.microsoft.com/office/powerpoint/2010/main" val="311361418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10509-B80C-4F8E-8F53-1301E98A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pic>
        <p:nvPicPr>
          <p:cNvPr id="2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6196711B-0314-4EF5-8ECD-10BBE43F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50207"/>
            <a:ext cx="11471562" cy="60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8890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FE7B-CA8E-49A1-A7AA-482C84FB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Denoising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B6BD387-62CD-46AA-B99B-25BAA1CC5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5610" y="2092807"/>
            <a:ext cx="3543195" cy="37608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D5FB4-C6B3-4D26-9A2F-03536E14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89D80-6AE9-4D6E-9C16-DD2534D22DFB}"/>
              </a:ext>
            </a:extLst>
          </p:cNvPr>
          <p:cNvSpPr txBox="1"/>
          <p:nvPr/>
        </p:nvSpPr>
        <p:spPr>
          <a:xfrm>
            <a:off x="1159933" y="2590800"/>
            <a:ext cx="681566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the Wavelet transform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STFT-like operation – convolve signal with shifted, scaled wavelets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at preserving time-related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Relatively expensive to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Denoising – take the transform, threshold coefficients and invert</a:t>
            </a:r>
          </a:p>
        </p:txBody>
      </p:sp>
    </p:spTree>
    <p:extLst>
      <p:ext uri="{BB962C8B-B14F-4D97-AF65-F5344CB8AC3E}">
        <p14:creationId xmlns:p14="http://schemas.microsoft.com/office/powerpoint/2010/main" val="381616913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FD59-319A-428F-8D19-A6C7BA25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Pass Filtering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01FBC70-8709-45B5-90A5-39ECF509F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24" t="7972" r="6037" b="4853"/>
          <a:stretch/>
        </p:blipFill>
        <p:spPr>
          <a:xfrm>
            <a:off x="8309261" y="2192868"/>
            <a:ext cx="2615740" cy="38690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8D80A-EB76-4C7A-BB48-31A9C162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52423-324B-4A4C-8428-7D192428E78A}"/>
              </a:ext>
            </a:extLst>
          </p:cNvPr>
          <p:cNvSpPr txBox="1"/>
          <p:nvPr/>
        </p:nvSpPr>
        <p:spPr>
          <a:xfrm>
            <a:off x="1095279" y="2092806"/>
            <a:ext cx="68833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Butterworth Filter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Very widely used for denoising in signal processing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Designed to have a flat response in the passband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Cutoff frequency and order can be controlled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Used in low pass mode - high frequency noise attuned out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Applying the filter inevitably causes a time shift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Increases with filter order</a:t>
            </a:r>
          </a:p>
        </p:txBody>
      </p:sp>
    </p:spTree>
    <p:extLst>
      <p:ext uri="{BB962C8B-B14F-4D97-AF65-F5344CB8AC3E}">
        <p14:creationId xmlns:p14="http://schemas.microsoft.com/office/powerpoint/2010/main" val="356482189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4841-689E-435A-976E-17FDA551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64B9B39-3988-4716-90C2-A8CB09ED2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91" t="5726" r="7335" b="4908"/>
          <a:stretch/>
        </p:blipFill>
        <p:spPr>
          <a:xfrm>
            <a:off x="2460705" y="2008141"/>
            <a:ext cx="7470669" cy="41614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6B53-DC75-4483-ADF1-84D023E5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2266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AF06-A91E-49C7-B535-F11CEF23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892912-3E57-4AAD-9ED3-5BC995074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36553"/>
              </p:ext>
            </p:extLst>
          </p:nvPr>
        </p:nvGraphicFramePr>
        <p:xfrm>
          <a:off x="1063096" y="2540000"/>
          <a:ext cx="10058396" cy="333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3581051628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3400784077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051978247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300969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Length of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of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Runtime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0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Vanilla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0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Vanilla (DS)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447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Sakoe</a:t>
                      </a:r>
                      <a:r>
                        <a:rPr lang="en-US" dirty="0"/>
                        <a:t> Chiba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0746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Sakoe</a:t>
                      </a:r>
                      <a:r>
                        <a:rPr lang="en-US" dirty="0"/>
                        <a:t> Chiba (DS)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6798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Itakura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9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Itakura (DS)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4303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FastDTW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1580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FastDTW</a:t>
                      </a:r>
                      <a:r>
                        <a:rPr lang="en-US" dirty="0"/>
                        <a:t> (DS)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1481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CA531-1905-4A83-BBE4-F863F652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6760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5DB-A3FA-4205-9BE7-D212D441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2B66-81DD-400F-8781-C6B053115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595" y="2108201"/>
            <a:ext cx="9338734" cy="39907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Basic DTW implemented for recognizing simple gestures.</a:t>
            </a:r>
          </a:p>
          <a:p>
            <a:r>
              <a:rPr lang="en-US" dirty="0"/>
              <a:t>Decision for “Distance” metric d(x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):</a:t>
            </a:r>
          </a:p>
          <a:p>
            <a:pPr marL="383540" lvl="1"/>
            <a:r>
              <a:rPr lang="en-US" dirty="0"/>
              <a:t>Cosine Similarity Metric:</a:t>
            </a:r>
          </a:p>
          <a:p>
            <a:pPr marL="383540" lvl="1"/>
            <a:endParaRPr lang="en-US" baseline="30000" dirty="0"/>
          </a:p>
          <a:p>
            <a:endParaRPr lang="en-US" dirty="0"/>
          </a:p>
          <a:p>
            <a:r>
              <a:rPr lang="en-US" dirty="0"/>
              <a:t>Gestures we've worked with:</a:t>
            </a:r>
          </a:p>
          <a:p>
            <a:pPr marL="383540" lvl="1"/>
            <a:r>
              <a:rPr lang="en-US" dirty="0"/>
              <a:t>Hand going forward/backward, making a cross and a wave.</a:t>
            </a:r>
          </a:p>
          <a:p>
            <a:pPr marL="383540" lvl="1"/>
            <a:r>
              <a:rPr lang="en-US" dirty="0"/>
              <a:t>up/down, right/left, rotational hand movement</a:t>
            </a:r>
          </a:p>
          <a:p>
            <a:pPr marL="20066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B3E9D-23D7-4D1C-97F6-24114B48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078A6C-6C46-45E2-8919-C4AAAE177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1" t="48421" r="8602" b="9189"/>
          <a:stretch/>
        </p:blipFill>
        <p:spPr bwMode="auto">
          <a:xfrm>
            <a:off x="4721012" y="3358659"/>
            <a:ext cx="5147661" cy="6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61824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0A4E-FC16-4398-8D6D-788D9837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3FCA-5176-4079-B2D6-BA84D7CD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6455"/>
            <a:ext cx="10058400" cy="4376692"/>
          </a:xfrm>
        </p:spPr>
        <p:txBody>
          <a:bodyPr>
            <a:normAutofit/>
          </a:bodyPr>
          <a:lstStyle/>
          <a:p>
            <a:r>
              <a:rPr lang="en-US" dirty="0"/>
              <a:t>Current DTW techniques ; discrete in nature (signal values as discrete times)</a:t>
            </a:r>
          </a:p>
          <a:p>
            <a:pPr lvl="1"/>
            <a:r>
              <a:rPr lang="en-US" dirty="0"/>
              <a:t>What about continuous case? (Is this unrealistic?)</a:t>
            </a:r>
          </a:p>
          <a:p>
            <a:pPr lvl="1"/>
            <a:r>
              <a:rPr lang="en-US" dirty="0"/>
              <a:t>ML and NN techniques prefer </a:t>
            </a:r>
            <a:r>
              <a:rPr lang="en-US" b="1" dirty="0"/>
              <a:t>differentiable</a:t>
            </a:r>
            <a:r>
              <a:rPr lang="en-US" dirty="0"/>
              <a:t> loss functions</a:t>
            </a:r>
          </a:p>
          <a:p>
            <a:r>
              <a:rPr lang="en-US" dirty="0"/>
              <a:t>Soft DTW computes value and gradient of this loss in quadratic time and quadratic space</a:t>
            </a:r>
          </a:p>
          <a:p>
            <a:pPr lvl="1"/>
            <a:r>
              <a:rPr lang="en-US" dirty="0"/>
              <a:t>Original paper: </a:t>
            </a:r>
            <a:r>
              <a:rPr lang="en-US" dirty="0">
                <a:hlinkClick r:id="rId2"/>
              </a:rPr>
              <a:t>Soft-DTW: a Differentiable Loss Function for Time-Series (arxiv.org)</a:t>
            </a:r>
            <a:endParaRPr lang="en-US" dirty="0"/>
          </a:p>
          <a:p>
            <a:r>
              <a:rPr lang="en-US" dirty="0"/>
              <a:t>Code picked from </a:t>
            </a:r>
            <a:r>
              <a:rPr lang="en-US" dirty="0">
                <a:hlinkClick r:id="rId3"/>
              </a:rPr>
              <a:t>https://github.com/Maghoumi/pytorch-softdtw-cuda</a:t>
            </a:r>
            <a:r>
              <a:rPr lang="en-US" dirty="0"/>
              <a:t> as is (quite well-written)</a:t>
            </a:r>
          </a:p>
          <a:p>
            <a:pPr lvl="1"/>
            <a:r>
              <a:rPr lang="en-US" dirty="0"/>
              <a:t>Offers CUDA (parallel programming library for NVIDIA GPUs) support</a:t>
            </a:r>
          </a:p>
          <a:p>
            <a:r>
              <a:rPr lang="en-US" dirty="0"/>
              <a:t>Tried computing </a:t>
            </a:r>
            <a:r>
              <a:rPr lang="en-US" dirty="0" err="1"/>
              <a:t>SoftDTW</a:t>
            </a:r>
            <a:r>
              <a:rPr lang="en-US" dirty="0"/>
              <a:t> for our project : remarkably fast code</a:t>
            </a:r>
          </a:p>
          <a:p>
            <a:pPr lvl="1"/>
            <a:r>
              <a:rPr lang="en-US" dirty="0"/>
              <a:t>24800 loss computations in 102.4 seconds</a:t>
            </a:r>
          </a:p>
          <a:p>
            <a:pPr lvl="1"/>
            <a:r>
              <a:rPr lang="en-US" dirty="0"/>
              <a:t>Drawback: original data from other member of 3 dimensions, while </a:t>
            </a:r>
            <a:r>
              <a:rPr lang="en-US" dirty="0" err="1"/>
              <a:t>softDTW</a:t>
            </a:r>
            <a:r>
              <a:rPr lang="en-US" dirty="0"/>
              <a:t> tested on 6 dimensions</a:t>
            </a:r>
          </a:p>
          <a:p>
            <a:pPr lvl="1"/>
            <a:r>
              <a:rPr lang="en-US" dirty="0"/>
              <a:t>Three extra dimensions for gyroscope (could not devote much time to compute bias)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C0296-5FED-470A-B389-E9AE7B26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2421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C0296-5FED-470A-B389-E9AE7B26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B77BFD-3032-46BE-A7D4-6C186F5F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74" y="457279"/>
            <a:ext cx="3726503" cy="59898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4F1B07-A43E-477C-B10B-64BF623D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58" y="456999"/>
            <a:ext cx="4375966" cy="59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194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10509-B80C-4F8E-8F53-1301E98A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E15B8-33F2-4622-97AA-6DA8CB7C3C87}"/>
              </a:ext>
            </a:extLst>
          </p:cNvPr>
          <p:cNvSpPr txBox="1"/>
          <p:nvPr/>
        </p:nvSpPr>
        <p:spPr>
          <a:xfrm>
            <a:off x="3439006" y="2131683"/>
            <a:ext cx="53216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&amp;quot;Bookman Old Style_MSFontService&amp;quot;"/>
              </a:rPr>
              <a:t>DEMO: Windowed DTW</a:t>
            </a:r>
          </a:p>
        </p:txBody>
      </p:sp>
    </p:spTree>
    <p:extLst>
      <p:ext uri="{BB962C8B-B14F-4D97-AF65-F5344CB8AC3E}">
        <p14:creationId xmlns:p14="http://schemas.microsoft.com/office/powerpoint/2010/main" val="1718355069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7B6A-288D-4783-9840-CB19B50E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System 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FE54-2FDC-469F-80A6-5A06C67C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308" y="2019423"/>
            <a:ext cx="10156943" cy="423933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No single </a:t>
            </a:r>
            <a:r>
              <a:rPr lang="en-US"/>
              <a:t>representative template for gestures – match with entire dictionary</a:t>
            </a:r>
            <a:endParaRPr lang="en-US" dirty="0"/>
          </a:p>
          <a:p>
            <a:r>
              <a:rPr lang="en-US" dirty="0"/>
              <a:t>Not user agnostic : separately tested by respective members on their own devices</a:t>
            </a:r>
          </a:p>
          <a:p>
            <a:r>
              <a:rPr lang="en-US" dirty="0"/>
              <a:t>Tried developing a web application for (near) real time inference : some success</a:t>
            </a:r>
          </a:p>
          <a:p>
            <a:pPr marL="383540" lvl="1"/>
            <a:r>
              <a:rPr lang="en-US" dirty="0"/>
              <a:t>Flask (Python3) server. Debugging problems on mobile caused limitations</a:t>
            </a:r>
          </a:p>
          <a:p>
            <a:r>
              <a:rPr lang="en-US" dirty="0"/>
              <a:t>Could have used actual hardware (standalone IMU chips)</a:t>
            </a:r>
          </a:p>
          <a:p>
            <a:pPr marL="383540" lvl="1"/>
            <a:r>
              <a:rPr lang="en-US" dirty="0"/>
              <a:t>MPU-6050 (not very costly, off-the-shelf)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1789-0590-440C-BD84-50F9EDFF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64A94-CA0B-4B91-9A1A-B327711F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50" y="4625266"/>
            <a:ext cx="2359046" cy="1489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24BA5-5F86-4D6B-9841-F92E0A49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016" y="1367162"/>
            <a:ext cx="2191077" cy="47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25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430E-7DB4-4FC6-8B15-25449DA6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05F8-99B7-42BE-B6A0-6CE64CCD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 Used Physics Toolbox to collect accelerometer data for the following gestures: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Forward, Backward, Wave, Cross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Bow up, Bow down, Flip, Flop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Up, Down, Left, Right</a:t>
            </a:r>
          </a:p>
          <a:p>
            <a:pPr>
              <a:buClr>
                <a:srgbClr val="EC7016"/>
              </a:buClr>
              <a:buFont typeface="Arial" panose="020F0502020204030204" pitchFamily="34" charset="0"/>
              <a:buChar char="•"/>
            </a:pPr>
            <a:r>
              <a:rPr lang="en-US" dirty="0"/>
              <a:t> Gestures were recorded at low speed – each gesture spans about 5 seconds</a:t>
            </a:r>
          </a:p>
          <a:p>
            <a:pPr>
              <a:buClr>
                <a:srgbClr val="EC7016"/>
              </a:buClr>
              <a:buFont typeface="Arial" panose="020F0502020204030204" pitchFamily="34" charset="0"/>
              <a:buChar char="•"/>
            </a:pPr>
            <a:r>
              <a:rPr lang="en-US" dirty="0"/>
              <a:t> Data was recorded at minimum possible sampling rate – 100 Hz frequency</a:t>
            </a:r>
          </a:p>
          <a:p>
            <a:pPr>
              <a:buClr>
                <a:srgbClr val="EC7016"/>
              </a:buClr>
              <a:buFont typeface="Arial" panose="020F0502020204030204" pitchFamily="34" charset="0"/>
              <a:buChar char="•"/>
            </a:pPr>
            <a:r>
              <a:rPr lang="en-US" dirty="0"/>
              <a:t> Multi Record feature used to simultaneously record accelerometer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19B25-BE12-4F4C-873D-1D0A1D4C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83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A84B-E0CB-4461-B782-EE1386CA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Flip / Flop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A85C8-6809-4517-A41D-77D2AE78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pic>
        <p:nvPicPr>
          <p:cNvPr id="3" name="Picture 5" descr="A picture containing antenna&#10;&#10;Description automatically generated">
            <a:extLst>
              <a:ext uri="{FF2B5EF4-FFF2-40B4-BE49-F238E27FC236}">
                <a16:creationId xmlns:a16="http://schemas.microsoft.com/office/drawing/2014/main" id="{5A0C1BC8-4293-4A31-8CBE-5AEDB6F9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34" y="2019861"/>
            <a:ext cx="7882466" cy="414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0315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29055B-E244-4C05-B914-AF7695B9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63BD92D-E5DF-4426-90BC-67A90542C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106395"/>
            <a:ext cx="11904132" cy="62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6402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29055B-E244-4C05-B914-AF7695B9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pic>
        <p:nvPicPr>
          <p:cNvPr id="3" name="Picture 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7B4B713F-DBB6-48B9-B8E3-4F502E62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" y="89461"/>
            <a:ext cx="11963400" cy="628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9130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B3E9D-23D7-4D1C-97F6-24114B48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272730-581E-4D40-BC4C-8F00EC38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/>
              <a:t>Basic DTW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958CD-8BAD-4B63-BCB0-A2EDE72005EF}"/>
              </a:ext>
            </a:extLst>
          </p:cNvPr>
          <p:cNvSpPr txBox="1"/>
          <p:nvPr/>
        </p:nvSpPr>
        <p:spPr>
          <a:xfrm>
            <a:off x="8346442" y="5625486"/>
            <a:ext cx="296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DTW path (matching signal) from Cosine Metric</a:t>
            </a:r>
          </a:p>
        </p:txBody>
      </p:sp>
      <p:pic>
        <p:nvPicPr>
          <p:cNvPr id="3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9CFE67-9F5A-4B2A-A816-D534AEAA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36" y="5248234"/>
            <a:ext cx="5775807" cy="703513"/>
          </a:xfrm>
          <a:prstGeom prst="rect">
            <a:avLst/>
          </a:prstGeom>
        </p:spPr>
      </p:pic>
      <p:pic>
        <p:nvPicPr>
          <p:cNvPr id="11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40566D3-B32C-41C5-945F-EC54366B6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96" t="8811" r="16379" b="6967"/>
          <a:stretch/>
        </p:blipFill>
        <p:spPr>
          <a:xfrm>
            <a:off x="7672340" y="2051421"/>
            <a:ext cx="4215493" cy="3509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D71F78-D06C-404F-81DC-F2E7C832D1D5}"/>
              </a:ext>
            </a:extLst>
          </p:cNvPr>
          <p:cNvSpPr txBox="1"/>
          <p:nvPr/>
        </p:nvSpPr>
        <p:spPr>
          <a:xfrm>
            <a:off x="1270000" y="2336800"/>
            <a:ext cx="44534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O(MN) runtime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All combinations need not be checked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Impose global constraints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Approximate optimal solutions acceptable</a:t>
            </a:r>
          </a:p>
        </p:txBody>
      </p:sp>
    </p:spTree>
    <p:extLst>
      <p:ext uri="{BB962C8B-B14F-4D97-AF65-F5344CB8AC3E}">
        <p14:creationId xmlns:p14="http://schemas.microsoft.com/office/powerpoint/2010/main" val="26542946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10509-B80C-4F8E-8F53-1301E98A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E15B8-33F2-4622-97AA-6DA8CB7C3C87}"/>
              </a:ext>
            </a:extLst>
          </p:cNvPr>
          <p:cNvSpPr txBox="1"/>
          <p:nvPr/>
        </p:nvSpPr>
        <p:spPr>
          <a:xfrm>
            <a:off x="2626206" y="2235200"/>
            <a:ext cx="66848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&amp;quot;Bookman Old Style_MSFontService&amp;quot;"/>
              </a:rPr>
              <a:t>Key Focus: Optimizing DTW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0982743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A84B-E0CB-4461-B782-EE1386CA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328936"/>
            <a:ext cx="3937000" cy="1450757"/>
          </a:xfrm>
        </p:spPr>
        <p:txBody>
          <a:bodyPr/>
          <a:lstStyle/>
          <a:p>
            <a:r>
              <a:rPr lang="en-US" dirty="0" err="1"/>
              <a:t>Sakoe</a:t>
            </a:r>
            <a:r>
              <a:rPr lang="en-US" dirty="0"/>
              <a:t> Chiba Band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A85C8-6809-4517-A41D-77D2AE78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7B65F084-8CCA-4F7C-999A-7E30436BF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5" t="10243" r="4724" b="7118"/>
          <a:stretch/>
        </p:blipFill>
        <p:spPr>
          <a:xfrm>
            <a:off x="664253" y="2015067"/>
            <a:ext cx="4488032" cy="40371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5AF008C-F02E-40A2-AEA7-09B5E329252B}"/>
              </a:ext>
            </a:extLst>
          </p:cNvPr>
          <p:cNvSpPr>
            <a:spLocks noGrp="1"/>
          </p:cNvSpPr>
          <p:nvPr/>
        </p:nvSpPr>
        <p:spPr>
          <a:xfrm>
            <a:off x="5940213" y="286603"/>
            <a:ext cx="5325534" cy="1433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Itakura Parallelogram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8D6C678-DE2E-4962-B95A-E4EAD72ADBDE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8090" t="8398" r="13926" b="6055"/>
          <a:stretch/>
        </p:blipFill>
        <p:spPr>
          <a:xfrm>
            <a:off x="5718831" y="2015068"/>
            <a:ext cx="5319021" cy="39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2716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{DEA24D41-9AE7-4BB1-BB33-2C523EE1EC23}tf11429527_win32</Template>
  <TotalTime>181</TotalTime>
  <Words>519</Words>
  <Application>Microsoft Office PowerPoint</Application>
  <PresentationFormat>Widescreen</PresentationFormat>
  <Paragraphs>44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1_RetrospectVTI</vt:lpstr>
      <vt:lpstr>ॐ श्रीगणेश-शारदा-गुरुभ्यो नमः॥       CS698F Final Demo</vt:lpstr>
      <vt:lpstr>Gesture Recognition</vt:lpstr>
      <vt:lpstr>Data Collection</vt:lpstr>
      <vt:lpstr>Data: Flip / Flop</vt:lpstr>
      <vt:lpstr>PowerPoint Presentation</vt:lpstr>
      <vt:lpstr>PowerPoint Presentation</vt:lpstr>
      <vt:lpstr>Basic DTW</vt:lpstr>
      <vt:lpstr>PowerPoint Presentation</vt:lpstr>
      <vt:lpstr>Sakoe Chiba Band</vt:lpstr>
      <vt:lpstr>Runtime Comparison</vt:lpstr>
      <vt:lpstr>FastDTW</vt:lpstr>
      <vt:lpstr>PowerPoint Presentation</vt:lpstr>
      <vt:lpstr>Downsampling</vt:lpstr>
      <vt:lpstr>Polynomial Interpolation</vt:lpstr>
      <vt:lpstr>PowerPoint Presentation</vt:lpstr>
      <vt:lpstr>Wavelet Denoising</vt:lpstr>
      <vt:lpstr>Low Pass Filtering</vt:lpstr>
      <vt:lpstr>Comparisons</vt:lpstr>
      <vt:lpstr>Runtime Comparison</vt:lpstr>
      <vt:lpstr>SoftDTW</vt:lpstr>
      <vt:lpstr>PowerPoint Presentation</vt:lpstr>
      <vt:lpstr>PowerPoint Presentation</vt:lpstr>
      <vt:lpstr>Overall System 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ॐ श्रीगणेश-शारदा-गुरुभ्यो नमः॥       CS698F Project Ideas</dc:title>
  <dc:creator>Ishanh Misra</dc:creator>
  <cp:lastModifiedBy>Ishanh Misra</cp:lastModifiedBy>
  <cp:revision>600</cp:revision>
  <dcterms:created xsi:type="dcterms:W3CDTF">2021-09-26T15:29:41Z</dcterms:created>
  <dcterms:modified xsi:type="dcterms:W3CDTF">2021-11-22T03:27:02Z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