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265" r:id="rId5"/>
    <p:sldId id="287" r:id="rId6"/>
    <p:sldId id="291" r:id="rId7"/>
    <p:sldId id="289" r:id="rId8"/>
    <p:sldId id="293" r:id="rId9"/>
    <p:sldId id="290" r:id="rId10"/>
    <p:sldId id="292" r:id="rId11"/>
    <p:sldId id="294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8CEB9-07DA-44A4-AB21-BFA1E35EDA11}" v="56" dt="2021-09-26T17:52:24.834"/>
    <p1510:client id="{7BAB8ED9-A07E-45E0-A7E7-BCFF53DC9D3C}" v="1343" dt="2021-09-26T18:10:37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h Misra" userId="270e16de6a823d90" providerId="LiveId" clId="{83979548-341E-478A-BE54-48D95953F423}"/>
    <pc:docChg chg="undo custSel addSld delSld modSld sldOrd modMainMaster">
      <pc:chgData name="Ishanh Misra" userId="270e16de6a823d90" providerId="LiveId" clId="{83979548-341E-478A-BE54-48D95953F423}" dt="2021-09-27T04:07:59.010" v="2957" actId="27636"/>
      <pc:docMkLst>
        <pc:docMk/>
      </pc:docMkLst>
      <pc:sldChg chg="modTransition">
        <pc:chgData name="Ishanh Misra" userId="270e16de6a823d90" providerId="LiveId" clId="{83979548-341E-478A-BE54-48D95953F423}" dt="2021-09-27T02:59:02.765" v="2727"/>
        <pc:sldMkLst>
          <pc:docMk/>
          <pc:sldMk cId="355033872" sldId="265"/>
        </pc:sldMkLst>
      </pc:sldChg>
      <pc:sldChg chg="del">
        <pc:chgData name="Ishanh Misra" userId="270e16de6a823d90" providerId="LiveId" clId="{83979548-341E-478A-BE54-48D95953F423}" dt="2021-09-26T17:57:51.750" v="1131" actId="47"/>
        <pc:sldMkLst>
          <pc:docMk/>
          <pc:sldMk cId="1292513021" sldId="286"/>
        </pc:sldMkLst>
      </pc:sldChg>
      <pc:sldChg chg="modSp mod modTransition modAnim">
        <pc:chgData name="Ishanh Misra" userId="270e16de6a823d90" providerId="LiveId" clId="{83979548-341E-478A-BE54-48D95953F423}" dt="2021-09-27T03:00:04.033" v="2739"/>
        <pc:sldMkLst>
          <pc:docMk/>
          <pc:sldMk cId="2321505265" sldId="287"/>
        </pc:sldMkLst>
        <pc:spChg chg="mod">
          <ac:chgData name="Ishanh Misra" userId="270e16de6a823d90" providerId="LiveId" clId="{83979548-341E-478A-BE54-48D95953F423}" dt="2021-09-26T17:18:49.794" v="0" actId="20577"/>
          <ac:spMkLst>
            <pc:docMk/>
            <pc:sldMk cId="2321505265" sldId="287"/>
            <ac:spMk id="2" creationId="{D7A07B6A-288D-4783-9840-CB19B50ED4A6}"/>
          </ac:spMkLst>
        </pc:spChg>
        <pc:spChg chg="mod">
          <ac:chgData name="Ishanh Misra" userId="270e16de6a823d90" providerId="LiveId" clId="{83979548-341E-478A-BE54-48D95953F423}" dt="2021-09-26T18:10:24.163" v="1892" actId="20577"/>
          <ac:spMkLst>
            <pc:docMk/>
            <pc:sldMk cId="2321505265" sldId="287"/>
            <ac:spMk id="3" creationId="{9557FE54-2FDC-469F-80A6-5A06C67CB9AF}"/>
          </ac:spMkLst>
        </pc:spChg>
      </pc:sldChg>
      <pc:sldChg chg="modSp add mod modTransition">
        <pc:chgData name="Ishanh Misra" userId="270e16de6a823d90" providerId="LiveId" clId="{83979548-341E-478A-BE54-48D95953F423}" dt="2021-09-27T02:59:02.765" v="2727"/>
        <pc:sldMkLst>
          <pc:docMk/>
          <pc:sldMk cId="4053271120" sldId="288"/>
        </pc:sldMkLst>
        <pc:spChg chg="mod">
          <ac:chgData name="Ishanh Misra" userId="270e16de6a823d90" providerId="LiveId" clId="{83979548-341E-478A-BE54-48D95953F423}" dt="2021-09-26T17:30:01.722" v="91" actId="20577"/>
          <ac:spMkLst>
            <pc:docMk/>
            <pc:sldMk cId="4053271120" sldId="288"/>
            <ac:spMk id="2" creationId="{D7A07B6A-288D-4783-9840-CB19B50ED4A6}"/>
          </ac:spMkLst>
        </pc:spChg>
        <pc:spChg chg="mod">
          <ac:chgData name="Ishanh Misra" userId="270e16de6a823d90" providerId="LiveId" clId="{83979548-341E-478A-BE54-48D95953F423}" dt="2021-09-26T17:31:26.990" v="124" actId="6549"/>
          <ac:spMkLst>
            <pc:docMk/>
            <pc:sldMk cId="4053271120" sldId="288"/>
            <ac:spMk id="3" creationId="{9557FE54-2FDC-469F-80A6-5A06C67CB9AF}"/>
          </ac:spMkLst>
        </pc:spChg>
      </pc:sldChg>
      <pc:sldChg chg="addSp delSp modSp add mod ord modTransition modAnim">
        <pc:chgData name="Ishanh Misra" userId="270e16de6a823d90" providerId="LiveId" clId="{83979548-341E-478A-BE54-48D95953F423}" dt="2021-09-27T03:00:35.289" v="2745"/>
        <pc:sldMkLst>
          <pc:docMk/>
          <pc:sldMk cId="2311347512" sldId="289"/>
        </pc:sldMkLst>
        <pc:spChg chg="mod">
          <ac:chgData name="Ishanh Misra" userId="270e16de6a823d90" providerId="LiveId" clId="{83979548-341E-478A-BE54-48D95953F423}" dt="2021-09-26T17:49:46.064" v="757" actId="20577"/>
          <ac:spMkLst>
            <pc:docMk/>
            <pc:sldMk cId="2311347512" sldId="289"/>
            <ac:spMk id="2" creationId="{D7A07B6A-288D-4783-9840-CB19B50ED4A6}"/>
          </ac:spMkLst>
        </pc:spChg>
        <pc:spChg chg="del mod">
          <ac:chgData name="Ishanh Misra" userId="270e16de6a823d90" providerId="LiveId" clId="{83979548-341E-478A-BE54-48D95953F423}" dt="2021-09-26T17:50:01.840" v="760" actId="22"/>
          <ac:spMkLst>
            <pc:docMk/>
            <pc:sldMk cId="2311347512" sldId="289"/>
            <ac:spMk id="3" creationId="{9557FE54-2FDC-469F-80A6-5A06C67CB9AF}"/>
          </ac:spMkLst>
        </pc:spChg>
        <pc:spChg chg="add del mod">
          <ac:chgData name="Ishanh Misra" userId="270e16de6a823d90" providerId="LiveId" clId="{83979548-341E-478A-BE54-48D95953F423}" dt="2021-09-26T17:50:52.307" v="769" actId="478"/>
          <ac:spMkLst>
            <pc:docMk/>
            <pc:sldMk cId="2311347512" sldId="289"/>
            <ac:spMk id="8" creationId="{46A4D150-411B-4CDC-9764-5F0C5D913ECA}"/>
          </ac:spMkLst>
        </pc:spChg>
        <pc:spChg chg="add mod">
          <ac:chgData name="Ishanh Misra" userId="270e16de6a823d90" providerId="LiveId" clId="{83979548-341E-478A-BE54-48D95953F423}" dt="2021-09-26T17:54:13.338" v="904" actId="1076"/>
          <ac:spMkLst>
            <pc:docMk/>
            <pc:sldMk cId="2311347512" sldId="289"/>
            <ac:spMk id="17" creationId="{D771A551-7C70-4E1D-B102-94F6F9F2046A}"/>
          </ac:spMkLst>
        </pc:spChg>
        <pc:spChg chg="add mod">
          <ac:chgData name="Ishanh Misra" userId="270e16de6a823d90" providerId="LiveId" clId="{83979548-341E-478A-BE54-48D95953F423}" dt="2021-09-26T17:55:09.197" v="981" actId="1076"/>
          <ac:spMkLst>
            <pc:docMk/>
            <pc:sldMk cId="2311347512" sldId="289"/>
            <ac:spMk id="18" creationId="{575EE277-5CC8-4524-9AA2-0EAC566C2B24}"/>
          </ac:spMkLst>
        </pc:spChg>
        <pc:picChg chg="add del mod ord modCrop">
          <ac:chgData name="Ishanh Misra" userId="270e16de6a823d90" providerId="LiveId" clId="{83979548-341E-478A-BE54-48D95953F423}" dt="2021-09-26T17:50:50.868" v="768" actId="478"/>
          <ac:picMkLst>
            <pc:docMk/>
            <pc:sldMk cId="2311347512" sldId="289"/>
            <ac:picMk id="6" creationId="{39B102F7-40F9-4D4E-85F2-E8A7EA82CD72}"/>
          </ac:picMkLst>
        </pc:picChg>
        <pc:picChg chg="add del mod">
          <ac:chgData name="Ishanh Misra" userId="270e16de6a823d90" providerId="LiveId" clId="{83979548-341E-478A-BE54-48D95953F423}" dt="2021-09-26T17:53:17.114" v="819" actId="478"/>
          <ac:picMkLst>
            <pc:docMk/>
            <pc:sldMk cId="2311347512" sldId="289"/>
            <ac:picMk id="10" creationId="{46CF77F2-B9A4-422B-A814-B6088EA7A27A}"/>
          </ac:picMkLst>
        </pc:picChg>
        <pc:picChg chg="add del mod">
          <ac:chgData name="Ishanh Misra" userId="270e16de6a823d90" providerId="LiveId" clId="{83979548-341E-478A-BE54-48D95953F423}" dt="2021-09-26T17:53:17.114" v="819" actId="478"/>
          <ac:picMkLst>
            <pc:docMk/>
            <pc:sldMk cId="2311347512" sldId="289"/>
            <ac:picMk id="12" creationId="{98538620-FB8A-4A1C-AE8A-099516948050}"/>
          </ac:picMkLst>
        </pc:picChg>
        <pc:picChg chg="add mod">
          <ac:chgData name="Ishanh Misra" userId="270e16de6a823d90" providerId="LiveId" clId="{83979548-341E-478A-BE54-48D95953F423}" dt="2021-09-26T17:53:29.613" v="824" actId="1076"/>
          <ac:picMkLst>
            <pc:docMk/>
            <pc:sldMk cId="2311347512" sldId="289"/>
            <ac:picMk id="14" creationId="{961C04EF-1635-4A8B-A5CE-4BCE1C7673A6}"/>
          </ac:picMkLst>
        </pc:picChg>
        <pc:picChg chg="add mod">
          <ac:chgData name="Ishanh Misra" userId="270e16de6a823d90" providerId="LiveId" clId="{83979548-341E-478A-BE54-48D95953F423}" dt="2021-09-26T17:53:31.762" v="825" actId="1076"/>
          <ac:picMkLst>
            <pc:docMk/>
            <pc:sldMk cId="2311347512" sldId="289"/>
            <ac:picMk id="16" creationId="{9CC53246-DB65-401E-ACEB-20284F980724}"/>
          </ac:picMkLst>
        </pc:picChg>
      </pc:sldChg>
      <pc:sldChg chg="delSp add mod">
        <pc:chgData name="Ishanh Misra" userId="270e16de6a823d90" providerId="LiveId" clId="{83979548-341E-478A-BE54-48D95953F423}" dt="2021-09-26T17:52:56.737" v="812" actId="478"/>
        <pc:sldMkLst>
          <pc:docMk/>
          <pc:sldMk cId="382084349" sldId="290"/>
        </pc:sldMkLst>
        <pc:picChg chg="del">
          <ac:chgData name="Ishanh Misra" userId="270e16de6a823d90" providerId="LiveId" clId="{83979548-341E-478A-BE54-48D95953F423}" dt="2021-09-26T17:52:56.737" v="812" actId="478"/>
          <ac:picMkLst>
            <pc:docMk/>
            <pc:sldMk cId="382084349" sldId="290"/>
            <ac:picMk id="14" creationId="{961C04EF-1635-4A8B-A5CE-4BCE1C7673A6}"/>
          </ac:picMkLst>
        </pc:picChg>
        <pc:picChg chg="del">
          <ac:chgData name="Ishanh Misra" userId="270e16de6a823d90" providerId="LiveId" clId="{83979548-341E-478A-BE54-48D95953F423}" dt="2021-09-26T17:52:55.364" v="811" actId="478"/>
          <ac:picMkLst>
            <pc:docMk/>
            <pc:sldMk cId="382084349" sldId="290"/>
            <ac:picMk id="16" creationId="{9CC53246-DB65-401E-ACEB-20284F980724}"/>
          </ac:picMkLst>
        </pc:picChg>
      </pc:sldChg>
      <pc:sldChg chg="modSp mod modTransition modAnim">
        <pc:chgData name="Ishanh Misra" userId="270e16de6a823d90" providerId="LiveId" clId="{83979548-341E-478A-BE54-48D95953F423}" dt="2021-09-27T03:02:58.878" v="2930"/>
        <pc:sldMkLst>
          <pc:docMk/>
          <pc:sldMk cId="573346720" sldId="290"/>
        </pc:sldMkLst>
        <pc:spChg chg="mod">
          <ac:chgData name="Ishanh Misra" userId="270e16de6a823d90" providerId="LiveId" clId="{83979548-341E-478A-BE54-48D95953F423}" dt="2021-09-26T18:07:32.954" v="1841" actId="15"/>
          <ac:spMkLst>
            <pc:docMk/>
            <pc:sldMk cId="573346720" sldId="290"/>
            <ac:spMk id="3" creationId="{62343FC7-A4A9-4309-9E9F-EAECBDDD4CFD}"/>
          </ac:spMkLst>
        </pc:spChg>
      </pc:sldChg>
      <pc:sldChg chg="addSp modSp mod ord modTransition modAnim">
        <pc:chgData name="Ishanh Misra" userId="270e16de6a823d90" providerId="LiveId" clId="{83979548-341E-478A-BE54-48D95953F423}" dt="2021-09-27T03:00:21.318" v="2742"/>
        <pc:sldMkLst>
          <pc:docMk/>
          <pc:sldMk cId="382084349" sldId="291"/>
        </pc:sldMkLst>
        <pc:spChg chg="add mod">
          <ac:chgData name="Ishanh Misra" userId="270e16de6a823d90" providerId="LiveId" clId="{83979548-341E-478A-BE54-48D95953F423}" dt="2021-09-26T17:56:10.805" v="1046" actId="1035"/>
          <ac:spMkLst>
            <pc:docMk/>
            <pc:sldMk cId="382084349" sldId="291"/>
            <ac:spMk id="8" creationId="{59074606-2AC5-44F3-9C6F-5454635932FC}"/>
          </ac:spMkLst>
        </pc:spChg>
        <pc:spChg chg="add mod">
          <ac:chgData name="Ishanh Misra" userId="270e16de6a823d90" providerId="LiveId" clId="{83979548-341E-478A-BE54-48D95953F423}" dt="2021-09-26T17:57:28.982" v="1105" actId="1076"/>
          <ac:spMkLst>
            <pc:docMk/>
            <pc:sldMk cId="382084349" sldId="291"/>
            <ac:spMk id="9" creationId="{6A0543F8-D5EB-450F-BD3C-D28B54CBD943}"/>
          </ac:spMkLst>
        </pc:spChg>
        <pc:picChg chg="mod">
          <ac:chgData name="Ishanh Misra" userId="270e16de6a823d90" providerId="LiveId" clId="{83979548-341E-478A-BE54-48D95953F423}" dt="2021-09-26T17:55:26.802" v="985" actId="1076"/>
          <ac:picMkLst>
            <pc:docMk/>
            <pc:sldMk cId="382084349" sldId="291"/>
            <ac:picMk id="10" creationId="{46CF77F2-B9A4-422B-A814-B6088EA7A27A}"/>
          </ac:picMkLst>
        </pc:picChg>
        <pc:picChg chg="mod">
          <ac:chgData name="Ishanh Misra" userId="270e16de6a823d90" providerId="LiveId" clId="{83979548-341E-478A-BE54-48D95953F423}" dt="2021-09-26T17:55:26.802" v="985" actId="1076"/>
          <ac:picMkLst>
            <pc:docMk/>
            <pc:sldMk cId="382084349" sldId="291"/>
            <ac:picMk id="12" creationId="{98538620-FB8A-4A1C-AE8A-099516948050}"/>
          </ac:picMkLst>
        </pc:picChg>
      </pc:sldChg>
      <pc:sldChg chg="modSp mod modTransition modAnim">
        <pc:chgData name="Ishanh Misra" userId="270e16de6a823d90" providerId="LiveId" clId="{83979548-341E-478A-BE54-48D95953F423}" dt="2021-09-27T03:03:30.592" v="2939"/>
        <pc:sldMkLst>
          <pc:docMk/>
          <pc:sldMk cId="219272824" sldId="292"/>
        </pc:sldMkLst>
        <pc:spChg chg="mod">
          <ac:chgData name="Ishanh Misra" userId="270e16de6a823d90" providerId="LiveId" clId="{83979548-341E-478A-BE54-48D95953F423}" dt="2021-09-27T03:03:11.032" v="2933" actId="6549"/>
          <ac:spMkLst>
            <pc:docMk/>
            <pc:sldMk cId="219272824" sldId="292"/>
            <ac:spMk id="3" creationId="{62343FC7-A4A9-4309-9E9F-EAECBDDD4CFD}"/>
          </ac:spMkLst>
        </pc:spChg>
      </pc:sldChg>
      <pc:sldChg chg="modSp add mod ord">
        <pc:chgData name="Ishanh Misra" userId="270e16de6a823d90" providerId="LiveId" clId="{83979548-341E-478A-BE54-48D95953F423}" dt="2021-09-26T17:57:48.609" v="1130" actId="20577"/>
        <pc:sldMkLst>
          <pc:docMk/>
          <pc:sldMk cId="878011587" sldId="292"/>
        </pc:sldMkLst>
        <pc:spChg chg="mod">
          <ac:chgData name="Ishanh Misra" userId="270e16de6a823d90" providerId="LiveId" clId="{83979548-341E-478A-BE54-48D95953F423}" dt="2021-09-26T17:57:48.609" v="1130" actId="20577"/>
          <ac:spMkLst>
            <pc:docMk/>
            <pc:sldMk cId="878011587" sldId="292"/>
            <ac:spMk id="2" creationId="{D7A07B6A-288D-4783-9840-CB19B50ED4A6}"/>
          </ac:spMkLst>
        </pc:spChg>
      </pc:sldChg>
      <pc:sldChg chg="modSp mod modTransition modAnim">
        <pc:chgData name="Ishanh Misra" userId="270e16de6a823d90" providerId="LiveId" clId="{83979548-341E-478A-BE54-48D95953F423}" dt="2021-09-27T04:07:59.010" v="2957" actId="27636"/>
        <pc:sldMkLst>
          <pc:docMk/>
          <pc:sldMk cId="878011587" sldId="293"/>
        </pc:sldMkLst>
        <pc:spChg chg="mod">
          <ac:chgData name="Ishanh Misra" userId="270e16de6a823d90" providerId="LiveId" clId="{83979548-341E-478A-BE54-48D95953F423}" dt="2021-09-26T18:10:12.435" v="1889" actId="20577"/>
          <ac:spMkLst>
            <pc:docMk/>
            <pc:sldMk cId="878011587" sldId="293"/>
            <ac:spMk id="2" creationId="{D7A07B6A-288D-4783-9840-CB19B50ED4A6}"/>
          </ac:spMkLst>
        </pc:spChg>
        <pc:spChg chg="mod">
          <ac:chgData name="Ishanh Misra" userId="270e16de6a823d90" providerId="LiveId" clId="{83979548-341E-478A-BE54-48D95953F423}" dt="2021-09-27T04:07:59.010" v="2957" actId="27636"/>
          <ac:spMkLst>
            <pc:docMk/>
            <pc:sldMk cId="878011587" sldId="293"/>
            <ac:spMk id="3" creationId="{9557FE54-2FDC-469F-80A6-5A06C67CB9AF}"/>
          </ac:spMkLst>
        </pc:spChg>
      </pc:sldChg>
      <pc:sldChg chg="modSp add mod modTransition modAnim">
        <pc:chgData name="Ishanh Misra" userId="270e16de6a823d90" providerId="LiveId" clId="{83979548-341E-478A-BE54-48D95953F423}" dt="2021-09-27T03:04:04.924" v="2948"/>
        <pc:sldMkLst>
          <pc:docMk/>
          <pc:sldMk cId="3767234912" sldId="294"/>
        </pc:sldMkLst>
        <pc:spChg chg="mod">
          <ac:chgData name="Ishanh Misra" userId="270e16de6a823d90" providerId="LiveId" clId="{83979548-341E-478A-BE54-48D95953F423}" dt="2021-09-27T02:49:45.703" v="1904" actId="20577"/>
          <ac:spMkLst>
            <pc:docMk/>
            <pc:sldMk cId="3767234912" sldId="294"/>
            <ac:spMk id="2" creationId="{91C5CED0-C6AD-4C90-AEEB-C8F981F2D7DD}"/>
          </ac:spMkLst>
        </pc:spChg>
        <pc:spChg chg="mod">
          <ac:chgData name="Ishanh Misra" userId="270e16de6a823d90" providerId="LiveId" clId="{83979548-341E-478A-BE54-48D95953F423}" dt="2021-09-27T02:58:25.098" v="2723" actId="20577"/>
          <ac:spMkLst>
            <pc:docMk/>
            <pc:sldMk cId="3767234912" sldId="294"/>
            <ac:spMk id="3" creationId="{62343FC7-A4A9-4309-9E9F-EAECBDDD4CFD}"/>
          </ac:spMkLst>
        </pc:spChg>
      </pc:sldChg>
      <pc:sldMasterChg chg="modTransition modSldLayout">
        <pc:chgData name="Ishanh Misra" userId="270e16de6a823d90" providerId="LiveId" clId="{83979548-341E-478A-BE54-48D95953F423}" dt="2021-09-27T02:59:02.765" v="2727"/>
        <pc:sldMasterMkLst>
          <pc:docMk/>
          <pc:sldMasterMk cId="343127479" sldId="2147483660"/>
        </pc:sldMasterMkLst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1984141494" sldId="2147483661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3838705920" sldId="2147483662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1420427702" sldId="2147483663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1024905899" sldId="2147483664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22423583" sldId="2147483665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3494820349" sldId="2147483666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462097823" sldId="2147483667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3951615395" sldId="2147483668"/>
          </pc:sldLayoutMkLst>
        </pc:sldLayoutChg>
        <pc:sldLayoutChg chg="modTransition">
          <pc:chgData name="Ishanh Misra" userId="270e16de6a823d90" providerId="LiveId" clId="{83979548-341E-478A-BE54-48D95953F423}" dt="2021-09-27T02:59:02.765" v="2727"/>
          <pc:sldLayoutMkLst>
            <pc:docMk/>
            <pc:sldMasterMk cId="343127479" sldId="2147483660"/>
            <pc:sldLayoutMk cId="3060894235" sldId="2147483669"/>
          </pc:sldLayoutMkLst>
        </pc:sldLayoutChg>
      </pc:sldMasterChg>
    </pc:docChg>
  </pc:docChgLst>
  <pc:docChgLst>
    <pc:chgData name="Ashwin Shenai" userId="46570691bfdbef65" providerId="Windows Live" clId="Web-{7BAB8ED9-A07E-45E0-A7E7-BCFF53DC9D3C}"/>
    <pc:docChg chg="addSld delSld modSld">
      <pc:chgData name="Ashwin Shenai" userId="46570691bfdbef65" providerId="Windows Live" clId="Web-{7BAB8ED9-A07E-45E0-A7E7-BCFF53DC9D3C}" dt="2021-09-26T18:10:35.080" v="1337" actId="20577"/>
      <pc:docMkLst>
        <pc:docMk/>
      </pc:docMkLst>
      <pc:sldChg chg="del">
        <pc:chgData name="Ashwin Shenai" userId="46570691bfdbef65" providerId="Windows Live" clId="Web-{7BAB8ED9-A07E-45E0-A7E7-BCFF53DC9D3C}" dt="2021-09-26T17:57:51.203" v="403"/>
        <pc:sldMkLst>
          <pc:docMk/>
          <pc:sldMk cId="1292513021" sldId="286"/>
        </pc:sldMkLst>
      </pc:sldChg>
      <pc:sldChg chg="modSp">
        <pc:chgData name="Ashwin Shenai" userId="46570691bfdbef65" providerId="Windows Live" clId="Web-{7BAB8ED9-A07E-45E0-A7E7-BCFF53DC9D3C}" dt="2021-09-26T18:08:48.109" v="1325" actId="20577"/>
        <pc:sldMkLst>
          <pc:docMk/>
          <pc:sldMk cId="573346720" sldId="290"/>
        </pc:sldMkLst>
        <pc:spChg chg="mod">
          <ac:chgData name="Ashwin Shenai" userId="46570691bfdbef65" providerId="Windows Live" clId="Web-{7BAB8ED9-A07E-45E0-A7E7-BCFF53DC9D3C}" dt="2021-09-26T18:07:35.123" v="1312" actId="20577"/>
          <ac:spMkLst>
            <pc:docMk/>
            <pc:sldMk cId="573346720" sldId="290"/>
            <ac:spMk id="2" creationId="{91C5CED0-C6AD-4C90-AEEB-C8F981F2D7DD}"/>
          </ac:spMkLst>
        </pc:spChg>
        <pc:spChg chg="mod">
          <ac:chgData name="Ashwin Shenai" userId="46570691bfdbef65" providerId="Windows Live" clId="Web-{7BAB8ED9-A07E-45E0-A7E7-BCFF53DC9D3C}" dt="2021-09-26T18:08:48.109" v="1325" actId="20577"/>
          <ac:spMkLst>
            <pc:docMk/>
            <pc:sldMk cId="573346720" sldId="290"/>
            <ac:spMk id="3" creationId="{62343FC7-A4A9-4309-9E9F-EAECBDDD4CFD}"/>
          </ac:spMkLst>
        </pc:spChg>
      </pc:sldChg>
      <pc:sldChg chg="modSp add replId">
        <pc:chgData name="Ashwin Shenai" userId="46570691bfdbef65" providerId="Windows Live" clId="Web-{7BAB8ED9-A07E-45E0-A7E7-BCFF53DC9D3C}" dt="2021-09-26T18:10:35.080" v="1337" actId="20577"/>
        <pc:sldMkLst>
          <pc:docMk/>
          <pc:sldMk cId="219272824" sldId="292"/>
        </pc:sldMkLst>
        <pc:spChg chg="mod">
          <ac:chgData name="Ashwin Shenai" userId="46570691bfdbef65" providerId="Windows Live" clId="Web-{7BAB8ED9-A07E-45E0-A7E7-BCFF53DC9D3C}" dt="2021-09-26T18:10:35.080" v="1337" actId="20577"/>
          <ac:spMkLst>
            <pc:docMk/>
            <pc:sldMk cId="219272824" sldId="292"/>
            <ac:spMk id="2" creationId="{91C5CED0-C6AD-4C90-AEEB-C8F981F2D7DD}"/>
          </ac:spMkLst>
        </pc:spChg>
        <pc:spChg chg="mod">
          <ac:chgData name="Ashwin Shenai" userId="46570691bfdbef65" providerId="Windows Live" clId="Web-{7BAB8ED9-A07E-45E0-A7E7-BCFF53DC9D3C}" dt="2021-09-26T18:08:51.375" v="1326" actId="20577"/>
          <ac:spMkLst>
            <pc:docMk/>
            <pc:sldMk cId="219272824" sldId="292"/>
            <ac:spMk id="3" creationId="{62343FC7-A4A9-4309-9E9F-EAECBDDD4CFD}"/>
          </ac:spMkLst>
        </pc:spChg>
      </pc:sldChg>
      <pc:sldChg chg="add del replId">
        <pc:chgData name="Ashwin Shenai" userId="46570691bfdbef65" providerId="Windows Live" clId="Web-{7BAB8ED9-A07E-45E0-A7E7-BCFF53DC9D3C}" dt="2021-09-26T18:10:27.643" v="1328"/>
        <pc:sldMkLst>
          <pc:docMk/>
          <pc:sldMk cId="3579806630" sldId="294"/>
        </pc:sldMkLst>
      </pc:sldChg>
    </pc:docChg>
  </pc:docChgLst>
  <pc:docChgLst>
    <pc:chgData name="Ashwin Shenai" userId="46570691bfdbef65" providerId="Windows Live" clId="Web-{4FB8CEB9-07DA-44A4-AB21-BFA1E35EDA11}"/>
    <pc:docChg chg="addSld modSld sldOrd">
      <pc:chgData name="Ashwin Shenai" userId="46570691bfdbef65" providerId="Windows Live" clId="Web-{4FB8CEB9-07DA-44A4-AB21-BFA1E35EDA11}" dt="2021-09-26T17:52:24.834" v="53" actId="20577"/>
      <pc:docMkLst>
        <pc:docMk/>
      </pc:docMkLst>
      <pc:sldChg chg="ord">
        <pc:chgData name="Ashwin Shenai" userId="46570691bfdbef65" providerId="Windows Live" clId="Web-{4FB8CEB9-07DA-44A4-AB21-BFA1E35EDA11}" dt="2021-09-26T17:49:47.690" v="3"/>
        <pc:sldMkLst>
          <pc:docMk/>
          <pc:sldMk cId="4053271120" sldId="288"/>
        </pc:sldMkLst>
      </pc:sldChg>
      <pc:sldChg chg="new ord">
        <pc:chgData name="Ashwin Shenai" userId="46570691bfdbef65" providerId="Windows Live" clId="Web-{4FB8CEB9-07DA-44A4-AB21-BFA1E35EDA11}" dt="2021-09-26T17:49:37.456" v="1"/>
        <pc:sldMkLst>
          <pc:docMk/>
          <pc:sldMk cId="573346720" sldId="289"/>
        </pc:sldMkLst>
      </pc:sldChg>
      <pc:sldChg chg="modSp ord">
        <pc:chgData name="Ashwin Shenai" userId="46570691bfdbef65" providerId="Windows Live" clId="Web-{4FB8CEB9-07DA-44A4-AB21-BFA1E35EDA11}" dt="2021-09-26T17:52:24.834" v="53" actId="20577"/>
        <pc:sldMkLst>
          <pc:docMk/>
          <pc:sldMk cId="573346720" sldId="290"/>
        </pc:sldMkLst>
        <pc:spChg chg="mod">
          <ac:chgData name="Ashwin Shenai" userId="46570691bfdbef65" providerId="Windows Live" clId="Web-{4FB8CEB9-07DA-44A4-AB21-BFA1E35EDA11}" dt="2021-09-26T17:52:03.724" v="42" actId="20577"/>
          <ac:spMkLst>
            <pc:docMk/>
            <pc:sldMk cId="573346720" sldId="290"/>
            <ac:spMk id="2" creationId="{91C5CED0-C6AD-4C90-AEEB-C8F981F2D7DD}"/>
          </ac:spMkLst>
        </pc:spChg>
        <pc:spChg chg="mod">
          <ac:chgData name="Ashwin Shenai" userId="46570691bfdbef65" providerId="Windows Live" clId="Web-{4FB8CEB9-07DA-44A4-AB21-BFA1E35EDA11}" dt="2021-09-26T17:52:24.834" v="53" actId="20577"/>
          <ac:spMkLst>
            <pc:docMk/>
            <pc:sldMk cId="573346720" sldId="290"/>
            <ac:spMk id="3" creationId="{62343FC7-A4A9-4309-9E9F-EAECBDDD4C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D044C-8D7A-4491-A9C4-E6D43A8C6B05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B88A0-B9FF-4D2A-8405-0AF554CFA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83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5847-4095-4018-976B-F6A7F86AE57D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651-0659-4E0C-A5CD-2693EF26629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594F-F93B-40A5-AF54-1585B6729F3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5231-3F4E-479F-9749-CDF9EAABB20A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011D-CCEF-49E9-A846-9616EB712DD4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EAFA-0AF1-4B03-A354-CB555B52946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60F7-E178-45DB-843B-ECE5ADEC7ED8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61E5EE44-A31A-4483-8C36-752E86C557E2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760AB0-3D93-48A5-A4EC-113802A62E46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4EB0F27-5B88-4A99-841C-626D73DC7F25}" type="datetime1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cover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880" y="1475234"/>
            <a:ext cx="3425117" cy="2901694"/>
          </a:xfrm>
        </p:spPr>
        <p:txBody>
          <a:bodyPr anchor="b">
            <a:normAutofit fontScale="90000"/>
          </a:bodyPr>
          <a:lstStyle/>
          <a:p>
            <a:r>
              <a:rPr lang="hi-IN" sz="800" b="1" dirty="0">
                <a:solidFill>
                  <a:srgbClr val="221704"/>
                </a:solidFill>
              </a:rPr>
              <a:t>ॐ श्रीगणेश-शारदा-गुरुभ्यो नमः॥</a:t>
            </a:r>
            <a:br>
              <a:rPr lang="hi-IN" sz="800" b="1" dirty="0">
                <a:solidFill>
                  <a:srgbClr val="221704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hi-IN" sz="800" b="1" dirty="0">
                <a:solidFill>
                  <a:srgbClr val="FF0000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IN" sz="4400" dirty="0">
                <a:solidFill>
                  <a:schemeClr val="tx1"/>
                </a:solidFill>
              </a:rPr>
              <a:t>CS</a:t>
            </a:r>
            <a:r>
              <a:rPr lang="hi-IN" sz="4400" dirty="0">
                <a:solidFill>
                  <a:schemeClr val="tx1"/>
                </a:solidFill>
              </a:rPr>
              <a:t>698F </a:t>
            </a:r>
            <a:r>
              <a:rPr lang="en-IN" sz="4400" dirty="0">
                <a:solidFill>
                  <a:schemeClr val="tx1"/>
                </a:solidFill>
              </a:rPr>
              <a:t>Project </a:t>
            </a:r>
            <a:r>
              <a:rPr lang="hi-IN" sz="4400" dirty="0">
                <a:solidFill>
                  <a:schemeClr val="tx1"/>
                </a:solidFill>
              </a:rPr>
              <a:t>Ideas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091" y="4608575"/>
            <a:ext cx="3420783" cy="851189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TEAM 1: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ASHWIN SHENAI	(180156)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ISHANH MISRA	(180313)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7B6A-288D-4783-9840-CB19B50E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Gesture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FE54-2FDC-469F-80A6-5A06C67C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08" y="2019423"/>
            <a:ext cx="10210208" cy="376089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Existing technologies like </a:t>
            </a:r>
            <a:r>
              <a:rPr lang="en-IN" dirty="0" err="1"/>
              <a:t>PhonePoint</a:t>
            </a:r>
            <a:r>
              <a:rPr lang="en-IN" dirty="0"/>
              <a:t> Pen (see </a:t>
            </a:r>
            <a:r>
              <a:rPr lang="en-US" dirty="0"/>
              <a:t>[2]).</a:t>
            </a:r>
          </a:p>
          <a:p>
            <a:pPr lvl="1"/>
            <a:r>
              <a:rPr lang="en-US" dirty="0"/>
              <a:t>Used accelerometer to write short messages or even draw simple diagrams in the air.</a:t>
            </a:r>
          </a:p>
          <a:p>
            <a:pPr lvl="1"/>
            <a:r>
              <a:rPr lang="en-US" dirty="0"/>
              <a:t>Lacked use of gyroscope.</a:t>
            </a:r>
          </a:p>
          <a:p>
            <a:r>
              <a:rPr lang="en-US" dirty="0"/>
              <a:t>Two main issues: Coping with background vibration (noise); Computing displacement of phone.</a:t>
            </a:r>
            <a:endParaRPr lang="en-IN" dirty="0"/>
          </a:p>
          <a:p>
            <a:r>
              <a:rPr lang="en-IN" dirty="0"/>
              <a:t>Background noise: Mostly </a:t>
            </a:r>
            <a:r>
              <a:rPr lang="en-US" dirty="0"/>
              <a:t>natural hand vibrations. Also, measurement errors.</a:t>
            </a:r>
          </a:p>
          <a:p>
            <a:r>
              <a:rPr lang="en-US" dirty="0"/>
              <a:t>Coping Strategy: Moving Average of n = 7 units.</a:t>
            </a:r>
          </a:p>
          <a:p>
            <a:r>
              <a:rPr lang="en-US" dirty="0"/>
              <a:t>Double integration model - needs resetting of velocity periodically.</a:t>
            </a:r>
          </a:p>
          <a:p>
            <a:r>
              <a:rPr lang="en-US" dirty="0"/>
              <a:t>Pause detection done every n = 7 time units. Residual velocity reset to 0 at beginning of every pause interval.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1789-0590-440C-BD84-50F9EDFF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052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7B6A-288D-4783-9840-CB19B50E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Gesture Recognition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1789-0590-440C-BD84-50F9EDFF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CF77F2-B9A4-422B-A814-B6088EA7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34" y="2070780"/>
            <a:ext cx="3692989" cy="36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538620-FB8A-4A1C-AE8A-09951694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06" y="2070780"/>
            <a:ext cx="3678832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74606-2AC5-44F3-9C6F-5454635932FC}"/>
              </a:ext>
            </a:extLst>
          </p:cNvPr>
          <p:cNvSpPr txBox="1"/>
          <p:nvPr/>
        </p:nvSpPr>
        <p:spPr>
          <a:xfrm>
            <a:off x="1833194" y="5741804"/>
            <a:ext cx="335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Raw Accelerometer Data (z = up)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543F8-D5EB-450F-BD3C-D28B54CBD943}"/>
              </a:ext>
            </a:extLst>
          </p:cNvPr>
          <p:cNvSpPr txBox="1"/>
          <p:nvPr/>
        </p:nvSpPr>
        <p:spPr>
          <a:xfrm>
            <a:off x="6058442" y="5741804"/>
            <a:ext cx="427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Noise Smoothing (sliding window average)</a:t>
            </a:r>
          </a:p>
        </p:txBody>
      </p:sp>
    </p:spTree>
    <p:extLst>
      <p:ext uri="{BB962C8B-B14F-4D97-AF65-F5344CB8AC3E}">
        <p14:creationId xmlns:p14="http://schemas.microsoft.com/office/powerpoint/2010/main" val="382084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7B6A-288D-4783-9840-CB19B50E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Gesture Recognition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1789-0590-440C-BD84-50F9EDFF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1C04EF-1635-4A8B-A5CE-4BCE1C76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8" y="2020621"/>
            <a:ext cx="4127903" cy="36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C53246-DB65-401E-ACEB-20284F98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20621"/>
            <a:ext cx="4031708" cy="36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71A551-7C70-4E1D-B102-94F6F9F2046A}"/>
              </a:ext>
            </a:extLst>
          </p:cNvPr>
          <p:cNvSpPr txBox="1"/>
          <p:nvPr/>
        </p:nvSpPr>
        <p:spPr>
          <a:xfrm>
            <a:off x="1873102" y="5719216"/>
            <a:ext cx="317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Smoothening and Suppression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EE277-5CC8-4524-9AA2-0EAC566C2B24}"/>
              </a:ext>
            </a:extLst>
          </p:cNvPr>
          <p:cNvSpPr txBox="1"/>
          <p:nvPr/>
        </p:nvSpPr>
        <p:spPr>
          <a:xfrm>
            <a:off x="5742318" y="5713695"/>
            <a:ext cx="480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Avoiding velocity-drifts by resetting velocity to 0.</a:t>
            </a:r>
          </a:p>
        </p:txBody>
      </p:sp>
    </p:spTree>
    <p:extLst>
      <p:ext uri="{BB962C8B-B14F-4D97-AF65-F5344CB8AC3E}">
        <p14:creationId xmlns:p14="http://schemas.microsoft.com/office/powerpoint/2010/main" val="2311347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7B6A-288D-4783-9840-CB19B50E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Gesture Recognition (Proposal)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FE54-2FDC-469F-80A6-5A06C67C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08" y="2019423"/>
            <a:ext cx="10210208" cy="4212701"/>
          </a:xfrm>
        </p:spPr>
        <p:txBody>
          <a:bodyPr>
            <a:normAutofit/>
          </a:bodyPr>
          <a:lstStyle/>
          <a:p>
            <a:r>
              <a:rPr lang="en-IN" dirty="0"/>
              <a:t>Identify and work on only a set of recognizable gestures.</a:t>
            </a:r>
          </a:p>
          <a:p>
            <a:pPr lvl="1"/>
            <a:r>
              <a:rPr lang="en-IN" dirty="0"/>
              <a:t>For example, palm going forward/backward, rotating palm, etc.</a:t>
            </a:r>
          </a:p>
          <a:p>
            <a:r>
              <a:rPr lang="en-IN" dirty="0"/>
              <a:t>Focusing on hand-operated mega-machines.</a:t>
            </a:r>
          </a:p>
          <a:p>
            <a:pPr lvl="1"/>
            <a:r>
              <a:rPr lang="en-IN" dirty="0"/>
              <a:t>Cranes, fire trucks, mechanized staircases, maybe robot surgeries, AR/VR controls, etc.</a:t>
            </a:r>
          </a:p>
          <a:p>
            <a:r>
              <a:rPr lang="en-IN" dirty="0"/>
              <a:t>Help in remote operation of the above.</a:t>
            </a:r>
          </a:p>
          <a:p>
            <a:r>
              <a:rPr lang="en-IN" dirty="0"/>
              <a:t>Planning use of gyroscope (especially in case of rotation based gestures).</a:t>
            </a:r>
          </a:p>
          <a:p>
            <a:pPr lvl="1"/>
            <a:r>
              <a:rPr lang="en-IN" dirty="0"/>
              <a:t>Gyroscope may require similar noise removal, smoothening and angular velocity resetting after each pause.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Instructor’s Suggestion: Gyroscope may require offset detection.</a:t>
            </a:r>
            <a:endParaRPr lang="en-IN" dirty="0"/>
          </a:p>
          <a:p>
            <a:r>
              <a:rPr lang="en-US" dirty="0"/>
              <a:t>Not planning on real-time analysis for now. Will see feasibility later.</a:t>
            </a:r>
          </a:p>
          <a:p>
            <a:pPr lvl="1"/>
            <a:r>
              <a:rPr lang="en-US" dirty="0"/>
              <a:t>Extracting signal in real-time requires developing a dedicated android app.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1789-0590-440C-BD84-50F9EDFF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115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CED0-C6AD-4C90-AEEB-C8F981F2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3FC7-A4A9-4309-9E9F-EAECBDDD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Accurately track the trajectory of a walking user using mobile sensor data.</a:t>
            </a:r>
          </a:p>
          <a:p>
            <a:r>
              <a:rPr lang="en-US" dirty="0"/>
              <a:t>Accelerometer Data: Double integration gives an estimate of the position</a:t>
            </a:r>
          </a:p>
          <a:p>
            <a:pPr marL="383540" lvl="1"/>
            <a:r>
              <a:rPr lang="en-US" dirty="0"/>
              <a:t>Suffers from drift issues – need independent inputs for correction</a:t>
            </a:r>
          </a:p>
          <a:p>
            <a:r>
              <a:rPr lang="en-US" dirty="0"/>
              <a:t>Counting steps: An independent method of estimating distance travelled by walking</a:t>
            </a:r>
          </a:p>
          <a:p>
            <a:pPr marL="383540" lvl="1"/>
            <a:r>
              <a:rPr lang="en-US" dirty="0"/>
              <a:t>Need to estimate step size accurately to calculate distance</a:t>
            </a:r>
          </a:p>
          <a:p>
            <a:r>
              <a:rPr lang="en-US" dirty="0"/>
              <a:t>GPS: Provides absolute location data</a:t>
            </a:r>
          </a:p>
          <a:p>
            <a:pPr marL="383540" lvl="1"/>
            <a:r>
              <a:rPr lang="en-US" dirty="0">
                <a:ea typeface="+mn-lt"/>
                <a:cs typeface="+mn-lt"/>
              </a:rPr>
              <a:t>May not be precise enough depending on the environment </a:t>
            </a:r>
            <a:endParaRPr lang="en-US" dirty="0"/>
          </a:p>
          <a:p>
            <a:pPr marL="383540" lvl="1"/>
            <a:r>
              <a:rPr lang="en-US" dirty="0"/>
              <a:t>Can be replaced by </a:t>
            </a:r>
            <a:r>
              <a:rPr lang="en-US" dirty="0" err="1"/>
              <a:t>WiFi</a:t>
            </a:r>
            <a:r>
              <a:rPr lang="en-US" dirty="0"/>
              <a:t> localization, but lack of APs can become a new issue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75123-2DFF-48FB-9ED6-9B37B97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6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CED0-C6AD-4C90-AEEB-C8F981F2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Tracking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3FC7-A4A9-4309-9E9F-EAECBDDD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Magnetometer: Provides absolute heading data – direction in which the device is facing</a:t>
            </a:r>
          </a:p>
          <a:p>
            <a:pPr lvl="1"/>
            <a:r>
              <a:rPr lang="en-US" dirty="0"/>
              <a:t>When the walking user takes a turn, these readings should change substantially</a:t>
            </a:r>
          </a:p>
          <a:p>
            <a:r>
              <a:rPr lang="en-US" b="1" dirty="0"/>
              <a:t>Proposal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Collect data from all the above mentioned varied sensors</a:t>
            </a:r>
          </a:p>
          <a:p>
            <a:pPr lvl="1"/>
            <a:r>
              <a:rPr lang="en-US" dirty="0"/>
              <a:t>Use a Kalman Filtering approach (Multi-Sensor Frameworks if time permits) to combine these independent position estimates into an accurate and robust position tracker.</a:t>
            </a:r>
          </a:p>
          <a:p>
            <a:pPr lvl="1"/>
            <a:r>
              <a:rPr lang="en-US" dirty="0"/>
              <a:t>Specific focus on walking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75123-2DFF-48FB-9ED6-9B37B97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2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CED0-C6AD-4C90-AEEB-C8F981F2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3FC7-A4A9-4309-9E9F-EAECBDDD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Identify keys typed on smartphone using accelerometer data.</a:t>
            </a:r>
          </a:p>
          <a:p>
            <a:r>
              <a:rPr lang="en-US" dirty="0"/>
              <a:t>Also gave a thought on Time-of-Arrival (</a:t>
            </a:r>
            <a:r>
              <a:rPr lang="en-US" dirty="0" err="1"/>
              <a:t>ToA</a:t>
            </a:r>
            <a:r>
              <a:rPr lang="en-US" dirty="0"/>
              <a:t>) based localization.</a:t>
            </a:r>
          </a:p>
          <a:p>
            <a:pPr lvl="1"/>
            <a:r>
              <a:rPr lang="en-US" dirty="0"/>
              <a:t>Can try implementing – but won’t work indoors since signal travelling time &lt;&lt; processing time.</a:t>
            </a:r>
          </a:p>
          <a:p>
            <a:pPr lvl="1"/>
            <a:r>
              <a:rPr lang="en-US" dirty="0"/>
              <a:t>Better to use simulation based approaches.</a:t>
            </a:r>
          </a:p>
          <a:p>
            <a:r>
              <a:rPr lang="en-US" dirty="0"/>
              <a:t>Thought about Beamforming</a:t>
            </a:r>
          </a:p>
          <a:p>
            <a:pPr lvl="1"/>
            <a:r>
              <a:rPr lang="en-US" dirty="0"/>
              <a:t>Problem of generating signal generation using an antenna array.</a:t>
            </a:r>
          </a:p>
          <a:p>
            <a:pPr lvl="1"/>
            <a:r>
              <a:rPr lang="en-US" dirty="0"/>
              <a:t>Buying an antenna array is a problem, a bigger problem is proper timing of signals’ phases.</a:t>
            </a:r>
          </a:p>
          <a:p>
            <a:pPr lvl="1"/>
            <a:r>
              <a:rPr lang="en-US" dirty="0"/>
              <a:t>Need a dataset on beamforming. A new technology – datasets not available very easily.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75123-2DFF-48FB-9ED6-9B37B97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34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7B6A-288D-4783-9840-CB19B50E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FE54-2FDC-469F-80A6-5A06C67C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[1] </a:t>
            </a:r>
            <a:r>
              <a:rPr lang="en-US" dirty="0"/>
              <a:t>Liu M. A Study of Mobile Sensing Using Smartphones. International Journal of Distributed Sensor Networks. March 2013. doi:10.1155/2013/272916</a:t>
            </a:r>
          </a:p>
          <a:p>
            <a:r>
              <a:rPr lang="en-IN" dirty="0"/>
              <a:t>[2] </a:t>
            </a:r>
            <a:r>
              <a:rPr lang="en-US" dirty="0"/>
              <a:t>S. Agrawal, I. </a:t>
            </a:r>
            <a:r>
              <a:rPr lang="en-US" dirty="0" err="1"/>
              <a:t>Constandache</a:t>
            </a:r>
            <a:r>
              <a:rPr lang="en-US" dirty="0"/>
              <a:t>, and S. </a:t>
            </a:r>
            <a:r>
              <a:rPr lang="en-US" dirty="0" err="1"/>
              <a:t>Gaonkar</a:t>
            </a:r>
            <a:r>
              <a:rPr lang="en-US" dirty="0"/>
              <a:t>, “</a:t>
            </a:r>
            <a:r>
              <a:rPr lang="en-US" dirty="0" err="1"/>
              <a:t>PhonePoint</a:t>
            </a:r>
            <a:r>
              <a:rPr lang="en-US" dirty="0"/>
              <a:t> pen: using mobile phones to write in air,” in Proceedings of the 1st ACM Workshop on Networking, Systems, and Applications for Mobile Handhelds, pp. 1–6, Barcelona, Spain, 2009.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91789-0590-440C-BD84-50F9EDFF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CS698F Project Ideas, Team 1: Ashwin Shenai (180156), Ishanh Misra (180313)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7112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{DEA24D41-9AE7-4BB1-BB33-2C523EE1EC23}tf11429527_win32</Template>
  <TotalTime>124</TotalTime>
  <Words>775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ॐ श्रीगणेश-शारदा-गुरुभ्यो नमः॥       CS698F Project Ideas</vt:lpstr>
      <vt:lpstr>Gesture Recognition</vt:lpstr>
      <vt:lpstr>Gesture Recognition (Contd…)</vt:lpstr>
      <vt:lpstr>Gesture Recognition (Contd…)</vt:lpstr>
      <vt:lpstr>Gesture Recognition (Proposal)</vt:lpstr>
      <vt:lpstr>Position Tracking</vt:lpstr>
      <vt:lpstr>Position Tracking (Contd.)</vt:lpstr>
      <vt:lpstr>Other Ideas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ॐ श्रीगणेश-शारदा-गुरुभ्यो नमः॥       CS698F Project Ideas</dc:title>
  <dc:creator>Ishanh Misra</dc:creator>
  <cp:lastModifiedBy>Ishanh Misra</cp:lastModifiedBy>
  <cp:revision>134</cp:revision>
  <dcterms:created xsi:type="dcterms:W3CDTF">2021-09-26T15:29:41Z</dcterms:created>
  <dcterms:modified xsi:type="dcterms:W3CDTF">2021-09-27T04:08:02Z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