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8"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60"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FA36F-05C6-4E4A-B72D-B7845BB9CDE9}" v="102" dt="2021-02-03T09:06:11.233"/>
    <p1510:client id="{EB88F62A-ADFD-4E91-AB23-A1671D91C65D}" v="1" dt="2021-02-03T07:17:25.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gonya Awori" userId="S::kagonyaawori@microsoft.com::42882694-9798-4e3e-b6e3-e1a9805486c2" providerId="AD" clId="Web-{49EFA36F-05C6-4E4A-B72D-B7845BB9CDE9}"/>
    <pc:docChg chg="modSld">
      <pc:chgData name="Kagonya Awori" userId="S::kagonyaawori@microsoft.com::42882694-9798-4e3e-b6e3-e1a9805486c2" providerId="AD" clId="Web-{49EFA36F-05C6-4E4A-B72D-B7845BB9CDE9}" dt="2021-02-03T09:06:11.233" v="54" actId="20577"/>
      <pc:docMkLst>
        <pc:docMk/>
      </pc:docMkLst>
      <pc:sldChg chg="modSp">
        <pc:chgData name="Kagonya Awori" userId="S::kagonyaawori@microsoft.com::42882694-9798-4e3e-b6e3-e1a9805486c2" providerId="AD" clId="Web-{49EFA36F-05C6-4E4A-B72D-B7845BB9CDE9}" dt="2021-02-03T08:43:49.425" v="44" actId="20577"/>
        <pc:sldMkLst>
          <pc:docMk/>
          <pc:sldMk cId="3121773865" sldId="266"/>
        </pc:sldMkLst>
        <pc:spChg chg="mod">
          <ac:chgData name="Kagonya Awori" userId="S::kagonyaawori@microsoft.com::42882694-9798-4e3e-b6e3-e1a9805486c2" providerId="AD" clId="Web-{49EFA36F-05C6-4E4A-B72D-B7845BB9CDE9}" dt="2021-02-03T08:43:49.425" v="44" actId="20577"/>
          <ac:spMkLst>
            <pc:docMk/>
            <pc:sldMk cId="3121773865" sldId="266"/>
            <ac:spMk id="5" creationId="{8E4B5085-401C-4ADF-B884-EB2C09658121}"/>
          </ac:spMkLst>
        </pc:spChg>
      </pc:sldChg>
      <pc:sldChg chg="modSp">
        <pc:chgData name="Kagonya Awori" userId="S::kagonyaawori@microsoft.com::42882694-9798-4e3e-b6e3-e1a9805486c2" providerId="AD" clId="Web-{49EFA36F-05C6-4E4A-B72D-B7845BB9CDE9}" dt="2021-02-03T09:00:28.770" v="51" actId="20577"/>
        <pc:sldMkLst>
          <pc:docMk/>
          <pc:sldMk cId="3743710862" sldId="267"/>
        </pc:sldMkLst>
        <pc:spChg chg="mod">
          <ac:chgData name="Kagonya Awori" userId="S::kagonyaawori@microsoft.com::42882694-9798-4e3e-b6e3-e1a9805486c2" providerId="AD" clId="Web-{49EFA36F-05C6-4E4A-B72D-B7845BB9CDE9}" dt="2021-02-03T09:00:28.770" v="51" actId="20577"/>
          <ac:spMkLst>
            <pc:docMk/>
            <pc:sldMk cId="3743710862" sldId="267"/>
            <ac:spMk id="5" creationId="{5C8665F3-8117-4A17-A7C6-65DED1BFE4EE}"/>
          </ac:spMkLst>
        </pc:spChg>
      </pc:sldChg>
      <pc:sldChg chg="modSp">
        <pc:chgData name="Kagonya Awori" userId="S::kagonyaawori@microsoft.com::42882694-9798-4e3e-b6e3-e1a9805486c2" providerId="AD" clId="Web-{49EFA36F-05C6-4E4A-B72D-B7845BB9CDE9}" dt="2021-02-03T09:06:11.233" v="54" actId="20577"/>
        <pc:sldMkLst>
          <pc:docMk/>
          <pc:sldMk cId="4212050644" sldId="268"/>
        </pc:sldMkLst>
        <pc:spChg chg="mod">
          <ac:chgData name="Kagonya Awori" userId="S::kagonyaawori@microsoft.com::42882694-9798-4e3e-b6e3-e1a9805486c2" providerId="AD" clId="Web-{49EFA36F-05C6-4E4A-B72D-B7845BB9CDE9}" dt="2021-02-03T09:06:11.233" v="54" actId="20577"/>
          <ac:spMkLst>
            <pc:docMk/>
            <pc:sldMk cId="4212050644" sldId="268"/>
            <ac:spMk id="5" creationId="{C5EEF679-4504-415F-9A85-C2AC42CE0197}"/>
          </ac:spMkLst>
        </pc:spChg>
        <pc:spChg chg="mod">
          <ac:chgData name="Kagonya Awori" userId="S::kagonyaawori@microsoft.com::42882694-9798-4e3e-b6e3-e1a9805486c2" providerId="AD" clId="Web-{49EFA36F-05C6-4E4A-B72D-B7845BB9CDE9}" dt="2021-02-03T08:01:12.957" v="1" actId="1076"/>
          <ac:spMkLst>
            <pc:docMk/>
            <pc:sldMk cId="4212050644" sldId="268"/>
            <ac:spMk id="7" creationId="{C3F7EDE0-75C0-4122-9C77-9E4C85D846C4}"/>
          </ac:spMkLst>
        </pc:spChg>
      </pc:sldChg>
    </pc:docChg>
  </pc:docChgLst>
  <pc:docChgLst>
    <pc:chgData name="Ishani Mondal" userId="dd95c96f-a455-4dec-a8df-06f082b726d7" providerId="ADAL" clId="{EB88F62A-ADFD-4E91-AB23-A1671D91C65D}"/>
    <pc:docChg chg="undo custSel addSld delSld modSld sldOrd">
      <pc:chgData name="Ishani Mondal" userId="dd95c96f-a455-4dec-a8df-06f082b726d7" providerId="ADAL" clId="{EB88F62A-ADFD-4E91-AB23-A1671D91C65D}" dt="2021-02-03T07:45:24.316" v="1169" actId="14100"/>
      <pc:docMkLst>
        <pc:docMk/>
      </pc:docMkLst>
      <pc:sldChg chg="modSp mod">
        <pc:chgData name="Ishani Mondal" userId="dd95c96f-a455-4dec-a8df-06f082b726d7" providerId="ADAL" clId="{EB88F62A-ADFD-4E91-AB23-A1671D91C65D}" dt="2021-02-03T07:24:23.030" v="390" actId="113"/>
        <pc:sldMkLst>
          <pc:docMk/>
          <pc:sldMk cId="870852799" sldId="257"/>
        </pc:sldMkLst>
        <pc:spChg chg="mod">
          <ac:chgData name="Ishani Mondal" userId="dd95c96f-a455-4dec-a8df-06f082b726d7" providerId="ADAL" clId="{EB88F62A-ADFD-4E91-AB23-A1671D91C65D}" dt="2021-02-03T07:24:23.030" v="390" actId="113"/>
          <ac:spMkLst>
            <pc:docMk/>
            <pc:sldMk cId="870852799" sldId="257"/>
            <ac:spMk id="2" creationId="{22C7B7FE-184F-49E2-8B70-AF64202603DD}"/>
          </ac:spMkLst>
        </pc:spChg>
      </pc:sldChg>
      <pc:sldChg chg="modSp mod">
        <pc:chgData name="Ishani Mondal" userId="dd95c96f-a455-4dec-a8df-06f082b726d7" providerId="ADAL" clId="{EB88F62A-ADFD-4E91-AB23-A1671D91C65D}" dt="2021-02-03T07:24:32.104" v="393" actId="113"/>
        <pc:sldMkLst>
          <pc:docMk/>
          <pc:sldMk cId="3566276130" sldId="258"/>
        </pc:sldMkLst>
        <pc:spChg chg="mod">
          <ac:chgData name="Ishani Mondal" userId="dd95c96f-a455-4dec-a8df-06f082b726d7" providerId="ADAL" clId="{EB88F62A-ADFD-4E91-AB23-A1671D91C65D}" dt="2021-02-03T07:24:29.813" v="392" actId="113"/>
          <ac:spMkLst>
            <pc:docMk/>
            <pc:sldMk cId="3566276130" sldId="258"/>
            <ac:spMk id="2" creationId="{A6590BC5-FCEC-4E43-9E5F-C1B138F2D64F}"/>
          </ac:spMkLst>
        </pc:spChg>
        <pc:spChg chg="mod">
          <ac:chgData name="Ishani Mondal" userId="dd95c96f-a455-4dec-a8df-06f082b726d7" providerId="ADAL" clId="{EB88F62A-ADFD-4E91-AB23-A1671D91C65D}" dt="2021-02-03T07:24:32.104" v="393" actId="113"/>
          <ac:spMkLst>
            <pc:docMk/>
            <pc:sldMk cId="3566276130" sldId="258"/>
            <ac:spMk id="3" creationId="{79A5D41F-82FA-41AD-985C-9736089A9856}"/>
          </ac:spMkLst>
        </pc:spChg>
      </pc:sldChg>
      <pc:sldChg chg="add del">
        <pc:chgData name="Ishani Mondal" userId="dd95c96f-a455-4dec-a8df-06f082b726d7" providerId="ADAL" clId="{EB88F62A-ADFD-4E91-AB23-A1671D91C65D}" dt="2021-02-03T07:42:52.425" v="1051" actId="22"/>
        <pc:sldMkLst>
          <pc:docMk/>
          <pc:sldMk cId="2203316047" sldId="260"/>
        </pc:sldMkLst>
      </pc:sldChg>
      <pc:sldChg chg="modSp mod">
        <pc:chgData name="Ishani Mondal" userId="dd95c96f-a455-4dec-a8df-06f082b726d7" providerId="ADAL" clId="{EB88F62A-ADFD-4E91-AB23-A1671D91C65D}" dt="2021-02-03T07:45:24.316" v="1169" actId="14100"/>
        <pc:sldMkLst>
          <pc:docMk/>
          <pc:sldMk cId="2939479506" sldId="261"/>
        </pc:sldMkLst>
        <pc:spChg chg="mod">
          <ac:chgData name="Ishani Mondal" userId="dd95c96f-a455-4dec-a8df-06f082b726d7" providerId="ADAL" clId="{EB88F62A-ADFD-4E91-AB23-A1671D91C65D}" dt="2021-02-03T07:45:24.316" v="1169" actId="14100"/>
          <ac:spMkLst>
            <pc:docMk/>
            <pc:sldMk cId="2939479506" sldId="261"/>
            <ac:spMk id="2" creationId="{A3FD182F-3BF1-47FA-8AF0-F68ED24F14A3}"/>
          </ac:spMkLst>
        </pc:spChg>
      </pc:sldChg>
      <pc:sldChg chg="modSp mod">
        <pc:chgData name="Ishani Mondal" userId="dd95c96f-a455-4dec-a8df-06f082b726d7" providerId="ADAL" clId="{EB88F62A-ADFD-4E91-AB23-A1671D91C65D}" dt="2021-02-03T07:23:06.741" v="354" actId="1076"/>
        <pc:sldMkLst>
          <pc:docMk/>
          <pc:sldMk cId="2935295267" sldId="262"/>
        </pc:sldMkLst>
        <pc:spChg chg="mod">
          <ac:chgData name="Ishani Mondal" userId="dd95c96f-a455-4dec-a8df-06f082b726d7" providerId="ADAL" clId="{EB88F62A-ADFD-4E91-AB23-A1671D91C65D}" dt="2021-02-03T07:23:06.741" v="354" actId="1076"/>
          <ac:spMkLst>
            <pc:docMk/>
            <pc:sldMk cId="2935295267" sldId="262"/>
            <ac:spMk id="2" creationId="{FBF28377-2DF5-4A6A-BD68-FF0EBE7D2B89}"/>
          </ac:spMkLst>
        </pc:spChg>
        <pc:spChg chg="mod">
          <ac:chgData name="Ishani Mondal" userId="dd95c96f-a455-4dec-a8df-06f082b726d7" providerId="ADAL" clId="{EB88F62A-ADFD-4E91-AB23-A1671D91C65D}" dt="2021-02-03T07:23:04.438" v="353" actId="1076"/>
          <ac:spMkLst>
            <pc:docMk/>
            <pc:sldMk cId="2935295267" sldId="262"/>
            <ac:spMk id="5" creationId="{4AE0A05E-B387-4880-9BDD-1BF67DCCCB23}"/>
          </ac:spMkLst>
        </pc:spChg>
      </pc:sldChg>
      <pc:sldChg chg="modSp mod">
        <pc:chgData name="Ishani Mondal" userId="dd95c96f-a455-4dec-a8df-06f082b726d7" providerId="ADAL" clId="{EB88F62A-ADFD-4E91-AB23-A1671D91C65D}" dt="2021-02-03T07:23:16.121" v="359" actId="403"/>
        <pc:sldMkLst>
          <pc:docMk/>
          <pc:sldMk cId="1180804070" sldId="265"/>
        </pc:sldMkLst>
        <pc:spChg chg="mod">
          <ac:chgData name="Ishani Mondal" userId="dd95c96f-a455-4dec-a8df-06f082b726d7" providerId="ADAL" clId="{EB88F62A-ADFD-4E91-AB23-A1671D91C65D}" dt="2021-02-03T07:23:16.121" v="359" actId="403"/>
          <ac:spMkLst>
            <pc:docMk/>
            <pc:sldMk cId="1180804070" sldId="265"/>
            <ac:spMk id="5" creationId="{ADD0F863-3474-4CA3-BBEA-E05C304EBBD4}"/>
          </ac:spMkLst>
        </pc:spChg>
      </pc:sldChg>
      <pc:sldChg chg="modSp mod">
        <pc:chgData name="Ishani Mondal" userId="dd95c96f-a455-4dec-a8df-06f082b726d7" providerId="ADAL" clId="{EB88F62A-ADFD-4E91-AB23-A1671D91C65D}" dt="2021-02-03T07:23:24.064" v="365" actId="403"/>
        <pc:sldMkLst>
          <pc:docMk/>
          <pc:sldMk cId="3121773865" sldId="266"/>
        </pc:sldMkLst>
        <pc:spChg chg="mod">
          <ac:chgData name="Ishani Mondal" userId="dd95c96f-a455-4dec-a8df-06f082b726d7" providerId="ADAL" clId="{EB88F62A-ADFD-4E91-AB23-A1671D91C65D}" dt="2021-02-03T07:23:24.064" v="365" actId="403"/>
          <ac:spMkLst>
            <pc:docMk/>
            <pc:sldMk cId="3121773865" sldId="266"/>
            <ac:spMk id="5" creationId="{8E4B5085-401C-4ADF-B884-EB2C09658121}"/>
          </ac:spMkLst>
        </pc:spChg>
      </pc:sldChg>
      <pc:sldChg chg="modSp mod">
        <pc:chgData name="Ishani Mondal" userId="dd95c96f-a455-4dec-a8df-06f082b726d7" providerId="ADAL" clId="{EB88F62A-ADFD-4E91-AB23-A1671D91C65D}" dt="2021-02-03T07:23:29.821" v="370" actId="403"/>
        <pc:sldMkLst>
          <pc:docMk/>
          <pc:sldMk cId="3743710862" sldId="267"/>
        </pc:sldMkLst>
        <pc:spChg chg="mod">
          <ac:chgData name="Ishani Mondal" userId="dd95c96f-a455-4dec-a8df-06f082b726d7" providerId="ADAL" clId="{EB88F62A-ADFD-4E91-AB23-A1671D91C65D}" dt="2021-02-03T07:23:29.821" v="370" actId="403"/>
          <ac:spMkLst>
            <pc:docMk/>
            <pc:sldMk cId="3743710862" sldId="267"/>
            <ac:spMk id="5" creationId="{5C8665F3-8117-4A17-A7C6-65DED1BFE4EE}"/>
          </ac:spMkLst>
        </pc:spChg>
      </pc:sldChg>
      <pc:sldChg chg="modSp mod">
        <pc:chgData name="Ishani Mondal" userId="dd95c96f-a455-4dec-a8df-06f082b726d7" providerId="ADAL" clId="{EB88F62A-ADFD-4E91-AB23-A1671D91C65D}" dt="2021-02-03T07:23:37.309" v="375" actId="403"/>
        <pc:sldMkLst>
          <pc:docMk/>
          <pc:sldMk cId="4212050644" sldId="268"/>
        </pc:sldMkLst>
        <pc:spChg chg="mod">
          <ac:chgData name="Ishani Mondal" userId="dd95c96f-a455-4dec-a8df-06f082b726d7" providerId="ADAL" clId="{EB88F62A-ADFD-4E91-AB23-A1671D91C65D}" dt="2021-02-03T07:23:34.487" v="372" actId="403"/>
          <ac:spMkLst>
            <pc:docMk/>
            <pc:sldMk cId="4212050644" sldId="268"/>
            <ac:spMk id="5" creationId="{C5EEF679-4504-415F-9A85-C2AC42CE0197}"/>
          </ac:spMkLst>
        </pc:spChg>
        <pc:spChg chg="mod">
          <ac:chgData name="Ishani Mondal" userId="dd95c96f-a455-4dec-a8df-06f082b726d7" providerId="ADAL" clId="{EB88F62A-ADFD-4E91-AB23-A1671D91C65D}" dt="2021-02-03T07:23:37.309" v="375" actId="403"/>
          <ac:spMkLst>
            <pc:docMk/>
            <pc:sldMk cId="4212050644" sldId="268"/>
            <ac:spMk id="7" creationId="{C3F7EDE0-75C0-4122-9C77-9E4C85D846C4}"/>
          </ac:spMkLst>
        </pc:spChg>
      </pc:sldChg>
      <pc:sldChg chg="modSp mod">
        <pc:chgData name="Ishani Mondal" userId="dd95c96f-a455-4dec-a8df-06f082b726d7" providerId="ADAL" clId="{EB88F62A-ADFD-4E91-AB23-A1671D91C65D}" dt="2021-02-03T07:32:12.525" v="693" actId="20577"/>
        <pc:sldMkLst>
          <pc:docMk/>
          <pc:sldMk cId="1082989419" sldId="269"/>
        </pc:sldMkLst>
        <pc:graphicFrameChg chg="modGraphic">
          <ac:chgData name="Ishani Mondal" userId="dd95c96f-a455-4dec-a8df-06f082b726d7" providerId="ADAL" clId="{EB88F62A-ADFD-4E91-AB23-A1671D91C65D}" dt="2021-02-03T07:32:12.525" v="693" actId="20577"/>
          <ac:graphicFrameMkLst>
            <pc:docMk/>
            <pc:sldMk cId="1082989419" sldId="269"/>
            <ac:graphicFrameMk id="5" creationId="{C7498CEE-2350-4068-91D2-EA0465388079}"/>
          </ac:graphicFrameMkLst>
        </pc:graphicFrameChg>
      </pc:sldChg>
      <pc:sldChg chg="addSp modSp mod">
        <pc:chgData name="Ishani Mondal" userId="dd95c96f-a455-4dec-a8df-06f082b726d7" providerId="ADAL" clId="{EB88F62A-ADFD-4E91-AB23-A1671D91C65D}" dt="2021-02-03T07:18:11.180" v="125" actId="1076"/>
        <pc:sldMkLst>
          <pc:docMk/>
          <pc:sldMk cId="3486609275" sldId="270"/>
        </pc:sldMkLst>
        <pc:spChg chg="add mod">
          <ac:chgData name="Ishani Mondal" userId="dd95c96f-a455-4dec-a8df-06f082b726d7" providerId="ADAL" clId="{EB88F62A-ADFD-4E91-AB23-A1671D91C65D}" dt="2021-02-03T07:18:11.180" v="125" actId="1076"/>
          <ac:spMkLst>
            <pc:docMk/>
            <pc:sldMk cId="3486609275" sldId="270"/>
            <ac:spMk id="8" creationId="{6CB555BE-3A06-471A-A466-523CD1B9394F}"/>
          </ac:spMkLst>
        </pc:spChg>
        <pc:picChg chg="mod">
          <ac:chgData name="Ishani Mondal" userId="dd95c96f-a455-4dec-a8df-06f082b726d7" providerId="ADAL" clId="{EB88F62A-ADFD-4E91-AB23-A1671D91C65D}" dt="2021-02-03T07:18:04.148" v="121" actId="14100"/>
          <ac:picMkLst>
            <pc:docMk/>
            <pc:sldMk cId="3486609275" sldId="270"/>
            <ac:picMk id="7" creationId="{FB9E92A3-A84B-4772-A6E3-2D090D44ED37}"/>
          </ac:picMkLst>
        </pc:picChg>
      </pc:sldChg>
      <pc:sldChg chg="modSp mod">
        <pc:chgData name="Ishani Mondal" userId="dd95c96f-a455-4dec-a8df-06f082b726d7" providerId="ADAL" clId="{EB88F62A-ADFD-4E91-AB23-A1671D91C65D}" dt="2021-02-03T07:24:05.876" v="388" actId="1076"/>
        <pc:sldMkLst>
          <pc:docMk/>
          <pc:sldMk cId="790763985" sldId="271"/>
        </pc:sldMkLst>
        <pc:spChg chg="mod">
          <ac:chgData name="Ishani Mondal" userId="dd95c96f-a455-4dec-a8df-06f082b726d7" providerId="ADAL" clId="{EB88F62A-ADFD-4E91-AB23-A1671D91C65D}" dt="2021-02-03T07:24:05.876" v="388" actId="1076"/>
          <ac:spMkLst>
            <pc:docMk/>
            <pc:sldMk cId="790763985" sldId="271"/>
            <ac:spMk id="3" creationId="{19BFC522-C46E-48CF-A91D-452FDD0593C3}"/>
          </ac:spMkLst>
        </pc:spChg>
        <pc:picChg chg="mod">
          <ac:chgData name="Ishani Mondal" userId="dd95c96f-a455-4dec-a8df-06f082b726d7" providerId="ADAL" clId="{EB88F62A-ADFD-4E91-AB23-A1671D91C65D}" dt="2021-02-03T07:24:03.547" v="387" actId="14100"/>
          <ac:picMkLst>
            <pc:docMk/>
            <pc:sldMk cId="790763985" sldId="271"/>
            <ac:picMk id="5" creationId="{4DD58C19-467B-4507-80FA-25C41B3CE859}"/>
          </ac:picMkLst>
        </pc:picChg>
      </pc:sldChg>
      <pc:sldChg chg="addSp delSp modSp new mod">
        <pc:chgData name="Ishani Mondal" userId="dd95c96f-a455-4dec-a8df-06f082b726d7" providerId="ADAL" clId="{EB88F62A-ADFD-4E91-AB23-A1671D91C65D}" dt="2021-02-03T07:22:11.543" v="279" actId="5793"/>
        <pc:sldMkLst>
          <pc:docMk/>
          <pc:sldMk cId="878767899" sldId="272"/>
        </pc:sldMkLst>
        <pc:spChg chg="del">
          <ac:chgData name="Ishani Mondal" userId="dd95c96f-a455-4dec-a8df-06f082b726d7" providerId="ADAL" clId="{EB88F62A-ADFD-4E91-AB23-A1671D91C65D}" dt="2021-02-03T07:20:59.812" v="127" actId="478"/>
          <ac:spMkLst>
            <pc:docMk/>
            <pc:sldMk cId="878767899" sldId="272"/>
            <ac:spMk id="2" creationId="{07FB8375-33DD-464F-B746-739FB63E7D63}"/>
          </ac:spMkLst>
        </pc:spChg>
        <pc:spChg chg="add del mod">
          <ac:chgData name="Ishani Mondal" userId="dd95c96f-a455-4dec-a8df-06f082b726d7" providerId="ADAL" clId="{EB88F62A-ADFD-4E91-AB23-A1671D91C65D}" dt="2021-02-03T07:22:11.543" v="279" actId="5793"/>
          <ac:spMkLst>
            <pc:docMk/>
            <pc:sldMk cId="878767899" sldId="272"/>
            <ac:spMk id="3" creationId="{72503371-ADEC-42B3-899B-075D1975B79E}"/>
          </ac:spMkLst>
        </pc:spChg>
        <pc:picChg chg="add del mod ord">
          <ac:chgData name="Ishani Mondal" userId="dd95c96f-a455-4dec-a8df-06f082b726d7" providerId="ADAL" clId="{EB88F62A-ADFD-4E91-AB23-A1671D91C65D}" dt="2021-02-03T07:21:04.637" v="130" actId="22"/>
          <ac:picMkLst>
            <pc:docMk/>
            <pc:sldMk cId="878767899" sldId="272"/>
            <ac:picMk id="5" creationId="{223B8842-BF58-4B08-A10D-9896E779BE58}"/>
          </ac:picMkLst>
        </pc:picChg>
        <pc:picChg chg="add mod">
          <ac:chgData name="Ishani Mondal" userId="dd95c96f-a455-4dec-a8df-06f082b726d7" providerId="ADAL" clId="{EB88F62A-ADFD-4E91-AB23-A1671D91C65D}" dt="2021-02-03T07:21:25.413" v="138" actId="14100"/>
          <ac:picMkLst>
            <pc:docMk/>
            <pc:sldMk cId="878767899" sldId="272"/>
            <ac:picMk id="7" creationId="{17F4CFE5-6D13-4C7F-B9F4-A23CEFF42D63}"/>
          </ac:picMkLst>
        </pc:picChg>
      </pc:sldChg>
      <pc:sldChg chg="addSp delSp modSp new mod ord">
        <pc:chgData name="Ishani Mondal" userId="dd95c96f-a455-4dec-a8df-06f082b726d7" providerId="ADAL" clId="{EB88F62A-ADFD-4E91-AB23-A1671D91C65D}" dt="2021-02-03T07:28:19.553" v="452"/>
        <pc:sldMkLst>
          <pc:docMk/>
          <pc:sldMk cId="4115345976" sldId="273"/>
        </pc:sldMkLst>
        <pc:spChg chg="del mod">
          <ac:chgData name="Ishani Mondal" userId="dd95c96f-a455-4dec-a8df-06f082b726d7" providerId="ADAL" clId="{EB88F62A-ADFD-4E91-AB23-A1671D91C65D}" dt="2021-02-03T07:25:53.508" v="397" actId="478"/>
          <ac:spMkLst>
            <pc:docMk/>
            <pc:sldMk cId="4115345976" sldId="273"/>
            <ac:spMk id="2" creationId="{6CADFF87-4B11-40B6-90A0-CE9AC88308B4}"/>
          </ac:spMkLst>
        </pc:spChg>
        <pc:spChg chg="del mod">
          <ac:chgData name="Ishani Mondal" userId="dd95c96f-a455-4dec-a8df-06f082b726d7" providerId="ADAL" clId="{EB88F62A-ADFD-4E91-AB23-A1671D91C65D}" dt="2021-02-03T07:25:51.779" v="396" actId="478"/>
          <ac:spMkLst>
            <pc:docMk/>
            <pc:sldMk cId="4115345976" sldId="273"/>
            <ac:spMk id="3" creationId="{8E6CD8CE-3317-477A-BECB-62B93A686B3E}"/>
          </ac:spMkLst>
        </pc:spChg>
        <pc:spChg chg="add mod">
          <ac:chgData name="Ishani Mondal" userId="dd95c96f-a455-4dec-a8df-06f082b726d7" providerId="ADAL" clId="{EB88F62A-ADFD-4E91-AB23-A1671D91C65D}" dt="2021-02-03T07:26:16.387" v="401" actId="1076"/>
          <ac:spMkLst>
            <pc:docMk/>
            <pc:sldMk cId="4115345976" sldId="273"/>
            <ac:spMk id="5" creationId="{450A2E63-52D6-41BC-A1A7-D83145DCF372}"/>
          </ac:spMkLst>
        </pc:spChg>
      </pc:sldChg>
      <pc:sldChg chg="addSp delSp modSp new mod">
        <pc:chgData name="Ishani Mondal" userId="dd95c96f-a455-4dec-a8df-06f082b726d7" providerId="ADAL" clId="{EB88F62A-ADFD-4E91-AB23-A1671D91C65D}" dt="2021-02-03T07:26:47.217" v="412" actId="20577"/>
        <pc:sldMkLst>
          <pc:docMk/>
          <pc:sldMk cId="2204395436" sldId="274"/>
        </pc:sldMkLst>
        <pc:spChg chg="del">
          <ac:chgData name="Ishani Mondal" userId="dd95c96f-a455-4dec-a8df-06f082b726d7" providerId="ADAL" clId="{EB88F62A-ADFD-4E91-AB23-A1671D91C65D}" dt="2021-02-03T07:26:33.432" v="403" actId="478"/>
          <ac:spMkLst>
            <pc:docMk/>
            <pc:sldMk cId="2204395436" sldId="274"/>
            <ac:spMk id="2" creationId="{32B90272-63DC-4584-8987-156C2625F9D7}"/>
          </ac:spMkLst>
        </pc:spChg>
        <pc:spChg chg="del">
          <ac:chgData name="Ishani Mondal" userId="dd95c96f-a455-4dec-a8df-06f082b726d7" providerId="ADAL" clId="{EB88F62A-ADFD-4E91-AB23-A1671D91C65D}" dt="2021-02-03T07:26:34.818" v="404" actId="478"/>
          <ac:spMkLst>
            <pc:docMk/>
            <pc:sldMk cId="2204395436" sldId="274"/>
            <ac:spMk id="3" creationId="{3EA192CB-B5A4-4A74-B5BB-79708FF5209C}"/>
          </ac:spMkLst>
        </pc:spChg>
        <pc:spChg chg="add mod">
          <ac:chgData name="Ishani Mondal" userId="dd95c96f-a455-4dec-a8df-06f082b726d7" providerId="ADAL" clId="{EB88F62A-ADFD-4E91-AB23-A1671D91C65D}" dt="2021-02-03T07:26:47.217" v="412" actId="20577"/>
          <ac:spMkLst>
            <pc:docMk/>
            <pc:sldMk cId="2204395436" sldId="274"/>
            <ac:spMk id="5" creationId="{4054EBB3-78AE-446E-A46E-0CF767F6B6B7}"/>
          </ac:spMkLst>
        </pc:spChg>
      </pc:sldChg>
      <pc:sldChg chg="addSp delSp modSp new mod">
        <pc:chgData name="Ishani Mondal" userId="dd95c96f-a455-4dec-a8df-06f082b726d7" providerId="ADAL" clId="{EB88F62A-ADFD-4E91-AB23-A1671D91C65D}" dt="2021-02-03T07:27:11.745" v="423" actId="20577"/>
        <pc:sldMkLst>
          <pc:docMk/>
          <pc:sldMk cId="3365594346" sldId="275"/>
        </pc:sldMkLst>
        <pc:spChg chg="del">
          <ac:chgData name="Ishani Mondal" userId="dd95c96f-a455-4dec-a8df-06f082b726d7" providerId="ADAL" clId="{EB88F62A-ADFD-4E91-AB23-A1671D91C65D}" dt="2021-02-03T07:27:02.135" v="415" actId="478"/>
          <ac:spMkLst>
            <pc:docMk/>
            <pc:sldMk cId="3365594346" sldId="275"/>
            <ac:spMk id="2" creationId="{4CA78801-CBDB-44C4-B681-BD4336B789D7}"/>
          </ac:spMkLst>
        </pc:spChg>
        <pc:spChg chg="del">
          <ac:chgData name="Ishani Mondal" userId="dd95c96f-a455-4dec-a8df-06f082b726d7" providerId="ADAL" clId="{EB88F62A-ADFD-4E91-AB23-A1671D91C65D}" dt="2021-02-03T07:27:00.237" v="414" actId="478"/>
          <ac:spMkLst>
            <pc:docMk/>
            <pc:sldMk cId="3365594346" sldId="275"/>
            <ac:spMk id="3" creationId="{8EA6C75A-B13D-4352-A630-DD61D83DE795}"/>
          </ac:spMkLst>
        </pc:spChg>
        <pc:spChg chg="add mod">
          <ac:chgData name="Ishani Mondal" userId="dd95c96f-a455-4dec-a8df-06f082b726d7" providerId="ADAL" clId="{EB88F62A-ADFD-4E91-AB23-A1671D91C65D}" dt="2021-02-03T07:27:11.745" v="423" actId="20577"/>
          <ac:spMkLst>
            <pc:docMk/>
            <pc:sldMk cId="3365594346" sldId="275"/>
            <ac:spMk id="5" creationId="{795946E9-D5BA-407D-9FDF-01B0F2DFEBA2}"/>
          </ac:spMkLst>
        </pc:spChg>
      </pc:sldChg>
      <pc:sldChg chg="addSp delSp modSp new mod">
        <pc:chgData name="Ishani Mondal" userId="dd95c96f-a455-4dec-a8df-06f082b726d7" providerId="ADAL" clId="{EB88F62A-ADFD-4E91-AB23-A1671D91C65D}" dt="2021-02-03T07:27:34.944" v="435" actId="20577"/>
        <pc:sldMkLst>
          <pc:docMk/>
          <pc:sldMk cId="3864437798" sldId="276"/>
        </pc:sldMkLst>
        <pc:spChg chg="del">
          <ac:chgData name="Ishani Mondal" userId="dd95c96f-a455-4dec-a8df-06f082b726d7" providerId="ADAL" clId="{EB88F62A-ADFD-4E91-AB23-A1671D91C65D}" dt="2021-02-03T07:27:25.338" v="426" actId="478"/>
          <ac:spMkLst>
            <pc:docMk/>
            <pc:sldMk cId="3864437798" sldId="276"/>
            <ac:spMk id="2" creationId="{0CFA0FC8-C619-4A84-823D-3FBEEFD7623B}"/>
          </ac:spMkLst>
        </pc:spChg>
        <pc:spChg chg="del">
          <ac:chgData name="Ishani Mondal" userId="dd95c96f-a455-4dec-a8df-06f082b726d7" providerId="ADAL" clId="{EB88F62A-ADFD-4E91-AB23-A1671D91C65D}" dt="2021-02-03T07:27:22.108" v="425" actId="478"/>
          <ac:spMkLst>
            <pc:docMk/>
            <pc:sldMk cId="3864437798" sldId="276"/>
            <ac:spMk id="3" creationId="{52521CF4-0FBC-42B0-9952-8A8FCA3A5527}"/>
          </ac:spMkLst>
        </pc:spChg>
        <pc:spChg chg="add mod">
          <ac:chgData name="Ishani Mondal" userId="dd95c96f-a455-4dec-a8df-06f082b726d7" providerId="ADAL" clId="{EB88F62A-ADFD-4E91-AB23-A1671D91C65D}" dt="2021-02-03T07:27:34.944" v="435" actId="20577"/>
          <ac:spMkLst>
            <pc:docMk/>
            <pc:sldMk cId="3864437798" sldId="276"/>
            <ac:spMk id="5" creationId="{E764BB21-8FAA-4D48-8B59-B8DBCD40FB32}"/>
          </ac:spMkLst>
        </pc:spChg>
      </pc:sldChg>
      <pc:sldChg chg="addSp delSp modSp new mod">
        <pc:chgData name="Ishani Mondal" userId="dd95c96f-a455-4dec-a8df-06f082b726d7" providerId="ADAL" clId="{EB88F62A-ADFD-4E91-AB23-A1671D91C65D}" dt="2021-02-03T07:28:06.842" v="449" actId="20577"/>
        <pc:sldMkLst>
          <pc:docMk/>
          <pc:sldMk cId="3101644704" sldId="277"/>
        </pc:sldMkLst>
        <pc:spChg chg="del mod">
          <ac:chgData name="Ishani Mondal" userId="dd95c96f-a455-4dec-a8df-06f082b726d7" providerId="ADAL" clId="{EB88F62A-ADFD-4E91-AB23-A1671D91C65D}" dt="2021-02-03T07:27:56.376" v="441" actId="478"/>
          <ac:spMkLst>
            <pc:docMk/>
            <pc:sldMk cId="3101644704" sldId="277"/>
            <ac:spMk id="2" creationId="{4B40139F-67A8-4E92-84A5-1D27447225E5}"/>
          </ac:spMkLst>
        </pc:spChg>
        <pc:spChg chg="del">
          <ac:chgData name="Ishani Mondal" userId="dd95c96f-a455-4dec-a8df-06f082b726d7" providerId="ADAL" clId="{EB88F62A-ADFD-4E91-AB23-A1671D91C65D}" dt="2021-02-03T07:27:50.814" v="437" actId="478"/>
          <ac:spMkLst>
            <pc:docMk/>
            <pc:sldMk cId="3101644704" sldId="277"/>
            <ac:spMk id="3" creationId="{87593628-3230-4565-A7B2-3BCFF8550028}"/>
          </ac:spMkLst>
        </pc:spChg>
        <pc:spChg chg="add mod">
          <ac:chgData name="Ishani Mondal" userId="dd95c96f-a455-4dec-a8df-06f082b726d7" providerId="ADAL" clId="{EB88F62A-ADFD-4E91-AB23-A1671D91C65D}" dt="2021-02-03T07:28:06.842" v="449" actId="20577"/>
          <ac:spMkLst>
            <pc:docMk/>
            <pc:sldMk cId="3101644704" sldId="277"/>
            <ac:spMk id="5" creationId="{4BDA0D3C-5182-4B47-B78E-F20AC1A6AAE5}"/>
          </ac:spMkLst>
        </pc:spChg>
      </pc:sldChg>
      <pc:sldChg chg="delSp modSp new mod">
        <pc:chgData name="Ishani Mondal" userId="dd95c96f-a455-4dec-a8df-06f082b726d7" providerId="ADAL" clId="{EB88F62A-ADFD-4E91-AB23-A1671D91C65D}" dt="2021-02-03T07:28:40.047" v="487" actId="1076"/>
        <pc:sldMkLst>
          <pc:docMk/>
          <pc:sldMk cId="697332759" sldId="278"/>
        </pc:sldMkLst>
        <pc:spChg chg="mod">
          <ac:chgData name="Ishani Mondal" userId="dd95c96f-a455-4dec-a8df-06f082b726d7" providerId="ADAL" clId="{EB88F62A-ADFD-4E91-AB23-A1671D91C65D}" dt="2021-02-03T07:28:40.047" v="487" actId="1076"/>
          <ac:spMkLst>
            <pc:docMk/>
            <pc:sldMk cId="697332759" sldId="278"/>
            <ac:spMk id="2" creationId="{F3F2AAB7-150B-498D-9068-3514EB0F1E2C}"/>
          </ac:spMkLst>
        </pc:spChg>
        <pc:spChg chg="del">
          <ac:chgData name="Ishani Mondal" userId="dd95c96f-a455-4dec-a8df-06f082b726d7" providerId="ADAL" clId="{EB88F62A-ADFD-4E91-AB23-A1671D91C65D}" dt="2021-02-03T07:28:22.160" v="453" actId="478"/>
          <ac:spMkLst>
            <pc:docMk/>
            <pc:sldMk cId="697332759" sldId="278"/>
            <ac:spMk id="3" creationId="{D4D1F747-4BEA-447E-8D96-13808398DCFC}"/>
          </ac:spMkLst>
        </pc:spChg>
      </pc:sldChg>
      <pc:sldChg chg="addSp delSp modSp new mod">
        <pc:chgData name="Ishani Mondal" userId="dd95c96f-a455-4dec-a8df-06f082b726d7" providerId="ADAL" clId="{EB88F62A-ADFD-4E91-AB23-A1671D91C65D}" dt="2021-02-03T07:30:25.437" v="613" actId="1076"/>
        <pc:sldMkLst>
          <pc:docMk/>
          <pc:sldMk cId="779916257" sldId="279"/>
        </pc:sldMkLst>
        <pc:spChg chg="del">
          <ac:chgData name="Ishani Mondal" userId="dd95c96f-a455-4dec-a8df-06f082b726d7" providerId="ADAL" clId="{EB88F62A-ADFD-4E91-AB23-A1671D91C65D}" dt="2021-02-03T07:28:48.023" v="490" actId="478"/>
          <ac:spMkLst>
            <pc:docMk/>
            <pc:sldMk cId="779916257" sldId="279"/>
            <ac:spMk id="2" creationId="{B9594CE1-3F01-4EAA-8F60-B4FC7F5D50ED}"/>
          </ac:spMkLst>
        </pc:spChg>
        <pc:spChg chg="del">
          <ac:chgData name="Ishani Mondal" userId="dd95c96f-a455-4dec-a8df-06f082b726d7" providerId="ADAL" clId="{EB88F62A-ADFD-4E91-AB23-A1671D91C65D}" dt="2021-02-03T07:28:46.272" v="489" actId="478"/>
          <ac:spMkLst>
            <pc:docMk/>
            <pc:sldMk cId="779916257" sldId="279"/>
            <ac:spMk id="3" creationId="{64305218-F047-4AC7-897D-82C28F9F96AD}"/>
          </ac:spMkLst>
        </pc:spChg>
        <pc:spChg chg="add mod">
          <ac:chgData name="Ishani Mondal" userId="dd95c96f-a455-4dec-a8df-06f082b726d7" providerId="ADAL" clId="{EB88F62A-ADFD-4E91-AB23-A1671D91C65D}" dt="2021-02-03T07:30:25.437" v="613" actId="1076"/>
          <ac:spMkLst>
            <pc:docMk/>
            <pc:sldMk cId="779916257" sldId="279"/>
            <ac:spMk id="6" creationId="{0DBAD127-D2F5-40AE-B09F-6313E593B930}"/>
          </ac:spMkLst>
        </pc:spChg>
        <pc:picChg chg="add mod">
          <ac:chgData name="Ishani Mondal" userId="dd95c96f-a455-4dec-a8df-06f082b726d7" providerId="ADAL" clId="{EB88F62A-ADFD-4E91-AB23-A1671D91C65D}" dt="2021-02-03T07:30:22.445" v="612" actId="1076"/>
          <ac:picMkLst>
            <pc:docMk/>
            <pc:sldMk cId="779916257" sldId="279"/>
            <ac:picMk id="5" creationId="{05C23652-30A8-4E97-A399-DB30215B0FEF}"/>
          </ac:picMkLst>
        </pc:picChg>
      </pc:sldChg>
      <pc:sldChg chg="addSp delSp modSp new mod">
        <pc:chgData name="Ishani Mondal" userId="dd95c96f-a455-4dec-a8df-06f082b726d7" providerId="ADAL" clId="{EB88F62A-ADFD-4E91-AB23-A1671D91C65D}" dt="2021-02-03T07:32:25.387" v="695" actId="1076"/>
        <pc:sldMkLst>
          <pc:docMk/>
          <pc:sldMk cId="1142880650" sldId="280"/>
        </pc:sldMkLst>
        <pc:spChg chg="del">
          <ac:chgData name="Ishani Mondal" userId="dd95c96f-a455-4dec-a8df-06f082b726d7" providerId="ADAL" clId="{EB88F62A-ADFD-4E91-AB23-A1671D91C65D}" dt="2021-02-03T07:30:39.198" v="616" actId="478"/>
          <ac:spMkLst>
            <pc:docMk/>
            <pc:sldMk cId="1142880650" sldId="280"/>
            <ac:spMk id="2" creationId="{6B8645FD-4D4E-491C-96A1-8937094E1D4A}"/>
          </ac:spMkLst>
        </pc:spChg>
        <pc:spChg chg="del">
          <ac:chgData name="Ishani Mondal" userId="dd95c96f-a455-4dec-a8df-06f082b726d7" providerId="ADAL" clId="{EB88F62A-ADFD-4E91-AB23-A1671D91C65D}" dt="2021-02-03T07:30:37.314" v="615" actId="478"/>
          <ac:spMkLst>
            <pc:docMk/>
            <pc:sldMk cId="1142880650" sldId="280"/>
            <ac:spMk id="3" creationId="{0D3AF612-5A73-4C71-BA7D-87371DD1945E}"/>
          </ac:spMkLst>
        </pc:spChg>
        <pc:spChg chg="add mod">
          <ac:chgData name="Ishani Mondal" userId="dd95c96f-a455-4dec-a8df-06f082b726d7" providerId="ADAL" clId="{EB88F62A-ADFD-4E91-AB23-A1671D91C65D}" dt="2021-02-03T07:32:22.312" v="694" actId="1076"/>
          <ac:spMkLst>
            <pc:docMk/>
            <pc:sldMk cId="1142880650" sldId="280"/>
            <ac:spMk id="5" creationId="{9C83582E-EDEB-493D-BA00-53FBFB8A949C}"/>
          </ac:spMkLst>
        </pc:spChg>
        <pc:spChg chg="add mod">
          <ac:chgData name="Ishani Mondal" userId="dd95c96f-a455-4dec-a8df-06f082b726d7" providerId="ADAL" clId="{EB88F62A-ADFD-4E91-AB23-A1671D91C65D}" dt="2021-02-03T07:32:25.387" v="695" actId="1076"/>
          <ac:spMkLst>
            <pc:docMk/>
            <pc:sldMk cId="1142880650" sldId="280"/>
            <ac:spMk id="7" creationId="{004CEA1D-FCD4-4691-94AB-FDE2658CDE14}"/>
          </ac:spMkLst>
        </pc:spChg>
      </pc:sldChg>
      <pc:sldChg chg="addSp delSp modSp new mod">
        <pc:chgData name="Ishani Mondal" userId="dd95c96f-a455-4dec-a8df-06f082b726d7" providerId="ADAL" clId="{EB88F62A-ADFD-4E91-AB23-A1671D91C65D}" dt="2021-02-03T07:33:52.688" v="728" actId="20577"/>
        <pc:sldMkLst>
          <pc:docMk/>
          <pc:sldMk cId="4269036263" sldId="281"/>
        </pc:sldMkLst>
        <pc:spChg chg="del">
          <ac:chgData name="Ishani Mondal" userId="dd95c96f-a455-4dec-a8df-06f082b726d7" providerId="ADAL" clId="{EB88F62A-ADFD-4E91-AB23-A1671D91C65D}" dt="2021-02-03T07:32:29.577" v="696" actId="478"/>
          <ac:spMkLst>
            <pc:docMk/>
            <pc:sldMk cId="4269036263" sldId="281"/>
            <ac:spMk id="2" creationId="{BAAF6071-1F55-4E65-AD24-506BD834D238}"/>
          </ac:spMkLst>
        </pc:spChg>
        <pc:spChg chg="del">
          <ac:chgData name="Ishani Mondal" userId="dd95c96f-a455-4dec-a8df-06f082b726d7" providerId="ADAL" clId="{EB88F62A-ADFD-4E91-AB23-A1671D91C65D}" dt="2021-02-03T07:31:35.576" v="631" actId="478"/>
          <ac:spMkLst>
            <pc:docMk/>
            <pc:sldMk cId="4269036263" sldId="281"/>
            <ac:spMk id="3" creationId="{73921045-4CD5-4632-876F-AFCE69EBB8CA}"/>
          </ac:spMkLst>
        </pc:spChg>
        <pc:spChg chg="add mod">
          <ac:chgData name="Ishani Mondal" userId="dd95c96f-a455-4dec-a8df-06f082b726d7" providerId="ADAL" clId="{EB88F62A-ADFD-4E91-AB23-A1671D91C65D}" dt="2021-02-03T07:32:54.150" v="702" actId="1076"/>
          <ac:spMkLst>
            <pc:docMk/>
            <pc:sldMk cId="4269036263" sldId="281"/>
            <ac:spMk id="5" creationId="{65052A26-1ED3-4166-8160-6CF9BD98E8D3}"/>
          </ac:spMkLst>
        </pc:spChg>
        <pc:spChg chg="add mod">
          <ac:chgData name="Ishani Mondal" userId="dd95c96f-a455-4dec-a8df-06f082b726d7" providerId="ADAL" clId="{EB88F62A-ADFD-4E91-AB23-A1671D91C65D}" dt="2021-02-03T07:33:52.688" v="728" actId="20577"/>
          <ac:spMkLst>
            <pc:docMk/>
            <pc:sldMk cId="4269036263" sldId="281"/>
            <ac:spMk id="7" creationId="{268022D1-6342-4FE3-BE82-B704A46E72AE}"/>
          </ac:spMkLst>
        </pc:spChg>
      </pc:sldChg>
      <pc:sldChg chg="addSp delSp modSp new mod">
        <pc:chgData name="Ishani Mondal" userId="dd95c96f-a455-4dec-a8df-06f082b726d7" providerId="ADAL" clId="{EB88F62A-ADFD-4E91-AB23-A1671D91C65D}" dt="2021-02-03T07:33:43.715" v="727" actId="15"/>
        <pc:sldMkLst>
          <pc:docMk/>
          <pc:sldMk cId="3341769354" sldId="282"/>
        </pc:sldMkLst>
        <pc:spChg chg="del">
          <ac:chgData name="Ishani Mondal" userId="dd95c96f-a455-4dec-a8df-06f082b726d7" providerId="ADAL" clId="{EB88F62A-ADFD-4E91-AB23-A1671D91C65D}" dt="2021-02-03T07:33:21.663" v="706" actId="478"/>
          <ac:spMkLst>
            <pc:docMk/>
            <pc:sldMk cId="3341769354" sldId="282"/>
            <ac:spMk id="2" creationId="{6708BBD9-B1C2-4F71-81AF-01A72DC1AC6F}"/>
          </ac:spMkLst>
        </pc:spChg>
        <pc:spChg chg="del">
          <ac:chgData name="Ishani Mondal" userId="dd95c96f-a455-4dec-a8df-06f082b726d7" providerId="ADAL" clId="{EB88F62A-ADFD-4E91-AB23-A1671D91C65D}" dt="2021-02-03T07:33:20.228" v="705" actId="478"/>
          <ac:spMkLst>
            <pc:docMk/>
            <pc:sldMk cId="3341769354" sldId="282"/>
            <ac:spMk id="3" creationId="{B974BC65-3BD1-4BEC-B9C6-7C2089DDE6DC}"/>
          </ac:spMkLst>
        </pc:spChg>
        <pc:spChg chg="add mod">
          <ac:chgData name="Ishani Mondal" userId="dd95c96f-a455-4dec-a8df-06f082b726d7" providerId="ADAL" clId="{EB88F62A-ADFD-4E91-AB23-A1671D91C65D}" dt="2021-02-03T07:33:43.715" v="727" actId="15"/>
          <ac:spMkLst>
            <pc:docMk/>
            <pc:sldMk cId="3341769354" sldId="282"/>
            <ac:spMk id="5" creationId="{B1AE6FE4-8572-4162-835F-87D2F6EABD00}"/>
          </ac:spMkLst>
        </pc:spChg>
      </pc:sldChg>
      <pc:sldChg chg="addSp delSp modSp new mod">
        <pc:chgData name="Ishani Mondal" userId="dd95c96f-a455-4dec-a8df-06f082b726d7" providerId="ADAL" clId="{EB88F62A-ADFD-4E91-AB23-A1671D91C65D}" dt="2021-02-03T07:38:34.958" v="875" actId="113"/>
        <pc:sldMkLst>
          <pc:docMk/>
          <pc:sldMk cId="3540342545" sldId="283"/>
        </pc:sldMkLst>
        <pc:spChg chg="del">
          <ac:chgData name="Ishani Mondal" userId="dd95c96f-a455-4dec-a8df-06f082b726d7" providerId="ADAL" clId="{EB88F62A-ADFD-4E91-AB23-A1671D91C65D}" dt="2021-02-03T07:37:51.780" v="784" actId="478"/>
          <ac:spMkLst>
            <pc:docMk/>
            <pc:sldMk cId="3540342545" sldId="283"/>
            <ac:spMk id="2" creationId="{3B72AB71-718D-48A4-8DB6-222672744E5E}"/>
          </ac:spMkLst>
        </pc:spChg>
        <pc:spChg chg="del">
          <ac:chgData name="Ishani Mondal" userId="dd95c96f-a455-4dec-a8df-06f082b726d7" providerId="ADAL" clId="{EB88F62A-ADFD-4E91-AB23-A1671D91C65D}" dt="2021-02-03T07:37:50.641" v="783" actId="478"/>
          <ac:spMkLst>
            <pc:docMk/>
            <pc:sldMk cId="3540342545" sldId="283"/>
            <ac:spMk id="3" creationId="{BBA55454-1B76-40C8-B6C4-8CB71EE54965}"/>
          </ac:spMkLst>
        </pc:spChg>
        <pc:spChg chg="add mod">
          <ac:chgData name="Ishani Mondal" userId="dd95c96f-a455-4dec-a8df-06f082b726d7" providerId="ADAL" clId="{EB88F62A-ADFD-4E91-AB23-A1671D91C65D}" dt="2021-02-03T07:38:34.958" v="875" actId="113"/>
          <ac:spMkLst>
            <pc:docMk/>
            <pc:sldMk cId="3540342545" sldId="283"/>
            <ac:spMk id="6" creationId="{0BB2D972-D30B-4C16-A608-762B88DA9F90}"/>
          </ac:spMkLst>
        </pc:spChg>
        <pc:picChg chg="add mod">
          <ac:chgData name="Ishani Mondal" userId="dd95c96f-a455-4dec-a8df-06f082b726d7" providerId="ADAL" clId="{EB88F62A-ADFD-4E91-AB23-A1671D91C65D}" dt="2021-02-03T07:38:05.666" v="789" actId="1076"/>
          <ac:picMkLst>
            <pc:docMk/>
            <pc:sldMk cId="3540342545" sldId="283"/>
            <ac:picMk id="5" creationId="{E498FC87-883F-4379-BF0B-860AA7390D8E}"/>
          </ac:picMkLst>
        </pc:picChg>
      </pc:sldChg>
      <pc:sldChg chg="addSp delSp modSp new mod">
        <pc:chgData name="Ishani Mondal" userId="dd95c96f-a455-4dec-a8df-06f082b726d7" providerId="ADAL" clId="{EB88F62A-ADFD-4E91-AB23-A1671D91C65D}" dt="2021-02-03T07:35:39.944" v="748" actId="1076"/>
        <pc:sldMkLst>
          <pc:docMk/>
          <pc:sldMk cId="2176936532" sldId="284"/>
        </pc:sldMkLst>
        <pc:spChg chg="del mod">
          <ac:chgData name="Ishani Mondal" userId="dd95c96f-a455-4dec-a8df-06f082b726d7" providerId="ADAL" clId="{EB88F62A-ADFD-4E91-AB23-A1671D91C65D}" dt="2021-02-03T07:35:22.199" v="743" actId="478"/>
          <ac:spMkLst>
            <pc:docMk/>
            <pc:sldMk cId="2176936532" sldId="284"/>
            <ac:spMk id="2" creationId="{98C886CB-AA36-4F2F-A670-5E070E5903D5}"/>
          </ac:spMkLst>
        </pc:spChg>
        <pc:spChg chg="del">
          <ac:chgData name="Ishani Mondal" userId="dd95c96f-a455-4dec-a8df-06f082b726d7" providerId="ADAL" clId="{EB88F62A-ADFD-4E91-AB23-A1671D91C65D}" dt="2021-02-03T07:35:23.902" v="744" actId="478"/>
          <ac:spMkLst>
            <pc:docMk/>
            <pc:sldMk cId="2176936532" sldId="284"/>
            <ac:spMk id="3" creationId="{27A00EBE-21EB-421C-AB8F-C5F8690EE886}"/>
          </ac:spMkLst>
        </pc:spChg>
        <pc:spChg chg="add mod">
          <ac:chgData name="Ishani Mondal" userId="dd95c96f-a455-4dec-a8df-06f082b726d7" providerId="ADAL" clId="{EB88F62A-ADFD-4E91-AB23-A1671D91C65D}" dt="2021-02-03T07:35:39.944" v="748" actId="1076"/>
          <ac:spMkLst>
            <pc:docMk/>
            <pc:sldMk cId="2176936532" sldId="284"/>
            <ac:spMk id="5" creationId="{3055E76D-D300-432A-8198-CBED6E850760}"/>
          </ac:spMkLst>
        </pc:spChg>
      </pc:sldChg>
      <pc:sldChg chg="addSp delSp modSp new mod">
        <pc:chgData name="Ishani Mondal" userId="dd95c96f-a455-4dec-a8df-06f082b726d7" providerId="ADAL" clId="{EB88F62A-ADFD-4E91-AB23-A1671D91C65D}" dt="2021-02-03T07:37:06.502" v="782" actId="20577"/>
        <pc:sldMkLst>
          <pc:docMk/>
          <pc:sldMk cId="1305741870" sldId="285"/>
        </pc:sldMkLst>
        <pc:spChg chg="del">
          <ac:chgData name="Ishani Mondal" userId="dd95c96f-a455-4dec-a8df-06f082b726d7" providerId="ADAL" clId="{EB88F62A-ADFD-4E91-AB23-A1671D91C65D}" dt="2021-02-03T07:35:44.513" v="751" actId="478"/>
          <ac:spMkLst>
            <pc:docMk/>
            <pc:sldMk cId="1305741870" sldId="285"/>
            <ac:spMk id="2" creationId="{DB16BDE3-20C4-4DEF-8CEB-73BF97CB81CD}"/>
          </ac:spMkLst>
        </pc:spChg>
        <pc:spChg chg="del">
          <ac:chgData name="Ishani Mondal" userId="dd95c96f-a455-4dec-a8df-06f082b726d7" providerId="ADAL" clId="{EB88F62A-ADFD-4E91-AB23-A1671D91C65D}" dt="2021-02-03T07:35:43.279" v="750" actId="478"/>
          <ac:spMkLst>
            <pc:docMk/>
            <pc:sldMk cId="1305741870" sldId="285"/>
            <ac:spMk id="3" creationId="{8E22F665-0671-4532-AAA9-02BC15B0362F}"/>
          </ac:spMkLst>
        </pc:spChg>
        <pc:spChg chg="add del mod">
          <ac:chgData name="Ishani Mondal" userId="dd95c96f-a455-4dec-a8df-06f082b726d7" providerId="ADAL" clId="{EB88F62A-ADFD-4E91-AB23-A1671D91C65D}" dt="2021-02-03T07:36:00.403" v="754" actId="478"/>
          <ac:spMkLst>
            <pc:docMk/>
            <pc:sldMk cId="1305741870" sldId="285"/>
            <ac:spMk id="5" creationId="{8640BDF0-28A5-4346-8B19-80612EADFCC2}"/>
          </ac:spMkLst>
        </pc:spChg>
        <pc:spChg chg="add mod">
          <ac:chgData name="Ishani Mondal" userId="dd95c96f-a455-4dec-a8df-06f082b726d7" providerId="ADAL" clId="{EB88F62A-ADFD-4E91-AB23-A1671D91C65D}" dt="2021-02-03T07:36:56.722" v="781" actId="20577"/>
          <ac:spMkLst>
            <pc:docMk/>
            <pc:sldMk cId="1305741870" sldId="285"/>
            <ac:spMk id="7" creationId="{9EB7D1A2-C9AF-4480-9BC5-6A56A3AD9785}"/>
          </ac:spMkLst>
        </pc:spChg>
        <pc:spChg chg="add mod">
          <ac:chgData name="Ishani Mondal" userId="dd95c96f-a455-4dec-a8df-06f082b726d7" providerId="ADAL" clId="{EB88F62A-ADFD-4E91-AB23-A1671D91C65D}" dt="2021-02-03T07:37:06.502" v="782" actId="20577"/>
          <ac:spMkLst>
            <pc:docMk/>
            <pc:sldMk cId="1305741870" sldId="285"/>
            <ac:spMk id="9" creationId="{75BDFF9A-B77F-4B3F-934C-C778305041A5}"/>
          </ac:spMkLst>
        </pc:spChg>
      </pc:sldChg>
      <pc:sldChg chg="addSp delSp modSp new mod">
        <pc:chgData name="Ishani Mondal" userId="dd95c96f-a455-4dec-a8df-06f082b726d7" providerId="ADAL" clId="{EB88F62A-ADFD-4E91-AB23-A1671D91C65D}" dt="2021-02-03T07:39:44.788" v="901" actId="20577"/>
        <pc:sldMkLst>
          <pc:docMk/>
          <pc:sldMk cId="3889370841" sldId="286"/>
        </pc:sldMkLst>
        <pc:spChg chg="del">
          <ac:chgData name="Ishani Mondal" userId="dd95c96f-a455-4dec-a8df-06f082b726d7" providerId="ADAL" clId="{EB88F62A-ADFD-4E91-AB23-A1671D91C65D}" dt="2021-02-03T07:39:24.347" v="877" actId="478"/>
          <ac:spMkLst>
            <pc:docMk/>
            <pc:sldMk cId="3889370841" sldId="286"/>
            <ac:spMk id="2" creationId="{EFB4AA03-75C1-4A5F-B6CB-F6A9351A901B}"/>
          </ac:spMkLst>
        </pc:spChg>
        <pc:spChg chg="del">
          <ac:chgData name="Ishani Mondal" userId="dd95c96f-a455-4dec-a8df-06f082b726d7" providerId="ADAL" clId="{EB88F62A-ADFD-4E91-AB23-A1671D91C65D}" dt="2021-02-03T07:39:26.461" v="878" actId="478"/>
          <ac:spMkLst>
            <pc:docMk/>
            <pc:sldMk cId="3889370841" sldId="286"/>
            <ac:spMk id="3" creationId="{13E56823-38A3-4FFF-804E-B6AA192DD235}"/>
          </ac:spMkLst>
        </pc:spChg>
        <pc:spChg chg="add mod">
          <ac:chgData name="Ishani Mondal" userId="dd95c96f-a455-4dec-a8df-06f082b726d7" providerId="ADAL" clId="{EB88F62A-ADFD-4E91-AB23-A1671D91C65D}" dt="2021-02-03T07:39:44.788" v="901" actId="20577"/>
          <ac:spMkLst>
            <pc:docMk/>
            <pc:sldMk cId="3889370841" sldId="286"/>
            <ac:spMk id="7" creationId="{7DE6200F-AF04-49AE-BA8D-28D5A6E4157D}"/>
          </ac:spMkLst>
        </pc:spChg>
        <pc:picChg chg="add mod">
          <ac:chgData name="Ishani Mondal" userId="dd95c96f-a455-4dec-a8df-06f082b726d7" providerId="ADAL" clId="{EB88F62A-ADFD-4E91-AB23-A1671D91C65D}" dt="2021-02-03T07:39:32.091" v="882" actId="1076"/>
          <ac:picMkLst>
            <pc:docMk/>
            <pc:sldMk cId="3889370841" sldId="286"/>
            <ac:picMk id="5" creationId="{F7F7275C-9EDE-43EA-9AA9-1204F87BB5F1}"/>
          </ac:picMkLst>
        </pc:picChg>
      </pc:sldChg>
      <pc:sldChg chg="addSp delSp modSp new mod">
        <pc:chgData name="Ishani Mondal" userId="dd95c96f-a455-4dec-a8df-06f082b726d7" providerId="ADAL" clId="{EB88F62A-ADFD-4E91-AB23-A1671D91C65D}" dt="2021-02-03T07:42:31.126" v="1049" actId="1076"/>
        <pc:sldMkLst>
          <pc:docMk/>
          <pc:sldMk cId="2591530345" sldId="287"/>
        </pc:sldMkLst>
        <pc:spChg chg="del">
          <ac:chgData name="Ishani Mondal" userId="dd95c96f-a455-4dec-a8df-06f082b726d7" providerId="ADAL" clId="{EB88F62A-ADFD-4E91-AB23-A1671D91C65D}" dt="2021-02-03T07:40:18.212" v="904" actId="478"/>
          <ac:spMkLst>
            <pc:docMk/>
            <pc:sldMk cId="2591530345" sldId="287"/>
            <ac:spMk id="2" creationId="{823C9F86-4DE5-49BC-9318-7791C017EEEA}"/>
          </ac:spMkLst>
        </pc:spChg>
        <pc:spChg chg="del">
          <ac:chgData name="Ishani Mondal" userId="dd95c96f-a455-4dec-a8df-06f082b726d7" providerId="ADAL" clId="{EB88F62A-ADFD-4E91-AB23-A1671D91C65D}" dt="2021-02-03T07:40:16.562" v="903" actId="478"/>
          <ac:spMkLst>
            <pc:docMk/>
            <pc:sldMk cId="2591530345" sldId="287"/>
            <ac:spMk id="3" creationId="{1A60BC0B-8E86-43AF-A398-A85BF88EE0E1}"/>
          </ac:spMkLst>
        </pc:spChg>
        <pc:spChg chg="add mod">
          <ac:chgData name="Ishani Mondal" userId="dd95c96f-a455-4dec-a8df-06f082b726d7" providerId="ADAL" clId="{EB88F62A-ADFD-4E91-AB23-A1671D91C65D}" dt="2021-02-03T07:42:31.126" v="1049" actId="1076"/>
          <ac:spMkLst>
            <pc:docMk/>
            <pc:sldMk cId="2591530345" sldId="287"/>
            <ac:spMk id="8" creationId="{9B6F71B9-4C61-4D8F-83A3-E85C56AA5BD3}"/>
          </ac:spMkLst>
        </pc:spChg>
        <pc:picChg chg="add del mod">
          <ac:chgData name="Ishani Mondal" userId="dd95c96f-a455-4dec-a8df-06f082b726d7" providerId="ADAL" clId="{EB88F62A-ADFD-4E91-AB23-A1671D91C65D}" dt="2021-02-03T07:41:13.860" v="908" actId="478"/>
          <ac:picMkLst>
            <pc:docMk/>
            <pc:sldMk cId="2591530345" sldId="287"/>
            <ac:picMk id="5" creationId="{FA4B47B0-9301-49FE-BF97-0006F6596921}"/>
          </ac:picMkLst>
        </pc:picChg>
        <pc:picChg chg="add mod">
          <ac:chgData name="Ishani Mondal" userId="dd95c96f-a455-4dec-a8df-06f082b726d7" providerId="ADAL" clId="{EB88F62A-ADFD-4E91-AB23-A1671D91C65D}" dt="2021-02-03T07:41:48.968" v="912" actId="1076"/>
          <ac:picMkLst>
            <pc:docMk/>
            <pc:sldMk cId="2591530345" sldId="287"/>
            <ac:picMk id="7" creationId="{6FA3ACF7-4D48-49A9-A061-396D81011B27}"/>
          </ac:picMkLst>
        </pc:picChg>
      </pc:sldChg>
      <pc:sldChg chg="addSp delSp modSp new mod">
        <pc:chgData name="Ishani Mondal" userId="dd95c96f-a455-4dec-a8df-06f082b726d7" providerId="ADAL" clId="{EB88F62A-ADFD-4E91-AB23-A1671D91C65D}" dt="2021-02-03T07:44:27.554" v="1142" actId="14100"/>
        <pc:sldMkLst>
          <pc:docMk/>
          <pc:sldMk cId="4088798538" sldId="288"/>
        </pc:sldMkLst>
        <pc:spChg chg="del">
          <ac:chgData name="Ishani Mondal" userId="dd95c96f-a455-4dec-a8df-06f082b726d7" providerId="ADAL" clId="{EB88F62A-ADFD-4E91-AB23-A1671D91C65D}" dt="2021-02-03T07:43:29.489" v="1053" actId="478"/>
          <ac:spMkLst>
            <pc:docMk/>
            <pc:sldMk cId="4088798538" sldId="288"/>
            <ac:spMk id="2" creationId="{720B8542-1EB4-4482-8CA4-340684BF2857}"/>
          </ac:spMkLst>
        </pc:spChg>
        <pc:spChg chg="del">
          <ac:chgData name="Ishani Mondal" userId="dd95c96f-a455-4dec-a8df-06f082b726d7" providerId="ADAL" clId="{EB88F62A-ADFD-4E91-AB23-A1671D91C65D}" dt="2021-02-03T07:43:30.846" v="1054" actId="478"/>
          <ac:spMkLst>
            <pc:docMk/>
            <pc:sldMk cId="4088798538" sldId="288"/>
            <ac:spMk id="3" creationId="{22B8A106-2135-415B-AFE8-6604733FAD97}"/>
          </ac:spMkLst>
        </pc:spChg>
        <pc:spChg chg="add mod">
          <ac:chgData name="Ishani Mondal" userId="dd95c96f-a455-4dec-a8df-06f082b726d7" providerId="ADAL" clId="{EB88F62A-ADFD-4E91-AB23-A1671D91C65D}" dt="2021-02-03T07:44:20.047" v="1141" actId="20577"/>
          <ac:spMkLst>
            <pc:docMk/>
            <pc:sldMk cId="4088798538" sldId="288"/>
            <ac:spMk id="7" creationId="{30E78600-8B8D-4003-AC5F-7C3EEAE92879}"/>
          </ac:spMkLst>
        </pc:spChg>
        <pc:picChg chg="add mod">
          <ac:chgData name="Ishani Mondal" userId="dd95c96f-a455-4dec-a8df-06f082b726d7" providerId="ADAL" clId="{EB88F62A-ADFD-4E91-AB23-A1671D91C65D}" dt="2021-02-03T07:44:27.554" v="1142" actId="14100"/>
          <ac:picMkLst>
            <pc:docMk/>
            <pc:sldMk cId="4088798538" sldId="288"/>
            <ac:picMk id="5" creationId="{50DEEAE0-AAB5-45AA-8529-74697470EC34}"/>
          </ac:picMkLst>
        </pc:picChg>
      </pc:sldChg>
      <pc:sldChg chg="addSp delSp modSp new mod">
        <pc:chgData name="Ishani Mondal" userId="dd95c96f-a455-4dec-a8df-06f082b726d7" providerId="ADAL" clId="{EB88F62A-ADFD-4E91-AB23-A1671D91C65D}" dt="2021-02-03T07:45:11.310" v="1168" actId="113"/>
        <pc:sldMkLst>
          <pc:docMk/>
          <pc:sldMk cId="473849193" sldId="289"/>
        </pc:sldMkLst>
        <pc:spChg chg="add del mod">
          <ac:chgData name="Ishani Mondal" userId="dd95c96f-a455-4dec-a8df-06f082b726d7" providerId="ADAL" clId="{EB88F62A-ADFD-4E91-AB23-A1671D91C65D}" dt="2021-02-03T07:45:11.310" v="1168" actId="113"/>
          <ac:spMkLst>
            <pc:docMk/>
            <pc:sldMk cId="473849193" sldId="289"/>
            <ac:spMk id="2" creationId="{027BEA78-DCCA-423D-AD27-FB12494B4A2E}"/>
          </ac:spMkLst>
        </pc:spChg>
        <pc:spChg chg="del">
          <ac:chgData name="Ishani Mondal" userId="dd95c96f-a455-4dec-a8df-06f082b726d7" providerId="ADAL" clId="{EB88F62A-ADFD-4E91-AB23-A1671D91C65D}" dt="2021-02-03T07:44:57.081" v="1146" actId="478"/>
          <ac:spMkLst>
            <pc:docMk/>
            <pc:sldMk cId="473849193" sldId="289"/>
            <ac:spMk id="3" creationId="{86C62934-0F83-4B9B-990F-47CDC24557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37F2-23CD-4E9F-B9B4-B8E78746C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F82E04-D9F2-4053-A37C-5E3EF3A70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CB81B-A0D9-4B59-904D-C6E5AB893F3C}"/>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5" name="Footer Placeholder 4">
            <a:extLst>
              <a:ext uri="{FF2B5EF4-FFF2-40B4-BE49-F238E27FC236}">
                <a16:creationId xmlns:a16="http://schemas.microsoft.com/office/drawing/2014/main" id="{5946FFC7-7B44-4388-A6CA-900EC9C52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674F7-5BCC-40A2-8948-F634984E4A0D}"/>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17702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3DF1-E4B5-48BC-B3F0-B6B5E87046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C1BD2-62E2-4941-83F4-7AFA32F5B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06EE-C737-4096-A45A-139FE6F1D801}"/>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5" name="Footer Placeholder 4">
            <a:extLst>
              <a:ext uri="{FF2B5EF4-FFF2-40B4-BE49-F238E27FC236}">
                <a16:creationId xmlns:a16="http://schemas.microsoft.com/office/drawing/2014/main" id="{FEA54D76-C22E-48E4-9AE5-D4AC1A1BE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793B4-0FB6-4A60-9D94-AED40EF79E00}"/>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398518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9B83A0-E062-4DA4-8A85-4CA23F420E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A6FC0F-CB59-4576-BB38-6FCA974E5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BECDD-1088-4F85-8C19-505DE5BE531A}"/>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5" name="Footer Placeholder 4">
            <a:extLst>
              <a:ext uri="{FF2B5EF4-FFF2-40B4-BE49-F238E27FC236}">
                <a16:creationId xmlns:a16="http://schemas.microsoft.com/office/drawing/2014/main" id="{16303502-EC07-4D72-95F4-0D975CCB9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73977-9C3B-471A-9116-04AD56841C7F}"/>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285323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F3D3-A979-4E12-BD6B-B44BF61678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6D4A1F-E2EF-4881-8396-16744B7FE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F2BCF-B587-419F-81BB-AC58274640D3}"/>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5" name="Footer Placeholder 4">
            <a:extLst>
              <a:ext uri="{FF2B5EF4-FFF2-40B4-BE49-F238E27FC236}">
                <a16:creationId xmlns:a16="http://schemas.microsoft.com/office/drawing/2014/main" id="{B868975E-865D-497B-ABB0-EED06E4E5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31922-607C-496F-8659-898AEC288306}"/>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358378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011E-D98C-4619-AEFB-5380791EA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268F12-12B0-4A26-B40B-CD1747B18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9DC714-074A-44B2-B32E-A29691B0D130}"/>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5" name="Footer Placeholder 4">
            <a:extLst>
              <a:ext uri="{FF2B5EF4-FFF2-40B4-BE49-F238E27FC236}">
                <a16:creationId xmlns:a16="http://schemas.microsoft.com/office/drawing/2014/main" id="{A7D4C5B8-9F93-450B-BC02-FE37DBC6B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17CA3-D119-492F-BD89-7602D69365BD}"/>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237843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D000-846C-4F7E-B1F4-379B8F5F2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928C43-6224-43F1-834B-CF5592153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D17A9-1698-4B68-B23C-E937A6FB70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79E614-FB54-494A-B62D-4655CBB3D724}"/>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6" name="Footer Placeholder 5">
            <a:extLst>
              <a:ext uri="{FF2B5EF4-FFF2-40B4-BE49-F238E27FC236}">
                <a16:creationId xmlns:a16="http://schemas.microsoft.com/office/drawing/2014/main" id="{EA64B66B-E433-41AE-88FA-4463F8211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C0EF7-7B3B-4747-BF7D-420ED996C85A}"/>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382385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7E54-329C-430C-949C-5AECB97A9F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C9FE9-E43C-41B8-BE4E-4378F2DDD6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830BE-742A-4B5C-B1F5-C8BA877A2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B67AA-DE15-4E92-B669-0F8ECC644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B687A-99CB-44B4-8C3E-24C993EE3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0324AB-AA59-4E38-AA3E-8F4516886A74}"/>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8" name="Footer Placeholder 7">
            <a:extLst>
              <a:ext uri="{FF2B5EF4-FFF2-40B4-BE49-F238E27FC236}">
                <a16:creationId xmlns:a16="http://schemas.microsoft.com/office/drawing/2014/main" id="{96278A92-0C16-4116-8F75-D9073DD5FB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57ADEC-3E64-4475-A0C5-6BFF40EDC309}"/>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147582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5789-1148-47BA-B708-601C370401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3E7F4-AF49-471F-90D2-D37501A76927}"/>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4" name="Footer Placeholder 3">
            <a:extLst>
              <a:ext uri="{FF2B5EF4-FFF2-40B4-BE49-F238E27FC236}">
                <a16:creationId xmlns:a16="http://schemas.microsoft.com/office/drawing/2014/main" id="{7F6669F3-2C84-4FE0-82FE-84F2CA92A8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06838-1AF6-4690-9B37-2A04B93B6BDF}"/>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2350647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58392-7829-46A2-9184-B0FDA0FD9977}"/>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3" name="Footer Placeholder 2">
            <a:extLst>
              <a:ext uri="{FF2B5EF4-FFF2-40B4-BE49-F238E27FC236}">
                <a16:creationId xmlns:a16="http://schemas.microsoft.com/office/drawing/2014/main" id="{571B0CF3-CA45-4D13-8E77-32BD766F3C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BF08B9-A1B2-4E1B-A641-A16600CFE152}"/>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201932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A59D-91DF-4DE1-B9BF-11CF21A2E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BF29D-9428-4A44-BD6E-774B901EA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D95333-6899-471E-B9EF-C9A930899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BB7EB-8D2D-4EC9-AFE3-22F12703C333}"/>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6" name="Footer Placeholder 5">
            <a:extLst>
              <a:ext uri="{FF2B5EF4-FFF2-40B4-BE49-F238E27FC236}">
                <a16:creationId xmlns:a16="http://schemas.microsoft.com/office/drawing/2014/main" id="{37B3F40A-5F23-464B-BE0A-295BAB5E3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4AB43-2938-41A5-9C0D-750A092F087A}"/>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86789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0F7F-31B8-4EE5-ACB7-BA8928346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F92FFC-36AA-4F34-93D4-79AEA07FE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0302E7-9CEA-4E51-ACDE-956DC75C4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81AD9-9EBA-4420-BE33-FD26A05B6D47}"/>
              </a:ext>
            </a:extLst>
          </p:cNvPr>
          <p:cNvSpPr>
            <a:spLocks noGrp="1"/>
          </p:cNvSpPr>
          <p:nvPr>
            <p:ph type="dt" sz="half" idx="10"/>
          </p:nvPr>
        </p:nvSpPr>
        <p:spPr/>
        <p:txBody>
          <a:bodyPr/>
          <a:lstStyle/>
          <a:p>
            <a:fld id="{01BE028A-9A05-49FF-8862-B04BD283C3DB}" type="datetimeFigureOut">
              <a:rPr lang="en-US" smtClean="0"/>
              <a:t>9/6/2021</a:t>
            </a:fld>
            <a:endParaRPr lang="en-US"/>
          </a:p>
        </p:txBody>
      </p:sp>
      <p:sp>
        <p:nvSpPr>
          <p:cNvPr id="6" name="Footer Placeholder 5">
            <a:extLst>
              <a:ext uri="{FF2B5EF4-FFF2-40B4-BE49-F238E27FC236}">
                <a16:creationId xmlns:a16="http://schemas.microsoft.com/office/drawing/2014/main" id="{5CAC3C5C-8483-4605-AC2D-AACAD1E68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06E83-7E5A-4EF0-AD29-8E8232A96062}"/>
              </a:ext>
            </a:extLst>
          </p:cNvPr>
          <p:cNvSpPr>
            <a:spLocks noGrp="1"/>
          </p:cNvSpPr>
          <p:nvPr>
            <p:ph type="sldNum" sz="quarter" idx="12"/>
          </p:nvPr>
        </p:nvSpPr>
        <p:spPr/>
        <p:txBody>
          <a:bodyPr/>
          <a:lstStyle/>
          <a:p>
            <a:fld id="{C833233E-8E07-407B-BA0D-E25A2D4B4945}" type="slidenum">
              <a:rPr lang="en-US" smtClean="0"/>
              <a:t>‹#›</a:t>
            </a:fld>
            <a:endParaRPr lang="en-US"/>
          </a:p>
        </p:txBody>
      </p:sp>
    </p:spTree>
    <p:extLst>
      <p:ext uri="{BB962C8B-B14F-4D97-AF65-F5344CB8AC3E}">
        <p14:creationId xmlns:p14="http://schemas.microsoft.com/office/powerpoint/2010/main" val="155726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996D4-DCC7-4F2D-9216-A60E18FEA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AE4A07-7555-4EFD-9AC9-F09DEE8A7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22F5B-C23A-4146-8CF6-E772BCE14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E028A-9A05-49FF-8862-B04BD283C3DB}" type="datetimeFigureOut">
              <a:rPr lang="en-US" smtClean="0"/>
              <a:t>9/6/2021</a:t>
            </a:fld>
            <a:endParaRPr lang="en-US"/>
          </a:p>
        </p:txBody>
      </p:sp>
      <p:sp>
        <p:nvSpPr>
          <p:cNvPr id="5" name="Footer Placeholder 4">
            <a:extLst>
              <a:ext uri="{FF2B5EF4-FFF2-40B4-BE49-F238E27FC236}">
                <a16:creationId xmlns:a16="http://schemas.microsoft.com/office/drawing/2014/main" id="{0B80869C-9EF9-4C7D-9295-313DD50F4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6D9317-20E5-48C1-BE0B-3EC5A57D0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3233E-8E07-407B-BA0D-E25A2D4B4945}" type="slidenum">
              <a:rPr lang="en-US" smtClean="0"/>
              <a:t>‹#›</a:t>
            </a:fld>
            <a:endParaRPr lang="en-US"/>
          </a:p>
        </p:txBody>
      </p:sp>
    </p:spTree>
    <p:extLst>
      <p:ext uri="{BB962C8B-B14F-4D97-AF65-F5344CB8AC3E}">
        <p14:creationId xmlns:p14="http://schemas.microsoft.com/office/powerpoint/2010/main" val="52938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D251-7666-40FA-880D-5A949E32EACF}"/>
              </a:ext>
            </a:extLst>
          </p:cNvPr>
          <p:cNvSpPr>
            <a:spLocks noGrp="1"/>
          </p:cNvSpPr>
          <p:nvPr>
            <p:ph type="ctrTitle"/>
          </p:nvPr>
        </p:nvSpPr>
        <p:spPr>
          <a:xfrm>
            <a:off x="1369995" y="2951163"/>
            <a:ext cx="9144000" cy="477837"/>
          </a:xfrm>
        </p:spPr>
        <p:txBody>
          <a:bodyPr>
            <a:noAutofit/>
          </a:bodyPr>
          <a:lstStyle/>
          <a:p>
            <a:r>
              <a:rPr lang="en-US" b="1" dirty="0"/>
              <a:t>Annotator’s Training</a:t>
            </a:r>
          </a:p>
        </p:txBody>
      </p:sp>
    </p:spTree>
    <p:extLst>
      <p:ext uri="{BB962C8B-B14F-4D97-AF65-F5344CB8AC3E}">
        <p14:creationId xmlns:p14="http://schemas.microsoft.com/office/powerpoint/2010/main" val="262927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4B5085-401C-4ADF-B884-EB2C09658121}"/>
              </a:ext>
            </a:extLst>
          </p:cNvPr>
          <p:cNvSpPr txBox="1"/>
          <p:nvPr/>
        </p:nvSpPr>
        <p:spPr>
          <a:xfrm>
            <a:off x="837398" y="864806"/>
            <a:ext cx="10549288" cy="4674870"/>
          </a:xfrm>
          <a:prstGeom prst="rect">
            <a:avLst/>
          </a:prstGeom>
          <a:noFill/>
        </p:spPr>
        <p:txBody>
          <a:bodyPr wrap="square" lIns="91440" tIns="45720" rIns="91440" bIns="45720" anchor="t">
            <a:spAutoFit/>
          </a:bodyPr>
          <a:lstStyle/>
          <a:p>
            <a:pPr marL="0" marR="0">
              <a:lnSpc>
                <a:spcPct val="115000"/>
              </a:lnSpc>
              <a:spcBef>
                <a:spcPts val="0"/>
              </a:spcBef>
              <a:spcAft>
                <a:spcPts val="0"/>
              </a:spcAft>
            </a:pPr>
            <a:r>
              <a:rPr lang="en-US" sz="4400" b="1" dirty="0">
                <a:effectLst/>
                <a:latin typeface="Calibri" panose="020F0502020204030204" pitchFamily="34" charset="0"/>
                <a:ea typeface="Calibri" panose="020F0502020204030204" pitchFamily="34" charset="0"/>
              </a:rPr>
              <a:t>3. Group Work</a:t>
            </a:r>
            <a:endParaRPr lang="en-US" sz="2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a:t>
            </a:r>
            <a:r>
              <a:rPr lang="en-US" sz="1600" b="1" u="sng" dirty="0">
                <a:effectLst/>
                <a:latin typeface="Calibri" panose="020F050202020403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 response that suggests that the users encourage others to remain responsive and promote universalization/togetherness for support.</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r>
              <a:rPr lang="en-US" sz="1600" b="1"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b="1"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Let's bring topics even on the contemporary experiences so that we can continue keeping the group more active as it should be guys!</a:t>
            </a:r>
            <a:r>
              <a:rPr lang="en-US" sz="1800" b="1" u="none" strike="noStrike" dirty="0">
                <a:effectLst/>
                <a:latin typeface="Calibri" panose="020F0502020204030204" pitchFamily="34" charset="0"/>
                <a:ea typeface="Calibri" panose="020F0502020204030204" pitchFamily="34" charset="0"/>
              </a:rPr>
              <a:t>”</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“Together we shall overcome any fear”.</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“It's the weekend. Let's start stories  ”.</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b="1" i="1" u="none" strike="noStrike" dirty="0">
                <a:effectLst/>
                <a:latin typeface="Calibri"/>
                <a:ea typeface="Calibri" panose="020F0502020204030204" pitchFamily="34" charset="0"/>
                <a:cs typeface="Calibri"/>
              </a:rPr>
              <a:t>“</a:t>
            </a:r>
            <a:r>
              <a:rPr lang="en-US" sz="1800" i="1" u="none" strike="noStrike" dirty="0">
                <a:effectLst/>
                <a:latin typeface="Calibri"/>
                <a:ea typeface="Calibri" panose="020F0502020204030204" pitchFamily="34" charset="0"/>
                <a:cs typeface="Calibri"/>
              </a:rPr>
              <a:t>Guys are silent I guess they have no issues now, but we should still keep in touch”</a:t>
            </a:r>
          </a:p>
          <a:p>
            <a:pPr marL="342900" indent="-342900">
              <a:lnSpc>
                <a:spcPct val="114999"/>
              </a:lnSpc>
              <a:buAutoNum type="alphaLcPeriod"/>
            </a:pPr>
            <a:r>
              <a:rPr lang="en-US" i="1">
                <a:ea typeface="+mn-lt"/>
                <a:cs typeface="+mn-lt"/>
              </a:rPr>
              <a:t>"Hi kwani hambongi bana"</a:t>
            </a:r>
            <a:endParaRPr lang="en-US" i="1" dirty="0">
              <a:latin typeface="Calibri"/>
              <a:ea typeface="Arial" panose="020B0604020202020204" pitchFamily="34" charset="0"/>
              <a:cs typeface="Calibri"/>
            </a:endParaRPr>
          </a:p>
        </p:txBody>
      </p:sp>
    </p:spTree>
    <p:extLst>
      <p:ext uri="{BB962C8B-B14F-4D97-AF65-F5344CB8AC3E}">
        <p14:creationId xmlns:p14="http://schemas.microsoft.com/office/powerpoint/2010/main" val="312177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8665F3-8117-4A17-A7C6-65DED1BFE4EE}"/>
              </a:ext>
            </a:extLst>
          </p:cNvPr>
          <p:cNvSpPr txBox="1"/>
          <p:nvPr/>
        </p:nvSpPr>
        <p:spPr>
          <a:xfrm>
            <a:off x="750770" y="914241"/>
            <a:ext cx="11251932" cy="5383461"/>
          </a:xfrm>
          <a:prstGeom prst="rect">
            <a:avLst/>
          </a:prstGeom>
          <a:noFill/>
        </p:spPr>
        <p:txBody>
          <a:bodyPr wrap="square" lIns="91440" tIns="45720" rIns="91440" bIns="45720" anchor="t">
            <a:spAutoFit/>
          </a:bodyPr>
          <a:lstStyle/>
          <a:p>
            <a:pPr marL="0" marR="0">
              <a:lnSpc>
                <a:spcPct val="115000"/>
              </a:lnSpc>
              <a:spcBef>
                <a:spcPts val="0"/>
              </a:spcBef>
              <a:spcAft>
                <a:spcPts val="0"/>
              </a:spcAft>
            </a:pPr>
            <a:r>
              <a:rPr lang="en-US" sz="4400" b="1" dirty="0">
                <a:effectLst/>
                <a:latin typeface="Calibri" panose="020F0502020204030204" pitchFamily="34" charset="0"/>
                <a:ea typeface="Calibri" panose="020F0502020204030204" pitchFamily="34" charset="0"/>
              </a:rPr>
              <a:t>4. General Chit-Chat :</a:t>
            </a:r>
            <a:endParaRPr lang="en-US" sz="2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a:t>
            </a:r>
            <a:r>
              <a:rPr lang="en-US" sz="1600" b="1" u="sng" dirty="0">
                <a:effectLst/>
                <a:latin typeface="Calibri" panose="020F050202020403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In this category, the group members introduce or greet each other and promote social interactions to demonstrate friendliness.</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r>
              <a:rPr lang="en-US" sz="1600" b="1"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“Hello, good morning”</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“Happy easter guys”</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“Who is calling me for easter”</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“Hello, cool </a:t>
            </a:r>
            <a:r>
              <a:rPr lang="en-US" sz="1800" i="1" u="none" strike="noStrike" dirty="0" err="1">
                <a:effectLst/>
                <a:latin typeface="Calibri" panose="020F0502020204030204" pitchFamily="34" charset="0"/>
                <a:ea typeface="Calibri" panose="020F0502020204030204" pitchFamily="34" charset="0"/>
              </a:rPr>
              <a:t>sunday</a:t>
            </a:r>
            <a:r>
              <a:rPr lang="en-US" sz="1800" i="1" u="none" strike="noStrike" dirty="0">
                <a:effectLst/>
                <a:latin typeface="Calibri" panose="020F0502020204030204" pitchFamily="34" charset="0"/>
                <a:ea typeface="Calibri" panose="020F0502020204030204" pitchFamily="34" charset="0"/>
              </a:rPr>
              <a:t> pips”</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a:ea typeface="Calibri" panose="020F0502020204030204" pitchFamily="34" charset="0"/>
                <a:cs typeface="Calibri"/>
              </a:rPr>
              <a:t>“How was your meal guys?”</a:t>
            </a:r>
            <a:endParaRPr lang="en-US" sz="1200" u="none" strike="noStrike" dirty="0">
              <a:effectLst/>
              <a:latin typeface="Calibri"/>
              <a:ea typeface="Arial" panose="020B0604020202020204" pitchFamily="34" charset="0"/>
              <a:cs typeface="Calibri"/>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“Are you a boy or a girl”</a:t>
            </a:r>
            <a:endParaRPr lang="en-US" sz="1200" u="none" strike="noStrike" dirty="0">
              <a:effectLst/>
              <a:latin typeface="Arial" panose="020B0604020202020204" pitchFamily="34" charset="0"/>
              <a:ea typeface="Arial" panose="020B0604020202020204" pitchFamily="34" charset="0"/>
            </a:endParaRPr>
          </a:p>
          <a:p>
            <a:pPr marL="342900" indent="-342900">
              <a:lnSpc>
                <a:spcPct val="114999"/>
              </a:lnSpc>
              <a:buAutoNum type="arabicPeriod"/>
            </a:pPr>
            <a:r>
              <a:rPr lang="en-US" i="1">
                <a:ea typeface="+mn-lt"/>
                <a:cs typeface="+mn-lt"/>
              </a:rPr>
              <a:t>"poa. Umeshinda aje GaXXX?"</a:t>
            </a:r>
            <a:endParaRPr lang="en-US" i="1" dirty="0">
              <a:latin typeface="Calibri"/>
              <a:ea typeface="Calibri" panose="020F0502020204030204" pitchFamily="34" charset="0"/>
              <a:cs typeface="Calibri"/>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4371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EEF679-4504-415F-9A85-C2AC42CE0197}"/>
              </a:ext>
            </a:extLst>
          </p:cNvPr>
          <p:cNvSpPr txBox="1"/>
          <p:nvPr/>
        </p:nvSpPr>
        <p:spPr>
          <a:xfrm>
            <a:off x="739541" y="256557"/>
            <a:ext cx="11028947" cy="3501471"/>
          </a:xfrm>
          <a:prstGeom prst="rect">
            <a:avLst/>
          </a:prstGeom>
          <a:noFill/>
        </p:spPr>
        <p:txBody>
          <a:bodyPr wrap="square" lIns="91440" tIns="45720" rIns="91440" bIns="45720" anchor="t">
            <a:spAutoFit/>
          </a:bodyPr>
          <a:lstStyle/>
          <a:p>
            <a:pPr marL="0" marR="0">
              <a:lnSpc>
                <a:spcPct val="115000"/>
              </a:lnSpc>
              <a:spcBef>
                <a:spcPts val="0"/>
              </a:spcBef>
              <a:spcAft>
                <a:spcPts val="0"/>
              </a:spcAft>
            </a:pPr>
            <a:r>
              <a:rPr lang="en-US" sz="3200" b="1" dirty="0">
                <a:effectLst/>
                <a:latin typeface="Calibri" panose="020F0502020204030204" pitchFamily="34" charset="0"/>
                <a:ea typeface="Calibri" panose="020F0502020204030204" pitchFamily="34" charset="0"/>
              </a:rPr>
              <a:t>5. Acknowledgement :</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a:t>
            </a:r>
            <a:r>
              <a:rPr lang="en-US" sz="1600" b="1" u="sng" dirty="0">
                <a:effectLst/>
                <a:latin typeface="Calibri" panose="020F050202020403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 response that is meant to acknowledge other's proposal or politely expressing gratitude towards someone's actions.</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u="sng"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Examples:</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b="1" dirty="0">
                <a:solidFill>
                  <a:srgbClr val="000000"/>
                </a:solidFill>
                <a:effectLst/>
                <a:latin typeface="Cambria"/>
                <a:ea typeface="Cambria" panose="02040503050406030204" pitchFamily="18" charset="0"/>
                <a:cs typeface="Cambria" panose="02040503050406030204" pitchFamily="18" charset="0"/>
              </a:rPr>
              <a:t>“</a:t>
            </a:r>
            <a:r>
              <a:rPr lang="en-US" sz="1600" i="1" dirty="0">
                <a:solidFill>
                  <a:srgbClr val="000000"/>
                </a:solidFill>
                <a:effectLst/>
                <a:latin typeface="Cambria"/>
                <a:ea typeface="Cambria" panose="02040503050406030204" pitchFamily="18" charset="0"/>
                <a:cs typeface="Cambria" panose="02040503050406030204" pitchFamily="18" charset="0"/>
              </a:rPr>
              <a:t>Thanks I'll attend the meeting</a:t>
            </a:r>
            <a:r>
              <a:rPr lang="en-US" sz="1600" dirty="0">
                <a:solidFill>
                  <a:srgbClr val="000000"/>
                </a:solidFill>
                <a:effectLst/>
                <a:latin typeface="Cambria"/>
                <a:ea typeface="Cambria" panose="02040503050406030204" pitchFamily="18" charset="0"/>
                <a:cs typeface="Cambria" panose="02040503050406030204" pitchFamily="18" charset="0"/>
              </a:rPr>
              <a:t>”.</a:t>
            </a:r>
            <a:endParaRPr lang="en-US" sz="1200" dirty="0">
              <a:effectLst/>
              <a:latin typeface="Cambria"/>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US" sz="16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Yes, I think so”</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“Exactly, same here.”</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i="1" dirty="0">
                <a:solidFill>
                  <a:srgbClr val="000000"/>
                </a:solidFill>
                <a:effectLst/>
                <a:latin typeface="Cambria"/>
                <a:ea typeface="Cambria" panose="02040503050406030204" pitchFamily="18" charset="0"/>
                <a:cs typeface="Cambria" panose="02040503050406030204" pitchFamily="18" charset="0"/>
              </a:rPr>
              <a:t>“Hey, appreciate for your efforts”.</a:t>
            </a:r>
          </a:p>
          <a:p>
            <a:pPr marL="342900" indent="-342900">
              <a:lnSpc>
                <a:spcPct val="114999"/>
              </a:lnSpc>
              <a:buAutoNum type="arabicPeriod"/>
            </a:pPr>
            <a:r>
              <a:rPr lang="en-US" sz="1600" i="1">
                <a:solidFill>
                  <a:srgbClr val="000000"/>
                </a:solidFill>
                <a:latin typeface="Cambria"/>
                <a:ea typeface="Cambria" panose="02040503050406030204" pitchFamily="18" charset="0"/>
                <a:cs typeface="Cambria" panose="02040503050406030204" pitchFamily="18" charset="0"/>
              </a:rPr>
              <a:t>"Sawa kabisa."</a:t>
            </a:r>
            <a:endParaRPr lang="en-US" sz="1600" i="1" dirty="0">
              <a:solidFill>
                <a:srgbClr val="000000"/>
              </a:solidFill>
              <a:latin typeface="Cambria"/>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F7EDE0-75C0-4122-9C77-9E4C85D846C4}"/>
              </a:ext>
            </a:extLst>
          </p:cNvPr>
          <p:cNvSpPr txBox="1"/>
          <p:nvPr/>
        </p:nvSpPr>
        <p:spPr>
          <a:xfrm>
            <a:off x="739541" y="3951443"/>
            <a:ext cx="9819373" cy="2828916"/>
          </a:xfrm>
          <a:prstGeom prst="rect">
            <a:avLst/>
          </a:prstGeom>
          <a:noFill/>
        </p:spPr>
        <p:txBody>
          <a:bodyPr wrap="square">
            <a:spAutoFit/>
          </a:bodyPr>
          <a:lstStyle/>
          <a:p>
            <a:pPr marL="0" marR="0">
              <a:lnSpc>
                <a:spcPct val="115000"/>
              </a:lnSpc>
              <a:spcBef>
                <a:spcPts val="0"/>
              </a:spcBef>
              <a:spcAft>
                <a:spcPts val="0"/>
              </a:spcAft>
            </a:pPr>
            <a:r>
              <a:rPr lang="en-US" sz="3600" b="1" dirty="0">
                <a:effectLst/>
                <a:latin typeface="Calibri" panose="020F0502020204030204" pitchFamily="34" charset="0"/>
                <a:ea typeface="Calibri" panose="020F0502020204030204" pitchFamily="34" charset="0"/>
              </a:rPr>
              <a:t>6. Others :</a:t>
            </a:r>
            <a:endParaRPr lang="en-US"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a:t>
            </a:r>
            <a:r>
              <a:rPr lang="en-US" sz="1600" b="1" u="sng" dirty="0">
                <a:effectLst/>
                <a:latin typeface="Calibri" panose="020F050202020403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 response which does not signify any important message, might contain an emoji or any system generated message.</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u="sng"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Examples:</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US" sz="16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Waiting for this message</a:t>
            </a:r>
            <a:r>
              <a:rPr lang="en-US"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1205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14E6EFAD-9C58-4771-80BA-0E7D51369237}"/>
              </a:ext>
            </a:extLst>
          </p:cNvPr>
          <p:cNvSpPr>
            <a:spLocks noChangeArrowheads="1"/>
          </p:cNvSpPr>
          <p:nvPr/>
        </p:nvSpPr>
        <p:spPr bwMode="auto">
          <a:xfrm>
            <a:off x="1028700" y="1967266"/>
            <a:ext cx="2628900" cy="254725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pPr>
            <a:r>
              <a:rPr kumimoji="0" lang="en-US" altLang="ja-JP" sz="3100" b="1" i="0" u="sng" strike="noStrike" kern="1200" cap="none" normalizeH="0" baseline="0">
                <a:ln>
                  <a:noFill/>
                </a:ln>
                <a:solidFill>
                  <a:srgbClr val="FFFFFF"/>
                </a:solidFill>
                <a:effectLst/>
                <a:latin typeface="+mj-lt"/>
                <a:ea typeface="+mj-ea"/>
                <a:cs typeface="+mj-cs"/>
              </a:rPr>
              <a:t>Fine-grained Sub-Categories:</a:t>
            </a:r>
            <a:endParaRPr kumimoji="0" lang="en-US" altLang="ja-JP" sz="3100" b="0" i="0" u="none" strike="noStrike" kern="1200" cap="none" normalizeH="0" baseline="0">
              <a:ln>
                <a:noFill/>
              </a:ln>
              <a:solidFill>
                <a:srgbClr val="FFFFFF"/>
              </a:solidFill>
              <a:effectLst/>
              <a:latin typeface="+mj-lt"/>
              <a:ea typeface="+mj-ea"/>
              <a:cs typeface="+mj-cs"/>
            </a:endParaRPr>
          </a:p>
          <a:p>
            <a:pPr marL="0" marR="0" lvl="0" indent="0" algn="ctr" eaLnBrk="1" fontAlgn="base" hangingPunct="1">
              <a:lnSpc>
                <a:spcPct val="90000"/>
              </a:lnSpc>
              <a:spcAft>
                <a:spcPts val="600"/>
              </a:spcAft>
              <a:buClrTx/>
              <a:buSzTx/>
              <a:tabLst/>
            </a:pPr>
            <a:r>
              <a:rPr kumimoji="0" lang="en-US" altLang="ja-JP" sz="3100" b="1" i="0" u="none" strike="noStrike" kern="1200" cap="none" normalizeH="0" baseline="0">
                <a:ln>
                  <a:noFill/>
                </a:ln>
                <a:solidFill>
                  <a:srgbClr val="FFFFFF"/>
                </a:solidFill>
                <a:effectLst/>
                <a:latin typeface="+mj-lt"/>
                <a:ea typeface="+mj-ea"/>
                <a:cs typeface="+mj-cs"/>
              </a:rPr>
              <a:t>Table 1: Categories of the Chat</a:t>
            </a:r>
            <a:endParaRPr kumimoji="0" lang="en-US" altLang="ja-JP" sz="3100" b="0" i="0" u="none" strike="noStrike" kern="1200" cap="none" normalizeH="0" baseline="0">
              <a:ln>
                <a:noFill/>
              </a:ln>
              <a:solidFill>
                <a:srgbClr val="FFFFFF"/>
              </a:solidFill>
              <a:effectLst/>
              <a:latin typeface="+mj-lt"/>
              <a:ea typeface="+mj-ea"/>
              <a:cs typeface="+mj-cs"/>
            </a:endParaRPr>
          </a:p>
        </p:txBody>
      </p:sp>
      <p:graphicFrame>
        <p:nvGraphicFramePr>
          <p:cNvPr id="5" name="Table 4">
            <a:extLst>
              <a:ext uri="{FF2B5EF4-FFF2-40B4-BE49-F238E27FC236}">
                <a16:creationId xmlns:a16="http://schemas.microsoft.com/office/drawing/2014/main" id="{C7498CEE-2350-4068-91D2-EA0465388079}"/>
              </a:ext>
            </a:extLst>
          </p:cNvPr>
          <p:cNvGraphicFramePr/>
          <p:nvPr>
            <p:extLst>
              <p:ext uri="{D42A27DB-BD31-4B8C-83A1-F6EECF244321}">
                <p14:modId xmlns:p14="http://schemas.microsoft.com/office/powerpoint/2010/main" val="7324109"/>
              </p:ext>
            </p:extLst>
          </p:nvPr>
        </p:nvGraphicFramePr>
        <p:xfrm>
          <a:off x="4988580" y="643466"/>
          <a:ext cx="6358174" cy="5568744"/>
        </p:xfrm>
        <a:graphic>
          <a:graphicData uri="http://schemas.openxmlformats.org/drawingml/2006/table">
            <a:tbl>
              <a:tblPr firstRow="1" bandRow="1">
                <a:tableStyleId>{5C22544A-7EE6-4342-B048-85BDC9FD1C3A}</a:tableStyleId>
              </a:tblPr>
              <a:tblGrid>
                <a:gridCol w="1792070">
                  <a:extLst>
                    <a:ext uri="{9D8B030D-6E8A-4147-A177-3AD203B41FA5}">
                      <a16:colId xmlns:a16="http://schemas.microsoft.com/office/drawing/2014/main" val="2501243172"/>
                    </a:ext>
                  </a:extLst>
                </a:gridCol>
                <a:gridCol w="3562230">
                  <a:extLst>
                    <a:ext uri="{9D8B030D-6E8A-4147-A177-3AD203B41FA5}">
                      <a16:colId xmlns:a16="http://schemas.microsoft.com/office/drawing/2014/main" val="3279476920"/>
                    </a:ext>
                  </a:extLst>
                </a:gridCol>
                <a:gridCol w="1003874">
                  <a:extLst>
                    <a:ext uri="{9D8B030D-6E8A-4147-A177-3AD203B41FA5}">
                      <a16:colId xmlns:a16="http://schemas.microsoft.com/office/drawing/2014/main" val="1602143965"/>
                    </a:ext>
                  </a:extLst>
                </a:gridCol>
              </a:tblGrid>
              <a:tr h="439967">
                <a:tc>
                  <a:txBody>
                    <a:bodyPr/>
                    <a:lstStyle/>
                    <a:p>
                      <a:pPr marL="0" marR="0" algn="ctr" fontAlgn="t">
                        <a:lnSpc>
                          <a:spcPct val="115000"/>
                        </a:lnSpc>
                        <a:spcBef>
                          <a:spcPts val="0"/>
                        </a:spcBef>
                        <a:spcAft>
                          <a:spcPts val="0"/>
                        </a:spcAft>
                      </a:pPr>
                      <a:r>
                        <a:rPr lang="en-US" sz="1600" u="none" strike="noStrike">
                          <a:effectLst/>
                        </a:rPr>
                        <a:t>Categories</a:t>
                      </a:r>
                      <a:endParaRPr lang="en-US" sz="1700" b="0" i="0" u="none" strike="noStrike">
                        <a:effectLst/>
                        <a:latin typeface="Arial" panose="020B0604020202020204" pitchFamily="34" charset="0"/>
                      </a:endParaRPr>
                    </a:p>
                  </a:txBody>
                  <a:tcPr marL="52849" marR="52849" marT="52849" marB="52849"/>
                </a:tc>
                <a:tc>
                  <a:txBody>
                    <a:bodyPr/>
                    <a:lstStyle/>
                    <a:p>
                      <a:pPr marL="0" marR="0" algn="ctr" fontAlgn="t">
                        <a:lnSpc>
                          <a:spcPct val="115000"/>
                        </a:lnSpc>
                        <a:spcBef>
                          <a:spcPts val="0"/>
                        </a:spcBef>
                        <a:spcAft>
                          <a:spcPts val="0"/>
                        </a:spcAft>
                      </a:pPr>
                      <a:r>
                        <a:rPr lang="en-US" sz="1600" u="none" strike="noStrike">
                          <a:effectLst/>
                        </a:rPr>
                        <a:t>Subcategories (Acronyms)</a:t>
                      </a:r>
                      <a:endParaRPr lang="en-US" sz="1700" b="0" i="0" u="none" strike="noStrike">
                        <a:effectLst/>
                        <a:latin typeface="Arial" panose="020B0604020202020204" pitchFamily="34" charset="0"/>
                      </a:endParaRPr>
                    </a:p>
                  </a:txBody>
                  <a:tcPr marL="52849" marR="52849" marT="52849" marB="52849"/>
                </a:tc>
                <a:tc>
                  <a:txBody>
                    <a:bodyPr/>
                    <a:lstStyle/>
                    <a:p>
                      <a:pPr marL="0" marR="0" algn="ctr" fontAlgn="t">
                        <a:lnSpc>
                          <a:spcPct val="115000"/>
                        </a:lnSpc>
                        <a:spcBef>
                          <a:spcPts val="0"/>
                        </a:spcBef>
                        <a:spcAft>
                          <a:spcPts val="0"/>
                        </a:spcAft>
                      </a:pPr>
                      <a:r>
                        <a:rPr lang="en-US" sz="1600" u="none" strike="noStrike">
                          <a:effectLst/>
                        </a:rPr>
                        <a:t>Attributes</a:t>
                      </a:r>
                      <a:endParaRPr lang="en-US" sz="1700" b="0" i="0" u="none" strike="noStrike">
                        <a:effectLst/>
                        <a:latin typeface="Arial" panose="020B0604020202020204" pitchFamily="34" charset="0"/>
                      </a:endParaRPr>
                    </a:p>
                  </a:txBody>
                  <a:tcPr marL="52849" marR="52849" marT="52849" marB="52849"/>
                </a:tc>
                <a:extLst>
                  <a:ext uri="{0D108BD9-81ED-4DB2-BD59-A6C34878D82A}">
                    <a16:rowId xmlns:a16="http://schemas.microsoft.com/office/drawing/2014/main" val="1009318245"/>
                  </a:ext>
                </a:extLst>
              </a:tr>
              <a:tr h="1822731">
                <a:tc>
                  <a:txBody>
                    <a:bodyPr/>
                    <a:lstStyle/>
                    <a:p>
                      <a:pPr marL="0" marR="0" algn="ctr" fontAlgn="t">
                        <a:lnSpc>
                          <a:spcPct val="115000"/>
                        </a:lnSpc>
                        <a:spcBef>
                          <a:spcPts val="0"/>
                        </a:spcBef>
                        <a:spcAft>
                          <a:spcPts val="0"/>
                        </a:spcAft>
                      </a:pPr>
                      <a:r>
                        <a:rPr lang="en-US" sz="1600" u="none" strike="noStrike">
                          <a:effectLst/>
                        </a:rPr>
                        <a:t>Informational</a:t>
                      </a:r>
                      <a:endParaRPr lang="en-US" sz="1700" b="0" i="0" u="none" strike="noStrike">
                        <a:effectLst/>
                        <a:latin typeface="Arial" panose="020B0604020202020204" pitchFamily="34" charset="0"/>
                      </a:endParaRPr>
                    </a:p>
                  </a:txBody>
                  <a:tcPr marL="52849" marR="52849" marT="52849" marB="52849"/>
                </a:tc>
                <a:tc>
                  <a:txBody>
                    <a:bodyPr/>
                    <a:lstStyle/>
                    <a:p>
                      <a:pPr marL="0" marR="0" indent="0" algn="l" fontAlgn="t">
                        <a:lnSpc>
                          <a:spcPct val="115000"/>
                        </a:lnSpc>
                        <a:spcBef>
                          <a:spcPts val="0"/>
                        </a:spcBef>
                        <a:spcAft>
                          <a:spcPts val="0"/>
                        </a:spcAft>
                        <a:buClrTx/>
                        <a:buSzPts val="1500"/>
                        <a:buFont typeface="+mj-lt"/>
                        <a:buNone/>
                      </a:pPr>
                      <a:r>
                        <a:rPr lang="en-US" sz="1600" u="none" strike="noStrike" dirty="0">
                          <a:effectLst/>
                        </a:rPr>
                        <a:t>1. Medical information/advice </a:t>
                      </a:r>
                    </a:p>
                    <a:p>
                      <a:pPr marL="347472" marR="0" indent="-347472" algn="l" fontAlgn="t">
                        <a:lnSpc>
                          <a:spcPct val="115000"/>
                        </a:lnSpc>
                        <a:spcBef>
                          <a:spcPts val="0"/>
                        </a:spcBef>
                        <a:spcAft>
                          <a:spcPts val="0"/>
                        </a:spcAft>
                      </a:pPr>
                      <a:r>
                        <a:rPr lang="en-US" sz="1600" u="none" strike="noStrike" dirty="0">
                          <a:effectLst/>
                        </a:rPr>
                        <a:t>2. Personal Life information/advice</a:t>
                      </a:r>
                      <a:endParaRPr lang="en-US" sz="1700" u="none" strike="noStrike" dirty="0">
                        <a:effectLst/>
                      </a:endParaRPr>
                    </a:p>
                    <a:p>
                      <a:pPr marL="347472" marR="0" indent="-347472" algn="l" fontAlgn="t">
                        <a:lnSpc>
                          <a:spcPct val="115000"/>
                        </a:lnSpc>
                        <a:spcBef>
                          <a:spcPts val="0"/>
                        </a:spcBef>
                        <a:spcAft>
                          <a:spcPts val="0"/>
                        </a:spcAft>
                      </a:pPr>
                      <a:r>
                        <a:rPr lang="en-US" sz="1600" u="none" strike="noStrike" dirty="0">
                          <a:effectLst/>
                        </a:rPr>
                        <a:t>3. Healthy Lifestyle Information/advice</a:t>
                      </a:r>
                      <a:endParaRPr lang="en-US" sz="1700" u="none" strike="noStrike" dirty="0">
                        <a:effectLst/>
                      </a:endParaRPr>
                    </a:p>
                    <a:p>
                      <a:pPr marL="347472" marR="0" indent="-347472" algn="l" fontAlgn="t">
                        <a:lnSpc>
                          <a:spcPct val="115000"/>
                        </a:lnSpc>
                        <a:spcBef>
                          <a:spcPts val="0"/>
                        </a:spcBef>
                        <a:spcAft>
                          <a:spcPts val="0"/>
                        </a:spcAft>
                      </a:pPr>
                      <a:r>
                        <a:rPr lang="en-US" sz="1600" u="none" strike="noStrike" dirty="0">
                          <a:effectLst/>
                        </a:rPr>
                        <a:t>4. Admin Related Information/advice</a:t>
                      </a:r>
                      <a:endParaRPr lang="en-US" sz="1700" u="none" strike="noStrike" dirty="0">
                        <a:effectLst/>
                      </a:endParaRPr>
                    </a:p>
                    <a:p>
                      <a:pPr marL="347472" marR="0" indent="-347472" algn="l" fontAlgn="t">
                        <a:lnSpc>
                          <a:spcPct val="115000"/>
                        </a:lnSpc>
                        <a:spcBef>
                          <a:spcPts val="0"/>
                        </a:spcBef>
                        <a:spcAft>
                          <a:spcPts val="0"/>
                        </a:spcAft>
                      </a:pPr>
                      <a:r>
                        <a:rPr lang="en-US" sz="1600" u="none" strike="noStrike" dirty="0">
                          <a:effectLst/>
                        </a:rPr>
                        <a:t>5. Other Information/advice</a:t>
                      </a:r>
                      <a:endParaRPr lang="en-US" sz="1700" b="0" i="0" u="none" strike="noStrike" dirty="0">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dirty="0">
                          <a:effectLst/>
                        </a:rPr>
                        <a:t>Seek/Provide</a:t>
                      </a:r>
                      <a:endParaRPr lang="en-US" sz="1700" b="0" i="0" u="none" strike="noStrike" dirty="0">
                        <a:effectLst/>
                        <a:latin typeface="Arial" panose="020B0604020202020204" pitchFamily="34" charset="0"/>
                      </a:endParaRPr>
                    </a:p>
                  </a:txBody>
                  <a:tcPr marL="52849" marR="52849" marT="52849" marB="52849"/>
                </a:tc>
                <a:extLst>
                  <a:ext uri="{0D108BD9-81ED-4DB2-BD59-A6C34878D82A}">
                    <a16:rowId xmlns:a16="http://schemas.microsoft.com/office/drawing/2014/main" val="3989037659"/>
                  </a:ext>
                </a:extLst>
              </a:tr>
              <a:tr h="1269625">
                <a:tc>
                  <a:txBody>
                    <a:bodyPr/>
                    <a:lstStyle/>
                    <a:p>
                      <a:pPr marL="0" marR="0" algn="ctr" fontAlgn="t">
                        <a:lnSpc>
                          <a:spcPct val="115000"/>
                        </a:lnSpc>
                        <a:spcBef>
                          <a:spcPts val="0"/>
                        </a:spcBef>
                        <a:spcAft>
                          <a:spcPts val="0"/>
                        </a:spcAft>
                      </a:pPr>
                      <a:r>
                        <a:rPr lang="en-US" sz="1600" u="none" strike="noStrike">
                          <a:effectLst/>
                        </a:rPr>
                        <a:t>Emotional</a:t>
                      </a:r>
                      <a:endParaRPr lang="en-US" sz="1700" b="0" i="0" u="none" strike="noStrike">
                        <a:effectLst/>
                        <a:latin typeface="Arial" panose="020B0604020202020204" pitchFamily="34" charset="0"/>
                      </a:endParaRPr>
                    </a:p>
                  </a:txBody>
                  <a:tcPr marL="52849" marR="52849" marT="52849" marB="52849"/>
                </a:tc>
                <a:tc>
                  <a:txBody>
                    <a:bodyPr/>
                    <a:lstStyle/>
                    <a:p>
                      <a:pPr marL="0" marR="0" indent="0" algn="l" fontAlgn="t">
                        <a:lnSpc>
                          <a:spcPct val="115000"/>
                        </a:lnSpc>
                        <a:spcBef>
                          <a:spcPts val="0"/>
                        </a:spcBef>
                        <a:spcAft>
                          <a:spcPts val="0"/>
                        </a:spcAft>
                        <a:buClrTx/>
                        <a:buSzPts val="1500"/>
                        <a:buFont typeface="+mj-lt"/>
                        <a:buNone/>
                      </a:pPr>
                      <a:r>
                        <a:rPr lang="en-US" sz="1600" u="none" strike="noStrike" dirty="0">
                          <a:effectLst/>
                        </a:rPr>
                        <a:t>1. Empathy</a:t>
                      </a:r>
                    </a:p>
                    <a:p>
                      <a:pPr marL="347472" marR="0" indent="-347472" algn="l" fontAlgn="t">
                        <a:lnSpc>
                          <a:spcPct val="115000"/>
                        </a:lnSpc>
                        <a:spcBef>
                          <a:spcPts val="0"/>
                        </a:spcBef>
                        <a:spcAft>
                          <a:spcPts val="0"/>
                        </a:spcAft>
                      </a:pPr>
                      <a:r>
                        <a:rPr lang="en-US" sz="1600" u="none" strike="noStrike" dirty="0">
                          <a:effectLst/>
                        </a:rPr>
                        <a:t>2. Encouraging to be Hopeful</a:t>
                      </a:r>
                      <a:endParaRPr lang="en-US" sz="1700" u="none" strike="noStrike" dirty="0">
                        <a:effectLst/>
                      </a:endParaRPr>
                    </a:p>
                    <a:p>
                      <a:pPr marL="347472" marR="0" indent="-347472" algn="l" fontAlgn="t">
                        <a:lnSpc>
                          <a:spcPct val="115000"/>
                        </a:lnSpc>
                        <a:spcBef>
                          <a:spcPts val="0"/>
                        </a:spcBef>
                        <a:spcAft>
                          <a:spcPts val="0"/>
                        </a:spcAft>
                      </a:pPr>
                      <a:r>
                        <a:rPr lang="en-US" sz="1600" u="none" strike="noStrike" dirty="0">
                          <a:effectLst/>
                        </a:rPr>
                        <a:t>3. Expressing negative feelings</a:t>
                      </a:r>
                      <a:endParaRPr lang="en-US" sz="1700" u="none" strike="noStrike" dirty="0">
                        <a:effectLst/>
                      </a:endParaRPr>
                    </a:p>
                    <a:p>
                      <a:pPr marL="347472" marR="0" indent="-347472" algn="l" fontAlgn="t">
                        <a:lnSpc>
                          <a:spcPct val="115000"/>
                        </a:lnSpc>
                        <a:spcBef>
                          <a:spcPts val="0"/>
                        </a:spcBef>
                        <a:spcAft>
                          <a:spcPts val="0"/>
                        </a:spcAft>
                      </a:pPr>
                      <a:r>
                        <a:rPr lang="en-US" sz="1600" u="none" strike="noStrike" dirty="0">
                          <a:effectLst/>
                        </a:rPr>
                        <a:t>4. Expressing happiness</a:t>
                      </a:r>
                      <a:endParaRPr lang="en-US" sz="1700" b="0" i="0" u="none" strike="noStrike" dirty="0">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a:effectLst/>
                        </a:rPr>
                        <a:t> </a:t>
                      </a:r>
                      <a:endParaRPr lang="en-US" sz="1700" b="0" i="0" u="none" strike="noStrike">
                        <a:effectLst/>
                        <a:latin typeface="Arial" panose="020B0604020202020204" pitchFamily="34" charset="0"/>
                      </a:endParaRPr>
                    </a:p>
                  </a:txBody>
                  <a:tcPr marL="52849" marR="52849" marT="52849" marB="52849"/>
                </a:tc>
                <a:extLst>
                  <a:ext uri="{0D108BD9-81ED-4DB2-BD59-A6C34878D82A}">
                    <a16:rowId xmlns:a16="http://schemas.microsoft.com/office/drawing/2014/main" val="292189807"/>
                  </a:ext>
                </a:extLst>
              </a:tr>
              <a:tr h="439967">
                <a:tc>
                  <a:txBody>
                    <a:bodyPr/>
                    <a:lstStyle/>
                    <a:p>
                      <a:pPr marL="0" marR="0" algn="ctr" fontAlgn="t">
                        <a:lnSpc>
                          <a:spcPct val="115000"/>
                        </a:lnSpc>
                        <a:spcBef>
                          <a:spcPts val="0"/>
                        </a:spcBef>
                        <a:spcAft>
                          <a:spcPts val="0"/>
                        </a:spcAft>
                      </a:pPr>
                      <a:r>
                        <a:rPr lang="en-US" sz="1600" u="none" strike="noStrike">
                          <a:effectLst/>
                        </a:rPr>
                        <a:t>Group Work</a:t>
                      </a:r>
                      <a:endParaRPr lang="en-US" sz="1700" b="0" i="0" u="none" strike="noStrike">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a:effectLst/>
                        </a:rPr>
                        <a:t> </a:t>
                      </a:r>
                      <a:endParaRPr lang="en-US" sz="1700" b="0" i="0" u="none" strike="noStrike">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a:effectLst/>
                        </a:rPr>
                        <a:t> </a:t>
                      </a:r>
                      <a:endParaRPr lang="en-US" sz="1700" b="0" i="0" u="none" strike="noStrike">
                        <a:effectLst/>
                        <a:latin typeface="Arial" panose="020B0604020202020204" pitchFamily="34" charset="0"/>
                      </a:endParaRPr>
                    </a:p>
                  </a:txBody>
                  <a:tcPr marL="52849" marR="52849" marT="52849" marB="52849"/>
                </a:tc>
                <a:extLst>
                  <a:ext uri="{0D108BD9-81ED-4DB2-BD59-A6C34878D82A}">
                    <a16:rowId xmlns:a16="http://schemas.microsoft.com/office/drawing/2014/main" val="688028947"/>
                  </a:ext>
                </a:extLst>
              </a:tr>
              <a:tr h="716520">
                <a:tc>
                  <a:txBody>
                    <a:bodyPr/>
                    <a:lstStyle/>
                    <a:p>
                      <a:pPr marL="0" marR="0" algn="ctr" fontAlgn="t">
                        <a:lnSpc>
                          <a:spcPct val="115000"/>
                        </a:lnSpc>
                        <a:spcBef>
                          <a:spcPts val="0"/>
                        </a:spcBef>
                        <a:spcAft>
                          <a:spcPts val="0"/>
                        </a:spcAft>
                      </a:pPr>
                      <a:r>
                        <a:rPr lang="en-US" sz="1600" u="none" strike="noStrike">
                          <a:effectLst/>
                        </a:rPr>
                        <a:t>General Chit-chat</a:t>
                      </a:r>
                      <a:endParaRPr lang="en-US" sz="1700" b="0" i="0" u="none" strike="noStrike">
                        <a:effectLst/>
                        <a:latin typeface="Arial" panose="020B0604020202020204" pitchFamily="34" charset="0"/>
                      </a:endParaRPr>
                    </a:p>
                  </a:txBody>
                  <a:tcPr marL="52849" marR="52849" marT="52849" marB="52849"/>
                </a:tc>
                <a:tc>
                  <a:txBody>
                    <a:bodyPr/>
                    <a:lstStyle/>
                    <a:p>
                      <a:pPr marL="347472" marR="0" indent="-347472" algn="l" fontAlgn="t">
                        <a:lnSpc>
                          <a:spcPct val="115000"/>
                        </a:lnSpc>
                        <a:spcBef>
                          <a:spcPts val="0"/>
                        </a:spcBef>
                        <a:spcAft>
                          <a:spcPts val="0"/>
                        </a:spcAft>
                        <a:buClrTx/>
                        <a:buSzPts val="1500"/>
                        <a:buFont typeface="+mj-lt"/>
                        <a:buAutoNum type="arabicPeriod"/>
                      </a:pPr>
                      <a:r>
                        <a:rPr lang="en-US" sz="1600" u="none" strike="noStrike" dirty="0">
                          <a:effectLst/>
                        </a:rPr>
                        <a:t>Social Interactions</a:t>
                      </a:r>
                    </a:p>
                    <a:p>
                      <a:pPr marL="347472" marR="0" indent="-347472" algn="l" fontAlgn="t">
                        <a:lnSpc>
                          <a:spcPct val="115000"/>
                        </a:lnSpc>
                        <a:spcBef>
                          <a:spcPts val="0"/>
                        </a:spcBef>
                        <a:spcAft>
                          <a:spcPts val="0"/>
                        </a:spcAft>
                      </a:pPr>
                      <a:r>
                        <a:rPr lang="en-US" sz="1600" u="none" strike="noStrike" dirty="0">
                          <a:effectLst/>
                        </a:rPr>
                        <a:t>2.    Greetings</a:t>
                      </a:r>
                      <a:endParaRPr lang="en-US" sz="1700" b="0" i="0" u="none" strike="noStrike" dirty="0">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a:effectLst/>
                        </a:rPr>
                        <a:t> </a:t>
                      </a:r>
                      <a:endParaRPr lang="en-US" sz="1700" b="0" i="0" u="none" strike="noStrike">
                        <a:effectLst/>
                        <a:latin typeface="Arial" panose="020B0604020202020204" pitchFamily="34" charset="0"/>
                      </a:endParaRPr>
                    </a:p>
                  </a:txBody>
                  <a:tcPr marL="52849" marR="52849" marT="52849" marB="52849"/>
                </a:tc>
                <a:extLst>
                  <a:ext uri="{0D108BD9-81ED-4DB2-BD59-A6C34878D82A}">
                    <a16:rowId xmlns:a16="http://schemas.microsoft.com/office/drawing/2014/main" val="44775932"/>
                  </a:ext>
                </a:extLst>
              </a:tr>
              <a:tr h="439967">
                <a:tc>
                  <a:txBody>
                    <a:bodyPr/>
                    <a:lstStyle/>
                    <a:p>
                      <a:pPr marL="0" marR="0" algn="ctr" fontAlgn="t">
                        <a:lnSpc>
                          <a:spcPct val="115000"/>
                        </a:lnSpc>
                        <a:spcBef>
                          <a:spcPts val="0"/>
                        </a:spcBef>
                        <a:spcAft>
                          <a:spcPts val="0"/>
                        </a:spcAft>
                      </a:pPr>
                      <a:r>
                        <a:rPr lang="en-US" sz="1600" u="none" strike="noStrike">
                          <a:effectLst/>
                        </a:rPr>
                        <a:t>Acknowledgement</a:t>
                      </a:r>
                      <a:endParaRPr lang="en-US" sz="1700" b="0" i="0" u="none" strike="noStrike">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a:effectLst/>
                        </a:rPr>
                        <a:t> </a:t>
                      </a:r>
                      <a:endParaRPr lang="en-US" sz="1700" b="0" i="0" u="none" strike="noStrike">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a:effectLst/>
                        </a:rPr>
                        <a:t> </a:t>
                      </a:r>
                      <a:endParaRPr lang="en-US" sz="1700" b="0" i="0" u="none" strike="noStrike">
                        <a:effectLst/>
                        <a:latin typeface="Arial" panose="020B0604020202020204" pitchFamily="34" charset="0"/>
                      </a:endParaRPr>
                    </a:p>
                  </a:txBody>
                  <a:tcPr marL="52849" marR="52849" marT="52849" marB="52849"/>
                </a:tc>
                <a:extLst>
                  <a:ext uri="{0D108BD9-81ED-4DB2-BD59-A6C34878D82A}">
                    <a16:rowId xmlns:a16="http://schemas.microsoft.com/office/drawing/2014/main" val="1481862213"/>
                  </a:ext>
                </a:extLst>
              </a:tr>
              <a:tr h="439967">
                <a:tc>
                  <a:txBody>
                    <a:bodyPr/>
                    <a:lstStyle/>
                    <a:p>
                      <a:pPr marL="0" marR="0" algn="ctr" fontAlgn="t">
                        <a:lnSpc>
                          <a:spcPct val="115000"/>
                        </a:lnSpc>
                        <a:spcBef>
                          <a:spcPts val="0"/>
                        </a:spcBef>
                        <a:spcAft>
                          <a:spcPts val="0"/>
                        </a:spcAft>
                      </a:pPr>
                      <a:r>
                        <a:rPr lang="en-US" sz="1600" u="none" strike="noStrike">
                          <a:effectLst/>
                        </a:rPr>
                        <a:t>Others</a:t>
                      </a:r>
                      <a:endParaRPr lang="en-US" sz="1700" b="0" i="0" u="none" strike="noStrike">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a:effectLst/>
                        </a:rPr>
                        <a:t> </a:t>
                      </a:r>
                      <a:endParaRPr lang="en-US" sz="1700" b="0" i="0" u="none" strike="noStrike">
                        <a:effectLst/>
                        <a:latin typeface="Arial" panose="020B0604020202020204" pitchFamily="34" charset="0"/>
                      </a:endParaRPr>
                    </a:p>
                  </a:txBody>
                  <a:tcPr marL="52849" marR="52849" marT="52849" marB="52849"/>
                </a:tc>
                <a:tc>
                  <a:txBody>
                    <a:bodyPr/>
                    <a:lstStyle/>
                    <a:p>
                      <a:pPr marL="0" marR="0" algn="l" fontAlgn="t">
                        <a:lnSpc>
                          <a:spcPct val="115000"/>
                        </a:lnSpc>
                        <a:spcBef>
                          <a:spcPts val="0"/>
                        </a:spcBef>
                        <a:spcAft>
                          <a:spcPts val="0"/>
                        </a:spcAft>
                      </a:pPr>
                      <a:r>
                        <a:rPr lang="en-US" sz="1600" u="none" strike="noStrike" dirty="0">
                          <a:effectLst/>
                        </a:rPr>
                        <a:t> </a:t>
                      </a:r>
                      <a:endParaRPr lang="en-US" sz="1700" b="0" i="0" u="none" strike="noStrike" dirty="0">
                        <a:effectLst/>
                        <a:latin typeface="Arial" panose="020B0604020202020204" pitchFamily="34" charset="0"/>
                      </a:endParaRPr>
                    </a:p>
                  </a:txBody>
                  <a:tcPr marL="52849" marR="52849" marT="52849" marB="52849"/>
                </a:tc>
                <a:extLst>
                  <a:ext uri="{0D108BD9-81ED-4DB2-BD59-A6C34878D82A}">
                    <a16:rowId xmlns:a16="http://schemas.microsoft.com/office/drawing/2014/main" val="3139340218"/>
                  </a:ext>
                </a:extLst>
              </a:tr>
            </a:tbl>
          </a:graphicData>
        </a:graphic>
      </p:graphicFrame>
    </p:spTree>
    <p:extLst>
      <p:ext uri="{BB962C8B-B14F-4D97-AF65-F5344CB8AC3E}">
        <p14:creationId xmlns:p14="http://schemas.microsoft.com/office/powerpoint/2010/main" val="108298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9E92A3-A84B-4772-A6E3-2D090D44ED37}"/>
              </a:ext>
            </a:extLst>
          </p:cNvPr>
          <p:cNvPicPr>
            <a:picLocks noChangeAspect="1"/>
          </p:cNvPicPr>
          <p:nvPr/>
        </p:nvPicPr>
        <p:blipFill>
          <a:blip r:embed="rId2"/>
          <a:stretch>
            <a:fillRect/>
          </a:stretch>
        </p:blipFill>
        <p:spPr>
          <a:xfrm>
            <a:off x="62563" y="100474"/>
            <a:ext cx="11988266" cy="5636184"/>
          </a:xfrm>
          <a:prstGeom prst="rect">
            <a:avLst/>
          </a:prstGeom>
        </p:spPr>
      </p:pic>
      <p:sp>
        <p:nvSpPr>
          <p:cNvPr id="8" name="Content Placeholder 2">
            <a:extLst>
              <a:ext uri="{FF2B5EF4-FFF2-40B4-BE49-F238E27FC236}">
                <a16:creationId xmlns:a16="http://schemas.microsoft.com/office/drawing/2014/main" id="{6CB555BE-3A06-471A-A466-523CD1B9394F}"/>
              </a:ext>
            </a:extLst>
          </p:cNvPr>
          <p:cNvSpPr>
            <a:spLocks noGrp="1"/>
          </p:cNvSpPr>
          <p:nvPr>
            <p:ph idx="1"/>
          </p:nvPr>
        </p:nvSpPr>
        <p:spPr>
          <a:xfrm>
            <a:off x="144379" y="6070956"/>
            <a:ext cx="11906450" cy="686570"/>
          </a:xfrm>
        </p:spPr>
        <p:txBody>
          <a:bodyPr>
            <a:normAutofit fontScale="92500"/>
          </a:bodyPr>
          <a:lstStyle/>
          <a:p>
            <a:pPr marL="0" indent="0">
              <a:buNone/>
            </a:pPr>
            <a:r>
              <a:rPr lang="en-US" dirty="0"/>
              <a:t>If you are comfortable annotating the messages, proceed or else press the skip button</a:t>
            </a:r>
          </a:p>
        </p:txBody>
      </p:sp>
    </p:spTree>
    <p:extLst>
      <p:ext uri="{BB962C8B-B14F-4D97-AF65-F5344CB8AC3E}">
        <p14:creationId xmlns:p14="http://schemas.microsoft.com/office/powerpoint/2010/main" val="348660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03371-ADEC-42B3-899B-075D1975B79E}"/>
              </a:ext>
            </a:extLst>
          </p:cNvPr>
          <p:cNvSpPr>
            <a:spLocks noGrp="1"/>
          </p:cNvSpPr>
          <p:nvPr>
            <p:ph idx="1"/>
          </p:nvPr>
        </p:nvSpPr>
        <p:spPr>
          <a:xfrm>
            <a:off x="8248850" y="1999648"/>
            <a:ext cx="3388093" cy="2608447"/>
          </a:xfrm>
        </p:spPr>
        <p:txBody>
          <a:bodyPr>
            <a:normAutofit/>
          </a:bodyPr>
          <a:lstStyle/>
          <a:p>
            <a:pPr marL="0" indent="0">
              <a:buNone/>
            </a:pPr>
            <a:r>
              <a:rPr lang="en-US" dirty="0"/>
              <a:t>If you are choosing to skip the annotation, you can specify the reason of skipping and then press submit !</a:t>
            </a:r>
          </a:p>
        </p:txBody>
      </p:sp>
      <p:pic>
        <p:nvPicPr>
          <p:cNvPr id="7" name="Picture 6">
            <a:extLst>
              <a:ext uri="{FF2B5EF4-FFF2-40B4-BE49-F238E27FC236}">
                <a16:creationId xmlns:a16="http://schemas.microsoft.com/office/drawing/2014/main" id="{17F4CFE5-6D13-4C7F-B9F4-A23CEFF42D63}"/>
              </a:ext>
            </a:extLst>
          </p:cNvPr>
          <p:cNvPicPr>
            <a:picLocks noChangeAspect="1"/>
          </p:cNvPicPr>
          <p:nvPr/>
        </p:nvPicPr>
        <p:blipFill>
          <a:blip r:embed="rId2"/>
          <a:stretch>
            <a:fillRect/>
          </a:stretch>
        </p:blipFill>
        <p:spPr>
          <a:xfrm>
            <a:off x="288758" y="478906"/>
            <a:ext cx="7690585" cy="5816016"/>
          </a:xfrm>
          <a:prstGeom prst="rect">
            <a:avLst/>
          </a:prstGeom>
        </p:spPr>
      </p:pic>
    </p:spTree>
    <p:extLst>
      <p:ext uri="{BB962C8B-B14F-4D97-AF65-F5344CB8AC3E}">
        <p14:creationId xmlns:p14="http://schemas.microsoft.com/office/powerpoint/2010/main" val="87876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0FD1-5671-4D5E-99CC-DF6BBE432A7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9BFC522-C46E-48CF-A91D-452FDD0593C3}"/>
              </a:ext>
            </a:extLst>
          </p:cNvPr>
          <p:cNvSpPr>
            <a:spLocks noGrp="1"/>
          </p:cNvSpPr>
          <p:nvPr>
            <p:ph idx="1"/>
          </p:nvPr>
        </p:nvSpPr>
        <p:spPr>
          <a:xfrm>
            <a:off x="346510" y="5484678"/>
            <a:ext cx="11511814" cy="1008197"/>
          </a:xfrm>
        </p:spPr>
        <p:txBody>
          <a:bodyPr>
            <a:normAutofit/>
          </a:bodyPr>
          <a:lstStyle/>
          <a:p>
            <a:pPr marL="0" indent="0">
              <a:buNone/>
            </a:pPr>
            <a:r>
              <a:rPr lang="en-US" dirty="0"/>
              <a:t>Or else, if you wish to continue then choose the broader category/categories and also the sentiment in the tool and then press Next Button to proceed</a:t>
            </a:r>
          </a:p>
        </p:txBody>
      </p:sp>
      <p:pic>
        <p:nvPicPr>
          <p:cNvPr id="5" name="Picture 4">
            <a:extLst>
              <a:ext uri="{FF2B5EF4-FFF2-40B4-BE49-F238E27FC236}">
                <a16:creationId xmlns:a16="http://schemas.microsoft.com/office/drawing/2014/main" id="{4DD58C19-467B-4507-80FA-25C41B3CE859}"/>
              </a:ext>
            </a:extLst>
          </p:cNvPr>
          <p:cNvPicPr>
            <a:picLocks noChangeAspect="1"/>
          </p:cNvPicPr>
          <p:nvPr/>
        </p:nvPicPr>
        <p:blipFill>
          <a:blip r:embed="rId2"/>
          <a:stretch>
            <a:fillRect/>
          </a:stretch>
        </p:blipFill>
        <p:spPr>
          <a:xfrm>
            <a:off x="346510" y="273593"/>
            <a:ext cx="11155680" cy="5078054"/>
          </a:xfrm>
          <a:prstGeom prst="rect">
            <a:avLst/>
          </a:prstGeom>
        </p:spPr>
      </p:pic>
    </p:spTree>
    <p:extLst>
      <p:ext uri="{BB962C8B-B14F-4D97-AF65-F5344CB8AC3E}">
        <p14:creationId xmlns:p14="http://schemas.microsoft.com/office/powerpoint/2010/main" val="79076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AAB7-150B-498D-9068-3514EB0F1E2C}"/>
              </a:ext>
            </a:extLst>
          </p:cNvPr>
          <p:cNvSpPr>
            <a:spLocks noGrp="1"/>
          </p:cNvSpPr>
          <p:nvPr>
            <p:ph type="title"/>
          </p:nvPr>
        </p:nvSpPr>
        <p:spPr>
          <a:xfrm>
            <a:off x="1973981" y="2299802"/>
            <a:ext cx="8036292" cy="1325563"/>
          </a:xfrm>
        </p:spPr>
        <p:txBody>
          <a:bodyPr/>
          <a:lstStyle/>
          <a:p>
            <a:r>
              <a:rPr lang="en-US" dirty="0"/>
              <a:t>Sub-Categories of Informational</a:t>
            </a:r>
          </a:p>
        </p:txBody>
      </p:sp>
    </p:spTree>
    <p:extLst>
      <p:ext uri="{BB962C8B-B14F-4D97-AF65-F5344CB8AC3E}">
        <p14:creationId xmlns:p14="http://schemas.microsoft.com/office/powerpoint/2010/main" val="69733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A2E63-52D6-41BC-A1A7-D83145DCF372}"/>
              </a:ext>
            </a:extLst>
          </p:cNvPr>
          <p:cNvSpPr txBox="1"/>
          <p:nvPr/>
        </p:nvSpPr>
        <p:spPr>
          <a:xfrm>
            <a:off x="385010" y="667731"/>
            <a:ext cx="11598442" cy="5522537"/>
          </a:xfrm>
          <a:prstGeom prst="rect">
            <a:avLst/>
          </a:prstGeom>
          <a:noFill/>
        </p:spPr>
        <p:txBody>
          <a:bodyPr wrap="square">
            <a:spAutoFit/>
          </a:bodyPr>
          <a:lstStyle/>
          <a:p>
            <a:pPr marL="342900" marR="0" lvl="0" indent="-342900">
              <a:lnSpc>
                <a:spcPct val="115000"/>
              </a:lnSpc>
              <a:spcBef>
                <a:spcPts val="0"/>
              </a:spcBef>
              <a:spcAft>
                <a:spcPts val="0"/>
              </a:spcAft>
              <a:buFont typeface="+mj-lt"/>
              <a:buAutoNum type="arabicPeriod"/>
            </a:pPr>
            <a:r>
              <a:rPr lang="en-US" sz="2000" b="1" u="none" strike="noStrike" dirty="0">
                <a:effectLst/>
                <a:latin typeface="Calibri" panose="020F0502020204030204" pitchFamily="34" charset="0"/>
                <a:ea typeface="Calibri" panose="020F0502020204030204" pitchFamily="34" charset="0"/>
              </a:rPr>
              <a:t>Medical information/advice</a:t>
            </a:r>
            <a:r>
              <a:rPr lang="en-US" sz="1800" b="1" u="none" strike="noStrike" dirty="0">
                <a:effectLst/>
                <a:latin typeface="Calibri" panose="020F0502020204030204" pitchFamily="34" charset="0"/>
                <a:ea typeface="Calibri" panose="020F0502020204030204" pitchFamily="34" charset="0"/>
              </a:rPr>
              <a:t>:</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a:t>
            </a:r>
            <a:r>
              <a:rPr lang="en-US" sz="1800" b="1" dirty="0">
                <a:effectLst/>
                <a:latin typeface="Calibri" panose="020F0502020204030204" pitchFamily="34" charset="0"/>
                <a:ea typeface="Calibri" panose="020F0502020204030204" pitchFamily="34" charset="0"/>
              </a:rPr>
              <a:t>:</a:t>
            </a: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This type of category deals with providing/seeking any factual information, advice or warning about some medicine, treatment or disease.</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“Most people infected with the bacteria that cause tuberculosis don't have symptoms. When symptoms do occur, they usually include a cough (sometimes blood-tinged), weight loss, night sweats and fever.” </a:t>
            </a:r>
            <a:r>
              <a:rPr lang="en-US" sz="1800" b="1" i="1" u="none" strike="noStrike" dirty="0">
                <a:effectLst/>
                <a:latin typeface="Calibri" panose="020F0502020204030204" pitchFamily="34" charset="0"/>
                <a:ea typeface="Calibri" panose="020F0502020204030204" pitchFamily="34" charset="0"/>
              </a:rPr>
              <a:t>(Type: Provide)</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i="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“TB is A potentially serious infectious bacterial disease that mainly affects the lungs.”  </a:t>
            </a:r>
            <a:r>
              <a:rPr lang="en-US" sz="1800" b="1" i="1" u="none" strike="noStrike" dirty="0">
                <a:effectLst/>
                <a:latin typeface="Calibri" panose="020F0502020204030204" pitchFamily="34" charset="0"/>
                <a:ea typeface="Calibri" panose="020F0502020204030204" pitchFamily="34" charset="0"/>
              </a:rPr>
              <a:t>(Type: Provide)</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i="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“Transmission of HIV is dependent on many factors including the viral load of the HIV positive partner, the amount of body fluid exchanged between the partners, and any injuries, sores or ulcers on the genital regions of either partner. Transmission rates for HIV are estimated to be between 0.03% to 0.3% for heterosexual vaginal intercourse.” </a:t>
            </a:r>
            <a:r>
              <a:rPr lang="en-US" sz="1800" b="1" i="1" u="none" strike="noStrike" dirty="0">
                <a:effectLst/>
                <a:latin typeface="Calibri" panose="020F0502020204030204" pitchFamily="34" charset="0"/>
                <a:ea typeface="Calibri" panose="020F0502020204030204" pitchFamily="34" charset="0"/>
              </a:rPr>
              <a:t>(Type: Provide)</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i="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15345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54EBB3-78AE-446E-A46E-0CF767F6B6B7}"/>
              </a:ext>
            </a:extLst>
          </p:cNvPr>
          <p:cNvSpPr txBox="1"/>
          <p:nvPr/>
        </p:nvSpPr>
        <p:spPr>
          <a:xfrm>
            <a:off x="412282" y="968583"/>
            <a:ext cx="11367435" cy="4920834"/>
          </a:xfrm>
          <a:prstGeom prst="rect">
            <a:avLst/>
          </a:prstGeom>
          <a:noFill/>
        </p:spPr>
        <p:txBody>
          <a:bodyPr wrap="square">
            <a:spAutoFit/>
          </a:bodyPr>
          <a:lstStyle/>
          <a:p>
            <a:pPr marR="0" lvl="0">
              <a:lnSpc>
                <a:spcPct val="115000"/>
              </a:lnSpc>
              <a:spcBef>
                <a:spcPts val="0"/>
              </a:spcBef>
              <a:spcAft>
                <a:spcPts val="0"/>
              </a:spcAft>
            </a:pPr>
            <a:r>
              <a:rPr lang="en-US" sz="2000" b="1" u="none" strike="noStrike" dirty="0">
                <a:effectLst/>
                <a:latin typeface="Calibri" panose="020F0502020204030204" pitchFamily="34" charset="0"/>
                <a:ea typeface="Calibri" panose="020F0502020204030204" pitchFamily="34" charset="0"/>
              </a:rPr>
              <a:t>2. Personal Life information/advice: </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0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a:t>
            </a:r>
            <a:r>
              <a:rPr lang="en-US" sz="1800" b="1" dirty="0">
                <a:effectLst/>
                <a:latin typeface="Calibri" panose="020F0502020204030204" pitchFamily="34" charset="0"/>
                <a:ea typeface="Calibri" panose="020F0502020204030204" pitchFamily="34" charset="0"/>
              </a:rPr>
              <a:t>:</a:t>
            </a: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This type of category deals with providing/seeking any factual information, advice or warning about their relationship with partner or other members of the family.</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r>
              <a:rPr lang="en-US" sz="1800" b="1" u="sng" dirty="0">
                <a:effectLst/>
                <a:latin typeface="Calibri" panose="020F0502020204030204" pitchFamily="34" charset="0"/>
                <a:ea typeface="Calibri" panose="020F0502020204030204" pitchFamily="34" charset="0"/>
              </a:rPr>
              <a:t>Examples</a:t>
            </a:r>
            <a:r>
              <a:rPr lang="en-US" sz="1800" u="sng"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“You should consult your doctor or HIV counsellor and have a detailed discussion with them regarding the same. You should also make it a point to use condoms during future sexual intercourse.”. </a:t>
            </a:r>
            <a:r>
              <a:rPr lang="en-US" sz="1800" b="1" i="1" u="none" strike="noStrike" dirty="0">
                <a:effectLst/>
                <a:latin typeface="Calibri" panose="020F0502020204030204" pitchFamily="34" charset="0"/>
                <a:ea typeface="Calibri" panose="020F0502020204030204" pitchFamily="34" charset="0"/>
              </a:rPr>
              <a:t>(Type: Provide)</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“As we get older and have sexual relationships, it's important to protect ourselves and our partners from STIs and unwanted pregnancy. Barrier methods like condoms prevent STIs and pregnancy. There are many other methods to prevent pregnancy (they don't prevent STIs) https://www.avert.org/sites/default/files/Options%20for%20contraception%20-%20Worksheet.pdf. Also, for HIV, if we are not undetectable, our negative partner can take </a:t>
            </a:r>
            <a:r>
              <a:rPr lang="en-US" sz="1800" i="1" u="none" strike="noStrike" dirty="0" err="1">
                <a:effectLst/>
                <a:latin typeface="Calibri" panose="020F0502020204030204" pitchFamily="34" charset="0"/>
                <a:ea typeface="Calibri" panose="020F0502020204030204" pitchFamily="34" charset="0"/>
              </a:rPr>
              <a:t>PrEP</a:t>
            </a:r>
            <a:r>
              <a:rPr lang="en-US" sz="1800" i="1" u="none" strike="noStrike" dirty="0">
                <a:effectLst/>
                <a:latin typeface="Calibri" panose="020F0502020204030204" pitchFamily="34" charset="0"/>
                <a:ea typeface="Calibri" panose="020F0502020204030204" pitchFamily="34" charset="0"/>
              </a:rPr>
              <a:t> to protect themselves. https://twitter.com/nimejiprep?lang=en. ’’ </a:t>
            </a:r>
            <a:r>
              <a:rPr lang="en-US" sz="1800" b="1" i="1" u="none" strike="noStrike" dirty="0">
                <a:effectLst/>
                <a:latin typeface="Calibri" panose="020F0502020204030204" pitchFamily="34" charset="0"/>
                <a:ea typeface="Calibri" panose="020F0502020204030204" pitchFamily="34" charset="0"/>
              </a:rPr>
              <a:t>(Type: Provide)</a:t>
            </a:r>
            <a:endParaRPr lang="en-US" sz="1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0439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B7FE-184F-49E2-8B70-AF64202603DD}"/>
              </a:ext>
            </a:extLst>
          </p:cNvPr>
          <p:cNvSpPr>
            <a:spLocks noGrp="1"/>
          </p:cNvSpPr>
          <p:nvPr>
            <p:ph type="title"/>
          </p:nvPr>
        </p:nvSpPr>
        <p:spPr>
          <a:xfrm>
            <a:off x="838200" y="913765"/>
            <a:ext cx="10515600" cy="684029"/>
          </a:xfrm>
        </p:spPr>
        <p:txBody>
          <a:bodyPr>
            <a:normAutofit fontScale="90000"/>
          </a:bodyPr>
          <a:lstStyle/>
          <a:p>
            <a:r>
              <a:rPr lang="en-US" b="1" dirty="0"/>
              <a:t>Five Steps of Annotation</a:t>
            </a:r>
          </a:p>
        </p:txBody>
      </p:sp>
      <p:sp>
        <p:nvSpPr>
          <p:cNvPr id="3" name="Content Placeholder 2">
            <a:extLst>
              <a:ext uri="{FF2B5EF4-FFF2-40B4-BE49-F238E27FC236}">
                <a16:creationId xmlns:a16="http://schemas.microsoft.com/office/drawing/2014/main" id="{B4E4962A-F2A4-4C43-B673-32489B055C36}"/>
              </a:ext>
            </a:extLst>
          </p:cNvPr>
          <p:cNvSpPr>
            <a:spLocks noGrp="1"/>
          </p:cNvSpPr>
          <p:nvPr>
            <p:ph idx="1"/>
          </p:nvPr>
        </p:nvSpPr>
        <p:spPr>
          <a:xfrm>
            <a:off x="838200" y="2081463"/>
            <a:ext cx="6159366" cy="2695074"/>
          </a:xfrm>
        </p:spPr>
        <p:txBody>
          <a:bodyPr/>
          <a:lstStyle/>
          <a:p>
            <a:r>
              <a:rPr lang="en-US" dirty="0"/>
              <a:t>Annotating the messages:</a:t>
            </a:r>
          </a:p>
          <a:p>
            <a:pPr lvl="1"/>
            <a:r>
              <a:rPr lang="en-US" dirty="0"/>
              <a:t>Peer Support category of the messages</a:t>
            </a:r>
          </a:p>
          <a:p>
            <a:pPr lvl="1"/>
            <a:r>
              <a:rPr lang="en-US" dirty="0"/>
              <a:t>Language (word-level) of the messages</a:t>
            </a:r>
          </a:p>
          <a:p>
            <a:pPr lvl="1"/>
            <a:r>
              <a:rPr lang="en-US" dirty="0"/>
              <a:t>Sentiment of the messages</a:t>
            </a:r>
          </a:p>
          <a:p>
            <a:pPr lvl="1"/>
            <a:r>
              <a:rPr lang="en-US" dirty="0"/>
              <a:t>Typo/Abbreviations</a:t>
            </a:r>
          </a:p>
          <a:p>
            <a:pPr lvl="1"/>
            <a:r>
              <a:rPr lang="en-US" dirty="0"/>
              <a:t>Topic Change</a:t>
            </a:r>
          </a:p>
          <a:p>
            <a:pPr lvl="1"/>
            <a:endParaRPr lang="en-US" dirty="0"/>
          </a:p>
        </p:txBody>
      </p:sp>
    </p:spTree>
    <p:extLst>
      <p:ext uri="{BB962C8B-B14F-4D97-AF65-F5344CB8AC3E}">
        <p14:creationId xmlns:p14="http://schemas.microsoft.com/office/powerpoint/2010/main" val="87085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5946E9-D5BA-407D-9FDF-01B0F2DFEBA2}"/>
              </a:ext>
            </a:extLst>
          </p:cNvPr>
          <p:cNvSpPr txBox="1"/>
          <p:nvPr/>
        </p:nvSpPr>
        <p:spPr>
          <a:xfrm>
            <a:off x="470033" y="430201"/>
            <a:ext cx="11251933" cy="5841086"/>
          </a:xfrm>
          <a:prstGeom prst="rect">
            <a:avLst/>
          </a:prstGeom>
          <a:noFill/>
        </p:spPr>
        <p:txBody>
          <a:bodyPr wrap="square">
            <a:spAutoFit/>
          </a:bodyPr>
          <a:lstStyle/>
          <a:p>
            <a:pPr marR="0" lvl="0">
              <a:lnSpc>
                <a:spcPct val="115000"/>
              </a:lnSpc>
              <a:spcBef>
                <a:spcPts val="0"/>
              </a:spcBef>
              <a:spcAft>
                <a:spcPts val="0"/>
              </a:spcAft>
            </a:pPr>
            <a:r>
              <a:rPr lang="en-US" sz="2000" b="1" u="none" strike="noStrike" dirty="0">
                <a:effectLst/>
                <a:latin typeface="Calibri" panose="020F0502020204030204" pitchFamily="34" charset="0"/>
                <a:ea typeface="Calibri" panose="020F0502020204030204" pitchFamily="34" charset="0"/>
              </a:rPr>
              <a:t>3. Healthy Lifestyle Information/advice :</a:t>
            </a:r>
            <a:r>
              <a:rPr lang="en-US" sz="1800" b="1" u="none" strike="noStrike" dirty="0">
                <a:effectLst/>
                <a:latin typeface="Calibri" panose="020F0502020204030204" pitchFamily="34" charset="0"/>
                <a:ea typeface="Calibri" panose="020F0502020204030204" pitchFamily="34" charset="0"/>
              </a:rPr>
              <a:t> </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This type of category deals with providing/seeking any factual information, advice, warning about their daily lifestyle habits.</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none" strike="noStrike"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r>
              <a:rPr lang="en-US" sz="1800" u="sng"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u="none" strike="noStrike"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“2 eggs </a:t>
            </a:r>
            <a:r>
              <a:rPr lang="en-US" sz="1800" i="1" u="none" strike="noStrike" dirty="0" err="1">
                <a:effectLst/>
                <a:latin typeface="Calibri" panose="020F0502020204030204" pitchFamily="34" charset="0"/>
                <a:ea typeface="Calibri" panose="020F0502020204030204" pitchFamily="34" charset="0"/>
              </a:rPr>
              <a:t>Ksh</a:t>
            </a:r>
            <a:r>
              <a:rPr lang="en-US" sz="1800" i="1" u="none" strike="noStrike" dirty="0">
                <a:effectLst/>
                <a:latin typeface="Calibri" panose="020F0502020204030204" pitchFamily="34" charset="0"/>
                <a:ea typeface="Calibri" panose="020F0502020204030204" pitchFamily="34" charset="0"/>
              </a:rPr>
              <a:t>. 20, a banana </a:t>
            </a:r>
            <a:r>
              <a:rPr lang="en-US" sz="1800" i="1" u="none" strike="noStrike" dirty="0" err="1">
                <a:effectLst/>
                <a:latin typeface="Calibri" panose="020F0502020204030204" pitchFamily="34" charset="0"/>
                <a:ea typeface="Calibri" panose="020F0502020204030204" pitchFamily="34" charset="0"/>
              </a:rPr>
              <a:t>Ksh</a:t>
            </a:r>
            <a:r>
              <a:rPr lang="en-US" sz="1800" i="1" u="none" strike="noStrike" dirty="0">
                <a:effectLst/>
                <a:latin typeface="Calibri" panose="020F0502020204030204" pitchFamily="34" charset="0"/>
                <a:ea typeface="Calibri" panose="020F0502020204030204" pitchFamily="34" charset="0"/>
              </a:rPr>
              <a:t>. 5, tomato </a:t>
            </a:r>
            <a:r>
              <a:rPr lang="en-US" sz="1800" i="1" u="none" strike="noStrike" dirty="0" err="1">
                <a:effectLst/>
                <a:latin typeface="Calibri" panose="020F0502020204030204" pitchFamily="34" charset="0"/>
                <a:ea typeface="Calibri" panose="020F0502020204030204" pitchFamily="34" charset="0"/>
              </a:rPr>
              <a:t>Ksh</a:t>
            </a:r>
            <a:r>
              <a:rPr lang="en-US" sz="1800" i="1" u="none" strike="noStrike" dirty="0">
                <a:effectLst/>
                <a:latin typeface="Calibri" panose="020F0502020204030204" pitchFamily="34" charset="0"/>
                <a:ea typeface="Calibri" panose="020F0502020204030204" pitchFamily="34" charset="0"/>
              </a:rPr>
              <a:t>. 5. Does anyone have other tips on getting enough food before taking medications? .” </a:t>
            </a:r>
            <a:r>
              <a:rPr lang="en-US" sz="1800" b="1" i="1" u="none" strike="noStrike" dirty="0">
                <a:effectLst/>
                <a:latin typeface="Calibri" panose="020F0502020204030204" pitchFamily="34" charset="0"/>
                <a:ea typeface="Calibri" panose="020F0502020204030204" pitchFamily="34" charset="0"/>
              </a:rPr>
              <a:t>(Type: Seek)</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“You can take a lot of </a:t>
            </a:r>
            <a:r>
              <a:rPr lang="en-US" sz="1800" i="1" u="none" strike="noStrike" dirty="0" err="1">
                <a:effectLst/>
                <a:latin typeface="Calibri" panose="020F0502020204030204" pitchFamily="34" charset="0"/>
                <a:ea typeface="Calibri" panose="020F0502020204030204" pitchFamily="34" charset="0"/>
              </a:rPr>
              <a:t>soup,turtle</a:t>
            </a:r>
            <a:r>
              <a:rPr lang="en-US" sz="1800" i="1" u="none" strike="noStrike" dirty="0">
                <a:effectLst/>
                <a:latin typeface="Calibri" panose="020F0502020204030204" pitchFamily="34" charset="0"/>
                <a:ea typeface="Calibri" panose="020F0502020204030204" pitchFamily="34" charset="0"/>
              </a:rPr>
              <a:t> beans and fish. These work well for new moms. Don't drink coffee or tea. Use only cocoa.</a:t>
            </a:r>
            <a:r>
              <a:rPr lang="en-US" sz="1800" b="1" i="1" u="none" strike="noStrike" dirty="0">
                <a:effectLst/>
                <a:latin typeface="Calibri" panose="020F0502020204030204" pitchFamily="34" charset="0"/>
                <a:ea typeface="Calibri" panose="020F0502020204030204" pitchFamily="34" charset="0"/>
              </a:rPr>
              <a:t> (Type: Provide)</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“I need your help , am trying to stop eating stones but I can't, at first I knew it's because of the pregnancy. But after delivery my child is almost one year and I still have stone cravings!!!” </a:t>
            </a:r>
            <a:r>
              <a:rPr lang="en-US" sz="1800" b="1" i="1" u="none" strike="noStrike" dirty="0">
                <a:effectLst/>
                <a:latin typeface="Calibri" panose="020F0502020204030204" pitchFamily="34" charset="0"/>
                <a:ea typeface="Calibri" panose="020F0502020204030204" pitchFamily="34" charset="0"/>
              </a:rPr>
              <a:t>(Type: Seek)</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“Alcohol may lower your level of immunity making other diseases like vomiting, diarrhea </a:t>
            </a:r>
            <a:r>
              <a:rPr lang="en-US" sz="1800" i="1" u="none" strike="noStrike" dirty="0" err="1">
                <a:effectLst/>
                <a:latin typeface="Calibri" panose="020F0502020204030204" pitchFamily="34" charset="0"/>
                <a:ea typeface="Calibri" panose="020F0502020204030204" pitchFamily="34" charset="0"/>
              </a:rPr>
              <a:t>etc</a:t>
            </a:r>
            <a:r>
              <a:rPr lang="en-US" sz="1800" i="1" u="none" strike="noStrike" dirty="0">
                <a:effectLst/>
                <a:latin typeface="Calibri" panose="020F0502020204030204" pitchFamily="34" charset="0"/>
                <a:ea typeface="Calibri" panose="020F0502020204030204" pitchFamily="34" charset="0"/>
              </a:rPr>
              <a:t> to attack you.”</a:t>
            </a:r>
            <a:r>
              <a:rPr lang="en-US" sz="1800" b="1" i="1" u="none" strike="noStrike" dirty="0">
                <a:effectLst/>
                <a:latin typeface="Calibri" panose="020F0502020204030204" pitchFamily="34" charset="0"/>
                <a:ea typeface="Calibri" panose="020F0502020204030204" pitchFamily="34" charset="0"/>
              </a:rPr>
              <a:t> (Type: Provide)</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“Smoking, either passively or actively is dangerous especially to us here. It raises your risk of heart disease, cancer, serious lung diseases i.e. pneumonia etc. So it's not good at all.” </a:t>
            </a:r>
            <a:r>
              <a:rPr lang="en-US" sz="1800" b="1" i="1" u="none" strike="noStrike" dirty="0">
                <a:effectLst/>
                <a:latin typeface="Calibri" panose="020F0502020204030204" pitchFamily="34" charset="0"/>
                <a:ea typeface="Calibri" panose="020F0502020204030204" pitchFamily="34" charset="0"/>
              </a:rPr>
              <a:t>(Type: Provide)</a:t>
            </a:r>
            <a:endParaRPr lang="en-US" sz="1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559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64BB21-8FAA-4D48-8B59-B8DBCD40FB32}"/>
              </a:ext>
            </a:extLst>
          </p:cNvPr>
          <p:cNvSpPr txBox="1"/>
          <p:nvPr/>
        </p:nvSpPr>
        <p:spPr>
          <a:xfrm>
            <a:off x="633663" y="927678"/>
            <a:ext cx="10924674" cy="4675319"/>
          </a:xfrm>
          <a:prstGeom prst="rect">
            <a:avLst/>
          </a:prstGeom>
          <a:noFill/>
        </p:spPr>
        <p:txBody>
          <a:bodyPr wrap="square">
            <a:spAutoFit/>
          </a:bodyPr>
          <a:lstStyle/>
          <a:p>
            <a:pPr marR="0" lvl="0">
              <a:lnSpc>
                <a:spcPct val="115000"/>
              </a:lnSpc>
              <a:spcBef>
                <a:spcPts val="0"/>
              </a:spcBef>
              <a:spcAft>
                <a:spcPts val="0"/>
              </a:spcAft>
            </a:pPr>
            <a:r>
              <a:rPr lang="en-US" sz="1800" b="1" u="none" strike="noStrike" dirty="0">
                <a:effectLst/>
                <a:latin typeface="Calibri" panose="020F0502020204030204" pitchFamily="34" charset="0"/>
                <a:ea typeface="Calibri" panose="020F0502020204030204" pitchFamily="34" charset="0"/>
              </a:rPr>
              <a:t>4.   Admin-Related Information:</a:t>
            </a:r>
            <a:endParaRPr lang="en-US" sz="11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b="1" u="sng" dirty="0">
                <a:effectLst/>
                <a:latin typeface="Calibri" panose="020F0502020204030204" pitchFamily="34" charset="0"/>
                <a:ea typeface="Calibri" panose="020F0502020204030204" pitchFamily="34" charset="0"/>
              </a:rPr>
              <a:t>Definition</a:t>
            </a:r>
            <a:r>
              <a:rPr lang="en-US" sz="1600" b="1" dirty="0">
                <a:effectLst/>
                <a:latin typeface="Calibri" panose="020F0502020204030204" pitchFamily="34" charset="0"/>
                <a:ea typeface="Calibri" panose="020F0502020204030204" pitchFamily="34" charset="0"/>
              </a:rPr>
              <a:t> : </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 type of message deals with providing/ seeking any factual information, advice, warning about formal meetings with the admin or purpose of the group</a:t>
            </a:r>
            <a:r>
              <a:rPr lang="en-US" sz="1600" dirty="0">
                <a:effectLst/>
                <a:latin typeface="Cambria" panose="02040503050406030204" pitchFamily="18" charset="0"/>
                <a:ea typeface="Cambria" panose="02040503050406030204" pitchFamily="18" charset="0"/>
                <a:cs typeface="Cambria" panose="02040503050406030204" pitchFamily="18" charset="0"/>
              </a:rPr>
              <a:t>.</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dirty="0">
                <a:effectLst/>
                <a:latin typeface="Cambria" panose="02040503050406030204" pitchFamily="18" charset="0"/>
                <a:ea typeface="Cambria" panose="02040503050406030204" pitchFamily="18" charset="0"/>
                <a:cs typeface="Cambria" panose="02040503050406030204" pitchFamily="18" charset="0"/>
              </a:rPr>
              <a:t> </a:t>
            </a:r>
            <a:endParaRPr lang="en-US" sz="11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en-US" sz="1600" b="1" u="sng" dirty="0">
                <a:effectLst/>
                <a:latin typeface="Calibri" panose="020F0502020204030204" pitchFamily="34" charset="0"/>
                <a:ea typeface="Calibri" panose="020F0502020204030204" pitchFamily="34" charset="0"/>
              </a:rPr>
              <a:t>Examples</a:t>
            </a:r>
            <a:r>
              <a:rPr lang="en-US" sz="1600" u="sng" dirty="0">
                <a:effectLst/>
                <a:latin typeface="Calibri" panose="020F0502020204030204" pitchFamily="34" charset="0"/>
                <a:ea typeface="Calibri" panose="020F0502020204030204" pitchFamily="34" charset="0"/>
              </a:rPr>
              <a:t>:</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u="none" strike="noStrike" dirty="0">
                <a:effectLst/>
                <a:latin typeface="Calibri" panose="020F0502020204030204" pitchFamily="34" charset="0"/>
                <a:ea typeface="Calibri" panose="020F0502020204030204" pitchFamily="34" charset="0"/>
              </a:rPr>
              <a:t> </a:t>
            </a:r>
            <a:endParaRPr lang="en-US" sz="11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600" i="1" dirty="0">
                <a:effectLst/>
                <a:latin typeface="Calibri" panose="020F0502020204030204" pitchFamily="34" charset="0"/>
                <a:ea typeface="Calibri" panose="020F0502020204030204" pitchFamily="34" charset="0"/>
              </a:rPr>
              <a:t>a. Group is private, we shall not share our messages with anyone else not in the group</a:t>
            </a:r>
            <a:endParaRPr lang="en-US" sz="1100" dirty="0">
              <a:effectLst/>
              <a:latin typeface="Arial" panose="020B0604020202020204" pitchFamily="34" charset="0"/>
              <a:ea typeface="Arial" panose="020B0604020202020204" pitchFamily="34" charset="0"/>
            </a:endParaRPr>
          </a:p>
          <a:p>
            <a:pPr marL="457200" marR="0" indent="457200">
              <a:lnSpc>
                <a:spcPct val="115000"/>
              </a:lnSpc>
              <a:spcBef>
                <a:spcPts val="0"/>
              </a:spcBef>
              <a:spcAft>
                <a:spcPts val="0"/>
              </a:spcAft>
            </a:pPr>
            <a:r>
              <a:rPr lang="en-US" sz="1600" i="1" dirty="0">
                <a:effectLst/>
                <a:latin typeface="Calibri" panose="020F0502020204030204" pitchFamily="34" charset="0"/>
                <a:ea typeface="Calibri" panose="020F0502020204030204" pitchFamily="34" charset="0"/>
              </a:rPr>
              <a:t>b. We shall respect all members and not use words like HIV,  ART,CD4,  </a:t>
            </a:r>
            <a:r>
              <a:rPr lang="en-US" sz="1100" dirty="0">
                <a:effectLst/>
                <a:latin typeface="Arial" panose="020B0604020202020204" pitchFamily="34" charset="0"/>
                <a:ea typeface="Arial" panose="020B0604020202020204" pitchFamily="34" charset="0"/>
              </a:rPr>
              <a:t>	</a:t>
            </a:r>
            <a:r>
              <a:rPr lang="en-US" sz="1600" i="1" dirty="0">
                <a:effectLst/>
                <a:latin typeface="Calibri" panose="020F0502020204030204" pitchFamily="34" charset="0"/>
                <a:ea typeface="Calibri" panose="020F0502020204030204" pitchFamily="34" charset="0"/>
              </a:rPr>
              <a:t>VL. So that people feel comfortable.</a:t>
            </a:r>
            <a:endParaRPr lang="en-US" sz="1100" dirty="0">
              <a:effectLst/>
              <a:latin typeface="Arial" panose="020B0604020202020204" pitchFamily="34" charset="0"/>
              <a:ea typeface="Arial" panose="020B0604020202020204" pitchFamily="34" charset="0"/>
            </a:endParaRPr>
          </a:p>
          <a:p>
            <a:pPr marL="457200" marR="0" indent="457200">
              <a:lnSpc>
                <a:spcPct val="115000"/>
              </a:lnSpc>
              <a:spcBef>
                <a:spcPts val="0"/>
              </a:spcBef>
              <a:spcAft>
                <a:spcPts val="0"/>
              </a:spcAft>
            </a:pPr>
            <a:r>
              <a:rPr lang="en-US" sz="1600" i="1" dirty="0">
                <a:effectLst/>
                <a:latin typeface="Calibri" panose="020F0502020204030204" pitchFamily="34" charset="0"/>
                <a:ea typeface="Calibri" panose="020F0502020204030204" pitchFamily="34" charset="0"/>
              </a:rPr>
              <a:t>c. Make sure you have security code or </a:t>
            </a:r>
            <a:r>
              <a:rPr lang="en-US" sz="1600" i="1" dirty="0" err="1">
                <a:effectLst/>
                <a:latin typeface="Calibri" panose="020F0502020204030204" pitchFamily="34" charset="0"/>
                <a:ea typeface="Calibri" panose="020F0502020204030204" pitchFamily="34" charset="0"/>
              </a:rPr>
              <a:t>applock</a:t>
            </a:r>
            <a:r>
              <a:rPr lang="en-US" sz="1600" i="1" dirty="0">
                <a:effectLst/>
                <a:latin typeface="Calibri" panose="020F0502020204030204" pitchFamily="34" charset="0"/>
                <a:ea typeface="Calibri" panose="020F0502020204030204" pitchFamily="34" charset="0"/>
              </a:rPr>
              <a:t> in your phone</a:t>
            </a:r>
            <a:endParaRPr lang="en-US" sz="1100" dirty="0">
              <a:effectLst/>
              <a:latin typeface="Arial" panose="020B0604020202020204" pitchFamily="34" charset="0"/>
              <a:ea typeface="Arial" panose="020B0604020202020204" pitchFamily="34" charset="0"/>
            </a:endParaRPr>
          </a:p>
          <a:p>
            <a:pPr marL="457200" marR="0" indent="457200">
              <a:lnSpc>
                <a:spcPct val="115000"/>
              </a:lnSpc>
              <a:spcBef>
                <a:spcPts val="0"/>
              </a:spcBef>
              <a:spcAft>
                <a:spcPts val="0"/>
              </a:spcAft>
            </a:pPr>
            <a:r>
              <a:rPr lang="en-US" sz="1600" i="1" dirty="0">
                <a:effectLst/>
                <a:latin typeface="Calibri" panose="020F0502020204030204" pitchFamily="34" charset="0"/>
                <a:ea typeface="Calibri" panose="020F0502020204030204" pitchFamily="34" charset="0"/>
              </a:rPr>
              <a:t>d. We Will be sharing challenges and good stories here</a:t>
            </a:r>
            <a:endParaRPr lang="en-US" sz="1100" dirty="0">
              <a:effectLst/>
              <a:latin typeface="Arial" panose="020B0604020202020204" pitchFamily="34" charset="0"/>
              <a:ea typeface="Arial" panose="020B0604020202020204" pitchFamily="34" charset="0"/>
            </a:endParaRPr>
          </a:p>
          <a:p>
            <a:pPr marL="457200" marR="0" indent="457200">
              <a:lnSpc>
                <a:spcPct val="115000"/>
              </a:lnSpc>
              <a:spcBef>
                <a:spcPts val="0"/>
              </a:spcBef>
              <a:spcAft>
                <a:spcPts val="0"/>
              </a:spcAft>
            </a:pPr>
            <a:r>
              <a:rPr lang="en-US" sz="1600" i="1" dirty="0">
                <a:effectLst/>
                <a:latin typeface="Calibri" panose="020F0502020204030204" pitchFamily="34" charset="0"/>
                <a:ea typeface="Calibri" panose="020F0502020204030204" pitchFamily="34" charset="0"/>
              </a:rPr>
              <a:t>e. We will Be thoughtful of our messages and responses to one another </a:t>
            </a:r>
            <a:r>
              <a:rPr lang="en-US" sz="1100" dirty="0">
                <a:effectLst/>
                <a:latin typeface="Arial" panose="020B0604020202020204" pitchFamily="34" charset="0"/>
                <a:ea typeface="Arial" panose="020B0604020202020204" pitchFamily="34" charset="0"/>
              </a:rPr>
              <a:t>	</a:t>
            </a:r>
            <a:r>
              <a:rPr lang="en-US" sz="1600" i="1" dirty="0">
                <a:effectLst/>
                <a:latin typeface="Calibri" panose="020F0502020204030204" pitchFamily="34" charset="0"/>
                <a:ea typeface="Calibri" panose="020F0502020204030204" pitchFamily="34" charset="0"/>
              </a:rPr>
              <a:t>or pics we send</a:t>
            </a:r>
            <a:endParaRPr lang="en-US" sz="1100" dirty="0">
              <a:effectLst/>
              <a:latin typeface="Arial" panose="020B0604020202020204" pitchFamily="34" charset="0"/>
              <a:ea typeface="Arial" panose="020B0604020202020204" pitchFamily="34" charset="0"/>
            </a:endParaRPr>
          </a:p>
          <a:p>
            <a:pPr marL="914400" marR="0">
              <a:lnSpc>
                <a:spcPct val="115000"/>
              </a:lnSpc>
              <a:spcBef>
                <a:spcPts val="0"/>
              </a:spcBef>
              <a:spcAft>
                <a:spcPts val="0"/>
              </a:spcAft>
            </a:pPr>
            <a:r>
              <a:rPr lang="en-US" sz="1600" i="1" dirty="0">
                <a:effectLst/>
                <a:latin typeface="Calibri" panose="020F0502020204030204" pitchFamily="34" charset="0"/>
                <a:ea typeface="Calibri" panose="020F0502020204030204" pitchFamily="34" charset="0"/>
              </a:rPr>
              <a:t>f. I will be sending our Weekly messages  every Sunday at 10pm, but </a:t>
            </a:r>
            <a:r>
              <a:rPr lang="en-US" sz="1600" i="1" dirty="0" err="1">
                <a:effectLst/>
                <a:latin typeface="Calibri" panose="020F0502020204030204" pitchFamily="34" charset="0"/>
                <a:ea typeface="Calibri" panose="020F0502020204030204" pitchFamily="34" charset="0"/>
              </a:rPr>
              <a:t>nyinyi</a:t>
            </a:r>
            <a:r>
              <a:rPr lang="en-US" sz="1600" i="1" dirty="0">
                <a:effectLst/>
                <a:latin typeface="Calibri" panose="020F0502020204030204" pitchFamily="34" charset="0"/>
                <a:ea typeface="Calibri" panose="020F0502020204030204" pitchFamily="34" charset="0"/>
              </a:rPr>
              <a:t> </a:t>
            </a:r>
            <a:r>
              <a:rPr lang="en-US" sz="1600" i="1" dirty="0" err="1">
                <a:effectLst/>
                <a:latin typeface="Calibri" panose="020F0502020204030204" pitchFamily="34" charset="0"/>
                <a:ea typeface="Calibri" panose="020F0502020204030204" pitchFamily="34" charset="0"/>
              </a:rPr>
              <a:t>ninaendelea</a:t>
            </a:r>
            <a:r>
              <a:rPr lang="en-US" sz="1600" i="1" dirty="0">
                <a:effectLst/>
                <a:latin typeface="Calibri" panose="020F0502020204030204" pitchFamily="34" charset="0"/>
                <a:ea typeface="Calibri" panose="020F0502020204030204" pitchFamily="34" charset="0"/>
              </a:rPr>
              <a:t> to </a:t>
            </a:r>
            <a:r>
              <a:rPr lang="en-US" sz="1600" i="1" dirty="0" err="1">
                <a:effectLst/>
                <a:latin typeface="Calibri" panose="020F0502020204030204" pitchFamily="34" charset="0"/>
                <a:ea typeface="Calibri" panose="020F0502020204030204" pitchFamily="34" charset="0"/>
              </a:rPr>
              <a:t>na</a:t>
            </a:r>
            <a:r>
              <a:rPr lang="en-US" sz="1600" i="1" dirty="0">
                <a:effectLst/>
                <a:latin typeface="Calibri" panose="020F0502020204030204" pitchFamily="34" charset="0"/>
                <a:ea typeface="Calibri" panose="020F0502020204030204" pitchFamily="34" charset="0"/>
              </a:rPr>
              <a:t> conversation </a:t>
            </a:r>
            <a:r>
              <a:rPr lang="en-US" sz="1600" i="1" dirty="0" err="1">
                <a:effectLst/>
                <a:latin typeface="Calibri" panose="020F0502020204030204" pitchFamily="34" charset="0"/>
                <a:ea typeface="Calibri" panose="020F0502020204030204" pitchFamily="34" charset="0"/>
              </a:rPr>
              <a:t>zenyu</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i="1" dirty="0">
                <a:effectLst/>
                <a:latin typeface="Calibri" panose="020F0502020204030204" pitchFamily="34" charset="0"/>
                <a:ea typeface="Calibri" panose="020F0502020204030204" pitchFamily="34" charset="0"/>
              </a:rPr>
              <a:t>           g. The group proposed they will be calling me Admin. 👍🏽</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b="1" i="1" dirty="0">
                <a:effectLst/>
                <a:latin typeface="Calibri" panose="020F0502020204030204" pitchFamily="34" charset="0"/>
                <a:ea typeface="Calibri" panose="020F0502020204030204" pitchFamily="34" charset="0"/>
              </a:rPr>
              <a:t>(Type: Provide)</a:t>
            </a:r>
            <a:endParaRPr lang="en-US"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64437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DA0D3C-5182-4B47-B78E-F20AC1A6AAE5}"/>
              </a:ext>
            </a:extLst>
          </p:cNvPr>
          <p:cNvSpPr txBox="1"/>
          <p:nvPr/>
        </p:nvSpPr>
        <p:spPr>
          <a:xfrm>
            <a:off x="599974" y="701262"/>
            <a:ext cx="10992051" cy="5239383"/>
          </a:xfrm>
          <a:prstGeom prst="rect">
            <a:avLst/>
          </a:prstGeom>
          <a:noFill/>
        </p:spPr>
        <p:txBody>
          <a:bodyPr wrap="square">
            <a:spAutoFit/>
          </a:bodyPr>
          <a:lstStyle/>
          <a:p>
            <a:pPr marR="0" lvl="0">
              <a:lnSpc>
                <a:spcPct val="115000"/>
              </a:lnSpc>
              <a:spcBef>
                <a:spcPts val="0"/>
              </a:spcBef>
              <a:spcAft>
                <a:spcPts val="0"/>
              </a:spcAft>
            </a:pPr>
            <a:r>
              <a:rPr lang="en-US" sz="2000" b="1" u="none" strike="noStrike" dirty="0">
                <a:effectLst/>
                <a:latin typeface="Calibri" panose="020F0502020204030204" pitchFamily="34" charset="0"/>
                <a:ea typeface="Calibri" panose="020F0502020204030204" pitchFamily="34" charset="0"/>
              </a:rPr>
              <a:t>5. Other Information: </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20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a:t>
            </a: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This type of category deals with providing/seeking any factual information, advice, warning about topics excluding medical, personal life, healthy lifestyle or admin related information.</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latin typeface="Calibri" panose="020F0502020204030204" pitchFamily="34" charset="0"/>
                <a:ea typeface="Calibri" panose="020F0502020204030204" pitchFamily="34" charset="0"/>
              </a:rPr>
              <a:t>“Hi....This is a big warning...my mother in law has just lost over Kes. 70,000 to M-</a:t>
            </a:r>
            <a:r>
              <a:rPr lang="en-US" sz="1800" i="1" u="none" strike="noStrike" dirty="0" err="1">
                <a:effectLst/>
                <a:latin typeface="Calibri" panose="020F0502020204030204" pitchFamily="34" charset="0"/>
                <a:ea typeface="Calibri" panose="020F0502020204030204" pitchFamily="34" charset="0"/>
              </a:rPr>
              <a:t>Shwari</a:t>
            </a:r>
            <a:r>
              <a:rPr lang="en-US" sz="1800" i="1" u="none" strike="noStrike" dirty="0">
                <a:effectLst/>
                <a:latin typeface="Calibri" panose="020F0502020204030204" pitchFamily="34" charset="0"/>
                <a:ea typeface="Calibri" panose="020F0502020204030204" pitchFamily="34" charset="0"/>
              </a:rPr>
              <a:t> and KCB-MPESA con-women...Please take note that there criminals who are going round pretending to give out free Airtel and Orange lines....in the process of registering your new free line they take all your details I.e. ID No, Date of Birth etc...After that they immediately send you some little money in your </a:t>
            </a:r>
            <a:r>
              <a:rPr lang="en-US" sz="1800" i="1" u="none" strike="noStrike" dirty="0" err="1">
                <a:effectLst/>
                <a:latin typeface="Calibri" panose="020F0502020204030204" pitchFamily="34" charset="0"/>
                <a:ea typeface="Calibri" panose="020F0502020204030204" pitchFamily="34" charset="0"/>
              </a:rPr>
              <a:t>mpesa</a:t>
            </a:r>
            <a:r>
              <a:rPr lang="en-US" sz="1800" i="1" u="none" strike="noStrike" dirty="0">
                <a:effectLst/>
                <a:latin typeface="Calibri" panose="020F0502020204030204" pitchFamily="34" charset="0"/>
                <a:ea typeface="Calibri" panose="020F0502020204030204" pitchFamily="34" charset="0"/>
              </a:rPr>
              <a:t> line. Thereafter they immediately contact Safaricom pretending that they have forgotten their </a:t>
            </a:r>
            <a:r>
              <a:rPr lang="en-US" sz="1800" i="1" u="none" strike="noStrike" dirty="0" err="1">
                <a:effectLst/>
                <a:latin typeface="Calibri" panose="020F0502020204030204" pitchFamily="34" charset="0"/>
                <a:ea typeface="Calibri" panose="020F0502020204030204" pitchFamily="34" charset="0"/>
              </a:rPr>
              <a:t>mpesa</a:t>
            </a:r>
            <a:r>
              <a:rPr lang="en-US" sz="1800" i="1" u="none" strike="noStrike" dirty="0">
                <a:effectLst/>
                <a:latin typeface="Calibri" panose="020F0502020204030204" pitchFamily="34" charset="0"/>
                <a:ea typeface="Calibri" panose="020F0502020204030204" pitchFamily="34" charset="0"/>
              </a:rPr>
              <a:t> password...Some of the questions asked by Safaricom include: your ID no, your date of birth and your last transaction-easily quoting what they have just send you...with these details Safaricom gives them a new </a:t>
            </a:r>
            <a:r>
              <a:rPr lang="en-US" sz="1800" i="1" u="none" strike="noStrike" dirty="0" err="1">
                <a:effectLst/>
                <a:latin typeface="Calibri" panose="020F0502020204030204" pitchFamily="34" charset="0"/>
                <a:ea typeface="Calibri" panose="020F0502020204030204" pitchFamily="34" charset="0"/>
              </a:rPr>
              <a:t>mpesa</a:t>
            </a:r>
            <a:r>
              <a:rPr lang="en-US" sz="1800" i="1" u="none" strike="noStrike" dirty="0">
                <a:effectLst/>
                <a:latin typeface="Calibri" panose="020F0502020204030204" pitchFamily="34" charset="0"/>
                <a:ea typeface="Calibri" panose="020F0502020204030204" pitchFamily="34" charset="0"/>
              </a:rPr>
              <a:t> password...and with urgency and within minutes, the crooks use your line to get maximum allowable loans from all mobile phone based creditors…</a:t>
            </a:r>
            <a:r>
              <a:rPr lang="en-US" sz="1800" b="1" u="none" strike="noStrike" dirty="0">
                <a:effectLst/>
                <a:latin typeface="Calibri" panose="020F0502020204030204" pitchFamily="34" charset="0"/>
                <a:ea typeface="Calibri" panose="020F0502020204030204" pitchFamily="34" charset="0"/>
              </a:rPr>
              <a:t>” </a:t>
            </a:r>
            <a:r>
              <a:rPr lang="en-US" sz="1800" b="1" i="1" u="none" strike="noStrike" dirty="0">
                <a:effectLst/>
                <a:latin typeface="Calibri" panose="020F0502020204030204" pitchFamily="34" charset="0"/>
                <a:ea typeface="Calibri" panose="020F0502020204030204" pitchFamily="34" charset="0"/>
              </a:rPr>
              <a:t>(Type: Provide)</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0164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C23652-30A8-4E97-A399-DB30215B0FEF}"/>
              </a:ext>
            </a:extLst>
          </p:cNvPr>
          <p:cNvPicPr>
            <a:picLocks noChangeAspect="1"/>
          </p:cNvPicPr>
          <p:nvPr/>
        </p:nvPicPr>
        <p:blipFill>
          <a:blip r:embed="rId2"/>
          <a:stretch>
            <a:fillRect/>
          </a:stretch>
        </p:blipFill>
        <p:spPr>
          <a:xfrm>
            <a:off x="210151" y="490999"/>
            <a:ext cx="11771697" cy="3561237"/>
          </a:xfrm>
          <a:prstGeom prst="rect">
            <a:avLst/>
          </a:prstGeom>
        </p:spPr>
      </p:pic>
      <p:sp>
        <p:nvSpPr>
          <p:cNvPr id="6" name="TextBox 5">
            <a:extLst>
              <a:ext uri="{FF2B5EF4-FFF2-40B4-BE49-F238E27FC236}">
                <a16:creationId xmlns:a16="http://schemas.microsoft.com/office/drawing/2014/main" id="{0DBAD127-D2F5-40AE-B09F-6313E593B930}"/>
              </a:ext>
            </a:extLst>
          </p:cNvPr>
          <p:cNvSpPr txBox="1"/>
          <p:nvPr/>
        </p:nvSpPr>
        <p:spPr>
          <a:xfrm>
            <a:off x="317633" y="4581626"/>
            <a:ext cx="9538637" cy="369332"/>
          </a:xfrm>
          <a:prstGeom prst="rect">
            <a:avLst/>
          </a:prstGeom>
          <a:noFill/>
        </p:spPr>
        <p:txBody>
          <a:bodyPr wrap="square" rtlCol="0">
            <a:spAutoFit/>
          </a:bodyPr>
          <a:lstStyle/>
          <a:p>
            <a:r>
              <a:rPr lang="en-US" dirty="0"/>
              <a:t>Choose an informational Category and also whether it’s a seek/provide type of information </a:t>
            </a:r>
          </a:p>
        </p:txBody>
      </p:sp>
    </p:spTree>
    <p:extLst>
      <p:ext uri="{BB962C8B-B14F-4D97-AF65-F5344CB8AC3E}">
        <p14:creationId xmlns:p14="http://schemas.microsoft.com/office/powerpoint/2010/main" val="77991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3582E-EDEB-493D-BA00-53FBFB8A949C}"/>
              </a:ext>
            </a:extLst>
          </p:cNvPr>
          <p:cNvSpPr txBox="1"/>
          <p:nvPr/>
        </p:nvSpPr>
        <p:spPr>
          <a:xfrm>
            <a:off x="510138" y="534961"/>
            <a:ext cx="11473314" cy="2690993"/>
          </a:xfrm>
          <a:prstGeom prst="rect">
            <a:avLst/>
          </a:prstGeom>
          <a:noFill/>
        </p:spPr>
        <p:txBody>
          <a:bodyPr wrap="square">
            <a:spAutoFit/>
          </a:bodyPr>
          <a:lstStyle/>
          <a:p>
            <a:pPr marR="0" lvl="0">
              <a:lnSpc>
                <a:spcPct val="115000"/>
              </a:lnSpc>
              <a:spcBef>
                <a:spcPts val="0"/>
              </a:spcBef>
              <a:spcAft>
                <a:spcPts val="0"/>
              </a:spcAft>
            </a:pPr>
            <a:r>
              <a:rPr lang="en-US" sz="2800" b="1" u="none" strike="noStrike" dirty="0">
                <a:effectLst/>
                <a:latin typeface="Calibri" panose="020F0502020204030204" pitchFamily="34" charset="0"/>
                <a:ea typeface="Calibri" panose="020F0502020204030204" pitchFamily="34" charset="0"/>
              </a:rPr>
              <a:t>B. Emotional:</a:t>
            </a:r>
            <a:r>
              <a:rPr lang="en-US" sz="2800" u="none" strike="noStrike" dirty="0">
                <a:effectLst/>
                <a:latin typeface="Calibri" panose="020F0502020204030204" pitchFamily="34" charset="0"/>
                <a:ea typeface="Calibri" panose="020F0502020204030204" pitchFamily="34" charset="0"/>
              </a:rPr>
              <a:t> </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2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000" b="1" u="none" strike="noStrike" dirty="0">
                <a:effectLst/>
                <a:latin typeface="Calibri" panose="020F0502020204030204" pitchFamily="34" charset="0"/>
                <a:ea typeface="Calibri" panose="020F0502020204030204" pitchFamily="34" charset="0"/>
              </a:rPr>
              <a:t>Empathy: </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a:t>
            </a: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A response that explicitly includes a mention of the difficulty experienced by the seeker in a way that is validating his/her distress or indicates an attempt to see things from the seeker’s perspective. </a:t>
            </a:r>
            <a:endParaRPr lang="en-US" sz="12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04CEA1D-FCD4-4691-94AB-FDE2658CDE14}"/>
              </a:ext>
            </a:extLst>
          </p:cNvPr>
          <p:cNvSpPr txBox="1"/>
          <p:nvPr/>
        </p:nvSpPr>
        <p:spPr>
          <a:xfrm>
            <a:off x="510138" y="3682580"/>
            <a:ext cx="8513546" cy="1206677"/>
          </a:xfrm>
          <a:prstGeom prst="rect">
            <a:avLst/>
          </a:prstGeom>
          <a:noFill/>
        </p:spPr>
        <p:txBody>
          <a:bodyPr wrap="square">
            <a:spAutoFit/>
          </a:bodyPr>
          <a:lstStyle/>
          <a:p>
            <a:pPr marL="457200" marR="0">
              <a:lnSpc>
                <a:spcPct val="115000"/>
              </a:lnSpc>
              <a:spcBef>
                <a:spcPts val="0"/>
              </a:spcBef>
              <a:spcAft>
                <a:spcPts val="0"/>
              </a:spcAft>
            </a:pPr>
            <a:r>
              <a:rPr lang="en-US" sz="1600" b="1" u="sng" dirty="0">
                <a:effectLst/>
                <a:latin typeface="Calibri" panose="020F0502020204030204" pitchFamily="34" charset="0"/>
                <a:ea typeface="Calibri" panose="020F0502020204030204" pitchFamily="34" charset="0"/>
              </a:rPr>
              <a:t>Examples</a:t>
            </a:r>
            <a:r>
              <a:rPr lang="en-US" sz="1600" dirty="0">
                <a:effectLst/>
                <a:latin typeface="Calibri" panose="020F0502020204030204" pitchFamily="34" charset="0"/>
                <a:ea typeface="Calibri" panose="020F0502020204030204" pitchFamily="34" charset="0"/>
              </a:rPr>
              <a:t>:</a:t>
            </a:r>
            <a:endParaRPr lang="en-US" sz="11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600" i="1" u="none" strike="noStrike" dirty="0">
                <a:effectLst/>
                <a:latin typeface="Calibri" panose="020F0502020204030204" pitchFamily="34" charset="0"/>
                <a:ea typeface="Calibri" panose="020F0502020204030204" pitchFamily="34" charset="0"/>
              </a:rPr>
              <a:t>“I can relate to you at so many levels”</a:t>
            </a:r>
            <a:endParaRPr lang="en-US" sz="11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600" u="none" strike="noStrike" dirty="0">
                <a:effectLst/>
                <a:latin typeface="Calibri" panose="020F0502020204030204" pitchFamily="34" charset="0"/>
                <a:ea typeface="Calibri" panose="020F0502020204030204" pitchFamily="34" charset="0"/>
              </a:rPr>
              <a:t>“</a:t>
            </a:r>
            <a:r>
              <a:rPr lang="en-US" sz="1600" i="1" u="none" strike="noStrike" dirty="0">
                <a:effectLst/>
                <a:latin typeface="Calibri" panose="020F0502020204030204" pitchFamily="34" charset="0"/>
                <a:ea typeface="Calibri" panose="020F0502020204030204" pitchFamily="34" charset="0"/>
              </a:rPr>
              <a:t>Yeah. but </a:t>
            </a:r>
            <a:r>
              <a:rPr lang="en-US" sz="1600" i="1" u="none" strike="noStrike" dirty="0" err="1">
                <a:effectLst/>
                <a:latin typeface="Calibri" panose="020F0502020204030204" pitchFamily="34" charset="0"/>
                <a:ea typeface="Calibri" panose="020F0502020204030204" pitchFamily="34" charset="0"/>
              </a:rPr>
              <a:t>i</a:t>
            </a:r>
            <a:r>
              <a:rPr lang="en-US" sz="1600" i="1" u="none" strike="noStrike" dirty="0">
                <a:effectLst/>
                <a:latin typeface="Calibri" panose="020F0502020204030204" pitchFamily="34" charset="0"/>
                <a:ea typeface="Calibri" panose="020F0502020204030204" pitchFamily="34" charset="0"/>
              </a:rPr>
              <a:t> understand we are dealing with the same issues in this regard</a:t>
            </a:r>
            <a:r>
              <a:rPr lang="en-US" sz="1600" u="none" strike="noStrike" dirty="0">
                <a:effectLst/>
                <a:latin typeface="Calibri" panose="020F0502020204030204" pitchFamily="34" charset="0"/>
                <a:ea typeface="Calibri" panose="020F0502020204030204" pitchFamily="34" charset="0"/>
              </a:rPr>
              <a:t>”</a:t>
            </a:r>
            <a:endParaRPr lang="en-US" sz="11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600" u="none" strike="noStrike" dirty="0">
                <a:effectLst/>
                <a:latin typeface="Calibri" panose="020F0502020204030204" pitchFamily="34" charset="0"/>
                <a:ea typeface="Calibri" panose="020F0502020204030204" pitchFamily="34" charset="0"/>
              </a:rPr>
              <a:t>“</a:t>
            </a:r>
            <a:r>
              <a:rPr lang="en-US" sz="1600" i="1" u="none" strike="noStrike" dirty="0">
                <a:effectLst/>
                <a:latin typeface="Calibri" panose="020F0502020204030204" pitchFamily="34" charset="0"/>
                <a:ea typeface="Calibri" panose="020F0502020204030204" pitchFamily="34" charset="0"/>
              </a:rPr>
              <a:t>Same here also and another problem is that he got me pregnan</a:t>
            </a:r>
            <a:r>
              <a:rPr lang="en-US" sz="1600" u="none" strike="noStrike" dirty="0">
                <a:effectLst/>
                <a:latin typeface="Calibri" panose="020F0502020204030204" pitchFamily="34" charset="0"/>
                <a:ea typeface="Calibri" panose="020F0502020204030204" pitchFamily="34" charset="0"/>
              </a:rPr>
              <a:t>t”</a:t>
            </a:r>
            <a:endParaRPr lang="en-US" sz="11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42880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052A26-1ED3-4166-8160-6CF9BD98E8D3}"/>
              </a:ext>
            </a:extLst>
          </p:cNvPr>
          <p:cNvSpPr txBox="1"/>
          <p:nvPr/>
        </p:nvSpPr>
        <p:spPr>
          <a:xfrm>
            <a:off x="645695" y="257873"/>
            <a:ext cx="10529236" cy="3011787"/>
          </a:xfrm>
          <a:prstGeom prst="rect">
            <a:avLst/>
          </a:prstGeom>
          <a:noFill/>
        </p:spPr>
        <p:txBody>
          <a:bodyPr wrap="square">
            <a:spAutoFit/>
          </a:bodyPr>
          <a:lstStyle/>
          <a:p>
            <a:pPr marR="0" lvl="0">
              <a:lnSpc>
                <a:spcPct val="115000"/>
              </a:lnSpc>
              <a:spcBef>
                <a:spcPts val="0"/>
              </a:spcBef>
              <a:spcAft>
                <a:spcPts val="0"/>
              </a:spcAft>
            </a:pPr>
            <a:r>
              <a:rPr lang="en-US" sz="1800" b="1" u="none" strike="noStrike" dirty="0">
                <a:effectLst/>
                <a:latin typeface="Calibri" panose="020F0502020204030204" pitchFamily="34" charset="0"/>
                <a:ea typeface="Calibri" panose="020F0502020204030204" pitchFamily="34" charset="0"/>
              </a:rPr>
              <a:t>2. Encouraging to be Hopeful: </a:t>
            </a:r>
            <a:endParaRPr lang="en-US" sz="11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b="1" dirty="0">
                <a:effectLst/>
                <a:latin typeface="Calibri" panose="020F0502020204030204" pitchFamily="34" charset="0"/>
                <a:ea typeface="Calibri" panose="020F0502020204030204" pitchFamily="34" charset="0"/>
              </a:rPr>
              <a:t> </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b="1" u="sng" dirty="0">
                <a:effectLst/>
                <a:latin typeface="Calibri" panose="020F0502020204030204" pitchFamily="34" charset="0"/>
                <a:ea typeface="Calibri" panose="020F0502020204030204" pitchFamily="34" charset="0"/>
              </a:rPr>
              <a:t>Definition </a:t>
            </a:r>
            <a:r>
              <a:rPr lang="en-US" sz="1600" dirty="0">
                <a:effectLst/>
                <a:latin typeface="Calibri" panose="020F0502020204030204" pitchFamily="34" charset="0"/>
                <a:ea typeface="Calibri" panose="020F0502020204030204" pitchFamily="34" charset="0"/>
              </a:rPr>
              <a:t>:</a:t>
            </a:r>
            <a:r>
              <a:rPr lang="en-US" sz="1400" dirty="0">
                <a:solidFill>
                  <a:srgbClr val="444444"/>
                </a:solidFill>
                <a:effectLst/>
                <a:latin typeface="Calibri" panose="020F0502020204030204" pitchFamily="34" charset="0"/>
                <a:ea typeface="Calibri" panose="020F0502020204030204" pitchFamily="34" charset="0"/>
              </a:rPr>
              <a:t> </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solidFill>
                  <a:srgbClr val="444444"/>
                </a:solidFill>
                <a:effectLst/>
                <a:latin typeface="Cambria" panose="02040503050406030204" pitchFamily="18" charset="0"/>
                <a:ea typeface="Cambria" panose="02040503050406030204" pitchFamily="18" charset="0"/>
                <a:cs typeface="Cambria" panose="02040503050406030204" pitchFamily="18" charset="0"/>
              </a:rPr>
              <a:t>This category is defined when the responder encourages continued efforts/persistence and inculcates hope.</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rPr>
              <a:t> </a:t>
            </a:r>
            <a:endParaRPr lang="en-US" sz="11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b="1" u="sng" dirty="0">
                <a:effectLst/>
                <a:latin typeface="Calibri" panose="020F0502020204030204" pitchFamily="34" charset="0"/>
                <a:ea typeface="Calibri" panose="020F0502020204030204" pitchFamily="34" charset="0"/>
              </a:rPr>
              <a:t>Examples</a:t>
            </a:r>
            <a:r>
              <a:rPr lang="en-US" sz="1600" dirty="0">
                <a:effectLst/>
                <a:latin typeface="Calibri" panose="020F0502020204030204" pitchFamily="34" charset="0"/>
                <a:ea typeface="Calibri" panose="020F0502020204030204" pitchFamily="34" charset="0"/>
              </a:rPr>
              <a:t>:</a:t>
            </a:r>
            <a:endParaRPr lang="en-US" sz="11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600" i="1" u="none" strike="noStrike" dirty="0">
                <a:effectLst/>
                <a:latin typeface="Calibri" panose="020F0502020204030204" pitchFamily="34" charset="0"/>
                <a:ea typeface="Calibri" panose="020F0502020204030204" pitchFamily="34" charset="0"/>
              </a:rPr>
              <a:t>“Sorry for this dear. Like 5002 has said some things need sacrifice and time. Never give up .Just try and overcome the hurdle, all will be fine .”</a:t>
            </a:r>
            <a:endParaRPr lang="en-US" sz="11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600" i="1" u="none" strike="noStrike" dirty="0">
                <a:effectLst/>
                <a:latin typeface="Calibri" panose="020F0502020204030204" pitchFamily="34" charset="0"/>
                <a:ea typeface="Calibri" panose="020F0502020204030204" pitchFamily="34" charset="0"/>
              </a:rPr>
              <a:t>“Please try, I know you will survive”</a:t>
            </a:r>
            <a:endParaRPr lang="en-US" sz="1100" u="none" strike="noStrike"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268022D1-6342-4FE3-BE82-B704A46E72AE}"/>
              </a:ext>
            </a:extLst>
          </p:cNvPr>
          <p:cNvSpPr txBox="1"/>
          <p:nvPr/>
        </p:nvSpPr>
        <p:spPr>
          <a:xfrm>
            <a:off x="645695" y="3429000"/>
            <a:ext cx="10900610" cy="3579698"/>
          </a:xfrm>
          <a:prstGeom prst="rect">
            <a:avLst/>
          </a:prstGeom>
          <a:noFill/>
        </p:spPr>
        <p:txBody>
          <a:bodyPr wrap="square">
            <a:spAutoFit/>
          </a:bodyPr>
          <a:lstStyle/>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3.</a:t>
            </a:r>
            <a:r>
              <a:rPr lang="en-US" sz="2000" b="1" dirty="0">
                <a:effectLst/>
                <a:latin typeface="Calibri" panose="020F0502020204030204" pitchFamily="34" charset="0"/>
                <a:ea typeface="Calibri" panose="020F0502020204030204" pitchFamily="34" charset="0"/>
              </a:rPr>
              <a:t> Expressing happiness:</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a:t>
            </a: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In this category, the group member is narrating some good incident in a happy mode or showing some excitement towards anything.</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r>
              <a:rPr lang="en-US" sz="1800"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Early this month, we were blessed with a baby girl and we thank God for His mercies on us. This makes us more strong and urges us to work more on how we shall live tomorrow</a:t>
            </a:r>
            <a:r>
              <a:rPr lang="en-US" sz="1600" u="none" strike="noStrike" dirty="0">
                <a:effectLst/>
                <a:latin typeface="Calibri" panose="020F0502020204030204" pitchFamily="34" charset="0"/>
                <a:ea typeface="Calibri" panose="020F0502020204030204" pitchFamily="34" charset="0"/>
              </a:rPr>
              <a:t>”</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6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She is turning 4 months by 1st Aug and we are so happy</a:t>
            </a:r>
            <a:r>
              <a:rPr lang="en-US" sz="1600" u="none" strike="noStrike" dirty="0">
                <a:effectLst/>
                <a:latin typeface="Calibri" panose="020F0502020204030204" pitchFamily="34" charset="0"/>
                <a:ea typeface="Calibri" panose="020F0502020204030204" pitchFamily="34" charset="0"/>
              </a:rPr>
              <a:t>”</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4269036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AE6FE4-8572-4162-835F-87D2F6EABD00}"/>
              </a:ext>
            </a:extLst>
          </p:cNvPr>
          <p:cNvSpPr txBox="1"/>
          <p:nvPr/>
        </p:nvSpPr>
        <p:spPr>
          <a:xfrm>
            <a:off x="644893" y="829412"/>
            <a:ext cx="10453035" cy="3929794"/>
          </a:xfrm>
          <a:prstGeom prst="rect">
            <a:avLst/>
          </a:prstGeom>
          <a:noFill/>
        </p:spPr>
        <p:txBody>
          <a:bodyPr wrap="square">
            <a:spAutoFit/>
          </a:bodyPr>
          <a:lstStyle/>
          <a:p>
            <a:pPr marL="0" marR="0">
              <a:lnSpc>
                <a:spcPct val="115000"/>
              </a:lnSpc>
              <a:spcBef>
                <a:spcPts val="0"/>
              </a:spcBef>
              <a:spcAft>
                <a:spcPts val="0"/>
              </a:spcAft>
            </a:pPr>
            <a:r>
              <a:rPr lang="en-US" b="1" dirty="0">
                <a:latin typeface="Calibri" panose="020F0502020204030204" pitchFamily="34" charset="0"/>
                <a:ea typeface="Calibri" panose="020F0502020204030204" pitchFamily="34" charset="0"/>
              </a:rPr>
              <a:t>4.  </a:t>
            </a:r>
            <a:r>
              <a:rPr lang="en-US" sz="2000" b="1" dirty="0">
                <a:effectLst/>
                <a:latin typeface="Calibri" panose="020F0502020204030204" pitchFamily="34" charset="0"/>
                <a:ea typeface="Calibri" panose="020F0502020204030204" pitchFamily="34" charset="0"/>
              </a:rPr>
              <a:t>Expressing negative feelings:</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a:t>
            </a: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In this category, the group member is narrating some bad incident in a mournful mood or expressing anger/sorrow/frustration or any negative emotion towards anything.</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latin typeface="Arial" panose="020B0604020202020204" pitchFamily="34" charset="0"/>
              <a:ea typeface="Calibri" panose="020F0502020204030204" pitchFamily="34" charset="0"/>
            </a:endParaRPr>
          </a:p>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r>
              <a:rPr lang="en-US" sz="1800"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en-US" sz="1600" u="none" strike="noStrike" dirty="0">
                <a:effectLst/>
                <a:latin typeface="Calibri" panose="020F0502020204030204" pitchFamily="34" charset="0"/>
                <a:ea typeface="Calibri" panose="020F0502020204030204" pitchFamily="34" charset="0"/>
              </a:rPr>
              <a:t>“</a:t>
            </a:r>
            <a:r>
              <a:rPr lang="en-US" i="1" u="none" strike="noStrike" dirty="0">
                <a:effectLst/>
                <a:latin typeface="Calibri" panose="020F0502020204030204" pitchFamily="34" charset="0"/>
                <a:ea typeface="Calibri" panose="020F0502020204030204" pitchFamily="34" charset="0"/>
              </a:rPr>
              <a:t> The water was ice cold , I felt it on my spinal cord until to the liver and twelve other organs failed.😥😤. I was scared that I found myself sitting on the toilet washing my foot and wiped the soap off my body with a towel . I cant die of cold then my body to be found naked”</a:t>
            </a:r>
            <a:endParaRPr lang="en-US" sz="1200" u="none" strike="noStrike" dirty="0">
              <a:effectLst/>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en-US" i="1" u="none" strike="noStrike" dirty="0">
                <a:effectLst/>
                <a:latin typeface="Calibri" panose="020F0502020204030204" pitchFamily="34" charset="0"/>
                <a:ea typeface="Calibri" panose="020F0502020204030204" pitchFamily="34" charset="0"/>
              </a:rPr>
              <a:t>“Hello guys am feeling so bad today </a:t>
            </a:r>
            <a:r>
              <a:rPr lang="en-US" i="1" u="none" strike="noStrike" dirty="0" err="1">
                <a:effectLst/>
                <a:latin typeface="Calibri" panose="020F0502020204030204" pitchFamily="34" charset="0"/>
                <a:ea typeface="Calibri" panose="020F0502020204030204" pitchFamily="34" charset="0"/>
              </a:rPr>
              <a:t>i</a:t>
            </a:r>
            <a:r>
              <a:rPr lang="en-US" i="1" u="none" strike="noStrike" dirty="0">
                <a:effectLst/>
                <a:latin typeface="Calibri" panose="020F0502020204030204" pitchFamily="34" charset="0"/>
                <a:ea typeface="Calibri" panose="020F0502020204030204" pitchFamily="34" charset="0"/>
              </a:rPr>
              <a:t> have a headache and </a:t>
            </a:r>
            <a:r>
              <a:rPr lang="en-US" i="1" u="none" strike="noStrike" dirty="0" err="1">
                <a:effectLst/>
                <a:latin typeface="Calibri" panose="020F0502020204030204" pitchFamily="34" charset="0"/>
                <a:ea typeface="Calibri" panose="020F0502020204030204" pitchFamily="34" charset="0"/>
              </a:rPr>
              <a:t>i</a:t>
            </a:r>
            <a:r>
              <a:rPr lang="en-US" i="1" u="none" strike="noStrike" dirty="0">
                <a:effectLst/>
                <a:latin typeface="Calibri" panose="020F0502020204030204" pitchFamily="34" charset="0"/>
                <a:ea typeface="Calibri" panose="020F0502020204030204" pitchFamily="34" charset="0"/>
              </a:rPr>
              <a:t> also don’t have energy please pray for me”</a:t>
            </a:r>
            <a:endParaRPr lang="en-US" sz="1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41769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98FC87-883F-4379-BF0B-860AA7390D8E}"/>
              </a:ext>
            </a:extLst>
          </p:cNvPr>
          <p:cNvPicPr>
            <a:picLocks noChangeAspect="1"/>
          </p:cNvPicPr>
          <p:nvPr/>
        </p:nvPicPr>
        <p:blipFill>
          <a:blip r:embed="rId2"/>
          <a:stretch>
            <a:fillRect/>
          </a:stretch>
        </p:blipFill>
        <p:spPr>
          <a:xfrm>
            <a:off x="177247" y="911822"/>
            <a:ext cx="11837505" cy="3742267"/>
          </a:xfrm>
          <a:prstGeom prst="rect">
            <a:avLst/>
          </a:prstGeom>
        </p:spPr>
      </p:pic>
      <p:sp>
        <p:nvSpPr>
          <p:cNvPr id="6" name="TextBox 5">
            <a:extLst>
              <a:ext uri="{FF2B5EF4-FFF2-40B4-BE49-F238E27FC236}">
                <a16:creationId xmlns:a16="http://schemas.microsoft.com/office/drawing/2014/main" id="{0BB2D972-D30B-4C16-A608-762B88DA9F90}"/>
              </a:ext>
            </a:extLst>
          </p:cNvPr>
          <p:cNvSpPr txBox="1"/>
          <p:nvPr/>
        </p:nvSpPr>
        <p:spPr>
          <a:xfrm>
            <a:off x="177247" y="5208104"/>
            <a:ext cx="9372600" cy="369332"/>
          </a:xfrm>
          <a:prstGeom prst="rect">
            <a:avLst/>
          </a:prstGeom>
          <a:noFill/>
        </p:spPr>
        <p:txBody>
          <a:bodyPr wrap="square" rtlCol="0">
            <a:spAutoFit/>
          </a:bodyPr>
          <a:lstStyle/>
          <a:p>
            <a:r>
              <a:rPr lang="en-US" b="1" dirty="0"/>
              <a:t>You can choose one or more categories from the broader emotional category !!</a:t>
            </a:r>
          </a:p>
        </p:txBody>
      </p:sp>
    </p:spTree>
    <p:extLst>
      <p:ext uri="{BB962C8B-B14F-4D97-AF65-F5344CB8AC3E}">
        <p14:creationId xmlns:p14="http://schemas.microsoft.com/office/powerpoint/2010/main" val="354034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55E76D-D300-432A-8198-CBED6E850760}"/>
              </a:ext>
            </a:extLst>
          </p:cNvPr>
          <p:cNvSpPr txBox="1"/>
          <p:nvPr/>
        </p:nvSpPr>
        <p:spPr>
          <a:xfrm>
            <a:off x="547036" y="88628"/>
            <a:ext cx="11097928" cy="6230424"/>
          </a:xfrm>
          <a:prstGeom prst="rect">
            <a:avLst/>
          </a:prstGeom>
          <a:noFill/>
        </p:spPr>
        <p:txBody>
          <a:bodyPr wrap="square">
            <a:spAutoFit/>
          </a:bodyPr>
          <a:lstStyle/>
          <a:p>
            <a:pPr marL="0" marR="0">
              <a:lnSpc>
                <a:spcPct val="115000"/>
              </a:lnSpc>
              <a:spcBef>
                <a:spcPts val="0"/>
              </a:spcBef>
              <a:spcAft>
                <a:spcPts val="0"/>
              </a:spcAft>
            </a:pPr>
            <a:r>
              <a:rPr lang="en-US" sz="2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UcPeriod"/>
            </a:pPr>
            <a:r>
              <a:rPr lang="en-US" sz="2800" b="1" u="none" strike="noStrike" dirty="0">
                <a:effectLst/>
                <a:latin typeface="Calibri" panose="020F0502020204030204" pitchFamily="34" charset="0"/>
                <a:ea typeface="Calibri" panose="020F0502020204030204" pitchFamily="34" charset="0"/>
              </a:rPr>
              <a:t>General chit-chat :</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2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000" b="1" u="sng" dirty="0">
                <a:effectLst/>
                <a:latin typeface="Calibri" panose="020F0502020204030204" pitchFamily="34" charset="0"/>
                <a:ea typeface="Calibri" panose="020F0502020204030204" pitchFamily="34" charset="0"/>
              </a:rPr>
              <a:t>Definition</a:t>
            </a:r>
            <a:r>
              <a:rPr lang="en-US" sz="1800" b="1" u="sng"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 this category, the group members introduce or greet each other and talk about personal interactions to promote friendliness.</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The following types of codes will fall into this category:</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000" b="1" dirty="0">
                <a:effectLst/>
                <a:latin typeface="Calibri" panose="020F0502020204030204" pitchFamily="34" charset="0"/>
                <a:ea typeface="Calibri" panose="020F0502020204030204" pitchFamily="34" charset="0"/>
              </a:rPr>
              <a:t>Social Interactions:</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0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2000" b="1" u="sng" dirty="0">
                <a:effectLst/>
                <a:latin typeface="Calibri" panose="020F0502020204030204" pitchFamily="34" charset="0"/>
                <a:ea typeface="Calibri" panose="020F0502020204030204" pitchFamily="34" charset="0"/>
              </a:rPr>
              <a:t>Definition</a:t>
            </a:r>
            <a:r>
              <a:rPr lang="en-US" sz="20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 this category, the group members try to know their peers more by chatting express willingness to personally introduce themselves or arrange for personal meetings.</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2000" b="1" u="sng" dirty="0">
                <a:effectLst/>
                <a:latin typeface="Calibri" panose="020F0502020204030204" pitchFamily="34" charset="0"/>
                <a:ea typeface="Calibri" panose="020F0502020204030204" pitchFamily="34" charset="0"/>
              </a:rPr>
              <a:t>Examples</a:t>
            </a:r>
            <a:r>
              <a:rPr lang="en-US" sz="2000" u="sng"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76936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7D1A2-C9AF-4480-9BC5-6A56A3AD9785}"/>
              </a:ext>
            </a:extLst>
          </p:cNvPr>
          <p:cNvSpPr txBox="1"/>
          <p:nvPr/>
        </p:nvSpPr>
        <p:spPr>
          <a:xfrm>
            <a:off x="641439" y="367748"/>
            <a:ext cx="9079030" cy="3325847"/>
          </a:xfrm>
          <a:prstGeom prst="rect">
            <a:avLst/>
          </a:prstGeom>
          <a:noFill/>
        </p:spPr>
        <p:txBody>
          <a:bodyPr wrap="square">
            <a:spAutoFit/>
          </a:bodyPr>
          <a:lstStyle/>
          <a:p>
            <a:pPr marL="457200" marR="0">
              <a:lnSpc>
                <a:spcPct val="115000"/>
              </a:lnSpc>
              <a:spcBef>
                <a:spcPts val="0"/>
              </a:spcBef>
              <a:spcAft>
                <a:spcPts val="0"/>
              </a:spcAft>
            </a:pPr>
            <a:r>
              <a:rPr lang="en-US" sz="2000" b="1" u="sng" dirty="0">
                <a:effectLst/>
                <a:latin typeface="Calibri" panose="020F0502020204030204" pitchFamily="34" charset="0"/>
                <a:ea typeface="Calibri" panose="020F0502020204030204" pitchFamily="34" charset="0"/>
              </a:rPr>
              <a:t>Examples</a:t>
            </a:r>
            <a:r>
              <a:rPr lang="en-US" sz="2000" u="sng"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“Hey guys.. I have missed you a lot!!”</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“Where do you stay?”</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“I stay in </a:t>
            </a:r>
            <a:r>
              <a:rPr lang="en-US" sz="1800" i="1" u="none" strike="noStrike" dirty="0" err="1">
                <a:effectLst/>
                <a:latin typeface="Calibri" panose="020F0502020204030204" pitchFamily="34" charset="0"/>
                <a:ea typeface="Calibri" panose="020F0502020204030204" pitchFamily="34" charset="0"/>
              </a:rPr>
              <a:t>Njiru</a:t>
            </a:r>
            <a:r>
              <a:rPr lang="en-US" sz="1800" i="1" u="none" strike="noStrike" dirty="0">
                <a:effectLst/>
                <a:latin typeface="Calibri" panose="020F0502020204030204" pitchFamily="34" charset="0"/>
                <a:ea typeface="Calibri" panose="020F0502020204030204" pitchFamily="34" charset="0"/>
              </a:rPr>
              <a:t>”</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“M from home with honey. How many are in for it??😊😊”</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“Hey, welcome for lunch today”</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i="1" u="none" strike="noStrike" dirty="0">
                <a:effectLst/>
                <a:latin typeface="Calibri" panose="020F0502020204030204" pitchFamily="34" charset="0"/>
                <a:ea typeface="Calibri" panose="020F0502020204030204" pitchFamily="34" charset="0"/>
              </a:rPr>
              <a:t>“Come, supper is ready</a:t>
            </a:r>
            <a:r>
              <a:rPr lang="en-US" sz="1800" u="none" strike="noStrike" dirty="0">
                <a:effectLst/>
                <a:latin typeface="Calibri" panose="020F0502020204030204" pitchFamily="34" charset="0"/>
                <a:ea typeface="Calibri" panose="020F0502020204030204" pitchFamily="34" charset="0"/>
              </a:rPr>
              <a:t>😊</a:t>
            </a:r>
            <a:endParaRPr lang="en-US" sz="1200" u="none" strike="noStrike"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000" b="1" dirty="0">
                <a:effectLst/>
                <a:latin typeface="Calibri" panose="020F0502020204030204" pitchFamily="34" charset="0"/>
                <a:ea typeface="Calibri" panose="020F0502020204030204" pitchFamily="34" charset="0"/>
              </a:rPr>
              <a:t>  2. Greetings:</a:t>
            </a:r>
            <a:endParaRPr lang="en-US"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75BDFF9A-B77F-4B3F-934C-C778305041A5}"/>
              </a:ext>
            </a:extLst>
          </p:cNvPr>
          <p:cNvSpPr txBox="1"/>
          <p:nvPr/>
        </p:nvSpPr>
        <p:spPr>
          <a:xfrm>
            <a:off x="533102" y="3693595"/>
            <a:ext cx="10522819" cy="2938753"/>
          </a:xfrm>
          <a:prstGeom prst="rect">
            <a:avLst/>
          </a:prstGeom>
          <a:noFill/>
        </p:spPr>
        <p:txBody>
          <a:bodyPr wrap="square">
            <a:spAutoFit/>
          </a:bodyPr>
          <a:lstStyle/>
          <a:p>
            <a:pPr marL="45720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 </a:t>
            </a: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It is an a</a:t>
            </a:r>
            <a:r>
              <a:rPr lang="en-US" sz="1800" dirty="0">
                <a:effectLst/>
                <a:highlight>
                  <a:srgbClr val="FFFFFF"/>
                </a:highlight>
                <a:latin typeface="Calibri" panose="020F0502020204030204" pitchFamily="34" charset="0"/>
                <a:ea typeface="Calibri" panose="020F0502020204030204" pitchFamily="34" charset="0"/>
              </a:rPr>
              <a:t>ct of communication in which human beings intentionally make their presence known to each other, to show attention to, and to suggest a type of relationship or social status between individuals or groups of people coming in contact with each other.</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highlight>
                  <a:srgbClr val="FFFFFF"/>
                </a:highligh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u="sng" dirty="0">
                <a:effectLst/>
                <a:highlight>
                  <a:srgbClr val="FFFFFF"/>
                </a:highlight>
                <a:latin typeface="Calibri" panose="020F0502020204030204" pitchFamily="34" charset="0"/>
                <a:ea typeface="Calibri" panose="020F0502020204030204" pitchFamily="34" charset="0"/>
              </a:rPr>
              <a:t>Examples</a:t>
            </a:r>
            <a:r>
              <a:rPr lang="en-US" sz="1800" b="1" dirty="0">
                <a:effectLst/>
                <a:highlight>
                  <a:srgbClr val="FFFFFF"/>
                </a:highligh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highlight>
                  <a:srgbClr val="FFFFFF"/>
                </a:highlight>
                <a:latin typeface="Calibri" panose="020F0502020204030204" pitchFamily="34" charset="0"/>
                <a:ea typeface="Calibri" panose="020F0502020204030204" pitchFamily="34" charset="0"/>
              </a:rPr>
              <a:t>Good morning all</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highlight>
                  <a:srgbClr val="FFFFFF"/>
                </a:highlight>
                <a:latin typeface="Calibri" panose="020F0502020204030204" pitchFamily="34" charset="0"/>
                <a:ea typeface="Calibri" panose="020F0502020204030204" pitchFamily="34" charset="0"/>
              </a:rPr>
              <a:t>Good night</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i="1" u="none" strike="noStrike" dirty="0">
                <a:effectLst/>
                <a:highlight>
                  <a:srgbClr val="FFFFFF"/>
                </a:highlight>
                <a:latin typeface="Calibri" panose="020F0502020204030204" pitchFamily="34" charset="0"/>
                <a:ea typeface="Calibri" panose="020F0502020204030204" pitchFamily="34" charset="0"/>
              </a:rPr>
              <a:t>Happy Easter</a:t>
            </a:r>
            <a:endParaRPr lang="en-US" sz="1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0574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0BC5-FCEC-4E43-9E5F-C1B138F2D64F}"/>
              </a:ext>
            </a:extLst>
          </p:cNvPr>
          <p:cNvSpPr>
            <a:spLocks noGrp="1"/>
          </p:cNvSpPr>
          <p:nvPr>
            <p:ph type="title"/>
          </p:nvPr>
        </p:nvSpPr>
        <p:spPr>
          <a:xfrm>
            <a:off x="1001027" y="340894"/>
            <a:ext cx="10515600" cy="984952"/>
          </a:xfrm>
        </p:spPr>
        <p:txBody>
          <a:bodyPr/>
          <a:lstStyle/>
          <a:p>
            <a:r>
              <a:rPr lang="en-US" b="1" dirty="0"/>
              <a:t>Sentiment Annotation</a:t>
            </a:r>
          </a:p>
        </p:txBody>
      </p:sp>
      <p:sp>
        <p:nvSpPr>
          <p:cNvPr id="3" name="Content Placeholder 2">
            <a:extLst>
              <a:ext uri="{FF2B5EF4-FFF2-40B4-BE49-F238E27FC236}">
                <a16:creationId xmlns:a16="http://schemas.microsoft.com/office/drawing/2014/main" id="{79A5D41F-82FA-41AD-985C-9736089A9856}"/>
              </a:ext>
            </a:extLst>
          </p:cNvPr>
          <p:cNvSpPr>
            <a:spLocks noGrp="1"/>
          </p:cNvSpPr>
          <p:nvPr>
            <p:ph idx="1"/>
          </p:nvPr>
        </p:nvSpPr>
        <p:spPr>
          <a:xfrm>
            <a:off x="838200" y="1325846"/>
            <a:ext cx="10515600" cy="1224724"/>
          </a:xfrm>
        </p:spPr>
        <p:txBody>
          <a:bodyPr>
            <a:normAutofit fontScale="92500" lnSpcReduction="10000"/>
          </a:bodyPr>
          <a:lstStyle/>
          <a:p>
            <a:r>
              <a:rPr lang="en-US" sz="2400" b="1" u="sng" dirty="0">
                <a:latin typeface="Cambria" panose="02040503050406030204" pitchFamily="18" charset="0"/>
                <a:ea typeface="Cambria" panose="02040503050406030204" pitchFamily="18" charset="0"/>
              </a:rPr>
              <a:t>Definition</a:t>
            </a:r>
            <a:r>
              <a:rPr lang="en-US" dirty="0">
                <a:latin typeface="Cambria" panose="02040503050406030204" pitchFamily="18" charset="0"/>
                <a:ea typeface="Cambria" panose="02040503050406030204" pitchFamily="18" charset="0"/>
              </a:rPr>
              <a:t> : </a:t>
            </a:r>
            <a:r>
              <a:rPr lang="en-US" sz="2200" dirty="0">
                <a:effectLst/>
                <a:latin typeface="Cambria" panose="02040503050406030204" pitchFamily="18" charset="0"/>
                <a:ea typeface="Cambria" panose="02040503050406030204" pitchFamily="18" charset="0"/>
                <a:cs typeface="Cambria" panose="02040503050406030204" pitchFamily="18" charset="0"/>
              </a:rPr>
              <a:t>Sentiment is </a:t>
            </a:r>
            <a:r>
              <a:rPr lang="en-US" sz="2200" dirty="0">
                <a:solidFill>
                  <a:srgbClr val="202124"/>
                </a:solidFill>
                <a:effectLst/>
                <a:latin typeface="Cambria" panose="02040503050406030204" pitchFamily="18" charset="0"/>
                <a:ea typeface="Cambria" panose="02040503050406030204" pitchFamily="18" charset="0"/>
              </a:rPr>
              <a:t>a view or opinion that is held or expressed by an individual. In this setup, </a:t>
            </a:r>
            <a:r>
              <a:rPr lang="en-US" sz="2200" dirty="0">
                <a:effectLst/>
                <a:latin typeface="Cambria" panose="02040503050406030204" pitchFamily="18" charset="0"/>
                <a:ea typeface="Cambria" panose="02040503050406030204" pitchFamily="18" charset="0"/>
                <a:cs typeface="Cambria" panose="02040503050406030204" pitchFamily="18" charset="0"/>
              </a:rPr>
              <a:t>we need to understand the sentiment of each message in the chat to get a deeper sense of understanding the patterns by which the peer supporters interact with each other in the HIV positive groups in Africa.</a:t>
            </a:r>
            <a:endParaRPr lang="en-US" sz="2200" dirty="0">
              <a:effectLst/>
              <a:latin typeface="Cambria" panose="02040503050406030204" pitchFamily="18" charset="0"/>
              <a:ea typeface="Cambria" panose="02040503050406030204" pitchFamily="18" charset="0"/>
            </a:endParaRPr>
          </a:p>
          <a:p>
            <a:endParaRPr lang="en-US" dirty="0"/>
          </a:p>
        </p:txBody>
      </p:sp>
      <p:sp>
        <p:nvSpPr>
          <p:cNvPr id="4" name="TextBox 3">
            <a:extLst>
              <a:ext uri="{FF2B5EF4-FFF2-40B4-BE49-F238E27FC236}">
                <a16:creationId xmlns:a16="http://schemas.microsoft.com/office/drawing/2014/main" id="{124A8A34-9A24-41B5-9F69-B3B7BEB6825E}"/>
              </a:ext>
            </a:extLst>
          </p:cNvPr>
          <p:cNvSpPr txBox="1"/>
          <p:nvPr/>
        </p:nvSpPr>
        <p:spPr>
          <a:xfrm>
            <a:off x="1001027" y="2737300"/>
            <a:ext cx="9654139" cy="702372"/>
          </a:xfrm>
          <a:prstGeom prst="rect">
            <a:avLst/>
          </a:prstGeom>
          <a:noFill/>
        </p:spPr>
        <p:txBody>
          <a:bodyPr wrap="square" rtlCol="0">
            <a:spAutoFit/>
          </a:bodyPr>
          <a:lstStyle/>
          <a:p>
            <a:pPr marL="0" marR="0">
              <a:lnSpc>
                <a:spcPct val="115000"/>
              </a:lnSpc>
              <a:spcBef>
                <a:spcPts val="0"/>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A . Negative Sentiment</a:t>
            </a:r>
            <a:r>
              <a:rPr lang="en-US" sz="1800" dirty="0">
                <a:effectLst/>
                <a:latin typeface="Cambria" panose="02040503050406030204" pitchFamily="18" charset="0"/>
                <a:ea typeface="Cambria" panose="020405030504060302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It expresses some sort of negative feeling or view or opinion about someone or something.</a:t>
            </a:r>
            <a:endParaRPr lang="en-US" sz="18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357CFE74-66B7-4D48-AED0-702BD363A794}"/>
              </a:ext>
            </a:extLst>
          </p:cNvPr>
          <p:cNvSpPr txBox="1"/>
          <p:nvPr/>
        </p:nvSpPr>
        <p:spPr>
          <a:xfrm>
            <a:off x="1049153" y="3744228"/>
            <a:ext cx="9606013" cy="2599173"/>
          </a:xfrm>
          <a:prstGeom prst="rect">
            <a:avLst/>
          </a:prstGeom>
          <a:noFill/>
        </p:spPr>
        <p:txBody>
          <a:bodyPr wrap="square" rtlCol="0">
            <a:spAutoFit/>
          </a:bodyPr>
          <a:lstStyle/>
          <a:p>
            <a:pPr marL="0" marR="0">
              <a:lnSpc>
                <a:spcPct val="115000"/>
              </a:lnSpc>
              <a:spcBef>
                <a:spcPts val="0"/>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a</a:t>
            </a: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You have a mental problem it's no secret.”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This expresses some sort of anger/rudeness against someone, which clearly expresses a negative view or opinion.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b. “</a:t>
            </a:r>
            <a:r>
              <a:rPr lang="en-US" sz="1800" i="1" dirty="0">
                <a:effectLst/>
                <a:latin typeface="Cambria" panose="02040503050406030204" pitchFamily="18" charset="0"/>
                <a:ea typeface="Cambria" panose="02040503050406030204" pitchFamily="18" charset="0"/>
                <a:cs typeface="Cambria" panose="02040503050406030204" pitchFamily="18" charset="0"/>
              </a:rPr>
              <a:t>You should try  going offline”</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This also expresses some sort of anger/rudeness against someone, asking him/her to not disturb anymore, which clearly expresses a negative view or opinion.</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566276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F7275C-9EDE-43EA-9AA9-1204F87BB5F1}"/>
              </a:ext>
            </a:extLst>
          </p:cNvPr>
          <p:cNvPicPr>
            <a:picLocks noChangeAspect="1"/>
          </p:cNvPicPr>
          <p:nvPr/>
        </p:nvPicPr>
        <p:blipFill>
          <a:blip r:embed="rId2"/>
          <a:stretch>
            <a:fillRect/>
          </a:stretch>
        </p:blipFill>
        <p:spPr>
          <a:xfrm>
            <a:off x="327259" y="761831"/>
            <a:ext cx="11377061" cy="3159027"/>
          </a:xfrm>
          <a:prstGeom prst="rect">
            <a:avLst/>
          </a:prstGeom>
        </p:spPr>
      </p:pic>
      <p:sp>
        <p:nvSpPr>
          <p:cNvPr id="7" name="TextBox 6">
            <a:extLst>
              <a:ext uri="{FF2B5EF4-FFF2-40B4-BE49-F238E27FC236}">
                <a16:creationId xmlns:a16="http://schemas.microsoft.com/office/drawing/2014/main" id="{7DE6200F-AF04-49AE-BA8D-28D5A6E4157D}"/>
              </a:ext>
            </a:extLst>
          </p:cNvPr>
          <p:cNvSpPr txBox="1"/>
          <p:nvPr/>
        </p:nvSpPr>
        <p:spPr>
          <a:xfrm>
            <a:off x="327259" y="4332205"/>
            <a:ext cx="9372600" cy="369332"/>
          </a:xfrm>
          <a:prstGeom prst="rect">
            <a:avLst/>
          </a:prstGeom>
          <a:noFill/>
        </p:spPr>
        <p:txBody>
          <a:bodyPr wrap="square" rtlCol="0">
            <a:spAutoFit/>
          </a:bodyPr>
          <a:lstStyle/>
          <a:p>
            <a:r>
              <a:rPr lang="en-US" b="1" dirty="0"/>
              <a:t>You can choose one or more categories from the broader General Chit-Chat category !!</a:t>
            </a:r>
          </a:p>
        </p:txBody>
      </p:sp>
    </p:spTree>
    <p:extLst>
      <p:ext uri="{BB962C8B-B14F-4D97-AF65-F5344CB8AC3E}">
        <p14:creationId xmlns:p14="http://schemas.microsoft.com/office/powerpoint/2010/main" val="3889370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A3ACF7-4D48-49A9-A061-396D81011B27}"/>
              </a:ext>
            </a:extLst>
          </p:cNvPr>
          <p:cNvPicPr>
            <a:picLocks noChangeAspect="1"/>
          </p:cNvPicPr>
          <p:nvPr/>
        </p:nvPicPr>
        <p:blipFill>
          <a:blip r:embed="rId2"/>
          <a:stretch>
            <a:fillRect/>
          </a:stretch>
        </p:blipFill>
        <p:spPr>
          <a:xfrm>
            <a:off x="355663" y="134754"/>
            <a:ext cx="7900078" cy="6410425"/>
          </a:xfrm>
          <a:prstGeom prst="rect">
            <a:avLst/>
          </a:prstGeom>
        </p:spPr>
      </p:pic>
      <p:sp>
        <p:nvSpPr>
          <p:cNvPr id="8" name="TextBox 7">
            <a:extLst>
              <a:ext uri="{FF2B5EF4-FFF2-40B4-BE49-F238E27FC236}">
                <a16:creationId xmlns:a16="http://schemas.microsoft.com/office/drawing/2014/main" id="{9B6F71B9-4C61-4D8F-83A3-E85C56AA5BD3}"/>
              </a:ext>
            </a:extLst>
          </p:cNvPr>
          <p:cNvSpPr txBox="1"/>
          <p:nvPr/>
        </p:nvSpPr>
        <p:spPr>
          <a:xfrm>
            <a:off x="9047748" y="1540042"/>
            <a:ext cx="2127183" cy="3416320"/>
          </a:xfrm>
          <a:prstGeom prst="rect">
            <a:avLst/>
          </a:prstGeom>
          <a:noFill/>
        </p:spPr>
        <p:txBody>
          <a:bodyPr wrap="square" rtlCol="0">
            <a:spAutoFit/>
          </a:bodyPr>
          <a:lstStyle/>
          <a:p>
            <a:r>
              <a:rPr lang="en-US" sz="2400" dirty="0"/>
              <a:t>You should highlight a word/span in the message which helps you to determine the category and subcategories</a:t>
            </a:r>
          </a:p>
        </p:txBody>
      </p:sp>
    </p:spTree>
    <p:extLst>
      <p:ext uri="{BB962C8B-B14F-4D97-AF65-F5344CB8AC3E}">
        <p14:creationId xmlns:p14="http://schemas.microsoft.com/office/powerpoint/2010/main" val="2591530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B9B0-1FD0-436A-B490-F28F66EE2884}"/>
              </a:ext>
            </a:extLst>
          </p:cNvPr>
          <p:cNvSpPr>
            <a:spLocks noGrp="1"/>
          </p:cNvSpPr>
          <p:nvPr>
            <p:ph type="title"/>
          </p:nvPr>
        </p:nvSpPr>
        <p:spPr>
          <a:xfrm>
            <a:off x="709863" y="1308402"/>
            <a:ext cx="10515600" cy="943911"/>
          </a:xfrm>
        </p:spPr>
        <p:txBody>
          <a:bodyPr>
            <a:normAutofit fontScale="90000"/>
          </a:bodyPr>
          <a:lstStyle/>
          <a:p>
            <a:pPr marL="0" marR="0">
              <a:lnSpc>
                <a:spcPct val="115000"/>
              </a:lnSpc>
              <a:spcBef>
                <a:spcPts val="0"/>
              </a:spcBef>
              <a:spcAft>
                <a:spcPts val="0"/>
              </a:spcAft>
            </a:pPr>
            <a:r>
              <a:rPr lang="en-US" sz="3600" b="1" dirty="0">
                <a:effectLst/>
                <a:latin typeface="Cambria" panose="02040503050406030204" pitchFamily="18" charset="0"/>
                <a:ea typeface="Cambria" panose="02040503050406030204" pitchFamily="18" charset="0"/>
                <a:cs typeface="Cambria" panose="02040503050406030204" pitchFamily="18" charset="0"/>
              </a:rPr>
              <a:t>Language ID Annotation Framework:</a:t>
            </a:r>
            <a:br>
              <a:rPr lang="en-US" sz="1800" dirty="0">
                <a:effectLst/>
                <a:latin typeface="Arial" panose="020B0604020202020204" pitchFamily="34" charset="0"/>
                <a:ea typeface="Arial" panose="020B0604020202020204" pitchFamily="34" charset="0"/>
              </a:rPr>
            </a:br>
            <a:r>
              <a:rPr lang="en-US" sz="1800" b="1" dirty="0">
                <a:effectLst/>
                <a:latin typeface="Cambria" panose="02040503050406030204" pitchFamily="18" charset="0"/>
                <a:ea typeface="Cambria" panose="02040503050406030204" pitchFamily="18" charset="0"/>
                <a:cs typeface="Cambria" panose="02040503050406030204" pitchFamily="18" charset="0"/>
              </a:rPr>
              <a:t> </a:t>
            </a:r>
            <a:br>
              <a:rPr lang="en-US" sz="1800" dirty="0">
                <a:effectLst/>
                <a:latin typeface="Arial" panose="020B0604020202020204" pitchFamily="34" charset="0"/>
                <a:ea typeface="Arial" panose="020B0604020202020204" pitchFamily="34" charset="0"/>
              </a:rPr>
            </a:br>
            <a:r>
              <a:rPr lang="en-US" sz="1800" dirty="0">
                <a:effectLst/>
                <a:latin typeface="Cambria" panose="02040503050406030204" pitchFamily="18" charset="0"/>
                <a:ea typeface="Cambria" panose="02040503050406030204" pitchFamily="18" charset="0"/>
                <a:cs typeface="Cambria" panose="02040503050406030204" pitchFamily="18" charset="0"/>
              </a:rPr>
              <a:t>To understand the interactions from the perspective of code-mixing, we need to annotate the language used by the group members on a word-level basis. For each one of the messages, we would like to annotate the language of each word (word-level) language id annotation. For example:</a:t>
            </a:r>
            <a:br>
              <a:rPr lang="en-US" sz="1800" dirty="0">
                <a:effectLst/>
                <a:latin typeface="Arial" panose="020B0604020202020204" pitchFamily="34" charset="0"/>
                <a:ea typeface="Arial" panose="020B0604020202020204" pitchFamily="34" charset="0"/>
              </a:rPr>
            </a:br>
            <a:endParaRPr lang="en-US" dirty="0"/>
          </a:p>
        </p:txBody>
      </p:sp>
      <p:sp>
        <p:nvSpPr>
          <p:cNvPr id="4" name="TextBox 3">
            <a:extLst>
              <a:ext uri="{FF2B5EF4-FFF2-40B4-BE49-F238E27FC236}">
                <a16:creationId xmlns:a16="http://schemas.microsoft.com/office/drawing/2014/main" id="{CC8FA1C0-4465-4881-8134-F5AD6BD1E511}"/>
              </a:ext>
            </a:extLst>
          </p:cNvPr>
          <p:cNvSpPr txBox="1"/>
          <p:nvPr/>
        </p:nvSpPr>
        <p:spPr>
          <a:xfrm>
            <a:off x="818147" y="2512194"/>
            <a:ext cx="10048775" cy="3873368"/>
          </a:xfrm>
          <a:prstGeom prst="rect">
            <a:avLst/>
          </a:prstGeom>
          <a:noFill/>
        </p:spPr>
        <p:txBody>
          <a:bodyPr wrap="square" rtlCol="0">
            <a:spAutoFit/>
          </a:bodyPr>
          <a:lstStyle/>
          <a:p>
            <a:pPr marL="0" marR="0">
              <a:lnSpc>
                <a:spcPct val="115000"/>
              </a:lnSpc>
              <a:spcBef>
                <a:spcPts val="0"/>
              </a:spcBef>
              <a:spcAft>
                <a:spcPts val="0"/>
              </a:spcAft>
            </a:pPr>
            <a:r>
              <a:rPr lang="en-US" sz="1800" b="1" dirty="0">
                <a:solidFill>
                  <a:srgbClr val="000000"/>
                </a:solidFill>
                <a:effectLst/>
                <a:latin typeface="Arial" panose="020B0604020202020204" pitchFamily="34" charset="0"/>
                <a:ea typeface="Arial" panose="020B0604020202020204" pitchFamily="34" charset="0"/>
              </a:rPr>
              <a:t>Original Message</a:t>
            </a:r>
            <a:r>
              <a:rPr lang="en-US" sz="1800" dirty="0">
                <a:solidFill>
                  <a:srgbClr val="000000"/>
                </a:solidFill>
                <a:effectLst/>
                <a:latin typeface="Arial" panose="020B0604020202020204" pitchFamily="34" charset="0"/>
                <a:ea typeface="Arial" panose="020B0604020202020204" pitchFamily="34" charset="0"/>
              </a:rPr>
              <a:t>:  Mimi </a:t>
            </a:r>
            <a:r>
              <a:rPr lang="en-US" sz="1800" dirty="0" err="1">
                <a:solidFill>
                  <a:srgbClr val="000000"/>
                </a:solidFill>
                <a:effectLst/>
                <a:latin typeface="Arial" panose="020B0604020202020204" pitchFamily="34" charset="0"/>
                <a:ea typeface="Arial" panose="020B0604020202020204" pitchFamily="34" charset="0"/>
              </a:rPr>
              <a:t>nilichukua</a:t>
            </a:r>
            <a:r>
              <a:rPr lang="en-US" sz="1800" dirty="0">
                <a:solidFill>
                  <a:srgbClr val="000000"/>
                </a:solidFill>
                <a:effectLst/>
                <a:latin typeface="Arial" panose="020B0604020202020204" pitchFamily="34" charset="0"/>
                <a:ea typeface="Arial" panose="020B0604020202020204" pitchFamily="34" charset="0"/>
              </a:rPr>
              <a:t>  my   </a:t>
            </a:r>
            <a:r>
              <a:rPr lang="en-US" sz="1800" dirty="0" err="1">
                <a:solidFill>
                  <a:srgbClr val="000000"/>
                </a:solidFill>
                <a:effectLst/>
                <a:latin typeface="Arial" panose="020B0604020202020204" pitchFamily="34" charset="0"/>
                <a:ea typeface="Arial" panose="020B0604020202020204" pitchFamily="34" charset="0"/>
              </a:rPr>
              <a:t>siz</a:t>
            </a:r>
            <a:r>
              <a:rPr lang="en-US" sz="1800" dirty="0">
                <a:solidFill>
                  <a:srgbClr val="000000"/>
                </a:solidFill>
                <a:effectLst/>
                <a:latin typeface="Arial" panose="020B0604020202020204" pitchFamily="34" charset="0"/>
                <a:ea typeface="Arial" panose="020B0604020202020204" pitchFamily="34" charset="0"/>
              </a:rPr>
              <a:t>       </a:t>
            </a:r>
            <a:r>
              <a:rPr lang="en-US" sz="1800" dirty="0" err="1">
                <a:effectLst/>
                <a:latin typeface="Segoe UI" panose="020B0502040204020203" pitchFamily="34" charset="0"/>
                <a:ea typeface="Times New Roman" panose="02020603050405020304" pitchFamily="18" charset="0"/>
              </a:rPr>
              <a:t>tukalost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Language</a:t>
            </a:r>
            <a:r>
              <a:rPr lang="en-US" sz="1800" dirty="0">
                <a:effectLst/>
                <a:latin typeface="Cambria" panose="02040503050406030204" pitchFamily="18" charset="0"/>
                <a:ea typeface="Cambria" panose="02040503050406030204" pitchFamily="18" charset="0"/>
                <a:cs typeface="Cambria" panose="02040503050406030204" pitchFamily="18" charset="0"/>
              </a:rPr>
              <a:t>                    (SW)        (SW)	   (</a:t>
            </a:r>
            <a:r>
              <a:rPr lang="en-US" sz="1800" dirty="0" err="1">
                <a:effectLst/>
                <a:latin typeface="Cambria" panose="02040503050406030204" pitchFamily="18" charset="0"/>
                <a:ea typeface="Cambria" panose="02040503050406030204" pitchFamily="18" charset="0"/>
                <a:cs typeface="Cambria" panose="02040503050406030204" pitchFamily="18" charset="0"/>
              </a:rPr>
              <a:t>En</a:t>
            </a: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1800" dirty="0" err="1">
                <a:effectLst/>
                <a:latin typeface="Cambria" panose="02040503050406030204" pitchFamily="18" charset="0"/>
                <a:ea typeface="Cambria" panose="02040503050406030204" pitchFamily="18" charset="0"/>
                <a:cs typeface="Cambria" panose="02040503050406030204" pitchFamily="18" charset="0"/>
              </a:rPr>
              <a:t>En</a:t>
            </a:r>
            <a:r>
              <a:rPr lang="en-US" sz="1800" dirty="0">
                <a:effectLst/>
                <a:latin typeface="Cambria" panose="02040503050406030204" pitchFamily="18" charset="0"/>
                <a:ea typeface="Cambria" panose="02040503050406030204" pitchFamily="18" charset="0"/>
                <a:cs typeface="Cambria" panose="02040503050406030204" pitchFamily="18" charset="0"/>
              </a:rPr>
              <a:t>)       (CM)</a:t>
            </a:r>
            <a:endParaRPr lang="en-US" sz="18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Translation</a:t>
            </a:r>
            <a:r>
              <a:rPr lang="en-US" sz="1800" dirty="0">
                <a:effectLst/>
                <a:latin typeface="Cambria" panose="02040503050406030204" pitchFamily="18" charset="0"/>
                <a:ea typeface="Cambria" panose="02040503050406030204" pitchFamily="18" charset="0"/>
                <a:cs typeface="Cambria" panose="02040503050406030204" pitchFamily="18" charset="0"/>
              </a:rPr>
              <a:t>:                 I      took            my sister and we got lost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We are considering five  types of language identification codes: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1) </a:t>
            </a:r>
            <a:r>
              <a:rPr lang="en-US" sz="1800" b="1" dirty="0" err="1">
                <a:effectLst/>
                <a:latin typeface="Cambria" panose="02040503050406030204" pitchFamily="18" charset="0"/>
                <a:ea typeface="Cambria" panose="02040503050406030204" pitchFamily="18" charset="0"/>
                <a:cs typeface="Cambria" panose="02040503050406030204" pitchFamily="18" charset="0"/>
              </a:rPr>
              <a:t>En</a:t>
            </a:r>
            <a:r>
              <a:rPr lang="en-US" sz="1800" dirty="0">
                <a:effectLst/>
                <a:latin typeface="Cambria" panose="02040503050406030204" pitchFamily="18" charset="0"/>
                <a:ea typeface="Cambria" panose="02040503050406030204" pitchFamily="18" charset="0"/>
                <a:cs typeface="Cambria" panose="02040503050406030204" pitchFamily="18" charset="0"/>
              </a:rPr>
              <a:t>: Stands for English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2) </a:t>
            </a:r>
            <a:r>
              <a:rPr lang="en-US" sz="1800" b="1" dirty="0" err="1">
                <a:effectLst/>
                <a:latin typeface="Cambria" panose="02040503050406030204" pitchFamily="18" charset="0"/>
                <a:ea typeface="Cambria" panose="02040503050406030204" pitchFamily="18" charset="0"/>
                <a:cs typeface="Cambria" panose="02040503050406030204" pitchFamily="18" charset="0"/>
              </a:rPr>
              <a:t>Sw</a:t>
            </a:r>
            <a:r>
              <a:rPr lang="en-US" sz="1800" dirty="0">
                <a:effectLst/>
                <a:latin typeface="Cambria" panose="02040503050406030204" pitchFamily="18" charset="0"/>
                <a:ea typeface="Cambria" panose="02040503050406030204" pitchFamily="18" charset="0"/>
                <a:cs typeface="Cambria" panose="02040503050406030204" pitchFamily="18" charset="0"/>
              </a:rPr>
              <a:t> : Stands for Swahili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3) </a:t>
            </a:r>
            <a:r>
              <a:rPr lang="en-US" sz="1800" b="1" dirty="0" err="1">
                <a:effectLst/>
                <a:latin typeface="Cambria" panose="02040503050406030204" pitchFamily="18" charset="0"/>
                <a:ea typeface="Cambria" panose="02040503050406030204" pitchFamily="18" charset="0"/>
                <a:cs typeface="Cambria" panose="02040503050406030204" pitchFamily="18" charset="0"/>
              </a:rPr>
              <a:t>Sh</a:t>
            </a:r>
            <a:r>
              <a:rPr lang="en-US" sz="1800" dirty="0">
                <a:effectLst/>
                <a:latin typeface="Cambria" panose="02040503050406030204" pitchFamily="18" charset="0"/>
                <a:ea typeface="Cambria" panose="02040503050406030204" pitchFamily="18" charset="0"/>
                <a:cs typeface="Cambria" panose="02040503050406030204" pitchFamily="18" charset="0"/>
              </a:rPr>
              <a:t>: Stands for Sheng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4) </a:t>
            </a:r>
            <a:r>
              <a:rPr lang="en-US" sz="1800" b="1" dirty="0" err="1">
                <a:effectLst/>
                <a:latin typeface="Cambria" panose="02040503050406030204" pitchFamily="18" charset="0"/>
                <a:ea typeface="Cambria" panose="02040503050406030204" pitchFamily="18" charset="0"/>
                <a:cs typeface="Cambria" panose="02040503050406030204" pitchFamily="18" charset="0"/>
              </a:rPr>
              <a:t>Oth</a:t>
            </a:r>
            <a:r>
              <a:rPr lang="en-US" sz="1800" dirty="0">
                <a:effectLst/>
                <a:latin typeface="Cambria" panose="02040503050406030204" pitchFamily="18" charset="0"/>
                <a:ea typeface="Cambria" panose="02040503050406030204" pitchFamily="18" charset="0"/>
                <a:cs typeface="Cambria" panose="02040503050406030204" pitchFamily="18" charset="0"/>
              </a:rPr>
              <a:t>: For other languages.</a:t>
            </a:r>
            <a:endParaRPr lang="en-US" sz="1800" dirty="0">
              <a:effectLst/>
              <a:latin typeface="Arial" panose="020B0604020202020204" pitchFamily="34" charset="0"/>
              <a:ea typeface="Arial" panose="020B0604020202020204" pitchFamily="34" charset="0"/>
            </a:endParaRPr>
          </a:p>
          <a:p>
            <a:r>
              <a:rPr lang="en-US" sz="1800" dirty="0">
                <a:effectLst/>
                <a:latin typeface="Cambria" panose="02040503050406030204" pitchFamily="18" charset="0"/>
                <a:ea typeface="Cambria" panose="02040503050406030204" pitchFamily="18" charset="0"/>
                <a:cs typeface="Cambria" panose="02040503050406030204" pitchFamily="18" charset="0"/>
              </a:rPr>
              <a:t>5) </a:t>
            </a:r>
            <a:r>
              <a:rPr lang="en-US" sz="1800" b="1" dirty="0">
                <a:effectLst/>
                <a:latin typeface="Cambria" panose="02040503050406030204" pitchFamily="18" charset="0"/>
                <a:ea typeface="Cambria" panose="02040503050406030204" pitchFamily="18" charset="0"/>
                <a:cs typeface="Cambria" panose="02040503050406030204" pitchFamily="18" charset="0"/>
              </a:rPr>
              <a:t>Code-mixed</a:t>
            </a:r>
            <a:r>
              <a:rPr lang="en-US" sz="1800" dirty="0">
                <a:effectLst/>
                <a:latin typeface="Cambria" panose="02040503050406030204" pitchFamily="18" charset="0"/>
                <a:ea typeface="Cambria" panose="02040503050406030204" pitchFamily="18" charset="0"/>
                <a:cs typeface="Cambria" panose="02040503050406030204" pitchFamily="18" charset="0"/>
              </a:rPr>
              <a:t> : For code-mixed languages</a:t>
            </a:r>
            <a:endParaRPr lang="en-US" dirty="0"/>
          </a:p>
        </p:txBody>
      </p:sp>
    </p:spTree>
    <p:extLst>
      <p:ext uri="{BB962C8B-B14F-4D97-AF65-F5344CB8AC3E}">
        <p14:creationId xmlns:p14="http://schemas.microsoft.com/office/powerpoint/2010/main" val="220331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DEEAE0-AAB5-45AA-8529-74697470EC34}"/>
              </a:ext>
            </a:extLst>
          </p:cNvPr>
          <p:cNvPicPr>
            <a:picLocks noChangeAspect="1"/>
          </p:cNvPicPr>
          <p:nvPr/>
        </p:nvPicPr>
        <p:blipFill>
          <a:blip r:embed="rId2"/>
          <a:stretch>
            <a:fillRect/>
          </a:stretch>
        </p:blipFill>
        <p:spPr>
          <a:xfrm>
            <a:off x="519766" y="478857"/>
            <a:ext cx="6093952" cy="5729438"/>
          </a:xfrm>
          <a:prstGeom prst="rect">
            <a:avLst/>
          </a:prstGeom>
        </p:spPr>
      </p:pic>
      <p:sp>
        <p:nvSpPr>
          <p:cNvPr id="7" name="TextBox 6">
            <a:extLst>
              <a:ext uri="{FF2B5EF4-FFF2-40B4-BE49-F238E27FC236}">
                <a16:creationId xmlns:a16="http://schemas.microsoft.com/office/drawing/2014/main" id="{30E78600-8B8D-4003-AC5F-7C3EEAE92879}"/>
              </a:ext>
            </a:extLst>
          </p:cNvPr>
          <p:cNvSpPr txBox="1"/>
          <p:nvPr/>
        </p:nvSpPr>
        <p:spPr>
          <a:xfrm>
            <a:off x="7363326" y="1540042"/>
            <a:ext cx="3811605" cy="1569660"/>
          </a:xfrm>
          <a:prstGeom prst="rect">
            <a:avLst/>
          </a:prstGeom>
          <a:noFill/>
        </p:spPr>
        <p:txBody>
          <a:bodyPr wrap="square" rtlCol="0">
            <a:spAutoFit/>
          </a:bodyPr>
          <a:lstStyle/>
          <a:p>
            <a:r>
              <a:rPr lang="en-US" sz="2400" dirty="0"/>
              <a:t>You should highlight all the words/spans in the message which correspond to these language categories !!</a:t>
            </a:r>
          </a:p>
        </p:txBody>
      </p:sp>
    </p:spTree>
    <p:extLst>
      <p:ext uri="{BB962C8B-B14F-4D97-AF65-F5344CB8AC3E}">
        <p14:creationId xmlns:p14="http://schemas.microsoft.com/office/powerpoint/2010/main" val="4088798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EA78-DCCA-423D-AD27-FB12494B4A2E}"/>
              </a:ext>
            </a:extLst>
          </p:cNvPr>
          <p:cNvSpPr>
            <a:spLocks noGrp="1"/>
          </p:cNvSpPr>
          <p:nvPr>
            <p:ph type="title"/>
          </p:nvPr>
        </p:nvSpPr>
        <p:spPr>
          <a:xfrm>
            <a:off x="4168542" y="2421070"/>
            <a:ext cx="3175534" cy="1325563"/>
          </a:xfrm>
        </p:spPr>
        <p:txBody>
          <a:bodyPr/>
          <a:lstStyle/>
          <a:p>
            <a:r>
              <a:rPr lang="en-US" b="1" dirty="0"/>
              <a:t>Thank You !!</a:t>
            </a:r>
          </a:p>
        </p:txBody>
      </p:sp>
    </p:spTree>
    <p:extLst>
      <p:ext uri="{BB962C8B-B14F-4D97-AF65-F5344CB8AC3E}">
        <p14:creationId xmlns:p14="http://schemas.microsoft.com/office/powerpoint/2010/main" val="47384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BCD84-FB6C-4127-874E-0A86D3F7F59B}"/>
              </a:ext>
            </a:extLst>
          </p:cNvPr>
          <p:cNvSpPr>
            <a:spLocks noGrp="1"/>
          </p:cNvSpPr>
          <p:nvPr>
            <p:ph idx="1"/>
          </p:nvPr>
        </p:nvSpPr>
        <p:spPr>
          <a:xfrm>
            <a:off x="838200" y="1623494"/>
            <a:ext cx="10515600" cy="4351338"/>
          </a:xfrm>
        </p:spPr>
        <p:txBody>
          <a:bodyPr>
            <a:normAutofit/>
          </a:bodyPr>
          <a:lstStyle/>
          <a:p>
            <a:pPr marL="0" marR="0" indent="0">
              <a:lnSpc>
                <a:spcPct val="115000"/>
              </a:lnSpc>
              <a:spcBef>
                <a:spcPts val="0"/>
              </a:spcBef>
              <a:spcAft>
                <a:spcPts val="0"/>
              </a:spcAft>
              <a:buNone/>
            </a:pPr>
            <a:r>
              <a:rPr lang="en-US" sz="1800" b="1" dirty="0">
                <a:effectLst/>
                <a:latin typeface="Cambria" panose="02040503050406030204" pitchFamily="18" charset="0"/>
                <a:ea typeface="Cambria" panose="02040503050406030204" pitchFamily="18" charset="0"/>
                <a:cs typeface="Cambria" panose="02040503050406030204" pitchFamily="18" charset="0"/>
              </a:rPr>
              <a:t>B. Positive:</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It expresses some sort of positive feeling or view or opinion about someone or something or not even a view (aka a neutral statement).</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b="1" dirty="0">
                <a:effectLst/>
                <a:latin typeface="Cambria" panose="02040503050406030204" pitchFamily="18" charset="0"/>
                <a:ea typeface="Cambria" panose="02040503050406030204" pitchFamily="18" charset="0"/>
                <a:cs typeface="Cambria" panose="02040503050406030204" pitchFamily="18" charset="0"/>
              </a:rPr>
              <a:t>Example</a:t>
            </a:r>
            <a:r>
              <a:rPr lang="en-US" sz="1800" dirty="0">
                <a:effectLst/>
                <a:latin typeface="Cambria" panose="02040503050406030204" pitchFamily="18" charset="0"/>
                <a:ea typeface="Cambria" panose="02040503050406030204" pitchFamily="18" charset="0"/>
                <a:cs typeface="Cambria" panose="02040503050406030204" pitchFamily="18" charset="0"/>
              </a:rPr>
              <a:t>:</a:t>
            </a:r>
            <a:endParaRPr lang="en-US" sz="1800" dirty="0">
              <a:effectLst/>
              <a:latin typeface="Arial" panose="020B0604020202020204" pitchFamily="34" charset="0"/>
              <a:ea typeface="Arial" panose="020B0604020202020204" pitchFamily="34" charset="0"/>
            </a:endParaRPr>
          </a:p>
          <a:p>
            <a:pPr marL="342900" marR="0" indent="-342900">
              <a:lnSpc>
                <a:spcPct val="115000"/>
              </a:lnSpc>
              <a:spcBef>
                <a:spcPts val="0"/>
              </a:spcBef>
              <a:spcAft>
                <a:spcPts val="0"/>
              </a:spcAft>
              <a:buAutoNum type="alphaLcPeriod"/>
            </a:pPr>
            <a:r>
              <a:rPr lang="en-US" sz="1800" dirty="0">
                <a:effectLst/>
                <a:latin typeface="Cambria" panose="02040503050406030204" pitchFamily="18" charset="0"/>
                <a:ea typeface="Cambria" panose="02040503050406030204" pitchFamily="18" charset="0"/>
                <a:cs typeface="Cambria" panose="02040503050406030204" pitchFamily="18" charset="0"/>
              </a:rPr>
              <a:t>“</a:t>
            </a:r>
            <a:r>
              <a:rPr lang="en-US" sz="1800" i="1" dirty="0" err="1">
                <a:effectLst/>
                <a:latin typeface="Cambria" panose="02040503050406030204" pitchFamily="18" charset="0"/>
                <a:ea typeface="Cambria" panose="02040503050406030204" pitchFamily="18" charset="0"/>
                <a:cs typeface="Cambria" panose="02040503050406030204" pitchFamily="18" charset="0"/>
              </a:rPr>
              <a:t>VaXXX</a:t>
            </a:r>
            <a:r>
              <a:rPr lang="en-US" sz="1800" i="1" dirty="0">
                <a:effectLst/>
                <a:latin typeface="Cambria" panose="02040503050406030204" pitchFamily="18" charset="0"/>
                <a:ea typeface="Cambria" panose="02040503050406030204" pitchFamily="18" charset="0"/>
                <a:cs typeface="Cambria" panose="02040503050406030204" pitchFamily="18" charset="0"/>
              </a:rPr>
              <a:t> said that then went missing...But she said  it's her friends experience..”</a:t>
            </a:r>
          </a:p>
          <a:p>
            <a:pPr marL="0" marR="0" indent="0">
              <a:lnSpc>
                <a:spcPct val="115000"/>
              </a:lnSpc>
              <a:spcBef>
                <a:spcPts val="0"/>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This expresses a neutral comment.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b="1" dirty="0">
                <a:effectLst/>
                <a:latin typeface="Cambria" panose="02040503050406030204" pitchFamily="18" charset="0"/>
                <a:ea typeface="Cambria" panose="02040503050406030204" pitchFamily="18" charset="0"/>
                <a:cs typeface="Cambria" panose="02040503050406030204" pitchFamily="18" charset="0"/>
              </a:rPr>
              <a:t>b. “</a:t>
            </a:r>
            <a:r>
              <a:rPr lang="en-US" sz="1800" i="1" dirty="0">
                <a:effectLst/>
                <a:latin typeface="Cambria" panose="02040503050406030204" pitchFamily="18" charset="0"/>
                <a:ea typeface="Cambria" panose="02040503050406030204" pitchFamily="18" charset="0"/>
                <a:cs typeface="Cambria" panose="02040503050406030204" pitchFamily="18" charset="0"/>
              </a:rPr>
              <a:t>When are you coming?”</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This also expresses some neutral comment/question.</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b="1" dirty="0">
                <a:effectLst/>
                <a:latin typeface="Cambria" panose="02040503050406030204" pitchFamily="18" charset="0"/>
                <a:ea typeface="Cambria" panose="02040503050406030204" pitchFamily="18" charset="0"/>
                <a:cs typeface="Cambria" panose="02040503050406030204" pitchFamily="18" charset="0"/>
              </a:rPr>
              <a:t>c.</a:t>
            </a:r>
            <a:r>
              <a:rPr lang="en-US" sz="1800" dirty="0">
                <a:effectLst/>
                <a:latin typeface="Cambria" panose="02040503050406030204" pitchFamily="18" charset="0"/>
                <a:ea typeface="Cambria" panose="02040503050406030204" pitchFamily="18" charset="0"/>
                <a:cs typeface="Cambria" panose="02040503050406030204" pitchFamily="18" charset="0"/>
              </a:rPr>
              <a:t>”</a:t>
            </a:r>
            <a:r>
              <a:rPr lang="en-US" sz="1800" dirty="0">
                <a:effectLst/>
                <a:latin typeface="Arial" panose="020B0604020202020204" pitchFamily="34" charset="0"/>
                <a:ea typeface="Arial" panose="020B0604020202020204" pitchFamily="34"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We are good</a:t>
            </a:r>
            <a:r>
              <a:rPr lang="en-US" sz="1800" dirty="0">
                <a:effectLst/>
                <a:latin typeface="Cambria" panose="02040503050406030204" pitchFamily="18" charset="0"/>
                <a:ea typeface="Cambria" panose="02040503050406030204" pitchFamily="18" charset="0"/>
                <a:cs typeface="Cambria" panose="02040503050406030204" pitchFamily="18" charset="0"/>
              </a:rPr>
              <a:t>”</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This also expresses some neutral comment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342900" marR="0" indent="-342900">
              <a:lnSpc>
                <a:spcPct val="115000"/>
              </a:lnSpc>
              <a:spcBef>
                <a:spcPts val="0"/>
              </a:spcBef>
              <a:spcAft>
                <a:spcPts val="0"/>
              </a:spcAft>
              <a:buAutoNum type="alphaLcPeriod"/>
            </a:pPr>
            <a:endParaRPr lang="en-US" sz="1800" dirty="0">
              <a:effectLst/>
              <a:latin typeface="Arial" panose="020B0604020202020204" pitchFamily="34" charset="0"/>
              <a:ea typeface="Arial" panose="020B0604020202020204" pitchFamily="34" charset="0"/>
            </a:endParaRPr>
          </a:p>
          <a:p>
            <a:endParaRPr lang="en-US" dirty="0"/>
          </a:p>
        </p:txBody>
      </p:sp>
      <p:sp>
        <p:nvSpPr>
          <p:cNvPr id="4" name="Title 1">
            <a:extLst>
              <a:ext uri="{FF2B5EF4-FFF2-40B4-BE49-F238E27FC236}">
                <a16:creationId xmlns:a16="http://schemas.microsoft.com/office/drawing/2014/main" id="{E51BD676-AC61-4A09-95F4-99F9E5C9EC30}"/>
              </a:ext>
            </a:extLst>
          </p:cNvPr>
          <p:cNvSpPr>
            <a:spLocks noGrp="1"/>
          </p:cNvSpPr>
          <p:nvPr>
            <p:ph type="title"/>
          </p:nvPr>
        </p:nvSpPr>
        <p:spPr>
          <a:xfrm>
            <a:off x="838200" y="297931"/>
            <a:ext cx="10515600" cy="1325563"/>
          </a:xfrm>
        </p:spPr>
        <p:txBody>
          <a:bodyPr/>
          <a:lstStyle/>
          <a:p>
            <a:r>
              <a:rPr lang="en-US" b="1" dirty="0"/>
              <a:t>Sentiment Annotation</a:t>
            </a:r>
          </a:p>
        </p:txBody>
      </p:sp>
    </p:spTree>
    <p:extLst>
      <p:ext uri="{BB962C8B-B14F-4D97-AF65-F5344CB8AC3E}">
        <p14:creationId xmlns:p14="http://schemas.microsoft.com/office/powerpoint/2010/main" val="67349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182F-3BF1-47FA-8AF0-F68ED24F14A3}"/>
              </a:ext>
            </a:extLst>
          </p:cNvPr>
          <p:cNvSpPr>
            <a:spLocks noGrp="1"/>
          </p:cNvSpPr>
          <p:nvPr>
            <p:ph type="title"/>
          </p:nvPr>
        </p:nvSpPr>
        <p:spPr>
          <a:xfrm>
            <a:off x="838200" y="2658344"/>
            <a:ext cx="10515600" cy="2154288"/>
          </a:xfrm>
        </p:spPr>
        <p:txBody>
          <a:bodyPr>
            <a:normAutofit fontScale="90000"/>
          </a:bodyPr>
          <a:lstStyle/>
          <a:p>
            <a:pPr marL="0" marR="0">
              <a:lnSpc>
                <a:spcPct val="115000"/>
              </a:lnSpc>
              <a:spcBef>
                <a:spcPts val="0"/>
              </a:spcBef>
              <a:spcAft>
                <a:spcPts val="0"/>
              </a:spcAft>
            </a:pPr>
            <a:r>
              <a:rPr lang="en-US" sz="3600" b="1" u="sng" dirty="0">
                <a:effectLst/>
                <a:latin typeface="Calibri" panose="020F0502020204030204" pitchFamily="34" charset="0"/>
                <a:ea typeface="Calibri" panose="020F0502020204030204" pitchFamily="34" charset="0"/>
              </a:rPr>
              <a:t>Annotation of the </a:t>
            </a:r>
            <a:r>
              <a:rPr lang="en-US" sz="3600" b="1" u="sng" dirty="0">
                <a:latin typeface="Calibri" panose="020F0502020204030204" pitchFamily="34" charset="0"/>
                <a:ea typeface="Calibri" panose="020F0502020204030204" pitchFamily="34" charset="0"/>
              </a:rPr>
              <a:t>C</a:t>
            </a:r>
            <a:r>
              <a:rPr lang="en-US" sz="3600" b="1" u="sng" dirty="0">
                <a:effectLst/>
                <a:latin typeface="Calibri" panose="020F0502020204030204" pitchFamily="34" charset="0"/>
                <a:ea typeface="Calibri" panose="020F0502020204030204" pitchFamily="34" charset="0"/>
              </a:rPr>
              <a:t>ategories:</a:t>
            </a:r>
            <a:br>
              <a:rPr lang="en-US" sz="36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r>
              <a:rPr lang="en-US" sz="1800" dirty="0">
                <a:effectLst/>
                <a:latin typeface="Calibri" panose="020F0502020204030204" pitchFamily="34" charset="0"/>
                <a:ea typeface="Calibri" panose="020F0502020204030204" pitchFamily="34" charset="0"/>
              </a:rPr>
              <a:t>We require the annotation of the conversation chats to be carried out in two steps. Initially, we would like to categorize the different utterances into six main categories, then further subcategorize them, which is further described in Table 1. </a:t>
            </a:r>
            <a:br>
              <a:rPr lang="en-US" sz="1800" dirty="0">
                <a:effectLst/>
                <a:latin typeface="Arial" panose="020B0604020202020204" pitchFamily="34" charset="0"/>
                <a:ea typeface="Arial" panose="020B0604020202020204" pitchFamily="34" charset="0"/>
              </a:rPr>
            </a:br>
            <a:r>
              <a:rPr lang="en-US" sz="1800" dirty="0">
                <a:effectLst/>
                <a:latin typeface="Calibri" panose="020F0502020204030204" pitchFamily="34" charset="0"/>
                <a:ea typeface="Calibri" panose="020F0502020204030204" pitchFamily="34" charset="0"/>
              </a:rPr>
              <a:t> </a:t>
            </a:r>
            <a:br>
              <a:rPr lang="en-US" sz="1800" dirty="0">
                <a:effectLst/>
                <a:latin typeface="Arial" panose="020B0604020202020204" pitchFamily="34" charset="0"/>
                <a:ea typeface="Arial" panose="020B0604020202020204" pitchFamily="34" charset="0"/>
              </a:rPr>
            </a:br>
            <a:r>
              <a:rPr lang="en-US" sz="1800" b="1" u="sng" dirty="0">
                <a:effectLst/>
                <a:latin typeface="Calibri" panose="020F0502020204030204" pitchFamily="34" charset="0"/>
                <a:ea typeface="Calibri" panose="020F0502020204030204" pitchFamily="34" charset="0"/>
              </a:rPr>
              <a:t>Step 1:  </a:t>
            </a:r>
            <a:br>
              <a:rPr lang="en-US" sz="1800" dirty="0">
                <a:effectLst/>
                <a:latin typeface="Arial" panose="020B0604020202020204" pitchFamily="34" charset="0"/>
                <a:ea typeface="Arial" panose="020B0604020202020204" pitchFamily="34" charset="0"/>
              </a:rPr>
            </a:br>
            <a:r>
              <a:rPr lang="en-US" sz="1800" dirty="0">
                <a:effectLst/>
                <a:latin typeface="Calibri" panose="020F0502020204030204" pitchFamily="34" charset="0"/>
                <a:ea typeface="Calibri" panose="020F0502020204030204" pitchFamily="34" charset="0"/>
              </a:rPr>
              <a:t>This is the initial step of identifying the broader categories of utterances or messages. The broader categories include:</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a. </a:t>
            </a:r>
            <a:r>
              <a:rPr lang="en-US" sz="1800" u="none" strike="noStrike" dirty="0">
                <a:effectLst/>
                <a:latin typeface="Calibri" panose="020F0502020204030204" pitchFamily="34" charset="0"/>
                <a:ea typeface="Calibri" panose="020F0502020204030204" pitchFamily="34" charset="0"/>
              </a:rPr>
              <a:t>Informational</a:t>
            </a:r>
            <a:br>
              <a:rPr lang="en-US" sz="1800" u="none" strike="noStrike" dirty="0">
                <a:effectLst/>
                <a:latin typeface="Arial" panose="020B0604020202020204" pitchFamily="34" charset="0"/>
                <a:ea typeface="Arial" panose="020B0604020202020204" pitchFamily="34" charset="0"/>
              </a:rPr>
            </a:br>
            <a:r>
              <a:rPr lang="en-US" sz="1800" u="none" strike="noStrike" dirty="0">
                <a:effectLst/>
                <a:latin typeface="Arial" panose="020B0604020202020204" pitchFamily="34" charset="0"/>
                <a:ea typeface="Arial" panose="020B0604020202020204" pitchFamily="34" charset="0"/>
              </a:rPr>
              <a:t>b. </a:t>
            </a:r>
            <a:r>
              <a:rPr lang="en-US" sz="1800" u="none" strike="noStrike" dirty="0">
                <a:effectLst/>
                <a:latin typeface="Calibri" panose="020F0502020204030204" pitchFamily="34" charset="0"/>
                <a:ea typeface="Calibri" panose="020F0502020204030204" pitchFamily="34" charset="0"/>
              </a:rPr>
              <a:t>Emotional</a:t>
            </a:r>
            <a:br>
              <a:rPr lang="en-US" sz="1800" u="none" strike="noStrike" dirty="0">
                <a:effectLst/>
                <a:latin typeface="Arial" panose="020B0604020202020204" pitchFamily="34" charset="0"/>
                <a:ea typeface="Arial" panose="020B0604020202020204" pitchFamily="34" charset="0"/>
              </a:rPr>
            </a:br>
            <a:r>
              <a:rPr lang="en-US" sz="1800" u="none" strike="noStrike" dirty="0">
                <a:effectLst/>
                <a:latin typeface="Arial" panose="020B0604020202020204" pitchFamily="34" charset="0"/>
                <a:ea typeface="Arial" panose="020B0604020202020204" pitchFamily="34" charset="0"/>
              </a:rPr>
              <a:t>c. </a:t>
            </a:r>
            <a:r>
              <a:rPr lang="en-US" sz="1800" u="none" strike="noStrike" dirty="0">
                <a:effectLst/>
                <a:latin typeface="Calibri" panose="020F0502020204030204" pitchFamily="34" charset="0"/>
                <a:ea typeface="Calibri" panose="020F0502020204030204" pitchFamily="34" charset="0"/>
              </a:rPr>
              <a:t>Group Work</a:t>
            </a:r>
            <a:br>
              <a:rPr lang="en-US" sz="1800" u="none" strike="noStrike" dirty="0">
                <a:effectLst/>
                <a:latin typeface="Arial" panose="020B0604020202020204" pitchFamily="34" charset="0"/>
                <a:ea typeface="Arial" panose="020B0604020202020204" pitchFamily="34" charset="0"/>
              </a:rPr>
            </a:br>
            <a:r>
              <a:rPr lang="en-US" sz="1800" u="none" strike="noStrike" dirty="0">
                <a:effectLst/>
                <a:latin typeface="Arial" panose="020B0604020202020204" pitchFamily="34" charset="0"/>
                <a:ea typeface="Arial" panose="020B0604020202020204" pitchFamily="34" charset="0"/>
              </a:rPr>
              <a:t>d. </a:t>
            </a:r>
            <a:r>
              <a:rPr lang="en-US" sz="1800" u="none" strike="noStrike" dirty="0">
                <a:effectLst/>
                <a:latin typeface="Calibri" panose="020F0502020204030204" pitchFamily="34" charset="0"/>
                <a:ea typeface="Calibri" panose="020F0502020204030204" pitchFamily="34" charset="0"/>
              </a:rPr>
              <a:t>General chit-chat</a:t>
            </a:r>
            <a:br>
              <a:rPr lang="en-US" sz="1800" u="none" strike="noStrike" dirty="0">
                <a:effectLst/>
                <a:latin typeface="Arial" panose="020B0604020202020204" pitchFamily="34" charset="0"/>
                <a:ea typeface="Arial" panose="020B0604020202020204" pitchFamily="34" charset="0"/>
              </a:rPr>
            </a:br>
            <a:r>
              <a:rPr lang="en-US" sz="1800" u="none" strike="noStrike" dirty="0">
                <a:effectLst/>
                <a:latin typeface="Arial" panose="020B0604020202020204" pitchFamily="34" charset="0"/>
                <a:ea typeface="Arial" panose="020B0604020202020204" pitchFamily="34" charset="0"/>
              </a:rPr>
              <a:t>e. </a:t>
            </a:r>
            <a:r>
              <a:rPr lang="en-US" sz="1800" u="none" strike="noStrike" dirty="0">
                <a:effectLst/>
                <a:latin typeface="Calibri" panose="020F0502020204030204" pitchFamily="34" charset="0"/>
                <a:ea typeface="Calibri" panose="020F0502020204030204" pitchFamily="34" charset="0"/>
              </a:rPr>
              <a:t>Acknowledgement</a:t>
            </a:r>
            <a:br>
              <a:rPr lang="en-US" sz="1800" u="none" strike="noStrike" dirty="0">
                <a:effectLst/>
                <a:latin typeface="Arial" panose="020B0604020202020204" pitchFamily="34" charset="0"/>
                <a:ea typeface="Arial" panose="020B0604020202020204" pitchFamily="34" charset="0"/>
              </a:rPr>
            </a:br>
            <a:r>
              <a:rPr lang="en-US" sz="1800" u="none" strike="noStrike" dirty="0">
                <a:effectLst/>
                <a:latin typeface="Arial" panose="020B0604020202020204" pitchFamily="34" charset="0"/>
                <a:ea typeface="Arial" panose="020B0604020202020204" pitchFamily="34" charset="0"/>
              </a:rPr>
              <a:t>f. </a:t>
            </a:r>
            <a:r>
              <a:rPr lang="en-US" sz="1800" u="none" strike="noStrike" dirty="0">
                <a:effectLst/>
                <a:latin typeface="Calibri" panose="020F0502020204030204" pitchFamily="34" charset="0"/>
                <a:ea typeface="Calibri" panose="020F0502020204030204" pitchFamily="34" charset="0"/>
              </a:rPr>
              <a:t>Others</a:t>
            </a:r>
            <a:br>
              <a:rPr lang="en-US" sz="1800" u="none" strike="noStrike" dirty="0">
                <a:effectLst/>
                <a:latin typeface="Arial" panose="020B0604020202020204" pitchFamily="34" charset="0"/>
                <a:ea typeface="Arial" panose="020B0604020202020204" pitchFamily="34" charset="0"/>
              </a:rPr>
            </a:br>
            <a:endParaRPr lang="en-US" dirty="0"/>
          </a:p>
        </p:txBody>
      </p:sp>
    </p:spTree>
    <p:extLst>
      <p:ext uri="{BB962C8B-B14F-4D97-AF65-F5344CB8AC3E}">
        <p14:creationId xmlns:p14="http://schemas.microsoft.com/office/powerpoint/2010/main" val="293947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8377-2DF5-4A6A-BD68-FF0EBE7D2B89}"/>
              </a:ext>
            </a:extLst>
          </p:cNvPr>
          <p:cNvSpPr>
            <a:spLocks noGrp="1"/>
          </p:cNvSpPr>
          <p:nvPr>
            <p:ph type="title"/>
          </p:nvPr>
        </p:nvSpPr>
        <p:spPr>
          <a:xfrm>
            <a:off x="838200" y="779013"/>
            <a:ext cx="10515600" cy="924660"/>
          </a:xfrm>
        </p:spPr>
        <p:txBody>
          <a:bodyPr/>
          <a:lstStyle/>
          <a:p>
            <a:r>
              <a:rPr lang="en-US" b="1" dirty="0"/>
              <a:t>Information Category</a:t>
            </a:r>
          </a:p>
        </p:txBody>
      </p:sp>
      <p:sp>
        <p:nvSpPr>
          <p:cNvPr id="5" name="TextBox 4">
            <a:extLst>
              <a:ext uri="{FF2B5EF4-FFF2-40B4-BE49-F238E27FC236}">
                <a16:creationId xmlns:a16="http://schemas.microsoft.com/office/drawing/2014/main" id="{4AE0A05E-B387-4880-9BDD-1BF67DCCCB23}"/>
              </a:ext>
            </a:extLst>
          </p:cNvPr>
          <p:cNvSpPr txBox="1"/>
          <p:nvPr/>
        </p:nvSpPr>
        <p:spPr>
          <a:xfrm>
            <a:off x="838200" y="1825442"/>
            <a:ext cx="10515600" cy="3613490"/>
          </a:xfrm>
          <a:prstGeom prst="rect">
            <a:avLst/>
          </a:prstGeom>
          <a:noFill/>
        </p:spPr>
        <p:txBody>
          <a:bodyPr wrap="square">
            <a:spAutoFit/>
          </a:bodyPr>
          <a:lstStyle/>
          <a:p>
            <a:pPr marL="0" marR="0">
              <a:lnSpc>
                <a:spcPct val="115000"/>
              </a:lnSpc>
              <a:spcBef>
                <a:spcPts val="0"/>
              </a:spcBef>
              <a:spcAft>
                <a:spcPts val="0"/>
              </a:spcAft>
            </a:pPr>
            <a:r>
              <a:rPr lang="en-US" sz="2000" b="1" u="sng" dirty="0">
                <a:effectLst/>
                <a:latin typeface="Calibri" panose="020F0502020204030204" pitchFamily="34" charset="0"/>
                <a:ea typeface="Calibri" panose="020F0502020204030204" pitchFamily="34" charset="0"/>
              </a:rPr>
              <a:t>Definition </a:t>
            </a:r>
            <a:r>
              <a:rPr lang="en-US" sz="2000" b="1" dirty="0">
                <a:effectLst/>
                <a:latin typeface="Calibri" panose="020F0502020204030204" pitchFamily="34" charset="0"/>
                <a:ea typeface="Calibri" panose="020F0502020204030204" pitchFamily="34" charset="0"/>
              </a:rPr>
              <a:t>:</a:t>
            </a:r>
            <a:r>
              <a:rPr lang="en-US" sz="20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 this category, the group members discuss and provide certain factual information, advice or warning.</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There are two types of attributes for this category:</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b="1" u="sng" dirty="0">
                <a:effectLst/>
                <a:latin typeface="Calibri" panose="020F0502020204030204" pitchFamily="34" charset="0"/>
                <a:ea typeface="Calibri" panose="020F0502020204030204" pitchFamily="34" charset="0"/>
              </a:rPr>
              <a:t>Seek</a:t>
            </a:r>
            <a:r>
              <a:rPr lang="en-US" sz="1800" b="1"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In this category, the user asks for any information or advice from their fellow group members.</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Values</a:t>
            </a:r>
            <a:r>
              <a:rPr lang="en-US" sz="1800" dirty="0">
                <a:effectLst/>
                <a:latin typeface="Calibri" panose="020F0502020204030204" pitchFamily="34" charset="0"/>
                <a:ea typeface="Calibri" panose="020F0502020204030204" pitchFamily="34" charset="0"/>
              </a:rPr>
              <a:t>: Yes / No</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rPr>
              <a:t>Provide </a:t>
            </a:r>
            <a:r>
              <a:rPr lang="en-US" sz="1800" dirty="0">
                <a:effectLst/>
                <a:latin typeface="Calibri" panose="020F0502020204030204" pitchFamily="34" charset="0"/>
                <a:ea typeface="Calibri" panose="020F0502020204030204" pitchFamily="34" charset="0"/>
              </a:rPr>
              <a:t>: In this category, the user provides any information or advice to their fellow group members.</a:t>
            </a:r>
            <a:endParaRPr lang="en-US" sz="12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Values</a:t>
            </a:r>
            <a:r>
              <a:rPr lang="en-US" sz="1800" dirty="0">
                <a:effectLst/>
                <a:latin typeface="Calibri" panose="020F0502020204030204" pitchFamily="34" charset="0"/>
                <a:ea typeface="Calibri" panose="020F0502020204030204" pitchFamily="34" charset="0"/>
              </a:rPr>
              <a:t>: Yes / No</a:t>
            </a:r>
            <a:endParaRPr lang="en-US" sz="1200" dirty="0">
              <a:effectLst/>
              <a:latin typeface="Arial" panose="020B0604020202020204" pitchFamily="34" charset="0"/>
              <a:ea typeface="Arial" panose="020B0604020202020204" pitchFamily="34" charset="0"/>
            </a:endParaRPr>
          </a:p>
          <a:p>
            <a:pPr marL="0" marR="0" indent="45720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3529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B2C0-4534-4B6E-B4AE-D9C74630A72F}"/>
              </a:ext>
            </a:extLst>
          </p:cNvPr>
          <p:cNvSpPr>
            <a:spLocks noGrp="1"/>
          </p:cNvSpPr>
          <p:nvPr>
            <p:ph type="title"/>
          </p:nvPr>
        </p:nvSpPr>
        <p:spPr>
          <a:xfrm>
            <a:off x="838200" y="365126"/>
            <a:ext cx="10515600" cy="799532"/>
          </a:xfrm>
        </p:spPr>
        <p:txBody>
          <a:bodyPr/>
          <a:lstStyle/>
          <a:p>
            <a:r>
              <a:rPr lang="en-US" dirty="0"/>
              <a:t>Some Examples:</a:t>
            </a:r>
          </a:p>
        </p:txBody>
      </p:sp>
      <p:sp>
        <p:nvSpPr>
          <p:cNvPr id="5" name="TextBox 4">
            <a:extLst>
              <a:ext uri="{FF2B5EF4-FFF2-40B4-BE49-F238E27FC236}">
                <a16:creationId xmlns:a16="http://schemas.microsoft.com/office/drawing/2014/main" id="{BEE61BC3-6B14-4092-B008-4B25AEE969BA}"/>
              </a:ext>
            </a:extLst>
          </p:cNvPr>
          <p:cNvSpPr txBox="1"/>
          <p:nvPr/>
        </p:nvSpPr>
        <p:spPr>
          <a:xfrm>
            <a:off x="838199" y="1579267"/>
            <a:ext cx="10515599" cy="3929794"/>
          </a:xfrm>
          <a:prstGeom prst="rect">
            <a:avLst/>
          </a:prstGeom>
          <a:noFill/>
        </p:spPr>
        <p:txBody>
          <a:bodyPr wrap="square">
            <a:spAutoFit/>
          </a:bodyPr>
          <a:lstStyle/>
          <a:p>
            <a:pPr marL="0" marR="0">
              <a:lnSpc>
                <a:spcPct val="115000"/>
              </a:lnSpc>
              <a:spcBef>
                <a:spcPts val="0"/>
              </a:spcBef>
              <a:spcAft>
                <a:spcPts val="0"/>
              </a:spcAft>
            </a:pPr>
            <a:r>
              <a:rPr lang="en-US" sz="2000" b="1" u="sng" dirty="0">
                <a:effectLst/>
                <a:latin typeface="Calibri" panose="020F0502020204030204" pitchFamily="34" charset="0"/>
                <a:ea typeface="Calibri" panose="020F0502020204030204" pitchFamily="34" charset="0"/>
              </a:rPr>
              <a:t>Examples</a:t>
            </a:r>
            <a:r>
              <a:rPr lang="en-US" sz="2000" b="1" dirty="0">
                <a:effectLst/>
                <a:latin typeface="Calibri" panose="020F0502020204030204" pitchFamily="34" charset="0"/>
                <a:ea typeface="Calibri" panose="020F0502020204030204" pitchFamily="34" charset="0"/>
              </a:rPr>
              <a:t>:</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For any infection, a certain minimum amount of virus or bacteria is required for the infection to be transmitted. By taking ART regularly, the amount of the virus remains below that infective dose. Because of this, the virus is not transmitted. This is true for mother to child transmission, as well as sexual transmission of HIV.</a:t>
            </a:r>
            <a:r>
              <a:rPr lang="en-US" sz="1800" u="none" strike="noStrike" dirty="0">
                <a:effectLst/>
                <a:latin typeface="Calibri" panose="020F0502020204030204" pitchFamily="34" charset="0"/>
                <a:ea typeface="Calibri" panose="020F0502020204030204" pitchFamily="34" charset="0"/>
              </a:rPr>
              <a:t>” </a:t>
            </a:r>
            <a:r>
              <a:rPr lang="en-US" sz="1800" b="1" u="none" strike="noStrike" dirty="0">
                <a:effectLst/>
                <a:latin typeface="Calibri" panose="020F0502020204030204" pitchFamily="34" charset="0"/>
                <a:ea typeface="Calibri" panose="020F0502020204030204" pitchFamily="34" charset="0"/>
              </a:rPr>
              <a:t>(Attribute : Seek: No, Provide: Yes)</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TB is A potentially serious infectious bacterial disease that mainly affects the lungs.</a:t>
            </a:r>
            <a:r>
              <a:rPr lang="en-US" sz="1800" u="none" strike="noStrike" dirty="0">
                <a:effectLst/>
                <a:latin typeface="Calibri" panose="020F0502020204030204" pitchFamily="34" charset="0"/>
                <a:ea typeface="Calibri" panose="020F0502020204030204" pitchFamily="34" charset="0"/>
              </a:rPr>
              <a:t>” </a:t>
            </a:r>
            <a:r>
              <a:rPr lang="en-US" sz="1800" b="1" u="none" strike="noStrike" dirty="0">
                <a:effectLst/>
                <a:latin typeface="Calibri" panose="020F0502020204030204" pitchFamily="34" charset="0"/>
                <a:ea typeface="Calibri" panose="020F0502020204030204" pitchFamily="34" charset="0"/>
              </a:rPr>
              <a:t>(Attribute : Seek: No, Provide: Yes)</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Most people infected with the bacteria that cause tuberculosis don't have symptoms. When symptoms do occur, they usually include a cough (sometimes blood-tinged), weight loss, night sweats and fever.</a:t>
            </a:r>
            <a:r>
              <a:rPr lang="en-US" sz="1800" u="none" strike="noStrike" dirty="0">
                <a:effectLst/>
                <a:latin typeface="Calibri" panose="020F0502020204030204" pitchFamily="34" charset="0"/>
                <a:ea typeface="Calibri" panose="020F0502020204030204" pitchFamily="34" charset="0"/>
              </a:rPr>
              <a:t>” </a:t>
            </a:r>
            <a:r>
              <a:rPr lang="en-US" sz="1800" b="1" u="none" strike="noStrike" dirty="0">
                <a:effectLst/>
                <a:latin typeface="Calibri" panose="020F0502020204030204" pitchFamily="34" charset="0"/>
                <a:ea typeface="Calibri" panose="020F0502020204030204" pitchFamily="34" charset="0"/>
              </a:rPr>
              <a:t>(Attribute : Seek: No, Provide: Yes)</a:t>
            </a:r>
            <a:endParaRPr lang="en-US" sz="1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900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DBCD45-2120-471D-8D55-5D7F58370965}"/>
              </a:ext>
            </a:extLst>
          </p:cNvPr>
          <p:cNvSpPr txBox="1"/>
          <p:nvPr/>
        </p:nvSpPr>
        <p:spPr>
          <a:xfrm>
            <a:off x="838200" y="1163251"/>
            <a:ext cx="10515600" cy="4531497"/>
          </a:xfrm>
          <a:prstGeom prst="rect">
            <a:avLst/>
          </a:prstGeom>
          <a:noFill/>
        </p:spPr>
        <p:txBody>
          <a:bodyPr wrap="square">
            <a:spAutoFit/>
          </a:bodyPr>
          <a:lstStyle/>
          <a:p>
            <a:pPr marL="342900" marR="0" lvl="0" indent="-342900">
              <a:lnSpc>
                <a:spcPct val="115000"/>
              </a:lnSpc>
              <a:spcBef>
                <a:spcPts val="0"/>
              </a:spcBef>
              <a:spcAft>
                <a:spcPts val="0"/>
              </a:spcAft>
              <a:buFont typeface="+mj-lt"/>
              <a:buAutoNum type="alphaLcPeriod"/>
            </a:pPr>
            <a:r>
              <a:rPr lang="en-US" sz="18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HIV weakens the immune system, increasing the risk of TB in people with HIV. Infection with both HIV and TB is called HIV/TB coinfection</a:t>
            </a:r>
            <a:r>
              <a:rPr lang="en-US" sz="1800" u="none" strike="noStrike" dirty="0">
                <a:effectLst/>
                <a:latin typeface="Calibri" panose="020F0502020204030204" pitchFamily="34" charset="0"/>
                <a:ea typeface="Calibri" panose="020F0502020204030204" pitchFamily="34" charset="0"/>
              </a:rPr>
              <a:t>” </a:t>
            </a:r>
            <a:r>
              <a:rPr lang="en-US" sz="1800" b="1" u="none" strike="noStrike" dirty="0">
                <a:effectLst/>
                <a:latin typeface="Calibri" panose="020F0502020204030204" pitchFamily="34" charset="0"/>
                <a:ea typeface="Calibri" panose="020F0502020204030204" pitchFamily="34" charset="0"/>
              </a:rPr>
              <a:t>(Attribute : Seek: No, Provide: Yes)</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Hi....This is a big warning...my mother in law has just lost over Kes. 70,000 to M-</a:t>
            </a:r>
            <a:r>
              <a:rPr lang="en-US" sz="1800" i="1" u="none" strike="noStrike" dirty="0" err="1">
                <a:effectLst/>
                <a:latin typeface="Calibri" panose="020F0502020204030204" pitchFamily="34" charset="0"/>
                <a:ea typeface="Calibri" panose="020F0502020204030204" pitchFamily="34" charset="0"/>
              </a:rPr>
              <a:t>Shwari</a:t>
            </a:r>
            <a:r>
              <a:rPr lang="en-US" sz="1800" i="1" u="none" strike="noStrike" dirty="0">
                <a:effectLst/>
                <a:latin typeface="Calibri" panose="020F0502020204030204" pitchFamily="34" charset="0"/>
                <a:ea typeface="Calibri" panose="020F0502020204030204" pitchFamily="34" charset="0"/>
              </a:rPr>
              <a:t> and KCB-MPESA con-women...Please take note that there criminals who are going round pretending to give out free Airtel and Orange lines....in the process of registering your new free line they take all your details I.e. ID No, Date of Birth etc... After that they immediately send you some little money in your </a:t>
            </a:r>
            <a:r>
              <a:rPr lang="en-US" sz="1800" i="1" u="none" strike="noStrike" dirty="0" err="1">
                <a:effectLst/>
                <a:latin typeface="Calibri" panose="020F0502020204030204" pitchFamily="34" charset="0"/>
                <a:ea typeface="Calibri" panose="020F0502020204030204" pitchFamily="34" charset="0"/>
              </a:rPr>
              <a:t>mpesa</a:t>
            </a:r>
            <a:r>
              <a:rPr lang="en-US" sz="1800" i="1" u="none" strike="noStrike" dirty="0">
                <a:effectLst/>
                <a:latin typeface="Calibri" panose="020F0502020204030204" pitchFamily="34" charset="0"/>
                <a:ea typeface="Calibri" panose="020F0502020204030204" pitchFamily="34" charset="0"/>
              </a:rPr>
              <a:t> line. Thereafter they immediately contact Safaricom pretending that they have forgotten their </a:t>
            </a:r>
            <a:r>
              <a:rPr lang="en-US" sz="1800" i="1" u="none" strike="noStrike" dirty="0" err="1">
                <a:effectLst/>
                <a:latin typeface="Calibri" panose="020F0502020204030204" pitchFamily="34" charset="0"/>
                <a:ea typeface="Calibri" panose="020F0502020204030204" pitchFamily="34" charset="0"/>
              </a:rPr>
              <a:t>mpesa</a:t>
            </a:r>
            <a:r>
              <a:rPr lang="en-US" sz="1800" i="1" u="none" strike="noStrike" dirty="0">
                <a:effectLst/>
                <a:latin typeface="Calibri" panose="020F0502020204030204" pitchFamily="34" charset="0"/>
                <a:ea typeface="Calibri" panose="020F0502020204030204" pitchFamily="34" charset="0"/>
              </a:rPr>
              <a:t> password...Some of the questions asked by Safaricom include: your ID no, your date of birth and your last transaction-easily quoting what they have just send you...with these details Safaricom gives them a new </a:t>
            </a:r>
            <a:r>
              <a:rPr lang="en-US" sz="1800" i="1" u="none" strike="noStrike" dirty="0" err="1">
                <a:effectLst/>
                <a:latin typeface="Calibri" panose="020F0502020204030204" pitchFamily="34" charset="0"/>
                <a:ea typeface="Calibri" panose="020F0502020204030204" pitchFamily="34" charset="0"/>
              </a:rPr>
              <a:t>mpesa</a:t>
            </a:r>
            <a:r>
              <a:rPr lang="en-US" sz="1800" i="1" u="none" strike="noStrike" dirty="0">
                <a:effectLst/>
                <a:latin typeface="Calibri" panose="020F0502020204030204" pitchFamily="34" charset="0"/>
                <a:ea typeface="Calibri" panose="020F0502020204030204" pitchFamily="34" charset="0"/>
              </a:rPr>
              <a:t> password...and with urgency and within minutes, the crooks use your line to get maximum allowable loans from all mobile phone based creditors…</a:t>
            </a:r>
            <a:r>
              <a:rPr lang="en-US" sz="1800" u="none" strike="noStrike" dirty="0">
                <a:effectLst/>
                <a:latin typeface="Calibri" panose="020F0502020204030204" pitchFamily="34" charset="0"/>
                <a:ea typeface="Calibri" panose="020F0502020204030204" pitchFamily="34" charset="0"/>
              </a:rPr>
              <a:t>” </a:t>
            </a:r>
            <a:r>
              <a:rPr lang="en-US" sz="1800" b="1" u="none" strike="noStrike" dirty="0">
                <a:effectLst/>
                <a:latin typeface="Calibri" panose="020F0502020204030204" pitchFamily="34" charset="0"/>
                <a:ea typeface="Calibri" panose="020F0502020204030204" pitchFamily="34" charset="0"/>
              </a:rPr>
              <a:t>(Attribute : Seek: No, Provide: Yes)</a:t>
            </a:r>
            <a:endParaRPr lang="en-US" sz="12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b="1" u="none" strike="noStrike" dirty="0">
                <a:effectLst/>
                <a:latin typeface="Calibri" panose="020F0502020204030204" pitchFamily="34" charset="0"/>
                <a:ea typeface="Calibri" panose="020F0502020204030204" pitchFamily="34" charset="0"/>
              </a:rPr>
              <a:t>“E</a:t>
            </a:r>
            <a:r>
              <a:rPr lang="en-US" sz="1800" i="1" u="none" strike="noStrike" dirty="0">
                <a:effectLst/>
                <a:latin typeface="Calibri" panose="020F0502020204030204" pitchFamily="34" charset="0"/>
                <a:ea typeface="Calibri" panose="020F0502020204030204" pitchFamily="34" charset="0"/>
              </a:rPr>
              <a:t>xplain further about circumcision</a:t>
            </a:r>
            <a:r>
              <a:rPr lang="en-US" sz="1800" b="1" u="none" strike="noStrike" dirty="0">
                <a:effectLst/>
                <a:latin typeface="Calibri" panose="020F0502020204030204" pitchFamily="34" charset="0"/>
                <a:ea typeface="Calibri" panose="020F0502020204030204" pitchFamily="34" charset="0"/>
              </a:rPr>
              <a:t>” (Attribute : Seek: Yes, Provide: No)</a:t>
            </a:r>
            <a:endParaRPr lang="en-US" sz="1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698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0F863-3474-4CA3-BBEA-E05C304EBBD4}"/>
              </a:ext>
            </a:extLst>
          </p:cNvPr>
          <p:cNvSpPr txBox="1"/>
          <p:nvPr/>
        </p:nvSpPr>
        <p:spPr>
          <a:xfrm>
            <a:off x="915202" y="1270288"/>
            <a:ext cx="10515600" cy="4000582"/>
          </a:xfrm>
          <a:prstGeom prst="rect">
            <a:avLst/>
          </a:prstGeom>
          <a:noFill/>
        </p:spPr>
        <p:txBody>
          <a:bodyPr wrap="square">
            <a:spAutoFit/>
          </a:bodyPr>
          <a:lstStyle/>
          <a:p>
            <a:pPr marL="0" marR="0">
              <a:lnSpc>
                <a:spcPct val="115000"/>
              </a:lnSpc>
              <a:spcBef>
                <a:spcPts val="0"/>
              </a:spcBef>
              <a:spcAft>
                <a:spcPts val="0"/>
              </a:spcAft>
            </a:pPr>
            <a:r>
              <a:rPr lang="en-US" sz="4000" b="1" dirty="0">
                <a:effectLst/>
                <a:latin typeface="Calibri" panose="020F0502020204030204" pitchFamily="34" charset="0"/>
                <a:ea typeface="Calibri" panose="020F0502020204030204" pitchFamily="34" charset="0"/>
              </a:rPr>
              <a:t>2. Emotional:</a:t>
            </a:r>
            <a:endParaRPr lang="en-US" sz="2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0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Definition</a:t>
            </a:r>
            <a:r>
              <a:rPr lang="en-US" sz="1600" b="1" u="sng" dirty="0">
                <a:effectLst/>
                <a:latin typeface="Calibri" panose="020F050202020403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In this particular category, the group members seek emotional support or communicate empathy, love or concern towards their fellow members.</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u="sng" dirty="0">
                <a:effectLst/>
                <a:latin typeface="Calibri" panose="020F0502020204030204" pitchFamily="34" charset="0"/>
                <a:ea typeface="Calibri" panose="020F0502020204030204" pitchFamily="34" charset="0"/>
              </a:rPr>
              <a:t>Examples:</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I know it's hard to take in the pain of losing your child 😭...but then, brave on💪🏽....This...This is not the only child you would have had 😊”</a:t>
            </a:r>
            <a:endParaRPr lang="en-US" sz="1200" u="none" strike="noStrike"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mj-lt"/>
              <a:buAutoNum type="alphaLcPeriod"/>
            </a:pPr>
            <a:r>
              <a:rPr lang="en-US" sz="1800" u="none" strike="noStrike" dirty="0">
                <a:effectLst/>
                <a:latin typeface="Calibri" panose="020F0502020204030204" pitchFamily="34" charset="0"/>
                <a:ea typeface="Calibri" panose="020F0502020204030204" pitchFamily="34" charset="0"/>
              </a:rPr>
              <a:t>“</a:t>
            </a:r>
            <a:r>
              <a:rPr lang="en-US" sz="1800" i="1" u="none" strike="noStrike" dirty="0">
                <a:effectLst/>
                <a:latin typeface="Calibri" panose="020F0502020204030204" pitchFamily="34" charset="0"/>
                <a:ea typeface="Calibri" panose="020F0502020204030204" pitchFamily="34" charset="0"/>
              </a:rPr>
              <a:t>Please never give up on yourself, I know you will survive</a:t>
            </a:r>
            <a:r>
              <a:rPr lang="en-US" sz="1800" u="none" strike="noStrike" dirty="0">
                <a:effectLst/>
                <a:latin typeface="Calibri" panose="020F0502020204030204" pitchFamily="34" charset="0"/>
                <a:ea typeface="Calibri" panose="020F0502020204030204" pitchFamily="34" charset="0"/>
              </a:rPr>
              <a:t>”.</a:t>
            </a:r>
            <a:endParaRPr lang="en-US" sz="1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8080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171</TotalTime>
  <Words>3148</Words>
  <Application>Microsoft Office PowerPoint</Application>
  <PresentationFormat>Widescreen</PresentationFormat>
  <Paragraphs>284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vt:lpstr>
      <vt:lpstr>Segoe UI</vt:lpstr>
      <vt:lpstr>Office Theme</vt:lpstr>
      <vt:lpstr>Annotator’s Training</vt:lpstr>
      <vt:lpstr>Five Steps of Annotation</vt:lpstr>
      <vt:lpstr>Sentiment Annotation</vt:lpstr>
      <vt:lpstr>Sentiment Annotation</vt:lpstr>
      <vt:lpstr>Annotation of the Categories:  We require the annotation of the conversation chats to be carried out in two steps. Initially, we would like to categorize the different utterances into six main categories, then further subcategorize them, which is further described in Table 1.    Step 1:   This is the initial step of identifying the broader categories of utterances or messages. The broader categories include: a. Informational b. Emotional c. Group Work d. General chit-chat e. Acknowledgement f. Others </vt:lpstr>
      <vt:lpstr>Information Category</vt:lpstr>
      <vt:lpstr>Some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Sub-Categories of Informational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Language ID Annotation Framework:   To understand the interactions from the perspective of code-mixing, we need to annotate the language used by the group members on a word-level basis. For each one of the messages, we would like to annotate the language of each word (word-level) language id annotation. For example: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Annotator’s Training</dc:title>
  <dc:creator>Ishani Mondal</dc:creator>
  <cp:lastModifiedBy>Ishani Mondal</cp:lastModifiedBy>
  <cp:revision>20</cp:revision>
  <dcterms:created xsi:type="dcterms:W3CDTF">2021-02-03T06:23:48Z</dcterms:created>
  <dcterms:modified xsi:type="dcterms:W3CDTF">2021-09-06T18:39:35Z</dcterms:modified>
</cp:coreProperties>
</file>