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0" r:id="rId10"/>
    <p:sldId id="16140629" r:id="rId11"/>
    <p:sldId id="1614062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IshaniNag/AICTE_CyberSecurity_Project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Ishani Nag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 Ishani Nag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Name &amp; Department : SRM University, Sonepat / B.Tech Computer Science &amp; Engineering (Core)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900" dirty="0"/>
              <a:t>Enhancements:</a:t>
            </a:r>
            <a:endParaRPr lang="en-US" altLang="en-US" dirty="0"/>
          </a:p>
          <a:p>
            <a:pPr marL="305435" indent="-305435"/>
            <a:r>
              <a:rPr lang="en-US" altLang="en-US" dirty="0"/>
              <a:t>Use AI-based steganography for more secure embedding.</a:t>
            </a:r>
            <a:endParaRPr lang="en-US" altLang="en-US" dirty="0"/>
          </a:p>
          <a:p>
            <a:pPr marL="305435" indent="-305435"/>
            <a:r>
              <a:rPr lang="en-US" altLang="en-US" dirty="0"/>
              <a:t>Implement audio and video steganography for wider application.</a:t>
            </a:r>
            <a:endParaRPr lang="en-US" altLang="en-US" dirty="0"/>
          </a:p>
          <a:p>
            <a:pPr marL="305435" indent="-305435"/>
            <a:r>
              <a:rPr lang="en-US" altLang="en-US" dirty="0"/>
              <a:t>Develop a web-based tool for easy access and usability.</a:t>
            </a:r>
            <a:endParaRPr lang="en-US" altLang="en-US" dirty="0"/>
          </a:p>
          <a:p>
            <a:pPr marL="305435" indent="-305435"/>
            <a:r>
              <a:rPr lang="en-US" altLang="en-US" dirty="0"/>
              <a:t>Integrate blockchain technology for tamper-proof hidden data storage.</a:t>
            </a:r>
            <a:endParaRPr lang="en-US" altLang="en-US" dirty="0"/>
          </a:p>
          <a:p>
            <a:pPr marL="305435" indent="-305435"/>
            <a:endParaRPr lang="en-US" altLang="en-US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900" dirty="0">
                <a:solidFill>
                  <a:schemeClr val="tx1"/>
                </a:solidFill>
              </a:rPr>
              <a:t>1. Data security is a major concern in the digital world.</a:t>
            </a:r>
            <a:endParaRPr lang="en-US" altLang="en-U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chemeClr val="tx1"/>
                </a:solidFill>
              </a:rPr>
              <a:t>2. Traditional encryption makes data unreadable but doesn’t hide its existence.</a:t>
            </a:r>
            <a:endParaRPr lang="en-US" altLang="en-U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chemeClr val="tx1"/>
                </a:solidFill>
              </a:rPr>
              <a:t>3. Steganography provides a solution by embedding data within images while keeping them visually unchanged.</a:t>
            </a:r>
            <a:endParaRPr lang="en-US" altLang="en-U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chemeClr val="tx1"/>
                </a:solidFill>
              </a:rPr>
              <a:t>4. This project implements LSB (Least Significant Bit) Steganography to securely hide and extract data from images.</a:t>
            </a:r>
            <a:endParaRPr lang="en-US" altLang="en-US" sz="1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altLang="en-US" sz="1900" dirty="0">
                <a:solidFill>
                  <a:schemeClr val="tx1"/>
                </a:solidFill>
              </a:rPr>
              <a:t>Programming Language: Python</a:t>
            </a:r>
            <a:endParaRPr lang="en-US" altLang="en-U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chemeClr val="tx1"/>
                </a:solidFill>
              </a:rPr>
              <a:t>Libraries Used:</a:t>
            </a:r>
            <a:endParaRPr lang="en-US" altLang="en-U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chemeClr val="tx1"/>
                </a:solidFill>
              </a:rPr>
              <a:t> - OpenCV (cv2) – Image processing</a:t>
            </a:r>
            <a:endParaRPr lang="en-US" altLang="en-U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chemeClr val="tx1"/>
                </a:solidFill>
              </a:rPr>
              <a:t> - NumPy – Data manipulation</a:t>
            </a:r>
            <a:endParaRPr lang="en-US" altLang="en-U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chemeClr val="tx1"/>
                </a:solidFill>
              </a:rPr>
              <a:t> - PIL (Pillow) – Image handling</a:t>
            </a:r>
            <a:endParaRPr lang="en-US" altLang="en-U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chemeClr val="tx1"/>
                </a:solidFill>
              </a:rPr>
              <a:t> - Cryptography – Encrypting hidden messages</a:t>
            </a:r>
            <a:endParaRPr lang="en-US" altLang="en-U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900" dirty="0">
                <a:solidFill>
                  <a:schemeClr val="tx1"/>
                </a:solidFill>
              </a:rPr>
              <a:t>File Formats: Supports PNG, JPG, and BMP images</a:t>
            </a:r>
            <a:endParaRPr lang="en-US" altLang="en-US" sz="1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b="1" dirty="0">
                <a:solidFill>
                  <a:srgbClr val="0F0F0F"/>
                </a:solidFill>
              </a:rPr>
              <a:t>✔ Least Significant Bit (LSB) Technique ensures minimal distortion in images.</a:t>
            </a:r>
            <a:endParaRPr lang="en-US" alt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F0F0F"/>
                </a:solidFill>
              </a:rPr>
              <a:t>✔ End-of-message delimiter prevents excess pixel modifications.</a:t>
            </a:r>
            <a:endParaRPr lang="en-US" alt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F0F0F"/>
                </a:solidFill>
              </a:rPr>
              <a:t>✔ Password protection enhances security before extracting the message.</a:t>
            </a:r>
            <a:endParaRPr lang="en-US" alt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F0F0F"/>
                </a:solidFill>
              </a:rPr>
              <a:t>✔ Encryption (Fernet) ensures that even if extracted, the data remains unreadable without the passcode.</a:t>
            </a:r>
            <a:endParaRPr lang="en-US" alt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0F0F0F"/>
                </a:solidFill>
              </a:rPr>
              <a:t>✔ No noticeable change in the image after embedding the message.</a:t>
            </a:r>
            <a:endParaRPr lang="en-US" altLang="en-US" sz="1800" b="1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  <a:endParaRPr lang="en-IN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900" dirty="0">
                <a:solidFill>
                  <a:schemeClr val="tx1"/>
                </a:solidFill>
              </a:rPr>
              <a:t>Cybersecurity Enthusiasts – Learn practical steganography techniques.</a:t>
            </a:r>
            <a:endParaRPr lang="en-US" altLang="en-US" sz="1900" dirty="0">
              <a:solidFill>
                <a:schemeClr val="tx1"/>
              </a:solidFill>
            </a:endParaRPr>
          </a:p>
          <a:p>
            <a:r>
              <a:rPr lang="en-US" altLang="en-US" sz="1900" dirty="0">
                <a:solidFill>
                  <a:schemeClr val="tx1"/>
                </a:solidFill>
              </a:rPr>
              <a:t>Researchers – Use as a base for advanced data hiding techniques.</a:t>
            </a:r>
            <a:endParaRPr lang="en-US" altLang="en-US" sz="1900" dirty="0">
              <a:solidFill>
                <a:schemeClr val="tx1"/>
              </a:solidFill>
            </a:endParaRPr>
          </a:p>
          <a:p>
            <a:r>
              <a:rPr lang="en-US" altLang="en-US" sz="1900" dirty="0">
                <a:solidFill>
                  <a:schemeClr val="tx1"/>
                </a:solidFill>
              </a:rPr>
              <a:t>Military &amp; Government – Secure covert communication.</a:t>
            </a:r>
            <a:endParaRPr lang="en-US" altLang="en-US" sz="1900" dirty="0">
              <a:solidFill>
                <a:schemeClr val="tx1"/>
              </a:solidFill>
            </a:endParaRPr>
          </a:p>
          <a:p>
            <a:r>
              <a:rPr lang="en-US" altLang="en-US" sz="1900" dirty="0">
                <a:solidFill>
                  <a:schemeClr val="tx1"/>
                </a:solidFill>
              </a:rPr>
              <a:t>Journalists &amp; Whistleblowers – Hide sensitive information securely.</a:t>
            </a:r>
            <a:endParaRPr lang="en-US" altLang="en-US" sz="1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25" y="1061085"/>
            <a:ext cx="11457940" cy="3500120"/>
          </a:xfrm>
        </p:spPr>
        <p:txBody>
          <a:bodyPr>
            <a:normAutofit/>
          </a:bodyPr>
          <a:lstStyle/>
          <a:p>
            <a:r>
              <a:rPr lang="en-US" altLang="en-US" dirty="0"/>
              <a:t>Decoded Message Output – Successfully retrieved hidden text.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Original Image                                    Encoded Image (Visually unchanged)</a:t>
            </a:r>
            <a:endParaRPr lang="en-US" alt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29945" y="2214880"/>
            <a:ext cx="9255760" cy="1192530"/>
          </a:xfrm>
          <a:prstGeom prst="rect">
            <a:avLst/>
          </a:prstGeom>
        </p:spPr>
      </p:pic>
      <p:pic>
        <p:nvPicPr>
          <p:cNvPr id="6" name="Picture 5" descr="my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0" y="3830320"/>
            <a:ext cx="4530090" cy="2546985"/>
          </a:xfrm>
          <a:prstGeom prst="rect">
            <a:avLst/>
          </a:prstGeom>
        </p:spPr>
      </p:pic>
      <p:pic>
        <p:nvPicPr>
          <p:cNvPr id="7" name="Picture 6" descr="encrypted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465" y="3830320"/>
            <a:ext cx="4542790" cy="255397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2934315" y="44983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900" dirty="0">
                <a:solidFill>
                  <a:schemeClr val="tx1"/>
                </a:solidFill>
              </a:rPr>
              <a:t>This project successfully demonstrates secure data hiding using LSB steganography.</a:t>
            </a:r>
            <a:endParaRPr lang="en-US" altLang="en-US" sz="1900" dirty="0">
              <a:solidFill>
                <a:schemeClr val="tx1"/>
              </a:solidFill>
            </a:endParaRPr>
          </a:p>
          <a:p>
            <a:r>
              <a:rPr lang="en-US" altLang="en-US" sz="1900" dirty="0">
                <a:solidFill>
                  <a:schemeClr val="tx1"/>
                </a:solidFill>
              </a:rPr>
              <a:t>Password-based encryption ensures that only authorized users can retrieve the data.</a:t>
            </a:r>
            <a:endParaRPr lang="en-US" altLang="en-US" sz="1900" dirty="0">
              <a:solidFill>
                <a:schemeClr val="tx1"/>
              </a:solidFill>
            </a:endParaRPr>
          </a:p>
          <a:p>
            <a:r>
              <a:rPr lang="en-US" altLang="en-US" sz="1900" dirty="0">
                <a:solidFill>
                  <a:schemeClr val="tx1"/>
                </a:solidFill>
              </a:rPr>
              <a:t>The method is simple, efficient, and applicable in various fields like cybersecurity, defense, and confidential communications.</a:t>
            </a:r>
            <a:endParaRPr lang="en-US" altLang="en-US" sz="1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  <a:endParaRPr lang="en-IN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IN" dirty="0">
                <a:solidFill>
                  <a:schemeClr val="tx1"/>
                </a:solidFill>
              </a:rPr>
              <a:t>GitHub link - </a:t>
            </a:r>
            <a:r>
              <a:rPr lang="en-US" altLang="en-US" dirty="0">
                <a:solidFill>
                  <a:srgbClr val="0070C0"/>
                </a:solidFill>
                <a:hlinkClick r:id="rId1" tooltip="" action="ppaction://hlinkfile"/>
              </a:rPr>
              <a:t>https://github.com/IshaniNag/AICTE_CyberSecurity_Project.git</a:t>
            </a:r>
            <a:endParaRPr lang="en-US" altLang="en-US" dirty="0">
              <a:solidFill>
                <a:srgbClr val="0070C0"/>
              </a:solidFill>
              <a:hlinkClick r:id="rId1" tooltip="" action="ppaction://hlinkfi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2402</Words>
  <Application>WPS Presentation</Application>
  <PresentationFormat>Custom</PresentationFormat>
  <Paragraphs>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Wingdings 2</vt:lpstr>
      <vt:lpstr>Wingdings</vt:lpstr>
      <vt:lpstr>Arial</vt:lpstr>
      <vt:lpstr>Calibri Light</vt:lpstr>
      <vt:lpstr>Microsoft YaHei</vt:lpstr>
      <vt:lpstr>Arial Unicode MS</vt:lpstr>
      <vt:lpstr>Franklin Gothic Demi</vt:lpstr>
      <vt:lpstr>Segoe Print</vt:lpstr>
      <vt:lpstr>Franklin Gothic Book</vt:lpstr>
      <vt:lpstr>Calibri</vt:lpstr>
      <vt:lpstr>华文中宋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WPS_1704361107</cp:lastModifiedBy>
  <cp:revision>30</cp:revision>
  <dcterms:created xsi:type="dcterms:W3CDTF">2021-05-26T16:50:00Z</dcterms:created>
  <dcterms:modified xsi:type="dcterms:W3CDTF">2025-02-26T16:31:46Z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4E123AEF45E34C8190DA86BCEEDE8976_12</vt:lpwstr>
  </property>
  <property fmtid="{D5CDD505-2E9C-101B-9397-08002B2CF9AE}" pid="4" name="KSOProductBuildVer">
    <vt:lpwstr>1033-12.2.0.20323</vt:lpwstr>
  </property>
</Properties>
</file>