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Hedgineer Custom Index Tracker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Constructing and Tracking an Equal-Weighted Index of Top 100 US Stocks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Tracks the top 100 US stocks based on market capitalization.</a:t>
            </a:r>
          </a:p>
          <a:p>
            <a:r>
              <a:t>• Ensures equal-weighted distribution in the index.</a:t>
            </a:r>
          </a:p>
          <a:p>
            <a:r>
              <a:t>• Updates dynamically as market cap changes.</a:t>
            </a:r>
          </a:p>
          <a:p>
            <a:r>
              <a:t>• Provides visualization via a Streamlit dashboard.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Sources &amp;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 Sources: TwelveData API, Yahoo Finance API, SQLite3</a:t>
            </a:r>
          </a:p>
          <a:p>
            <a:r>
              <a:t>• Data Processing: Pandas, NumPy</a:t>
            </a:r>
          </a:p>
          <a:p>
            <a:r>
              <a:t>• Visualization: Streamlit, Matplotlib</a:t>
            </a:r>
          </a:p>
          <a:p>
            <a:r>
              <a:t>• Backend: Python, SQLite Database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Fetches stock tickers from the TwelveData API.</a:t>
            </a:r>
          </a:p>
          <a:p>
            <a:r>
              <a:t>• Retrieves real-time market capitalization from Yahoo Finance.</a:t>
            </a:r>
          </a:p>
          <a:p>
            <a:r>
              <a:t>• Stores data in an SQLite database.</a:t>
            </a:r>
          </a:p>
          <a:p>
            <a:r>
              <a:t>• Computes daily index performance.</a:t>
            </a:r>
          </a:p>
          <a:p>
            <a:r>
              <a:t>• Visualizes stock trends using an interactive Streamlit dashboard.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API limits on free-tier → Implemented caching &amp; reduced API calls.</a:t>
            </a:r>
          </a:p>
          <a:p>
            <a:r>
              <a:t>• Missing market cap data → Added error handling and fallback methods.</a:t>
            </a:r>
          </a:p>
          <a:p>
            <a:r>
              <a:t>• Streamlit dashboard performance → Optimized queries for faster response.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Enhance data accuracy with alternative API sources.</a:t>
            </a:r>
          </a:p>
          <a:p>
            <a:r>
              <a:t>• Expand to multiple indices beyond top 100 US stocks.</a:t>
            </a:r>
          </a:p>
          <a:p>
            <a:r>
              <a:t>• Implement more robust error handling for API failures.</a:t>
            </a:r>
          </a:p>
          <a:p>
            <a:r>
              <a:t>• Provide user-configurable filters on the dashboard.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