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5"/>
    <p:restoredTop sz="95958"/>
  </p:normalViewPr>
  <p:slideViewPr>
    <p:cSldViewPr snapToGrid="0" snapToObjects="1">
      <p:cViewPr varScale="1">
        <p:scale>
          <a:sx n="98" d="100"/>
          <a:sy n="98" d="100"/>
        </p:scale>
        <p:origin x="20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10/15/19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E461-A24A-6642-B8A7-151B04C2F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04240"/>
            <a:ext cx="10572000" cy="2971051"/>
          </a:xfrm>
        </p:spPr>
        <p:txBody>
          <a:bodyPr/>
          <a:lstStyle/>
          <a:p>
            <a:r>
              <a:rPr lang="en-US" dirty="0"/>
              <a:t>Education Health and Military Expenditure Visualizations of Nations.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6310A-6309-6840-926B-BE60B99CF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462" y="5699488"/>
            <a:ext cx="10572000" cy="434974"/>
          </a:xfrm>
        </p:spPr>
        <p:txBody>
          <a:bodyPr/>
          <a:lstStyle/>
          <a:p>
            <a:r>
              <a:rPr lang="en-US" b="1" dirty="0"/>
              <a:t>DATS 6401 – Individual Project – </a:t>
            </a:r>
            <a:r>
              <a:rPr lang="en-US" b="1" dirty="0" err="1"/>
              <a:t>Ishank</a:t>
            </a:r>
            <a:r>
              <a:rPr lang="en-US" b="1" dirty="0"/>
              <a:t> </a:t>
            </a:r>
            <a:r>
              <a:rPr lang="en-US" b="1" dirty="0" err="1"/>
              <a:t>Kankaria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3828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F11E57-F0DC-8249-B372-1FA07055C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69900"/>
            <a:ext cx="11950700" cy="591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D51AA-EBBC-DA47-87AF-45860EC9569D}"/>
              </a:ext>
            </a:extLst>
          </p:cNvPr>
          <p:cNvSpPr txBox="1"/>
          <p:nvPr/>
        </p:nvSpPr>
        <p:spPr>
          <a:xfrm>
            <a:off x="4781006" y="3525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Military Spending</a:t>
            </a:r>
          </a:p>
        </p:txBody>
      </p:sp>
    </p:spTree>
    <p:extLst>
      <p:ext uri="{BB962C8B-B14F-4D97-AF65-F5344CB8AC3E}">
        <p14:creationId xmlns:p14="http://schemas.microsoft.com/office/powerpoint/2010/main" val="36474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479DD2-DCED-E84F-A483-72730C82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973"/>
            <a:ext cx="12192000" cy="3159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E899E0-8885-C04A-BC43-087A9FA4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0481"/>
            <a:ext cx="12192000" cy="3017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17A4E3-8683-2641-8CC9-2EBE9F47D811}"/>
              </a:ext>
            </a:extLst>
          </p:cNvPr>
          <p:cNvSpPr txBox="1"/>
          <p:nvPr/>
        </p:nvSpPr>
        <p:spPr>
          <a:xfrm>
            <a:off x="4036423" y="126975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Military vs Education and Health </a:t>
            </a:r>
          </a:p>
        </p:txBody>
      </p:sp>
    </p:spTree>
    <p:extLst>
      <p:ext uri="{BB962C8B-B14F-4D97-AF65-F5344CB8AC3E}">
        <p14:creationId xmlns:p14="http://schemas.microsoft.com/office/powerpoint/2010/main" val="151822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B3AF2A-23F9-0344-86A9-5DD45D2A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1907359"/>
            <a:ext cx="6192486" cy="3722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7CCBE7-DFEE-FF4C-8D35-51EA516C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920" y="1908196"/>
            <a:ext cx="6192486" cy="3721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2412D-24A4-DD44-BFB2-990E81145313}"/>
              </a:ext>
            </a:extLst>
          </p:cNvPr>
          <p:cNvSpPr txBox="1"/>
          <p:nvPr/>
        </p:nvSpPr>
        <p:spPr>
          <a:xfrm>
            <a:off x="4075612" y="640079"/>
            <a:ext cx="368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 in Terms of Counts</a:t>
            </a:r>
          </a:p>
        </p:txBody>
      </p:sp>
    </p:spTree>
    <p:extLst>
      <p:ext uri="{BB962C8B-B14F-4D97-AF65-F5344CB8AC3E}">
        <p14:creationId xmlns:p14="http://schemas.microsoft.com/office/powerpoint/2010/main" val="108106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EA4BB6-54E0-6B46-805D-38CDCC01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0" y="1583825"/>
            <a:ext cx="7640320" cy="369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2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B8FED-490C-B744-B0D8-451E1F847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1006203"/>
            <a:ext cx="5232400" cy="2527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43D265-7E23-A74E-A5A2-468DD2CF6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2" y="1006203"/>
            <a:ext cx="5232400" cy="2527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A42FD2-F8FB-984A-9980-EF284A79B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514" y="3814718"/>
            <a:ext cx="5812972" cy="2807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3E68F-0FA9-E745-84A7-73FA3E01E422}"/>
              </a:ext>
            </a:extLst>
          </p:cNvPr>
          <p:cNvSpPr txBox="1"/>
          <p:nvPr/>
        </p:nvSpPr>
        <p:spPr>
          <a:xfrm>
            <a:off x="3977471" y="355656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 in Terms of Percentage</a:t>
            </a:r>
          </a:p>
        </p:txBody>
      </p:sp>
    </p:spTree>
    <p:extLst>
      <p:ext uri="{BB962C8B-B14F-4D97-AF65-F5344CB8AC3E}">
        <p14:creationId xmlns:p14="http://schemas.microsoft.com/office/powerpoint/2010/main" val="54356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B684-57C2-FD45-AE9D-37FBB56E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5B1A-2589-944B-A0E8-64E1850F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United States is by far the highest in spending for all the three sectors</a:t>
            </a:r>
          </a:p>
          <a:p>
            <a:pPr marL="0" indent="0">
              <a:buNone/>
            </a:pPr>
            <a:r>
              <a:rPr lang="en-US" dirty="0"/>
              <a:t>Norway has Highest GDP per person</a:t>
            </a:r>
          </a:p>
          <a:p>
            <a:pPr marL="0" indent="0">
              <a:buNone/>
            </a:pPr>
            <a:r>
              <a:rPr lang="en-US" dirty="0"/>
              <a:t>Canada is highest for Per-person spending in all of three sectors</a:t>
            </a:r>
          </a:p>
          <a:p>
            <a:pPr marL="0" indent="0">
              <a:buNone/>
            </a:pPr>
            <a:r>
              <a:rPr lang="en-US" dirty="0"/>
              <a:t>Israel has the highest growth in Education</a:t>
            </a:r>
          </a:p>
          <a:p>
            <a:pPr marL="0" indent="0">
              <a:buNone/>
            </a:pPr>
            <a:r>
              <a:rPr lang="en-US" dirty="0"/>
              <a:t>Canada and Australia have highest growth rate in military</a:t>
            </a:r>
          </a:p>
        </p:txBody>
      </p:sp>
    </p:spTree>
    <p:extLst>
      <p:ext uri="{BB962C8B-B14F-4D97-AF65-F5344CB8AC3E}">
        <p14:creationId xmlns:p14="http://schemas.microsoft.com/office/powerpoint/2010/main" val="318592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59E6-A3B7-8B4C-B267-EFDD2AB2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9EDA-79B5-B149-A993-86F0AB05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381" y="3522176"/>
            <a:ext cx="10554574" cy="4415588"/>
          </a:xfrm>
        </p:spPr>
        <p:txBody>
          <a:bodyPr/>
          <a:lstStyle/>
          <a:p>
            <a:r>
              <a:rPr lang="en-US" dirty="0"/>
              <a:t>The datasets were obtained from the following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WorldBank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OECD (</a:t>
            </a:r>
            <a:r>
              <a:rPr lang="en-US" dirty="0" err="1"/>
              <a:t>Organisation</a:t>
            </a:r>
            <a:r>
              <a:rPr lang="en-US" dirty="0"/>
              <a:t> of Economic Co-operation and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SPIRI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2010-2015 data (6 years)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in Google Sheets API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631F20-16D5-924F-A845-5ECE3BEF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9FD503-05BD-2A49-9C1D-37481455B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9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15BDA-5DF4-2F4F-9F20-354D61EA0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4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01907A-BF04-440F-BA0D-49BC9627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43DB29-EA14-A94B-B905-096E1103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1405950"/>
            <a:ext cx="3833678" cy="40460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02ED17-4599-DA45-8D46-9466E0DE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1426342"/>
            <a:ext cx="3833678" cy="4047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EBAB3-C412-EC49-BE05-70AAF9AC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837" y="1426342"/>
            <a:ext cx="3833678" cy="40473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BD861-74BE-7D4D-BE2F-599692CD1E4C}"/>
              </a:ext>
            </a:extLst>
          </p:cNvPr>
          <p:cNvSpPr txBox="1"/>
          <p:nvPr/>
        </p:nvSpPr>
        <p:spPr>
          <a:xfrm>
            <a:off x="4159250" y="528505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Sector Spending Pie Chart</a:t>
            </a:r>
          </a:p>
        </p:txBody>
      </p:sp>
    </p:spTree>
    <p:extLst>
      <p:ext uri="{BB962C8B-B14F-4D97-AF65-F5344CB8AC3E}">
        <p14:creationId xmlns:p14="http://schemas.microsoft.com/office/powerpoint/2010/main" val="377356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C1EE6B-C083-4C1C-8B8B-609D7C664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4742A4-75FC-8D4F-8144-1EBDC7194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69106E-860D-1042-B5B5-2770E5DCBC21}"/>
              </a:ext>
            </a:extLst>
          </p:cNvPr>
          <p:cNvSpPr txBox="1"/>
          <p:nvPr/>
        </p:nvSpPr>
        <p:spPr>
          <a:xfrm>
            <a:off x="4569780" y="137068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GDP </a:t>
            </a:r>
            <a:r>
              <a:rPr lang="en-US" dirty="0" err="1"/>
              <a:t>PerPerson</a:t>
            </a:r>
            <a:r>
              <a:rPr lang="en-US" dirty="0"/>
              <a:t> </a:t>
            </a:r>
            <a:r>
              <a:rPr lang="en-US" dirty="0" err="1"/>
              <a:t>GeoChart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03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3BA5B9-ADDA-AB49-9662-0CF3A4FD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12192000" cy="3154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5CA363-D0B5-E640-886D-FD5F193D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3320"/>
            <a:ext cx="12192000" cy="3154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99A07E-4866-5D47-B4D9-FC3FEDFC82F9}"/>
              </a:ext>
            </a:extLst>
          </p:cNvPr>
          <p:cNvSpPr txBox="1"/>
          <p:nvPr/>
        </p:nvSpPr>
        <p:spPr>
          <a:xfrm>
            <a:off x="4183457" y="74805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Education Military vs GDP</a:t>
            </a:r>
          </a:p>
        </p:txBody>
      </p:sp>
    </p:spTree>
    <p:extLst>
      <p:ext uri="{BB962C8B-B14F-4D97-AF65-F5344CB8AC3E}">
        <p14:creationId xmlns:p14="http://schemas.microsoft.com/office/powerpoint/2010/main" val="363861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A30F69-5198-4C48-A8D7-90B26F6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4117"/>
            <a:ext cx="12192000" cy="326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0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129</Words>
  <Application>Microsoft Macintosh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Education Health and Military Expenditure Visualizations of Nations.</vt:lpstr>
      <vt:lpstr>DataSets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Health and Military Expenditure Visualizations of Nations.</dc:title>
  <dc:creator>Kankaria, Ishank Mahavir</dc:creator>
  <cp:lastModifiedBy>Kankaria, Ishank Mahavir</cp:lastModifiedBy>
  <cp:revision>3</cp:revision>
  <dcterms:created xsi:type="dcterms:W3CDTF">2019-10-15T19:43:27Z</dcterms:created>
  <dcterms:modified xsi:type="dcterms:W3CDTF">2019-10-15T19:59:43Z</dcterms:modified>
</cp:coreProperties>
</file>