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4"/>
            <p14:sldId id="285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89621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Title: Detecting landslide-prone areas of the country by creating a DEM.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26642" y="2630010"/>
            <a:ext cx="9582736" cy="34689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Problem Statement: Areas with high altitudes and steep slopes are likely to lie in the landslide-prone area. These areas can be detected by using the Digital elevation model.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Presented by: Ishan Pandhare (20124052) and Aishwarya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Pathe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(20124056)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1B72-FE45-38D3-4443-10C2F267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 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8CBF9-9086-CEE6-295C-BB1464CB5E41}"/>
              </a:ext>
            </a:extLst>
          </p:cNvPr>
          <p:cNvSpPr txBox="1"/>
          <p:nvPr/>
        </p:nvSpPr>
        <p:spPr>
          <a:xfrm>
            <a:off x="521208" y="1189608"/>
            <a:ext cx="113127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Data was taken from Google Earth, and imported into QGIS as a .csv file by creating a vector layer </a:t>
            </a:r>
            <a:r>
              <a:rPr lang="en-IN" b="1" i="1" dirty="0"/>
              <a:t>“</a:t>
            </a:r>
            <a:r>
              <a:rPr lang="en-IN" b="1" i="1" dirty="0" err="1"/>
              <a:t>dem_points</a:t>
            </a:r>
            <a:r>
              <a:rPr lang="en-IN" b="1" i="1" dirty="0"/>
              <a:t>” </a:t>
            </a:r>
            <a:r>
              <a:rPr lang="en-IN" dirty="0"/>
              <a:t>with projection system </a:t>
            </a:r>
            <a:r>
              <a:rPr lang="en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EPSG:4326 - WGS 84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Grid interpolation was done on </a:t>
            </a:r>
            <a:r>
              <a:rPr lang="en-IN" b="1" i="1" dirty="0"/>
              <a:t>“</a:t>
            </a:r>
            <a:r>
              <a:rPr lang="en-IN" b="1" i="1" dirty="0" err="1"/>
              <a:t>dem_points</a:t>
            </a:r>
            <a:r>
              <a:rPr lang="en-IN" b="1" i="1" dirty="0"/>
              <a:t>” </a:t>
            </a:r>
            <a:r>
              <a:rPr lang="en-IN" dirty="0"/>
              <a:t>using the </a:t>
            </a:r>
            <a:r>
              <a:rPr lang="en-IN" b="1" dirty="0"/>
              <a:t>Saga Natural Neighbour tool</a:t>
            </a:r>
            <a:r>
              <a:rPr lang="en-IN" dirty="0"/>
              <a:t>. Cell size was taken as 0.005 degrees. After the process was completed, the raster layer </a:t>
            </a:r>
            <a:r>
              <a:rPr lang="en-IN" b="1" i="1" dirty="0"/>
              <a:t>“DEM” </a:t>
            </a:r>
            <a:r>
              <a:rPr lang="en-IN" dirty="0"/>
              <a:t>was obtained.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Contour layer was created to show the elevation for the created DEM.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Next, the slope was calculated using the Slope algorithm plugin of Raster terrain analysis. A new raster layer </a:t>
            </a:r>
            <a:r>
              <a:rPr lang="en-IN" b="1" i="1" dirty="0"/>
              <a:t>“slope” </a:t>
            </a:r>
            <a:r>
              <a:rPr lang="en-IN" dirty="0"/>
              <a:t>was created.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To identify places with high altitudes and steep slopes, a raster calculator was used. The following expression was used:</a:t>
            </a:r>
          </a:p>
          <a:p>
            <a:pPr algn="just"/>
            <a:r>
              <a:rPr lang="en-IN" b="1" dirty="0"/>
              <a:t>        </a:t>
            </a:r>
            <a:r>
              <a:rPr lang="en-US" b="1" dirty="0">
                <a:effectLst/>
              </a:rPr>
              <a:t>"DEM@1"&gt;2000 AND "slope@1"&gt;45</a:t>
            </a:r>
          </a:p>
          <a:p>
            <a:pPr algn="just"/>
            <a:r>
              <a:rPr lang="en-US" dirty="0">
                <a:effectLst/>
              </a:rPr>
              <a:t>      This created the final layer </a:t>
            </a:r>
            <a:r>
              <a:rPr lang="en-US" b="1" i="1" dirty="0">
                <a:effectLst/>
              </a:rPr>
              <a:t>“</a:t>
            </a:r>
            <a:r>
              <a:rPr lang="en-US" b="1" i="1" dirty="0" err="1">
                <a:effectLst/>
              </a:rPr>
              <a:t>landslide_prone</a:t>
            </a:r>
            <a:r>
              <a:rPr lang="en-US" b="1" i="1" dirty="0">
                <a:effectLst/>
              </a:rPr>
              <a:t>”, </a:t>
            </a:r>
            <a:r>
              <a:rPr lang="en-US" dirty="0">
                <a:effectLst/>
              </a:rPr>
              <a:t>which gives the area which is highly vulnerable to landslides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 </a:t>
            </a:r>
            <a:r>
              <a:rPr lang="en-US" dirty="0">
                <a:effectLst/>
              </a:rPr>
              <a:t>This project can also be extended to find other results such as the flow of rivers, patterns for agriculture, etc.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0677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78EE69-4438-6E6E-1B0A-7D9F0541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622132" cy="29385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75F61F-5618-31B4-54CF-70D58656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718" y="1"/>
            <a:ext cx="5638282" cy="29385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9AA20-AB65-42DE-3B96-BB0203D91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9493"/>
            <a:ext cx="5650298" cy="29385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3087F6-42D6-C873-AB1B-6364E23B9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065" y="3919492"/>
            <a:ext cx="5641935" cy="29385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0A523D-ABE1-F1D6-A32B-E6346C63143E}"/>
              </a:ext>
            </a:extLst>
          </p:cNvPr>
          <p:cNvSpPr txBox="1"/>
          <p:nvPr/>
        </p:nvSpPr>
        <p:spPr>
          <a:xfrm>
            <a:off x="206236" y="3059668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dem_points</a:t>
            </a:r>
            <a:r>
              <a:rPr lang="en-IN" dirty="0"/>
              <a:t> (vector)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E1CFD-2C5F-01D0-C957-E9E1438B3C32}"/>
              </a:ext>
            </a:extLst>
          </p:cNvPr>
          <p:cNvSpPr txBox="1"/>
          <p:nvPr/>
        </p:nvSpPr>
        <p:spPr>
          <a:xfrm flipH="1">
            <a:off x="6550065" y="3059668"/>
            <a:ext cx="22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DEM (raster)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0412D-570F-DACB-3A2B-3080BD0F8563}"/>
              </a:ext>
            </a:extLst>
          </p:cNvPr>
          <p:cNvSpPr txBox="1"/>
          <p:nvPr/>
        </p:nvSpPr>
        <p:spPr>
          <a:xfrm flipH="1">
            <a:off x="206236" y="3429000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contours_dem</a:t>
            </a:r>
            <a:r>
              <a:rPr lang="en-IN" dirty="0"/>
              <a:t> (vector)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935B81-F8D5-3D6C-B505-E89903C231DE}"/>
              </a:ext>
            </a:extLst>
          </p:cNvPr>
          <p:cNvSpPr txBox="1"/>
          <p:nvPr/>
        </p:nvSpPr>
        <p:spPr>
          <a:xfrm>
            <a:off x="6649373" y="3429000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Slope (raster)</a:t>
            </a:r>
          </a:p>
        </p:txBody>
      </p:sp>
    </p:spTree>
    <p:extLst>
      <p:ext uri="{BB962C8B-B14F-4D97-AF65-F5344CB8AC3E}">
        <p14:creationId xmlns:p14="http://schemas.microsoft.com/office/powerpoint/2010/main" val="269081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013E8D-4279-E7AC-D73C-5783101E5B31}"/>
              </a:ext>
            </a:extLst>
          </p:cNvPr>
          <p:cNvSpPr txBox="1"/>
          <p:nvPr/>
        </p:nvSpPr>
        <p:spPr>
          <a:xfrm>
            <a:off x="2858610" y="5353235"/>
            <a:ext cx="54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landslide_prone</a:t>
            </a:r>
            <a:r>
              <a:rPr lang="en-IN" dirty="0"/>
              <a:t> (raster)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8F80E-FEB3-5D3B-389B-4C647BEC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6" y="284542"/>
            <a:ext cx="9475433" cy="49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906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{7323C42D-5EAA-4A2B-978B-D0D9F88F266C}tf10001108_win32</Template>
  <TotalTime>3843</TotalTime>
  <Words>283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Lato</vt:lpstr>
      <vt:lpstr>Segoe UI</vt:lpstr>
      <vt:lpstr>Segoe UI Light</vt:lpstr>
      <vt:lpstr>Segoe UI Semibold</vt:lpstr>
      <vt:lpstr>WelcomeDoc</vt:lpstr>
      <vt:lpstr>Title: Detecting landslide-prone areas of the country by creating a DEM.</vt:lpstr>
      <vt:lpstr>Project flow: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Detecting landslide-prone areas of the country by creating a DEM.</dc:title>
  <dc:creator>Ishan Pandhare</dc:creator>
  <cp:keywords/>
  <cp:lastModifiedBy>Ishan Pandhare</cp:lastModifiedBy>
  <cp:revision>2</cp:revision>
  <dcterms:created xsi:type="dcterms:W3CDTF">2022-11-10T21:42:51Z</dcterms:created>
  <dcterms:modified xsi:type="dcterms:W3CDTF">2022-11-13T13:46:25Z</dcterms:modified>
  <cp:version/>
</cp:coreProperties>
</file>