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2101104064 Ishan Ashish Nilawar" userId="6ea9e0ad-e0e3-48e4-900c-ac2ef75612ed" providerId="ADAL" clId="{3BF549DD-AB8E-4002-B708-248046EE9B90}"/>
    <pc:docChg chg="undo custSel addSld delSld modSld">
      <pc:chgData name="202101104064 Ishan Ashish Nilawar" userId="6ea9e0ad-e0e3-48e4-900c-ac2ef75612ed" providerId="ADAL" clId="{3BF549DD-AB8E-4002-B708-248046EE9B90}" dt="2023-12-06T04:37:59.254" v="390"/>
      <pc:docMkLst>
        <pc:docMk/>
      </pc:docMkLst>
      <pc:sldChg chg="modSp mod">
        <pc:chgData name="202101104064 Ishan Ashish Nilawar" userId="6ea9e0ad-e0e3-48e4-900c-ac2ef75612ed" providerId="ADAL" clId="{3BF549DD-AB8E-4002-B708-248046EE9B90}" dt="2023-12-06T04:25:58.731" v="231" actId="6549"/>
        <pc:sldMkLst>
          <pc:docMk/>
          <pc:sldMk cId="1416813974" sldId="256"/>
        </pc:sldMkLst>
        <pc:spChg chg="mod">
          <ac:chgData name="202101104064 Ishan Ashish Nilawar" userId="6ea9e0ad-e0e3-48e4-900c-ac2ef75612ed" providerId="ADAL" clId="{3BF549DD-AB8E-4002-B708-248046EE9B90}" dt="2023-12-06T04:25:58.731" v="231" actId="6549"/>
          <ac:spMkLst>
            <pc:docMk/>
            <pc:sldMk cId="1416813974" sldId="256"/>
            <ac:spMk id="2" creationId="{00000000-0000-0000-0000-000000000000}"/>
          </ac:spMkLst>
        </pc:spChg>
        <pc:spChg chg="mod">
          <ac:chgData name="202101104064 Ishan Ashish Nilawar" userId="6ea9e0ad-e0e3-48e4-900c-ac2ef75612ed" providerId="ADAL" clId="{3BF549DD-AB8E-4002-B708-248046EE9B90}" dt="2023-12-06T04:25:23.966" v="179" actId="20577"/>
          <ac:spMkLst>
            <pc:docMk/>
            <pc:sldMk cId="1416813974" sldId="256"/>
            <ac:spMk id="3" creationId="{00000000-0000-0000-0000-000000000000}"/>
          </ac:spMkLst>
        </pc:spChg>
      </pc:sldChg>
      <pc:sldChg chg="modSp mod">
        <pc:chgData name="202101104064 Ishan Ashish Nilawar" userId="6ea9e0ad-e0e3-48e4-900c-ac2ef75612ed" providerId="ADAL" clId="{3BF549DD-AB8E-4002-B708-248046EE9B90}" dt="2023-12-06T04:29:19.201" v="309" actId="27636"/>
        <pc:sldMkLst>
          <pc:docMk/>
          <pc:sldMk cId="3035366677" sldId="258"/>
        </pc:sldMkLst>
        <pc:spChg chg="mod">
          <ac:chgData name="202101104064 Ishan Ashish Nilawar" userId="6ea9e0ad-e0e3-48e4-900c-ac2ef75612ed" providerId="ADAL" clId="{3BF549DD-AB8E-4002-B708-248046EE9B90}" dt="2023-12-06T04:27:58.205" v="284" actId="20577"/>
          <ac:spMkLst>
            <pc:docMk/>
            <pc:sldMk cId="3035366677" sldId="258"/>
            <ac:spMk id="2" creationId="{00000000-0000-0000-0000-000000000000}"/>
          </ac:spMkLst>
        </pc:spChg>
        <pc:spChg chg="mod">
          <ac:chgData name="202101104064 Ishan Ashish Nilawar" userId="6ea9e0ad-e0e3-48e4-900c-ac2ef75612ed" providerId="ADAL" clId="{3BF549DD-AB8E-4002-B708-248046EE9B90}" dt="2023-12-06T04:29:19.201" v="309" actId="27636"/>
          <ac:spMkLst>
            <pc:docMk/>
            <pc:sldMk cId="3035366677" sldId="258"/>
            <ac:spMk id="3" creationId="{00000000-0000-0000-0000-000000000000}"/>
          </ac:spMkLst>
        </pc:spChg>
      </pc:sldChg>
      <pc:sldChg chg="modSp mod">
        <pc:chgData name="202101104064 Ishan Ashish Nilawar" userId="6ea9e0ad-e0e3-48e4-900c-ac2ef75612ed" providerId="ADAL" clId="{3BF549DD-AB8E-4002-B708-248046EE9B90}" dt="2023-12-06T04:27:38.630" v="256" actId="20577"/>
        <pc:sldMkLst>
          <pc:docMk/>
          <pc:sldMk cId="1580870972" sldId="259"/>
        </pc:sldMkLst>
        <pc:spChg chg="mod">
          <ac:chgData name="202101104064 Ishan Ashish Nilawar" userId="6ea9e0ad-e0e3-48e4-900c-ac2ef75612ed" providerId="ADAL" clId="{3BF549DD-AB8E-4002-B708-248046EE9B90}" dt="2023-12-06T04:27:38.630" v="256" actId="20577"/>
          <ac:spMkLst>
            <pc:docMk/>
            <pc:sldMk cId="1580870972" sldId="259"/>
            <ac:spMk id="3" creationId="{00000000-0000-0000-0000-000000000000}"/>
          </ac:spMkLst>
        </pc:spChg>
      </pc:sldChg>
      <pc:sldChg chg="modSp mod">
        <pc:chgData name="202101104064 Ishan Ashish Nilawar" userId="6ea9e0ad-e0e3-48e4-900c-ac2ef75612ed" providerId="ADAL" clId="{3BF549DD-AB8E-4002-B708-248046EE9B90}" dt="2023-12-06T04:30:05.756" v="322"/>
        <pc:sldMkLst>
          <pc:docMk/>
          <pc:sldMk cId="829822520" sldId="260"/>
        </pc:sldMkLst>
        <pc:spChg chg="mod">
          <ac:chgData name="202101104064 Ishan Ashish Nilawar" userId="6ea9e0ad-e0e3-48e4-900c-ac2ef75612ed" providerId="ADAL" clId="{3BF549DD-AB8E-4002-B708-248046EE9B90}" dt="2023-12-06T04:29:47.980" v="321" actId="20577"/>
          <ac:spMkLst>
            <pc:docMk/>
            <pc:sldMk cId="829822520" sldId="260"/>
            <ac:spMk id="2" creationId="{10481C18-594F-4E11-8812-132C20C5DF20}"/>
          </ac:spMkLst>
        </pc:spChg>
        <pc:spChg chg="mod">
          <ac:chgData name="202101104064 Ishan Ashish Nilawar" userId="6ea9e0ad-e0e3-48e4-900c-ac2ef75612ed" providerId="ADAL" clId="{3BF549DD-AB8E-4002-B708-248046EE9B90}" dt="2023-12-06T04:30:05.756" v="322"/>
          <ac:spMkLst>
            <pc:docMk/>
            <pc:sldMk cId="829822520" sldId="260"/>
            <ac:spMk id="5" creationId="{C8213E80-31AF-4D1F-9C1A-CC80D383E1E3}"/>
          </ac:spMkLst>
        </pc:spChg>
      </pc:sldChg>
      <pc:sldChg chg="addSp delSp modSp mod">
        <pc:chgData name="202101104064 Ishan Ashish Nilawar" userId="6ea9e0ad-e0e3-48e4-900c-ac2ef75612ed" providerId="ADAL" clId="{3BF549DD-AB8E-4002-B708-248046EE9B90}" dt="2023-12-06T04:31:10.680" v="335" actId="14100"/>
        <pc:sldMkLst>
          <pc:docMk/>
          <pc:sldMk cId="2430235048" sldId="261"/>
        </pc:sldMkLst>
        <pc:spChg chg="mod">
          <ac:chgData name="202101104064 Ishan Ashish Nilawar" userId="6ea9e0ad-e0e3-48e4-900c-ac2ef75612ed" providerId="ADAL" clId="{3BF549DD-AB8E-4002-B708-248046EE9B90}" dt="2023-12-06T04:31:01.804" v="332" actId="20577"/>
          <ac:spMkLst>
            <pc:docMk/>
            <pc:sldMk cId="2430235048" sldId="261"/>
            <ac:spMk id="2" creationId="{C328B942-BAAD-4AC2-B0DE-57D0FB2E1B3C}"/>
          </ac:spMkLst>
        </pc:spChg>
        <pc:spChg chg="del">
          <ac:chgData name="202101104064 Ishan Ashish Nilawar" userId="6ea9e0ad-e0e3-48e4-900c-ac2ef75612ed" providerId="ADAL" clId="{3BF549DD-AB8E-4002-B708-248046EE9B90}" dt="2023-12-06T04:31:03.883" v="333" actId="22"/>
          <ac:spMkLst>
            <pc:docMk/>
            <pc:sldMk cId="2430235048" sldId="261"/>
            <ac:spMk id="5" creationId="{7CA790E7-DFB5-4A81-B1A1-F2BDE0E5EDC5}"/>
          </ac:spMkLst>
        </pc:spChg>
        <pc:picChg chg="add mod ord">
          <ac:chgData name="202101104064 Ishan Ashish Nilawar" userId="6ea9e0ad-e0e3-48e4-900c-ac2ef75612ed" providerId="ADAL" clId="{3BF549DD-AB8E-4002-B708-248046EE9B90}" dt="2023-12-06T04:31:10.680" v="335" actId="14100"/>
          <ac:picMkLst>
            <pc:docMk/>
            <pc:sldMk cId="2430235048" sldId="261"/>
            <ac:picMk id="8" creationId="{129C9770-E4A7-961C-8B8E-9158CB62B50E}"/>
          </ac:picMkLst>
        </pc:picChg>
      </pc:sldChg>
      <pc:sldChg chg="addSp delSp modSp new mod">
        <pc:chgData name="202101104064 Ishan Ashish Nilawar" userId="6ea9e0ad-e0e3-48e4-900c-ac2ef75612ed" providerId="ADAL" clId="{3BF549DD-AB8E-4002-B708-248046EE9B90}" dt="2023-12-06T04:32:21.112" v="353" actId="22"/>
        <pc:sldMkLst>
          <pc:docMk/>
          <pc:sldMk cId="774700364" sldId="262"/>
        </pc:sldMkLst>
        <pc:spChg chg="mod">
          <ac:chgData name="202101104064 Ishan Ashish Nilawar" userId="6ea9e0ad-e0e3-48e4-900c-ac2ef75612ed" providerId="ADAL" clId="{3BF549DD-AB8E-4002-B708-248046EE9B90}" dt="2023-12-06T04:32:17.613" v="352" actId="20577"/>
          <ac:spMkLst>
            <pc:docMk/>
            <pc:sldMk cId="774700364" sldId="262"/>
            <ac:spMk id="2" creationId="{22C4DAD2-97FC-BC6D-24EF-EB54854FA6D1}"/>
          </ac:spMkLst>
        </pc:spChg>
        <pc:spChg chg="del">
          <ac:chgData name="202101104064 Ishan Ashish Nilawar" userId="6ea9e0ad-e0e3-48e4-900c-ac2ef75612ed" providerId="ADAL" clId="{3BF549DD-AB8E-4002-B708-248046EE9B90}" dt="2023-12-06T04:32:21.112" v="353" actId="22"/>
          <ac:spMkLst>
            <pc:docMk/>
            <pc:sldMk cId="774700364" sldId="262"/>
            <ac:spMk id="6" creationId="{34B7C237-E3EF-1289-17D0-C72E83ACD323}"/>
          </ac:spMkLst>
        </pc:spChg>
        <pc:picChg chg="add mod ord">
          <ac:chgData name="202101104064 Ishan Ashish Nilawar" userId="6ea9e0ad-e0e3-48e4-900c-ac2ef75612ed" providerId="ADAL" clId="{3BF549DD-AB8E-4002-B708-248046EE9B90}" dt="2023-12-06T04:32:21.112" v="353" actId="22"/>
          <ac:picMkLst>
            <pc:docMk/>
            <pc:sldMk cId="774700364" sldId="262"/>
            <ac:picMk id="8" creationId="{BEEB8F4A-70A6-3011-F3B0-23956406E784}"/>
          </ac:picMkLst>
        </pc:picChg>
      </pc:sldChg>
      <pc:sldChg chg="new del">
        <pc:chgData name="202101104064 Ishan Ashish Nilawar" userId="6ea9e0ad-e0e3-48e4-900c-ac2ef75612ed" providerId="ADAL" clId="{3BF549DD-AB8E-4002-B708-248046EE9B90}" dt="2023-12-06T04:31:36.836" v="337" actId="680"/>
        <pc:sldMkLst>
          <pc:docMk/>
          <pc:sldMk cId="2135493708" sldId="262"/>
        </pc:sldMkLst>
      </pc:sldChg>
      <pc:sldChg chg="addSp delSp modSp new mod">
        <pc:chgData name="202101104064 Ishan Ashish Nilawar" userId="6ea9e0ad-e0e3-48e4-900c-ac2ef75612ed" providerId="ADAL" clId="{3BF549DD-AB8E-4002-B708-248046EE9B90}" dt="2023-12-06T04:34:41.136" v="368" actId="22"/>
        <pc:sldMkLst>
          <pc:docMk/>
          <pc:sldMk cId="1517986737" sldId="263"/>
        </pc:sldMkLst>
        <pc:spChg chg="mod">
          <ac:chgData name="202101104064 Ishan Ashish Nilawar" userId="6ea9e0ad-e0e3-48e4-900c-ac2ef75612ed" providerId="ADAL" clId="{3BF549DD-AB8E-4002-B708-248046EE9B90}" dt="2023-12-06T04:34:38.756" v="367" actId="20577"/>
          <ac:spMkLst>
            <pc:docMk/>
            <pc:sldMk cId="1517986737" sldId="263"/>
            <ac:spMk id="2" creationId="{B63E9C75-7310-3353-9215-9577DD5D21B3}"/>
          </ac:spMkLst>
        </pc:spChg>
        <pc:spChg chg="del">
          <ac:chgData name="202101104064 Ishan Ashish Nilawar" userId="6ea9e0ad-e0e3-48e4-900c-ac2ef75612ed" providerId="ADAL" clId="{3BF549DD-AB8E-4002-B708-248046EE9B90}" dt="2023-12-06T04:34:41.136" v="368" actId="22"/>
          <ac:spMkLst>
            <pc:docMk/>
            <pc:sldMk cId="1517986737" sldId="263"/>
            <ac:spMk id="6" creationId="{0CC367A1-6B54-D2B0-D2FA-D56B591A0D34}"/>
          </ac:spMkLst>
        </pc:spChg>
        <pc:picChg chg="add mod ord">
          <ac:chgData name="202101104064 Ishan Ashish Nilawar" userId="6ea9e0ad-e0e3-48e4-900c-ac2ef75612ed" providerId="ADAL" clId="{3BF549DD-AB8E-4002-B708-248046EE9B90}" dt="2023-12-06T04:34:41.136" v="368" actId="22"/>
          <ac:picMkLst>
            <pc:docMk/>
            <pc:sldMk cId="1517986737" sldId="263"/>
            <ac:picMk id="8" creationId="{82A5DDE0-DC19-A7B1-43D8-23054F6F0EBB}"/>
          </ac:picMkLst>
        </pc:picChg>
      </pc:sldChg>
      <pc:sldChg chg="addSp new mod">
        <pc:chgData name="202101104064 Ishan Ashish Nilawar" userId="6ea9e0ad-e0e3-48e4-900c-ac2ef75612ed" providerId="ADAL" clId="{3BF549DD-AB8E-4002-B708-248046EE9B90}" dt="2023-12-06T04:35:18.347" v="370" actId="22"/>
        <pc:sldMkLst>
          <pc:docMk/>
          <pc:sldMk cId="3088999374" sldId="264"/>
        </pc:sldMkLst>
        <pc:picChg chg="add">
          <ac:chgData name="202101104064 Ishan Ashish Nilawar" userId="6ea9e0ad-e0e3-48e4-900c-ac2ef75612ed" providerId="ADAL" clId="{3BF549DD-AB8E-4002-B708-248046EE9B90}" dt="2023-12-06T04:35:18.347" v="370" actId="22"/>
          <ac:picMkLst>
            <pc:docMk/>
            <pc:sldMk cId="3088999374" sldId="264"/>
            <ac:picMk id="6" creationId="{DAB6442A-74DA-8C40-D9B1-536645FA4D0E}"/>
          </ac:picMkLst>
        </pc:picChg>
      </pc:sldChg>
      <pc:sldChg chg="addSp new mod">
        <pc:chgData name="202101104064 Ishan Ashish Nilawar" userId="6ea9e0ad-e0e3-48e4-900c-ac2ef75612ed" providerId="ADAL" clId="{3BF549DD-AB8E-4002-B708-248046EE9B90}" dt="2023-12-06T04:35:49.636" v="375" actId="22"/>
        <pc:sldMkLst>
          <pc:docMk/>
          <pc:sldMk cId="3547778916" sldId="265"/>
        </pc:sldMkLst>
        <pc:picChg chg="add">
          <ac:chgData name="202101104064 Ishan Ashish Nilawar" userId="6ea9e0ad-e0e3-48e4-900c-ac2ef75612ed" providerId="ADAL" clId="{3BF549DD-AB8E-4002-B708-248046EE9B90}" dt="2023-12-06T04:35:49.636" v="375" actId="22"/>
          <ac:picMkLst>
            <pc:docMk/>
            <pc:sldMk cId="3547778916" sldId="265"/>
            <ac:picMk id="6" creationId="{60C7EBD1-EF07-DDB0-8ADA-ABC40B5A352A}"/>
          </ac:picMkLst>
        </pc:picChg>
      </pc:sldChg>
      <pc:sldChg chg="addSp new mod">
        <pc:chgData name="202101104064 Ishan Ashish Nilawar" userId="6ea9e0ad-e0e3-48e4-900c-ac2ef75612ed" providerId="ADAL" clId="{3BF549DD-AB8E-4002-B708-248046EE9B90}" dt="2023-12-06T04:36:05.890" v="376" actId="22"/>
        <pc:sldMkLst>
          <pc:docMk/>
          <pc:sldMk cId="53880209" sldId="266"/>
        </pc:sldMkLst>
        <pc:picChg chg="add">
          <ac:chgData name="202101104064 Ishan Ashish Nilawar" userId="6ea9e0ad-e0e3-48e4-900c-ac2ef75612ed" providerId="ADAL" clId="{3BF549DD-AB8E-4002-B708-248046EE9B90}" dt="2023-12-06T04:36:05.890" v="376" actId="22"/>
          <ac:picMkLst>
            <pc:docMk/>
            <pc:sldMk cId="53880209" sldId="266"/>
            <ac:picMk id="6" creationId="{6347AA47-B247-4E63-3B2A-B49A77AD19F3}"/>
          </ac:picMkLst>
        </pc:picChg>
      </pc:sldChg>
      <pc:sldChg chg="addSp new mod">
        <pc:chgData name="202101104064 Ishan Ashish Nilawar" userId="6ea9e0ad-e0e3-48e4-900c-ac2ef75612ed" providerId="ADAL" clId="{3BF549DD-AB8E-4002-B708-248046EE9B90}" dt="2023-12-06T04:36:42.871" v="377" actId="22"/>
        <pc:sldMkLst>
          <pc:docMk/>
          <pc:sldMk cId="3387581539" sldId="267"/>
        </pc:sldMkLst>
        <pc:picChg chg="add">
          <ac:chgData name="202101104064 Ishan Ashish Nilawar" userId="6ea9e0ad-e0e3-48e4-900c-ac2ef75612ed" providerId="ADAL" clId="{3BF549DD-AB8E-4002-B708-248046EE9B90}" dt="2023-12-06T04:36:42.871" v="377" actId="22"/>
          <ac:picMkLst>
            <pc:docMk/>
            <pc:sldMk cId="3387581539" sldId="267"/>
            <ac:picMk id="6" creationId="{FE9B0142-DD11-42B7-93E8-1D74971A4BCA}"/>
          </ac:picMkLst>
        </pc:picChg>
      </pc:sldChg>
      <pc:sldChg chg="addSp new mod">
        <pc:chgData name="202101104064 Ishan Ashish Nilawar" userId="6ea9e0ad-e0e3-48e4-900c-ac2ef75612ed" providerId="ADAL" clId="{3BF549DD-AB8E-4002-B708-248046EE9B90}" dt="2023-12-06T04:37:05.011" v="378" actId="22"/>
        <pc:sldMkLst>
          <pc:docMk/>
          <pc:sldMk cId="4053020856" sldId="268"/>
        </pc:sldMkLst>
        <pc:picChg chg="add">
          <ac:chgData name="202101104064 Ishan Ashish Nilawar" userId="6ea9e0ad-e0e3-48e4-900c-ac2ef75612ed" providerId="ADAL" clId="{3BF549DD-AB8E-4002-B708-248046EE9B90}" dt="2023-12-06T04:37:05.011" v="378" actId="22"/>
          <ac:picMkLst>
            <pc:docMk/>
            <pc:sldMk cId="4053020856" sldId="268"/>
            <ac:picMk id="6" creationId="{137591B7-8515-5A11-79C8-161203CC4E0A}"/>
          </ac:picMkLst>
        </pc:picChg>
      </pc:sldChg>
      <pc:sldChg chg="modSp new mod">
        <pc:chgData name="202101104064 Ishan Ashish Nilawar" userId="6ea9e0ad-e0e3-48e4-900c-ac2ef75612ed" providerId="ADAL" clId="{3BF549DD-AB8E-4002-B708-248046EE9B90}" dt="2023-12-06T04:37:59.254" v="390"/>
        <pc:sldMkLst>
          <pc:docMk/>
          <pc:sldMk cId="1647605713" sldId="269"/>
        </pc:sldMkLst>
        <pc:spChg chg="mod">
          <ac:chgData name="202101104064 Ishan Ashish Nilawar" userId="6ea9e0ad-e0e3-48e4-900c-ac2ef75612ed" providerId="ADAL" clId="{3BF549DD-AB8E-4002-B708-248046EE9B90}" dt="2023-12-06T04:37:57.138" v="389" actId="20577"/>
          <ac:spMkLst>
            <pc:docMk/>
            <pc:sldMk cId="1647605713" sldId="269"/>
            <ac:spMk id="2" creationId="{AEAFCBA0-446F-AED0-C65C-AAAE94EB6954}"/>
          </ac:spMkLst>
        </pc:spChg>
        <pc:spChg chg="mod">
          <ac:chgData name="202101104064 Ishan Ashish Nilawar" userId="6ea9e0ad-e0e3-48e4-900c-ac2ef75612ed" providerId="ADAL" clId="{3BF549DD-AB8E-4002-B708-248046EE9B90}" dt="2023-12-06T04:37:59.254" v="390"/>
          <ac:spMkLst>
            <pc:docMk/>
            <pc:sldMk cId="1647605713" sldId="269"/>
            <ac:spMk id="6" creationId="{BF79BEDC-A061-42CC-302F-2D872D4CEF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7A213-BE6B-43C7-B1FE-AADA6081DE3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2463-EC55-413E-926C-081D28A3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2CFE-8E3B-4A07-8BB6-C22A82E7114A}" type="datetime1">
              <a:rPr lang="en-US" smtClean="0"/>
              <a:t>12/6/2023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6808-97D2-46B9-9CC1-722BD2DC74AC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5C9-F2E1-4B69-B10C-C0BB32A95F2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059-F17D-480E-95CF-A793DCD332B6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15F-9394-4CBB-AA5E-4FCDD158564A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76EE-9427-4B77-A949-FA9B72D34797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234-2FF9-4C59-B113-4C9E7F36543D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BAB4-E9BC-4148-B46D-C0CEA2C83123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1AA-FF8A-42AA-BFB4-F05F71B3201A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83F-145C-414B-8197-EE818D7644F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BDCE14-FC1B-40D6-8518-07A2D665C4C3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School of Electronics and Communication Engineering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47525"/>
            <a:ext cx="7924800" cy="3177075"/>
          </a:xfrm>
        </p:spPr>
        <p:txBody>
          <a:bodyPr>
            <a:normAutofit/>
          </a:bodyPr>
          <a:lstStyle/>
          <a:p>
            <a:endParaRPr lang="en-US" sz="2800" b="1" kern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Course: DBMS</a:t>
            </a:r>
            <a:endParaRPr lang="en-US" dirty="0"/>
          </a:p>
          <a:p>
            <a:endParaRPr lang="en-US" dirty="0"/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Ishan Nilawar, Div C ,Roll no 18, Batch C3, PRN 1032222650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1195"/>
              </a:spcBef>
              <a:spcAft>
                <a:spcPts val="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Ankur Bhat, Div C, Roll no 7, Batch C3, PRN 1032212866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1195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550"/>
            <a:ext cx="8534400" cy="1470025"/>
          </a:xfrm>
        </p:spPr>
        <p:txBody>
          <a:bodyPr>
            <a:normAutofit/>
          </a:bodyPr>
          <a:lstStyle/>
          <a:p>
            <a:r>
              <a:rPr lang="en-US" b="1" dirty="0"/>
              <a:t>Student Management System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2" y="228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81FA3-C5B7-4C98-A7D0-738D1325CCD6}"/>
              </a:ext>
            </a:extLst>
          </p:cNvPr>
          <p:cNvSpPr txBox="1"/>
          <p:nvPr/>
        </p:nvSpPr>
        <p:spPr>
          <a:xfrm>
            <a:off x="1447800" y="30637"/>
            <a:ext cx="7457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B.Tech</a:t>
            </a:r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Electronics &amp; Communication Engineering</a:t>
            </a:r>
          </a:p>
          <a:p>
            <a:pPr algn="ctr"/>
            <a:r>
              <a:rPr lang="en-US" sz="32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Semester 5  2023-24</a:t>
            </a:r>
            <a:endParaRPr lang="en-US" sz="3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1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7ACB0-2247-13C2-99E8-D909CD1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F72A-DDBA-C5AF-64DE-B27C6D95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AFECD-7995-AAAC-9129-3E997E9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7AA47-B247-4E63-3B2A-B49A77AD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759"/>
            <a:ext cx="9144000" cy="42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30E76-5AA9-A3FB-BA64-CC58357C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061B2-6E54-9495-2B13-94E4383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5D35F-76E2-ABD3-2905-E58DC2FB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0142-DD11-42B7-93E8-1D74971A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890"/>
            <a:ext cx="9144000" cy="41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D2000-4E74-62E2-553D-D4D615D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88568-04DA-E20B-9F8F-959DAD03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596B5-5D24-8520-1FAD-4EA477DA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591B7-8515-5A11-79C8-161203CC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192"/>
            <a:ext cx="9144000" cy="41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CBA0-446F-AED0-C65C-AAAE94EB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54087-26E2-E003-58FC-A3C3D81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059-F17D-480E-95CF-A793DCD332B6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6B4A6-FE36-8B6F-5DAD-B934401E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6D7D-CC17-7366-2F09-A8BBE57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9BEDC-A061-42CC-302F-2D872D4CE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 MANAGEMENT SYSTEM successfully implemented based on online data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filling which helps us in administrating the data user for managing the tasks performed in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students. The project successfully used various functionalities of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Xampp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python flask and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also create the fully functional database management system for online portals.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MySQL as the database is highly beneficial as it is free to download, popular and can be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easily customized. 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 stored in the MySQL database can easily be retrieved and</a:t>
            </a:r>
            <a:b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manipulated according to the requirements with basic knowledge of SQL.</a:t>
            </a:r>
            <a:r>
              <a:rPr lang="en-US"/>
              <a:t> </a:t>
            </a:r>
            <a:br>
              <a:rPr lang="en-US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60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3900" y="1600200"/>
            <a:ext cx="7962900" cy="4694238"/>
          </a:xfrm>
        </p:spPr>
        <p:txBody>
          <a:bodyPr>
            <a:noAutofit/>
          </a:bodyPr>
          <a:lstStyle/>
          <a:p>
            <a:pPr marL="463550" marR="1384935" indent="-285750">
              <a:spcBef>
                <a:spcPts val="0"/>
              </a:spcBef>
            </a:pP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1.INTRODUCTION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1.1OBJECTIVES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1.2LIMITATIONS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2.STUDY OF EXISTING SYSTEM 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2.1ACASESTUDYON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2PROPOSEDSYSTEM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DATABASE DESIGN 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3.1SOFTWAREREQUIREMENTSPECIFICATION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3.1.1COLLECTIONOFREQUIREMENTS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3.1.2SOFTWAREANDHARDWAREREQUIREMENTS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3.2CONCEPTUALDESIGN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3.2.1ERDIAGRAM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3.2.3SCHEMADIAGRAM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3.3IMPLEMENTATION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3.3.1FRONTEND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3.3.2BACKEND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3.3.3TRIGGER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3.4STOREDPROCEDURE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 INTERFACES 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4.1SCREENSHOTS</a:t>
            </a:r>
            <a:b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CONCLUSIONS FUTURE ENHANCEMENTS AND REFERENCES</a:t>
            </a:r>
            <a:r>
              <a:rPr lang="en-IN" sz="1400" dirty="0"/>
              <a:t> </a:t>
            </a:r>
            <a:br>
              <a:rPr lang="en-IN" sz="1400" dirty="0"/>
            </a:b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BA-CFDD-4E52-9057-D4BB53F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8EAE-E792-4035-9AF0-C8F6C8E8EC2E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892CD-74FA-44FA-8D48-1349CDA2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FDF5-853C-4882-91BE-8F6025F4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/>
              <a:t>Student Database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Objectives: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main objective of the project is to design and develop a user friendly-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Easy to use and an efficient computerized system.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develop an accurate and flexible system, it will eliminate data redundancy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study the functioning of Students management System.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make a software fast in processing, with good user interface.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make software with good user interface so that user can change it and it should be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used for a long time without error and maintenance.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provide synchronized and centralized farmer and seller database.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Computerization can be helpful as a means of saving time and money.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provide better Graphical User Interface (GUI).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Less chances of information leakage.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Provides Security to the data by using login and password method.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provide immediate storage and retrieval of data and information.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Improving arrangements for students coordination.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Reducing paperwork.</a:t>
            </a:r>
            <a:r>
              <a:rPr lang="en-US" sz="900" dirty="0"/>
              <a:t> </a:t>
            </a:r>
            <a:br>
              <a:rPr lang="en-US" sz="900" dirty="0"/>
            </a:br>
            <a:endParaRPr lang="en-US" sz="1100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EE047-9D00-4297-AE2A-FDFC35CF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2288-EAC4-44CA-B09F-0C8C25A5069E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1CD3-194B-4C92-9C7B-31622B3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9B6C-E5E2-4517-B410-5B195F56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1C18-594F-4E11-8812-132C20C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F2BE7-B7F7-4251-A65D-8E94010F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F9B-05CA-4174-9A16-4AB00028D3A5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8944-CFAC-4C0A-952C-4DE4C17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Electronics and Communication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13E80-31AF-4D1F-9C1A-CC80D383E1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Frontend- HTML, CSS, Java Script, Bootstrap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Backend-Python flask (Python 3.7) 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SQLAlchemy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Operating System: Windows 10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Google Chrome/Internet Explorer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XAMPP (Version-3.7)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main editor (user interface): PyCharm Community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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workspace editor: Sublime text 3</a:t>
            </a:r>
            <a:r>
              <a:rPr lang="en-IN" dirty="0"/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F498-D7DC-4FFE-95D5-3AE33F4B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B942-BAAD-4AC2-B0DE-57D0FB2E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0CE71-B62D-499D-A382-D71ABE64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3ECF-FA9E-4569-A59D-99A3D7EB3702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7751-71E5-49D7-87A0-9E9343BC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9C9770-E4A7-961C-8B8E-9158CB62B5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303" y="1413976"/>
            <a:ext cx="8934965" cy="445342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D594-751C-4568-9042-B2CC5D32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DAD2-97FC-BC6D-24EF-EB54854F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3E5D4-F4D7-729F-30E4-B8B749FB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059-F17D-480E-95CF-A793DCD332B6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EF57-37D8-ABD6-918E-CE32539E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F493D-2595-46E5-55C7-A53C338A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EB8F4A-70A6-3011-F3B0-23956406E7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1642" y="1447800"/>
            <a:ext cx="6597916" cy="4572000"/>
          </a:xfrm>
        </p:spPr>
      </p:pic>
    </p:spTree>
    <p:extLst>
      <p:ext uri="{BB962C8B-B14F-4D97-AF65-F5344CB8AC3E}">
        <p14:creationId xmlns:p14="http://schemas.microsoft.com/office/powerpoint/2010/main" val="77470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C75-7310-3353-9215-9577DD5D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11F72-DC80-DA95-C314-E19B2590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059-F17D-480E-95CF-A793DCD332B6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56639-54B6-AE4B-0E02-0D99FD1D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E6A4F-E764-4659-BF57-5F38A89A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A5DDE0-DC19-A7B1-43D8-23054F6F0EB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051991"/>
            <a:ext cx="7772400" cy="3363618"/>
          </a:xfrm>
        </p:spPr>
      </p:pic>
    </p:spTree>
    <p:extLst>
      <p:ext uri="{BB962C8B-B14F-4D97-AF65-F5344CB8AC3E}">
        <p14:creationId xmlns:p14="http://schemas.microsoft.com/office/powerpoint/2010/main" val="151798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C39BC-C6DA-C1A4-E220-A7D8C3C9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38853-1D19-AEAA-2E5B-9BFC747A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3E1C-B639-B26B-B81A-C1BA3BE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6442A-74DA-8C40-D9B1-536645FA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701"/>
            <a:ext cx="9144000" cy="37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AB9B8-CAA0-B293-B42E-D81E80D2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D75-4DFC-49DF-AF98-7330221C8BD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E8C26-B90B-A280-7AEB-5DC7F2A7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Electronics and Communication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6290-06C6-C1BD-F576-FF05E84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EBD1-EF07-DDB0-8ADA-ABC40B5A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022"/>
            <a:ext cx="9144000" cy="4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</TotalTime>
  <Words>561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Franklin Gothic Book</vt:lpstr>
      <vt:lpstr>Perpetua</vt:lpstr>
      <vt:lpstr>Symbol</vt:lpstr>
      <vt:lpstr>Times New Roman</vt:lpstr>
      <vt:lpstr>Wingdings 2</vt:lpstr>
      <vt:lpstr>Equity</vt:lpstr>
      <vt:lpstr>Student Management System</vt:lpstr>
      <vt:lpstr>Outline</vt:lpstr>
      <vt:lpstr>Student Database Management</vt:lpstr>
      <vt:lpstr>Requirements</vt:lpstr>
      <vt:lpstr>ER Diagram</vt:lpstr>
      <vt:lpstr>Schema Diagram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  on  “Project Title”</dc:title>
  <dc:creator>Vrushali</dc:creator>
  <cp:lastModifiedBy>202101104064 Ishan Ashish Nilawar</cp:lastModifiedBy>
  <cp:revision>25</cp:revision>
  <dcterms:created xsi:type="dcterms:W3CDTF">2006-08-16T00:00:00Z</dcterms:created>
  <dcterms:modified xsi:type="dcterms:W3CDTF">2023-12-06T04:38:26Z</dcterms:modified>
</cp:coreProperties>
</file>