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7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89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68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0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7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0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6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0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9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2CDC87-B617-4CCF-968E-8E9A3EBDBFE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1DECA1-2FC3-443B-B9C2-E9FB593B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69B9-17A8-9FA8-4381-981D117B8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Act, 2000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89CF9-9273-4A23-20A6-1422FD610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err="1"/>
              <a:t>By:Ishan</a:t>
            </a:r>
            <a:r>
              <a:rPr lang="en-US" dirty="0"/>
              <a:t> Jain</a:t>
            </a:r>
          </a:p>
          <a:p>
            <a:pPr algn="l"/>
            <a:r>
              <a:rPr lang="en-US" dirty="0" err="1"/>
              <a:t>Branch:Computer</a:t>
            </a:r>
            <a:r>
              <a:rPr lang="en-US" dirty="0"/>
              <a:t> Science Engineering</a:t>
            </a:r>
          </a:p>
          <a:p>
            <a:pPr algn="l"/>
            <a:r>
              <a:rPr lang="en-US" dirty="0"/>
              <a:t>Roll no:23103069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1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2EBA-863F-4DB6-EB6C-183536D8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2C61BE-B235-5770-0CE2-D3919714C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2240" y="2532132"/>
            <a:ext cx="96723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Act, 2000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laid the foundation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India’s digital economy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 law framework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 Amendment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strengthened laws against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cybercrimes and terrorism.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Ongoing updates are necessary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tackle new challenges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cybersecurity and data privacy. </a:t>
            </a:r>
          </a:p>
        </p:txBody>
      </p:sp>
    </p:spTree>
    <p:extLst>
      <p:ext uri="{BB962C8B-B14F-4D97-AF65-F5344CB8AC3E}">
        <p14:creationId xmlns:p14="http://schemas.microsoft.com/office/powerpoint/2010/main" val="376955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2277-947E-F0D9-A6D5-820317EF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8DB1-D233-2A7E-546A-74310110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IT Act, 2000</a:t>
            </a:r>
            <a:r>
              <a:rPr lang="en-US" dirty="0"/>
              <a:t> was enacted to provide a </a:t>
            </a:r>
            <a:r>
              <a:rPr lang="en-US" b="1" dirty="0"/>
              <a:t>legal framework</a:t>
            </a:r>
            <a:r>
              <a:rPr lang="en-US" dirty="0"/>
              <a:t> for e-commerce, digital transactions, and cybersecurity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defines </a:t>
            </a:r>
            <a:r>
              <a:rPr lang="en-US" b="1" dirty="0"/>
              <a:t>cybercrimes</a:t>
            </a:r>
            <a:r>
              <a:rPr lang="en-US" dirty="0"/>
              <a:t> and prescribes penalties for digital offenses.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Amended in </a:t>
            </a:r>
            <a:r>
              <a:rPr lang="en-US" b="1" dirty="0"/>
              <a:t>2008</a:t>
            </a:r>
            <a:r>
              <a:rPr lang="en-US" dirty="0"/>
              <a:t> to strengthen cybersecurity laws and regulate online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8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9B64-E637-9951-CAFD-F824E69A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IT Act, 2000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B9400D-99E9-4ACA-A93F-951D37F91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2320" y="3062238"/>
            <a:ext cx="83011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Legal 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 of electronic records and digital signatures.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Prevention of cybercrimes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 like hacking, identity theft, and online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Facilitate e-governance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 and secure online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Regulate intermediaries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 (e.g., ISPs, websites, social media platforms). </a:t>
            </a:r>
          </a:p>
        </p:txBody>
      </p:sp>
    </p:spTree>
    <p:extLst>
      <p:ext uri="{BB962C8B-B14F-4D97-AF65-F5344CB8AC3E}">
        <p14:creationId xmlns:p14="http://schemas.microsoft.com/office/powerpoint/2010/main" val="118824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09A0-B864-FC7C-41D6-9BFCBB5E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IT Act,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C930-49EA-BB5D-CFF7-032DA6AA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Legal recognition of electronic records &amp; digital signatures.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E-Governance &amp; electronic contracts</a:t>
            </a:r>
            <a:r>
              <a:rPr lang="en-US" dirty="0"/>
              <a:t> (official documents in digital format).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Cybercrime laws</a:t>
            </a:r>
            <a:r>
              <a:rPr lang="en-US" dirty="0"/>
              <a:t> for hacking, phishing, cyberstalking,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Regulation of certifying authorities</a:t>
            </a:r>
            <a:r>
              <a:rPr lang="en-US" dirty="0"/>
              <a:t> for digital signatures.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Liability of intermediaries</a:t>
            </a:r>
            <a:r>
              <a:rPr lang="en-US" dirty="0"/>
              <a:t> (social media, ISPs, websites).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Penalties &amp; punishments</a:t>
            </a:r>
            <a:r>
              <a:rPr lang="en-US" dirty="0"/>
              <a:t> for cyber offenses.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4FEC-F2A4-D493-13FD-EC8AB33B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982132"/>
            <a:ext cx="10124438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Cyber Offenses &amp; Penalties (IT Act, 2000)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02B50F0-C7A4-FC6F-9D12-CEE82CDCFE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1100" y="3119120"/>
          <a:ext cx="9601200" cy="219456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405035929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7878201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8658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Cyber Offense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Section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Penalty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03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 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years + ₹5 lakh fine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63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Identity Theft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 66C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years + ₹1 lakh fine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Publishing Obscene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 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years + ₹10 lakh fine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46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Unauthorized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 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Compensation to victim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Cyber Fraud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 66D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years + fine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42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06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6788-1D6A-B95E-1236-F0E43553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Amendment Act, 2008 (Need for Change)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B3BCA-131D-87F7-6C60-26B57E22A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1360" y="2748589"/>
            <a:ext cx="80060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in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cybercrimes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2000.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of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and e-commerce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protection and privacy laws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threats of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 terrorism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online fraud. </a:t>
            </a:r>
          </a:p>
        </p:txBody>
      </p:sp>
    </p:spTree>
    <p:extLst>
      <p:ext uri="{BB962C8B-B14F-4D97-AF65-F5344CB8AC3E}">
        <p14:creationId xmlns:p14="http://schemas.microsoft.com/office/powerpoint/2010/main" val="353865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4717-4F9A-A433-887C-79ECB4DA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Changes in IT Act (Amendment 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137B-4C71-9489-6EFD-202D2F19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 Terrorism (Sec 66F)</a:t>
            </a:r>
            <a:r>
              <a:rPr lang="en-US" dirty="0"/>
              <a:t> – Life imprisonment for cyber threats to national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Protection (Sec 43A &amp; 72A)</a:t>
            </a:r>
            <a:r>
              <a:rPr lang="en-US" dirty="0"/>
              <a:t> – Penalties for data breaches and unauthorized information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Stricter Cybercrime Laws</a:t>
            </a:r>
            <a:r>
              <a:rPr lang="en-US" dirty="0"/>
              <a:t> – Added new offenses like identity theft, phishing, and sending offensive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Expanded Intermediary Liability (Sec 79)</a:t>
            </a:r>
            <a:r>
              <a:rPr lang="en-US" dirty="0"/>
              <a:t> – Social media and ISPs must remove illegal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 Fraud &amp; Harassment</a:t>
            </a:r>
            <a:r>
              <a:rPr lang="en-US" dirty="0"/>
              <a:t> – Increased penalties for online fraud, cyberstalking, and online defamation.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9DD5-0FF1-1368-28E4-3FD656F2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IT Act &amp; Its Amendment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9130-7657-681C-18A4-F69E51AB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Growth of E-Commerce &amp; Digital Economy</a:t>
            </a:r>
            <a:r>
              <a:rPr lang="en-US" dirty="0"/>
              <a:t> (Online banking, digital payments).</a:t>
            </a:r>
          </a:p>
          <a:p>
            <a:r>
              <a:rPr lang="en-US" dirty="0"/>
              <a:t> </a:t>
            </a:r>
            <a:r>
              <a:rPr lang="en-US" b="1" dirty="0"/>
              <a:t>Stronger Cybersecurity Measures</a:t>
            </a:r>
            <a:r>
              <a:rPr lang="en-US" dirty="0"/>
              <a:t> (Protection from hacking, fraud).</a:t>
            </a:r>
          </a:p>
          <a:p>
            <a:r>
              <a:rPr lang="en-US" b="1" dirty="0"/>
              <a:t>Regulation of Social Media Platforms</a:t>
            </a:r>
            <a:r>
              <a:rPr lang="en-US" dirty="0"/>
              <a:t> (Facebook, Twitter, WhatsApp accountability).</a:t>
            </a:r>
          </a:p>
          <a:p>
            <a:r>
              <a:rPr lang="en-US" dirty="0"/>
              <a:t> </a:t>
            </a:r>
            <a:r>
              <a:rPr lang="en-US" b="1" dirty="0"/>
              <a:t>Legal Support for E-Governance</a:t>
            </a:r>
            <a:r>
              <a:rPr lang="en-US" dirty="0"/>
              <a:t> (Digital documents in Aadhaar, tax filing).</a:t>
            </a:r>
          </a:p>
        </p:txBody>
      </p:sp>
    </p:spTree>
    <p:extLst>
      <p:ext uri="{BB962C8B-B14F-4D97-AF65-F5344CB8AC3E}">
        <p14:creationId xmlns:p14="http://schemas.microsoft.com/office/powerpoint/2010/main" val="207927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FFB9-85CB-0656-5FCC-289D442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Developments &amp; Future Prospect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B669D0-9FA7-14D6-DAC7-AA11B377E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17040" y="3246904"/>
            <a:ext cx="7426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Rules 2021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Stricter content moderation, user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Digital India Act (2024)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Aims to replace IT Act with modern laws.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AI &amp; Deepfake Regulations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counter new digital threats. </a:t>
            </a:r>
          </a:p>
        </p:txBody>
      </p:sp>
    </p:spTree>
    <p:extLst>
      <p:ext uri="{BB962C8B-B14F-4D97-AF65-F5344CB8AC3E}">
        <p14:creationId xmlns:p14="http://schemas.microsoft.com/office/powerpoint/2010/main" val="242177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522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Garamond (Body)</vt:lpstr>
      <vt:lpstr>Organic</vt:lpstr>
      <vt:lpstr>IT Act, 2000 </vt:lpstr>
      <vt:lpstr>Introduction</vt:lpstr>
      <vt:lpstr>Objectives of IT Act, 2000</vt:lpstr>
      <vt:lpstr>Key Features of IT Act, 2000</vt:lpstr>
      <vt:lpstr>Major Cyber Offenses &amp; Penalties (IT Act, 2000)</vt:lpstr>
      <vt:lpstr>IT Amendment Act, 2008 (Need for Change)</vt:lpstr>
      <vt:lpstr>Key Changes in IT Act (Amendment 2008)</vt:lpstr>
      <vt:lpstr>Impact of IT Act &amp; Its Amendment</vt:lpstr>
      <vt:lpstr>Recent Developments &amp; Future Prospect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Act, 2000</dc:title>
  <dc:creator>Ishan Jain</dc:creator>
  <cp:lastModifiedBy>Ishan Jain</cp:lastModifiedBy>
  <cp:revision>1</cp:revision>
  <dcterms:created xsi:type="dcterms:W3CDTF">2025-02-28T16:33:46Z</dcterms:created>
  <dcterms:modified xsi:type="dcterms:W3CDTF">2025-02-28T16:52:20Z</dcterms:modified>
</cp:coreProperties>
</file>