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an\Desktop\GitDemo\flipkart-plant-store-analysis\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ishan\Desktop\GitDemo\flipkart-plant-store-analysis\excel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project.xlsx]Type Wise Number of Sellers!PivotTable5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Sellers in a Category </a:t>
            </a:r>
            <a:endParaRPr lang="en-US"/>
          </a:p>
        </c:rich>
      </c:tx>
      <c:layout>
        <c:manualLayout>
          <c:xMode val="edge"/>
          <c:yMode val="edge"/>
          <c:x val="0.21201377952755909"/>
          <c:y val="7.7682997958588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777777777777676E-3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462668816039986E-17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462668816039986E-17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777777777777676E-3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462668816039986E-17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777777777777676E-3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462668816039986E-17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777777777777676E-3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462668816039986E-17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777777777777676E-3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4.62962962962963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55555555555555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665883944409704"/>
          <c:y val="0.17735892388451444"/>
          <c:w val="0.81969546148708716"/>
          <c:h val="0.43407626130067073"/>
        </c:manualLayout>
      </c:layout>
      <c:areaChart>
        <c:grouping val="standard"/>
        <c:varyColors val="0"/>
        <c:ser>
          <c:idx val="0"/>
          <c:order val="0"/>
          <c:tx>
            <c:strRef>
              <c:f>'Type Wise Number of Sellers'!$B$3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3E-4690-AFF3-9FEC4301EB6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3E-4690-AFF3-9FEC4301EB6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3E-4690-AFF3-9FEC4301EB6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3E-4690-AFF3-9FEC4301EB6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3E-4690-AFF3-9FEC4301EB6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3E-4690-AFF3-9FEC4301EB6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3E-4690-AFF3-9FEC4301EB6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3E-4690-AFF3-9FEC4301EB6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3E-4690-AFF3-9FEC4301EB6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3E-4690-AFF3-9FEC4301EB6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3E-4690-AFF3-9FEC4301EB66}"/>
              </c:ext>
            </c:extLst>
          </c:dPt>
          <c:dLbls>
            <c:dLbl>
              <c:idx val="0"/>
              <c:layout>
                <c:manualLayout>
                  <c:x val="0"/>
                  <c:y val="-4.6296296296296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3E-4690-AFF3-9FEC4301EB66}"/>
                </c:ext>
              </c:extLst>
            </c:dLbl>
            <c:dLbl>
              <c:idx val="1"/>
              <c:layout>
                <c:manualLayout>
                  <c:x val="2.5462668816039986E-17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3E-4690-AFF3-9FEC4301EB66}"/>
                </c:ext>
              </c:extLst>
            </c:dLbl>
            <c:dLbl>
              <c:idx val="2"/>
              <c:layout>
                <c:manualLayout>
                  <c:x val="0"/>
                  <c:y val="-5.0925925925926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3E-4690-AFF3-9FEC4301EB66}"/>
                </c:ext>
              </c:extLst>
            </c:dLbl>
            <c:dLbl>
              <c:idx val="3"/>
              <c:layout>
                <c:manualLayout>
                  <c:x val="0"/>
                  <c:y val="-5.5555555555555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3E-4690-AFF3-9FEC4301EB66}"/>
                </c:ext>
              </c:extLst>
            </c:dLbl>
            <c:dLbl>
              <c:idx val="4"/>
              <c:layout>
                <c:manualLayout>
                  <c:x val="0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53E-4690-AFF3-9FEC4301EB66}"/>
                </c:ext>
              </c:extLst>
            </c:dLbl>
            <c:dLbl>
              <c:idx val="5"/>
              <c:layout>
                <c:manualLayout>
                  <c:x val="2.777777777777676E-3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53E-4690-AFF3-9FEC4301EB66}"/>
                </c:ext>
              </c:extLst>
            </c:dLbl>
            <c:dLbl>
              <c:idx val="6"/>
              <c:layout>
                <c:manualLayout>
                  <c:x val="0"/>
                  <c:y val="-0.203703703703703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3E-4690-AFF3-9FEC4301EB66}"/>
                </c:ext>
              </c:extLst>
            </c:dLbl>
            <c:dLbl>
              <c:idx val="7"/>
              <c:layout>
                <c:manualLayout>
                  <c:x val="0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3E-4690-AFF3-9FEC4301EB66}"/>
                </c:ext>
              </c:extLst>
            </c:dLbl>
            <c:dLbl>
              <c:idx val="8"/>
              <c:layout>
                <c:manualLayout>
                  <c:x val="0"/>
                  <c:y val="-4.6296296296296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53E-4690-AFF3-9FEC4301EB66}"/>
                </c:ext>
              </c:extLst>
            </c:dLbl>
            <c:dLbl>
              <c:idx val="9"/>
              <c:layout>
                <c:manualLayout>
                  <c:x val="-1.0185067526415994E-16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3E-4690-AFF3-9FEC4301EB66}"/>
                </c:ext>
              </c:extLst>
            </c:dLbl>
            <c:dLbl>
              <c:idx val="10"/>
              <c:layout>
                <c:manualLayout>
                  <c:x val="-1.0185067526415994E-16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3E-4690-AFF3-9FEC4301E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'Type Wise Number of Sellers'!$A$4:$A$14</c:f>
              <c:strCache>
                <c:ptCount val="11"/>
                <c:pt idx="0">
                  <c:v> Air purifier plant</c:v>
                </c:pt>
                <c:pt idx="1">
                  <c:v> Bamboo</c:v>
                </c:pt>
                <c:pt idx="2">
                  <c:v> Bonsai</c:v>
                </c:pt>
                <c:pt idx="3">
                  <c:v> Creepers and Climbers</c:v>
                </c:pt>
                <c:pt idx="4">
                  <c:v> Flower</c:v>
                </c:pt>
                <c:pt idx="5">
                  <c:v> Foliage</c:v>
                </c:pt>
                <c:pt idx="6">
                  <c:v> Fruit</c:v>
                </c:pt>
                <c:pt idx="7">
                  <c:v> Herb</c:v>
                </c:pt>
                <c:pt idx="8">
                  <c:v> Shrub</c:v>
                </c:pt>
                <c:pt idx="9">
                  <c:v> Succulent</c:v>
                </c:pt>
                <c:pt idx="10">
                  <c:v> Vegetable</c:v>
                </c:pt>
              </c:strCache>
            </c:strRef>
          </c:cat>
          <c:val>
            <c:numRef>
              <c:f>'Type Wise Number of Sellers'!$B$4:$B$14</c:f>
              <c:numCache>
                <c:formatCode>General</c:formatCode>
                <c:ptCount val="1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23</c:v>
                </c:pt>
                <c:pt idx="5">
                  <c:v>2</c:v>
                </c:pt>
                <c:pt idx="6">
                  <c:v>76</c:v>
                </c:pt>
                <c:pt idx="7">
                  <c:v>5</c:v>
                </c:pt>
                <c:pt idx="8">
                  <c:v>7</c:v>
                </c:pt>
                <c:pt idx="9">
                  <c:v>11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3E-4690-AFF3-9FEC4301EB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63732592"/>
        <c:axId val="1063729712"/>
      </c:areaChart>
      <c:catAx>
        <c:axId val="106373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29712"/>
        <c:crosses val="autoZero"/>
        <c:auto val="1"/>
        <c:lblAlgn val="ctr"/>
        <c:lblOffset val="100"/>
        <c:noMultiLvlLbl val="0"/>
      </c:catAx>
      <c:valAx>
        <c:axId val="10637297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3732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'Wrangled data'!$D$2:$D$138</cx:f>
        <cx:lvl ptCount="137" formatCode="&quot;₹&quot;\ #,##0.00">
          <cx:pt idx="0">1500</cx:pt>
          <cx:pt idx="1">399</cx:pt>
          <cx:pt idx="2">299</cx:pt>
          <cx:pt idx="3">299</cx:pt>
          <cx:pt idx="4">399</cx:pt>
          <cx:pt idx="5">249</cx:pt>
          <cx:pt idx="6">499</cx:pt>
          <cx:pt idx="7">199</cx:pt>
          <cx:pt idx="8">299</cx:pt>
          <cx:pt idx="9">219</cx:pt>
          <cx:pt idx="10">499</cx:pt>
          <cx:pt idx="11">399</cx:pt>
          <cx:pt idx="12">484</cx:pt>
          <cx:pt idx="13">299</cx:pt>
          <cx:pt idx="14">489</cx:pt>
          <cx:pt idx="15">299</cx:pt>
          <cx:pt idx="16">399</cx:pt>
          <cx:pt idx="17">199</cx:pt>
          <cx:pt idx="18">1500</cx:pt>
          <cx:pt idx="19">499</cx:pt>
          <cx:pt idx="20">378</cx:pt>
          <cx:pt idx="21">379</cx:pt>
          <cx:pt idx="22">239</cx:pt>
          <cx:pt idx="23">200</cx:pt>
          <cx:pt idx="24">349</cx:pt>
          <cx:pt idx="25">379</cx:pt>
          <cx:pt idx="26">399</cx:pt>
          <cx:pt idx="27">336</cx:pt>
          <cx:pt idx="28">800</cx:pt>
          <cx:pt idx="29">399</cx:pt>
          <cx:pt idx="30">294</cx:pt>
          <cx:pt idx="31">472</cx:pt>
          <cx:pt idx="32">999</cx:pt>
          <cx:pt idx="33">599</cx:pt>
          <cx:pt idx="34">399</cx:pt>
          <cx:pt idx="35">399</cx:pt>
          <cx:pt idx="36">1199</cx:pt>
          <cx:pt idx="37">299</cx:pt>
          <cx:pt idx="38">449</cx:pt>
          <cx:pt idx="39">2500</cx:pt>
          <cx:pt idx="40">149</cx:pt>
          <cx:pt idx="41">399</cx:pt>
          <cx:pt idx="42">499</cx:pt>
          <cx:pt idx="43">199</cx:pt>
          <cx:pt idx="44">499</cx:pt>
          <cx:pt idx="45">499</cx:pt>
          <cx:pt idx="46">491</cx:pt>
          <cx:pt idx="47">390</cx:pt>
          <cx:pt idx="48">399</cx:pt>
          <cx:pt idx="49">299</cx:pt>
          <cx:pt idx="50">299</cx:pt>
          <cx:pt idx="51">599</cx:pt>
          <cx:pt idx="52">579</cx:pt>
          <cx:pt idx="53">349</cx:pt>
          <cx:pt idx="54">199</cx:pt>
          <cx:pt idx="55">251</cx:pt>
          <cx:pt idx="56">499</cx:pt>
          <cx:pt idx="57">339</cx:pt>
          <cx:pt idx="58">829</cx:pt>
          <cx:pt idx="59">540</cx:pt>
          <cx:pt idx="60">399</cx:pt>
          <cx:pt idx="61">399</cx:pt>
          <cx:pt idx="62">399</cx:pt>
          <cx:pt idx="63">199</cx:pt>
          <cx:pt idx="64">156</cx:pt>
          <cx:pt idx="65">499</cx:pt>
          <cx:pt idx="66">399</cx:pt>
          <cx:pt idx="67">499</cx:pt>
          <cx:pt idx="68">249</cx:pt>
          <cx:pt idx="69">299</cx:pt>
          <cx:pt idx="70">499</cx:pt>
          <cx:pt idx="71">199</cx:pt>
          <cx:pt idx="72">370</cx:pt>
          <cx:pt idx="73">499</cx:pt>
          <cx:pt idx="74">193</cx:pt>
          <cx:pt idx="75">299</cx:pt>
          <cx:pt idx="76">499</cx:pt>
          <cx:pt idx="77">299</cx:pt>
          <cx:pt idx="78">299</cx:pt>
          <cx:pt idx="79">399</cx:pt>
          <cx:pt idx="80">399</cx:pt>
          <cx:pt idx="81">258</cx:pt>
          <cx:pt idx="82">499</cx:pt>
          <cx:pt idx="83">299</cx:pt>
          <cx:pt idx="84">599</cx:pt>
          <cx:pt idx="85">299</cx:pt>
          <cx:pt idx="86">399</cx:pt>
          <cx:pt idx="87">1899</cx:pt>
          <cx:pt idx="88">444</cx:pt>
          <cx:pt idx="89">598</cx:pt>
          <cx:pt idx="90">399</cx:pt>
          <cx:pt idx="91">499</cx:pt>
          <cx:pt idx="92">399</cx:pt>
          <cx:pt idx="93">280</cx:pt>
          <cx:pt idx="94">299</cx:pt>
          <cx:pt idx="95">499</cx:pt>
          <cx:pt idx="96">299</cx:pt>
          <cx:pt idx="97">599</cx:pt>
          <cx:pt idx="98">499</cx:pt>
          <cx:pt idx="99">299</cx:pt>
          <cx:pt idx="100">399</cx:pt>
          <cx:pt idx="101">357</cx:pt>
          <cx:pt idx="102">249</cx:pt>
          <cx:pt idx="103">249</cx:pt>
          <cx:pt idx="104">282</cx:pt>
          <cx:pt idx="105">199</cx:pt>
          <cx:pt idx="106">288</cx:pt>
          <cx:pt idx="107">175</cx:pt>
          <cx:pt idx="108">299</cx:pt>
          <cx:pt idx="109">499</cx:pt>
          <cx:pt idx="110">599</cx:pt>
          <cx:pt idx="111">499</cx:pt>
          <cx:pt idx="112">1349</cx:pt>
          <cx:pt idx="113">999</cx:pt>
          <cx:pt idx="114">299</cx:pt>
          <cx:pt idx="115">499</cx:pt>
          <cx:pt idx="116">299</cx:pt>
          <cx:pt idx="117">398</cx:pt>
          <cx:pt idx="118">599</cx:pt>
          <cx:pt idx="119">498</cx:pt>
          <cx:pt idx="120">379</cx:pt>
          <cx:pt idx="121">489</cx:pt>
          <cx:pt idx="122">449</cx:pt>
          <cx:pt idx="123">699</cx:pt>
          <cx:pt idx="124">489</cx:pt>
          <cx:pt idx="125">599</cx:pt>
          <cx:pt idx="126">399</cx:pt>
          <cx:pt idx="127">499</cx:pt>
          <cx:pt idx="128">449</cx:pt>
          <cx:pt idx="129">449</cx:pt>
          <cx:pt idx="130">419</cx:pt>
          <cx:pt idx="131">399</cx:pt>
          <cx:pt idx="132">445</cx:pt>
          <cx:pt idx="133">499</cx:pt>
          <cx:pt idx="134">299</cx:pt>
          <cx:pt idx="135">499</cx:pt>
          <cx:pt idx="136">285</cx:pt>
        </cx:lvl>
      </cx:numDim>
    </cx:data>
    <cx:data id="1">
      <cx:numDim type="val">
        <cx:f>'Wrangled data'!$E$2:$E$138</cx:f>
        <cx:lvl ptCount="137" formatCode="&quot;₹&quot;\ #,##0.00">
          <cx:pt idx="0">1380</cx:pt>
          <cx:pt idx="1">267.33000000000004</cx:pt>
          <cx:pt idx="2">173.41999999999999</cx:pt>
          <cx:pt idx="3">167.44000000000003</cx:pt>
          <cx:pt idx="4">187.53</cx:pt>
          <cx:pt idx="5">117.02999999999999</cx:pt>
          <cx:pt idx="6">364.26999999999998</cx:pt>
          <cx:pt idx="7">73.629999999999995</cx:pt>
          <cx:pt idx="8">173.41999999999999</cx:pt>
          <cx:pt idx="9">19.710000000000001</cx:pt>
          <cx:pt idx="10">379.24000000000001</cx:pt>
          <cx:pt idx="11">275.31</cx:pt>
          <cx:pt idx="12">353.31999999999999</cx:pt>
          <cx:pt idx="13">173.41999999999999</cx:pt>
          <cx:pt idx="14">273.84000000000003</cx:pt>
          <cx:pt idx="15">182.38999999999999</cx:pt>
          <cx:pt idx="16">271.31999999999999</cx:pt>
          <cx:pt idx="17">73.629999999999995</cx:pt>
          <cx:pt idx="18">1350</cx:pt>
          <cx:pt idx="19">369.25999999999999</cx:pt>
          <cx:pt idx="20">249.48000000000002</cx:pt>
          <cx:pt idx="21">234.97999999999999</cx:pt>
          <cx:pt idx="22">66.920000000000002</cx:pt>
          <cx:pt idx="23">74</cx:pt>
          <cx:pt idx="24">223.36000000000001</cx:pt>
          <cx:pt idx="25">189.5</cx:pt>
          <cx:pt idx="26">271.31999999999999</cx:pt>
          <cx:pt idx="27">201.59999999999999</cx:pt>
          <cx:pt idx="28">624</cx:pt>
          <cx:pt idx="29">275.31</cx:pt>
          <cx:pt idx="30">164.64000000000001</cx:pt>
          <cx:pt idx="31">335.12</cx:pt>
          <cx:pt idx="32">709.28999999999996</cx:pt>
          <cx:pt idx="33">467.22000000000003</cx:pt>
          <cx:pt idx="34">219.45000000000002</cx:pt>
          <cx:pt idx="35">283.28999999999996</cx:pt>
          <cx:pt idx="36">947.21000000000004</cx:pt>
          <cx:pt idx="37">167.44000000000003</cx:pt>
          <cx:pt idx="38">323.27999999999997</cx:pt>
          <cx:pt idx="39">2350</cx:pt>
          <cx:pt idx="40">28.309999999999999</cx:pt>
          <cx:pt idx="41">259.35000000000002</cx:pt>
          <cx:pt idx="42">349.29999999999995</cx:pt>
          <cx:pt idx="43">77.609999999999999</cx:pt>
          <cx:pt idx="44">354.28999999999996</cx:pt>
          <cx:pt idx="45">369.25999999999999</cx:pt>
          <cx:pt idx="46">358.43000000000001</cx:pt>
          <cx:pt idx="47">218.40000000000003</cx:pt>
          <cx:pt idx="48">255.36000000000001</cx:pt>
          <cx:pt idx="49">173.41999999999999</cx:pt>
          <cx:pt idx="50">128.56999999999999</cx:pt>
          <cx:pt idx="51">449.25</cx:pt>
          <cx:pt idx="52">434.25</cx:pt>
          <cx:pt idx="53">230.34</cx:pt>
          <cx:pt idx="54">83.579999999999998</cx:pt>
          <cx:pt idx="55">125.5</cx:pt>
          <cx:pt idx="56">364.26999999999998</cx:pt>
          <cx:pt idx="57">233.90999999999997</cx:pt>
          <cx:pt idx="58">654.91000000000008</cx:pt>
          <cx:pt idx="59">410.39999999999998</cx:pt>
          <cx:pt idx="60">235.41</cx:pt>
          <cx:pt idx="61">279.29999999999995</cx:pt>
          <cx:pt idx="62">267.33000000000004</cx:pt>
          <cx:pt idx="63">67.660000000000011</cx:pt>
          <cx:pt idx="64">28.079999999999998</cx:pt>
          <cx:pt idx="65">349.29999999999995</cx:pt>
          <cx:pt idx="66">279.29999999999995</cx:pt>
          <cx:pt idx="67">369.25999999999999</cx:pt>
          <cx:pt idx="68">114.54000000000001</cx:pt>
          <cx:pt idx="69">149.5</cx:pt>
          <cx:pt idx="70">334.33000000000004</cx:pt>
          <cx:pt idx="71">73.629999999999995</cx:pt>
          <cx:pt idx="72">210.89999999999998</cx:pt>
          <cx:pt idx="73">369.25999999999999</cx:pt>
          <cx:pt idx="74">55.969999999999999</cx:pt>
          <cx:pt idx="75">182.38999999999999</cx:pt>
          <cx:pt idx="76">369.25999999999999</cx:pt>
          <cx:pt idx="77">173.41999999999999</cx:pt>
          <cx:pt idx="78">173.41999999999999</cx:pt>
          <cx:pt idx="79">259.35000000000002</cx:pt>
          <cx:pt idx="80">251.37</cx:pt>
          <cx:pt idx="81">136.74000000000001</cx:pt>
          <cx:pt idx="82">359.27999999999997</cx:pt>
          <cx:pt idx="83">182.38999999999999</cx:pt>
          <cx:pt idx="84">473.21000000000004</cx:pt>
          <cx:pt idx="85">173.41999999999999</cx:pt>
          <cx:pt idx="86">171.56999999999999</cx:pt>
          <cx:pt idx="87">1766.0700000000002</cx:pt>
          <cx:pt idx="88">315.24000000000001</cx:pt>
          <cx:pt idx="89">418.59999999999997</cx:pt>
          <cx:pt idx="90">267.33000000000004</cx:pt>
          <cx:pt idx="91">354.28999999999996</cx:pt>
          <cx:pt idx="92">271.31999999999999</cx:pt>
          <cx:pt idx="93">151.20000000000002</cx:pt>
          <cx:pt idx="94">173.41999999999999</cx:pt>
          <cx:pt idx="95">369.25999999999999</cx:pt>
          <cx:pt idx="96">170.42999999999998</cx:pt>
          <cx:pt idx="97">377.37</cx:pt>
          <cx:pt idx="98">369.25999999999999</cx:pt>
          <cx:pt idx="99">173.41999999999999</cx:pt>
          <cx:pt idx="100">247.38</cx:pt>
          <cx:pt idx="101">235.62</cx:pt>
          <cx:pt idx="102">134.46000000000001</cx:pt>
          <cx:pt idx="103">122.00999999999999</cx:pt>
          <cx:pt idx="104">109.98</cx:pt>
          <cx:pt idx="105">73.629999999999995</cx:pt>
          <cx:pt idx="106">152.64000000000001</cx:pt>
          <cx:pt idx="107">47.25</cx:pt>
          <cx:pt idx="108">170.42999999999998</cx:pt>
          <cx:pt idx="109">384.23000000000002</cx:pt>
          <cx:pt idx="110">467.22000000000003</cx:pt>
          <cx:pt idx="111">364.26999999999998</cx:pt>
          <cx:pt idx="112">1173.6299999999999</cx:pt>
          <cx:pt idx="113">859.13999999999999</cx:pt>
          <cx:pt idx="114">185.38</cx:pt>
          <cx:pt idx="115">354.28999999999996</cx:pt>
          <cx:pt idx="116">167.44000000000003</cx:pt>
          <cx:pt idx="117">270.64000000000004</cx:pt>
          <cx:pt idx="118">245.58999999999997</cx:pt>
          <cx:pt idx="119">358.56</cx:pt>
          <cx:pt idx="120">189.5</cx:pt>
          <cx:pt idx="121">356.96999999999997</cx:pt>
          <cx:pt idx="122">98.780000000000001</cx:pt>
          <cx:pt idx="123">202.70999999999998</cx:pt>
          <cx:pt idx="124">352.07999999999998</cx:pt>
          <cx:pt idx="125">461.23000000000002</cx:pt>
          <cx:pt idx="126">271.31999999999999</cx:pt>
          <cx:pt idx="127">359.27999999999997</cx:pt>
          <cx:pt idx="128">148.17000000000002</cx:pt>
          <cx:pt idx="129">116.74000000000001</cx:pt>
          <cx:pt idx="130">276.54000000000002</cx:pt>
          <cx:pt idx="131">275.31</cx:pt>
          <cx:pt idx="132">115.7</cx:pt>
          <cx:pt idx="133">149.69999999999999</cx:pt>
          <cx:pt idx="134">173.41999999999999</cx:pt>
          <cx:pt idx="135">334.33000000000004</cx:pt>
          <cx:pt idx="136">159.60000000000002</cx:pt>
        </cx:lvl>
      </cx:numDim>
    </cx:data>
    <cx:data id="2">
      <cx:numDim type="val">
        <cx:f>'Wrangled data'!$G$2:$G$138</cx:f>
        <cx:lvl ptCount="137" formatCode="&quot;₹&quot;\ #,##0.00">
          <cx:pt idx="0">120</cx:pt>
          <cx:pt idx="1">128</cx:pt>
          <cx:pt idx="2">125</cx:pt>
          <cx:pt idx="3">130</cx:pt>
          <cx:pt idx="4">209</cx:pt>
          <cx:pt idx="5">130</cx:pt>
          <cx:pt idx="6">130</cx:pt>
          <cx:pt idx="7">125</cx:pt>
          <cx:pt idx="8">125</cx:pt>
          <cx:pt idx="9">199</cx:pt>
          <cx:pt idx="10">115</cx:pt>
          <cx:pt idx="11">123</cx:pt>
          <cx:pt idx="12">128</cx:pt>
          <cx:pt idx="13">125</cx:pt>
          <cx:pt idx="14">211</cx:pt>
          <cx:pt idx="15">116</cx:pt>
          <cx:pt idx="16">124</cx:pt>
          <cx:pt idx="17">125</cx:pt>
          <cx:pt idx="18">137</cx:pt>
          <cx:pt idx="19">125</cx:pt>
          <cx:pt idx="20">125</cx:pt>
          <cx:pt idx="21">144</cx:pt>
          <cx:pt idx="22">171</cx:pt>
          <cx:pt idx="23">125</cx:pt>
          <cx:pt idx="24">124</cx:pt>
          <cx:pt idx="25">189</cx:pt>
          <cx:pt idx="26">125</cx:pt>
          <cx:pt idx="27">133</cx:pt>
          <cx:pt idx="28">171</cx:pt>
          <cx:pt idx="29">120</cx:pt>
          <cx:pt idx="30">129</cx:pt>
          <cx:pt idx="31">134</cx:pt>
          <cx:pt idx="32">287</cx:pt>
          <cx:pt idx="33">130</cx:pt>
          <cx:pt idx="34">179</cx:pt>
          <cx:pt idx="35">114</cx:pt>
          <cx:pt idx="36">249</cx:pt>
          <cx:pt idx="37">130</cx:pt>
          <cx:pt idx="38">124</cx:pt>
          <cx:pt idx="39">128</cx:pt>
          <cx:pt idx="40">120</cx:pt>
          <cx:pt idx="41">139</cx:pt>
          <cx:pt idx="42">149</cx:pt>
          <cx:pt idx="43">120</cx:pt>
          <cx:pt idx="44">141</cx:pt>
          <cx:pt idx="45">129</cx:pt>
          <cx:pt idx="46">130</cx:pt>
          <cx:pt idx="47">169</cx:pt>
          <cx:pt idx="48">140</cx:pt>
          <cx:pt idx="49">125</cx:pt>
          <cx:pt idx="50">169</cx:pt>
          <cx:pt idx="51">145</cx:pt>
          <cx:pt idx="52">143</cx:pt>
          <cx:pt idx="53">117</cx:pt>
          <cx:pt idx="54">115</cx:pt>
          <cx:pt idx="55">124</cx:pt>
          <cx:pt idx="56">131</cx:pt>
          <cx:pt idx="57">105</cx:pt>
          <cx:pt idx="58">171</cx:pt>
          <cx:pt idx="59">129</cx:pt>
          <cx:pt idx="60">160</cx:pt>
          <cx:pt idx="61">116</cx:pt>
          <cx:pt idx="62">129</cx:pt>
          <cx:pt idx="63">130</cx:pt>
          <cx:pt idx="64">127</cx:pt>
          <cx:pt idx="65">149</cx:pt>
          <cx:pt idx="66">118</cx:pt>
          <cx:pt idx="67">125</cx:pt>
          <cx:pt idx="68">132</cx:pt>
          <cx:pt idx="69">149</cx:pt>
          <cx:pt idx="70">160</cx:pt>
          <cx:pt idx="71">125</cx:pt>
          <cx:pt idx="72">157</cx:pt>
          <cx:pt idx="73">125</cx:pt>
          <cx:pt idx="74">137</cx:pt>
          <cx:pt idx="75">116</cx:pt>
          <cx:pt idx="76">128</cx:pt>
          <cx:pt idx="77">123</cx:pt>
          <cx:pt idx="78">125</cx:pt>
          <cx:pt idx="79">139</cx:pt>
          <cx:pt idx="80">144</cx:pt>
          <cx:pt idx="81">120</cx:pt>
          <cx:pt idx="82">135</cx:pt>
          <cx:pt idx="83">116</cx:pt>
          <cx:pt idx="84">122</cx:pt>
          <cx:pt idx="85">125</cx:pt>
          <cx:pt idx="86">224</cx:pt>
          <cx:pt idx="87">126</cx:pt>
          <cx:pt idx="88">126</cx:pt>
          <cx:pt idx="89">178</cx:pt>
          <cx:pt idx="90">129</cx:pt>
          <cx:pt idx="91">140</cx:pt>
          <cx:pt idx="92">124</cx:pt>
          <cx:pt idx="93">128</cx:pt>
          <cx:pt idx="94">125</cx:pt>
          <cx:pt idx="95">125</cx:pt>
          <cx:pt idx="96">127</cx:pt>
          <cx:pt idx="97">220</cx:pt>
          <cx:pt idx="98">125</cx:pt>
          <cx:pt idx="99">125</cx:pt>
          <cx:pt idx="100">149</cx:pt>
          <cx:pt idx="101">118</cx:pt>
          <cx:pt idx="102">114</cx:pt>
          <cx:pt idx="103">125</cx:pt>
          <cx:pt idx="104">170</cx:pt>
          <cx:pt idx="105">124</cx:pt>
          <cx:pt idx="106">134</cx:pt>
          <cx:pt idx="107">127</cx:pt>
          <cx:pt idx="108">126</cx:pt>
          <cx:pt idx="109">113</cx:pt>
          <cx:pt idx="110">130</cx:pt>
          <cx:pt idx="111">130</cx:pt>
          <cx:pt idx="112">171</cx:pt>
          <cx:pt idx="113">139</cx:pt>
          <cx:pt idx="114">113</cx:pt>
          <cx:pt idx="115">143</cx:pt>
          <cx:pt idx="116">130</cx:pt>
          <cx:pt idx="117">125</cx:pt>
          <cx:pt idx="118">349</cx:pt>
          <cx:pt idx="119">139</cx:pt>
          <cx:pt idx="120">189</cx:pt>
          <cx:pt idx="121">130</cx:pt>
          <cx:pt idx="122">349</cx:pt>
          <cx:pt idx="123">491</cx:pt>
          <cx:pt idx="124">133</cx:pt>
          <cx:pt idx="125">136</cx:pt>
          <cx:pt idx="126">125</cx:pt>
          <cx:pt idx="127">139</cx:pt>
          <cx:pt idx="128">299</cx:pt>
          <cx:pt idx="129">329</cx:pt>
          <cx:pt idx="130">142</cx:pt>
          <cx:pt idx="131">121</cx:pt>
          <cx:pt idx="132">329</cx:pt>
          <cx:pt idx="133">349</cx:pt>
          <cx:pt idx="134">125</cx:pt>
          <cx:pt idx="135">160</cx:pt>
          <cx:pt idx="136">123</cx:pt>
        </cx:lvl>
      </cx:numDim>
    </cx:data>
  </cx:chartData>
  <cx:chart>
    <cx:title pos="t" align="ctr" overlay="0">
      <cx:tx>
        <cx:txData>
          <cx:v>Prices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Prices</a:t>
          </a:r>
        </a:p>
      </cx:txPr>
    </cx:title>
    <cx:plotArea>
      <cx:plotAreaRegion>
        <cx:series layoutId="boxWhisker" uniqueId="{2A2E1CE3-389B-4120-B167-213992C180D4}"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8FB7EF1E-16E1-4414-BEEA-C7811CA81B13}"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0E66E9FD-DE9F-46F2-BE3D-A5D13B820B27}">
          <cx:dataId val="2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maj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n-US" sz="900" b="0" i="0" u="none" strike="noStrike" baseline="0">
            <a:solidFill>
              <a:schemeClr val="bg1"/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9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0DF035-466C-4F2A-E80A-8E932F44BC8F}"/>
              </a:ext>
            </a:extLst>
          </p:cNvPr>
          <p:cNvSpPr/>
          <p:nvPr/>
        </p:nvSpPr>
        <p:spPr>
          <a:xfrm>
            <a:off x="10306529" y="0"/>
            <a:ext cx="1422113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8598E-76D9-A3EB-0671-B64F1C906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6254" y="90435"/>
            <a:ext cx="5804274" cy="5948624"/>
          </a:xfrm>
        </p:spPr>
        <p:txBody>
          <a:bodyPr>
            <a:normAutofit/>
          </a:bodyPr>
          <a:lstStyle/>
          <a:p>
            <a:r>
              <a:rPr lang="en-US" dirty="0"/>
              <a:t>Flipkart plant sellers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8A78-423E-8A9B-5CD0-F322A3E1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2663" y="4398184"/>
            <a:ext cx="5151455" cy="130925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-Ishant Chouhan</a:t>
            </a:r>
            <a:endParaRPr lang="en-IN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FD60C-1DE4-821F-2FE2-5A035AD4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1504" y="0"/>
            <a:ext cx="6612862" cy="661286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C357E-FC26-50DD-4E7A-12A941603225}"/>
              </a:ext>
            </a:extLst>
          </p:cNvPr>
          <p:cNvCxnSpPr>
            <a:cxnSpLocks/>
          </p:cNvCxnSpPr>
          <p:nvPr/>
        </p:nvCxnSpPr>
        <p:spPr>
          <a:xfrm>
            <a:off x="5022663" y="4398184"/>
            <a:ext cx="5283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94DB198-E71E-3CA6-63CE-5F24230049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439389" y="-427637"/>
            <a:ext cx="3156395" cy="31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2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381-F733-FBA8-FF0E-5D73C64F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FB57-4A44-C561-FC85-92A08B83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main objective of this project is to provide a detailed analysis over the over the plant seller’s data obtained by web scrapping (through Flipkart).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It gives detailed analysis over different prices, Sellers, plant type, ratings, plant size.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It covers: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Data Wrangling/Cleaning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Data Visualization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Outliers(Box and Whiskers)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Histograms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9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05CF-242B-CE85-AEC8-1E1A1009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information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C9D6-87AE-DF49-7340-0CD844BB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Data contains information about sellers and their plants.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Such as,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Plant 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Plant location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Plant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Prices-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Original price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Discount price and percentage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Special price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marL="457200" lvl="2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48F0-B5E0-EA7F-3CA3-41596EA9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Dashboard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EAB55-84EB-B0ED-99EF-01D78A87A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89" y="1566795"/>
            <a:ext cx="10791940" cy="4922496"/>
          </a:xfrm>
        </p:spPr>
      </p:pic>
    </p:spTree>
    <p:extLst>
      <p:ext uri="{BB962C8B-B14F-4D97-AF65-F5344CB8AC3E}">
        <p14:creationId xmlns:p14="http://schemas.microsoft.com/office/powerpoint/2010/main" val="3831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5312-D941-18A3-5C7D-AFDF91CC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Discriptive</a:t>
            </a:r>
            <a:r>
              <a:rPr lang="en-US" b="1" u="sng" dirty="0"/>
              <a:t> statistics</a:t>
            </a:r>
            <a:endParaRPr lang="en-IN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5987F1-FC78-9352-F7E8-714922638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24" y="1382391"/>
            <a:ext cx="8461785" cy="3348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E02FB-F643-1C5D-BA65-87F48996BF0D}"/>
              </a:ext>
            </a:extLst>
          </p:cNvPr>
          <p:cNvSpPr txBox="1"/>
          <p:nvPr/>
        </p:nvSpPr>
        <p:spPr>
          <a:xfrm>
            <a:off x="1032388" y="5113267"/>
            <a:ext cx="9615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Disciptive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Statistics actually shows the Mean, median, Mode, Variance, Deviation, etc.</a:t>
            </a:r>
          </a:p>
          <a:p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This is a Detailed structure of data.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6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4DC7-2627-62F5-7155-8E0B9526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Catrgory</a:t>
            </a:r>
            <a:r>
              <a:rPr lang="en-US" b="1" u="sng" dirty="0"/>
              <a:t> Wise sellers</a:t>
            </a:r>
            <a:endParaRPr lang="en-IN" b="1" u="s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65E602-F6DF-473B-843E-E40A0877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5434"/>
              </p:ext>
            </p:extLst>
          </p:nvPr>
        </p:nvGraphicFramePr>
        <p:xfrm>
          <a:off x="563822" y="2628495"/>
          <a:ext cx="4764856" cy="2796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947CCD-AEA9-B075-FFFC-303162534DAE}"/>
              </a:ext>
            </a:extLst>
          </p:cNvPr>
          <p:cNvSpPr txBox="1"/>
          <p:nvPr/>
        </p:nvSpPr>
        <p:spPr>
          <a:xfrm>
            <a:off x="6094959" y="2316563"/>
            <a:ext cx="56338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This Graph is showing count of sellers in a category/type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Maximum sellers are engaged in Fruit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25000"/>
                  </a:schemeClr>
                </a:solidFill>
              </a:rPr>
              <a:t>Secondly in flower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25000"/>
                  </a:schemeClr>
                </a:solidFill>
              </a:rPr>
              <a:t>In rest of the categories competition is very low</a:t>
            </a:r>
          </a:p>
        </p:txBody>
      </p:sp>
    </p:spTree>
    <p:extLst>
      <p:ext uri="{BB962C8B-B14F-4D97-AF65-F5344CB8AC3E}">
        <p14:creationId xmlns:p14="http://schemas.microsoft.com/office/powerpoint/2010/main" val="18123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2D11-B598-8783-42C2-77C35A17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Prices comparison and outliers</a:t>
            </a:r>
            <a:endParaRPr lang="en-IN" b="1" u="sng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020D82E-23FC-4083-8754-D3D6754195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9119064"/>
                  </p:ext>
                </p:extLst>
              </p:nvPr>
            </p:nvGraphicFramePr>
            <p:xfrm>
              <a:off x="1203326" y="2011363"/>
              <a:ext cx="5069655" cy="44189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020D82E-23FC-4083-8754-D3D6754195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326" y="2011363"/>
                <a:ext cx="5069655" cy="441893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DB3A4BD-8AE3-20DF-FFEC-625BB621685A}"/>
              </a:ext>
            </a:extLst>
          </p:cNvPr>
          <p:cNvSpPr txBox="1"/>
          <p:nvPr/>
        </p:nvSpPr>
        <p:spPr>
          <a:xfrm>
            <a:off x="7315200" y="2084439"/>
            <a:ext cx="43360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There is a comparison of different prices, Original price, Discount price, Special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Box and Whiskers of Special price are very small compare with the Discount and Original prices, which means very heavy discount has been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It might be a festive season.</a:t>
            </a:r>
          </a:p>
        </p:txBody>
      </p:sp>
    </p:spTree>
    <p:extLst>
      <p:ext uri="{BB962C8B-B14F-4D97-AF65-F5344CB8AC3E}">
        <p14:creationId xmlns:p14="http://schemas.microsoft.com/office/powerpoint/2010/main" val="8846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DFC-0B1E-DA58-991E-158340FE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866" y="2948719"/>
            <a:ext cx="4706268" cy="307599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</a:t>
            </a:r>
            <a:br>
              <a:rPr lang="en-US" sz="8000" b="1" dirty="0"/>
            </a:br>
            <a:r>
              <a:rPr lang="en-US" sz="8000" b="1" dirty="0"/>
              <a:t>you </a:t>
            </a:r>
            <a:endParaRPr lang="en-IN" sz="8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B7341-91FD-8819-E3DD-059AAAC2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49" y="406809"/>
            <a:ext cx="4347702" cy="32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59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71</TotalTime>
  <Words>237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Wingdings</vt:lpstr>
      <vt:lpstr>Banded</vt:lpstr>
      <vt:lpstr>Flipkart plant sellers analysis</vt:lpstr>
      <vt:lpstr>Objective</vt:lpstr>
      <vt:lpstr>Data information</vt:lpstr>
      <vt:lpstr>Dashboard</vt:lpstr>
      <vt:lpstr>Discriptive statistics</vt:lpstr>
      <vt:lpstr>Catrgory Wise sellers</vt:lpstr>
      <vt:lpstr>Prices comparison and outliers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ishant chouhan</dc:creator>
  <cp:lastModifiedBy>ishant chouhan</cp:lastModifiedBy>
  <cp:revision>2</cp:revision>
  <dcterms:created xsi:type="dcterms:W3CDTF">2024-08-24T09:23:42Z</dcterms:created>
  <dcterms:modified xsi:type="dcterms:W3CDTF">2024-08-24T10:35:25Z</dcterms:modified>
</cp:coreProperties>
</file>