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73" r:id="rId3"/>
    <p:sldId id="279" r:id="rId4"/>
    <p:sldId id="281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5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1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0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8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7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64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7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8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0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8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9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6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8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2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5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SQL PROJECT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By- Ishant Pathania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2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58" y="979715"/>
            <a:ext cx="1040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Q1</a:t>
            </a:r>
            <a:r>
              <a:rPr lang="en-IN" sz="2400" dirty="0" smtClean="0"/>
              <a:t>. Find </a:t>
            </a:r>
            <a:r>
              <a:rPr lang="en-IN" sz="2400" dirty="0"/>
              <a:t>the name and year of the movies. Return movie title, and movie release year</a:t>
            </a:r>
            <a:r>
              <a:rPr lang="en-IN" sz="2400" dirty="0" smtClean="0"/>
              <a:t>.</a:t>
            </a:r>
          </a:p>
          <a:p>
            <a:r>
              <a:rPr lang="en-US" sz="2400" b="1" u="sng" dirty="0" smtClean="0"/>
              <a:t>ANS. </a:t>
            </a:r>
            <a:r>
              <a:rPr lang="en-IN" sz="2400" b="1" dirty="0" smtClean="0"/>
              <a:t>SELECT</a:t>
            </a:r>
            <a:r>
              <a:rPr lang="en-IN" sz="2400" dirty="0" smtClean="0"/>
              <a:t> </a:t>
            </a:r>
            <a:r>
              <a:rPr lang="en-IN" sz="2400" dirty="0" err="1"/>
              <a:t>Mov_title</a:t>
            </a:r>
            <a:r>
              <a:rPr lang="en-IN" sz="2400" dirty="0"/>
              <a:t> , </a:t>
            </a:r>
            <a:r>
              <a:rPr lang="en-IN" sz="2400" dirty="0" err="1"/>
              <a:t>Mov_year</a:t>
            </a:r>
            <a:r>
              <a:rPr lang="en-IN" sz="2400" dirty="0"/>
              <a:t> </a:t>
            </a:r>
            <a:r>
              <a:rPr lang="en-IN" sz="2400" b="1" dirty="0"/>
              <a:t>FROM</a:t>
            </a:r>
            <a:r>
              <a:rPr lang="en-IN" sz="2400" dirty="0"/>
              <a:t> movie:</a:t>
            </a:r>
            <a:endParaRPr lang="en-US" sz="2400" b="1" u="sng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4237" r="65702" b="13593"/>
          <a:stretch/>
        </p:blipFill>
        <p:spPr bwMode="auto">
          <a:xfrm>
            <a:off x="2860950" y="2180044"/>
            <a:ext cx="5660571" cy="3915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32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7126"/>
            <a:ext cx="1031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Q2.</a:t>
            </a:r>
            <a:r>
              <a:rPr lang="en-US" sz="2400" dirty="0"/>
              <a:t> F</a:t>
            </a:r>
            <a:r>
              <a:rPr lang="en-US" sz="2400" dirty="0" smtClean="0"/>
              <a:t>ind </a:t>
            </a:r>
            <a:r>
              <a:rPr lang="en-US" sz="2400" dirty="0"/>
              <a:t>when the movie </a:t>
            </a:r>
            <a:r>
              <a:rPr lang="en-US" sz="2400" b="1" dirty="0"/>
              <a:t>'American Beauty' </a:t>
            </a:r>
            <a:r>
              <a:rPr lang="en-US" sz="2400" dirty="0"/>
              <a:t>released. Return movie release </a:t>
            </a:r>
            <a:r>
              <a:rPr lang="en-US" sz="2400" dirty="0" smtClean="0"/>
              <a:t>year.</a:t>
            </a:r>
          </a:p>
          <a:p>
            <a:r>
              <a:rPr lang="en-US" sz="2400" b="1" u="sng" dirty="0" smtClean="0"/>
              <a:t>ANS.</a:t>
            </a:r>
            <a:r>
              <a:rPr lang="en-US" sz="2400" b="1" dirty="0" smtClean="0"/>
              <a:t>      </a:t>
            </a:r>
            <a:r>
              <a:rPr lang="en-US" sz="2400" dirty="0" smtClean="0"/>
              <a:t> </a:t>
            </a:r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dirty="0" err="1" smtClean="0"/>
              <a:t>Mov_title,Mov_year</a:t>
            </a:r>
            <a:r>
              <a:rPr lang="en-US" sz="2400" dirty="0" smtClean="0"/>
              <a:t> </a:t>
            </a:r>
            <a:r>
              <a:rPr lang="en-US" sz="2400" b="1" dirty="0"/>
              <a:t>FROM</a:t>
            </a:r>
            <a:r>
              <a:rPr lang="en-US" sz="2400" dirty="0"/>
              <a:t> </a:t>
            </a:r>
            <a:r>
              <a:rPr lang="en-US" sz="2400" dirty="0" smtClean="0"/>
              <a:t>movie</a:t>
            </a:r>
            <a:endParaRPr lang="en-US" sz="2400" dirty="0"/>
          </a:p>
          <a:p>
            <a:pPr lvl="1"/>
            <a:r>
              <a:rPr lang="en-US" sz="2400" dirty="0"/>
              <a:t>     </a:t>
            </a:r>
            <a:r>
              <a:rPr lang="en-US" sz="2400" dirty="0" smtClean="0"/>
              <a:t>    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Mov_title</a:t>
            </a:r>
            <a:r>
              <a:rPr lang="en-US" sz="2400" dirty="0"/>
              <a:t>= "</a:t>
            </a:r>
            <a:r>
              <a:rPr lang="en-US" sz="2400" b="1" dirty="0" err="1"/>
              <a:t>American_Beauty</a:t>
            </a:r>
            <a:r>
              <a:rPr lang="en-US" sz="2400" dirty="0"/>
              <a:t>";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903" r="71976" b="70883"/>
          <a:stretch/>
        </p:blipFill>
        <p:spPr>
          <a:xfrm>
            <a:off x="1973943" y="2685143"/>
            <a:ext cx="7779657" cy="31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887" y="959757"/>
            <a:ext cx="1040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Q3.</a:t>
            </a:r>
            <a:r>
              <a:rPr lang="en-US" sz="2400" b="1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the movie that was released in 1999. Return movie title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Ans.</a:t>
            </a: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Mov_title,Mov_year</a:t>
            </a:r>
            <a:r>
              <a:rPr lang="en-US" sz="2400" dirty="0" smtClean="0"/>
              <a:t> </a:t>
            </a:r>
            <a:r>
              <a:rPr lang="en-US" sz="2400" b="1" dirty="0"/>
              <a:t>FROM</a:t>
            </a:r>
            <a:r>
              <a:rPr lang="en-US" sz="2400" dirty="0"/>
              <a:t> </a:t>
            </a:r>
            <a:r>
              <a:rPr lang="en-US" sz="2400" dirty="0" smtClean="0"/>
              <a:t>movie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smtClean="0"/>
              <a:t>                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 smtClean="0"/>
              <a:t>Mov_year</a:t>
            </a:r>
            <a:r>
              <a:rPr lang="en-US" sz="2400" dirty="0" smtClean="0"/>
              <a:t>=</a:t>
            </a:r>
            <a:r>
              <a:rPr lang="en-US" sz="2400" b="1" dirty="0" smtClean="0"/>
              <a:t>1999 </a:t>
            </a:r>
            <a:r>
              <a:rPr lang="en-US" sz="2400" dirty="0" smtClean="0"/>
              <a:t>;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9395" r="71307" b="9573"/>
          <a:stretch/>
        </p:blipFill>
        <p:spPr>
          <a:xfrm>
            <a:off x="2510971" y="3049812"/>
            <a:ext cx="6560457" cy="27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3121" y="689429"/>
            <a:ext cx="10631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/>
              <a:t>Q4.</a:t>
            </a:r>
            <a:r>
              <a:rPr lang="en-US" sz="2200" b="1" dirty="0" smtClean="0"/>
              <a:t>  </a:t>
            </a:r>
            <a:r>
              <a:rPr lang="en-US" sz="2200" dirty="0" smtClean="0"/>
              <a:t>Find </a:t>
            </a:r>
            <a:r>
              <a:rPr lang="en-US" sz="2200" dirty="0"/>
              <a:t>those movies, which were released before 1998. Return movie title</a:t>
            </a:r>
            <a:r>
              <a:rPr lang="en-US" sz="2200" dirty="0" smtClean="0"/>
              <a:t>.</a:t>
            </a:r>
          </a:p>
          <a:p>
            <a:r>
              <a:rPr lang="en-US" sz="2200" b="1" u="sng" dirty="0" smtClean="0"/>
              <a:t>ANS</a:t>
            </a:r>
            <a:r>
              <a:rPr lang="en-US" sz="2200" b="1" u="sng" dirty="0"/>
              <a:t>.</a:t>
            </a:r>
            <a:r>
              <a:rPr lang="en-US" sz="2200" b="1" dirty="0"/>
              <a:t> </a:t>
            </a:r>
            <a:r>
              <a:rPr lang="en-US" sz="2200" b="1" dirty="0" smtClean="0"/>
              <a:t>       SELECT</a:t>
            </a:r>
            <a:r>
              <a:rPr lang="en-US" sz="2200" dirty="0" smtClean="0"/>
              <a:t> </a:t>
            </a:r>
            <a:r>
              <a:rPr lang="en-US" sz="2200" dirty="0" err="1"/>
              <a:t>Mov_title,Mov_YEAR</a:t>
            </a:r>
            <a:r>
              <a:rPr lang="en-US" sz="2200" dirty="0"/>
              <a:t> </a:t>
            </a:r>
            <a:r>
              <a:rPr lang="en-US" sz="2200" b="1" dirty="0" smtClean="0"/>
              <a:t>FROM</a:t>
            </a:r>
            <a:r>
              <a:rPr lang="en-US" sz="2200" dirty="0" smtClean="0"/>
              <a:t> movie</a:t>
            </a:r>
            <a:endParaRPr lang="en-US" sz="2200" dirty="0"/>
          </a:p>
          <a:p>
            <a:r>
              <a:rPr lang="en-US" sz="2200" dirty="0"/>
              <a:t>     </a:t>
            </a:r>
            <a:r>
              <a:rPr lang="en-US" sz="2200" dirty="0" smtClean="0"/>
              <a:t>             </a:t>
            </a:r>
            <a:r>
              <a:rPr lang="en-US" sz="2200" b="1" dirty="0"/>
              <a:t>WHERE</a:t>
            </a:r>
            <a:r>
              <a:rPr lang="en-US" sz="2200" dirty="0"/>
              <a:t> </a:t>
            </a:r>
            <a:r>
              <a:rPr lang="en-US" sz="2200" dirty="0" err="1"/>
              <a:t>Mov_YEAR</a:t>
            </a:r>
            <a:r>
              <a:rPr lang="en-US" sz="2200" dirty="0"/>
              <a:t>&lt;</a:t>
            </a:r>
            <a:r>
              <a:rPr lang="en-US" sz="2200" b="1" dirty="0"/>
              <a:t>1998</a:t>
            </a:r>
            <a:r>
              <a:rPr lang="en-US" sz="2200" dirty="0"/>
              <a:t>;</a:t>
            </a:r>
            <a:endParaRPr lang="en-IN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9254" r="70101" b="13004"/>
          <a:stretch/>
        </p:blipFill>
        <p:spPr>
          <a:xfrm>
            <a:off x="2771299" y="2135979"/>
            <a:ext cx="6343672" cy="3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428" y="899886"/>
            <a:ext cx="10319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Q5.</a:t>
            </a:r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the name of all reviewers and movies together in a single list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ANS.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/>
              <a:t>rev_name</a:t>
            </a:r>
            <a:r>
              <a:rPr lang="en-US" sz="2400" dirty="0"/>
              <a:t>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reviewer </a:t>
            </a:r>
            <a:endParaRPr lang="en-US" sz="2400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UNION</a:t>
            </a:r>
            <a:r>
              <a:rPr lang="en-US" sz="2400" dirty="0" smtClean="0"/>
              <a:t>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SELECT</a:t>
            </a:r>
            <a:r>
              <a:rPr lang="en-US" sz="2400" dirty="0" smtClean="0"/>
              <a:t> </a:t>
            </a:r>
            <a:r>
              <a:rPr lang="en-US" sz="2400" dirty="0" err="1"/>
              <a:t>mov_title</a:t>
            </a:r>
            <a:r>
              <a:rPr lang="en-US" sz="2400" dirty="0"/>
              <a:t> </a:t>
            </a:r>
            <a:r>
              <a:rPr lang="en-US" sz="2400" b="1" dirty="0" smtClean="0"/>
              <a:t>FROM</a:t>
            </a:r>
            <a:r>
              <a:rPr lang="en-US" sz="2400" dirty="0" smtClean="0"/>
              <a:t>  movie</a:t>
            </a:r>
            <a:r>
              <a:rPr lang="en-US" sz="2400" dirty="0"/>
              <a:t>;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31" r="76449" b="40118"/>
          <a:stretch/>
        </p:blipFill>
        <p:spPr>
          <a:xfrm>
            <a:off x="1891174" y="2838878"/>
            <a:ext cx="3447743" cy="3296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335" r="82811" b="32762"/>
          <a:stretch/>
        </p:blipFill>
        <p:spPr>
          <a:xfrm>
            <a:off x="6476181" y="2838877"/>
            <a:ext cx="3226619" cy="32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910" y="943897"/>
            <a:ext cx="10530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Q6.</a:t>
            </a:r>
            <a:r>
              <a:rPr lang="en-US" sz="2400" dirty="0" smtClean="0"/>
              <a:t> </a:t>
            </a:r>
            <a:r>
              <a:rPr lang="en-US" sz="2400" dirty="0"/>
              <a:t>From the following table, write a SQL query to find all reviewers who have rated seven or more stars to their rating. Return reviewer name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ANS.</a:t>
            </a: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reviewer.rev_id,reviewer.rev_name,rating.rev_start</a:t>
            </a:r>
            <a:r>
              <a:rPr lang="en-US" sz="2400" dirty="0" smtClean="0"/>
              <a:t> </a:t>
            </a:r>
            <a:r>
              <a:rPr lang="en-US" sz="2400" b="1" dirty="0"/>
              <a:t>FROM</a:t>
            </a:r>
            <a:r>
              <a:rPr lang="en-US" sz="2400" dirty="0"/>
              <a:t> </a:t>
            </a:r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                REVIEWER </a:t>
            </a:r>
            <a:r>
              <a:rPr lang="en-US" sz="2400" b="1" dirty="0"/>
              <a:t>INNER JOIN </a:t>
            </a:r>
            <a:r>
              <a:rPr lang="en-US" sz="2400" dirty="0"/>
              <a:t>RATING </a:t>
            </a:r>
            <a:r>
              <a:rPr lang="en-US" sz="2400" b="1" dirty="0" smtClean="0"/>
              <a:t>ON</a:t>
            </a:r>
          </a:p>
          <a:p>
            <a:r>
              <a:rPr lang="en-US" sz="2400" dirty="0" smtClean="0"/>
              <a:t>                   REVIEWER.REV_ID=RATING.REV_ID</a:t>
            </a:r>
            <a:r>
              <a:rPr lang="en-US" sz="2400" dirty="0"/>
              <a:t>;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8646" r="20132" b="11458"/>
          <a:stretch/>
        </p:blipFill>
        <p:spPr>
          <a:xfrm>
            <a:off x="825910" y="2882890"/>
            <a:ext cx="10391775" cy="30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6" y="827314"/>
            <a:ext cx="10493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Q7.</a:t>
            </a:r>
            <a:r>
              <a:rPr lang="en-US" sz="2400" dirty="0" smtClean="0"/>
              <a:t> </a:t>
            </a:r>
            <a:r>
              <a:rPr lang="en-US" sz="2400" dirty="0"/>
              <a:t>From the following tables, write a SQL query to find the movies without any rating. Return movie title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ANS.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rating.mov_id,movie.mov_title</a:t>
            </a:r>
            <a:r>
              <a:rPr lang="en-US" sz="2400" dirty="0" smtClean="0"/>
              <a:t> </a:t>
            </a:r>
            <a:r>
              <a:rPr lang="en-US" sz="2400" b="1" dirty="0"/>
              <a:t>FROM</a:t>
            </a:r>
            <a:r>
              <a:rPr lang="en-US" sz="2400" dirty="0"/>
              <a:t> Rating </a:t>
            </a:r>
            <a:r>
              <a:rPr lang="en-US" sz="2400" b="1" dirty="0"/>
              <a:t>INNER JOIN 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dirty="0" smtClean="0"/>
              <a:t>movie </a:t>
            </a:r>
            <a:r>
              <a:rPr lang="en-US" sz="2400" b="1" dirty="0"/>
              <a:t>ON</a:t>
            </a:r>
            <a:r>
              <a:rPr lang="en-US" sz="2400" dirty="0"/>
              <a:t> </a:t>
            </a:r>
            <a:r>
              <a:rPr lang="en-US" sz="2400" dirty="0" err="1"/>
              <a:t>rating.mov_ID</a:t>
            </a:r>
            <a:r>
              <a:rPr lang="en-US" sz="2400" dirty="0"/>
              <a:t>=</a:t>
            </a:r>
            <a:r>
              <a:rPr lang="en-US" sz="2400" dirty="0" err="1"/>
              <a:t>movie.mov_ID</a:t>
            </a:r>
            <a:r>
              <a:rPr lang="en-US" sz="2400" dirty="0"/>
              <a:t>;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6099" r="36775" b="14213"/>
          <a:stretch/>
        </p:blipFill>
        <p:spPr>
          <a:xfrm>
            <a:off x="1419225" y="2485622"/>
            <a:ext cx="8609678" cy="34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334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Q8.</a:t>
            </a:r>
            <a:r>
              <a:rPr lang="en-US" sz="2400" b="1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the movies with ID 905 or 907 or 917. Return movie title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ANS.</a:t>
            </a: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/>
              <a:t>mov_id,mov_title</a:t>
            </a:r>
            <a:r>
              <a:rPr lang="en-US" sz="2400" dirty="0"/>
              <a:t>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movie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    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/>
              <a:t>mov_id</a:t>
            </a:r>
            <a:r>
              <a:rPr lang="en-US" sz="2400" dirty="0"/>
              <a:t>=905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dirty="0" err="1"/>
              <a:t>mov_id</a:t>
            </a:r>
            <a:r>
              <a:rPr lang="en-US" sz="2400" dirty="0"/>
              <a:t>=907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dirty="0" err="1"/>
              <a:t>mov_id</a:t>
            </a:r>
            <a:r>
              <a:rPr lang="en-US" sz="2400" dirty="0"/>
              <a:t>=917;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1771" r="65813" b="41146"/>
          <a:stretch/>
        </p:blipFill>
        <p:spPr>
          <a:xfrm>
            <a:off x="2209801" y="2503110"/>
            <a:ext cx="8343900" cy="34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890" y="855406"/>
            <a:ext cx="10294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Q9.</a:t>
            </a:r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the movie titles that contain the word 'Boogie Nights'. Sort the result-set in ascending order by movie year. Return movie ID, movie title and movie release year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ANS.</a:t>
            </a: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b="1" dirty="0"/>
              <a:t>S</a:t>
            </a:r>
            <a:r>
              <a:rPr lang="en-US" sz="2400" b="1" dirty="0" smtClean="0"/>
              <a:t>elect</a:t>
            </a:r>
            <a:r>
              <a:rPr lang="en-US" sz="2400" dirty="0" smtClean="0"/>
              <a:t> </a:t>
            </a:r>
            <a:r>
              <a:rPr lang="en-US" sz="2400" dirty="0" err="1"/>
              <a:t>mov_id,mov_title,mov_year</a:t>
            </a:r>
            <a:r>
              <a:rPr lang="en-US" sz="2400" dirty="0"/>
              <a:t>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movie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   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/>
              <a:t>mov_title</a:t>
            </a:r>
            <a:r>
              <a:rPr lang="en-US" sz="2400" dirty="0"/>
              <a:t> </a:t>
            </a:r>
            <a:r>
              <a:rPr lang="en-US" sz="2400" b="1" dirty="0"/>
              <a:t>LIKE</a:t>
            </a:r>
            <a:r>
              <a:rPr lang="en-US" sz="2400" dirty="0"/>
              <a:t> "</a:t>
            </a:r>
            <a:r>
              <a:rPr lang="en-US" sz="2400" dirty="0" err="1"/>
              <a:t>Boogie_Nights</a:t>
            </a:r>
            <a:r>
              <a:rPr lang="en-US" sz="2400" dirty="0"/>
              <a:t>%"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           </a:t>
            </a:r>
            <a:r>
              <a:rPr lang="en-US" sz="2400" b="1" dirty="0" smtClean="0"/>
              <a:t>ORDER </a:t>
            </a:r>
            <a:r>
              <a:rPr lang="en-US" sz="2400" b="1" dirty="0"/>
              <a:t>BY </a:t>
            </a:r>
            <a:r>
              <a:rPr lang="en-US" sz="2400" dirty="0"/>
              <a:t>MOV_YEAR </a:t>
            </a:r>
            <a:r>
              <a:rPr lang="en-US" sz="2400" b="1" dirty="0"/>
              <a:t>ASC</a:t>
            </a:r>
            <a:r>
              <a:rPr lang="en-US" sz="2400" dirty="0"/>
              <a:t>;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416" r="67834" b="36794"/>
          <a:stretch/>
        </p:blipFill>
        <p:spPr>
          <a:xfrm>
            <a:off x="1799302" y="3163730"/>
            <a:ext cx="8170607" cy="27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896" y="1061883"/>
            <a:ext cx="10559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Q10.</a:t>
            </a:r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those actors with the first name '</a:t>
            </a:r>
            <a:r>
              <a:rPr lang="en-US" sz="2400" b="1" dirty="0"/>
              <a:t>Woody</a:t>
            </a:r>
            <a:r>
              <a:rPr lang="en-US" sz="2400" dirty="0"/>
              <a:t>' and the last name '</a:t>
            </a:r>
            <a:r>
              <a:rPr lang="en-US" sz="2400" b="1" dirty="0"/>
              <a:t>Allen</a:t>
            </a:r>
            <a:r>
              <a:rPr lang="en-US" sz="2400" dirty="0"/>
              <a:t>'. Return actor ID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ANS.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/>
              <a:t>Act_id,Act_first_name,Act_last_name</a:t>
            </a:r>
            <a:r>
              <a:rPr lang="en-US" sz="2400" dirty="0"/>
              <a:t> </a:t>
            </a:r>
            <a:r>
              <a:rPr lang="en-US" sz="2400" b="1" dirty="0"/>
              <a:t>FROM</a:t>
            </a:r>
            <a:r>
              <a:rPr lang="en-US" sz="2400" dirty="0"/>
              <a:t> </a:t>
            </a:r>
            <a:r>
              <a:rPr lang="en-US" sz="2400" dirty="0" smtClean="0"/>
              <a:t>actor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smtClean="0"/>
              <a:t>         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Act_first_name</a:t>
            </a:r>
            <a:r>
              <a:rPr lang="en-US" sz="2400" dirty="0"/>
              <a:t> ='Woody'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dirty="0" err="1"/>
              <a:t>Act_last_name</a:t>
            </a:r>
            <a:r>
              <a:rPr lang="en-US" sz="2400" dirty="0"/>
              <a:t> ='Allen';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0625" r="58492" b="35938"/>
          <a:stretch/>
        </p:blipFill>
        <p:spPr>
          <a:xfrm>
            <a:off x="2247900" y="2933700"/>
            <a:ext cx="8267699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MOVIE DATABASE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This </a:t>
            </a:r>
            <a:r>
              <a:rPr lang="en-US" sz="2800" smtClean="0"/>
              <a:t>is </a:t>
            </a:r>
            <a:r>
              <a:rPr lang="en-US" sz="2800" dirty="0"/>
              <a:t>a sample database designed for the movie industry.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focuses on managing and retrieving data related to movies, aiming to answer common questions that movie enthusiasts might have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database structure facilitates queries about actors, genres, directors, movies, reviews, ratings, and more.</a:t>
            </a:r>
          </a:p>
        </p:txBody>
      </p:sp>
    </p:spTree>
    <p:extLst>
      <p:ext uri="{BB962C8B-B14F-4D97-AF65-F5344CB8AC3E}">
        <p14:creationId xmlns:p14="http://schemas.microsoft.com/office/powerpoint/2010/main" val="34521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1540" y="777240"/>
            <a:ext cx="1042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Q11. </a:t>
            </a:r>
            <a:r>
              <a:rPr lang="en-US" sz="2400" dirty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the actors who played a role in the movie 'Annie Hall'. Return all the fields of actor table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ANS.</a:t>
            </a: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/>
              <a:t>movie.mov_id,movie.Mov_title,movie_cast.Role</a:t>
            </a:r>
            <a:r>
              <a:rPr lang="en-US" sz="2400" dirty="0"/>
              <a:t> </a:t>
            </a:r>
            <a:r>
              <a:rPr lang="en-US" sz="2400" b="1" dirty="0" smtClean="0"/>
              <a:t>FROM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movie </a:t>
            </a:r>
            <a:r>
              <a:rPr lang="en-US" sz="2400" b="1" dirty="0" smtClean="0"/>
              <a:t>INNER JOIN</a:t>
            </a:r>
            <a:r>
              <a:rPr lang="en-US" sz="2400" dirty="0" smtClean="0"/>
              <a:t> </a:t>
            </a:r>
            <a:r>
              <a:rPr lang="en-US" sz="2400" dirty="0" err="1" smtClean="0"/>
              <a:t>movie_cast</a:t>
            </a:r>
            <a:endParaRPr lang="en-US" sz="2400" dirty="0" smtClean="0"/>
          </a:p>
          <a:p>
            <a:r>
              <a:rPr lang="en-US" sz="2400" dirty="0" smtClean="0"/>
              <a:t>                    </a:t>
            </a:r>
            <a:r>
              <a:rPr lang="en-US" sz="2400" b="1" dirty="0" smtClean="0"/>
              <a:t>ON</a:t>
            </a:r>
            <a:r>
              <a:rPr lang="en-US" sz="2400" dirty="0" smtClean="0"/>
              <a:t> </a:t>
            </a:r>
            <a:r>
              <a:rPr lang="en-US" sz="2400" dirty="0" err="1" smtClean="0"/>
              <a:t>movie.mov_id</a:t>
            </a:r>
            <a:r>
              <a:rPr lang="en-US" sz="2400" dirty="0" smtClean="0"/>
              <a:t>=</a:t>
            </a:r>
            <a:r>
              <a:rPr lang="en-US" sz="2400" dirty="0" err="1" smtClean="0"/>
              <a:t>movie_cast.mov_id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smtClean="0"/>
              <a:t>       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/>
              <a:t>Mov_title</a:t>
            </a:r>
            <a:r>
              <a:rPr lang="en-US" sz="2400" dirty="0"/>
              <a:t>="</a:t>
            </a:r>
            <a:r>
              <a:rPr lang="en-US" sz="2400" dirty="0" err="1"/>
              <a:t>annie_hall</a:t>
            </a:r>
            <a:r>
              <a:rPr lang="en-US" sz="2400" dirty="0"/>
              <a:t>";</a:t>
            </a:r>
            <a:endParaRPr lang="en-IN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6298" r="25440" b="45938"/>
          <a:stretch/>
        </p:blipFill>
        <p:spPr>
          <a:xfrm>
            <a:off x="1253090" y="3512457"/>
            <a:ext cx="9701059" cy="2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68680"/>
            <a:ext cx="10538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Q12.</a:t>
            </a:r>
            <a:r>
              <a:rPr lang="en-US" sz="2400" dirty="0"/>
              <a:t> </a:t>
            </a:r>
            <a:r>
              <a:rPr lang="en-US" sz="2400" dirty="0" smtClean="0"/>
              <a:t>Find </a:t>
            </a:r>
            <a:r>
              <a:rPr lang="en-US" sz="2400" dirty="0"/>
              <a:t>those movies that have been released in countries other than the United Kingdom. Return movie title, movie year, movie time, and date of release, releasing </a:t>
            </a:r>
            <a:r>
              <a:rPr lang="en-US" sz="2400" dirty="0" smtClean="0"/>
              <a:t>country.</a:t>
            </a:r>
          </a:p>
          <a:p>
            <a:r>
              <a:rPr lang="en-US" sz="2400" b="1" u="sng" dirty="0" smtClean="0"/>
              <a:t>ANS.</a:t>
            </a:r>
            <a:r>
              <a:rPr lang="en-US" sz="2400" b="1" dirty="0"/>
              <a:t> </a:t>
            </a:r>
            <a:r>
              <a:rPr lang="en-US" sz="2400" b="1" dirty="0" smtClean="0"/>
              <a:t>    SELECT</a:t>
            </a:r>
            <a:r>
              <a:rPr lang="en-US" sz="2400" dirty="0" smtClean="0"/>
              <a:t> </a:t>
            </a:r>
            <a:r>
              <a:rPr lang="en-US" sz="2400" dirty="0" err="1"/>
              <a:t>mov_title,mov_year,mov_time,Mov_dt_rel,Mov_rel_country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b="1" dirty="0" smtClean="0"/>
              <a:t>FROM </a:t>
            </a:r>
            <a:r>
              <a:rPr lang="en-US" sz="2400" dirty="0" smtClean="0"/>
              <a:t>movie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smtClean="0"/>
              <a:t> 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b="1" dirty="0" smtClean="0"/>
              <a:t>NOT</a:t>
            </a:r>
            <a:r>
              <a:rPr lang="en-US" sz="2400" dirty="0" smtClean="0"/>
              <a:t> </a:t>
            </a:r>
            <a:r>
              <a:rPr lang="en-US" sz="2400" dirty="0" err="1"/>
              <a:t>Mov_rel_country</a:t>
            </a:r>
            <a:r>
              <a:rPr lang="en-US" sz="2400" dirty="0"/>
              <a:t>="UK";</a:t>
            </a:r>
            <a:endParaRPr lang="en-IN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9876" r="52192" b="47812"/>
          <a:stretch/>
        </p:blipFill>
        <p:spPr>
          <a:xfrm>
            <a:off x="1415845" y="3392129"/>
            <a:ext cx="943896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36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2387" y="1002890"/>
            <a:ext cx="9969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Q13. </a:t>
            </a:r>
            <a:r>
              <a:rPr lang="en-US" sz="2400" dirty="0"/>
              <a:t>F</a:t>
            </a:r>
            <a:r>
              <a:rPr lang="en-US" sz="2400" dirty="0" smtClean="0"/>
              <a:t>ind </a:t>
            </a:r>
            <a:r>
              <a:rPr lang="en-US" sz="2400" dirty="0"/>
              <a:t>for movies whose reviewer is unknown. Return movie title, year, release date, director first name, last name, actor first name, last name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ANS.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/>
              <a:t>movie.mov_year</a:t>
            </a:r>
            <a:r>
              <a:rPr lang="en-US" sz="2400" dirty="0"/>
              <a:t> </a:t>
            </a: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movie </a:t>
            </a:r>
            <a:r>
              <a:rPr lang="en-US" sz="2400" b="1" dirty="0" smtClean="0"/>
              <a:t>INNER JOIN</a:t>
            </a:r>
            <a:r>
              <a:rPr lang="en-US" sz="2400" dirty="0" smtClean="0"/>
              <a:t> </a:t>
            </a:r>
            <a:r>
              <a:rPr lang="en-US" sz="2400" dirty="0"/>
              <a:t>rating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2400" b="1" dirty="0" smtClean="0"/>
              <a:t>ON</a:t>
            </a:r>
            <a:r>
              <a:rPr lang="en-US" sz="2400" dirty="0" smtClean="0"/>
              <a:t>  </a:t>
            </a:r>
            <a:r>
              <a:rPr lang="en-US" sz="2400" dirty="0" err="1" smtClean="0"/>
              <a:t>movie.mov_id</a:t>
            </a:r>
            <a:r>
              <a:rPr lang="en-US" sz="2400" dirty="0" smtClean="0"/>
              <a:t>=</a:t>
            </a:r>
            <a:r>
              <a:rPr lang="en-US" sz="2400" dirty="0" err="1" smtClean="0"/>
              <a:t>rating.mov_id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 smtClean="0"/>
              <a:t>        </a:t>
            </a:r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/>
              <a:t>Rev_stars</a:t>
            </a:r>
            <a:r>
              <a:rPr lang="en-US" sz="2400" dirty="0"/>
              <a:t>&gt;=3;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" t="26250" r="45552" b="20937"/>
          <a:stretch/>
        </p:blipFill>
        <p:spPr>
          <a:xfrm>
            <a:off x="2135903" y="2941882"/>
            <a:ext cx="7084297" cy="30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7260" y="891540"/>
            <a:ext cx="10172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Key Highlights:</a:t>
            </a:r>
          </a:p>
          <a:p>
            <a:r>
              <a:rPr lang="en-US" sz="2400" b="1" u="sng" dirty="0"/>
              <a:t>Purpose:</a:t>
            </a:r>
            <a:r>
              <a:rPr lang="en-US" sz="2400" u="sng" dirty="0"/>
              <a:t> </a:t>
            </a:r>
            <a:r>
              <a:rPr lang="en-US" sz="2400" dirty="0"/>
              <a:t>To satisfy the curiosities of movie lovers by providing accessible and organized movie-related information.</a:t>
            </a:r>
          </a:p>
          <a:p>
            <a:r>
              <a:rPr lang="en-US" sz="2400" b="1" u="sng" dirty="0"/>
              <a:t>Database Tables: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Genres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Director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Movie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Movie_Cast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Movie_Direction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/>
              <a:t>Movie_Genres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Rating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Reviewer</a:t>
            </a:r>
          </a:p>
        </p:txBody>
      </p:sp>
    </p:spTree>
    <p:extLst>
      <p:ext uri="{BB962C8B-B14F-4D97-AF65-F5344CB8AC3E}">
        <p14:creationId xmlns:p14="http://schemas.microsoft.com/office/powerpoint/2010/main" val="34192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978" y="798491"/>
            <a:ext cx="98265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 Queries</a:t>
            </a:r>
            <a:r>
              <a:rPr lang="en-US" sz="2400" b="1" u="sng" dirty="0" smtClean="0"/>
              <a:t>:</a:t>
            </a:r>
          </a:p>
          <a:p>
            <a:endParaRPr lang="en-US" sz="2400" b="1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Find movie titles and release years.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Identify movies released in specific years or before a given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Retrieve reviewers and movie titles in a single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List movies with no ratings or find movies based on specific IDs or keywords.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Search for actors based on names and roles in movies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The project uses SQL for data retrieval, showcasing practical and diverse queries. It effectively demonstrates database capabilities for a movie-related industry.</a:t>
            </a:r>
          </a:p>
        </p:txBody>
      </p:sp>
    </p:spTree>
    <p:extLst>
      <p:ext uri="{BB962C8B-B14F-4D97-AF65-F5344CB8AC3E}">
        <p14:creationId xmlns:p14="http://schemas.microsoft.com/office/powerpoint/2010/main" val="179751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SCHEMAS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 rotWithShape="1">
          <a:blip r:embed="rId2"/>
          <a:srcRect l="18339" t="18639" r="27571" b="28851"/>
          <a:stretch/>
        </p:blipFill>
        <p:spPr bwMode="auto">
          <a:xfrm>
            <a:off x="3216574" y="2557993"/>
            <a:ext cx="6078891" cy="3317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68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2950" y="781050"/>
            <a:ext cx="457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TABLE OF MOVIE PROJECT :-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819" y="122813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ACTOR</a:t>
            </a:r>
            <a:r>
              <a:rPr lang="en-US" sz="2400" b="1" dirty="0" smtClean="0"/>
              <a:t> :- </a:t>
            </a: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750" r="65520" b="16927"/>
          <a:stretch/>
        </p:blipFill>
        <p:spPr>
          <a:xfrm>
            <a:off x="1043819" y="1704380"/>
            <a:ext cx="4486275" cy="4410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6022" y="1228129"/>
            <a:ext cx="225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DIRECTOR</a:t>
            </a:r>
            <a:r>
              <a:rPr lang="en-IN" sz="2400" b="1" dirty="0" smtClean="0"/>
              <a:t> :-</a:t>
            </a:r>
            <a:endParaRPr lang="en-IN" sz="24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8906" r="70644" b="8073"/>
          <a:stretch/>
        </p:blipFill>
        <p:spPr>
          <a:xfrm>
            <a:off x="6756022" y="1704380"/>
            <a:ext cx="4490206" cy="44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64168"/>
            <a:ext cx="160690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GENRES</a:t>
            </a:r>
            <a:r>
              <a:rPr lang="en-IN" b="1" dirty="0" smtClean="0"/>
              <a:t> :-</a:t>
            </a:r>
            <a:endParaRPr lang="en-IN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7240" r="82211" b="19270"/>
          <a:stretch/>
        </p:blipFill>
        <p:spPr>
          <a:xfrm>
            <a:off x="914400" y="1333500"/>
            <a:ext cx="2647950" cy="3181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76701" y="9641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MOVIE</a:t>
            </a:r>
            <a:r>
              <a:rPr lang="en-US" b="1" dirty="0" smtClean="0"/>
              <a:t> :-</a:t>
            </a:r>
            <a:endParaRPr lang="en-IN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490" r="37262" b="8594"/>
          <a:stretch/>
        </p:blipFill>
        <p:spPr>
          <a:xfrm>
            <a:off x="4076701" y="1321832"/>
            <a:ext cx="7239000" cy="48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099" y="819150"/>
            <a:ext cx="22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MOVIE_CAST :-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6109" r="72595" b="9375"/>
          <a:stretch/>
        </p:blipFill>
        <p:spPr>
          <a:xfrm>
            <a:off x="800099" y="1188482"/>
            <a:ext cx="4715798" cy="491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59532" y="819150"/>
            <a:ext cx="29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MOVIE_DIRECTION :-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044" r="70781" b="18649"/>
          <a:stretch/>
        </p:blipFill>
        <p:spPr>
          <a:xfrm>
            <a:off x="6759532" y="1188482"/>
            <a:ext cx="4597810" cy="49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396" y="973394"/>
            <a:ext cx="243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MOVIE_GENRES :-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3731" r="78489" b="18247"/>
          <a:stretch/>
        </p:blipFill>
        <p:spPr>
          <a:xfrm>
            <a:off x="726396" y="1342725"/>
            <a:ext cx="3303640" cy="4578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5437" y="97339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RATING</a:t>
            </a:r>
            <a:r>
              <a:rPr lang="en-IN" b="1" dirty="0" smtClean="0"/>
              <a:t> :-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8281" r="68127" b="7813"/>
          <a:stretch/>
        </p:blipFill>
        <p:spPr>
          <a:xfrm>
            <a:off x="4205437" y="1342725"/>
            <a:ext cx="4147106" cy="4578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7944" y="973394"/>
            <a:ext cx="179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REVIEWER</a:t>
            </a:r>
            <a:r>
              <a:rPr lang="en-IN" b="1" dirty="0" smtClean="0"/>
              <a:t> :-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33770" r="77129" b="7762"/>
          <a:stretch/>
        </p:blipFill>
        <p:spPr>
          <a:xfrm>
            <a:off x="8527944" y="1342725"/>
            <a:ext cx="2975794" cy="45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562</TotalTime>
  <Words>636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Garamond</vt:lpstr>
      <vt:lpstr>Wingdings</vt:lpstr>
      <vt:lpstr>Organic</vt:lpstr>
      <vt:lpstr>SQL PROJECT</vt:lpstr>
      <vt:lpstr>MOVIE DATABASE</vt:lpstr>
      <vt:lpstr>PowerPoint Presentation</vt:lpstr>
      <vt:lpstr>PowerPoint Presentation</vt:lpstr>
      <vt:lpstr>SCHEMAS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Microsoft account</dc:creator>
  <cp:lastModifiedBy>Microsoft account</cp:lastModifiedBy>
  <cp:revision>16</cp:revision>
  <dcterms:created xsi:type="dcterms:W3CDTF">2025-01-01T06:40:51Z</dcterms:created>
  <dcterms:modified xsi:type="dcterms:W3CDTF">2025-01-01T16:05:19Z</dcterms:modified>
</cp:coreProperties>
</file>