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71" r:id="rId4"/>
    <p:sldId id="258" r:id="rId5"/>
    <p:sldId id="287" r:id="rId6"/>
    <p:sldId id="278" r:id="rId7"/>
    <p:sldId id="286" r:id="rId8"/>
    <p:sldId id="288" r:id="rId9"/>
    <p:sldId id="289" r:id="rId10"/>
    <p:sldId id="279" r:id="rId11"/>
    <p:sldId id="273" r:id="rId12"/>
    <p:sldId id="280" r:id="rId13"/>
    <p:sldId id="281" r:id="rId14"/>
    <p:sldId id="291" r:id="rId15"/>
    <p:sldId id="283" r:id="rId16"/>
    <p:sldId id="28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E6B5F-9F89-417C-9620-CC52A6387D4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23E5D-F658-435D-AF56-7542BB0B52AD}">
      <dgm:prSet phldrT="[Text]" custT="1"/>
      <dgm:spPr/>
      <dgm:t>
        <a:bodyPr/>
        <a:lstStyle/>
        <a:p>
          <a:r>
            <a:rPr lang="en-US" sz="1400" dirty="0" smtClean="0">
              <a:latin typeface="Bell MT" panose="02020503060305020303" pitchFamily="18" charset="0"/>
            </a:rPr>
            <a:t>Clean Data</a:t>
          </a:r>
          <a:endParaRPr lang="en-US" sz="1400" dirty="0">
            <a:latin typeface="Bell MT" panose="02020503060305020303" pitchFamily="18" charset="0"/>
          </a:endParaRPr>
        </a:p>
      </dgm:t>
    </dgm:pt>
    <dgm:pt modelId="{6B4940F1-9F21-473C-A5D3-F58DB7B9BEDF}" type="parTrans" cxnId="{DDF93B2D-624B-495F-9FE9-CB86779AEBF5}">
      <dgm:prSet/>
      <dgm:spPr/>
      <dgm:t>
        <a:bodyPr/>
        <a:lstStyle/>
        <a:p>
          <a:endParaRPr lang="en-US"/>
        </a:p>
      </dgm:t>
    </dgm:pt>
    <dgm:pt modelId="{E07D72AB-FA20-408E-AF65-3520AB049F12}" type="sibTrans" cxnId="{DDF93B2D-624B-495F-9FE9-CB86779AEBF5}">
      <dgm:prSet/>
      <dgm:spPr/>
      <dgm:t>
        <a:bodyPr/>
        <a:lstStyle/>
        <a:p>
          <a:endParaRPr lang="en-US"/>
        </a:p>
      </dgm:t>
    </dgm:pt>
    <dgm:pt modelId="{F8C317A0-15FD-42A5-A226-E09D7F055990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Null Values Handling</a:t>
          </a:r>
          <a:endParaRPr lang="en-US" sz="1100" dirty="0">
            <a:latin typeface="Bell MT" panose="02020503060305020303" pitchFamily="18" charset="0"/>
          </a:endParaRPr>
        </a:p>
      </dgm:t>
    </dgm:pt>
    <dgm:pt modelId="{95C4B318-DDF3-433F-B178-E73AA08157C6}" type="parTrans" cxnId="{4F0F3439-4824-4C22-944E-1837821872FA}">
      <dgm:prSet/>
      <dgm:spPr/>
      <dgm:t>
        <a:bodyPr/>
        <a:lstStyle/>
        <a:p>
          <a:endParaRPr lang="en-US"/>
        </a:p>
      </dgm:t>
    </dgm:pt>
    <dgm:pt modelId="{7644B076-0627-4CE7-AC4D-407BEECE3026}" type="sibTrans" cxnId="{4F0F3439-4824-4C22-944E-1837821872FA}">
      <dgm:prSet/>
      <dgm:spPr/>
      <dgm:t>
        <a:bodyPr/>
        <a:lstStyle/>
        <a:p>
          <a:endParaRPr lang="en-US"/>
        </a:p>
      </dgm:t>
    </dgm:pt>
    <dgm:pt modelId="{D0AD0565-AB5E-415C-A024-8578CAF88DB0}">
      <dgm:prSet phldrT="[Text]" custT="1"/>
      <dgm:spPr/>
      <dgm:t>
        <a:bodyPr/>
        <a:lstStyle/>
        <a:p>
          <a:r>
            <a:rPr lang="en-US" sz="1400" dirty="0" smtClean="0">
              <a:latin typeface="Bell MT" panose="02020503060305020303" pitchFamily="18" charset="0"/>
            </a:rPr>
            <a:t>Univariate Analysis</a:t>
          </a:r>
          <a:endParaRPr lang="en-US" sz="1400" dirty="0">
            <a:latin typeface="Bell MT" panose="02020503060305020303" pitchFamily="18" charset="0"/>
          </a:endParaRPr>
        </a:p>
      </dgm:t>
    </dgm:pt>
    <dgm:pt modelId="{2BF4E93F-798A-48D9-9E20-D03EA450C09E}" type="parTrans" cxnId="{89F519F5-D543-4DE0-89A2-9ECC302087D7}">
      <dgm:prSet/>
      <dgm:spPr/>
      <dgm:t>
        <a:bodyPr/>
        <a:lstStyle/>
        <a:p>
          <a:endParaRPr lang="en-US"/>
        </a:p>
      </dgm:t>
    </dgm:pt>
    <dgm:pt modelId="{77BE811F-ECA2-4CC6-90A0-8F5484978172}" type="sibTrans" cxnId="{89F519F5-D543-4DE0-89A2-9ECC302087D7}">
      <dgm:prSet/>
      <dgm:spPr/>
      <dgm:t>
        <a:bodyPr/>
        <a:lstStyle/>
        <a:p>
          <a:endParaRPr lang="en-US"/>
        </a:p>
      </dgm:t>
    </dgm:pt>
    <dgm:pt modelId="{8E9827C7-31D9-4D96-8671-57A80B12FFBF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Check Distribution of Numerical Values</a:t>
          </a:r>
          <a:endParaRPr lang="en-US" sz="1100" dirty="0">
            <a:latin typeface="Bell MT" panose="02020503060305020303" pitchFamily="18" charset="0"/>
          </a:endParaRPr>
        </a:p>
      </dgm:t>
    </dgm:pt>
    <dgm:pt modelId="{8836A8A7-A354-4B71-8A70-3AD88FA25FC4}" type="parTrans" cxnId="{5114B24A-3858-41B4-87CA-D15A585CE243}">
      <dgm:prSet/>
      <dgm:spPr/>
      <dgm:t>
        <a:bodyPr/>
        <a:lstStyle/>
        <a:p>
          <a:endParaRPr lang="en-US"/>
        </a:p>
      </dgm:t>
    </dgm:pt>
    <dgm:pt modelId="{B8B7C104-8689-4E80-81B1-0A8B8B778EAA}" type="sibTrans" cxnId="{5114B24A-3858-41B4-87CA-D15A585CE243}">
      <dgm:prSet/>
      <dgm:spPr/>
      <dgm:t>
        <a:bodyPr/>
        <a:lstStyle/>
        <a:p>
          <a:endParaRPr lang="en-US"/>
        </a:p>
      </dgm:t>
    </dgm:pt>
    <dgm:pt modelId="{85E7BA39-D9BD-4AD9-A496-34A01E4ADFA0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Check Distribution of Categorical Values</a:t>
          </a:r>
          <a:endParaRPr lang="en-US" sz="1100" dirty="0">
            <a:latin typeface="Bell MT" panose="02020503060305020303" pitchFamily="18" charset="0"/>
          </a:endParaRPr>
        </a:p>
      </dgm:t>
    </dgm:pt>
    <dgm:pt modelId="{D541D1D1-C081-43BB-9E8D-26906932F60F}" type="parTrans" cxnId="{B1B7A399-C600-4BBA-AE1E-B604AFFA6D8D}">
      <dgm:prSet/>
      <dgm:spPr/>
      <dgm:t>
        <a:bodyPr/>
        <a:lstStyle/>
        <a:p>
          <a:endParaRPr lang="en-US"/>
        </a:p>
      </dgm:t>
    </dgm:pt>
    <dgm:pt modelId="{76D2D514-8F2D-4221-A384-66E45AF07320}" type="sibTrans" cxnId="{B1B7A399-C600-4BBA-AE1E-B604AFFA6D8D}">
      <dgm:prSet/>
      <dgm:spPr/>
      <dgm:t>
        <a:bodyPr/>
        <a:lstStyle/>
        <a:p>
          <a:endParaRPr lang="en-US"/>
        </a:p>
      </dgm:t>
    </dgm:pt>
    <dgm:pt modelId="{4F025703-F2DE-4EB5-8D9C-6EBCF0A766D7}">
      <dgm:prSet phldrT="[Text]" custT="1"/>
      <dgm:spPr/>
      <dgm:t>
        <a:bodyPr/>
        <a:lstStyle/>
        <a:p>
          <a:r>
            <a:rPr lang="en-US" sz="1400" dirty="0" smtClean="0">
              <a:latin typeface="Bell MT" panose="02020503060305020303" pitchFamily="18" charset="0"/>
            </a:rPr>
            <a:t>Derived Metrics</a:t>
          </a:r>
          <a:endParaRPr lang="en-US" sz="1400" dirty="0">
            <a:latin typeface="Bell MT" panose="02020503060305020303" pitchFamily="18" charset="0"/>
          </a:endParaRPr>
        </a:p>
      </dgm:t>
    </dgm:pt>
    <dgm:pt modelId="{5945760A-D439-4DC8-9108-BFB21DD26FA6}" type="parTrans" cxnId="{F27F923B-9BF8-457E-A13E-FAEC60F86C7A}">
      <dgm:prSet/>
      <dgm:spPr/>
      <dgm:t>
        <a:bodyPr/>
        <a:lstStyle/>
        <a:p>
          <a:endParaRPr lang="en-US"/>
        </a:p>
      </dgm:t>
    </dgm:pt>
    <dgm:pt modelId="{DD814DD6-53BC-4CDA-B9EF-A45BA705930F}" type="sibTrans" cxnId="{F27F923B-9BF8-457E-A13E-FAEC60F86C7A}">
      <dgm:prSet/>
      <dgm:spPr/>
      <dgm:t>
        <a:bodyPr/>
        <a:lstStyle/>
        <a:p>
          <a:endParaRPr lang="en-US"/>
        </a:p>
      </dgm:t>
    </dgm:pt>
    <dgm:pt modelId="{C8981E47-3D1A-437D-ADBC-BB2588996DDF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Create Business Oriented Metrics</a:t>
          </a:r>
          <a:endParaRPr lang="en-US" sz="1100" dirty="0">
            <a:latin typeface="Bell MT" panose="02020503060305020303" pitchFamily="18" charset="0"/>
          </a:endParaRPr>
        </a:p>
      </dgm:t>
    </dgm:pt>
    <dgm:pt modelId="{E56C9881-402F-4928-B293-77C5C02AB5F4}" type="parTrans" cxnId="{69C37CE2-7E56-43CB-A4C8-C25A38851999}">
      <dgm:prSet/>
      <dgm:spPr/>
      <dgm:t>
        <a:bodyPr/>
        <a:lstStyle/>
        <a:p>
          <a:endParaRPr lang="en-US"/>
        </a:p>
      </dgm:t>
    </dgm:pt>
    <dgm:pt modelId="{38774664-89F6-4AA6-A86C-5105DCADCE02}" type="sibTrans" cxnId="{69C37CE2-7E56-43CB-A4C8-C25A38851999}">
      <dgm:prSet/>
      <dgm:spPr/>
      <dgm:t>
        <a:bodyPr/>
        <a:lstStyle/>
        <a:p>
          <a:endParaRPr lang="en-US"/>
        </a:p>
      </dgm:t>
    </dgm:pt>
    <dgm:pt modelId="{9B415110-9DF4-4283-A9F9-940702705AE6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Create Data &amp; Type Metrics</a:t>
          </a:r>
          <a:endParaRPr lang="en-US" sz="1100" dirty="0">
            <a:latin typeface="Bell MT" panose="02020503060305020303" pitchFamily="18" charset="0"/>
          </a:endParaRPr>
        </a:p>
      </dgm:t>
    </dgm:pt>
    <dgm:pt modelId="{AA1D2BBF-899B-442D-841C-D47052034E14}" type="parTrans" cxnId="{801F50C9-A7BF-4530-8A02-951B62D7C145}">
      <dgm:prSet/>
      <dgm:spPr/>
      <dgm:t>
        <a:bodyPr/>
        <a:lstStyle/>
        <a:p>
          <a:endParaRPr lang="en-US"/>
        </a:p>
      </dgm:t>
    </dgm:pt>
    <dgm:pt modelId="{687419B7-6D4D-4F44-ACD6-76BDF831A866}" type="sibTrans" cxnId="{801F50C9-A7BF-4530-8A02-951B62D7C145}">
      <dgm:prSet/>
      <dgm:spPr/>
      <dgm:t>
        <a:bodyPr/>
        <a:lstStyle/>
        <a:p>
          <a:endParaRPr lang="en-US"/>
        </a:p>
      </dgm:t>
    </dgm:pt>
    <dgm:pt modelId="{1DF5D8FC-E740-4EEC-9ADB-52FB71C888B9}">
      <dgm:prSet phldrT="[Text]" custT="1"/>
      <dgm:spPr/>
      <dgm:t>
        <a:bodyPr/>
        <a:lstStyle/>
        <a:p>
          <a:r>
            <a:rPr lang="en-US" sz="1400" dirty="0" smtClean="0">
              <a:latin typeface="Bell MT" panose="02020503060305020303" pitchFamily="18" charset="0"/>
            </a:rPr>
            <a:t>Segmented Univariate Analysis</a:t>
          </a:r>
          <a:endParaRPr lang="en-US" sz="1400" dirty="0">
            <a:latin typeface="Bell MT" panose="02020503060305020303" pitchFamily="18" charset="0"/>
          </a:endParaRPr>
        </a:p>
      </dgm:t>
    </dgm:pt>
    <dgm:pt modelId="{8B839358-2636-45C0-8823-39C62A8A8914}" type="parTrans" cxnId="{0AEBD11B-CEC3-43BA-8DCA-83946206B592}">
      <dgm:prSet/>
      <dgm:spPr/>
      <dgm:t>
        <a:bodyPr/>
        <a:lstStyle/>
        <a:p>
          <a:endParaRPr lang="en-US"/>
        </a:p>
      </dgm:t>
    </dgm:pt>
    <dgm:pt modelId="{53E66A35-F026-4E00-A4A7-B39BD190DBDE}" type="sibTrans" cxnId="{0AEBD11B-CEC3-43BA-8DCA-83946206B592}">
      <dgm:prSet/>
      <dgm:spPr/>
      <dgm:t>
        <a:bodyPr/>
        <a:lstStyle/>
        <a:p>
          <a:endParaRPr lang="en-US"/>
        </a:p>
      </dgm:t>
    </dgm:pt>
    <dgm:pt modelId="{6AFE0887-CC9E-4F45-B3E3-5417D7B7D26B}">
      <dgm:prSet phldrT="[Text]" custT="1"/>
      <dgm:spPr/>
      <dgm:t>
        <a:bodyPr/>
        <a:lstStyle/>
        <a:p>
          <a:r>
            <a:rPr lang="en-US" sz="1400" dirty="0" smtClean="0">
              <a:latin typeface="Bell MT" panose="02020503060305020303" pitchFamily="18" charset="0"/>
            </a:rPr>
            <a:t>Bivariate Analysis</a:t>
          </a:r>
          <a:endParaRPr lang="en-US" sz="1400" dirty="0">
            <a:latin typeface="Bell MT" panose="02020503060305020303" pitchFamily="18" charset="0"/>
          </a:endParaRPr>
        </a:p>
      </dgm:t>
    </dgm:pt>
    <dgm:pt modelId="{E763F96E-4C9D-42DF-AC6E-C84174481150}" type="parTrans" cxnId="{16FB282B-530D-45D9-AAF7-C6141555C922}">
      <dgm:prSet/>
      <dgm:spPr/>
      <dgm:t>
        <a:bodyPr/>
        <a:lstStyle/>
        <a:p>
          <a:endParaRPr lang="en-US"/>
        </a:p>
      </dgm:t>
    </dgm:pt>
    <dgm:pt modelId="{78EC7C50-BCFD-499D-9F29-F3BC22913EA6}" type="sibTrans" cxnId="{16FB282B-530D-45D9-AAF7-C6141555C922}">
      <dgm:prSet/>
      <dgm:spPr/>
      <dgm:t>
        <a:bodyPr/>
        <a:lstStyle/>
        <a:p>
          <a:endParaRPr lang="en-US"/>
        </a:p>
      </dgm:t>
    </dgm:pt>
    <dgm:pt modelId="{7A5B5847-B0CE-4194-B2AB-69724B9702B4}">
      <dgm:prSet phldrT="[Text]" custT="1"/>
      <dgm:spPr/>
      <dgm:t>
        <a:bodyPr/>
        <a:lstStyle/>
        <a:p>
          <a:r>
            <a:rPr lang="en-US" sz="1400" dirty="0" smtClean="0">
              <a:latin typeface="Bell MT" panose="02020503060305020303" pitchFamily="18" charset="0"/>
            </a:rPr>
            <a:t>Observations/ Recommendation</a:t>
          </a:r>
          <a:endParaRPr lang="en-US" sz="1400" dirty="0">
            <a:latin typeface="Bell MT" panose="02020503060305020303" pitchFamily="18" charset="0"/>
          </a:endParaRPr>
        </a:p>
      </dgm:t>
    </dgm:pt>
    <dgm:pt modelId="{E3EDE2CC-F9A6-4E91-814B-35AADEAD2DF6}" type="parTrans" cxnId="{BC1E2D2B-4CA6-4FB4-BD74-6BF18DA7CD88}">
      <dgm:prSet/>
      <dgm:spPr/>
      <dgm:t>
        <a:bodyPr/>
        <a:lstStyle/>
        <a:p>
          <a:endParaRPr lang="en-US"/>
        </a:p>
      </dgm:t>
    </dgm:pt>
    <dgm:pt modelId="{8365D68D-654D-41BC-BE64-21FB2D16EEA8}" type="sibTrans" cxnId="{BC1E2D2B-4CA6-4FB4-BD74-6BF18DA7CD88}">
      <dgm:prSet/>
      <dgm:spPr/>
      <dgm:t>
        <a:bodyPr/>
        <a:lstStyle/>
        <a:p>
          <a:endParaRPr lang="en-US"/>
        </a:p>
      </dgm:t>
    </dgm:pt>
    <dgm:pt modelId="{56E05636-2BB2-44BD-B8D6-DE768D2E00FC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Converting &amp; Formatting Data-types</a:t>
          </a:r>
          <a:endParaRPr lang="en-US" sz="1100" dirty="0">
            <a:latin typeface="Bell MT" panose="02020503060305020303" pitchFamily="18" charset="0"/>
          </a:endParaRPr>
        </a:p>
      </dgm:t>
    </dgm:pt>
    <dgm:pt modelId="{8E14C5E7-DE0D-466A-8780-7068204076B3}" type="parTrans" cxnId="{DC991712-E6F7-48A4-ACA6-FCA475A1966F}">
      <dgm:prSet/>
      <dgm:spPr/>
      <dgm:t>
        <a:bodyPr/>
        <a:lstStyle/>
        <a:p>
          <a:endParaRPr lang="en-US"/>
        </a:p>
      </dgm:t>
    </dgm:pt>
    <dgm:pt modelId="{6A18CAAA-37A3-45E5-8BA6-A24194D25E59}" type="sibTrans" cxnId="{DC991712-E6F7-48A4-ACA6-FCA475A1966F}">
      <dgm:prSet/>
      <dgm:spPr/>
      <dgm:t>
        <a:bodyPr/>
        <a:lstStyle/>
        <a:p>
          <a:endParaRPr lang="en-US"/>
        </a:p>
      </dgm:t>
    </dgm:pt>
    <dgm:pt modelId="{EFDC5CD6-DF5D-4832-A158-4682FE8E56D9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Correlation Analysis</a:t>
          </a:r>
          <a:endParaRPr lang="en-US" sz="1100" dirty="0">
            <a:latin typeface="Bell MT" panose="02020503060305020303" pitchFamily="18" charset="0"/>
          </a:endParaRPr>
        </a:p>
      </dgm:t>
    </dgm:pt>
    <dgm:pt modelId="{8CEEF578-7A91-44C0-9012-56EB44B75D1E}" type="parTrans" cxnId="{32538B5D-1D5E-4AE2-93FF-1A5557F5A5CE}">
      <dgm:prSet/>
      <dgm:spPr/>
      <dgm:t>
        <a:bodyPr/>
        <a:lstStyle/>
        <a:p>
          <a:endParaRPr lang="en-US"/>
        </a:p>
      </dgm:t>
    </dgm:pt>
    <dgm:pt modelId="{DF18F6F9-6D9A-49A0-8684-117B4928F812}" type="sibTrans" cxnId="{32538B5D-1D5E-4AE2-93FF-1A5557F5A5CE}">
      <dgm:prSet/>
      <dgm:spPr/>
      <dgm:t>
        <a:bodyPr/>
        <a:lstStyle/>
        <a:p>
          <a:endParaRPr lang="en-US"/>
        </a:p>
      </dgm:t>
    </dgm:pt>
    <dgm:pt modelId="{FD0F0B2D-6914-4F86-BC3F-4D04C969292D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Analyze Patterns b/w variables</a:t>
          </a:r>
          <a:endParaRPr lang="en-US" sz="1100" dirty="0">
            <a:latin typeface="Bell MT" panose="02020503060305020303" pitchFamily="18" charset="0"/>
          </a:endParaRPr>
        </a:p>
      </dgm:t>
    </dgm:pt>
    <dgm:pt modelId="{48AD8EC3-E6E3-4EB7-A85F-53C48172DDA2}" type="parTrans" cxnId="{B37F3E21-0BE0-4CB9-BD53-BE6AC5830252}">
      <dgm:prSet/>
      <dgm:spPr/>
      <dgm:t>
        <a:bodyPr/>
        <a:lstStyle/>
        <a:p>
          <a:endParaRPr lang="en-US"/>
        </a:p>
      </dgm:t>
    </dgm:pt>
    <dgm:pt modelId="{3D239EAA-E6FF-4FE6-9244-58FC1E31C8F9}" type="sibTrans" cxnId="{B37F3E21-0BE0-4CB9-BD53-BE6AC5830252}">
      <dgm:prSet/>
      <dgm:spPr/>
      <dgm:t>
        <a:bodyPr/>
        <a:lstStyle/>
        <a:p>
          <a:endParaRPr lang="en-US"/>
        </a:p>
      </dgm:t>
    </dgm:pt>
    <dgm:pt modelId="{F843A8CB-A5C1-4F9C-AECB-AF90362F3B90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Explore joint Distribution</a:t>
          </a:r>
          <a:endParaRPr lang="en-US" sz="1100" dirty="0">
            <a:latin typeface="Bell MT" panose="02020503060305020303" pitchFamily="18" charset="0"/>
          </a:endParaRPr>
        </a:p>
      </dgm:t>
    </dgm:pt>
    <dgm:pt modelId="{7FC22C36-B3B2-446E-BB4C-40D07A587E26}" type="parTrans" cxnId="{1A66E565-62AB-4A75-A8E7-E37BA1608E41}">
      <dgm:prSet/>
      <dgm:spPr/>
      <dgm:t>
        <a:bodyPr/>
        <a:lstStyle/>
        <a:p>
          <a:endParaRPr lang="en-US"/>
        </a:p>
      </dgm:t>
    </dgm:pt>
    <dgm:pt modelId="{72F79D79-7CB0-48B7-A93D-97AB787628E9}" type="sibTrans" cxnId="{1A66E565-62AB-4A75-A8E7-E37BA1608E41}">
      <dgm:prSet/>
      <dgm:spPr/>
      <dgm:t>
        <a:bodyPr/>
        <a:lstStyle/>
        <a:p>
          <a:endParaRPr lang="en-US"/>
        </a:p>
      </dgm:t>
    </dgm:pt>
    <dgm:pt modelId="{90D31E00-C03A-435C-88C7-CC99BE80FEB9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endParaRPr lang="en-US" sz="1100" dirty="0">
            <a:latin typeface="Bell MT" panose="02020503060305020303" pitchFamily="18" charset="0"/>
          </a:endParaRPr>
        </a:p>
      </dgm:t>
    </dgm:pt>
    <dgm:pt modelId="{27C968DD-C262-47B1-955D-6230219E18A7}" type="parTrans" cxnId="{0BF3877C-900E-4F18-A5EB-485A9A50611F}">
      <dgm:prSet/>
      <dgm:spPr/>
      <dgm:t>
        <a:bodyPr/>
        <a:lstStyle/>
        <a:p>
          <a:endParaRPr lang="en-US"/>
        </a:p>
      </dgm:t>
    </dgm:pt>
    <dgm:pt modelId="{D9F1D89F-E096-4EEA-98E8-E01F1E655627}" type="sibTrans" cxnId="{0BF3877C-900E-4F18-A5EB-485A9A50611F}">
      <dgm:prSet/>
      <dgm:spPr/>
      <dgm:t>
        <a:bodyPr/>
        <a:lstStyle/>
        <a:p>
          <a:endParaRPr lang="en-US"/>
        </a:p>
      </dgm:t>
    </dgm:pt>
    <dgm:pt modelId="{99589512-72D3-47C4-AADA-1F464AFF3F29}">
      <dgm:prSet phldrT="[Text]"/>
      <dgm:spPr/>
      <dgm:t>
        <a:bodyPr/>
        <a:lstStyle/>
        <a:p>
          <a:pPr algn="l">
            <a:spcBef>
              <a:spcPct val="0"/>
            </a:spcBef>
          </a:pPr>
          <a:endParaRPr lang="en-US" sz="1200" dirty="0"/>
        </a:p>
      </dgm:t>
    </dgm:pt>
    <dgm:pt modelId="{84EC045B-B1D4-41EB-A401-6B3607D3BECD}" type="parTrans" cxnId="{9250F335-27CB-4956-BC48-F41EAD30E69B}">
      <dgm:prSet/>
      <dgm:spPr/>
      <dgm:t>
        <a:bodyPr/>
        <a:lstStyle/>
        <a:p>
          <a:endParaRPr lang="en-US"/>
        </a:p>
      </dgm:t>
    </dgm:pt>
    <dgm:pt modelId="{CD0F8FB4-BD5C-4BCA-BAEC-5395F33F633B}" type="sibTrans" cxnId="{9250F335-27CB-4956-BC48-F41EAD30E69B}">
      <dgm:prSet/>
      <dgm:spPr/>
      <dgm:t>
        <a:bodyPr/>
        <a:lstStyle/>
        <a:p>
          <a:endParaRPr lang="en-US"/>
        </a:p>
      </dgm:t>
    </dgm:pt>
    <dgm:pt modelId="{04009B9B-6CA9-4A2B-B101-66CF0D18CBDD}">
      <dgm:prSet phldrT="[Text]"/>
      <dgm:spPr/>
      <dgm:t>
        <a:bodyPr/>
        <a:lstStyle/>
        <a:p>
          <a:pPr algn="l">
            <a:spcBef>
              <a:spcPct val="0"/>
            </a:spcBef>
          </a:pPr>
          <a:endParaRPr lang="en-US" sz="1200" dirty="0"/>
        </a:p>
      </dgm:t>
    </dgm:pt>
    <dgm:pt modelId="{6B2A5CE5-7F57-46C4-8AB1-62C678DFD599}" type="parTrans" cxnId="{F7642A12-ACEA-47D0-AD22-71CD0C0B3E9C}">
      <dgm:prSet/>
      <dgm:spPr/>
      <dgm:t>
        <a:bodyPr/>
        <a:lstStyle/>
        <a:p>
          <a:endParaRPr lang="en-US"/>
        </a:p>
      </dgm:t>
    </dgm:pt>
    <dgm:pt modelId="{495B4882-268A-4E32-9083-25F9B1164D3E}" type="sibTrans" cxnId="{F7642A12-ACEA-47D0-AD22-71CD0C0B3E9C}">
      <dgm:prSet/>
      <dgm:spPr/>
      <dgm:t>
        <a:bodyPr/>
        <a:lstStyle/>
        <a:p>
          <a:endParaRPr lang="en-US"/>
        </a:p>
      </dgm:t>
    </dgm:pt>
    <dgm:pt modelId="{CF4DFB1A-CAA2-4A4F-B94A-F3E1D4E7E029}">
      <dgm:prSet phldrT="[Text]" custT="1"/>
      <dgm:spPr/>
      <dgm:t>
        <a:bodyPr/>
        <a:lstStyle/>
        <a:p>
          <a:pPr algn="l">
            <a:spcBef>
              <a:spcPts val="1200"/>
            </a:spcBef>
          </a:pPr>
          <a:r>
            <a:rPr lang="en-US" sz="1100" dirty="0" smtClean="0">
              <a:latin typeface="Bell MT" panose="02020503060305020303" pitchFamily="18" charset="0"/>
            </a:rPr>
            <a:t>Check Distribution over various Segments</a:t>
          </a:r>
          <a:endParaRPr lang="en-US" sz="1100" dirty="0">
            <a:latin typeface="Bell MT" panose="02020503060305020303" pitchFamily="18" charset="0"/>
          </a:endParaRPr>
        </a:p>
      </dgm:t>
    </dgm:pt>
    <dgm:pt modelId="{8D717E52-0827-4149-A703-C1D8CF7E7036}" type="parTrans" cxnId="{F6FC0E54-8A54-44E4-9A81-09501A0CFE49}">
      <dgm:prSet/>
      <dgm:spPr/>
      <dgm:t>
        <a:bodyPr/>
        <a:lstStyle/>
        <a:p>
          <a:endParaRPr lang="en-US"/>
        </a:p>
      </dgm:t>
    </dgm:pt>
    <dgm:pt modelId="{98B73D00-534F-44DB-A56A-125A6263B835}" type="sibTrans" cxnId="{F6FC0E54-8A54-44E4-9A81-09501A0CFE49}">
      <dgm:prSet/>
      <dgm:spPr/>
      <dgm:t>
        <a:bodyPr/>
        <a:lstStyle/>
        <a:p>
          <a:endParaRPr lang="en-US"/>
        </a:p>
      </dgm:t>
    </dgm:pt>
    <dgm:pt modelId="{35D3D858-1F4A-4BC2-B487-8D83BEC219F8}">
      <dgm:prSet phldrT="[Text]" custT="1"/>
      <dgm:spPr/>
      <dgm:t>
        <a:bodyPr/>
        <a:lstStyle/>
        <a:p>
          <a:pPr algn="l">
            <a:spcBef>
              <a:spcPct val="0"/>
            </a:spcBef>
          </a:pPr>
          <a:r>
            <a:rPr lang="en-US" sz="1100" dirty="0" smtClean="0">
              <a:latin typeface="Bell MT" panose="02020503060305020303" pitchFamily="18" charset="0"/>
            </a:rPr>
            <a:t>Suggestions based on Case-Study</a:t>
          </a:r>
          <a:endParaRPr lang="en-US" sz="1500" dirty="0"/>
        </a:p>
      </dgm:t>
    </dgm:pt>
    <dgm:pt modelId="{F0CA3550-C9FE-42E5-A50F-48EFBE12886F}" type="parTrans" cxnId="{179C2B89-C75A-41F7-868F-8B8E37CBD9F9}">
      <dgm:prSet/>
      <dgm:spPr/>
      <dgm:t>
        <a:bodyPr/>
        <a:lstStyle/>
        <a:p>
          <a:endParaRPr lang="en-US"/>
        </a:p>
      </dgm:t>
    </dgm:pt>
    <dgm:pt modelId="{4818526D-B7E8-4087-96C6-0620B9D4F595}" type="sibTrans" cxnId="{179C2B89-C75A-41F7-868F-8B8E37CBD9F9}">
      <dgm:prSet/>
      <dgm:spPr/>
      <dgm:t>
        <a:bodyPr/>
        <a:lstStyle/>
        <a:p>
          <a:endParaRPr lang="en-US"/>
        </a:p>
      </dgm:t>
    </dgm:pt>
    <dgm:pt modelId="{248F8950-CF1E-4E7E-A60C-80E847387A69}">
      <dgm:prSet phldrT="[Text]" custT="1"/>
      <dgm:spPr/>
      <dgm:t>
        <a:bodyPr/>
        <a:lstStyle/>
        <a:p>
          <a:pPr algn="l">
            <a:spcBef>
              <a:spcPct val="0"/>
            </a:spcBef>
          </a:pPr>
          <a:endParaRPr lang="en-US" sz="1500" dirty="0"/>
        </a:p>
      </dgm:t>
    </dgm:pt>
    <dgm:pt modelId="{C2D9801F-2DAA-4306-B6DA-64D722C7B55C}" type="parTrans" cxnId="{7B4E0697-0F00-4945-BD16-92C3020682A1}">
      <dgm:prSet/>
      <dgm:spPr/>
      <dgm:t>
        <a:bodyPr/>
        <a:lstStyle/>
        <a:p>
          <a:endParaRPr lang="en-US"/>
        </a:p>
      </dgm:t>
    </dgm:pt>
    <dgm:pt modelId="{A6509ED4-30D3-43B2-BE27-9B97A0A980D2}" type="sibTrans" cxnId="{7B4E0697-0F00-4945-BD16-92C3020682A1}">
      <dgm:prSet/>
      <dgm:spPr/>
      <dgm:t>
        <a:bodyPr/>
        <a:lstStyle/>
        <a:p>
          <a:endParaRPr lang="en-US"/>
        </a:p>
      </dgm:t>
    </dgm:pt>
    <dgm:pt modelId="{753AD894-4A4F-484B-95F7-A4644FFC23E3}" type="pres">
      <dgm:prSet presAssocID="{4E5E6B5F-9F89-417C-9620-CC52A6387D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D672E-B3AB-4A68-B10F-6FC987B018BC}" type="pres">
      <dgm:prSet presAssocID="{4E5E6B5F-9F89-417C-9620-CC52A6387D4E}" presName="tSp" presStyleCnt="0"/>
      <dgm:spPr/>
    </dgm:pt>
    <dgm:pt modelId="{D76F9572-4C0B-4B9D-A1F6-1C41C7CD5DF5}" type="pres">
      <dgm:prSet presAssocID="{4E5E6B5F-9F89-417C-9620-CC52A6387D4E}" presName="bSp" presStyleCnt="0"/>
      <dgm:spPr/>
    </dgm:pt>
    <dgm:pt modelId="{4DAEFB6D-42E6-4873-BFD4-EF4C87BADEE7}" type="pres">
      <dgm:prSet presAssocID="{4E5E6B5F-9F89-417C-9620-CC52A6387D4E}" presName="process" presStyleCnt="0"/>
      <dgm:spPr/>
    </dgm:pt>
    <dgm:pt modelId="{BDB68260-C70C-4A9D-B822-22A942C1B974}" type="pres">
      <dgm:prSet presAssocID="{13523E5D-F658-435D-AF56-7542BB0B52AD}" presName="composite1" presStyleCnt="0"/>
      <dgm:spPr/>
    </dgm:pt>
    <dgm:pt modelId="{D57C9BB6-6737-4DF0-9240-10BE159E1156}" type="pres">
      <dgm:prSet presAssocID="{13523E5D-F658-435D-AF56-7542BB0B52AD}" presName="dummyNode1" presStyleLbl="node1" presStyleIdx="0" presStyleCnt="6"/>
      <dgm:spPr/>
    </dgm:pt>
    <dgm:pt modelId="{232B7C55-61E9-40F7-8B60-3CFFBFCD0B57}" type="pres">
      <dgm:prSet presAssocID="{13523E5D-F658-435D-AF56-7542BB0B52AD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3F68-E4EF-4643-9DA4-509D92A82E86}" type="pres">
      <dgm:prSet presAssocID="{13523E5D-F658-435D-AF56-7542BB0B52AD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B685E-C584-4732-AB58-A9F61210C360}" type="pres">
      <dgm:prSet presAssocID="{13523E5D-F658-435D-AF56-7542BB0B52AD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79D85-CE4F-4B4C-972E-983669825C87}" type="pres">
      <dgm:prSet presAssocID="{13523E5D-F658-435D-AF56-7542BB0B52AD}" presName="connSite1" presStyleCnt="0"/>
      <dgm:spPr/>
    </dgm:pt>
    <dgm:pt modelId="{601F683F-AB6C-4EE8-9E03-DD929595DF37}" type="pres">
      <dgm:prSet presAssocID="{E07D72AB-FA20-408E-AF65-3520AB049F12}" presName="Name9" presStyleLbl="sibTrans2D1" presStyleIdx="0" presStyleCnt="5"/>
      <dgm:spPr/>
      <dgm:t>
        <a:bodyPr/>
        <a:lstStyle/>
        <a:p>
          <a:endParaRPr lang="en-US"/>
        </a:p>
      </dgm:t>
    </dgm:pt>
    <dgm:pt modelId="{77BE18EB-E85A-4ABB-91C8-5975354D5E5A}" type="pres">
      <dgm:prSet presAssocID="{D0AD0565-AB5E-415C-A024-8578CAF88DB0}" presName="composite2" presStyleCnt="0"/>
      <dgm:spPr/>
    </dgm:pt>
    <dgm:pt modelId="{934B5349-3197-4CE7-8521-0C7390CD7AF4}" type="pres">
      <dgm:prSet presAssocID="{D0AD0565-AB5E-415C-A024-8578CAF88DB0}" presName="dummyNode2" presStyleLbl="node1" presStyleIdx="0" presStyleCnt="6"/>
      <dgm:spPr/>
    </dgm:pt>
    <dgm:pt modelId="{4E03311B-084C-43F6-8D5B-710B67ED2E2F}" type="pres">
      <dgm:prSet presAssocID="{D0AD0565-AB5E-415C-A024-8578CAF88DB0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0EE34-3A41-472A-9E6D-C9540CC19779}" type="pres">
      <dgm:prSet presAssocID="{D0AD0565-AB5E-415C-A024-8578CAF88DB0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467BA-BCEE-4C60-B0EA-B345DC051DFC}" type="pres">
      <dgm:prSet presAssocID="{D0AD0565-AB5E-415C-A024-8578CAF88DB0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B5E11-A617-4BCE-8E28-2C09C1344A59}" type="pres">
      <dgm:prSet presAssocID="{D0AD0565-AB5E-415C-A024-8578CAF88DB0}" presName="connSite2" presStyleCnt="0"/>
      <dgm:spPr/>
    </dgm:pt>
    <dgm:pt modelId="{9E06726A-CB34-4FDA-A83C-FD1D61D00AB0}" type="pres">
      <dgm:prSet presAssocID="{77BE811F-ECA2-4CC6-90A0-8F5484978172}" presName="Name18" presStyleLbl="sibTrans2D1" presStyleIdx="1" presStyleCnt="5"/>
      <dgm:spPr/>
      <dgm:t>
        <a:bodyPr/>
        <a:lstStyle/>
        <a:p>
          <a:endParaRPr lang="en-US"/>
        </a:p>
      </dgm:t>
    </dgm:pt>
    <dgm:pt modelId="{86271AC1-0C28-4957-9537-C0EF27D90585}" type="pres">
      <dgm:prSet presAssocID="{4F025703-F2DE-4EB5-8D9C-6EBCF0A766D7}" presName="composite1" presStyleCnt="0"/>
      <dgm:spPr/>
    </dgm:pt>
    <dgm:pt modelId="{2A11C7E2-76F1-414A-8C1E-D979DFAE5B28}" type="pres">
      <dgm:prSet presAssocID="{4F025703-F2DE-4EB5-8D9C-6EBCF0A766D7}" presName="dummyNode1" presStyleLbl="node1" presStyleIdx="1" presStyleCnt="6"/>
      <dgm:spPr/>
    </dgm:pt>
    <dgm:pt modelId="{31932560-85BE-4B41-9D0C-21652FB1458D}" type="pres">
      <dgm:prSet presAssocID="{4F025703-F2DE-4EB5-8D9C-6EBCF0A766D7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508B1-9089-4CD6-B944-4D00141AC818}" type="pres">
      <dgm:prSet presAssocID="{4F025703-F2DE-4EB5-8D9C-6EBCF0A766D7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71B1E-1399-4427-8260-31A7AF71C135}" type="pres">
      <dgm:prSet presAssocID="{4F025703-F2DE-4EB5-8D9C-6EBCF0A766D7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87E50-804F-4CE8-B6B3-EDF728AB2368}" type="pres">
      <dgm:prSet presAssocID="{4F025703-F2DE-4EB5-8D9C-6EBCF0A766D7}" presName="connSite1" presStyleCnt="0"/>
      <dgm:spPr/>
    </dgm:pt>
    <dgm:pt modelId="{1512C60A-CBEF-4F78-9B9F-B8A954B38922}" type="pres">
      <dgm:prSet presAssocID="{DD814DD6-53BC-4CDA-B9EF-A45BA705930F}" presName="Name9" presStyleLbl="sibTrans2D1" presStyleIdx="2" presStyleCnt="5"/>
      <dgm:spPr/>
      <dgm:t>
        <a:bodyPr/>
        <a:lstStyle/>
        <a:p>
          <a:endParaRPr lang="en-US"/>
        </a:p>
      </dgm:t>
    </dgm:pt>
    <dgm:pt modelId="{53E39594-0BE3-4EC8-8362-F53D98138C0E}" type="pres">
      <dgm:prSet presAssocID="{1DF5D8FC-E740-4EEC-9ADB-52FB71C888B9}" presName="composite2" presStyleCnt="0"/>
      <dgm:spPr/>
    </dgm:pt>
    <dgm:pt modelId="{80AACA08-EAAB-4AD0-BBB1-34BB94276AC8}" type="pres">
      <dgm:prSet presAssocID="{1DF5D8FC-E740-4EEC-9ADB-52FB71C888B9}" presName="dummyNode2" presStyleLbl="node1" presStyleIdx="2" presStyleCnt="6"/>
      <dgm:spPr/>
    </dgm:pt>
    <dgm:pt modelId="{A5571B7C-03C4-4CAC-ACB2-C6C5A39002D0}" type="pres">
      <dgm:prSet presAssocID="{1DF5D8FC-E740-4EEC-9ADB-52FB71C888B9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7E353-45A8-4C52-8213-8D4CFBB9970D}" type="pres">
      <dgm:prSet presAssocID="{1DF5D8FC-E740-4EEC-9ADB-52FB71C888B9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BBDE2-24FB-4D2A-8CBC-BBE65A0D2264}" type="pres">
      <dgm:prSet presAssocID="{1DF5D8FC-E740-4EEC-9ADB-52FB71C888B9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98F81-7666-4096-B817-A8FB32E00E56}" type="pres">
      <dgm:prSet presAssocID="{1DF5D8FC-E740-4EEC-9ADB-52FB71C888B9}" presName="connSite2" presStyleCnt="0"/>
      <dgm:spPr/>
    </dgm:pt>
    <dgm:pt modelId="{754B598D-332A-498D-9863-15CC3B1EC825}" type="pres">
      <dgm:prSet presAssocID="{53E66A35-F026-4E00-A4A7-B39BD190DBDE}" presName="Name18" presStyleLbl="sibTrans2D1" presStyleIdx="3" presStyleCnt="5"/>
      <dgm:spPr/>
      <dgm:t>
        <a:bodyPr/>
        <a:lstStyle/>
        <a:p>
          <a:endParaRPr lang="en-US"/>
        </a:p>
      </dgm:t>
    </dgm:pt>
    <dgm:pt modelId="{27C7D4FB-A9E7-49DA-A898-13AE0BA757F4}" type="pres">
      <dgm:prSet presAssocID="{6AFE0887-CC9E-4F45-B3E3-5417D7B7D26B}" presName="composite1" presStyleCnt="0"/>
      <dgm:spPr/>
    </dgm:pt>
    <dgm:pt modelId="{ED01EE16-C6B6-4D30-8492-9A6DCB273646}" type="pres">
      <dgm:prSet presAssocID="{6AFE0887-CC9E-4F45-B3E3-5417D7B7D26B}" presName="dummyNode1" presStyleLbl="node1" presStyleIdx="3" presStyleCnt="6"/>
      <dgm:spPr/>
    </dgm:pt>
    <dgm:pt modelId="{45A9C00E-B782-4F78-AC86-8D0F9DE8EB6D}" type="pres">
      <dgm:prSet presAssocID="{6AFE0887-CC9E-4F45-B3E3-5417D7B7D26B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B3686-8A5A-4659-97C9-4B09BDE4765F}" type="pres">
      <dgm:prSet presAssocID="{6AFE0887-CC9E-4F45-B3E3-5417D7B7D26B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5B7B4-A6E2-46E8-837D-FBF524B38C2C}" type="pres">
      <dgm:prSet presAssocID="{6AFE0887-CC9E-4F45-B3E3-5417D7B7D26B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59335-26DC-4ED8-9182-EFC7E7D36F74}" type="pres">
      <dgm:prSet presAssocID="{6AFE0887-CC9E-4F45-B3E3-5417D7B7D26B}" presName="connSite1" presStyleCnt="0"/>
      <dgm:spPr/>
    </dgm:pt>
    <dgm:pt modelId="{7564B098-A026-4884-B9EE-8D2C9AFC030B}" type="pres">
      <dgm:prSet presAssocID="{78EC7C50-BCFD-499D-9F29-F3BC22913EA6}" presName="Name9" presStyleLbl="sibTrans2D1" presStyleIdx="4" presStyleCnt="5"/>
      <dgm:spPr/>
      <dgm:t>
        <a:bodyPr/>
        <a:lstStyle/>
        <a:p>
          <a:endParaRPr lang="en-US"/>
        </a:p>
      </dgm:t>
    </dgm:pt>
    <dgm:pt modelId="{7C6F7D0F-68FE-4886-94F9-9889F67036F6}" type="pres">
      <dgm:prSet presAssocID="{7A5B5847-B0CE-4194-B2AB-69724B9702B4}" presName="composite2" presStyleCnt="0"/>
      <dgm:spPr/>
    </dgm:pt>
    <dgm:pt modelId="{063771E3-00A9-4363-873A-EADF6CE258BF}" type="pres">
      <dgm:prSet presAssocID="{7A5B5847-B0CE-4194-B2AB-69724B9702B4}" presName="dummyNode2" presStyleLbl="node1" presStyleIdx="4" presStyleCnt="6"/>
      <dgm:spPr/>
    </dgm:pt>
    <dgm:pt modelId="{B7CA4A24-DE42-4439-AB25-FFABF8BB4BF4}" type="pres">
      <dgm:prSet presAssocID="{7A5B5847-B0CE-4194-B2AB-69724B9702B4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3E5E7-D0E1-43F6-81B6-6B6CA91C06F6}" type="pres">
      <dgm:prSet presAssocID="{7A5B5847-B0CE-4194-B2AB-69724B9702B4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30AD-CCAB-4208-B99F-B8398F831848}" type="pres">
      <dgm:prSet presAssocID="{7A5B5847-B0CE-4194-B2AB-69724B9702B4}" presName="parentNode2" presStyleLbl="node1" presStyleIdx="5" presStyleCnt="6" custLinFactNeighborX="624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151D6-0969-47C0-A58C-B80006211CC1}" type="pres">
      <dgm:prSet presAssocID="{7A5B5847-B0CE-4194-B2AB-69724B9702B4}" presName="connSite2" presStyleCnt="0"/>
      <dgm:spPr/>
    </dgm:pt>
  </dgm:ptLst>
  <dgm:cxnLst>
    <dgm:cxn modelId="{71526433-8CF8-4B30-B146-F4D2D3B8A3BE}" type="presOf" srcId="{8E9827C7-31D9-4D96-8671-57A80B12FFBF}" destId="{6060EE34-3A41-472A-9E6D-C9540CC19779}" srcOrd="1" destOrd="0" presId="urn:microsoft.com/office/officeart/2005/8/layout/hProcess4"/>
    <dgm:cxn modelId="{9250F335-27CB-4956-BC48-F41EAD30E69B}" srcId="{4F025703-F2DE-4EB5-8D9C-6EBCF0A766D7}" destId="{99589512-72D3-47C4-AADA-1F464AFF3F29}" srcOrd="0" destOrd="0" parTransId="{84EC045B-B1D4-41EB-A401-6B3607D3BECD}" sibTransId="{CD0F8FB4-BD5C-4BCA-BAEC-5395F33F633B}"/>
    <dgm:cxn modelId="{C19E3A1F-A48B-4421-AFE5-4B6C9844FB06}" type="presOf" srcId="{EFDC5CD6-DF5D-4832-A158-4682FE8E56D9}" destId="{BF8B3686-8A5A-4659-97C9-4B09BDE4765F}" srcOrd="1" destOrd="0" presId="urn:microsoft.com/office/officeart/2005/8/layout/hProcess4"/>
    <dgm:cxn modelId="{13D27865-388F-43BA-835D-38C00E0C83EF}" type="presOf" srcId="{77BE811F-ECA2-4CC6-90A0-8F5484978172}" destId="{9E06726A-CB34-4FDA-A83C-FD1D61D00AB0}" srcOrd="0" destOrd="0" presId="urn:microsoft.com/office/officeart/2005/8/layout/hProcess4"/>
    <dgm:cxn modelId="{849596C9-A78A-4036-935B-368973EB4BFD}" type="presOf" srcId="{90D31E00-C03A-435C-88C7-CC99BE80FEB9}" destId="{232B7C55-61E9-40F7-8B60-3CFFBFCD0B57}" srcOrd="0" destOrd="0" presId="urn:microsoft.com/office/officeart/2005/8/layout/hProcess4"/>
    <dgm:cxn modelId="{AFB1AE78-5F80-4FE9-80DC-DF118AC98C95}" type="presOf" srcId="{90D31E00-C03A-435C-88C7-CC99BE80FEB9}" destId="{51133F68-E4EF-4643-9DA4-509D92A82E86}" srcOrd="1" destOrd="0" presId="urn:microsoft.com/office/officeart/2005/8/layout/hProcess4"/>
    <dgm:cxn modelId="{C6D0DFB3-6C8A-440C-B48B-E9FB920D64E5}" type="presOf" srcId="{8E9827C7-31D9-4D96-8671-57A80B12FFBF}" destId="{4E03311B-084C-43F6-8D5B-710B67ED2E2F}" srcOrd="0" destOrd="0" presId="urn:microsoft.com/office/officeart/2005/8/layout/hProcess4"/>
    <dgm:cxn modelId="{B37F3E21-0BE0-4CB9-BD53-BE6AC5830252}" srcId="{6AFE0887-CC9E-4F45-B3E3-5417D7B7D26B}" destId="{FD0F0B2D-6914-4F86-BC3F-4D04C969292D}" srcOrd="1" destOrd="0" parTransId="{48AD8EC3-E6E3-4EB7-A85F-53C48172DDA2}" sibTransId="{3D239EAA-E6FF-4FE6-9244-58FC1E31C8F9}"/>
    <dgm:cxn modelId="{99169B20-F6F9-4DEA-8790-10481945EC4D}" type="presOf" srcId="{35D3D858-1F4A-4BC2-B487-8D83BEC219F8}" destId="{B7CA4A24-DE42-4439-AB25-FFABF8BB4BF4}" srcOrd="0" destOrd="1" presId="urn:microsoft.com/office/officeart/2005/8/layout/hProcess4"/>
    <dgm:cxn modelId="{B1B7A399-C600-4BBA-AE1E-B604AFFA6D8D}" srcId="{D0AD0565-AB5E-415C-A024-8578CAF88DB0}" destId="{85E7BA39-D9BD-4AD9-A496-34A01E4ADFA0}" srcOrd="1" destOrd="0" parTransId="{D541D1D1-C081-43BB-9E8D-26906932F60F}" sibTransId="{76D2D514-8F2D-4221-A384-66E45AF07320}"/>
    <dgm:cxn modelId="{5114B24A-3858-41B4-87CA-D15A585CE243}" srcId="{D0AD0565-AB5E-415C-A024-8578CAF88DB0}" destId="{8E9827C7-31D9-4D96-8671-57A80B12FFBF}" srcOrd="0" destOrd="0" parTransId="{8836A8A7-A354-4B71-8A70-3AD88FA25FC4}" sibTransId="{B8B7C104-8689-4E80-81B1-0A8B8B778EAA}"/>
    <dgm:cxn modelId="{2B782521-AAE0-4846-B84C-2A6348264DA6}" type="presOf" srcId="{F8C317A0-15FD-42A5-A226-E09D7F055990}" destId="{232B7C55-61E9-40F7-8B60-3CFFBFCD0B57}" srcOrd="0" destOrd="1" presId="urn:microsoft.com/office/officeart/2005/8/layout/hProcess4"/>
    <dgm:cxn modelId="{DC991712-E6F7-48A4-ACA6-FCA475A1966F}" srcId="{13523E5D-F658-435D-AF56-7542BB0B52AD}" destId="{56E05636-2BB2-44BD-B8D6-DE768D2E00FC}" srcOrd="2" destOrd="0" parTransId="{8E14C5E7-DE0D-466A-8780-7068204076B3}" sibTransId="{6A18CAAA-37A3-45E5-8BA6-A24194D25E59}"/>
    <dgm:cxn modelId="{F6FC0E54-8A54-44E4-9A81-09501A0CFE49}" srcId="{1DF5D8FC-E740-4EEC-9ADB-52FB71C888B9}" destId="{CF4DFB1A-CAA2-4A4F-B94A-F3E1D4E7E029}" srcOrd="1" destOrd="0" parTransId="{8D717E52-0827-4149-A703-C1D8CF7E7036}" sibTransId="{98B73D00-534F-44DB-A56A-125A6263B835}"/>
    <dgm:cxn modelId="{B65A8688-0D11-414C-ADAB-A7183E579C63}" type="presOf" srcId="{F843A8CB-A5C1-4F9C-AECB-AF90362F3B90}" destId="{45A9C00E-B782-4F78-AC86-8D0F9DE8EB6D}" srcOrd="0" destOrd="2" presId="urn:microsoft.com/office/officeart/2005/8/layout/hProcess4"/>
    <dgm:cxn modelId="{8692CD9B-2784-4143-A5A0-025020FFD9C2}" type="presOf" srcId="{53E66A35-F026-4E00-A4A7-B39BD190DBDE}" destId="{754B598D-332A-498D-9863-15CC3B1EC825}" srcOrd="0" destOrd="0" presId="urn:microsoft.com/office/officeart/2005/8/layout/hProcess4"/>
    <dgm:cxn modelId="{F5A199B5-EA86-4C5C-8F7D-5205C6ECA6DD}" type="presOf" srcId="{7A5B5847-B0CE-4194-B2AB-69724B9702B4}" destId="{15CB30AD-CCAB-4208-B99F-B8398F831848}" srcOrd="0" destOrd="0" presId="urn:microsoft.com/office/officeart/2005/8/layout/hProcess4"/>
    <dgm:cxn modelId="{CF3DE9AA-C489-47F4-98AA-AFC708D34B3C}" type="presOf" srcId="{E07D72AB-FA20-408E-AF65-3520AB049F12}" destId="{601F683F-AB6C-4EE8-9E03-DD929595DF37}" srcOrd="0" destOrd="0" presId="urn:microsoft.com/office/officeart/2005/8/layout/hProcess4"/>
    <dgm:cxn modelId="{37D0855F-AD3A-439F-9ADB-8B21A686656E}" type="presOf" srcId="{EFDC5CD6-DF5D-4832-A158-4682FE8E56D9}" destId="{45A9C00E-B782-4F78-AC86-8D0F9DE8EB6D}" srcOrd="0" destOrd="0" presId="urn:microsoft.com/office/officeart/2005/8/layout/hProcess4"/>
    <dgm:cxn modelId="{F99DFAE5-380B-4B38-AA1C-B6F625A96100}" type="presOf" srcId="{85E7BA39-D9BD-4AD9-A496-34A01E4ADFA0}" destId="{6060EE34-3A41-472A-9E6D-C9540CC19779}" srcOrd="1" destOrd="1" presId="urn:microsoft.com/office/officeart/2005/8/layout/hProcess4"/>
    <dgm:cxn modelId="{85B9734C-BB1F-45EA-B93F-A43B1A7ED89B}" type="presOf" srcId="{4F025703-F2DE-4EB5-8D9C-6EBCF0A766D7}" destId="{57271B1E-1399-4427-8260-31A7AF71C135}" srcOrd="0" destOrd="0" presId="urn:microsoft.com/office/officeart/2005/8/layout/hProcess4"/>
    <dgm:cxn modelId="{379B0E44-A20F-449A-B3BD-F7A081FB0F49}" type="presOf" srcId="{4E5E6B5F-9F89-417C-9620-CC52A6387D4E}" destId="{753AD894-4A4F-484B-95F7-A4644FFC23E3}" srcOrd="0" destOrd="0" presId="urn:microsoft.com/office/officeart/2005/8/layout/hProcess4"/>
    <dgm:cxn modelId="{E7CDEC27-C205-4B9B-BA68-CD84510D4DF6}" type="presOf" srcId="{9B415110-9DF4-4283-A9F9-940702705AE6}" destId="{1F5508B1-9089-4CD6-B944-4D00141AC818}" srcOrd="1" destOrd="2" presId="urn:microsoft.com/office/officeart/2005/8/layout/hProcess4"/>
    <dgm:cxn modelId="{9DD674DB-5E9C-464B-A456-0769E12C47E9}" type="presOf" srcId="{35D3D858-1F4A-4BC2-B487-8D83BEC219F8}" destId="{5673E5E7-D0E1-43F6-81B6-6B6CA91C06F6}" srcOrd="1" destOrd="1" presId="urn:microsoft.com/office/officeart/2005/8/layout/hProcess4"/>
    <dgm:cxn modelId="{B2E0009F-FF88-4211-BC2E-EC531367BB9B}" type="presOf" srcId="{CF4DFB1A-CAA2-4A4F-B94A-F3E1D4E7E029}" destId="{A5571B7C-03C4-4CAC-ACB2-C6C5A39002D0}" srcOrd="0" destOrd="1" presId="urn:microsoft.com/office/officeart/2005/8/layout/hProcess4"/>
    <dgm:cxn modelId="{ACEB69AF-8EC6-461C-AF54-5DB0777B7281}" type="presOf" srcId="{CF4DFB1A-CAA2-4A4F-B94A-F3E1D4E7E029}" destId="{1CC7E353-45A8-4C52-8213-8D4CFBB9970D}" srcOrd="1" destOrd="1" presId="urn:microsoft.com/office/officeart/2005/8/layout/hProcess4"/>
    <dgm:cxn modelId="{F7642A12-ACEA-47D0-AD22-71CD0C0B3E9C}" srcId="{1DF5D8FC-E740-4EEC-9ADB-52FB71C888B9}" destId="{04009B9B-6CA9-4A2B-B101-66CF0D18CBDD}" srcOrd="0" destOrd="0" parTransId="{6B2A5CE5-7F57-46C4-8AB1-62C678DFD599}" sibTransId="{495B4882-268A-4E32-9083-25F9B1164D3E}"/>
    <dgm:cxn modelId="{1A66E565-62AB-4A75-A8E7-E37BA1608E41}" srcId="{6AFE0887-CC9E-4F45-B3E3-5417D7B7D26B}" destId="{F843A8CB-A5C1-4F9C-AECB-AF90362F3B90}" srcOrd="2" destOrd="0" parTransId="{7FC22C36-B3B2-446E-BB4C-40D07A587E26}" sibTransId="{72F79D79-7CB0-48B7-A93D-97AB787628E9}"/>
    <dgm:cxn modelId="{69C37CE2-7E56-43CB-A4C8-C25A38851999}" srcId="{4F025703-F2DE-4EB5-8D9C-6EBCF0A766D7}" destId="{C8981E47-3D1A-437D-ADBC-BB2588996DDF}" srcOrd="1" destOrd="0" parTransId="{E56C9881-402F-4928-B293-77C5C02AB5F4}" sibTransId="{38774664-89F6-4AA6-A86C-5105DCADCE02}"/>
    <dgm:cxn modelId="{D8E2DA76-673F-43D5-ABB1-57FF4A7BB5EF}" type="presOf" srcId="{FD0F0B2D-6914-4F86-BC3F-4D04C969292D}" destId="{BF8B3686-8A5A-4659-97C9-4B09BDE4765F}" srcOrd="1" destOrd="1" presId="urn:microsoft.com/office/officeart/2005/8/layout/hProcess4"/>
    <dgm:cxn modelId="{B2931BB5-2E7A-42DB-8717-C536390F34FB}" type="presOf" srcId="{248F8950-CF1E-4E7E-A60C-80E847387A69}" destId="{5673E5E7-D0E1-43F6-81B6-6B6CA91C06F6}" srcOrd="1" destOrd="0" presId="urn:microsoft.com/office/officeart/2005/8/layout/hProcess4"/>
    <dgm:cxn modelId="{7B4E0697-0F00-4945-BD16-92C3020682A1}" srcId="{7A5B5847-B0CE-4194-B2AB-69724B9702B4}" destId="{248F8950-CF1E-4E7E-A60C-80E847387A69}" srcOrd="0" destOrd="0" parTransId="{C2D9801F-2DAA-4306-B6DA-64D722C7B55C}" sibTransId="{A6509ED4-30D3-43B2-BE27-9B97A0A980D2}"/>
    <dgm:cxn modelId="{DDF93B2D-624B-495F-9FE9-CB86779AEBF5}" srcId="{4E5E6B5F-9F89-417C-9620-CC52A6387D4E}" destId="{13523E5D-F658-435D-AF56-7542BB0B52AD}" srcOrd="0" destOrd="0" parTransId="{6B4940F1-9F21-473C-A5D3-F58DB7B9BEDF}" sibTransId="{E07D72AB-FA20-408E-AF65-3520AB049F12}"/>
    <dgm:cxn modelId="{BC1E2D2B-4CA6-4FB4-BD74-6BF18DA7CD88}" srcId="{4E5E6B5F-9F89-417C-9620-CC52A6387D4E}" destId="{7A5B5847-B0CE-4194-B2AB-69724B9702B4}" srcOrd="5" destOrd="0" parTransId="{E3EDE2CC-F9A6-4E91-814B-35AADEAD2DF6}" sibTransId="{8365D68D-654D-41BC-BE64-21FB2D16EEA8}"/>
    <dgm:cxn modelId="{74108E4C-2E05-4E8F-93B5-85D43C3C7EDF}" type="presOf" srcId="{D0AD0565-AB5E-415C-A024-8578CAF88DB0}" destId="{241467BA-BCEE-4C60-B0EA-B345DC051DFC}" srcOrd="0" destOrd="0" presId="urn:microsoft.com/office/officeart/2005/8/layout/hProcess4"/>
    <dgm:cxn modelId="{0B81F1D8-1BA4-4B53-B788-D0F246C95CA9}" type="presOf" srcId="{DD814DD6-53BC-4CDA-B9EF-A45BA705930F}" destId="{1512C60A-CBEF-4F78-9B9F-B8A954B38922}" srcOrd="0" destOrd="0" presId="urn:microsoft.com/office/officeart/2005/8/layout/hProcess4"/>
    <dgm:cxn modelId="{89F519F5-D543-4DE0-89A2-9ECC302087D7}" srcId="{4E5E6B5F-9F89-417C-9620-CC52A6387D4E}" destId="{D0AD0565-AB5E-415C-A024-8578CAF88DB0}" srcOrd="1" destOrd="0" parTransId="{2BF4E93F-798A-48D9-9E20-D03EA450C09E}" sibTransId="{77BE811F-ECA2-4CC6-90A0-8F5484978172}"/>
    <dgm:cxn modelId="{0BF3877C-900E-4F18-A5EB-485A9A50611F}" srcId="{13523E5D-F658-435D-AF56-7542BB0B52AD}" destId="{90D31E00-C03A-435C-88C7-CC99BE80FEB9}" srcOrd="0" destOrd="0" parTransId="{27C968DD-C262-47B1-955D-6230219E18A7}" sibTransId="{D9F1D89F-E096-4EEA-98E8-E01F1E655627}"/>
    <dgm:cxn modelId="{C88DF096-F2C7-4ECC-89B7-6C392F38F746}" type="presOf" srcId="{99589512-72D3-47C4-AADA-1F464AFF3F29}" destId="{31932560-85BE-4B41-9D0C-21652FB1458D}" srcOrd="0" destOrd="0" presId="urn:microsoft.com/office/officeart/2005/8/layout/hProcess4"/>
    <dgm:cxn modelId="{179C2B89-C75A-41F7-868F-8B8E37CBD9F9}" srcId="{7A5B5847-B0CE-4194-B2AB-69724B9702B4}" destId="{35D3D858-1F4A-4BC2-B487-8D83BEC219F8}" srcOrd="1" destOrd="0" parTransId="{F0CA3550-C9FE-42E5-A50F-48EFBE12886F}" sibTransId="{4818526D-B7E8-4087-96C6-0620B9D4F595}"/>
    <dgm:cxn modelId="{32538B5D-1D5E-4AE2-93FF-1A5557F5A5CE}" srcId="{6AFE0887-CC9E-4F45-B3E3-5417D7B7D26B}" destId="{EFDC5CD6-DF5D-4832-A158-4682FE8E56D9}" srcOrd="0" destOrd="0" parTransId="{8CEEF578-7A91-44C0-9012-56EB44B75D1E}" sibTransId="{DF18F6F9-6D9A-49A0-8684-117B4928F812}"/>
    <dgm:cxn modelId="{64CDB265-607E-40CE-8D29-D450D7D24772}" type="presOf" srcId="{56E05636-2BB2-44BD-B8D6-DE768D2E00FC}" destId="{232B7C55-61E9-40F7-8B60-3CFFBFCD0B57}" srcOrd="0" destOrd="2" presId="urn:microsoft.com/office/officeart/2005/8/layout/hProcess4"/>
    <dgm:cxn modelId="{912F91D3-0BE9-451E-8891-05C905985D52}" type="presOf" srcId="{9B415110-9DF4-4283-A9F9-940702705AE6}" destId="{31932560-85BE-4B41-9D0C-21652FB1458D}" srcOrd="0" destOrd="2" presId="urn:microsoft.com/office/officeart/2005/8/layout/hProcess4"/>
    <dgm:cxn modelId="{00B19E06-BB24-4C3F-8C11-D4BC3FB7330D}" type="presOf" srcId="{FD0F0B2D-6914-4F86-BC3F-4D04C969292D}" destId="{45A9C00E-B782-4F78-AC86-8D0F9DE8EB6D}" srcOrd="0" destOrd="1" presId="urn:microsoft.com/office/officeart/2005/8/layout/hProcess4"/>
    <dgm:cxn modelId="{16FB282B-530D-45D9-AAF7-C6141555C922}" srcId="{4E5E6B5F-9F89-417C-9620-CC52A6387D4E}" destId="{6AFE0887-CC9E-4F45-B3E3-5417D7B7D26B}" srcOrd="4" destOrd="0" parTransId="{E763F96E-4C9D-42DF-AC6E-C84174481150}" sibTransId="{78EC7C50-BCFD-499D-9F29-F3BC22913EA6}"/>
    <dgm:cxn modelId="{3BF6BDDC-0619-4178-B35E-ABCAC5C83571}" type="presOf" srcId="{248F8950-CF1E-4E7E-A60C-80E847387A69}" destId="{B7CA4A24-DE42-4439-AB25-FFABF8BB4BF4}" srcOrd="0" destOrd="0" presId="urn:microsoft.com/office/officeart/2005/8/layout/hProcess4"/>
    <dgm:cxn modelId="{1B7A036D-5E3A-4B20-A4BA-6154DC296593}" type="presOf" srcId="{F843A8CB-A5C1-4F9C-AECB-AF90362F3B90}" destId="{BF8B3686-8A5A-4659-97C9-4B09BDE4765F}" srcOrd="1" destOrd="2" presId="urn:microsoft.com/office/officeart/2005/8/layout/hProcess4"/>
    <dgm:cxn modelId="{7CFF0EC9-5632-4F9E-BD40-9D2EC00AF01B}" type="presOf" srcId="{04009B9B-6CA9-4A2B-B101-66CF0D18CBDD}" destId="{A5571B7C-03C4-4CAC-ACB2-C6C5A39002D0}" srcOrd="0" destOrd="0" presId="urn:microsoft.com/office/officeart/2005/8/layout/hProcess4"/>
    <dgm:cxn modelId="{0AEBD11B-CEC3-43BA-8DCA-83946206B592}" srcId="{4E5E6B5F-9F89-417C-9620-CC52A6387D4E}" destId="{1DF5D8FC-E740-4EEC-9ADB-52FB71C888B9}" srcOrd="3" destOrd="0" parTransId="{8B839358-2636-45C0-8823-39C62A8A8914}" sibTransId="{53E66A35-F026-4E00-A4A7-B39BD190DBDE}"/>
    <dgm:cxn modelId="{F27F923B-9BF8-457E-A13E-FAEC60F86C7A}" srcId="{4E5E6B5F-9F89-417C-9620-CC52A6387D4E}" destId="{4F025703-F2DE-4EB5-8D9C-6EBCF0A766D7}" srcOrd="2" destOrd="0" parTransId="{5945760A-D439-4DC8-9108-BFB21DD26FA6}" sibTransId="{DD814DD6-53BC-4CDA-B9EF-A45BA705930F}"/>
    <dgm:cxn modelId="{33C0754F-9D33-47E8-9599-267AA7481409}" type="presOf" srcId="{99589512-72D3-47C4-AADA-1F464AFF3F29}" destId="{1F5508B1-9089-4CD6-B944-4D00141AC818}" srcOrd="1" destOrd="0" presId="urn:microsoft.com/office/officeart/2005/8/layout/hProcess4"/>
    <dgm:cxn modelId="{BAB2632A-5851-4217-8D78-3074C0FC9731}" type="presOf" srcId="{56E05636-2BB2-44BD-B8D6-DE768D2E00FC}" destId="{51133F68-E4EF-4643-9DA4-509D92A82E86}" srcOrd="1" destOrd="2" presId="urn:microsoft.com/office/officeart/2005/8/layout/hProcess4"/>
    <dgm:cxn modelId="{F284631C-2789-40E1-92B3-2CEF35015BBC}" type="presOf" srcId="{F8C317A0-15FD-42A5-A226-E09D7F055990}" destId="{51133F68-E4EF-4643-9DA4-509D92A82E86}" srcOrd="1" destOrd="1" presId="urn:microsoft.com/office/officeart/2005/8/layout/hProcess4"/>
    <dgm:cxn modelId="{731B11A4-AD5A-4645-A4E2-28861DF3C314}" type="presOf" srcId="{13523E5D-F658-435D-AF56-7542BB0B52AD}" destId="{EAFB685E-C584-4732-AB58-A9F61210C360}" srcOrd="0" destOrd="0" presId="urn:microsoft.com/office/officeart/2005/8/layout/hProcess4"/>
    <dgm:cxn modelId="{4F0F3439-4824-4C22-944E-1837821872FA}" srcId="{13523E5D-F658-435D-AF56-7542BB0B52AD}" destId="{F8C317A0-15FD-42A5-A226-E09D7F055990}" srcOrd="1" destOrd="0" parTransId="{95C4B318-DDF3-433F-B178-E73AA08157C6}" sibTransId="{7644B076-0627-4CE7-AC4D-407BEECE3026}"/>
    <dgm:cxn modelId="{7CED7B93-606C-4697-9CBE-C37A85B246F4}" type="presOf" srcId="{C8981E47-3D1A-437D-ADBC-BB2588996DDF}" destId="{31932560-85BE-4B41-9D0C-21652FB1458D}" srcOrd="0" destOrd="1" presId="urn:microsoft.com/office/officeart/2005/8/layout/hProcess4"/>
    <dgm:cxn modelId="{537AB445-8C53-49B9-84D0-00AEF430B500}" type="presOf" srcId="{1DF5D8FC-E740-4EEC-9ADB-52FB71C888B9}" destId="{6CABBDE2-24FB-4D2A-8CBC-BBE65A0D2264}" srcOrd="0" destOrd="0" presId="urn:microsoft.com/office/officeart/2005/8/layout/hProcess4"/>
    <dgm:cxn modelId="{10A8BC00-215A-4D83-919A-13828C3F59EE}" type="presOf" srcId="{85E7BA39-D9BD-4AD9-A496-34A01E4ADFA0}" destId="{4E03311B-084C-43F6-8D5B-710B67ED2E2F}" srcOrd="0" destOrd="1" presId="urn:microsoft.com/office/officeart/2005/8/layout/hProcess4"/>
    <dgm:cxn modelId="{758BBCFC-8FCF-4EAC-9FCF-B4A55A8B4C5E}" type="presOf" srcId="{78EC7C50-BCFD-499D-9F29-F3BC22913EA6}" destId="{7564B098-A026-4884-B9EE-8D2C9AFC030B}" srcOrd="0" destOrd="0" presId="urn:microsoft.com/office/officeart/2005/8/layout/hProcess4"/>
    <dgm:cxn modelId="{1DA8FFE4-F2A6-42E2-BF7F-BB9C52353602}" type="presOf" srcId="{04009B9B-6CA9-4A2B-B101-66CF0D18CBDD}" destId="{1CC7E353-45A8-4C52-8213-8D4CFBB9970D}" srcOrd="1" destOrd="0" presId="urn:microsoft.com/office/officeart/2005/8/layout/hProcess4"/>
    <dgm:cxn modelId="{37601201-A3C4-4519-A146-50AD11FA56FE}" type="presOf" srcId="{6AFE0887-CC9E-4F45-B3E3-5417D7B7D26B}" destId="{E785B7B4-A6E2-46E8-837D-FBF524B38C2C}" srcOrd="0" destOrd="0" presId="urn:microsoft.com/office/officeart/2005/8/layout/hProcess4"/>
    <dgm:cxn modelId="{029A3C47-D6DB-40B7-9B55-7CAC6ECC8FB3}" type="presOf" srcId="{C8981E47-3D1A-437D-ADBC-BB2588996DDF}" destId="{1F5508B1-9089-4CD6-B944-4D00141AC818}" srcOrd="1" destOrd="1" presId="urn:microsoft.com/office/officeart/2005/8/layout/hProcess4"/>
    <dgm:cxn modelId="{801F50C9-A7BF-4530-8A02-951B62D7C145}" srcId="{4F025703-F2DE-4EB5-8D9C-6EBCF0A766D7}" destId="{9B415110-9DF4-4283-A9F9-940702705AE6}" srcOrd="2" destOrd="0" parTransId="{AA1D2BBF-899B-442D-841C-D47052034E14}" sibTransId="{687419B7-6D4D-4F44-ACD6-76BDF831A866}"/>
    <dgm:cxn modelId="{52328080-3DFA-42FD-88C1-39207C56CAEE}" type="presParOf" srcId="{753AD894-4A4F-484B-95F7-A4644FFC23E3}" destId="{7F0D672E-B3AB-4A68-B10F-6FC987B018BC}" srcOrd="0" destOrd="0" presId="urn:microsoft.com/office/officeart/2005/8/layout/hProcess4"/>
    <dgm:cxn modelId="{84A0BD73-0F15-4DD0-8706-26375A3EC3D0}" type="presParOf" srcId="{753AD894-4A4F-484B-95F7-A4644FFC23E3}" destId="{D76F9572-4C0B-4B9D-A1F6-1C41C7CD5DF5}" srcOrd="1" destOrd="0" presId="urn:microsoft.com/office/officeart/2005/8/layout/hProcess4"/>
    <dgm:cxn modelId="{6C6DBE07-0609-4368-9CBB-0A7CF4EF75A0}" type="presParOf" srcId="{753AD894-4A4F-484B-95F7-A4644FFC23E3}" destId="{4DAEFB6D-42E6-4873-BFD4-EF4C87BADEE7}" srcOrd="2" destOrd="0" presId="urn:microsoft.com/office/officeart/2005/8/layout/hProcess4"/>
    <dgm:cxn modelId="{9C0592CE-8025-40A8-8651-23C944D2394B}" type="presParOf" srcId="{4DAEFB6D-42E6-4873-BFD4-EF4C87BADEE7}" destId="{BDB68260-C70C-4A9D-B822-22A942C1B974}" srcOrd="0" destOrd="0" presId="urn:microsoft.com/office/officeart/2005/8/layout/hProcess4"/>
    <dgm:cxn modelId="{49E251F1-134C-4772-8ED1-8F430B0FA6A0}" type="presParOf" srcId="{BDB68260-C70C-4A9D-B822-22A942C1B974}" destId="{D57C9BB6-6737-4DF0-9240-10BE159E1156}" srcOrd="0" destOrd="0" presId="urn:microsoft.com/office/officeart/2005/8/layout/hProcess4"/>
    <dgm:cxn modelId="{3D734C47-ABC2-4B67-8B8D-59E81C6ABCB7}" type="presParOf" srcId="{BDB68260-C70C-4A9D-B822-22A942C1B974}" destId="{232B7C55-61E9-40F7-8B60-3CFFBFCD0B57}" srcOrd="1" destOrd="0" presId="urn:microsoft.com/office/officeart/2005/8/layout/hProcess4"/>
    <dgm:cxn modelId="{10F49EA5-8343-4DF1-839D-44D23D168D33}" type="presParOf" srcId="{BDB68260-C70C-4A9D-B822-22A942C1B974}" destId="{51133F68-E4EF-4643-9DA4-509D92A82E86}" srcOrd="2" destOrd="0" presId="urn:microsoft.com/office/officeart/2005/8/layout/hProcess4"/>
    <dgm:cxn modelId="{9776E01F-188D-45CD-B95A-545EF4A847C1}" type="presParOf" srcId="{BDB68260-C70C-4A9D-B822-22A942C1B974}" destId="{EAFB685E-C584-4732-AB58-A9F61210C360}" srcOrd="3" destOrd="0" presId="urn:microsoft.com/office/officeart/2005/8/layout/hProcess4"/>
    <dgm:cxn modelId="{E5776B57-0C82-4BB1-9EC2-285353D494FB}" type="presParOf" srcId="{BDB68260-C70C-4A9D-B822-22A942C1B974}" destId="{AA879D85-CE4F-4B4C-972E-983669825C87}" srcOrd="4" destOrd="0" presId="urn:microsoft.com/office/officeart/2005/8/layout/hProcess4"/>
    <dgm:cxn modelId="{FF2E7AAB-701D-49FE-BC30-93309F663E44}" type="presParOf" srcId="{4DAEFB6D-42E6-4873-BFD4-EF4C87BADEE7}" destId="{601F683F-AB6C-4EE8-9E03-DD929595DF37}" srcOrd="1" destOrd="0" presId="urn:microsoft.com/office/officeart/2005/8/layout/hProcess4"/>
    <dgm:cxn modelId="{9CDBF8A3-16F7-4B73-94D7-A8CAC63C875B}" type="presParOf" srcId="{4DAEFB6D-42E6-4873-BFD4-EF4C87BADEE7}" destId="{77BE18EB-E85A-4ABB-91C8-5975354D5E5A}" srcOrd="2" destOrd="0" presId="urn:microsoft.com/office/officeart/2005/8/layout/hProcess4"/>
    <dgm:cxn modelId="{FFF19EFD-0510-4508-AFEE-4017E60690B5}" type="presParOf" srcId="{77BE18EB-E85A-4ABB-91C8-5975354D5E5A}" destId="{934B5349-3197-4CE7-8521-0C7390CD7AF4}" srcOrd="0" destOrd="0" presId="urn:microsoft.com/office/officeart/2005/8/layout/hProcess4"/>
    <dgm:cxn modelId="{AE067965-8184-44CB-BF74-C7C88B4A0D5B}" type="presParOf" srcId="{77BE18EB-E85A-4ABB-91C8-5975354D5E5A}" destId="{4E03311B-084C-43F6-8D5B-710B67ED2E2F}" srcOrd="1" destOrd="0" presId="urn:microsoft.com/office/officeart/2005/8/layout/hProcess4"/>
    <dgm:cxn modelId="{CA14080A-A98D-46EC-9491-845BC88F174E}" type="presParOf" srcId="{77BE18EB-E85A-4ABB-91C8-5975354D5E5A}" destId="{6060EE34-3A41-472A-9E6D-C9540CC19779}" srcOrd="2" destOrd="0" presId="urn:microsoft.com/office/officeart/2005/8/layout/hProcess4"/>
    <dgm:cxn modelId="{650AC0D6-45A1-4C08-BDC8-14C5700CE979}" type="presParOf" srcId="{77BE18EB-E85A-4ABB-91C8-5975354D5E5A}" destId="{241467BA-BCEE-4C60-B0EA-B345DC051DFC}" srcOrd="3" destOrd="0" presId="urn:microsoft.com/office/officeart/2005/8/layout/hProcess4"/>
    <dgm:cxn modelId="{AF8223E8-66E1-4F90-BD87-3198A6471DDD}" type="presParOf" srcId="{77BE18EB-E85A-4ABB-91C8-5975354D5E5A}" destId="{A97B5E11-A617-4BCE-8E28-2C09C1344A59}" srcOrd="4" destOrd="0" presId="urn:microsoft.com/office/officeart/2005/8/layout/hProcess4"/>
    <dgm:cxn modelId="{EEF7D136-1B70-4946-BD5B-52C9DFACABD8}" type="presParOf" srcId="{4DAEFB6D-42E6-4873-BFD4-EF4C87BADEE7}" destId="{9E06726A-CB34-4FDA-A83C-FD1D61D00AB0}" srcOrd="3" destOrd="0" presId="urn:microsoft.com/office/officeart/2005/8/layout/hProcess4"/>
    <dgm:cxn modelId="{74653A04-A2C6-438D-9714-0F901B9F0B78}" type="presParOf" srcId="{4DAEFB6D-42E6-4873-BFD4-EF4C87BADEE7}" destId="{86271AC1-0C28-4957-9537-C0EF27D90585}" srcOrd="4" destOrd="0" presId="urn:microsoft.com/office/officeart/2005/8/layout/hProcess4"/>
    <dgm:cxn modelId="{61E7959A-FB66-4C34-B737-378FADFE0961}" type="presParOf" srcId="{86271AC1-0C28-4957-9537-C0EF27D90585}" destId="{2A11C7E2-76F1-414A-8C1E-D979DFAE5B28}" srcOrd="0" destOrd="0" presId="urn:microsoft.com/office/officeart/2005/8/layout/hProcess4"/>
    <dgm:cxn modelId="{DA128819-699C-4238-8CC7-35739F202E3B}" type="presParOf" srcId="{86271AC1-0C28-4957-9537-C0EF27D90585}" destId="{31932560-85BE-4B41-9D0C-21652FB1458D}" srcOrd="1" destOrd="0" presId="urn:microsoft.com/office/officeart/2005/8/layout/hProcess4"/>
    <dgm:cxn modelId="{2C9103D9-1F44-4D19-A8B9-04C727EA0C5A}" type="presParOf" srcId="{86271AC1-0C28-4957-9537-C0EF27D90585}" destId="{1F5508B1-9089-4CD6-B944-4D00141AC818}" srcOrd="2" destOrd="0" presId="urn:microsoft.com/office/officeart/2005/8/layout/hProcess4"/>
    <dgm:cxn modelId="{B0B2DFC2-E61C-4CF6-8050-2416FEA71904}" type="presParOf" srcId="{86271AC1-0C28-4957-9537-C0EF27D90585}" destId="{57271B1E-1399-4427-8260-31A7AF71C135}" srcOrd="3" destOrd="0" presId="urn:microsoft.com/office/officeart/2005/8/layout/hProcess4"/>
    <dgm:cxn modelId="{159AAE17-211B-4410-86DC-5E809ABD0531}" type="presParOf" srcId="{86271AC1-0C28-4957-9537-C0EF27D90585}" destId="{47C87E50-804F-4CE8-B6B3-EDF728AB2368}" srcOrd="4" destOrd="0" presId="urn:microsoft.com/office/officeart/2005/8/layout/hProcess4"/>
    <dgm:cxn modelId="{601427CC-5EAC-4309-AAD9-6142F13180C4}" type="presParOf" srcId="{4DAEFB6D-42E6-4873-BFD4-EF4C87BADEE7}" destId="{1512C60A-CBEF-4F78-9B9F-B8A954B38922}" srcOrd="5" destOrd="0" presId="urn:microsoft.com/office/officeart/2005/8/layout/hProcess4"/>
    <dgm:cxn modelId="{F7923AD4-089C-42D5-92A3-C286DED5C786}" type="presParOf" srcId="{4DAEFB6D-42E6-4873-BFD4-EF4C87BADEE7}" destId="{53E39594-0BE3-4EC8-8362-F53D98138C0E}" srcOrd="6" destOrd="0" presId="urn:microsoft.com/office/officeart/2005/8/layout/hProcess4"/>
    <dgm:cxn modelId="{D0F82F29-6CE1-40BC-A871-2D930E49FAA0}" type="presParOf" srcId="{53E39594-0BE3-4EC8-8362-F53D98138C0E}" destId="{80AACA08-EAAB-4AD0-BBB1-34BB94276AC8}" srcOrd="0" destOrd="0" presId="urn:microsoft.com/office/officeart/2005/8/layout/hProcess4"/>
    <dgm:cxn modelId="{8CB82498-3677-4D22-8273-148024F33464}" type="presParOf" srcId="{53E39594-0BE3-4EC8-8362-F53D98138C0E}" destId="{A5571B7C-03C4-4CAC-ACB2-C6C5A39002D0}" srcOrd="1" destOrd="0" presId="urn:microsoft.com/office/officeart/2005/8/layout/hProcess4"/>
    <dgm:cxn modelId="{20C2C303-3A07-4CC1-A657-063EE0124690}" type="presParOf" srcId="{53E39594-0BE3-4EC8-8362-F53D98138C0E}" destId="{1CC7E353-45A8-4C52-8213-8D4CFBB9970D}" srcOrd="2" destOrd="0" presId="urn:microsoft.com/office/officeart/2005/8/layout/hProcess4"/>
    <dgm:cxn modelId="{BF893C07-A028-4F38-BEA2-5CBD6621C7DF}" type="presParOf" srcId="{53E39594-0BE3-4EC8-8362-F53D98138C0E}" destId="{6CABBDE2-24FB-4D2A-8CBC-BBE65A0D2264}" srcOrd="3" destOrd="0" presId="urn:microsoft.com/office/officeart/2005/8/layout/hProcess4"/>
    <dgm:cxn modelId="{5C758B6C-4240-4EB8-BF83-C536DD8E0724}" type="presParOf" srcId="{53E39594-0BE3-4EC8-8362-F53D98138C0E}" destId="{17D98F81-7666-4096-B817-A8FB32E00E56}" srcOrd="4" destOrd="0" presId="urn:microsoft.com/office/officeart/2005/8/layout/hProcess4"/>
    <dgm:cxn modelId="{DF80359F-F536-49A5-B486-BAD1BF65834B}" type="presParOf" srcId="{4DAEFB6D-42E6-4873-BFD4-EF4C87BADEE7}" destId="{754B598D-332A-498D-9863-15CC3B1EC825}" srcOrd="7" destOrd="0" presId="urn:microsoft.com/office/officeart/2005/8/layout/hProcess4"/>
    <dgm:cxn modelId="{6BCC3C68-191B-4B31-9F66-C17A15D98514}" type="presParOf" srcId="{4DAEFB6D-42E6-4873-BFD4-EF4C87BADEE7}" destId="{27C7D4FB-A9E7-49DA-A898-13AE0BA757F4}" srcOrd="8" destOrd="0" presId="urn:microsoft.com/office/officeart/2005/8/layout/hProcess4"/>
    <dgm:cxn modelId="{C688EB6E-5FC6-4A1F-98D5-4FBD70BD07DD}" type="presParOf" srcId="{27C7D4FB-A9E7-49DA-A898-13AE0BA757F4}" destId="{ED01EE16-C6B6-4D30-8492-9A6DCB273646}" srcOrd="0" destOrd="0" presId="urn:microsoft.com/office/officeart/2005/8/layout/hProcess4"/>
    <dgm:cxn modelId="{4DFB401D-5055-49C7-A232-4AFE92D80C82}" type="presParOf" srcId="{27C7D4FB-A9E7-49DA-A898-13AE0BA757F4}" destId="{45A9C00E-B782-4F78-AC86-8D0F9DE8EB6D}" srcOrd="1" destOrd="0" presId="urn:microsoft.com/office/officeart/2005/8/layout/hProcess4"/>
    <dgm:cxn modelId="{207CB950-ED6C-4CEB-916D-0254E6C1F6F8}" type="presParOf" srcId="{27C7D4FB-A9E7-49DA-A898-13AE0BA757F4}" destId="{BF8B3686-8A5A-4659-97C9-4B09BDE4765F}" srcOrd="2" destOrd="0" presId="urn:microsoft.com/office/officeart/2005/8/layout/hProcess4"/>
    <dgm:cxn modelId="{4ABFAD70-F961-4349-83A2-C26F3F7F5C2B}" type="presParOf" srcId="{27C7D4FB-A9E7-49DA-A898-13AE0BA757F4}" destId="{E785B7B4-A6E2-46E8-837D-FBF524B38C2C}" srcOrd="3" destOrd="0" presId="urn:microsoft.com/office/officeart/2005/8/layout/hProcess4"/>
    <dgm:cxn modelId="{E0C3AAB0-B53B-4FF3-AE56-C38D1B44E3A4}" type="presParOf" srcId="{27C7D4FB-A9E7-49DA-A898-13AE0BA757F4}" destId="{C2459335-26DC-4ED8-9182-EFC7E7D36F74}" srcOrd="4" destOrd="0" presId="urn:microsoft.com/office/officeart/2005/8/layout/hProcess4"/>
    <dgm:cxn modelId="{CF971B57-0D76-4EC7-AA4C-462419A22586}" type="presParOf" srcId="{4DAEFB6D-42E6-4873-BFD4-EF4C87BADEE7}" destId="{7564B098-A026-4884-B9EE-8D2C9AFC030B}" srcOrd="9" destOrd="0" presId="urn:microsoft.com/office/officeart/2005/8/layout/hProcess4"/>
    <dgm:cxn modelId="{0EC5624D-5189-4FCA-97DB-1C9D46CD7707}" type="presParOf" srcId="{4DAEFB6D-42E6-4873-BFD4-EF4C87BADEE7}" destId="{7C6F7D0F-68FE-4886-94F9-9889F67036F6}" srcOrd="10" destOrd="0" presId="urn:microsoft.com/office/officeart/2005/8/layout/hProcess4"/>
    <dgm:cxn modelId="{A75B5348-2C1C-4271-B566-D38ECE5740E7}" type="presParOf" srcId="{7C6F7D0F-68FE-4886-94F9-9889F67036F6}" destId="{063771E3-00A9-4363-873A-EADF6CE258BF}" srcOrd="0" destOrd="0" presId="urn:microsoft.com/office/officeart/2005/8/layout/hProcess4"/>
    <dgm:cxn modelId="{AAD14D8C-34C6-4C73-9B29-AEB79A201C28}" type="presParOf" srcId="{7C6F7D0F-68FE-4886-94F9-9889F67036F6}" destId="{B7CA4A24-DE42-4439-AB25-FFABF8BB4BF4}" srcOrd="1" destOrd="0" presId="urn:microsoft.com/office/officeart/2005/8/layout/hProcess4"/>
    <dgm:cxn modelId="{7D603131-A917-4217-BE1D-E1C8B990CFBE}" type="presParOf" srcId="{7C6F7D0F-68FE-4886-94F9-9889F67036F6}" destId="{5673E5E7-D0E1-43F6-81B6-6B6CA91C06F6}" srcOrd="2" destOrd="0" presId="urn:microsoft.com/office/officeart/2005/8/layout/hProcess4"/>
    <dgm:cxn modelId="{D67BC32F-1EF4-4D01-A979-D30D4AB58879}" type="presParOf" srcId="{7C6F7D0F-68FE-4886-94F9-9889F67036F6}" destId="{15CB30AD-CCAB-4208-B99F-B8398F831848}" srcOrd="3" destOrd="0" presId="urn:microsoft.com/office/officeart/2005/8/layout/hProcess4"/>
    <dgm:cxn modelId="{87ED3448-6E42-47C3-843D-C00C15C0FA4B}" type="presParOf" srcId="{7C6F7D0F-68FE-4886-94F9-9889F67036F6}" destId="{153151D6-0969-47C0-A58C-B80006211C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B7C55-61E9-40F7-8B60-3CFFBFCD0B57}">
      <dsp:nvSpPr>
        <dsp:cNvPr id="0" name=""/>
        <dsp:cNvSpPr/>
      </dsp:nvSpPr>
      <dsp:spPr>
        <a:xfrm>
          <a:off x="1897" y="2034892"/>
          <a:ext cx="1576445" cy="130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latin typeface="Bell MT" panose="020205030603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Null Values Handling</a:t>
          </a:r>
          <a:endParaRPr lang="en-US" sz="1100" kern="1200" dirty="0">
            <a:latin typeface="Bell MT" panose="020205030603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Converting &amp; Formatting Data-types</a:t>
          </a:r>
          <a:endParaRPr lang="en-US" sz="1100" kern="1200" dirty="0">
            <a:latin typeface="Bell MT" panose="02020503060305020303" pitchFamily="18" charset="0"/>
          </a:endParaRPr>
        </a:p>
      </dsp:txBody>
      <dsp:txXfrm>
        <a:off x="31819" y="2064814"/>
        <a:ext cx="1516601" cy="961771"/>
      </dsp:txXfrm>
    </dsp:sp>
    <dsp:sp modelId="{601F683F-AB6C-4EE8-9E03-DD929595DF37}">
      <dsp:nvSpPr>
        <dsp:cNvPr id="0" name=""/>
        <dsp:cNvSpPr/>
      </dsp:nvSpPr>
      <dsp:spPr>
        <a:xfrm>
          <a:off x="877162" y="2306295"/>
          <a:ext cx="1795066" cy="1795066"/>
        </a:xfrm>
        <a:prstGeom prst="leftCircularArrow">
          <a:avLst>
            <a:gd name="adj1" fmla="val 3467"/>
            <a:gd name="adj2" fmla="val 429853"/>
            <a:gd name="adj3" fmla="val 2205364"/>
            <a:gd name="adj4" fmla="val 9024489"/>
            <a:gd name="adj5" fmla="val 40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B685E-C584-4732-AB58-A9F61210C360}">
      <dsp:nvSpPr>
        <dsp:cNvPr id="0" name=""/>
        <dsp:cNvSpPr/>
      </dsp:nvSpPr>
      <dsp:spPr>
        <a:xfrm>
          <a:off x="352218" y="3056507"/>
          <a:ext cx="1401284" cy="557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ell MT" panose="02020503060305020303" pitchFamily="18" charset="0"/>
            </a:rPr>
            <a:t>Clean Data</a:t>
          </a:r>
          <a:endParaRPr lang="en-US" sz="1400" kern="1200" dirty="0">
            <a:latin typeface="Bell MT" panose="02020503060305020303" pitchFamily="18" charset="0"/>
          </a:endParaRPr>
        </a:p>
      </dsp:txBody>
      <dsp:txXfrm>
        <a:off x="368539" y="3072828"/>
        <a:ext cx="1368642" cy="524602"/>
      </dsp:txXfrm>
    </dsp:sp>
    <dsp:sp modelId="{4E03311B-084C-43F6-8D5B-710B67ED2E2F}">
      <dsp:nvSpPr>
        <dsp:cNvPr id="0" name=""/>
        <dsp:cNvSpPr/>
      </dsp:nvSpPr>
      <dsp:spPr>
        <a:xfrm>
          <a:off x="2049870" y="2034892"/>
          <a:ext cx="1576445" cy="130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Check Distribution of Numerical Values</a:t>
          </a:r>
          <a:endParaRPr lang="en-US" sz="1100" kern="1200" dirty="0">
            <a:latin typeface="Bell MT" panose="020205030603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Check Distribution of Categorical Values</a:t>
          </a:r>
          <a:endParaRPr lang="en-US" sz="1100" kern="1200" dirty="0">
            <a:latin typeface="Bell MT" panose="02020503060305020303" pitchFamily="18" charset="0"/>
          </a:endParaRPr>
        </a:p>
      </dsp:txBody>
      <dsp:txXfrm>
        <a:off x="2079792" y="2343436"/>
        <a:ext cx="1516601" cy="961771"/>
      </dsp:txXfrm>
    </dsp:sp>
    <dsp:sp modelId="{9E06726A-CB34-4FDA-A83C-FD1D61D00AB0}">
      <dsp:nvSpPr>
        <dsp:cNvPr id="0" name=""/>
        <dsp:cNvSpPr/>
      </dsp:nvSpPr>
      <dsp:spPr>
        <a:xfrm>
          <a:off x="2911998" y="1217678"/>
          <a:ext cx="1996501" cy="1996501"/>
        </a:xfrm>
        <a:prstGeom prst="circularArrow">
          <a:avLst>
            <a:gd name="adj1" fmla="val 3117"/>
            <a:gd name="adj2" fmla="val 383291"/>
            <a:gd name="adj3" fmla="val 19441198"/>
            <a:gd name="adj4" fmla="val 12575511"/>
            <a:gd name="adj5" fmla="val 3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467BA-BCEE-4C60-B0EA-B345DC051DFC}">
      <dsp:nvSpPr>
        <dsp:cNvPr id="0" name=""/>
        <dsp:cNvSpPr/>
      </dsp:nvSpPr>
      <dsp:spPr>
        <a:xfrm>
          <a:off x="2400192" y="1756269"/>
          <a:ext cx="1401284" cy="557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ell MT" panose="02020503060305020303" pitchFamily="18" charset="0"/>
            </a:rPr>
            <a:t>Univariate Analysis</a:t>
          </a:r>
          <a:endParaRPr lang="en-US" sz="1400" kern="1200" dirty="0">
            <a:latin typeface="Bell MT" panose="02020503060305020303" pitchFamily="18" charset="0"/>
          </a:endParaRPr>
        </a:p>
      </dsp:txBody>
      <dsp:txXfrm>
        <a:off x="2416513" y="1772590"/>
        <a:ext cx="1368642" cy="524602"/>
      </dsp:txXfrm>
    </dsp:sp>
    <dsp:sp modelId="{31932560-85BE-4B41-9D0C-21652FB1458D}">
      <dsp:nvSpPr>
        <dsp:cNvPr id="0" name=""/>
        <dsp:cNvSpPr/>
      </dsp:nvSpPr>
      <dsp:spPr>
        <a:xfrm>
          <a:off x="4097844" y="2034892"/>
          <a:ext cx="1576445" cy="130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Create Business Oriented Metrics</a:t>
          </a:r>
          <a:endParaRPr lang="en-US" sz="1100" kern="1200" dirty="0">
            <a:latin typeface="Bell MT" panose="020205030603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Create Data &amp; Type Metrics</a:t>
          </a:r>
          <a:endParaRPr lang="en-US" sz="1100" kern="1200" dirty="0">
            <a:latin typeface="Bell MT" panose="02020503060305020303" pitchFamily="18" charset="0"/>
          </a:endParaRPr>
        </a:p>
      </dsp:txBody>
      <dsp:txXfrm>
        <a:off x="4127766" y="2064814"/>
        <a:ext cx="1516601" cy="961771"/>
      </dsp:txXfrm>
    </dsp:sp>
    <dsp:sp modelId="{1512C60A-CBEF-4F78-9B9F-B8A954B38922}">
      <dsp:nvSpPr>
        <dsp:cNvPr id="0" name=""/>
        <dsp:cNvSpPr/>
      </dsp:nvSpPr>
      <dsp:spPr>
        <a:xfrm>
          <a:off x="4973108" y="2306295"/>
          <a:ext cx="1795066" cy="1795066"/>
        </a:xfrm>
        <a:prstGeom prst="leftCircularArrow">
          <a:avLst>
            <a:gd name="adj1" fmla="val 3467"/>
            <a:gd name="adj2" fmla="val 429853"/>
            <a:gd name="adj3" fmla="val 2205364"/>
            <a:gd name="adj4" fmla="val 9024489"/>
            <a:gd name="adj5" fmla="val 40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1B1E-1399-4427-8260-31A7AF71C135}">
      <dsp:nvSpPr>
        <dsp:cNvPr id="0" name=""/>
        <dsp:cNvSpPr/>
      </dsp:nvSpPr>
      <dsp:spPr>
        <a:xfrm>
          <a:off x="4448165" y="3056507"/>
          <a:ext cx="1401284" cy="557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ell MT" panose="02020503060305020303" pitchFamily="18" charset="0"/>
            </a:rPr>
            <a:t>Derived Metrics</a:t>
          </a:r>
          <a:endParaRPr lang="en-US" sz="1400" kern="1200" dirty="0">
            <a:latin typeface="Bell MT" panose="02020503060305020303" pitchFamily="18" charset="0"/>
          </a:endParaRPr>
        </a:p>
      </dsp:txBody>
      <dsp:txXfrm>
        <a:off x="4464486" y="3072828"/>
        <a:ext cx="1368642" cy="524602"/>
      </dsp:txXfrm>
    </dsp:sp>
    <dsp:sp modelId="{A5571B7C-03C4-4CAC-ACB2-C6C5A39002D0}">
      <dsp:nvSpPr>
        <dsp:cNvPr id="0" name=""/>
        <dsp:cNvSpPr/>
      </dsp:nvSpPr>
      <dsp:spPr>
        <a:xfrm>
          <a:off x="6145817" y="2034892"/>
          <a:ext cx="1576445" cy="130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Check Distribution over various Segments</a:t>
          </a:r>
          <a:endParaRPr lang="en-US" sz="1100" kern="1200" dirty="0">
            <a:latin typeface="Bell MT" panose="02020503060305020303" pitchFamily="18" charset="0"/>
          </a:endParaRPr>
        </a:p>
      </dsp:txBody>
      <dsp:txXfrm>
        <a:off x="6175739" y="2343436"/>
        <a:ext cx="1516601" cy="961771"/>
      </dsp:txXfrm>
    </dsp:sp>
    <dsp:sp modelId="{754B598D-332A-498D-9863-15CC3B1EC825}">
      <dsp:nvSpPr>
        <dsp:cNvPr id="0" name=""/>
        <dsp:cNvSpPr/>
      </dsp:nvSpPr>
      <dsp:spPr>
        <a:xfrm>
          <a:off x="7007944" y="1217678"/>
          <a:ext cx="1996501" cy="1996501"/>
        </a:xfrm>
        <a:prstGeom prst="circularArrow">
          <a:avLst>
            <a:gd name="adj1" fmla="val 3117"/>
            <a:gd name="adj2" fmla="val 383291"/>
            <a:gd name="adj3" fmla="val 19441198"/>
            <a:gd name="adj4" fmla="val 12575511"/>
            <a:gd name="adj5" fmla="val 3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BBDE2-24FB-4D2A-8CBC-BBE65A0D2264}">
      <dsp:nvSpPr>
        <dsp:cNvPr id="0" name=""/>
        <dsp:cNvSpPr/>
      </dsp:nvSpPr>
      <dsp:spPr>
        <a:xfrm>
          <a:off x="6496138" y="1756269"/>
          <a:ext cx="1401284" cy="557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ell MT" panose="02020503060305020303" pitchFamily="18" charset="0"/>
            </a:rPr>
            <a:t>Segmented Univariate Analysis</a:t>
          </a:r>
          <a:endParaRPr lang="en-US" sz="1400" kern="1200" dirty="0">
            <a:latin typeface="Bell MT" panose="02020503060305020303" pitchFamily="18" charset="0"/>
          </a:endParaRPr>
        </a:p>
      </dsp:txBody>
      <dsp:txXfrm>
        <a:off x="6512459" y="1772590"/>
        <a:ext cx="1368642" cy="524602"/>
      </dsp:txXfrm>
    </dsp:sp>
    <dsp:sp modelId="{45A9C00E-B782-4F78-AC86-8D0F9DE8EB6D}">
      <dsp:nvSpPr>
        <dsp:cNvPr id="0" name=""/>
        <dsp:cNvSpPr/>
      </dsp:nvSpPr>
      <dsp:spPr>
        <a:xfrm>
          <a:off x="8193790" y="2034892"/>
          <a:ext cx="1576445" cy="130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Correlation Analysis</a:t>
          </a:r>
          <a:endParaRPr lang="en-US" sz="1100" kern="1200" dirty="0">
            <a:latin typeface="Bell MT" panose="020205030603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Analyze Patterns b/w variables</a:t>
          </a:r>
          <a:endParaRPr lang="en-US" sz="1100" kern="1200" dirty="0">
            <a:latin typeface="Bell MT" panose="02020503060305020303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Explore joint Distribution</a:t>
          </a:r>
          <a:endParaRPr lang="en-US" sz="1100" kern="1200" dirty="0">
            <a:latin typeface="Bell MT" panose="02020503060305020303" pitchFamily="18" charset="0"/>
          </a:endParaRPr>
        </a:p>
      </dsp:txBody>
      <dsp:txXfrm>
        <a:off x="8223712" y="2064814"/>
        <a:ext cx="1516601" cy="961771"/>
      </dsp:txXfrm>
    </dsp:sp>
    <dsp:sp modelId="{7564B098-A026-4884-B9EE-8D2C9AFC030B}">
      <dsp:nvSpPr>
        <dsp:cNvPr id="0" name=""/>
        <dsp:cNvSpPr/>
      </dsp:nvSpPr>
      <dsp:spPr>
        <a:xfrm>
          <a:off x="9069055" y="2306295"/>
          <a:ext cx="1795066" cy="1795066"/>
        </a:xfrm>
        <a:prstGeom prst="leftCircularArrow">
          <a:avLst>
            <a:gd name="adj1" fmla="val 3467"/>
            <a:gd name="adj2" fmla="val 429853"/>
            <a:gd name="adj3" fmla="val 2205364"/>
            <a:gd name="adj4" fmla="val 9024489"/>
            <a:gd name="adj5" fmla="val 40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5B7B4-A6E2-46E8-837D-FBF524B38C2C}">
      <dsp:nvSpPr>
        <dsp:cNvPr id="0" name=""/>
        <dsp:cNvSpPr/>
      </dsp:nvSpPr>
      <dsp:spPr>
        <a:xfrm>
          <a:off x="8544111" y="3056507"/>
          <a:ext cx="1401284" cy="557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ell MT" panose="02020503060305020303" pitchFamily="18" charset="0"/>
            </a:rPr>
            <a:t>Bivariate Analysis</a:t>
          </a:r>
          <a:endParaRPr lang="en-US" sz="1400" kern="1200" dirty="0">
            <a:latin typeface="Bell MT" panose="02020503060305020303" pitchFamily="18" charset="0"/>
          </a:endParaRPr>
        </a:p>
      </dsp:txBody>
      <dsp:txXfrm>
        <a:off x="8560432" y="3072828"/>
        <a:ext cx="1368642" cy="524602"/>
      </dsp:txXfrm>
    </dsp:sp>
    <dsp:sp modelId="{B7CA4A24-DE42-4439-AB25-FFABF8BB4BF4}">
      <dsp:nvSpPr>
        <dsp:cNvPr id="0" name=""/>
        <dsp:cNvSpPr/>
      </dsp:nvSpPr>
      <dsp:spPr>
        <a:xfrm>
          <a:off x="10241763" y="2034892"/>
          <a:ext cx="1576445" cy="130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Bell MT" panose="02020503060305020303" pitchFamily="18" charset="0"/>
            </a:rPr>
            <a:t>Suggestions based on Case-Study</a:t>
          </a:r>
          <a:endParaRPr lang="en-US" sz="1500" kern="1200" dirty="0"/>
        </a:p>
      </dsp:txBody>
      <dsp:txXfrm>
        <a:off x="10271685" y="2343436"/>
        <a:ext cx="1516601" cy="961771"/>
      </dsp:txXfrm>
    </dsp:sp>
    <dsp:sp modelId="{15CB30AD-CCAB-4208-B99F-B8398F831848}">
      <dsp:nvSpPr>
        <dsp:cNvPr id="0" name=""/>
        <dsp:cNvSpPr/>
      </dsp:nvSpPr>
      <dsp:spPr>
        <a:xfrm>
          <a:off x="10593982" y="1756269"/>
          <a:ext cx="1401284" cy="557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ell MT" panose="02020503060305020303" pitchFamily="18" charset="0"/>
            </a:rPr>
            <a:t>Observations/ Recommendation</a:t>
          </a:r>
          <a:endParaRPr lang="en-US" sz="1400" kern="1200" dirty="0">
            <a:latin typeface="Bell MT" panose="02020503060305020303" pitchFamily="18" charset="0"/>
          </a:endParaRPr>
        </a:p>
      </dsp:txBody>
      <dsp:txXfrm>
        <a:off x="10610303" y="1772590"/>
        <a:ext cx="1368642" cy="524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17-05-2020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 smtClean="0"/>
              <a:t>Amit Agarwal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 err="1" smtClean="0"/>
              <a:t>Ishant</a:t>
            </a:r>
            <a:r>
              <a:rPr lang="en-IN" sz="1800" dirty="0" smtClean="0"/>
              <a:t> </a:t>
            </a:r>
            <a:r>
              <a:rPr lang="en-IN" sz="1800" dirty="0" err="1" smtClean="0"/>
              <a:t>Wankhede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Year application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11350"/>
            <a:ext cx="4912784" cy="368458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Year Default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1914525"/>
            <a:ext cx="4912784" cy="3684588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</a:t>
            </a:r>
            <a:r>
              <a:rPr lang="en-US" sz="1400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As the total number of Loans increased, similar pattern in Default is visible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Strikingly, average default rate came down from 2007-2009 which can be attributed to the Economic Crisis.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Post the crisis, it seems the default rate is on the rise again, which needs to taken care of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Loan Pattern over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146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Relationships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next section we explore how Loan Amount is related to other parameters for Defaulted &amp; Non-Defaulted Loans.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7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36" y="1497013"/>
            <a:ext cx="9600404" cy="3840162"/>
          </a:xfrm>
        </p:spPr>
      </p:pic>
      <p:sp>
        <p:nvSpPr>
          <p:cNvPr id="12" name="TextBox 11"/>
          <p:cNvSpPr txBox="1"/>
          <p:nvPr/>
        </p:nvSpPr>
        <p:spPr>
          <a:xfrm>
            <a:off x="346760" y="5442211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Intuition holds true, as Loan </a:t>
            </a:r>
            <a:r>
              <a:rPr lang="en-US" sz="1200" dirty="0"/>
              <a:t>A</a:t>
            </a:r>
            <a:r>
              <a:rPr lang="en-US" sz="1200" dirty="0" smtClean="0"/>
              <a:t>mount requested increases, Funded </a:t>
            </a:r>
            <a:r>
              <a:rPr lang="en-US" sz="1200" dirty="0"/>
              <a:t>A</a:t>
            </a:r>
            <a:r>
              <a:rPr lang="en-US" sz="1200" dirty="0" smtClean="0"/>
              <a:t>mount by investor increases.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N</a:t>
            </a:r>
            <a:r>
              <a:rPr lang="en-US" sz="1200" dirty="0" smtClean="0"/>
              <a:t>otice </a:t>
            </a:r>
            <a:r>
              <a:rPr lang="en-US" sz="1200" dirty="0"/>
              <a:t>the noise(dropping lines) showing that certain loans grants differ massively from the requested amount</a:t>
            </a:r>
            <a:r>
              <a:rPr lang="en-US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NO</a:t>
            </a:r>
            <a:r>
              <a:rPr lang="en-US" sz="1200" dirty="0"/>
              <a:t> loan was funded more than the requested amount. This proves the correctness of the data</a:t>
            </a:r>
            <a:r>
              <a:rPr lang="en-US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Non-Defaulted Loans have a higher positive slope than Defaulted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Defaulted Loans </a:t>
            </a:r>
            <a:r>
              <a:rPr lang="en-US" sz="1200" dirty="0" smtClean="0"/>
              <a:t>see a wider gap between approved amount and </a:t>
            </a:r>
            <a:r>
              <a:rPr lang="en-US" sz="1200" dirty="0"/>
              <a:t>the requested </a:t>
            </a:r>
            <a:r>
              <a:rPr lang="en-US" sz="1200" dirty="0" smtClean="0"/>
              <a:t>amount.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Loan Amount with Funded Amount Investor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56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36" y="1497013"/>
            <a:ext cx="9600404" cy="3840162"/>
          </a:xfrm>
        </p:spPr>
      </p:pic>
      <p:sp>
        <p:nvSpPr>
          <p:cNvPr id="12" name="TextBox 11"/>
          <p:cNvSpPr txBox="1"/>
          <p:nvPr/>
        </p:nvSpPr>
        <p:spPr>
          <a:xfrm>
            <a:off x="346760" y="5442211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near linear relation between Loan Amount &amp; Monthly Installment.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deviation from the general trend diverges more as the Loan Amount increases.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/>
              <a:t>slope of the linear trend is lower for Defaulted Loans as compared to Non-Defaulted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magnitude of diversion from the linear trend is more for Defaulted Loans.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This makes a strong point on dependence </a:t>
            </a:r>
            <a:r>
              <a:rPr lang="en-US" sz="1200" dirty="0" smtClean="0"/>
              <a:t>of Loan amount on </a:t>
            </a:r>
            <a:r>
              <a:rPr lang="en-US" sz="1200" dirty="0"/>
              <a:t>interest rate &amp; period of </a:t>
            </a:r>
            <a:r>
              <a:rPr lang="en-US" sz="1200" dirty="0" smtClean="0"/>
              <a:t>loan. This dependence is seen </a:t>
            </a:r>
            <a:r>
              <a:rPr lang="en-US" sz="1200" dirty="0"/>
              <a:t>more for high amount &amp; defaulted loans</a:t>
            </a:r>
            <a:r>
              <a:rPr lang="en-US" sz="1200" dirty="0" smtClean="0"/>
              <a:t>. 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Loan Amount with Monthly </a:t>
            </a:r>
            <a:r>
              <a:rPr lang="en-IN" b="1" dirty="0" smtClean="0"/>
              <a:t>Instalment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1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Loans issued over Employment Length</a:t>
            </a:r>
            <a:endParaRPr lang="en-US" sz="1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026556"/>
            <a:ext cx="4912784" cy="345417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Loan Amount Defaulted over Employment Length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010954"/>
            <a:ext cx="4912784" cy="3491730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</a:t>
            </a:r>
            <a:r>
              <a:rPr lang="en-US" sz="1400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Applicants with mid-range employment have low default rate &amp; high average loan amount.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Average </a:t>
            </a:r>
            <a:r>
              <a:rPr lang="en-US" sz="1200" dirty="0"/>
              <a:t>Loan </a:t>
            </a:r>
            <a:r>
              <a:rPr lang="en-US" sz="1200" dirty="0" smtClean="0"/>
              <a:t>amount gradually </a:t>
            </a:r>
            <a:r>
              <a:rPr lang="en-US" sz="1200" dirty="0"/>
              <a:t>increases with increase in employment years.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Amount of Defaulted Loan(in orange) is generally higher in most of the cases compared to the Non-Defaulted Loan Amount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Employment Length v/s Loan Amount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741647"/>
            <a:ext cx="11169650" cy="3350894"/>
          </a:xfrm>
        </p:spPr>
      </p:pic>
      <p:sp>
        <p:nvSpPr>
          <p:cNvPr id="12" name="TextBox 11"/>
          <p:cNvSpPr txBox="1"/>
          <p:nvPr/>
        </p:nvSpPr>
        <p:spPr>
          <a:xfrm>
            <a:off x="346760" y="5442211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avg./median for applicant's with Home Ownership as Mortgage &amp; Other is the highest in the 4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difference between the Defaulted &amp; Non-Defaulted Loan Amount is also </a:t>
            </a:r>
            <a:r>
              <a:rPr lang="en-US" sz="1200" dirty="0" smtClean="0"/>
              <a:t>maximum </a:t>
            </a:r>
            <a:r>
              <a:rPr lang="en-US" sz="1200" dirty="0"/>
              <a:t>for Other &amp; Mortgage home owner applicant's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Home Ownership v/s Loan Amount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248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629950"/>
            <a:ext cx="11169650" cy="3574288"/>
          </a:xfrm>
        </p:spPr>
      </p:pic>
      <p:sp>
        <p:nvSpPr>
          <p:cNvPr id="12" name="TextBox 11"/>
          <p:cNvSpPr txBox="1"/>
          <p:nvPr/>
        </p:nvSpPr>
        <p:spPr>
          <a:xfrm>
            <a:off x="346760" y="5442211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For Non-defaulted Loans, we can see majorly loans in 5-10 &amp; 10-15 percent interest bracket.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For Defaulted Loans, we can see majorly loans in 10-15 &amp; 15-20 percent interest bracket.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smtClean="0"/>
              <a:t>striking </a:t>
            </a:r>
            <a:r>
              <a:rPr lang="en-US" sz="1200" dirty="0"/>
              <a:t>fact is that for Defaulted loans, 5-10 percent interest bracket has less number of loans. This can be attributed to these being more risky loans</a:t>
            </a:r>
            <a:r>
              <a:rPr lang="en-US" sz="1200" dirty="0" smtClean="0"/>
              <a:t>.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Interest Rate v/s Home Ownership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4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Action</a:t>
            </a:r>
            <a:r>
              <a:rPr lang="en-IN" sz="1200" dirty="0">
                <a:latin typeface="+mn-lt"/>
                <a:cs typeface="+mn-cs"/>
              </a:rPr>
              <a:t> : Stop issuing Loans below E grade.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Action</a:t>
            </a:r>
            <a:r>
              <a:rPr lang="en-IN" sz="1200" dirty="0">
                <a:latin typeface="+mn-lt"/>
                <a:cs typeface="+mn-cs"/>
              </a:rPr>
              <a:t> : Stop issuing Loans to applicant whose Home Ownership is OTHER type.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Precaution</a:t>
            </a:r>
            <a:r>
              <a:rPr lang="en-IN" sz="1200" dirty="0">
                <a:latin typeface="+mn-lt"/>
                <a:cs typeface="+mn-cs"/>
              </a:rPr>
              <a:t> : Loans for the purpose of Small Business is highly risky.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Suggestion</a:t>
            </a:r>
            <a:r>
              <a:rPr lang="en-IN" sz="1200" dirty="0">
                <a:latin typeface="+mn-lt"/>
                <a:cs typeface="+mn-cs"/>
              </a:rPr>
              <a:t> : Applicants with mid-term employment(5-9) years should be given preference.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Insight</a:t>
            </a:r>
            <a:r>
              <a:rPr lang="en-IN" sz="1200" dirty="0">
                <a:latin typeface="+mn-lt"/>
                <a:cs typeface="+mn-cs"/>
              </a:rPr>
              <a:t> : Based on Employment Length of an </a:t>
            </a:r>
            <a:r>
              <a:rPr lang="en-IN" sz="1200" dirty="0" err="1">
                <a:latin typeface="+mn-lt"/>
                <a:cs typeface="+mn-cs"/>
              </a:rPr>
              <a:t>applicant,we</a:t>
            </a:r>
            <a:r>
              <a:rPr lang="en-IN" sz="1200" dirty="0">
                <a:latin typeface="+mn-lt"/>
                <a:cs typeface="+mn-cs"/>
              </a:rPr>
              <a:t> can suggest thresholds above which loans have high chance of defaulting.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Insight</a:t>
            </a:r>
            <a:r>
              <a:rPr lang="en-IN" sz="1200" dirty="0">
                <a:latin typeface="+mn-lt"/>
                <a:cs typeface="+mn-cs"/>
              </a:rPr>
              <a:t> : Based on the Home Ownership of an applicant, we suggest thresholds above which loans have high chance of defaulting.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Suggestion</a:t>
            </a:r>
            <a:r>
              <a:rPr lang="en-IN" sz="1200" dirty="0">
                <a:latin typeface="+mn-lt"/>
                <a:cs typeface="+mn-cs"/>
              </a:rPr>
              <a:t> : We suggest increasing interest rate for loans(&gt;10) to maximize profit for applicants with Rented house.</a:t>
            </a:r>
          </a:p>
          <a:p>
            <a:pPr defTabSz="457200">
              <a:buFont typeface="+mj-lt"/>
              <a:buAutoNum type="arabicPeriod"/>
            </a:pPr>
            <a:r>
              <a:rPr lang="en-IN" sz="1400" b="1" dirty="0">
                <a:latin typeface="Bell MT" panose="02020503060305020303" pitchFamily="18" charset="0"/>
                <a:cs typeface="+mn-cs"/>
              </a:rPr>
              <a:t>Suggestion </a:t>
            </a:r>
            <a:r>
              <a:rPr lang="en-IN" sz="1200" dirty="0">
                <a:latin typeface="+mn-lt"/>
                <a:cs typeface="+mn-cs"/>
              </a:rPr>
              <a:t>: For Loan Amount &gt; 25000$ , investors need to reduce loan sanctions or amount.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lvl="1"/>
            <a:endParaRPr lang="en-IN" sz="1000" dirty="0" smtClean="0"/>
          </a:p>
          <a:p>
            <a:pPr marL="800100" lvl="1" indent="-342900">
              <a:buFont typeface="+mj-lt"/>
              <a:buAutoNum type="arabicPeriod"/>
            </a:pPr>
            <a:endParaRPr lang="en-IN" sz="1000" dirty="0" smtClean="0"/>
          </a:p>
          <a:p>
            <a:pPr marL="342900" indent="-342900">
              <a:buFont typeface="+mj-lt"/>
              <a:buAutoNum type="arabicPeriod"/>
            </a:pPr>
            <a:endParaRPr lang="en-IN" sz="1400" dirty="0" smtClean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Recommendations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/>
              <a:t>Business Domain</a:t>
            </a:r>
            <a:r>
              <a:rPr lang="en-IN" sz="1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Largest online loan marketplace, facilitating personal loans, business loans, and financing of medical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Lends various types of loans to urban </a:t>
            </a:r>
            <a:r>
              <a:rPr lang="en-US" sz="1400" dirty="0" smtClean="0"/>
              <a:t>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Loan applications are categorized based on</a:t>
            </a:r>
          </a:p>
          <a:p>
            <a:pPr lvl="1"/>
            <a:r>
              <a:rPr lang="en-US" sz="1000" dirty="0" smtClean="0"/>
              <a:t>Customer Attributes</a:t>
            </a:r>
          </a:p>
          <a:p>
            <a:pPr lvl="1"/>
            <a:r>
              <a:rPr lang="en-US" sz="1000" dirty="0" smtClean="0"/>
              <a:t>Loan Attributes</a:t>
            </a:r>
            <a:endParaRPr lang="en-US" sz="1000" dirty="0"/>
          </a:p>
          <a:p>
            <a:pPr marL="0" indent="0">
              <a:buNone/>
            </a:pPr>
            <a:r>
              <a:rPr lang="en-IN" sz="1400" b="1" dirty="0" smtClean="0"/>
              <a:t>Business Requirement </a:t>
            </a:r>
            <a:r>
              <a:rPr lang="en-IN" sz="14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Identify driving factors for Loan Defaults.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Identify indicators for Loan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Decrease loan defaults to reduce business loss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15157"/>
            <a:ext cx="5181600" cy="2657379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68278" y="697489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Lending Club: Loan Risk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78" y="697489"/>
            <a:ext cx="9181075" cy="98488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Analysis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7755148"/>
              </p:ext>
            </p:extLst>
          </p:nvPr>
        </p:nvGraphicFramePr>
        <p:xfrm>
          <a:off x="116377" y="1487978"/>
          <a:ext cx="11995267" cy="537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69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 smtClean="0"/>
              <a:t>Default Rate in issued Loans</a:t>
            </a:r>
            <a:endParaRPr lang="en-IN" sz="18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11350"/>
            <a:ext cx="4912784" cy="368458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Term of Issued Loans</a:t>
            </a:r>
            <a:endParaRPr lang="en-US" sz="18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1914525"/>
            <a:ext cx="4912784" cy="3684588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Lending Club(LC</a:t>
            </a:r>
            <a:r>
              <a:rPr lang="en-US" sz="1200" dirty="0" smtClean="0"/>
              <a:t>) as an organization sees ~14% Default over all the loan it issues.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Lending </a:t>
            </a:r>
            <a:r>
              <a:rPr lang="en-US" sz="1200" dirty="0"/>
              <a:t>Club(LC) </a:t>
            </a:r>
            <a:r>
              <a:rPr lang="en-US" sz="1200" dirty="0" smtClean="0"/>
              <a:t>seems to prefer short term(3 years) loan as they are less risky.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 smtClean="0"/>
              <a:t>Understanding Loan 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Loans issued over various Grades</a:t>
            </a:r>
            <a:endParaRPr lang="en-US" sz="1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" y="1914525"/>
            <a:ext cx="6192982" cy="361343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Default Rate against Grade of Loan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1914525"/>
            <a:ext cx="4912784" cy="3684587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</a:t>
            </a:r>
            <a:r>
              <a:rPr lang="en-US" sz="1400" b="1" dirty="0" smtClean="0"/>
              <a:t>: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As the grade diminishes the number of loans also decreases.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But we should pay attention to, grade A and grade B, where the loans peak as we move from A to B, conveying that huge, majority get B loans and A grade loans are less.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Default Rate increases sharply as the Grade diminishes.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 smtClean="0"/>
              <a:t>Understanding Loan 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67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Number of Loans over Employment Length</a:t>
            </a:r>
            <a:endParaRPr lang="en-US" sz="1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14525"/>
            <a:ext cx="4912784" cy="368458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Employment Length Against Default Rate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029730"/>
            <a:ext cx="4912784" cy="3454176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</a:t>
            </a:r>
            <a:r>
              <a:rPr lang="en-US" sz="1400" b="1" dirty="0" smtClean="0"/>
              <a:t>: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Most </a:t>
            </a:r>
            <a:r>
              <a:rPr lang="en-US" sz="1200" dirty="0"/>
              <a:t>loans belong to employees with more than 10+ years of work experience, the reason is capping of work experience to 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diminishing trend can be seen for number of loans against employment length (0-9 years).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This may be indicative of growth in savings with long term employment.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It’s interesting to see that Default rate also decrease with increase in employment length(0-9 years). Given 10+ years is a huge bucket .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 smtClean="0"/>
              <a:t>Understanding Applicant Attribute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51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Type of Home Ownership</a:t>
            </a:r>
            <a:endParaRPr lang="en-US" sz="1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14525"/>
            <a:ext cx="4912784" cy="360512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Default Rate against Home Ownership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1914525"/>
            <a:ext cx="4912784" cy="3684587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</a:t>
            </a:r>
            <a:r>
              <a:rPr lang="en-US" sz="1400" b="1" dirty="0" smtClean="0"/>
              <a:t>: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Applicants applying to Lending Club(LC) generally have a Home on Rent or Mortgage.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Applicants with OTHER type of Home ownership have the Highest default rate, making these loans risky.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Rest all are pretty close to each other, with Mortgage having the least risk in the group.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 smtClean="0"/>
              <a:t>Understanding </a:t>
            </a:r>
            <a:r>
              <a:rPr lang="en-US" b="1" dirty="0"/>
              <a:t>Applicant Attribute</a:t>
            </a:r>
          </a:p>
        </p:txBody>
      </p:sp>
    </p:spTree>
    <p:extLst>
      <p:ext uri="{BB962C8B-B14F-4D97-AF65-F5344CB8AC3E}">
        <p14:creationId xmlns:p14="http://schemas.microsoft.com/office/powerpoint/2010/main" val="110672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8" t="4506" r="9629" b="4247"/>
          <a:stretch/>
        </p:blipFill>
        <p:spPr>
          <a:xfrm>
            <a:off x="615859" y="1426320"/>
            <a:ext cx="10888956" cy="3915480"/>
          </a:xfrm>
        </p:spPr>
      </p:pic>
      <p:sp>
        <p:nvSpPr>
          <p:cNvPr id="12" name="TextBox 11"/>
          <p:cNvSpPr txBox="1"/>
          <p:nvPr/>
        </p:nvSpPr>
        <p:spPr>
          <a:xfrm>
            <a:off x="802537" y="5483776"/>
            <a:ext cx="10515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Small Businesses have the highest Default Rate, which has a natural intuition of the business failing.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Renewable Energy as a sector is growing globally but is still subject to high risk. This is evident from the Default Rate &amp; high variance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Loans taken for Wedding have the least Default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Debt Consolidation though is the most popular reason for loan, has a comparatively medium risk level.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1" dirty="0" smtClean="0"/>
              <a:t>Loan Purpose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29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426320"/>
            <a:ext cx="5157787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Year application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11350"/>
            <a:ext cx="4912784" cy="368458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26320"/>
            <a:ext cx="5183188" cy="41801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Year </a:t>
            </a:r>
            <a:r>
              <a:rPr lang="en-US" sz="1800" dirty="0" smtClean="0"/>
              <a:t>Loan amount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1914525"/>
            <a:ext cx="4912784" cy="3684588"/>
          </a:xfrm>
        </p:spPr>
      </p:pic>
      <p:sp>
        <p:nvSpPr>
          <p:cNvPr id="12" name="TextBox 11"/>
          <p:cNvSpPr txBox="1"/>
          <p:nvPr/>
        </p:nvSpPr>
        <p:spPr>
          <a:xfrm>
            <a:off x="839788" y="5670261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Observations </a:t>
            </a:r>
            <a:r>
              <a:rPr lang="en-US" sz="1400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number of Loans issued exponentially increases over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Strikingly, the average Loan Amount issued increased very gradually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9089" y="441434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Loan Pattern over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330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1114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Bell MT</vt:lpstr>
      <vt:lpstr>Calibri</vt:lpstr>
      <vt:lpstr>Times New Roman</vt:lpstr>
      <vt:lpstr>Office Theme</vt:lpstr>
      <vt:lpstr>Lending Club Case Study  SUBMISSION </vt:lpstr>
      <vt:lpstr>PowerPoint Presentation</vt:lpstr>
      <vt:lpstr>Analysis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Ishant Wankhede</cp:lastModifiedBy>
  <cp:revision>63</cp:revision>
  <dcterms:created xsi:type="dcterms:W3CDTF">2016-06-09T08:16:28Z</dcterms:created>
  <dcterms:modified xsi:type="dcterms:W3CDTF">2020-05-17T15:52:54Z</dcterms:modified>
</cp:coreProperties>
</file>