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8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D46"/>
    <a:srgbClr val="FF0066"/>
    <a:srgbClr val="B50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A26DF-ACE4-46FD-A1D1-CFA7124CC1FB}" v="2" dt="2022-11-28T08:49:23.813"/>
    <p1510:client id="{1E1B1996-BB7D-4BC9-ADC3-59F7615A8653}" v="4" dt="2022-11-28T08:26:54.728"/>
    <p1510:client id="{20C5F822-A21C-4821-B09A-26EF0E8584FF}" v="8" dt="2022-12-21T09:17:56.400"/>
    <p1510:client id="{2CF1A44C-6FCD-4382-B818-C6DAF6D33E76}" v="25" dt="2022-11-28T09:31:01.571"/>
    <p1510:client id="{33F71215-96DA-4287-8A09-CC287DF0ED45}" v="1" dt="2022-11-28T09:05:28.566"/>
    <p1510:client id="{66CCB75D-D44A-4B0F-8815-DAF4F717BCF7}" v="8" dt="2022-11-28T08:58:14.049"/>
    <p1510:client id="{7D360E4F-B552-4F38-8438-1B9C024940B5}" v="3" dt="2022-11-28T08:48:00.849"/>
    <p1510:client id="{8CBEDC77-6F3C-421E-97F0-8418868DFF10}" v="10" dt="2022-12-21T04:54:37.668"/>
    <p1510:client id="{A91B738A-A7B2-4C9D-9287-F378AD666CCC}" v="1" dt="2022-11-29T03:14:44.098"/>
    <p1510:client id="{AC9AAE0C-34E2-435F-B057-5E6B474D5D43}" v="20" dt="2022-11-28T08:29:24.530"/>
    <p1510:client id="{AF67C3AE-8734-4F2C-9E4D-BD9F3292810C}" v="23" dt="2022-11-28T08:59:17.953"/>
    <p1510:client id="{D1324160-2BE2-40FF-9327-898E26925A0B}" v="14" dt="2022-11-28T08:49:11.700"/>
    <p1510:client id="{D3445B3B-4D16-478C-BEC7-16E2B222FA64}" v="7" dt="2022-11-28T08:58:43.373"/>
    <p1510:client id="{D7D2648F-DFC5-4EC4-AC65-A84AD8F3E065}" v="2" dt="2022-11-28T09:02:02.001"/>
    <p1510:client id="{F91D0429-0C18-4D84-953A-D6DB61B73A77}" v="2" dt="2022-11-28T08:48:3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PARMAR- 57498210004" userId="S::shubham.parmar04@svkmmumbai.onmicrosoft.com::a909e2ea-d71f-47bb-b773-a320368017f6" providerId="AD" clId="Web-{66CCB75D-D44A-4B0F-8815-DAF4F717BCF7}"/>
    <pc:docChg chg="modSld">
      <pc:chgData name="SHUBHAM PARMAR- 57498210004" userId="S::shubham.parmar04@svkmmumbai.onmicrosoft.com::a909e2ea-d71f-47bb-b773-a320368017f6" providerId="AD" clId="Web-{66CCB75D-D44A-4B0F-8815-DAF4F717BCF7}" dt="2022-11-28T08:58:14.049" v="5" actId="1076"/>
      <pc:docMkLst>
        <pc:docMk/>
      </pc:docMkLst>
      <pc:sldChg chg="modSp">
        <pc:chgData name="SHUBHAM PARMAR- 57498210004" userId="S::shubham.parmar04@svkmmumbai.onmicrosoft.com::a909e2ea-d71f-47bb-b773-a320368017f6" providerId="AD" clId="Web-{66CCB75D-D44A-4B0F-8815-DAF4F717BCF7}" dt="2022-11-28T08:58:14.049" v="5" actId="1076"/>
        <pc:sldMkLst>
          <pc:docMk/>
          <pc:sldMk cId="0" sldId="285"/>
        </pc:sldMkLst>
        <pc:spChg chg="mod">
          <ac:chgData name="SHUBHAM PARMAR- 57498210004" userId="S::shubham.parmar04@svkmmumbai.onmicrosoft.com::a909e2ea-d71f-47bb-b773-a320368017f6" providerId="AD" clId="Web-{66CCB75D-D44A-4B0F-8815-DAF4F717BCF7}" dt="2022-11-28T08:58:14.049" v="5" actId="1076"/>
          <ac:spMkLst>
            <pc:docMk/>
            <pc:sldMk cId="0" sldId="285"/>
            <ac:spMk id="6" creationId="{00000000-0000-0000-0000-000000000000}"/>
          </ac:spMkLst>
        </pc:spChg>
      </pc:sldChg>
    </pc:docChg>
  </pc:docChgLst>
  <pc:docChgLst>
    <pc:chgData name="RAUL ETHAN FERNANDES - 57498220075" userId="S::raulethan.fernandes075@svkmmumbai.onmicrosoft.com::53dce6e0-7ede-4b3b-8dd0-59bb7ad94d5d" providerId="AD" clId="Web-{7D360E4F-B552-4F38-8438-1B9C024940B5}"/>
    <pc:docChg chg="modSld">
      <pc:chgData name="RAUL ETHAN FERNANDES - 57498220075" userId="S::raulethan.fernandes075@svkmmumbai.onmicrosoft.com::53dce6e0-7ede-4b3b-8dd0-59bb7ad94d5d" providerId="AD" clId="Web-{7D360E4F-B552-4F38-8438-1B9C024940B5}" dt="2022-11-28T08:48:00.849" v="2" actId="1076"/>
      <pc:docMkLst>
        <pc:docMk/>
      </pc:docMkLst>
      <pc:sldChg chg="modSp">
        <pc:chgData name="RAUL ETHAN FERNANDES - 57498220075" userId="S::raulethan.fernandes075@svkmmumbai.onmicrosoft.com::53dce6e0-7ede-4b3b-8dd0-59bb7ad94d5d" providerId="AD" clId="Web-{7D360E4F-B552-4F38-8438-1B9C024940B5}" dt="2022-11-28T08:30:26.313" v="1" actId="1076"/>
        <pc:sldMkLst>
          <pc:docMk/>
          <pc:sldMk cId="0" sldId="266"/>
        </pc:sldMkLst>
        <pc:spChg chg="mod">
          <ac:chgData name="RAUL ETHAN FERNANDES - 57498220075" userId="S::raulethan.fernandes075@svkmmumbai.onmicrosoft.com::53dce6e0-7ede-4b3b-8dd0-59bb7ad94d5d" providerId="AD" clId="Web-{7D360E4F-B552-4F38-8438-1B9C024940B5}" dt="2022-11-28T08:30:26.313" v="1" actId="1076"/>
          <ac:spMkLst>
            <pc:docMk/>
            <pc:sldMk cId="0" sldId="266"/>
            <ac:spMk id="6" creationId="{00000000-0000-0000-0000-000000000000}"/>
          </ac:spMkLst>
        </pc:spChg>
      </pc:sldChg>
      <pc:sldChg chg="modSp">
        <pc:chgData name="RAUL ETHAN FERNANDES - 57498220075" userId="S::raulethan.fernandes075@svkmmumbai.onmicrosoft.com::53dce6e0-7ede-4b3b-8dd0-59bb7ad94d5d" providerId="AD" clId="Web-{7D360E4F-B552-4F38-8438-1B9C024940B5}" dt="2022-11-28T08:48:00.849" v="2" actId="1076"/>
        <pc:sldMkLst>
          <pc:docMk/>
          <pc:sldMk cId="0" sldId="282"/>
        </pc:sldMkLst>
        <pc:spChg chg="mod">
          <ac:chgData name="RAUL ETHAN FERNANDES - 57498220075" userId="S::raulethan.fernandes075@svkmmumbai.onmicrosoft.com::53dce6e0-7ede-4b3b-8dd0-59bb7ad94d5d" providerId="AD" clId="Web-{7D360E4F-B552-4F38-8438-1B9C024940B5}" dt="2022-11-28T08:48:00.849" v="2" actId="1076"/>
          <ac:spMkLst>
            <pc:docMk/>
            <pc:sldMk cId="0" sldId="282"/>
            <ac:spMk id="6" creationId="{00000000-0000-0000-0000-000000000000}"/>
          </ac:spMkLst>
        </pc:spChg>
      </pc:sldChg>
    </pc:docChg>
  </pc:docChgLst>
  <pc:docChgLst>
    <pc:chgData name="ABDUL RAFEY SHAIKH - 57498220074" userId="S::abdulrafey.shaikh074@svkmmumbai.onmicrosoft.com::d8326991-c198-4b2c-a8a4-1587e284fd7f" providerId="AD" clId="Web-{A91B738A-A7B2-4C9D-9287-F378AD666CCC}"/>
    <pc:docChg chg="modSld">
      <pc:chgData name="ABDUL RAFEY SHAIKH - 57498220074" userId="S::abdulrafey.shaikh074@svkmmumbai.onmicrosoft.com::d8326991-c198-4b2c-a8a4-1587e284fd7f" providerId="AD" clId="Web-{A91B738A-A7B2-4C9D-9287-F378AD666CCC}" dt="2022-11-29T03:14:44.098" v="0" actId="1076"/>
      <pc:docMkLst>
        <pc:docMk/>
      </pc:docMkLst>
      <pc:sldChg chg="modSp">
        <pc:chgData name="ABDUL RAFEY SHAIKH - 57498220074" userId="S::abdulrafey.shaikh074@svkmmumbai.onmicrosoft.com::d8326991-c198-4b2c-a8a4-1587e284fd7f" providerId="AD" clId="Web-{A91B738A-A7B2-4C9D-9287-F378AD666CCC}" dt="2022-11-29T03:14:44.098" v="0" actId="1076"/>
        <pc:sldMkLst>
          <pc:docMk/>
          <pc:sldMk cId="0" sldId="282"/>
        </pc:sldMkLst>
        <pc:spChg chg="mod">
          <ac:chgData name="ABDUL RAFEY SHAIKH - 57498220074" userId="S::abdulrafey.shaikh074@svkmmumbai.onmicrosoft.com::d8326991-c198-4b2c-a8a4-1587e284fd7f" providerId="AD" clId="Web-{A91B738A-A7B2-4C9D-9287-F378AD666CCC}" dt="2022-11-29T03:14:44.098" v="0" actId="1076"/>
          <ac:spMkLst>
            <pc:docMk/>
            <pc:sldMk cId="0" sldId="282"/>
            <ac:spMk id="6" creationId="{00000000-0000-0000-0000-000000000000}"/>
          </ac:spMkLst>
        </pc:spChg>
      </pc:sldChg>
    </pc:docChg>
  </pc:docChgLst>
  <pc:docChgLst>
    <pc:chgData name="CHETNA PADHI- 57498210044" userId="S::chetna.padhi44@svkmmumbai.onmicrosoft.com::6336c0e5-195c-4c1c-9667-52135da567c0" providerId="AD" clId="Web-{D7D2648F-DFC5-4EC4-AC65-A84AD8F3E065}"/>
    <pc:docChg chg="modSld">
      <pc:chgData name="CHETNA PADHI- 57498210044" userId="S::chetna.padhi44@svkmmumbai.onmicrosoft.com::6336c0e5-195c-4c1c-9667-52135da567c0" providerId="AD" clId="Web-{D7D2648F-DFC5-4EC4-AC65-A84AD8F3E065}" dt="2022-11-28T09:02:02.001" v="0" actId="20577"/>
      <pc:docMkLst>
        <pc:docMk/>
      </pc:docMkLst>
      <pc:sldChg chg="modSp">
        <pc:chgData name="CHETNA PADHI- 57498210044" userId="S::chetna.padhi44@svkmmumbai.onmicrosoft.com::6336c0e5-195c-4c1c-9667-52135da567c0" providerId="AD" clId="Web-{D7D2648F-DFC5-4EC4-AC65-A84AD8F3E065}" dt="2022-11-28T09:02:02.001" v="0" actId="20577"/>
        <pc:sldMkLst>
          <pc:docMk/>
          <pc:sldMk cId="0" sldId="288"/>
        </pc:sldMkLst>
        <pc:spChg chg="mod">
          <ac:chgData name="CHETNA PADHI- 57498210044" userId="S::chetna.padhi44@svkmmumbai.onmicrosoft.com::6336c0e5-195c-4c1c-9667-52135da567c0" providerId="AD" clId="Web-{D7D2648F-DFC5-4EC4-AC65-A84AD8F3E065}" dt="2022-11-28T09:02:02.001" v="0" actId="20577"/>
          <ac:spMkLst>
            <pc:docMk/>
            <pc:sldMk cId="0" sldId="288"/>
            <ac:spMk id="6" creationId="{00000000-0000-0000-0000-000000000000}"/>
          </ac:spMkLst>
        </pc:spChg>
      </pc:sldChg>
    </pc:docChg>
  </pc:docChgLst>
  <pc:docChgLst>
    <pc:chgData name="JAINAM BARBHAYA-57498210010" userId="S::57498210010@svkmmumbai.onmicrosoft.com::dbd31842-4181-4675-9893-b81c8ad65b23" providerId="AD" clId="Web-{D1324160-2BE2-40FF-9327-898E26925A0B}"/>
    <pc:docChg chg="modSld">
      <pc:chgData name="JAINAM BARBHAYA-57498210010" userId="S::57498210010@svkmmumbai.onmicrosoft.com::dbd31842-4181-4675-9893-b81c8ad65b23" providerId="AD" clId="Web-{D1324160-2BE2-40FF-9327-898E26925A0B}" dt="2022-11-28T08:49:11.700" v="6" actId="1076"/>
      <pc:docMkLst>
        <pc:docMk/>
      </pc:docMkLst>
      <pc:sldChg chg="modSp">
        <pc:chgData name="JAINAM BARBHAYA-57498210010" userId="S::57498210010@svkmmumbai.onmicrosoft.com::dbd31842-4181-4675-9893-b81c8ad65b23" providerId="AD" clId="Web-{D1324160-2BE2-40FF-9327-898E26925A0B}" dt="2022-11-28T08:27:41.656" v="5" actId="20577"/>
        <pc:sldMkLst>
          <pc:docMk/>
          <pc:sldMk cId="0" sldId="266"/>
        </pc:sldMkLst>
        <pc:spChg chg="mod">
          <ac:chgData name="JAINAM BARBHAYA-57498210010" userId="S::57498210010@svkmmumbai.onmicrosoft.com::dbd31842-4181-4675-9893-b81c8ad65b23" providerId="AD" clId="Web-{D1324160-2BE2-40FF-9327-898E26925A0B}" dt="2022-11-28T08:27:41.656" v="5" actId="20577"/>
          <ac:spMkLst>
            <pc:docMk/>
            <pc:sldMk cId="0" sldId="266"/>
            <ac:spMk id="6" creationId="{00000000-0000-0000-0000-000000000000}"/>
          </ac:spMkLst>
        </pc:spChg>
      </pc:sldChg>
      <pc:sldChg chg="modSp">
        <pc:chgData name="JAINAM BARBHAYA-57498210010" userId="S::57498210010@svkmmumbai.onmicrosoft.com::dbd31842-4181-4675-9893-b81c8ad65b23" providerId="AD" clId="Web-{D1324160-2BE2-40FF-9327-898E26925A0B}" dt="2022-11-28T08:49:11.700" v="6" actId="1076"/>
        <pc:sldMkLst>
          <pc:docMk/>
          <pc:sldMk cId="0" sldId="282"/>
        </pc:sldMkLst>
        <pc:spChg chg="mod">
          <ac:chgData name="JAINAM BARBHAYA-57498210010" userId="S::57498210010@svkmmumbai.onmicrosoft.com::dbd31842-4181-4675-9893-b81c8ad65b23" providerId="AD" clId="Web-{D1324160-2BE2-40FF-9327-898E26925A0B}" dt="2022-11-28T08:49:11.700" v="6" actId="1076"/>
          <ac:spMkLst>
            <pc:docMk/>
            <pc:sldMk cId="0" sldId="282"/>
            <ac:spMk id="6" creationId="{00000000-0000-0000-0000-000000000000}"/>
          </ac:spMkLst>
        </pc:spChg>
      </pc:sldChg>
    </pc:docChg>
  </pc:docChgLst>
  <pc:docChgLst>
    <pc:chgData name="KAVYA MADHVI- 57498210011" userId="S::kavya.madhvi11@svkmmumbai.onmicrosoft.com::ce6ad6ca-4309-430b-9387-18a4fb60c11c" providerId="AD" clId="Web-{D3445B3B-4D16-478C-BEC7-16E2B222FA64}"/>
    <pc:docChg chg="modSld">
      <pc:chgData name="KAVYA MADHVI- 57498210011" userId="S::kavya.madhvi11@svkmmumbai.onmicrosoft.com::ce6ad6ca-4309-430b-9387-18a4fb60c11c" providerId="AD" clId="Web-{D3445B3B-4D16-478C-BEC7-16E2B222FA64}" dt="2022-11-28T08:58:42.529" v="5" actId="14100"/>
      <pc:docMkLst>
        <pc:docMk/>
      </pc:docMkLst>
      <pc:sldChg chg="modSp">
        <pc:chgData name="KAVYA MADHVI- 57498210011" userId="S::kavya.madhvi11@svkmmumbai.onmicrosoft.com::ce6ad6ca-4309-430b-9387-18a4fb60c11c" providerId="AD" clId="Web-{D3445B3B-4D16-478C-BEC7-16E2B222FA64}" dt="2022-11-28T08:58:42.529" v="5" actId="14100"/>
        <pc:sldMkLst>
          <pc:docMk/>
          <pc:sldMk cId="0" sldId="285"/>
        </pc:sldMkLst>
        <pc:spChg chg="mod">
          <ac:chgData name="KAVYA MADHVI- 57498210011" userId="S::kavya.madhvi11@svkmmumbai.onmicrosoft.com::ce6ad6ca-4309-430b-9387-18a4fb60c11c" providerId="AD" clId="Web-{D3445B3B-4D16-478C-BEC7-16E2B222FA64}" dt="2022-11-28T08:58:42.529" v="5" actId="14100"/>
          <ac:spMkLst>
            <pc:docMk/>
            <pc:sldMk cId="0" sldId="285"/>
            <ac:spMk id="6" creationId="{00000000-0000-0000-0000-000000000000}"/>
          </ac:spMkLst>
        </pc:spChg>
      </pc:sldChg>
    </pc:docChg>
  </pc:docChgLst>
  <pc:docChgLst>
    <pc:chgData name="NEEL PAREKH- 57498210022" userId="S::neel.parekh22@svkmmumbai.onmicrosoft.com::8d1c3a64-d9fc-4393-8ba3-16c33928fcda" providerId="AD" clId="Web-{AF67C3AE-8734-4F2C-9E4D-BD9F3292810C}"/>
    <pc:docChg chg="modSld">
      <pc:chgData name="NEEL PAREKH- 57498210022" userId="S::neel.parekh22@svkmmumbai.onmicrosoft.com::8d1c3a64-d9fc-4393-8ba3-16c33928fcda" providerId="AD" clId="Web-{AF67C3AE-8734-4F2C-9E4D-BD9F3292810C}" dt="2022-11-28T08:59:17.953" v="8" actId="1076"/>
      <pc:docMkLst>
        <pc:docMk/>
      </pc:docMkLst>
      <pc:sldChg chg="modSp">
        <pc:chgData name="NEEL PAREKH- 57498210022" userId="S::neel.parekh22@svkmmumbai.onmicrosoft.com::8d1c3a64-d9fc-4393-8ba3-16c33928fcda" providerId="AD" clId="Web-{AF67C3AE-8734-4F2C-9E4D-BD9F3292810C}" dt="2022-11-28T08:49:14.538" v="4" actId="1076"/>
        <pc:sldMkLst>
          <pc:docMk/>
          <pc:sldMk cId="0" sldId="282"/>
        </pc:sldMkLst>
        <pc:spChg chg="mod">
          <ac:chgData name="NEEL PAREKH- 57498210022" userId="S::neel.parekh22@svkmmumbai.onmicrosoft.com::8d1c3a64-d9fc-4393-8ba3-16c33928fcda" providerId="AD" clId="Web-{AF67C3AE-8734-4F2C-9E4D-BD9F3292810C}" dt="2022-11-28T08:49:14.538" v="4" actId="1076"/>
          <ac:spMkLst>
            <pc:docMk/>
            <pc:sldMk cId="0" sldId="282"/>
            <ac:spMk id="6" creationId="{00000000-0000-0000-0000-000000000000}"/>
          </ac:spMkLst>
        </pc:spChg>
      </pc:sldChg>
      <pc:sldChg chg="modSp">
        <pc:chgData name="NEEL PAREKH- 57498210022" userId="S::neel.parekh22@svkmmumbai.onmicrosoft.com::8d1c3a64-d9fc-4393-8ba3-16c33928fcda" providerId="AD" clId="Web-{AF67C3AE-8734-4F2C-9E4D-BD9F3292810C}" dt="2022-11-28T08:54:22.644" v="5" actId="1076"/>
        <pc:sldMkLst>
          <pc:docMk/>
          <pc:sldMk cId="0" sldId="283"/>
        </pc:sldMkLst>
        <pc:spChg chg="mod">
          <ac:chgData name="NEEL PAREKH- 57498210022" userId="S::neel.parekh22@svkmmumbai.onmicrosoft.com::8d1c3a64-d9fc-4393-8ba3-16c33928fcda" providerId="AD" clId="Web-{AF67C3AE-8734-4F2C-9E4D-BD9F3292810C}" dt="2022-11-28T08:54:22.644" v="5" actId="1076"/>
          <ac:spMkLst>
            <pc:docMk/>
            <pc:sldMk cId="0" sldId="283"/>
            <ac:spMk id="6" creationId="{00000000-0000-0000-0000-000000000000}"/>
          </ac:spMkLst>
        </pc:spChg>
      </pc:sldChg>
      <pc:sldChg chg="modSp">
        <pc:chgData name="NEEL PAREKH- 57498210022" userId="S::neel.parekh22@svkmmumbai.onmicrosoft.com::8d1c3a64-d9fc-4393-8ba3-16c33928fcda" providerId="AD" clId="Web-{AF67C3AE-8734-4F2C-9E4D-BD9F3292810C}" dt="2022-11-28T08:59:17.953" v="8" actId="1076"/>
        <pc:sldMkLst>
          <pc:docMk/>
          <pc:sldMk cId="0" sldId="285"/>
        </pc:sldMkLst>
        <pc:spChg chg="mod">
          <ac:chgData name="NEEL PAREKH- 57498210022" userId="S::neel.parekh22@svkmmumbai.onmicrosoft.com::8d1c3a64-d9fc-4393-8ba3-16c33928fcda" providerId="AD" clId="Web-{AF67C3AE-8734-4F2C-9E4D-BD9F3292810C}" dt="2022-11-28T08:59:17.953" v="8" actId="1076"/>
          <ac:spMkLst>
            <pc:docMk/>
            <pc:sldMk cId="0" sldId="285"/>
            <ac:spMk id="6" creationId="{00000000-0000-0000-0000-000000000000}"/>
          </ac:spMkLst>
        </pc:spChg>
      </pc:sldChg>
    </pc:docChg>
  </pc:docChgLst>
  <pc:docChgLst>
    <pc:chgData name="YASH AVSARMAL-57498210020" userId="S::57498210020@svkmmumbai.onmicrosoft.com::20ce2e1a-3695-4ac2-ada2-8c2ddfc8ab9d" providerId="AD" clId="Web-{1E1B1996-BB7D-4BC9-ADC3-59F7615A8653}"/>
    <pc:docChg chg="modSld">
      <pc:chgData name="YASH AVSARMAL-57498210020" userId="S::57498210020@svkmmumbai.onmicrosoft.com::20ce2e1a-3695-4ac2-ada2-8c2ddfc8ab9d" providerId="AD" clId="Web-{1E1B1996-BB7D-4BC9-ADC3-59F7615A8653}" dt="2022-11-28T08:26:54.728" v="3" actId="1076"/>
      <pc:docMkLst>
        <pc:docMk/>
      </pc:docMkLst>
      <pc:sldChg chg="modSp">
        <pc:chgData name="YASH AVSARMAL-57498210020" userId="S::57498210020@svkmmumbai.onmicrosoft.com::20ce2e1a-3695-4ac2-ada2-8c2ddfc8ab9d" providerId="AD" clId="Web-{1E1B1996-BB7D-4BC9-ADC3-59F7615A8653}" dt="2022-11-28T08:26:54.728" v="3" actId="1076"/>
        <pc:sldMkLst>
          <pc:docMk/>
          <pc:sldMk cId="0" sldId="269"/>
        </pc:sldMkLst>
        <pc:spChg chg="mod">
          <ac:chgData name="YASH AVSARMAL-57498210020" userId="S::57498210020@svkmmumbai.onmicrosoft.com::20ce2e1a-3695-4ac2-ada2-8c2ddfc8ab9d" providerId="AD" clId="Web-{1E1B1996-BB7D-4BC9-ADC3-59F7615A8653}" dt="2022-11-28T08:26:54.728" v="3" actId="1076"/>
          <ac:spMkLst>
            <pc:docMk/>
            <pc:sldMk cId="0" sldId="269"/>
            <ac:spMk id="6" creationId="{00000000-0000-0000-0000-000000000000}"/>
          </ac:spMkLst>
        </pc:spChg>
      </pc:sldChg>
    </pc:docChg>
  </pc:docChgLst>
  <pc:docChgLst>
    <pc:chgData name="VANSHITA SHAH-57498210007" userId="S::57498210007@svkmmumbai.onmicrosoft.com::42b60edf-e5d5-4593-adb5-fca85ea4e076" providerId="AD" clId="Web-{10AA26DF-ACE4-46FD-A1D1-CFA7124CC1FB}"/>
    <pc:docChg chg="modSld">
      <pc:chgData name="VANSHITA SHAH-57498210007" userId="S::57498210007@svkmmumbai.onmicrosoft.com::42b60edf-e5d5-4593-adb5-fca85ea4e076" providerId="AD" clId="Web-{10AA26DF-ACE4-46FD-A1D1-CFA7124CC1FB}" dt="2022-11-28T08:49:23.813" v="1" actId="1076"/>
      <pc:docMkLst>
        <pc:docMk/>
      </pc:docMkLst>
      <pc:sldChg chg="modSp">
        <pc:chgData name="VANSHITA SHAH-57498210007" userId="S::57498210007@svkmmumbai.onmicrosoft.com::42b60edf-e5d5-4593-adb5-fca85ea4e076" providerId="AD" clId="Web-{10AA26DF-ACE4-46FD-A1D1-CFA7124CC1FB}" dt="2022-11-28T08:49:23.813" v="1" actId="1076"/>
        <pc:sldMkLst>
          <pc:docMk/>
          <pc:sldMk cId="0" sldId="282"/>
        </pc:sldMkLst>
        <pc:spChg chg="mod">
          <ac:chgData name="VANSHITA SHAH-57498210007" userId="S::57498210007@svkmmumbai.onmicrosoft.com::42b60edf-e5d5-4593-adb5-fca85ea4e076" providerId="AD" clId="Web-{10AA26DF-ACE4-46FD-A1D1-CFA7124CC1FB}" dt="2022-11-28T08:49:23.813" v="1" actId="1076"/>
          <ac:spMkLst>
            <pc:docMk/>
            <pc:sldMk cId="0" sldId="282"/>
            <ac:spMk id="6" creationId="{00000000-0000-0000-0000-000000000000}"/>
          </ac:spMkLst>
        </pc:spChg>
      </pc:sldChg>
    </pc:docChg>
  </pc:docChgLst>
  <pc:docChgLst>
    <pc:chgData name="NEEL PAREKH- 57498210022" userId="S::neel.parekh22@svkmmumbai.onmicrosoft.com::8d1c3a64-d9fc-4393-8ba3-16c33928fcda" providerId="AD" clId="Web-{33F71215-96DA-4287-8A09-CC287DF0ED45}"/>
    <pc:docChg chg="modSld">
      <pc:chgData name="NEEL PAREKH- 57498210022" userId="S::neel.parekh22@svkmmumbai.onmicrosoft.com::8d1c3a64-d9fc-4393-8ba3-16c33928fcda" providerId="AD" clId="Web-{33F71215-96DA-4287-8A09-CC287DF0ED45}" dt="2022-11-28T09:05:28.566" v="0" actId="1076"/>
      <pc:docMkLst>
        <pc:docMk/>
      </pc:docMkLst>
      <pc:sldChg chg="modSp">
        <pc:chgData name="NEEL PAREKH- 57498210022" userId="S::neel.parekh22@svkmmumbai.onmicrosoft.com::8d1c3a64-d9fc-4393-8ba3-16c33928fcda" providerId="AD" clId="Web-{33F71215-96DA-4287-8A09-CC287DF0ED45}" dt="2022-11-28T09:05:28.566" v="0" actId="1076"/>
        <pc:sldMkLst>
          <pc:docMk/>
          <pc:sldMk cId="0" sldId="285"/>
        </pc:sldMkLst>
        <pc:spChg chg="mod">
          <ac:chgData name="NEEL PAREKH- 57498210022" userId="S::neel.parekh22@svkmmumbai.onmicrosoft.com::8d1c3a64-d9fc-4393-8ba3-16c33928fcda" providerId="AD" clId="Web-{33F71215-96DA-4287-8A09-CC287DF0ED45}" dt="2022-11-28T09:05:28.566" v="0" actId="1076"/>
          <ac:spMkLst>
            <pc:docMk/>
            <pc:sldMk cId="0" sldId="285"/>
            <ac:spMk id="6" creationId="{00000000-0000-0000-0000-000000000000}"/>
          </ac:spMkLst>
        </pc:spChg>
      </pc:sldChg>
    </pc:docChg>
  </pc:docChgLst>
  <pc:docChgLst>
    <pc:chgData name="SOHAM SONAVANE-57498210018" userId="S::57498210018@svkmmumbai.onmicrosoft.com::f1cda8d6-1130-47f9-aced-3b2245dc537e" providerId="AD" clId="Web-{20C5F822-A21C-4821-B09A-26EF0E8584FF}"/>
    <pc:docChg chg="modSld">
      <pc:chgData name="SOHAM SONAVANE-57498210018" userId="S::57498210018@svkmmumbai.onmicrosoft.com::f1cda8d6-1130-47f9-aced-3b2245dc537e" providerId="AD" clId="Web-{20C5F822-A21C-4821-B09A-26EF0E8584FF}" dt="2022-12-21T09:17:56.400" v="7" actId="1076"/>
      <pc:docMkLst>
        <pc:docMk/>
      </pc:docMkLst>
      <pc:sldChg chg="modSp">
        <pc:chgData name="SOHAM SONAVANE-57498210018" userId="S::57498210018@svkmmumbai.onmicrosoft.com::f1cda8d6-1130-47f9-aced-3b2245dc537e" providerId="AD" clId="Web-{20C5F822-A21C-4821-B09A-26EF0E8584FF}" dt="2022-12-21T09:17:56.400" v="7" actId="1076"/>
        <pc:sldMkLst>
          <pc:docMk/>
          <pc:sldMk cId="0" sldId="277"/>
        </pc:sldMkLst>
        <pc:spChg chg="mod">
          <ac:chgData name="SOHAM SONAVANE-57498210018" userId="S::57498210018@svkmmumbai.onmicrosoft.com::f1cda8d6-1130-47f9-aced-3b2245dc537e" providerId="AD" clId="Web-{20C5F822-A21C-4821-B09A-26EF0E8584FF}" dt="2022-12-21T09:17:56.400" v="7" actId="1076"/>
          <ac:spMkLst>
            <pc:docMk/>
            <pc:sldMk cId="0" sldId="277"/>
            <ac:spMk id="6" creationId="{00000000-0000-0000-0000-000000000000}"/>
          </ac:spMkLst>
        </pc:spChg>
        <pc:graphicFrameChg chg="mod modGraphic">
          <ac:chgData name="SOHAM SONAVANE-57498210018" userId="S::57498210018@svkmmumbai.onmicrosoft.com::f1cda8d6-1130-47f9-aced-3b2245dc537e" providerId="AD" clId="Web-{20C5F822-A21C-4821-B09A-26EF0E8584FF}" dt="2022-12-21T09:17:56.353" v="6" actId="1076"/>
          <ac:graphicFrameMkLst>
            <pc:docMk/>
            <pc:sldMk cId="0" sldId="277"/>
            <ac:graphicFrameMk id="5" creationId="{00000000-0000-0000-0000-000000000000}"/>
          </ac:graphicFrameMkLst>
        </pc:graphicFrameChg>
      </pc:sldChg>
    </pc:docChg>
  </pc:docChgLst>
  <pc:docChgLst>
    <pc:chgData name="ADIB KHAN - 57498220063" userId="S::adib.khan063@svkmmumbai.onmicrosoft.com::4affde20-3c3f-4c1e-accf-29a4b4b16bdd" providerId="AD" clId="Web-{2CF1A44C-6FCD-4382-B818-C6DAF6D33E76}"/>
    <pc:docChg chg="addSld delSld modSld">
      <pc:chgData name="ADIB KHAN - 57498220063" userId="S::adib.khan063@svkmmumbai.onmicrosoft.com::4affde20-3c3f-4c1e-accf-29a4b4b16bdd" providerId="AD" clId="Web-{2CF1A44C-6FCD-4382-B818-C6DAF6D33E76}" dt="2022-11-28T09:31:01.571" v="23"/>
      <pc:docMkLst>
        <pc:docMk/>
      </pc:docMkLst>
      <pc:sldChg chg="modSp">
        <pc:chgData name="ADIB KHAN - 57498220063" userId="S::adib.khan063@svkmmumbai.onmicrosoft.com::4affde20-3c3f-4c1e-accf-29a4b4b16bdd" providerId="AD" clId="Web-{2CF1A44C-6FCD-4382-B818-C6DAF6D33E76}" dt="2022-11-28T08:59:41.744" v="5" actId="20577"/>
        <pc:sldMkLst>
          <pc:docMk/>
          <pc:sldMk cId="0" sldId="285"/>
        </pc:sldMkLst>
        <pc:spChg chg="mod">
          <ac:chgData name="ADIB KHAN - 57498220063" userId="S::adib.khan063@svkmmumbai.onmicrosoft.com::4affde20-3c3f-4c1e-accf-29a4b4b16bdd" providerId="AD" clId="Web-{2CF1A44C-6FCD-4382-B818-C6DAF6D33E76}" dt="2022-11-28T08:59:41.744" v="5" actId="20577"/>
          <ac:spMkLst>
            <pc:docMk/>
            <pc:sldMk cId="0" sldId="285"/>
            <ac:spMk id="6" creationId="{00000000-0000-0000-0000-000000000000}"/>
          </ac:spMkLst>
        </pc:spChg>
      </pc:sldChg>
      <pc:sldChg chg="new del">
        <pc:chgData name="ADIB KHAN - 57498220063" userId="S::adib.khan063@svkmmumbai.onmicrosoft.com::4affde20-3c3f-4c1e-accf-29a4b4b16bdd" providerId="AD" clId="Web-{2CF1A44C-6FCD-4382-B818-C6DAF6D33E76}" dt="2022-11-28T09:31:01.571" v="23"/>
        <pc:sldMkLst>
          <pc:docMk/>
          <pc:sldMk cId="1918595289" sldId="289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1:00.853" v="22"/>
        <pc:sldMkLst>
          <pc:docMk/>
          <pc:sldMk cId="255653763" sldId="290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1:00.274" v="21"/>
        <pc:sldMkLst>
          <pc:docMk/>
          <pc:sldMk cId="373766545" sldId="291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9.665" v="20"/>
        <pc:sldMkLst>
          <pc:docMk/>
          <pc:sldMk cId="3185859549" sldId="292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3.727" v="19"/>
        <pc:sldMkLst>
          <pc:docMk/>
          <pc:sldMk cId="1399360051" sldId="293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3.055" v="18"/>
        <pc:sldMkLst>
          <pc:docMk/>
          <pc:sldMk cId="412631078" sldId="294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2.462" v="17"/>
        <pc:sldMkLst>
          <pc:docMk/>
          <pc:sldMk cId="2268743452" sldId="295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1.868" v="16"/>
        <pc:sldMkLst>
          <pc:docMk/>
          <pc:sldMk cId="3350417647" sldId="296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1.290" v="15"/>
        <pc:sldMkLst>
          <pc:docMk/>
          <pc:sldMk cId="2243484537" sldId="297"/>
        </pc:sldMkLst>
      </pc:sldChg>
    </pc:docChg>
  </pc:docChgLst>
  <pc:docChgLst>
    <pc:chgData name="ATHARVA SHEWALE-57498210014" userId="S::57498210014@svkmmumbai.onmicrosoft.com::185b1466-ba88-4966-805d-4416b9b41c0f" providerId="AD" clId="Web-{8CBEDC77-6F3C-421E-97F0-8418868DFF10}"/>
    <pc:docChg chg="modSld">
      <pc:chgData name="ATHARVA SHEWALE-57498210014" userId="S::57498210014@svkmmumbai.onmicrosoft.com::185b1466-ba88-4966-805d-4416b9b41c0f" providerId="AD" clId="Web-{8CBEDC77-6F3C-421E-97F0-8418868DFF10}" dt="2022-12-21T04:54:37.668" v="4" actId="20577"/>
      <pc:docMkLst>
        <pc:docMk/>
      </pc:docMkLst>
      <pc:sldChg chg="modSp">
        <pc:chgData name="ATHARVA SHEWALE-57498210014" userId="S::57498210014@svkmmumbai.onmicrosoft.com::185b1466-ba88-4966-805d-4416b9b41c0f" providerId="AD" clId="Web-{8CBEDC77-6F3C-421E-97F0-8418868DFF10}" dt="2022-12-21T04:54:37.668" v="4" actId="20577"/>
        <pc:sldMkLst>
          <pc:docMk/>
          <pc:sldMk cId="0" sldId="282"/>
        </pc:sldMkLst>
        <pc:spChg chg="mod">
          <ac:chgData name="ATHARVA SHEWALE-57498210014" userId="S::57498210014@svkmmumbai.onmicrosoft.com::185b1466-ba88-4966-805d-4416b9b41c0f" providerId="AD" clId="Web-{8CBEDC77-6F3C-421E-97F0-8418868DFF10}" dt="2022-12-21T04:54:37.668" v="4" actId="20577"/>
          <ac:spMkLst>
            <pc:docMk/>
            <pc:sldMk cId="0" sldId="282"/>
            <ac:spMk id="6" creationId="{00000000-0000-0000-0000-000000000000}"/>
          </ac:spMkLst>
        </pc:spChg>
      </pc:sldChg>
    </pc:docChg>
  </pc:docChgLst>
  <pc:docChgLst>
    <pc:chgData name="SHUBHAM PARMAR- 57498210004" userId="S::shubham.parmar04@svkmmumbai.onmicrosoft.com::a909e2ea-d71f-47bb-b773-a320368017f6" providerId="AD" clId="Web-{F91D0429-0C18-4D84-953A-D6DB61B73A77}"/>
    <pc:docChg chg="modSld">
      <pc:chgData name="SHUBHAM PARMAR- 57498210004" userId="S::shubham.parmar04@svkmmumbai.onmicrosoft.com::a909e2ea-d71f-47bb-b773-a320368017f6" providerId="AD" clId="Web-{F91D0429-0C18-4D84-953A-D6DB61B73A77}" dt="2022-11-28T08:48:32.334" v="1" actId="1076"/>
      <pc:docMkLst>
        <pc:docMk/>
      </pc:docMkLst>
      <pc:sldChg chg="modSp">
        <pc:chgData name="SHUBHAM PARMAR- 57498210004" userId="S::shubham.parmar04@svkmmumbai.onmicrosoft.com::a909e2ea-d71f-47bb-b773-a320368017f6" providerId="AD" clId="Web-{F91D0429-0C18-4D84-953A-D6DB61B73A77}" dt="2022-11-28T08:48:32.334" v="1" actId="1076"/>
        <pc:sldMkLst>
          <pc:docMk/>
          <pc:sldMk cId="0" sldId="266"/>
        </pc:sldMkLst>
        <pc:spChg chg="mod">
          <ac:chgData name="SHUBHAM PARMAR- 57498210004" userId="S::shubham.parmar04@svkmmumbai.onmicrosoft.com::a909e2ea-d71f-47bb-b773-a320368017f6" providerId="AD" clId="Web-{F91D0429-0C18-4D84-953A-D6DB61B73A77}" dt="2022-11-28T08:48:32.334" v="1" actId="1076"/>
          <ac:spMkLst>
            <pc:docMk/>
            <pc:sldMk cId="0" sldId="266"/>
            <ac:spMk id="6" creationId="{00000000-0000-0000-0000-000000000000}"/>
          </ac:spMkLst>
        </pc:spChg>
      </pc:sldChg>
    </pc:docChg>
  </pc:docChgLst>
  <pc:docChgLst>
    <pc:chgData name="CHETNA PADHI- 57498210044" userId="S::chetna.padhi44@svkmmumbai.onmicrosoft.com::6336c0e5-195c-4c1c-9667-52135da567c0" providerId="AD" clId="Web-{AC9AAE0C-34E2-435F-B057-5E6B474D5D43}"/>
    <pc:docChg chg="modSld">
      <pc:chgData name="CHETNA PADHI- 57498210044" userId="S::chetna.padhi44@svkmmumbai.onmicrosoft.com::6336c0e5-195c-4c1c-9667-52135da567c0" providerId="AD" clId="Web-{AC9AAE0C-34E2-435F-B057-5E6B474D5D43}" dt="2022-11-28T08:29:23.061" v="8" actId="20577"/>
      <pc:docMkLst>
        <pc:docMk/>
      </pc:docMkLst>
      <pc:sldChg chg="modSp">
        <pc:chgData name="CHETNA PADHI- 57498210044" userId="S::chetna.padhi44@svkmmumbai.onmicrosoft.com::6336c0e5-195c-4c1c-9667-52135da567c0" providerId="AD" clId="Web-{AC9AAE0C-34E2-435F-B057-5E6B474D5D43}" dt="2022-11-28T08:29:23.061" v="8" actId="20577"/>
        <pc:sldMkLst>
          <pc:docMk/>
          <pc:sldMk cId="0" sldId="269"/>
        </pc:sldMkLst>
        <pc:spChg chg="mod">
          <ac:chgData name="CHETNA PADHI- 57498210044" userId="S::chetna.padhi44@svkmmumbai.onmicrosoft.com::6336c0e5-195c-4c1c-9667-52135da567c0" providerId="AD" clId="Web-{AC9AAE0C-34E2-435F-B057-5E6B474D5D43}" dt="2022-11-28T08:29:23.061" v="8" actId="20577"/>
          <ac:spMkLst>
            <pc:docMk/>
            <pc:sldMk cId="0" sldId="269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39259C-BC54-4432-94FA-86CA8C8FAD17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3160" y="2358918"/>
            <a:ext cx="4892040" cy="53668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2"/>
                </a:solidFill>
              </a:rPr>
              <a:t>IO Handling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60" y="4038600"/>
            <a:ext cx="7406640" cy="17526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Mr. </a:t>
            </a:r>
            <a:r>
              <a:rPr lang="en-US" err="1">
                <a:solidFill>
                  <a:srgbClr val="C00000"/>
                </a:solidFill>
              </a:rPr>
              <a:t>M.R.Solanki</a:t>
            </a:r>
            <a:r>
              <a:rPr lang="en-US">
                <a:solidFill>
                  <a:srgbClr val="C00000"/>
                </a:solidFill>
              </a:rPr>
              <a:t>,</a:t>
            </a:r>
          </a:p>
          <a:p>
            <a:r>
              <a:rPr lang="en-US">
                <a:solidFill>
                  <a:srgbClr val="C00000"/>
                </a:solidFill>
              </a:rPr>
              <a:t>Sr. Lecturer, Information Technology,</a:t>
            </a:r>
          </a:p>
          <a:p>
            <a:r>
              <a:rPr lang="en-US">
                <a:solidFill>
                  <a:srgbClr val="C00000"/>
                </a:solidFill>
              </a:rPr>
              <a:t>SBMP.</a:t>
            </a:r>
          </a:p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1543050"/>
            <a:ext cx="78200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500" b="1">
                <a:solidFill>
                  <a:srgbClr val="FFC000"/>
                </a:solidFill>
              </a:rPr>
              <a:t>Reading Strings: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/>
              <a:t> To read a string from the keyboard, use the version of </a:t>
            </a:r>
            <a:r>
              <a:rPr lang="en-US" sz="2800" b="1" err="1"/>
              <a:t>readLine</a:t>
            </a:r>
            <a:r>
              <a:rPr lang="en-US" sz="2800" b="1"/>
              <a:t>( ) </a:t>
            </a:r>
            <a:r>
              <a:rPr lang="en-US" sz="2800"/>
              <a:t>that is a member of the </a:t>
            </a:r>
            <a:r>
              <a:rPr lang="en-US" sz="2800" b="1" err="1"/>
              <a:t>BufferedReader</a:t>
            </a:r>
            <a:r>
              <a:rPr lang="en-US" sz="2800" b="1"/>
              <a:t> </a:t>
            </a:r>
            <a:r>
              <a:rPr lang="en-US" sz="2800"/>
              <a:t>class. Its general form is shown here:</a:t>
            </a:r>
          </a:p>
          <a:p>
            <a:pPr algn="just"/>
            <a:r>
              <a:rPr lang="en-US" sz="2800"/>
              <a:t> </a:t>
            </a:r>
          </a:p>
          <a:p>
            <a:pPr algn="just"/>
            <a:r>
              <a:rPr lang="en-US" sz="2800"/>
              <a:t>	</a:t>
            </a:r>
            <a:r>
              <a:rPr lang="en-US" sz="2800">
                <a:solidFill>
                  <a:srgbClr val="C00000"/>
                </a:solidFill>
              </a:rPr>
              <a:t>String </a:t>
            </a:r>
            <a:r>
              <a:rPr lang="en-US" sz="2800" err="1">
                <a:solidFill>
                  <a:srgbClr val="C00000"/>
                </a:solidFill>
              </a:rPr>
              <a:t>readLine</a:t>
            </a:r>
            <a:r>
              <a:rPr lang="en-US" sz="2800">
                <a:solidFill>
                  <a:srgbClr val="C00000"/>
                </a:solidFill>
              </a:rPr>
              <a:t>( ) throws IOException</a:t>
            </a:r>
          </a:p>
          <a:p>
            <a:pPr algn="just"/>
            <a:r>
              <a:rPr lang="en-US" sz="2800"/>
              <a:t> </a:t>
            </a:r>
          </a:p>
          <a:p>
            <a:pPr algn="just"/>
            <a:r>
              <a:rPr lang="en-US" sz="2800"/>
              <a:t>	As you can see, it returns a </a:t>
            </a:r>
            <a:r>
              <a:rPr lang="en-US" sz="2800" b="1"/>
              <a:t>String </a:t>
            </a:r>
            <a:r>
              <a:rPr lang="en-US" sz="2800"/>
              <a:t>object.</a:t>
            </a:r>
            <a:r>
              <a:rPr lang="en-US" sz="2400"/>
              <a:t> It can throw 	an IOException.</a:t>
            </a:r>
            <a:endParaRPr lang="en-US"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60170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500" b="1">
                <a:solidFill>
                  <a:srgbClr val="FFC000"/>
                </a:solidFill>
              </a:rPr>
              <a:t>Reading Strings:</a:t>
            </a:r>
          </a:p>
          <a:p>
            <a:r>
              <a:rPr lang="en-US" sz="2400"/>
              <a:t>import java.io.*;</a:t>
            </a:r>
          </a:p>
          <a:p>
            <a:r>
              <a:rPr lang="en-US" sz="2400"/>
              <a:t>class </a:t>
            </a:r>
            <a:r>
              <a:rPr lang="en-US" sz="2400" err="1"/>
              <a:t>BRReadLines</a:t>
            </a:r>
            <a:r>
              <a:rPr lang="en-US" sz="2400"/>
              <a:t> {</a:t>
            </a:r>
          </a:p>
          <a:p>
            <a:r>
              <a:rPr lang="en-US" sz="2400"/>
              <a:t>public static void main(String </a:t>
            </a:r>
            <a:r>
              <a:rPr lang="en-US" sz="2400" err="1"/>
              <a:t>args</a:t>
            </a:r>
            <a:r>
              <a:rPr lang="en-US" sz="2400"/>
              <a:t>[]) throws IOException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// create a </a:t>
            </a:r>
            <a:r>
              <a:rPr lang="en-US" sz="2400" err="1"/>
              <a:t>BufferedReader</a:t>
            </a:r>
            <a:r>
              <a:rPr lang="en-US" sz="2400"/>
              <a:t> using System.in</a:t>
            </a:r>
          </a:p>
          <a:p>
            <a:r>
              <a:rPr lang="en-US" sz="2400" err="1"/>
              <a:t>BufferedReader</a:t>
            </a:r>
            <a:r>
              <a:rPr lang="en-US" sz="2400"/>
              <a:t> </a:t>
            </a:r>
            <a:r>
              <a:rPr lang="en-US" sz="2400" err="1"/>
              <a:t>br</a:t>
            </a:r>
            <a:r>
              <a:rPr lang="en-US" sz="2400"/>
              <a:t> = new </a:t>
            </a:r>
            <a:r>
              <a:rPr lang="en-US" sz="2400" err="1"/>
              <a:t>BufferedReader</a:t>
            </a:r>
            <a:r>
              <a:rPr lang="en-US" sz="2400"/>
              <a:t>(new </a:t>
            </a:r>
          </a:p>
          <a:p>
            <a:r>
              <a:rPr lang="en-US" sz="2400"/>
              <a:t>				InputStreamReader(System.in));</a:t>
            </a:r>
            <a:endParaRPr lang="en-US"/>
          </a:p>
          <a:p>
            <a:r>
              <a:rPr lang="en-US" sz="2400"/>
              <a:t>String str;</a:t>
            </a:r>
          </a:p>
          <a:p>
            <a:r>
              <a:rPr lang="en-US" sz="2400" err="1"/>
              <a:t>System.out.println</a:t>
            </a:r>
            <a:r>
              <a:rPr lang="en-US" sz="2400"/>
              <a:t>("Enter lines of text.");</a:t>
            </a:r>
          </a:p>
          <a:p>
            <a:r>
              <a:rPr lang="en-US" sz="2400" err="1"/>
              <a:t>System.out.println</a:t>
            </a:r>
            <a:r>
              <a:rPr lang="en-US" sz="2400"/>
              <a:t>("Enter 'stop' to quit.");</a:t>
            </a:r>
          </a:p>
          <a:p>
            <a:r>
              <a:rPr lang="en-US" sz="2400">
                <a:solidFill>
                  <a:srgbClr val="C00000"/>
                </a:solidFill>
              </a:rPr>
              <a:t>do {</a:t>
            </a:r>
          </a:p>
          <a:p>
            <a:r>
              <a:rPr lang="en-US" sz="2400">
                <a:solidFill>
                  <a:srgbClr val="C00000"/>
                </a:solidFill>
              </a:rPr>
              <a:t>str = </a:t>
            </a:r>
            <a:r>
              <a:rPr lang="en-US" sz="2400" err="1">
                <a:solidFill>
                  <a:srgbClr val="C00000"/>
                </a:solidFill>
              </a:rPr>
              <a:t>br.readLine</a:t>
            </a:r>
            <a:r>
              <a:rPr lang="en-US" sz="2400">
                <a:solidFill>
                  <a:srgbClr val="C00000"/>
                </a:solidFill>
              </a:rPr>
              <a:t>();</a:t>
            </a:r>
          </a:p>
          <a:p>
            <a:r>
              <a:rPr lang="en-US" sz="2400" err="1">
                <a:solidFill>
                  <a:srgbClr val="C00000"/>
                </a:solidFill>
              </a:rPr>
              <a:t>System.out.println</a:t>
            </a:r>
            <a:r>
              <a:rPr lang="en-US" sz="2400">
                <a:solidFill>
                  <a:srgbClr val="C00000"/>
                </a:solidFill>
              </a:rPr>
              <a:t>(str);</a:t>
            </a:r>
          </a:p>
          <a:p>
            <a:r>
              <a:rPr lang="en-US" sz="2400">
                <a:solidFill>
                  <a:srgbClr val="C00000"/>
                </a:solidFill>
              </a:rPr>
              <a:t>} while(!</a:t>
            </a:r>
            <a:r>
              <a:rPr lang="en-US" sz="2400" err="1">
                <a:solidFill>
                  <a:srgbClr val="C00000"/>
                </a:solidFill>
              </a:rPr>
              <a:t>str.equals</a:t>
            </a:r>
            <a:r>
              <a:rPr lang="en-US" sz="2400">
                <a:solidFill>
                  <a:srgbClr val="C00000"/>
                </a:solidFill>
              </a:rPr>
              <a:t>("stop"));</a:t>
            </a:r>
          </a:p>
          <a:p>
            <a:r>
              <a:rPr lang="en-US" sz="2400"/>
              <a:t>} }</a:t>
            </a:r>
            <a:endParaRPr lang="en-US"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73390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7030A0"/>
                </a:solidFill>
              </a:rPr>
              <a:t>File class does not operate on streams.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It deals directly with files and the file system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A File object is used to obtain or manipulate the information associated with a disk file, such as the permissions, time, date, and directory path, and to navigate subdirectory hierarchies. File(String </a:t>
            </a:r>
            <a:r>
              <a:rPr lang="en-US" sz="2400" err="1">
                <a:solidFill>
                  <a:srgbClr val="0070C0"/>
                </a:solidFill>
              </a:rPr>
              <a:t>directoryPath</a:t>
            </a:r>
            <a:r>
              <a:rPr lang="en-US" sz="2400">
                <a:solidFill>
                  <a:srgbClr val="0070C0"/>
                </a:solidFill>
              </a:rPr>
              <a:t>)</a:t>
            </a:r>
          </a:p>
          <a:p>
            <a:pPr indent="914400" algn="just"/>
            <a:endParaRPr lang="en-US" sz="2400"/>
          </a:p>
          <a:p>
            <a:pPr indent="1035050"/>
            <a:r>
              <a:rPr lang="en-US" sz="2400">
                <a:solidFill>
                  <a:srgbClr val="FF0066"/>
                </a:solidFill>
              </a:rPr>
              <a:t>File(String </a:t>
            </a:r>
            <a:r>
              <a:rPr lang="en-US" sz="2400" err="1">
                <a:solidFill>
                  <a:srgbClr val="FF0066"/>
                </a:solidFill>
              </a:rPr>
              <a:t>directoryPath</a:t>
            </a:r>
            <a:r>
              <a:rPr lang="en-US" sz="2400">
                <a:solidFill>
                  <a:srgbClr val="FF0066"/>
                </a:solidFill>
              </a:rPr>
              <a:t>)</a:t>
            </a:r>
          </a:p>
          <a:p>
            <a:pPr indent="1035050"/>
            <a:r>
              <a:rPr lang="en-US" sz="2400">
                <a:solidFill>
                  <a:srgbClr val="FF0066"/>
                </a:solidFill>
              </a:rPr>
              <a:t>File(String </a:t>
            </a:r>
            <a:r>
              <a:rPr lang="en-US" sz="2400" err="1">
                <a:solidFill>
                  <a:srgbClr val="FF0066"/>
                </a:solidFill>
              </a:rPr>
              <a:t>directoryPath</a:t>
            </a:r>
            <a:r>
              <a:rPr lang="en-US" sz="2400">
                <a:solidFill>
                  <a:srgbClr val="FF0066"/>
                </a:solidFill>
              </a:rPr>
              <a:t>, String filename)</a:t>
            </a:r>
          </a:p>
          <a:p>
            <a:pPr indent="1035050"/>
            <a:r>
              <a:rPr lang="en-US" sz="2400">
                <a:solidFill>
                  <a:srgbClr val="FF0066"/>
                </a:solidFill>
              </a:rPr>
              <a:t>File(File </a:t>
            </a:r>
            <a:r>
              <a:rPr lang="en-US" sz="2400" err="1">
                <a:solidFill>
                  <a:srgbClr val="FF0066"/>
                </a:solidFill>
              </a:rPr>
              <a:t>dirObj</a:t>
            </a:r>
            <a:r>
              <a:rPr lang="en-US" sz="2400">
                <a:solidFill>
                  <a:srgbClr val="FF0066"/>
                </a:solidFill>
              </a:rPr>
              <a:t>, String filename)</a:t>
            </a:r>
          </a:p>
          <a:p>
            <a:pPr indent="1035050"/>
            <a:r>
              <a:rPr lang="en-US" sz="2400">
                <a:solidFill>
                  <a:srgbClr val="FF0066"/>
                </a:solidFill>
              </a:rPr>
              <a:t>File(URI </a:t>
            </a:r>
            <a:r>
              <a:rPr lang="en-US" sz="2400" err="1">
                <a:solidFill>
                  <a:srgbClr val="FF0066"/>
                </a:solidFill>
              </a:rPr>
              <a:t>uriObj</a:t>
            </a:r>
            <a:r>
              <a:rPr lang="en-US" sz="2400">
                <a:solidFill>
                  <a:srgbClr val="FF0066"/>
                </a:solidFill>
              </a:rPr>
              <a:t>)</a:t>
            </a:r>
          </a:p>
          <a:p>
            <a:pPr algn="just"/>
            <a:r>
              <a:rPr lang="en-US" sz="2400"/>
              <a:t> </a:t>
            </a:r>
          </a:p>
          <a:p>
            <a:pPr algn="just"/>
            <a:r>
              <a:rPr lang="en-US" sz="2400"/>
              <a:t>Here, </a:t>
            </a:r>
            <a:r>
              <a:rPr lang="en-US" sz="2400" err="1"/>
              <a:t>directoryPath</a:t>
            </a:r>
            <a:r>
              <a:rPr lang="en-US" sz="2400"/>
              <a:t> is the path name of the file, filename is the name of the file, </a:t>
            </a:r>
            <a:r>
              <a:rPr lang="en-US" sz="2400" err="1"/>
              <a:t>dirObj</a:t>
            </a:r>
            <a:r>
              <a:rPr lang="en-US" sz="2400"/>
              <a:t> is a File object that specifies a directory, and </a:t>
            </a:r>
            <a:r>
              <a:rPr lang="en-US" sz="2400" err="1"/>
              <a:t>uriObj</a:t>
            </a:r>
            <a:r>
              <a:rPr lang="en-US" sz="2400"/>
              <a:t> is a URI object that describes a file. </a:t>
            </a:r>
            <a:endParaRPr lang="en-US" sz="2400" b="1">
              <a:solidFill>
                <a:srgbClr val="C00000"/>
              </a:solidFill>
            </a:endParaRP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pPr algn="just"/>
            <a:r>
              <a:rPr lang="en-US" sz="2400"/>
              <a:t>The following example creates three files: f1, f2, and f3.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 </a:t>
            </a:r>
            <a:r>
              <a:rPr lang="en-US" sz="2400">
                <a:solidFill>
                  <a:srgbClr val="00B050"/>
                </a:solidFill>
              </a:rPr>
              <a:t>The first File object is constructed with a directory path as the only argument.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 The second includes two arguments—the path and the filename.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 The third includes the file path assigned to f1 and a filename; f3 refers to the same file as f2.</a:t>
            </a:r>
          </a:p>
          <a:p>
            <a:pPr algn="just"/>
            <a:r>
              <a:rPr lang="en-US" sz="2400"/>
              <a:t> </a:t>
            </a:r>
          </a:p>
          <a:p>
            <a:pPr marL="974725" indent="223838" algn="just"/>
            <a:r>
              <a:rPr lang="en-US" sz="2400">
                <a:solidFill>
                  <a:srgbClr val="002060"/>
                </a:solidFill>
              </a:rPr>
              <a:t>File f1 = new File("/");</a:t>
            </a:r>
          </a:p>
          <a:p>
            <a:pPr marL="974725" indent="223838" algn="just"/>
            <a:r>
              <a:rPr lang="en-US" sz="2400">
                <a:solidFill>
                  <a:srgbClr val="002060"/>
                </a:solidFill>
              </a:rPr>
              <a:t>File f2 = new File("/","autoexec.bat");</a:t>
            </a:r>
          </a:p>
          <a:p>
            <a:pPr marL="974725" indent="223838" algn="just"/>
            <a:r>
              <a:rPr lang="en-US" sz="2400">
                <a:solidFill>
                  <a:srgbClr val="002060"/>
                </a:solidFill>
              </a:rPr>
              <a:t>File f3 = new File(f1,"autoexec.bat");</a:t>
            </a:r>
          </a:p>
          <a:p>
            <a:pPr algn="just"/>
            <a:r>
              <a:rPr lang="en-US" sz="2400"/>
              <a:t> </a:t>
            </a: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 File defines many methods that obtain the standard properties of a File object.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err="1">
                <a:solidFill>
                  <a:srgbClr val="FF0066"/>
                </a:solidFill>
              </a:rPr>
              <a:t>getName</a:t>
            </a:r>
            <a:r>
              <a:rPr lang="en-US" sz="2400">
                <a:solidFill>
                  <a:srgbClr val="FF0066"/>
                </a:solidFill>
              </a:rPr>
              <a:t>( ) returns the name of the file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err="1">
                <a:solidFill>
                  <a:srgbClr val="FF0066"/>
                </a:solidFill>
              </a:rPr>
              <a:t>getParent</a:t>
            </a:r>
            <a:r>
              <a:rPr lang="en-US" sz="2400">
                <a:solidFill>
                  <a:srgbClr val="FF0066"/>
                </a:solidFill>
              </a:rPr>
              <a:t>( ) returns the name of the parent directory,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FF0066"/>
                </a:solidFill>
              </a:rPr>
              <a:t>exists( ) returns true if the file exists, false if it does not</a:t>
            </a:r>
            <a:r>
              <a:rPr lang="en-US" sz="2400"/>
              <a:t>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7030A0"/>
                </a:solidFill>
              </a:rPr>
              <a:t>There are many methods that allow you to examine the properties of a simple file object, but no corresponding function exists to change those attributes. </a:t>
            </a:r>
          </a:p>
          <a:p>
            <a:pPr algn="just"/>
            <a:endParaRPr lang="en-US" sz="2400"/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r>
              <a:rPr lang="en-US" sz="2400"/>
              <a:t>import </a:t>
            </a:r>
            <a:r>
              <a:rPr lang="en-US" sz="2400" err="1"/>
              <a:t>java.io.File</a:t>
            </a:r>
            <a:r>
              <a:rPr lang="en-US" sz="2400"/>
              <a:t>;</a:t>
            </a:r>
          </a:p>
          <a:p>
            <a:r>
              <a:rPr lang="en-US" sz="2400"/>
              <a:t>class </a:t>
            </a:r>
            <a:r>
              <a:rPr lang="en-US" sz="2400" err="1"/>
              <a:t>FileDemo</a:t>
            </a:r>
            <a:r>
              <a:rPr lang="en-US" sz="2400"/>
              <a:t> {</a:t>
            </a:r>
          </a:p>
          <a:p>
            <a:r>
              <a:rPr lang="en-US" sz="2400"/>
              <a:t>static void p(String s) {</a:t>
            </a:r>
          </a:p>
          <a:p>
            <a:r>
              <a:rPr lang="en-US" sz="2400" err="1"/>
              <a:t>System.out.println</a:t>
            </a:r>
            <a:r>
              <a:rPr lang="en-US" sz="2400"/>
              <a:t>(s);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public static void main(String </a:t>
            </a:r>
            <a:r>
              <a:rPr lang="en-US" sz="2400" err="1"/>
              <a:t>args</a:t>
            </a:r>
            <a:r>
              <a:rPr lang="en-US" sz="2400"/>
              <a:t>[]) {</a:t>
            </a:r>
          </a:p>
          <a:p>
            <a:r>
              <a:rPr lang="en-US" sz="2400"/>
              <a:t>File f1 = new File("C:\\Users\\mrs\\Desktop\\IO\\javaio\\strem1.txt");</a:t>
            </a:r>
          </a:p>
          <a:p>
            <a:r>
              <a:rPr lang="en-US" sz="2400"/>
              <a:t>p("File Name: " + </a:t>
            </a:r>
            <a:r>
              <a:rPr lang="en-US" sz="2400">
                <a:solidFill>
                  <a:srgbClr val="C00000"/>
                </a:solidFill>
              </a:rPr>
              <a:t>f1.getName()</a:t>
            </a:r>
            <a:r>
              <a:rPr lang="en-US" sz="2400"/>
              <a:t>);</a:t>
            </a:r>
          </a:p>
          <a:p>
            <a:r>
              <a:rPr lang="en-US" sz="2400"/>
              <a:t>p("Path: " + </a:t>
            </a:r>
            <a:r>
              <a:rPr lang="en-US" sz="2400">
                <a:solidFill>
                  <a:srgbClr val="92D050"/>
                </a:solidFill>
              </a:rPr>
              <a:t>f1.getPath()</a:t>
            </a:r>
            <a:r>
              <a:rPr lang="en-US" sz="2400"/>
              <a:t>);</a:t>
            </a:r>
          </a:p>
          <a:p>
            <a:r>
              <a:rPr lang="en-US" sz="2400"/>
              <a:t>p("Abs Path: " + </a:t>
            </a:r>
            <a:r>
              <a:rPr lang="en-US" sz="2400">
                <a:solidFill>
                  <a:srgbClr val="0070C0"/>
                </a:solidFill>
              </a:rPr>
              <a:t>f1.getAbsolutePath()</a:t>
            </a:r>
            <a:r>
              <a:rPr lang="en-US" sz="2400"/>
              <a:t>);</a:t>
            </a:r>
          </a:p>
          <a:p>
            <a:r>
              <a:rPr lang="en-US" sz="2400"/>
              <a:t>p("Parent: " + </a:t>
            </a:r>
            <a:r>
              <a:rPr lang="en-US" sz="2400">
                <a:solidFill>
                  <a:srgbClr val="7030A0"/>
                </a:solidFill>
              </a:rPr>
              <a:t>f1.getParent()</a:t>
            </a:r>
            <a:r>
              <a:rPr lang="en-US" sz="2400"/>
              <a:t>);</a:t>
            </a:r>
          </a:p>
          <a:p>
            <a:r>
              <a:rPr lang="en-US" sz="2400"/>
              <a:t>p(</a:t>
            </a:r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</a:rPr>
              <a:t>f1.exists()</a:t>
            </a:r>
            <a:r>
              <a:rPr lang="en-US" sz="2400"/>
              <a:t> ? "exists" : "does not exist");</a:t>
            </a:r>
          </a:p>
          <a:p>
            <a:r>
              <a:rPr lang="en-US" sz="2400"/>
              <a:t>p(</a:t>
            </a:r>
            <a:r>
              <a:rPr lang="en-US" sz="2400">
                <a:solidFill>
                  <a:srgbClr val="FF0066"/>
                </a:solidFill>
              </a:rPr>
              <a:t>f1.canWrite()</a:t>
            </a:r>
            <a:r>
              <a:rPr lang="en-US" sz="2400"/>
              <a:t> ? "is writeable" : "is not writeable");</a:t>
            </a:r>
          </a:p>
          <a:p>
            <a:r>
              <a:rPr lang="en-US" sz="2400"/>
              <a:t>p(</a:t>
            </a:r>
            <a:r>
              <a:rPr lang="en-US" sz="2400">
                <a:solidFill>
                  <a:srgbClr val="00B050"/>
                </a:solidFill>
              </a:rPr>
              <a:t>f1.canRead()</a:t>
            </a:r>
            <a:r>
              <a:rPr lang="en-US" sz="2400"/>
              <a:t> ? "is readable" : "is not readable");</a:t>
            </a:r>
          </a:p>
          <a:p>
            <a:r>
              <a:rPr lang="en-US" sz="2400"/>
              <a:t>p("is " + (</a:t>
            </a:r>
            <a:r>
              <a:rPr lang="en-US" sz="2400">
                <a:solidFill>
                  <a:schemeClr val="accent6"/>
                </a:solidFill>
              </a:rPr>
              <a:t>f1.isDirectory()</a:t>
            </a:r>
            <a:r>
              <a:rPr lang="en-US" sz="2400"/>
              <a:t> ? "" : "not" + " a directory"));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609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pPr algn="just"/>
            <a:r>
              <a:rPr lang="en-US" sz="2400"/>
              <a:t>p(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f1.isFile()</a:t>
            </a:r>
            <a:r>
              <a:rPr lang="en-US" sz="2400"/>
              <a:t> ? "is normal file" : "might be a named pipe");</a:t>
            </a:r>
          </a:p>
          <a:p>
            <a:pPr algn="just"/>
            <a:r>
              <a:rPr lang="en-US" sz="2400"/>
              <a:t>p(</a:t>
            </a:r>
            <a:r>
              <a:rPr lang="en-US" sz="2400">
                <a:solidFill>
                  <a:srgbClr val="7030A0"/>
                </a:solidFill>
              </a:rPr>
              <a:t>f1.isAbsolute()</a:t>
            </a:r>
            <a:r>
              <a:rPr lang="en-US" sz="2400"/>
              <a:t> ? "is absolute" : "is not absolute");</a:t>
            </a:r>
          </a:p>
          <a:p>
            <a:pPr algn="just"/>
            <a:r>
              <a:rPr lang="en-US" sz="2400"/>
              <a:t>p("File last modified: " + </a:t>
            </a:r>
            <a:r>
              <a:rPr lang="en-US" sz="2400">
                <a:solidFill>
                  <a:srgbClr val="FF0000"/>
                </a:solidFill>
              </a:rPr>
              <a:t>f1.lastModified()</a:t>
            </a:r>
            <a:r>
              <a:rPr lang="en-US" sz="2400"/>
              <a:t>);</a:t>
            </a:r>
          </a:p>
          <a:p>
            <a:pPr algn="just"/>
            <a:r>
              <a:rPr lang="en-US" sz="2400"/>
              <a:t>p("File size: " + </a:t>
            </a:r>
            <a:r>
              <a:rPr lang="en-US" sz="2400">
                <a:solidFill>
                  <a:srgbClr val="0070C0"/>
                </a:solidFill>
              </a:rPr>
              <a:t>f1.length()</a:t>
            </a:r>
            <a:r>
              <a:rPr lang="en-US" sz="2400"/>
              <a:t> + " Bytes");</a:t>
            </a:r>
          </a:p>
          <a:p>
            <a:pPr algn="just"/>
            <a:r>
              <a:rPr lang="en-US" sz="2400"/>
              <a:t>}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2971800"/>
            <a:ext cx="81010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 Relative Path</a:t>
            </a:r>
          </a:p>
          <a:p>
            <a:pPr algn="just"/>
            <a:r>
              <a:rPr lang="en-US" sz="2400"/>
              <a:t>		</a:t>
            </a:r>
            <a:r>
              <a:rPr lang="en-US" sz="2500">
                <a:solidFill>
                  <a:srgbClr val="0070C0"/>
                </a:solidFill>
              </a:rPr>
              <a:t>File f1 = new File("javaio/streams.txt");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0700"/>
            <a:ext cx="83058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6"/>
                </a:solidFill>
              </a:rPr>
              <a:t>Streams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A </a:t>
            </a:r>
            <a:r>
              <a:rPr lang="en-US" sz="2400" i="1"/>
              <a:t>stream </a:t>
            </a:r>
            <a:r>
              <a:rPr lang="en-US" sz="2400"/>
              <a:t>is an abstraction that either produces or consumes information.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A stream is linked to a physical device by the Java I/O system.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FF0066"/>
                </a:solidFill>
              </a:rPr>
              <a:t>All streams behave in the same manner, even if the actual physical devices to which they are linked differ. Thus, the same I/O classes and methods can be applied to any type of device.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An input stream can abstract many different kinds of input: from a disk file, a keyboard, or a network socket</a:t>
            </a:r>
            <a:r>
              <a:rPr lang="en-US" sz="2400"/>
              <a:t>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chemeClr val="accent3"/>
                </a:solidFill>
              </a:rPr>
              <a:t>Likewise, an output stream may refer to the console, a disk file, or a network connection.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Streams are a clean way to deal with input/output without having every part of your code understand the difference between a keyboard and a network.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Java implements streams within class hierarchies defined in the </a:t>
            </a:r>
            <a:r>
              <a:rPr lang="en-US" sz="2400" b="1">
                <a:solidFill>
                  <a:srgbClr val="00B050"/>
                </a:solidFill>
              </a:rPr>
              <a:t>java.io </a:t>
            </a:r>
            <a:r>
              <a:rPr lang="en-US" sz="2400">
                <a:solidFill>
                  <a:srgbClr val="00B050"/>
                </a:solidFill>
              </a:rPr>
              <a:t>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674" y="259326"/>
            <a:ext cx="817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 </a:t>
            </a:r>
            <a:r>
              <a:rPr lang="en-US" sz="2400"/>
              <a:t>		</a:t>
            </a:r>
            <a:endParaRPr lang="en-US" sz="250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21564"/>
              </p:ext>
            </p:extLst>
          </p:nvPr>
        </p:nvGraphicFramePr>
        <p:xfrm>
          <a:off x="1281266" y="1133782"/>
          <a:ext cx="7316417" cy="5619334"/>
        </p:xfrm>
        <a:graphic>
          <a:graphicData uri="http://schemas.openxmlformats.org/drawingml/2006/table">
            <a:tbl>
              <a:tblPr/>
              <a:tblGrid>
                <a:gridCol w="24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4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66"/>
                          </a:solidFill>
                          <a:latin typeface="Times New Roman"/>
                          <a:ea typeface="Calibri"/>
                          <a:cs typeface="Mangal"/>
                        </a:rPr>
                        <a:t>Method</a:t>
                      </a:r>
                      <a:endParaRPr lang="en-US" sz="1600">
                        <a:solidFill>
                          <a:srgbClr val="FF0066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66"/>
                          </a:solidFill>
                          <a:latin typeface="Times New Roman"/>
                          <a:ea typeface="Calibri"/>
                          <a:cs typeface="Mangal"/>
                        </a:rPr>
                        <a:t>Description</a:t>
                      </a:r>
                      <a:endParaRPr lang="en-US" sz="1600">
                        <a:solidFill>
                          <a:srgbClr val="FF0066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7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baseline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renameTo</a:t>
                      </a:r>
                      <a:r>
                        <a:rPr kumimoji="0" lang="en-US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(File </a:t>
                      </a:r>
                      <a:r>
                        <a:rPr kumimoji="0" lang="en-US" sz="1800" kern="120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kumimoji="0" lang="en-US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rename a given </a:t>
                      </a:r>
                      <a:r>
                        <a:rPr kumimoji="0" lang="en-US" sz="1800" kern="120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file.The</a:t>
                      </a:r>
                      <a:r>
                        <a:rPr kumimoji="0" lang="en-US" sz="1800" kern="120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filename specified by </a:t>
                      </a:r>
                      <a:r>
                        <a:rPr kumimoji="0" lang="en-US" sz="1800" kern="120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kumimoji="0" lang="en-US" sz="1800" kern="120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becomes the new name of the invoking File object. It returns true upon success and false if the file cannot be renamed.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210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delete( 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Deletes the disk file represented by the path of the invoking File object. Also used to delete a directory if the directory is empty. delete( ) returns true if it deletes the file and false if the file cannot be removed.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8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void </a:t>
                      </a: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deleteOnExit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 )</a:t>
                      </a: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Removes the file associated with the invoking object when the Java Virtual Machine terminates.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boolean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isHidden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 )</a:t>
                      </a: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Returns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true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if the invoking file is hidden. Returns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false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otherwise.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1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boolean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setLastModified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(long </a:t>
                      </a:r>
                      <a:r>
                        <a:rPr lang="en-US" sz="1600" i="1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millisec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)</a:t>
                      </a: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Sets the time stamp on the invoking file to that specified by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millisec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, which is the number of milliseconds from January 1, 1970, Coordinated Universal Time (UTC).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boolean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setReadOnly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 )</a:t>
                      </a: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Sets the invoking file to read-only.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Directories: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FF0066"/>
                </a:solidFill>
              </a:rPr>
              <a:t>A directory is a File that contains a list of other files and directories</a:t>
            </a:r>
            <a:r>
              <a:rPr lang="en-US" sz="2400"/>
              <a:t>.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FFC000"/>
                </a:solidFill>
              </a:rPr>
              <a:t>When you create a File object and it is a directory, the </a:t>
            </a:r>
            <a:r>
              <a:rPr lang="en-US" sz="2400" err="1">
                <a:solidFill>
                  <a:srgbClr val="FFC000"/>
                </a:solidFill>
              </a:rPr>
              <a:t>isDirectory</a:t>
            </a:r>
            <a:r>
              <a:rPr lang="en-US" sz="2400">
                <a:solidFill>
                  <a:srgbClr val="FFC000"/>
                </a:solidFill>
              </a:rPr>
              <a:t>( ) method will return true.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C00000"/>
                </a:solidFill>
              </a:rPr>
              <a:t>In this case, you can call list( ) on that object to extract the list of other files and directories inside.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It has two forms. The first is shown here:</a:t>
            </a:r>
          </a:p>
          <a:p>
            <a:pPr algn="just"/>
            <a:r>
              <a:rPr lang="en-US" sz="2400"/>
              <a:t> </a:t>
            </a:r>
          </a:p>
          <a:p>
            <a:pPr algn="just"/>
            <a:r>
              <a:rPr lang="en-US" sz="2400"/>
              <a:t>		</a:t>
            </a:r>
            <a:r>
              <a:rPr lang="en-US" sz="2400">
                <a:solidFill>
                  <a:srgbClr val="0070C0"/>
                </a:solidFill>
              </a:rPr>
              <a:t>String[ ] list( )</a:t>
            </a:r>
          </a:p>
          <a:p>
            <a:pPr algn="just"/>
            <a:r>
              <a:rPr lang="en-US" sz="2400"/>
              <a:t> </a:t>
            </a:r>
          </a:p>
          <a:p>
            <a:pPr algn="just"/>
            <a:r>
              <a:rPr lang="en-US" sz="2400"/>
              <a:t>	The list of files is returned in an array of String objects. </a:t>
            </a: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809685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Directories:</a:t>
            </a:r>
          </a:p>
          <a:p>
            <a:r>
              <a:rPr lang="en-US" sz="2400"/>
              <a:t>import </a:t>
            </a:r>
            <a:r>
              <a:rPr lang="en-US" sz="2400" err="1"/>
              <a:t>java.io.File</a:t>
            </a:r>
            <a:r>
              <a:rPr lang="en-US" sz="2400"/>
              <a:t>;</a:t>
            </a:r>
          </a:p>
          <a:p>
            <a:r>
              <a:rPr lang="en-US" sz="2400"/>
              <a:t>class </a:t>
            </a:r>
            <a:r>
              <a:rPr lang="en-US" sz="2400" err="1"/>
              <a:t>DirList</a:t>
            </a:r>
            <a:r>
              <a:rPr lang="en-US" sz="2400"/>
              <a:t> {</a:t>
            </a:r>
          </a:p>
          <a:p>
            <a:r>
              <a:rPr lang="en-US" sz="2400"/>
              <a:t>public static void main(String </a:t>
            </a:r>
            <a:r>
              <a:rPr lang="en-US" sz="2400" err="1"/>
              <a:t>args</a:t>
            </a:r>
            <a:r>
              <a:rPr lang="en-US" sz="2400"/>
              <a:t>[]) {</a:t>
            </a:r>
          </a:p>
          <a:p>
            <a:r>
              <a:rPr lang="en-US" sz="2400"/>
              <a:t>String </a:t>
            </a:r>
            <a:r>
              <a:rPr lang="en-US" sz="2400" err="1"/>
              <a:t>dirname</a:t>
            </a:r>
            <a:r>
              <a:rPr lang="en-US" sz="2400"/>
              <a:t> = “c:\\</a:t>
            </a:r>
            <a:r>
              <a:rPr lang="en-US" sz="2400" err="1"/>
              <a:t>iofiles</a:t>
            </a:r>
            <a:r>
              <a:rPr lang="en-US" sz="2400"/>
              <a:t>";</a:t>
            </a:r>
          </a:p>
          <a:p>
            <a:r>
              <a:rPr lang="en-US" sz="2400"/>
              <a:t>File f1 = new File(</a:t>
            </a:r>
            <a:r>
              <a:rPr lang="en-US" sz="2400" err="1"/>
              <a:t>dirname</a:t>
            </a:r>
            <a:r>
              <a:rPr lang="en-US" sz="2400"/>
              <a:t>);</a:t>
            </a:r>
          </a:p>
          <a:p>
            <a:r>
              <a:rPr lang="en-US" sz="2400"/>
              <a:t>if (f1.isDirectory()) {</a:t>
            </a:r>
          </a:p>
          <a:p>
            <a:r>
              <a:rPr lang="en-US" sz="2400" err="1"/>
              <a:t>System.out.println</a:t>
            </a:r>
            <a:r>
              <a:rPr lang="en-US" sz="2400"/>
              <a:t>("Directory of " + </a:t>
            </a:r>
            <a:r>
              <a:rPr lang="en-US" sz="2400" err="1"/>
              <a:t>dirname</a:t>
            </a:r>
            <a:r>
              <a:rPr lang="en-US" sz="2400"/>
              <a:t>);</a:t>
            </a:r>
          </a:p>
          <a:p>
            <a:r>
              <a:rPr lang="en-US" sz="2400">
                <a:solidFill>
                  <a:srgbClr val="0070C0"/>
                </a:solidFill>
              </a:rPr>
              <a:t>String s[] = f1.list();</a:t>
            </a:r>
          </a:p>
          <a:p>
            <a:r>
              <a:rPr lang="en-US" sz="2400"/>
              <a:t>for (int </a:t>
            </a:r>
            <a:r>
              <a:rPr lang="en-US" sz="2400" err="1"/>
              <a:t>i</a:t>
            </a:r>
            <a:r>
              <a:rPr lang="en-US" sz="2400"/>
              <a:t>=0; </a:t>
            </a:r>
            <a:r>
              <a:rPr lang="en-US" sz="2400" err="1"/>
              <a:t>i</a:t>
            </a:r>
            <a:r>
              <a:rPr lang="en-US" sz="2400"/>
              <a:t> &lt; </a:t>
            </a:r>
            <a:r>
              <a:rPr lang="en-US" sz="2400" err="1"/>
              <a:t>s.length</a:t>
            </a:r>
            <a:r>
              <a:rPr lang="en-US" sz="2400"/>
              <a:t>; </a:t>
            </a:r>
            <a:r>
              <a:rPr lang="en-US" sz="2400" err="1"/>
              <a:t>i</a:t>
            </a:r>
            <a:r>
              <a:rPr lang="en-US" sz="2400"/>
              <a:t>++) {</a:t>
            </a:r>
          </a:p>
          <a:p>
            <a:r>
              <a:rPr lang="en-US" sz="2400">
                <a:solidFill>
                  <a:srgbClr val="B50B48"/>
                </a:solidFill>
              </a:rPr>
              <a:t>File f = new File(</a:t>
            </a:r>
            <a:r>
              <a:rPr lang="en-US" sz="2400" err="1">
                <a:solidFill>
                  <a:srgbClr val="B50B48"/>
                </a:solidFill>
              </a:rPr>
              <a:t>dirname</a:t>
            </a:r>
            <a:r>
              <a:rPr lang="en-US" sz="2400">
                <a:solidFill>
                  <a:srgbClr val="B50B48"/>
                </a:solidFill>
              </a:rPr>
              <a:t> + "/" + s[</a:t>
            </a:r>
            <a:r>
              <a:rPr lang="en-US" sz="2400" err="1">
                <a:solidFill>
                  <a:srgbClr val="B50B48"/>
                </a:solidFill>
              </a:rPr>
              <a:t>i</a:t>
            </a:r>
            <a:r>
              <a:rPr lang="en-US" sz="2400">
                <a:solidFill>
                  <a:srgbClr val="B50B48"/>
                </a:solidFill>
              </a:rPr>
              <a:t>]);</a:t>
            </a: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809685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Directories:</a:t>
            </a:r>
          </a:p>
          <a:p>
            <a:r>
              <a:rPr lang="en-US" sz="2400"/>
              <a:t>if (</a:t>
            </a:r>
            <a:r>
              <a:rPr lang="en-US" sz="2400" err="1">
                <a:solidFill>
                  <a:srgbClr val="B50B48"/>
                </a:solidFill>
              </a:rPr>
              <a:t>f.isDirectory</a:t>
            </a:r>
            <a:r>
              <a:rPr lang="en-US" sz="2400">
                <a:solidFill>
                  <a:srgbClr val="B50B48"/>
                </a:solidFill>
              </a:rPr>
              <a:t>()</a:t>
            </a:r>
            <a:r>
              <a:rPr lang="en-US" sz="2400"/>
              <a:t>) {</a:t>
            </a:r>
          </a:p>
          <a:p>
            <a:r>
              <a:rPr lang="en-US" sz="2400" err="1"/>
              <a:t>System.out.println</a:t>
            </a:r>
            <a:r>
              <a:rPr lang="en-US" sz="2400"/>
              <a:t>(s[</a:t>
            </a:r>
            <a:r>
              <a:rPr lang="en-US" sz="2400" err="1"/>
              <a:t>i</a:t>
            </a:r>
            <a:r>
              <a:rPr lang="en-US" sz="2400"/>
              <a:t>] + " is a directory");</a:t>
            </a:r>
          </a:p>
          <a:p>
            <a:r>
              <a:rPr lang="en-US" sz="2400"/>
              <a:t>} else {</a:t>
            </a:r>
          </a:p>
          <a:p>
            <a:r>
              <a:rPr lang="en-US" sz="2400"/>
              <a:t> </a:t>
            </a:r>
          </a:p>
          <a:p>
            <a:r>
              <a:rPr lang="en-US" sz="2400" err="1"/>
              <a:t>System.out.println</a:t>
            </a:r>
            <a:r>
              <a:rPr lang="en-US" sz="2400"/>
              <a:t>(s[</a:t>
            </a:r>
            <a:r>
              <a:rPr lang="en-US" sz="2400" err="1"/>
              <a:t>i</a:t>
            </a:r>
            <a:r>
              <a:rPr lang="en-US" sz="2400"/>
              <a:t>] + " is a file");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} else {</a:t>
            </a:r>
          </a:p>
          <a:p>
            <a:r>
              <a:rPr lang="en-US" sz="2400" err="1"/>
              <a:t>System.out.println</a:t>
            </a:r>
            <a:r>
              <a:rPr lang="en-US" sz="2400"/>
              <a:t>(</a:t>
            </a:r>
            <a:r>
              <a:rPr lang="en-US" sz="2400" err="1"/>
              <a:t>dirname</a:t>
            </a:r>
            <a:r>
              <a:rPr lang="en-US" sz="2400"/>
              <a:t> + " is not a directory");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File Content using Byte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3217" y="663222"/>
            <a:ext cx="7086600" cy="60939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/>
              <a:t>import java.io.*;</a:t>
            </a:r>
          </a:p>
          <a:p>
            <a:r>
              <a:rPr lang="en-US" sz="2600"/>
              <a:t>class </a:t>
            </a:r>
            <a:r>
              <a:rPr lang="en-US" sz="2600" err="1"/>
              <a:t>FileInputStreamDemo</a:t>
            </a:r>
            <a:r>
              <a:rPr lang="en-US" sz="2600"/>
              <a:t> {</a:t>
            </a:r>
          </a:p>
          <a:p>
            <a:r>
              <a:rPr lang="en-US" sz="2600"/>
              <a:t>public static void main(String </a:t>
            </a:r>
            <a:r>
              <a:rPr lang="en-US" sz="2600" err="1"/>
              <a:t>args</a:t>
            </a:r>
            <a:r>
              <a:rPr lang="en-US" sz="2600"/>
              <a:t>[]) throws Exception </a:t>
            </a:r>
          </a:p>
          <a:p>
            <a:r>
              <a:rPr lang="en-US" sz="2600"/>
              <a:t>{</a:t>
            </a:r>
          </a:p>
          <a:p>
            <a:r>
              <a:rPr lang="en-US" sz="2600" err="1"/>
              <a:t>InputStream</a:t>
            </a:r>
            <a:r>
              <a:rPr lang="en-US" sz="2600"/>
              <a:t> fin = new </a:t>
            </a:r>
            <a:r>
              <a:rPr lang="en-US" sz="2600" err="1"/>
              <a:t>FileInputStream</a:t>
            </a:r>
            <a:r>
              <a:rPr lang="en-US" sz="2600"/>
              <a:t>(</a:t>
            </a:r>
            <a:r>
              <a:rPr lang="en-US" sz="2600" err="1"/>
              <a:t>args</a:t>
            </a:r>
            <a:r>
              <a:rPr lang="en-US" sz="2600"/>
              <a:t>[0]);</a:t>
            </a:r>
          </a:p>
          <a:p>
            <a:r>
              <a:rPr lang="en-US" sz="2600"/>
              <a:t>int </a:t>
            </a:r>
            <a:r>
              <a:rPr lang="en-US" sz="2600" err="1"/>
              <a:t>i</a:t>
            </a:r>
            <a:r>
              <a:rPr lang="en-US" sz="2600"/>
              <a:t>;</a:t>
            </a:r>
          </a:p>
          <a:p>
            <a:r>
              <a:rPr lang="en-US" sz="2600"/>
              <a:t>do {</a:t>
            </a:r>
          </a:p>
          <a:p>
            <a:r>
              <a:rPr lang="en-US" sz="2600" err="1"/>
              <a:t>i</a:t>
            </a:r>
            <a:r>
              <a:rPr lang="en-US" sz="2600"/>
              <a:t> = </a:t>
            </a:r>
            <a:r>
              <a:rPr lang="en-US" sz="2600" err="1"/>
              <a:t>fin.read</a:t>
            </a:r>
            <a:r>
              <a:rPr lang="en-US" sz="2600"/>
              <a:t>();</a:t>
            </a:r>
          </a:p>
          <a:p>
            <a:r>
              <a:rPr lang="en-US" sz="2600"/>
              <a:t>if(</a:t>
            </a:r>
            <a:r>
              <a:rPr lang="en-US" sz="2600" err="1"/>
              <a:t>i</a:t>
            </a:r>
            <a:r>
              <a:rPr lang="en-US" sz="2600"/>
              <a:t> != -1) </a:t>
            </a:r>
            <a:r>
              <a:rPr lang="en-US" sz="2600" err="1"/>
              <a:t>System.out.print</a:t>
            </a:r>
            <a:r>
              <a:rPr lang="en-US" sz="2600"/>
              <a:t>((char) </a:t>
            </a:r>
            <a:r>
              <a:rPr lang="en-US" sz="2600" err="1"/>
              <a:t>i</a:t>
            </a:r>
            <a:r>
              <a:rPr lang="en-US" sz="2600"/>
              <a:t>);</a:t>
            </a:r>
          </a:p>
          <a:p>
            <a:r>
              <a:rPr lang="en-US" sz="2600"/>
              <a:t>} while(</a:t>
            </a:r>
            <a:r>
              <a:rPr lang="en-US" sz="2600" err="1"/>
              <a:t>i</a:t>
            </a:r>
            <a:r>
              <a:rPr lang="en-US" sz="2600"/>
              <a:t> != -1);</a:t>
            </a:r>
          </a:p>
          <a:p>
            <a:r>
              <a:rPr lang="en-US" sz="2600" err="1"/>
              <a:t>fin.close</a:t>
            </a:r>
            <a:r>
              <a:rPr lang="en-US" sz="2600"/>
              <a:t>();</a:t>
            </a:r>
          </a:p>
          <a:p>
            <a:r>
              <a:rPr lang="en-US" sz="2600"/>
              <a:t>}</a:t>
            </a:r>
          </a:p>
          <a:p>
            <a:r>
              <a:rPr lang="en-US" sz="2600"/>
              <a:t>}</a:t>
            </a:r>
          </a:p>
          <a:p>
            <a:pPr marL="165100" indent="-165100" algn="just">
              <a:buClr>
                <a:schemeClr val="accent1"/>
              </a:buClr>
            </a:pPr>
            <a:endParaRPr lang="en-US"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File Content using Byte Stream classes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1530" r="3711" b="9905"/>
          <a:stretch>
            <a:fillRect/>
          </a:stretch>
        </p:blipFill>
        <p:spPr bwMode="auto">
          <a:xfrm>
            <a:off x="685800" y="14478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Writing data to File using Byte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641" y="512143"/>
            <a:ext cx="7086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import java.io.*;</a:t>
            </a:r>
          </a:p>
          <a:p>
            <a:r>
              <a:rPr lang="en-US" sz="2400"/>
              <a:t>class </a:t>
            </a:r>
            <a:r>
              <a:rPr lang="en-US" sz="2400" err="1"/>
              <a:t>FileOutputStreamDemo</a:t>
            </a:r>
            <a:r>
              <a:rPr lang="en-US" sz="2400"/>
              <a:t> {</a:t>
            </a:r>
          </a:p>
          <a:p>
            <a:r>
              <a:rPr lang="en-US" sz="2400">
                <a:solidFill>
                  <a:srgbClr val="00B050"/>
                </a:solidFill>
              </a:rPr>
              <a:t>public static void main(String </a:t>
            </a:r>
            <a:r>
              <a:rPr lang="en-US" sz="2400" err="1">
                <a:solidFill>
                  <a:srgbClr val="00B050"/>
                </a:solidFill>
              </a:rPr>
              <a:t>args</a:t>
            </a:r>
            <a:r>
              <a:rPr lang="en-US" sz="2400">
                <a:solidFill>
                  <a:srgbClr val="00B050"/>
                </a:solidFill>
              </a:rPr>
              <a:t>[]) throws Exception {</a:t>
            </a:r>
          </a:p>
          <a:p>
            <a:r>
              <a:rPr lang="en-US" sz="2400"/>
              <a:t>String source = "Now is the time for all good men\n"</a:t>
            </a:r>
          </a:p>
          <a:p>
            <a:r>
              <a:rPr lang="en-US" sz="2400"/>
              <a:t>+ " to come to the aid of their country\n"</a:t>
            </a:r>
          </a:p>
          <a:p>
            <a:r>
              <a:rPr lang="en-US" sz="2400"/>
              <a:t>+ " and pay their due taxes.";</a:t>
            </a:r>
          </a:p>
          <a:p>
            <a:r>
              <a:rPr lang="en-US" sz="2400">
                <a:solidFill>
                  <a:srgbClr val="B50B48"/>
                </a:solidFill>
              </a:rPr>
              <a:t>byte </a:t>
            </a:r>
            <a:r>
              <a:rPr lang="en-US" sz="2400" err="1">
                <a:solidFill>
                  <a:srgbClr val="B50B48"/>
                </a:solidFill>
              </a:rPr>
              <a:t>buf</a:t>
            </a:r>
            <a:r>
              <a:rPr lang="en-US" sz="2400">
                <a:solidFill>
                  <a:srgbClr val="B50B48"/>
                </a:solidFill>
              </a:rPr>
              <a:t>[] = </a:t>
            </a:r>
            <a:r>
              <a:rPr lang="en-US" sz="2400" err="1">
                <a:solidFill>
                  <a:srgbClr val="B50B48"/>
                </a:solidFill>
              </a:rPr>
              <a:t>source.getBytes</a:t>
            </a:r>
            <a:r>
              <a:rPr lang="en-US" sz="2400">
                <a:solidFill>
                  <a:srgbClr val="B50B48"/>
                </a:solidFill>
              </a:rPr>
              <a:t>();</a:t>
            </a:r>
          </a:p>
          <a:p>
            <a:r>
              <a:rPr lang="en-US" sz="2400" err="1"/>
              <a:t>OutputStream</a:t>
            </a:r>
            <a:r>
              <a:rPr lang="en-US" sz="2400"/>
              <a:t> f0 = new FileOutputStream("file1.txt");</a:t>
            </a:r>
          </a:p>
          <a:p>
            <a:r>
              <a:rPr lang="en-US" sz="2400"/>
              <a:t>for (int </a:t>
            </a:r>
            <a:r>
              <a:rPr lang="en-US" sz="2400" err="1"/>
              <a:t>i</a:t>
            </a:r>
            <a:r>
              <a:rPr lang="en-US" sz="2400"/>
              <a:t>=0; </a:t>
            </a:r>
            <a:r>
              <a:rPr lang="en-US" sz="2400" err="1"/>
              <a:t>i</a:t>
            </a:r>
            <a:r>
              <a:rPr lang="en-US" sz="2400"/>
              <a:t> &lt; </a:t>
            </a:r>
            <a:r>
              <a:rPr lang="en-US" sz="2400" err="1"/>
              <a:t>buf.length</a:t>
            </a:r>
            <a:r>
              <a:rPr lang="en-US" sz="2400"/>
              <a:t>; </a:t>
            </a:r>
            <a:r>
              <a:rPr lang="en-US" sz="2400" err="1"/>
              <a:t>i</a:t>
            </a:r>
            <a:r>
              <a:rPr lang="en-US" sz="2400"/>
              <a:t> += 1) {</a:t>
            </a:r>
          </a:p>
          <a:p>
            <a:r>
              <a:rPr lang="en-US" sz="2400">
                <a:solidFill>
                  <a:srgbClr val="7030A0"/>
                </a:solidFill>
              </a:rPr>
              <a:t>f0.write(</a:t>
            </a:r>
            <a:r>
              <a:rPr lang="en-US" sz="2400" err="1">
                <a:solidFill>
                  <a:srgbClr val="7030A0"/>
                </a:solidFill>
              </a:rPr>
              <a:t>buf</a:t>
            </a:r>
            <a:r>
              <a:rPr lang="en-US" sz="2400">
                <a:solidFill>
                  <a:srgbClr val="7030A0"/>
                </a:solidFill>
              </a:rPr>
              <a:t>[</a:t>
            </a:r>
            <a:r>
              <a:rPr lang="en-US" sz="2400" err="1">
                <a:solidFill>
                  <a:srgbClr val="7030A0"/>
                </a:solidFill>
              </a:rPr>
              <a:t>i</a:t>
            </a:r>
            <a:r>
              <a:rPr lang="en-US" sz="2400">
                <a:solidFill>
                  <a:srgbClr val="7030A0"/>
                </a:solidFill>
              </a:rPr>
              <a:t>]);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f0.close();</a:t>
            </a:r>
          </a:p>
          <a:p>
            <a:r>
              <a:rPr lang="en-US" sz="2400" err="1"/>
              <a:t>OutputStream</a:t>
            </a:r>
            <a:r>
              <a:rPr lang="en-US" sz="2400"/>
              <a:t> f1 = new FileOutputStream("file2.txt");</a:t>
            </a:r>
          </a:p>
          <a:p>
            <a:r>
              <a:rPr lang="en-US" sz="2400">
                <a:solidFill>
                  <a:srgbClr val="7030A0"/>
                </a:solidFill>
              </a:rPr>
              <a:t>f1.write(</a:t>
            </a:r>
            <a:r>
              <a:rPr lang="en-US" sz="2400" err="1">
                <a:solidFill>
                  <a:srgbClr val="7030A0"/>
                </a:solidFill>
              </a:rPr>
              <a:t>buf</a:t>
            </a:r>
            <a:r>
              <a:rPr lang="en-US" sz="2400">
                <a:solidFill>
                  <a:srgbClr val="7030A0"/>
                </a:solidFill>
              </a:rPr>
              <a:t>);</a:t>
            </a:r>
          </a:p>
          <a:p>
            <a:r>
              <a:rPr lang="en-US" sz="2400"/>
              <a:t>f1.close();</a:t>
            </a:r>
          </a:p>
          <a:p>
            <a:r>
              <a:rPr lang="en-US" sz="2400"/>
              <a:t>}}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File using Character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8870" y="828823"/>
            <a:ext cx="8305800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import java.io.*;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class </a:t>
            </a:r>
            <a:r>
              <a:rPr lang="en-US" sz="2800" err="1">
                <a:ea typeface="+mn-lt"/>
                <a:cs typeface="+mn-lt"/>
              </a:rPr>
              <a:t>FileReaderCharDemo</a:t>
            </a:r>
            <a:r>
              <a:rPr lang="en-US" sz="2800">
                <a:ea typeface="+mn-lt"/>
                <a:cs typeface="+mn-lt"/>
              </a:rPr>
              <a:t> {</a:t>
            </a:r>
            <a:endParaRPr lang="en-US"/>
          </a:p>
          <a:p>
            <a:r>
              <a:rPr lang="en-US" sz="2800">
                <a:solidFill>
                  <a:srgbClr val="FF0066"/>
                </a:solidFill>
                <a:ea typeface="+mn-lt"/>
                <a:cs typeface="+mn-lt"/>
              </a:rPr>
              <a:t>public static void main(String </a:t>
            </a:r>
            <a:r>
              <a:rPr lang="en-US" sz="2800" err="1">
                <a:solidFill>
                  <a:srgbClr val="FF0066"/>
                </a:solidFill>
                <a:ea typeface="+mn-lt"/>
                <a:cs typeface="+mn-lt"/>
              </a:rPr>
              <a:t>args</a:t>
            </a:r>
            <a:r>
              <a:rPr lang="en-US" sz="2800">
                <a:solidFill>
                  <a:srgbClr val="FF0066"/>
                </a:solidFill>
                <a:ea typeface="+mn-lt"/>
                <a:cs typeface="+mn-lt"/>
              </a:rPr>
              <a:t>[]) throws Exception {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FileReader </a:t>
            </a:r>
            <a:r>
              <a:rPr lang="en-US" sz="2800" err="1">
                <a:ea typeface="+mn-lt"/>
                <a:cs typeface="+mn-lt"/>
              </a:rPr>
              <a:t>fr</a:t>
            </a:r>
            <a:r>
              <a:rPr lang="en-US" sz="2800">
                <a:ea typeface="+mn-lt"/>
                <a:cs typeface="+mn-lt"/>
              </a:rPr>
              <a:t> = new FileReader(</a:t>
            </a:r>
            <a:r>
              <a:rPr lang="en-US" sz="2800" err="1">
                <a:ea typeface="+mn-lt"/>
                <a:cs typeface="+mn-lt"/>
              </a:rPr>
              <a:t>args</a:t>
            </a:r>
            <a:r>
              <a:rPr lang="en-US" sz="2800">
                <a:ea typeface="+mn-lt"/>
                <a:cs typeface="+mn-lt"/>
              </a:rPr>
              <a:t>[0]);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int </a:t>
            </a:r>
            <a:r>
              <a:rPr lang="en-US" sz="2800" err="1">
                <a:ea typeface="+mn-lt"/>
                <a:cs typeface="+mn-lt"/>
              </a:rPr>
              <a:t>ch</a:t>
            </a:r>
            <a:r>
              <a:rPr lang="en-US" sz="2800">
                <a:ea typeface="+mn-lt"/>
                <a:cs typeface="+mn-lt"/>
              </a:rPr>
              <a:t>;</a:t>
            </a:r>
            <a:endParaRPr lang="en-US"/>
          </a:p>
          <a:p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while((</a:t>
            </a:r>
            <a:r>
              <a:rPr lang="en-US" sz="2800" err="1">
                <a:solidFill>
                  <a:srgbClr val="7030A0"/>
                </a:solidFill>
                <a:ea typeface="+mn-lt"/>
                <a:cs typeface="+mn-lt"/>
              </a:rPr>
              <a:t>ch</a:t>
            </a:r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 = </a:t>
            </a:r>
            <a:r>
              <a:rPr lang="en-US" sz="2800" err="1">
                <a:solidFill>
                  <a:srgbClr val="7030A0"/>
                </a:solidFill>
                <a:ea typeface="+mn-lt"/>
                <a:cs typeface="+mn-lt"/>
              </a:rPr>
              <a:t>fr.read</a:t>
            </a:r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()) != -1) {</a:t>
            </a:r>
            <a:endParaRPr lang="en-US"/>
          </a:p>
          <a:p>
            <a:r>
              <a:rPr lang="en-US" sz="2800" err="1">
                <a:solidFill>
                  <a:srgbClr val="7030A0"/>
                </a:solidFill>
                <a:ea typeface="+mn-lt"/>
                <a:cs typeface="+mn-lt"/>
              </a:rPr>
              <a:t>System.out.print</a:t>
            </a:r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((char)</a:t>
            </a:r>
            <a:r>
              <a:rPr lang="en-US" sz="2800" err="1">
                <a:solidFill>
                  <a:srgbClr val="7030A0"/>
                </a:solidFill>
                <a:ea typeface="+mn-lt"/>
                <a:cs typeface="+mn-lt"/>
              </a:rPr>
              <a:t>ch</a:t>
            </a:r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);</a:t>
            </a:r>
            <a:endParaRPr lang="en-US"/>
          </a:p>
          <a:p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 sz="2800" err="1">
                <a:ea typeface="+mn-lt"/>
                <a:cs typeface="+mn-lt"/>
              </a:rPr>
              <a:t>fr.close</a:t>
            </a:r>
            <a:r>
              <a:rPr lang="en-US" sz="2800">
                <a:ea typeface="+mn-lt"/>
                <a:cs typeface="+mn-lt"/>
              </a:rPr>
              <a:t>();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}</a:t>
            </a:r>
            <a:endParaRPr lang="en-US"/>
          </a:p>
          <a:p>
            <a:endParaRPr lang="en-US" sz="2800"/>
          </a:p>
          <a:p>
            <a:r>
              <a:rPr lang="en-US" sz="2800"/>
              <a:t>Output is same as in case of Byte stream class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Writing data to File using Char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1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import java.io.*;</a:t>
            </a:r>
          </a:p>
          <a:p>
            <a:r>
              <a:rPr lang="en-US" sz="2400"/>
              <a:t>class </a:t>
            </a:r>
            <a:r>
              <a:rPr lang="en-US" sz="2400" err="1"/>
              <a:t>FileWriterCharStreamDemo</a:t>
            </a:r>
            <a:r>
              <a:rPr lang="en-US" sz="2400"/>
              <a:t> {</a:t>
            </a:r>
          </a:p>
          <a:p>
            <a:r>
              <a:rPr lang="en-US" sz="2400">
                <a:solidFill>
                  <a:srgbClr val="FF0066"/>
                </a:solidFill>
              </a:rPr>
              <a:t>public static void main(String </a:t>
            </a:r>
            <a:r>
              <a:rPr lang="en-US" sz="2400" err="1">
                <a:solidFill>
                  <a:srgbClr val="FF0066"/>
                </a:solidFill>
              </a:rPr>
              <a:t>args</a:t>
            </a:r>
            <a:r>
              <a:rPr lang="en-US" sz="2400">
                <a:solidFill>
                  <a:srgbClr val="FF0066"/>
                </a:solidFill>
              </a:rPr>
              <a:t>[]) throws Exception {</a:t>
            </a:r>
          </a:p>
          <a:p>
            <a:r>
              <a:rPr lang="en-US" sz="2400"/>
              <a:t>String source = "Now is the time for all good men\n"</a:t>
            </a:r>
          </a:p>
          <a:p>
            <a:r>
              <a:rPr lang="en-US" sz="2400"/>
              <a:t>+ " to come to the aid of their country\n"</a:t>
            </a:r>
          </a:p>
          <a:p>
            <a:r>
              <a:rPr lang="en-US" sz="2400"/>
              <a:t>+ " and pay their due taxes.";</a:t>
            </a:r>
          </a:p>
          <a:p>
            <a:r>
              <a:rPr lang="en-US" sz="2400">
                <a:solidFill>
                  <a:srgbClr val="13AD46"/>
                </a:solidFill>
              </a:rPr>
              <a:t>char buffer[] = </a:t>
            </a:r>
            <a:r>
              <a:rPr lang="en-US" sz="2400" err="1">
                <a:solidFill>
                  <a:srgbClr val="13AD46"/>
                </a:solidFill>
              </a:rPr>
              <a:t>source.toCharArray</a:t>
            </a:r>
            <a:r>
              <a:rPr lang="en-US" sz="2400">
                <a:solidFill>
                  <a:srgbClr val="13AD46"/>
                </a:solidFill>
              </a:rPr>
              <a:t>();</a:t>
            </a:r>
          </a:p>
          <a:p>
            <a:r>
              <a:rPr lang="en-US" sz="2400" err="1">
                <a:solidFill>
                  <a:srgbClr val="7030A0"/>
                </a:solidFill>
              </a:rPr>
              <a:t>FileWriter</a:t>
            </a:r>
            <a:r>
              <a:rPr lang="en-US" sz="2400">
                <a:solidFill>
                  <a:srgbClr val="7030A0"/>
                </a:solidFill>
              </a:rPr>
              <a:t> f0 = new </a:t>
            </a:r>
            <a:r>
              <a:rPr lang="en-US" sz="2400" err="1">
                <a:solidFill>
                  <a:srgbClr val="7030A0"/>
                </a:solidFill>
              </a:rPr>
              <a:t>FileWriter</a:t>
            </a:r>
            <a:r>
              <a:rPr lang="en-US" sz="2400">
                <a:solidFill>
                  <a:srgbClr val="7030A0"/>
                </a:solidFill>
              </a:rPr>
              <a:t>("file1.txt");</a:t>
            </a:r>
          </a:p>
          <a:p>
            <a:r>
              <a:rPr lang="en-US" sz="2400">
                <a:solidFill>
                  <a:srgbClr val="C00000"/>
                </a:solidFill>
              </a:rPr>
              <a:t>for (int </a:t>
            </a:r>
            <a:r>
              <a:rPr lang="en-US" sz="2400" err="1">
                <a:solidFill>
                  <a:srgbClr val="C00000"/>
                </a:solidFill>
              </a:rPr>
              <a:t>i</a:t>
            </a:r>
            <a:r>
              <a:rPr lang="en-US" sz="2400">
                <a:solidFill>
                  <a:srgbClr val="C00000"/>
                </a:solidFill>
              </a:rPr>
              <a:t>=0; </a:t>
            </a:r>
            <a:r>
              <a:rPr lang="en-US" sz="2400" err="1">
                <a:solidFill>
                  <a:srgbClr val="C00000"/>
                </a:solidFill>
              </a:rPr>
              <a:t>i</a:t>
            </a:r>
            <a:r>
              <a:rPr lang="en-US" sz="2400">
                <a:solidFill>
                  <a:srgbClr val="C00000"/>
                </a:solidFill>
              </a:rPr>
              <a:t> &lt; </a:t>
            </a:r>
            <a:r>
              <a:rPr lang="en-US" sz="2400" err="1">
                <a:solidFill>
                  <a:srgbClr val="C00000"/>
                </a:solidFill>
              </a:rPr>
              <a:t>buffer.length</a:t>
            </a:r>
            <a:r>
              <a:rPr lang="en-US" sz="2400">
                <a:solidFill>
                  <a:srgbClr val="C00000"/>
                </a:solidFill>
              </a:rPr>
              <a:t>; </a:t>
            </a:r>
            <a:r>
              <a:rPr lang="en-US" sz="2400" err="1">
                <a:solidFill>
                  <a:srgbClr val="C00000"/>
                </a:solidFill>
              </a:rPr>
              <a:t>i</a:t>
            </a:r>
            <a:r>
              <a:rPr lang="en-US" sz="2400">
                <a:solidFill>
                  <a:srgbClr val="C00000"/>
                </a:solidFill>
              </a:rPr>
              <a:t> += 1) {</a:t>
            </a:r>
          </a:p>
          <a:p>
            <a:r>
              <a:rPr lang="en-US" sz="2400">
                <a:solidFill>
                  <a:srgbClr val="C00000"/>
                </a:solidFill>
              </a:rPr>
              <a:t>f0.write(buffer[</a:t>
            </a:r>
            <a:r>
              <a:rPr lang="en-US" sz="2400" err="1">
                <a:solidFill>
                  <a:srgbClr val="C00000"/>
                </a:solidFill>
              </a:rPr>
              <a:t>i</a:t>
            </a:r>
            <a:r>
              <a:rPr lang="en-US" sz="2400">
                <a:solidFill>
                  <a:srgbClr val="C00000"/>
                </a:solidFill>
              </a:rPr>
              <a:t>]);</a:t>
            </a:r>
          </a:p>
          <a:p>
            <a:r>
              <a:rPr lang="en-US" sz="2400">
                <a:solidFill>
                  <a:srgbClr val="C00000"/>
                </a:solidFill>
              </a:rPr>
              <a:t>}</a:t>
            </a:r>
          </a:p>
          <a:p>
            <a:r>
              <a:rPr lang="en-US" sz="2400"/>
              <a:t>f0.close();</a:t>
            </a:r>
          </a:p>
          <a:p>
            <a:r>
              <a:rPr lang="en-US" sz="2400" err="1"/>
              <a:t>FileWriter</a:t>
            </a:r>
            <a:r>
              <a:rPr lang="en-US" sz="2400"/>
              <a:t> f1 = new </a:t>
            </a:r>
            <a:r>
              <a:rPr lang="en-US" sz="2400" err="1"/>
              <a:t>FileWriter</a:t>
            </a:r>
            <a:r>
              <a:rPr lang="en-US" sz="2400"/>
              <a:t>("file2.txt");</a:t>
            </a:r>
          </a:p>
          <a:p>
            <a:r>
              <a:rPr lang="en-US" sz="2400">
                <a:solidFill>
                  <a:srgbClr val="C00000"/>
                </a:solidFill>
              </a:rPr>
              <a:t>f1.write(buffer);</a:t>
            </a:r>
          </a:p>
          <a:p>
            <a:r>
              <a:rPr lang="en-US" sz="2400"/>
              <a:t>f1.close();</a:t>
            </a:r>
          </a:p>
          <a:p>
            <a:r>
              <a:rPr lang="en-US" sz="2400"/>
              <a:t> }}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6"/>
                </a:solidFill>
              </a:rPr>
              <a:t>Types of Streams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Java 2 defines two types of streams: byte and character: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i="1">
                <a:solidFill>
                  <a:srgbClr val="C00000"/>
                </a:solidFill>
              </a:rPr>
              <a:t>Byte streams</a:t>
            </a:r>
            <a:r>
              <a:rPr lang="en-US" sz="2400">
                <a:solidFill>
                  <a:srgbClr val="C00000"/>
                </a:solidFill>
              </a:rPr>
              <a:t> provide a convenient means for handling input and output of bytes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C00000"/>
                </a:solidFill>
              </a:rPr>
              <a:t> Byte streams are used, for example, when reading or writing binary data.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endParaRPr lang="en-US" sz="2400">
              <a:solidFill>
                <a:srgbClr val="C00000"/>
              </a:solidFill>
            </a:endParaRPr>
          </a:p>
          <a:p>
            <a:pPr algn="just">
              <a:buClr>
                <a:schemeClr val="accent1"/>
              </a:buClr>
            </a:pPr>
            <a:endParaRPr lang="en-US" sz="2400">
              <a:solidFill>
                <a:srgbClr val="C00000"/>
              </a:solidFill>
            </a:endParaRP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i="1"/>
              <a:t> </a:t>
            </a:r>
            <a:r>
              <a:rPr lang="en-US" sz="2400" i="1">
                <a:solidFill>
                  <a:srgbClr val="002060"/>
                </a:solidFill>
              </a:rPr>
              <a:t>Character streams</a:t>
            </a:r>
            <a:r>
              <a:rPr lang="en-US" sz="2400">
                <a:solidFill>
                  <a:srgbClr val="002060"/>
                </a:solidFill>
              </a:rPr>
              <a:t> provide a convenient means for handling input and output of characters. They use Unicode and, therefore, can be internationalized.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The character-based streams simply provide a convenient and efficient means for handling characters.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endParaRPr 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01025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6"/>
                </a:solidFill>
              </a:rPr>
              <a:t>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845403"/>
            <a:ext cx="79248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800"/>
              <a:t>Write a Program which reads the contents of one file and writes it to other file. (Copying content of one file to other)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668959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6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6"/>
                </a:solidFill>
              </a:rPr>
              <a:t>Byte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1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Byte streams are defined by using two class hierarchies.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At the top are two abstract classes: </a:t>
            </a:r>
            <a:r>
              <a:rPr lang="en-US" sz="2600" b="1" err="1">
                <a:solidFill>
                  <a:srgbClr val="00B0F0"/>
                </a:solidFill>
              </a:rPr>
              <a:t>InputStream</a:t>
            </a:r>
            <a:r>
              <a:rPr lang="en-US" sz="2600"/>
              <a:t> and </a:t>
            </a:r>
            <a:r>
              <a:rPr lang="en-US" sz="2600" b="1" err="1">
                <a:solidFill>
                  <a:srgbClr val="00B0F0"/>
                </a:solidFill>
              </a:rPr>
              <a:t>OutputStream</a:t>
            </a:r>
            <a:r>
              <a:rPr lang="en-US" sz="2600"/>
              <a:t>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Each of these abstract classes has several concrete subclasses the examples are : </a:t>
            </a:r>
            <a:r>
              <a:rPr lang="en-US" sz="2600" err="1">
                <a:solidFill>
                  <a:srgbClr val="C00000"/>
                </a:solidFill>
              </a:rPr>
              <a:t>BufferedInputStream</a:t>
            </a:r>
            <a:r>
              <a:rPr lang="en-US" sz="2600">
                <a:solidFill>
                  <a:srgbClr val="C00000"/>
                </a:solidFill>
              </a:rPr>
              <a:t>, </a:t>
            </a:r>
            <a:r>
              <a:rPr lang="en-US" sz="2600" err="1">
                <a:solidFill>
                  <a:srgbClr val="C00000"/>
                </a:solidFill>
              </a:rPr>
              <a:t>BufferedOutputStream</a:t>
            </a:r>
            <a:r>
              <a:rPr lang="en-US" sz="2600">
                <a:solidFill>
                  <a:srgbClr val="C00000"/>
                </a:solidFill>
              </a:rPr>
              <a:t>, FileInputStream, FileOutputStream</a:t>
            </a:r>
            <a:r>
              <a:rPr lang="en-US" sz="2600"/>
              <a:t>, etc.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To use the stream classes, you must </a:t>
            </a:r>
            <a:r>
              <a:rPr lang="en-US" sz="2600">
                <a:solidFill>
                  <a:srgbClr val="FF0000"/>
                </a:solidFill>
              </a:rPr>
              <a:t>import java.io</a:t>
            </a:r>
            <a:endParaRPr lang="en-US" sz="2600"/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The abstract classes </a:t>
            </a:r>
            <a:r>
              <a:rPr lang="en-US" sz="2600" err="1"/>
              <a:t>InputStream</a:t>
            </a:r>
            <a:r>
              <a:rPr lang="en-US" sz="2600"/>
              <a:t> and </a:t>
            </a:r>
            <a:r>
              <a:rPr lang="en-US" sz="2600" err="1"/>
              <a:t>OutputStream</a:t>
            </a:r>
            <a:r>
              <a:rPr lang="en-US" sz="2600"/>
              <a:t> define several key methods that the other stream classes implement.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Two of the most important are </a:t>
            </a:r>
            <a:r>
              <a:rPr lang="en-US" sz="2600" b="1">
                <a:solidFill>
                  <a:srgbClr val="00B050"/>
                </a:solidFill>
              </a:rPr>
              <a:t>read()</a:t>
            </a:r>
            <a:r>
              <a:rPr lang="en-US" sz="2600">
                <a:solidFill>
                  <a:srgbClr val="00B050"/>
                </a:solidFill>
              </a:rPr>
              <a:t> </a:t>
            </a:r>
            <a:r>
              <a:rPr lang="en-US" sz="2600"/>
              <a:t>and </a:t>
            </a:r>
            <a:r>
              <a:rPr lang="en-US" sz="2600" b="1">
                <a:solidFill>
                  <a:srgbClr val="00B050"/>
                </a:solidFill>
              </a:rPr>
              <a:t>write()</a:t>
            </a:r>
            <a:r>
              <a:rPr lang="en-US" sz="2600">
                <a:solidFill>
                  <a:srgbClr val="00B050"/>
                </a:solidFill>
              </a:rPr>
              <a:t>, </a:t>
            </a:r>
            <a:r>
              <a:rPr lang="en-US" sz="2600"/>
              <a:t>which, respectively, read and write bytes of data. </a:t>
            </a:r>
          </a:p>
          <a:p>
            <a:pPr marL="165100" indent="-165100" algn="just">
              <a:buClr>
                <a:schemeClr val="accent1"/>
              </a:buClr>
            </a:pPr>
            <a:endParaRPr lang="en-US" sz="26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Character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Character streams are defined by using two class hierarchies.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 At the top are two abstract classes, </a:t>
            </a:r>
            <a:r>
              <a:rPr lang="en-US" sz="2500" b="1">
                <a:solidFill>
                  <a:srgbClr val="00B0F0"/>
                </a:solidFill>
              </a:rPr>
              <a:t>Reader</a:t>
            </a:r>
            <a:r>
              <a:rPr lang="en-US" sz="2500"/>
              <a:t> and </a:t>
            </a:r>
            <a:r>
              <a:rPr lang="en-US" sz="2500" b="1" err="1">
                <a:solidFill>
                  <a:srgbClr val="00B0F0"/>
                </a:solidFill>
              </a:rPr>
              <a:t>Writer.</a:t>
            </a:r>
            <a:r>
              <a:rPr lang="en-US" sz="2500" err="1"/>
              <a:t>These</a:t>
            </a:r>
            <a:r>
              <a:rPr lang="en-US" sz="2500"/>
              <a:t> abstract classes handle Unicode character streams.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 Java has several concrete subclasses of each of these. The examples are: </a:t>
            </a:r>
            <a:r>
              <a:rPr lang="en-US" sz="2500" err="1">
                <a:solidFill>
                  <a:srgbClr val="C00000"/>
                </a:solidFill>
              </a:rPr>
              <a:t>BufferedReader</a:t>
            </a:r>
            <a:r>
              <a:rPr lang="en-US" sz="2500">
                <a:solidFill>
                  <a:srgbClr val="C00000"/>
                </a:solidFill>
              </a:rPr>
              <a:t>, </a:t>
            </a:r>
            <a:r>
              <a:rPr lang="en-US" sz="2500" err="1">
                <a:solidFill>
                  <a:srgbClr val="C00000"/>
                </a:solidFill>
              </a:rPr>
              <a:t>BufferedWriter</a:t>
            </a:r>
            <a:r>
              <a:rPr lang="en-US" sz="2500">
                <a:solidFill>
                  <a:srgbClr val="C00000"/>
                </a:solidFill>
              </a:rPr>
              <a:t>, FileReader, </a:t>
            </a:r>
            <a:r>
              <a:rPr lang="en-US" sz="2500" err="1">
                <a:solidFill>
                  <a:srgbClr val="C00000"/>
                </a:solidFill>
              </a:rPr>
              <a:t>FileWriter</a:t>
            </a:r>
            <a:r>
              <a:rPr lang="en-US" sz="2500">
                <a:solidFill>
                  <a:srgbClr val="C00000"/>
                </a:solidFill>
              </a:rPr>
              <a:t>, </a:t>
            </a:r>
            <a:r>
              <a:rPr lang="en-US" sz="2500"/>
              <a:t>etc.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The abstract classes Reader and Writer define several key methods that the other stream classes implement. Two of the most important methods are </a:t>
            </a:r>
            <a:r>
              <a:rPr lang="en-US" sz="2500" b="1">
                <a:solidFill>
                  <a:srgbClr val="00B050"/>
                </a:solidFill>
              </a:rPr>
              <a:t>read()</a:t>
            </a:r>
            <a:r>
              <a:rPr lang="en-US" sz="2500">
                <a:solidFill>
                  <a:srgbClr val="00B050"/>
                </a:solidFill>
              </a:rPr>
              <a:t> </a:t>
            </a:r>
            <a:r>
              <a:rPr lang="en-US" sz="2500"/>
              <a:t>and </a:t>
            </a:r>
            <a:r>
              <a:rPr lang="en-US" sz="2500" b="1">
                <a:solidFill>
                  <a:srgbClr val="00B050"/>
                </a:solidFill>
              </a:rPr>
              <a:t>write() ,</a:t>
            </a:r>
            <a:r>
              <a:rPr lang="en-US" sz="2500">
                <a:solidFill>
                  <a:srgbClr val="00B050"/>
                </a:solidFill>
              </a:rPr>
              <a:t> </a:t>
            </a:r>
            <a:r>
              <a:rPr lang="en-US" sz="2500"/>
              <a:t>which read and write characters of data, respectively. These methods are overridden by derived stream classes.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endParaRPr lang="en-US" sz="2500">
              <a:solidFill>
                <a:srgbClr val="C00000"/>
              </a:solidFill>
            </a:endParaRPr>
          </a:p>
          <a:p>
            <a:pPr marL="165100" indent="-165100" algn="just">
              <a:buClr>
                <a:schemeClr val="accent1"/>
              </a:buClr>
            </a:pPr>
            <a:endParaRPr lang="en-US" sz="25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i="1"/>
              <a:t>Java does not have a generalized console input method like standard C function </a:t>
            </a:r>
            <a:r>
              <a:rPr lang="en-US" sz="2800" i="1" err="1">
                <a:solidFill>
                  <a:srgbClr val="C00000"/>
                </a:solidFill>
              </a:rPr>
              <a:t>scanf</a:t>
            </a:r>
            <a:r>
              <a:rPr lang="en-US" sz="2800" i="1">
                <a:solidFill>
                  <a:srgbClr val="C00000"/>
                </a:solidFill>
              </a:rPr>
              <a:t>( ) </a:t>
            </a:r>
            <a:r>
              <a:rPr lang="en-US" sz="2800" i="1"/>
              <a:t>or C++ input operators </a:t>
            </a:r>
            <a:r>
              <a:rPr lang="en-US" sz="2800" i="1" err="1">
                <a:solidFill>
                  <a:srgbClr val="C00000"/>
                </a:solidFill>
              </a:rPr>
              <a:t>cin</a:t>
            </a:r>
            <a:r>
              <a:rPr lang="en-US" sz="2800"/>
              <a:t>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0070C0"/>
                </a:solidFill>
              </a:rPr>
              <a:t>In Java, console input is accomplished by reading from </a:t>
            </a:r>
            <a:r>
              <a:rPr lang="en-US" sz="2800" err="1">
                <a:solidFill>
                  <a:srgbClr val="00B050"/>
                </a:solidFill>
              </a:rPr>
              <a:t>System.in</a:t>
            </a:r>
            <a:r>
              <a:rPr lang="en-US" sz="2800">
                <a:solidFill>
                  <a:srgbClr val="00B050"/>
                </a:solidFill>
              </a:rPr>
              <a:t>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/>
              <a:t>To obtain a character-based stream that is attached to the console, </a:t>
            </a:r>
            <a:r>
              <a:rPr lang="en-US" sz="2800">
                <a:solidFill>
                  <a:srgbClr val="FF0066"/>
                </a:solidFill>
              </a:rPr>
              <a:t>you wrap </a:t>
            </a:r>
            <a:r>
              <a:rPr lang="en-US" sz="2800" i="1" err="1">
                <a:solidFill>
                  <a:srgbClr val="FF0066"/>
                </a:solidFill>
              </a:rPr>
              <a:t>System.in</a:t>
            </a:r>
            <a:r>
              <a:rPr lang="en-US" sz="2800" b="1">
                <a:solidFill>
                  <a:srgbClr val="FF0066"/>
                </a:solidFill>
              </a:rPr>
              <a:t> </a:t>
            </a:r>
            <a:r>
              <a:rPr lang="en-US" sz="2800">
                <a:solidFill>
                  <a:srgbClr val="FF0066"/>
                </a:solidFill>
              </a:rPr>
              <a:t>in a </a:t>
            </a:r>
            <a:r>
              <a:rPr lang="en-US" sz="2800" i="1" err="1">
                <a:solidFill>
                  <a:srgbClr val="FF0066"/>
                </a:solidFill>
              </a:rPr>
              <a:t>BufferedReader</a:t>
            </a:r>
            <a:r>
              <a:rPr lang="en-US" sz="2800" b="1">
                <a:solidFill>
                  <a:srgbClr val="FF0066"/>
                </a:solidFill>
              </a:rPr>
              <a:t> </a:t>
            </a:r>
            <a:r>
              <a:rPr lang="en-US" sz="2800">
                <a:solidFill>
                  <a:srgbClr val="FF0066"/>
                </a:solidFill>
              </a:rPr>
              <a:t>object</a:t>
            </a:r>
            <a:r>
              <a:rPr lang="en-US" sz="2800"/>
              <a:t>, to create a character stream.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i="1" err="1"/>
              <a:t>BuffereredReader</a:t>
            </a:r>
            <a:r>
              <a:rPr lang="en-US" sz="2800" b="1"/>
              <a:t> </a:t>
            </a:r>
            <a:r>
              <a:rPr lang="en-US" sz="2800"/>
              <a:t>supports a buffered input stream. Its most commonly used constructor is shown here:</a:t>
            </a:r>
          </a:p>
          <a:p>
            <a:r>
              <a:rPr lang="en-US" sz="2800"/>
              <a:t> </a:t>
            </a:r>
          </a:p>
          <a:p>
            <a:r>
              <a:rPr lang="en-US" sz="2800"/>
              <a:t>	</a:t>
            </a:r>
            <a:r>
              <a:rPr lang="en-US" sz="2800" err="1">
                <a:solidFill>
                  <a:srgbClr val="00B050"/>
                </a:solidFill>
              </a:rPr>
              <a:t>BufferedReader</a:t>
            </a:r>
            <a:r>
              <a:rPr lang="en-US" sz="2800">
                <a:solidFill>
                  <a:srgbClr val="00B050"/>
                </a:solidFill>
              </a:rPr>
              <a:t>(Reader </a:t>
            </a:r>
            <a:r>
              <a:rPr lang="en-US" sz="2800" i="1" err="1">
                <a:solidFill>
                  <a:srgbClr val="00B050"/>
                </a:solidFill>
              </a:rPr>
              <a:t>inputReader</a:t>
            </a:r>
            <a:r>
              <a:rPr lang="en-US" sz="2800">
                <a:solidFill>
                  <a:srgbClr val="00B050"/>
                </a:solidFill>
              </a:rPr>
              <a:t>)</a:t>
            </a:r>
          </a:p>
          <a:p>
            <a:endParaRPr lang="en-US" sz="2800">
              <a:solidFill>
                <a:srgbClr val="00B050"/>
              </a:solidFill>
            </a:endParaRPr>
          </a:p>
          <a:p>
            <a:r>
              <a:rPr lang="en-US" sz="2800"/>
              <a:t>Here, </a:t>
            </a:r>
            <a:r>
              <a:rPr lang="en-US" sz="2800" i="1" err="1">
                <a:solidFill>
                  <a:srgbClr val="C00000"/>
                </a:solidFill>
              </a:rPr>
              <a:t>inputReader</a:t>
            </a:r>
            <a:r>
              <a:rPr lang="en-US" sz="2800" i="1">
                <a:solidFill>
                  <a:srgbClr val="C00000"/>
                </a:solidFill>
              </a:rPr>
              <a:t> </a:t>
            </a:r>
            <a:r>
              <a:rPr lang="en-US" sz="2800">
                <a:solidFill>
                  <a:srgbClr val="C00000"/>
                </a:solidFill>
              </a:rPr>
              <a:t>is the stream that is linked to the instance of </a:t>
            </a:r>
            <a:r>
              <a:rPr lang="en-US" sz="2800" err="1">
                <a:solidFill>
                  <a:srgbClr val="C00000"/>
                </a:solidFill>
              </a:rPr>
              <a:t>BufferedReader</a:t>
            </a:r>
            <a:r>
              <a:rPr lang="en-US" sz="2800">
                <a:solidFill>
                  <a:srgbClr val="C00000"/>
                </a:solidFill>
              </a:rPr>
              <a:t> that is being created. </a:t>
            </a:r>
            <a:endParaRPr lang="en-US" sz="25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Reader is an abstract class. </a:t>
            </a:r>
            <a:r>
              <a:rPr lang="en-US" sz="2500">
                <a:solidFill>
                  <a:srgbClr val="FFC000"/>
                </a:solidFill>
              </a:rPr>
              <a:t>One of its concrete subclasses is </a:t>
            </a:r>
            <a:r>
              <a:rPr lang="en-US" sz="2500" err="1">
                <a:solidFill>
                  <a:srgbClr val="C00000"/>
                </a:solidFill>
              </a:rPr>
              <a:t>InputStreamReader</a:t>
            </a:r>
            <a:r>
              <a:rPr lang="en-US" sz="2500">
                <a:solidFill>
                  <a:srgbClr val="C00000"/>
                </a:solidFill>
              </a:rPr>
              <a:t>, which converts bytes to characters.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To obtain an </a:t>
            </a:r>
            <a:r>
              <a:rPr lang="en-US" sz="2500" err="1"/>
              <a:t>InputStreamReader</a:t>
            </a:r>
            <a:r>
              <a:rPr lang="en-US" sz="2500"/>
              <a:t> object that is linked to </a:t>
            </a:r>
            <a:r>
              <a:rPr lang="en-US" sz="2500" err="1"/>
              <a:t>System.in</a:t>
            </a:r>
            <a:r>
              <a:rPr lang="en-US" sz="2500"/>
              <a:t>, use the following constructor:</a:t>
            </a:r>
          </a:p>
          <a:p>
            <a:pPr marL="165100" indent="-165100" algn="just">
              <a:buClr>
                <a:schemeClr val="accent1"/>
              </a:buClr>
            </a:pPr>
            <a:r>
              <a:rPr lang="en-US" sz="2500"/>
              <a:t>		 </a:t>
            </a:r>
            <a:r>
              <a:rPr lang="en-US" sz="2500" err="1">
                <a:solidFill>
                  <a:srgbClr val="00B050"/>
                </a:solidFill>
              </a:rPr>
              <a:t>InputStreamReader</a:t>
            </a:r>
            <a:r>
              <a:rPr lang="en-US" sz="2500">
                <a:solidFill>
                  <a:srgbClr val="00B050"/>
                </a:solidFill>
              </a:rPr>
              <a:t>(</a:t>
            </a:r>
            <a:r>
              <a:rPr lang="en-US" sz="2500" err="1">
                <a:solidFill>
                  <a:srgbClr val="00B050"/>
                </a:solidFill>
              </a:rPr>
              <a:t>InputStream</a:t>
            </a:r>
            <a:r>
              <a:rPr lang="en-US" sz="2500">
                <a:solidFill>
                  <a:srgbClr val="00B050"/>
                </a:solidFill>
              </a:rPr>
              <a:t> </a:t>
            </a:r>
            <a:r>
              <a:rPr lang="en-US" sz="2500" i="1" err="1">
                <a:solidFill>
                  <a:srgbClr val="00B050"/>
                </a:solidFill>
              </a:rPr>
              <a:t>inputStream</a:t>
            </a:r>
            <a:r>
              <a:rPr lang="en-US" sz="2500">
                <a:solidFill>
                  <a:srgbClr val="00B050"/>
                </a:solidFill>
              </a:rPr>
              <a:t>)</a:t>
            </a:r>
            <a:endParaRPr lang="en-US" sz="2500"/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 </a:t>
            </a:r>
            <a:r>
              <a:rPr lang="en-US" sz="2500">
                <a:solidFill>
                  <a:srgbClr val="FF0066"/>
                </a:solidFill>
              </a:rPr>
              <a:t>Because </a:t>
            </a:r>
            <a:r>
              <a:rPr lang="en-US" sz="2500" err="1">
                <a:solidFill>
                  <a:srgbClr val="FF0066"/>
                </a:solidFill>
              </a:rPr>
              <a:t>System.in</a:t>
            </a:r>
            <a:r>
              <a:rPr lang="en-US" sz="2500">
                <a:solidFill>
                  <a:srgbClr val="FF0066"/>
                </a:solidFill>
              </a:rPr>
              <a:t> refers to an object of type </a:t>
            </a:r>
            <a:r>
              <a:rPr lang="en-US" sz="2500" err="1">
                <a:solidFill>
                  <a:srgbClr val="FF0066"/>
                </a:solidFill>
              </a:rPr>
              <a:t>InputStream</a:t>
            </a:r>
            <a:r>
              <a:rPr lang="en-US" sz="2500">
                <a:solidFill>
                  <a:srgbClr val="FF0066"/>
                </a:solidFill>
              </a:rPr>
              <a:t>, it can be used for </a:t>
            </a:r>
            <a:r>
              <a:rPr lang="en-US" sz="2500" i="1" err="1">
                <a:solidFill>
                  <a:srgbClr val="FF0066"/>
                </a:solidFill>
              </a:rPr>
              <a:t>inputStream</a:t>
            </a:r>
            <a:r>
              <a:rPr lang="en-US" sz="2500">
                <a:solidFill>
                  <a:srgbClr val="FF0066"/>
                </a:solidFill>
              </a:rPr>
              <a:t>.</a:t>
            </a:r>
            <a:r>
              <a:rPr lang="en-US" sz="2500"/>
              <a:t>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Putting it all together, the following line of code creates a </a:t>
            </a:r>
            <a:r>
              <a:rPr lang="en-US" sz="2500" err="1"/>
              <a:t>BufferedReader</a:t>
            </a:r>
            <a:r>
              <a:rPr lang="en-US" sz="2500"/>
              <a:t> that is connected to the keyboard:</a:t>
            </a:r>
          </a:p>
          <a:p>
            <a:pPr algn="just"/>
            <a:r>
              <a:rPr lang="en-US" sz="2500"/>
              <a:t> </a:t>
            </a:r>
          </a:p>
          <a:p>
            <a:pPr algn="just"/>
            <a:r>
              <a:rPr lang="en-US" sz="2500"/>
              <a:t>	</a:t>
            </a:r>
            <a:r>
              <a:rPr lang="en-US" sz="2500" err="1">
                <a:solidFill>
                  <a:srgbClr val="0070C0"/>
                </a:solidFill>
              </a:rPr>
              <a:t>BufferedReader</a:t>
            </a:r>
            <a:r>
              <a:rPr lang="en-US" sz="2500">
                <a:solidFill>
                  <a:srgbClr val="0070C0"/>
                </a:solidFill>
              </a:rPr>
              <a:t> </a:t>
            </a:r>
            <a:r>
              <a:rPr lang="en-US" sz="2500" err="1">
                <a:solidFill>
                  <a:srgbClr val="0070C0"/>
                </a:solidFill>
              </a:rPr>
              <a:t>br</a:t>
            </a:r>
            <a:r>
              <a:rPr lang="en-US" sz="2500">
                <a:solidFill>
                  <a:srgbClr val="0070C0"/>
                </a:solidFill>
              </a:rPr>
              <a:t> = new </a:t>
            </a:r>
            <a:r>
              <a:rPr lang="en-US" sz="2500" err="1">
                <a:solidFill>
                  <a:srgbClr val="0070C0"/>
                </a:solidFill>
              </a:rPr>
              <a:t>BufferedReader</a:t>
            </a:r>
            <a:r>
              <a:rPr lang="en-US" sz="2500">
                <a:solidFill>
                  <a:srgbClr val="0070C0"/>
                </a:solidFill>
              </a:rPr>
              <a:t>(new 							</a:t>
            </a:r>
            <a:r>
              <a:rPr lang="en-US" sz="2500" err="1">
                <a:solidFill>
                  <a:srgbClr val="0070C0"/>
                </a:solidFill>
              </a:rPr>
              <a:t>InputStreamReader</a:t>
            </a:r>
            <a:r>
              <a:rPr lang="en-US" sz="2500">
                <a:solidFill>
                  <a:srgbClr val="0070C0"/>
                </a:solidFill>
              </a:rPr>
              <a:t>(</a:t>
            </a:r>
            <a:r>
              <a:rPr lang="en-US" sz="2500" err="1">
                <a:solidFill>
                  <a:srgbClr val="0070C0"/>
                </a:solidFill>
              </a:rPr>
              <a:t>System.in</a:t>
            </a:r>
            <a:r>
              <a:rPr lang="en-US" sz="2500">
                <a:solidFill>
                  <a:srgbClr val="0070C0"/>
                </a:solidFill>
              </a:rPr>
              <a:t>));</a:t>
            </a:r>
          </a:p>
          <a:p>
            <a:pPr algn="just"/>
            <a:r>
              <a:rPr lang="en-US" sz="2500"/>
              <a:t> </a:t>
            </a:r>
          </a:p>
          <a:p>
            <a:pPr algn="just"/>
            <a:r>
              <a:rPr lang="en-US" sz="2500"/>
              <a:t>	</a:t>
            </a:r>
            <a:r>
              <a:rPr lang="en-US" sz="2500">
                <a:solidFill>
                  <a:srgbClr val="7030A0"/>
                </a:solidFill>
              </a:rPr>
              <a:t>After this statement executes, </a:t>
            </a:r>
            <a:r>
              <a:rPr lang="en-US" sz="2500" err="1">
                <a:solidFill>
                  <a:srgbClr val="7030A0"/>
                </a:solidFill>
              </a:rPr>
              <a:t>br</a:t>
            </a:r>
            <a:r>
              <a:rPr lang="en-US" sz="2500">
                <a:solidFill>
                  <a:srgbClr val="7030A0"/>
                </a:solidFill>
              </a:rPr>
              <a:t> is a character-based 	stream that is linked to the console through </a:t>
            </a:r>
            <a:r>
              <a:rPr lang="en-US" sz="2500" err="1">
                <a:solidFill>
                  <a:srgbClr val="7030A0"/>
                </a:solidFill>
              </a:rPr>
              <a:t>System.in</a:t>
            </a:r>
            <a:r>
              <a:rPr lang="en-US" sz="2500">
                <a:solidFill>
                  <a:srgbClr val="7030A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800" b="1">
                <a:solidFill>
                  <a:srgbClr val="FFC000"/>
                </a:solidFill>
              </a:rPr>
              <a:t>Reading Characters: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/>
              <a:t>To read a character from a </a:t>
            </a:r>
            <a:r>
              <a:rPr lang="en-US" sz="2800" err="1"/>
              <a:t>BufferedReader</a:t>
            </a:r>
            <a:r>
              <a:rPr lang="en-US" sz="2800"/>
              <a:t>, use read( ). The version of read( ) that we will be using is</a:t>
            </a:r>
          </a:p>
          <a:p>
            <a:pPr algn="just"/>
            <a:r>
              <a:rPr lang="en-US" sz="2800"/>
              <a:t> </a:t>
            </a:r>
          </a:p>
          <a:p>
            <a:pPr algn="just"/>
            <a:r>
              <a:rPr lang="en-US" sz="2800"/>
              <a:t>		</a:t>
            </a:r>
            <a:r>
              <a:rPr lang="en-US" sz="2800">
                <a:solidFill>
                  <a:srgbClr val="FF0066"/>
                </a:solidFill>
              </a:rPr>
              <a:t>int read( ) throws IOException</a:t>
            </a:r>
          </a:p>
          <a:p>
            <a:pPr algn="just"/>
            <a:r>
              <a:rPr lang="en-US" sz="2800"/>
              <a:t> </a:t>
            </a:r>
          </a:p>
          <a:p>
            <a:pPr algn="just"/>
            <a:r>
              <a:rPr lang="en-US" sz="2800">
                <a:solidFill>
                  <a:srgbClr val="00B050"/>
                </a:solidFill>
              </a:rPr>
              <a:t>Each time that read( ) is called, it reads a character from the input stream and returns it as an integer value</a:t>
            </a:r>
            <a:r>
              <a:rPr lang="en-US" sz="2800"/>
              <a:t>. </a:t>
            </a:r>
            <a:r>
              <a:rPr lang="en-US" sz="2800">
                <a:solidFill>
                  <a:srgbClr val="FF0000"/>
                </a:solidFill>
              </a:rPr>
              <a:t>It returns –1 when the end of the stream is encountered.</a:t>
            </a:r>
            <a:r>
              <a:rPr lang="en-US" sz="2800"/>
              <a:t> It can throw an IOException.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6247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500">
                <a:solidFill>
                  <a:srgbClr val="FFC000"/>
                </a:solidFill>
              </a:rPr>
              <a:t>Reading Characters:</a:t>
            </a:r>
          </a:p>
          <a:p>
            <a:r>
              <a:rPr lang="en-US" sz="2500"/>
              <a:t>import java.io.*;</a:t>
            </a:r>
          </a:p>
          <a:p>
            <a:r>
              <a:rPr lang="en-US" sz="2500"/>
              <a:t>class </a:t>
            </a:r>
            <a:r>
              <a:rPr lang="en-US" sz="2500" err="1"/>
              <a:t>BRRead</a:t>
            </a:r>
            <a:r>
              <a:rPr lang="en-US" sz="2500"/>
              <a:t> {</a:t>
            </a:r>
          </a:p>
          <a:p>
            <a:r>
              <a:rPr lang="en-US" sz="2500"/>
              <a:t>public static void main(String </a:t>
            </a:r>
            <a:r>
              <a:rPr lang="en-US" sz="2500" err="1"/>
              <a:t>args</a:t>
            </a:r>
            <a:r>
              <a:rPr lang="en-US" sz="2500"/>
              <a:t>[]) throws IOException</a:t>
            </a:r>
          </a:p>
          <a:p>
            <a:r>
              <a:rPr lang="en-US" sz="2500"/>
              <a:t>{</a:t>
            </a:r>
          </a:p>
          <a:p>
            <a:r>
              <a:rPr lang="en-US" sz="2500"/>
              <a:t>char c;</a:t>
            </a:r>
          </a:p>
          <a:p>
            <a:r>
              <a:rPr lang="en-US" sz="2500" err="1">
                <a:solidFill>
                  <a:srgbClr val="0070C0"/>
                </a:solidFill>
              </a:rPr>
              <a:t>BufferedReader</a:t>
            </a:r>
            <a:r>
              <a:rPr lang="en-US" sz="2500">
                <a:solidFill>
                  <a:srgbClr val="0070C0"/>
                </a:solidFill>
              </a:rPr>
              <a:t> </a:t>
            </a:r>
            <a:r>
              <a:rPr lang="en-US" sz="2500" err="1">
                <a:solidFill>
                  <a:srgbClr val="0070C0"/>
                </a:solidFill>
              </a:rPr>
              <a:t>br</a:t>
            </a:r>
            <a:r>
              <a:rPr lang="en-US" sz="2500">
                <a:solidFill>
                  <a:srgbClr val="0070C0"/>
                </a:solidFill>
              </a:rPr>
              <a:t> = new </a:t>
            </a:r>
            <a:r>
              <a:rPr lang="en-US" sz="2500" err="1">
                <a:solidFill>
                  <a:srgbClr val="0070C0"/>
                </a:solidFill>
              </a:rPr>
              <a:t>BufferedReader</a:t>
            </a:r>
            <a:r>
              <a:rPr lang="en-US" sz="2500">
                <a:solidFill>
                  <a:srgbClr val="0070C0"/>
                </a:solidFill>
              </a:rPr>
              <a:t>(new 								</a:t>
            </a:r>
            <a:r>
              <a:rPr lang="en-US" sz="2500" err="1">
                <a:solidFill>
                  <a:srgbClr val="0070C0"/>
                </a:solidFill>
              </a:rPr>
              <a:t>InputStreamReader</a:t>
            </a:r>
            <a:r>
              <a:rPr lang="en-US" sz="2500">
                <a:solidFill>
                  <a:srgbClr val="0070C0"/>
                </a:solidFill>
              </a:rPr>
              <a:t>(</a:t>
            </a:r>
            <a:r>
              <a:rPr lang="en-US" sz="2500" err="1">
                <a:solidFill>
                  <a:srgbClr val="0070C0"/>
                </a:solidFill>
              </a:rPr>
              <a:t>System.in</a:t>
            </a:r>
            <a:r>
              <a:rPr lang="en-US" sz="2500">
                <a:solidFill>
                  <a:srgbClr val="0070C0"/>
                </a:solidFill>
              </a:rPr>
              <a:t>));</a:t>
            </a:r>
          </a:p>
          <a:p>
            <a:r>
              <a:rPr lang="en-US" sz="2500" err="1"/>
              <a:t>System.out.println</a:t>
            </a:r>
            <a:r>
              <a:rPr lang="en-US" sz="2500"/>
              <a:t>("Enter characters, 'q' to quit.");</a:t>
            </a:r>
          </a:p>
          <a:p>
            <a:r>
              <a:rPr lang="en-US" sz="2500"/>
              <a:t>// read characters</a:t>
            </a:r>
          </a:p>
          <a:p>
            <a:r>
              <a:rPr lang="en-US" sz="2500">
                <a:solidFill>
                  <a:srgbClr val="C00000"/>
                </a:solidFill>
              </a:rPr>
              <a:t>do {</a:t>
            </a:r>
          </a:p>
          <a:p>
            <a:r>
              <a:rPr lang="en-US" sz="2500">
                <a:solidFill>
                  <a:srgbClr val="C00000"/>
                </a:solidFill>
              </a:rPr>
              <a:t>c = (char) </a:t>
            </a:r>
            <a:r>
              <a:rPr lang="en-US" sz="2500" err="1">
                <a:solidFill>
                  <a:srgbClr val="C00000"/>
                </a:solidFill>
              </a:rPr>
              <a:t>br.read</a:t>
            </a:r>
            <a:r>
              <a:rPr lang="en-US" sz="2500">
                <a:solidFill>
                  <a:srgbClr val="C00000"/>
                </a:solidFill>
              </a:rPr>
              <a:t>();</a:t>
            </a:r>
          </a:p>
          <a:p>
            <a:r>
              <a:rPr lang="en-US" sz="2500" err="1">
                <a:solidFill>
                  <a:srgbClr val="C00000"/>
                </a:solidFill>
              </a:rPr>
              <a:t>System.out.println</a:t>
            </a:r>
            <a:r>
              <a:rPr lang="en-US" sz="2500">
                <a:solidFill>
                  <a:srgbClr val="C00000"/>
                </a:solidFill>
              </a:rPr>
              <a:t>(c);</a:t>
            </a:r>
          </a:p>
          <a:p>
            <a:r>
              <a:rPr lang="en-US" sz="2500">
                <a:solidFill>
                  <a:srgbClr val="C00000"/>
                </a:solidFill>
              </a:rPr>
              <a:t>} while(c != 'q');</a:t>
            </a:r>
          </a:p>
          <a:p>
            <a:r>
              <a:rPr lang="en-US" sz="2500"/>
              <a:t>}</a:t>
            </a:r>
          </a:p>
          <a:p>
            <a:r>
              <a:rPr lang="en-US" sz="250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20696-7665-458C-BFD3-534DBA2455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02706E-653B-40DF-A603-DDE6390BE5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DAD10-2623-4137-87DC-83DC34FBDD8D}">
  <ds:schemaRefs>
    <ds:schemaRef ds:uri="15530129-3bac-49c9-8230-9f88231a5f57"/>
    <ds:schemaRef ds:uri="877a498f-42d8-4531-9ec9-0d7f352462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Application>Microsoft Office PowerPoint</Application>
  <PresentationFormat>On-screen Show (4:3)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IO Handling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Handling in Java</dc:title>
  <dc:creator>mrs</dc:creator>
  <cp:revision>4</cp:revision>
  <dcterms:created xsi:type="dcterms:W3CDTF">2017-03-26T12:46:55Z</dcterms:created>
  <dcterms:modified xsi:type="dcterms:W3CDTF">2022-12-21T09:17:58Z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