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70" r:id="rId8"/>
    <p:sldId id="259" r:id="rId9"/>
    <p:sldId id="260" r:id="rId10"/>
    <p:sldId id="261" r:id="rId11"/>
    <p:sldId id="262" r:id="rId12"/>
    <p:sldId id="263" r:id="rId13"/>
    <p:sldId id="264" r:id="rId14"/>
    <p:sldId id="266" r:id="rId15"/>
    <p:sldId id="271" r:id="rId16"/>
    <p:sldId id="265" r:id="rId17"/>
    <p:sldId id="267"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6B5C3-E31F-49D2-BD75-E81E8009A4C8}" v="45" dt="2022-05-21T13:31:45.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olanki" userId="S::manish.solanki@sbmp.ac.in::d5880136-5bff-4a9d-a295-427e617511be" providerId="AD" clId="Web-{2296B5C3-E31F-49D2-BD75-E81E8009A4C8}"/>
    <pc:docChg chg="modSld">
      <pc:chgData name="Manish Solanki" userId="S::manish.solanki@sbmp.ac.in::d5880136-5bff-4a9d-a295-427e617511be" providerId="AD" clId="Web-{2296B5C3-E31F-49D2-BD75-E81E8009A4C8}" dt="2022-05-21T13:31:45.285" v="42" actId="20577"/>
      <pc:docMkLst>
        <pc:docMk/>
      </pc:docMkLst>
      <pc:sldChg chg="modSp">
        <pc:chgData name="Manish Solanki" userId="S::manish.solanki@sbmp.ac.in::d5880136-5bff-4a9d-a295-427e617511be" providerId="AD" clId="Web-{2296B5C3-E31F-49D2-BD75-E81E8009A4C8}" dt="2022-05-21T13:31:45.285" v="42" actId="20577"/>
        <pc:sldMkLst>
          <pc:docMk/>
          <pc:sldMk cId="1546326530" sldId="256"/>
        </pc:sldMkLst>
        <pc:spChg chg="mod">
          <ac:chgData name="Manish Solanki" userId="S::manish.solanki@sbmp.ac.in::d5880136-5bff-4a9d-a295-427e617511be" providerId="AD" clId="Web-{2296B5C3-E31F-49D2-BD75-E81E8009A4C8}" dt="2022-05-21T13:31:45.285" v="42" actId="20577"/>
          <ac:spMkLst>
            <pc:docMk/>
            <pc:sldMk cId="1546326530" sldId="256"/>
            <ac:spMk id="3" creationId="{689EAD95-F0B5-173E-0A70-45A439AD008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5CA8-D8E0-833E-AF8D-16BBEDD2F3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36555F-56F7-EB20-42C1-2E0B1D9A60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49EC10-A10B-E833-0F1D-0E4C265940A7}"/>
              </a:ext>
            </a:extLst>
          </p:cNvPr>
          <p:cNvSpPr>
            <a:spLocks noGrp="1"/>
          </p:cNvSpPr>
          <p:nvPr>
            <p:ph type="dt" sz="half" idx="10"/>
          </p:nvPr>
        </p:nvSpPr>
        <p:spPr/>
        <p:txBody>
          <a:bodyPr/>
          <a:lstStyle/>
          <a:p>
            <a:fld id="{5B6EC77F-58E8-4730-9175-F0FC7721F2D9}" type="datetimeFigureOut">
              <a:rPr lang="en-IN" smtClean="0"/>
              <a:t>21-05-2022</a:t>
            </a:fld>
            <a:endParaRPr lang="en-IN"/>
          </a:p>
        </p:txBody>
      </p:sp>
      <p:sp>
        <p:nvSpPr>
          <p:cNvPr id="5" name="Footer Placeholder 4">
            <a:extLst>
              <a:ext uri="{FF2B5EF4-FFF2-40B4-BE49-F238E27FC236}">
                <a16:creationId xmlns:a16="http://schemas.microsoft.com/office/drawing/2014/main" id="{D06478D5-A321-A0A2-2372-1709A5EE38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611718-DCC6-DF1E-63D8-FED9B90A0465}"/>
              </a:ext>
            </a:extLst>
          </p:cNvPr>
          <p:cNvSpPr>
            <a:spLocks noGrp="1"/>
          </p:cNvSpPr>
          <p:nvPr>
            <p:ph type="sldNum" sz="quarter" idx="12"/>
          </p:nvPr>
        </p:nvSpPr>
        <p:spPr/>
        <p:txBody>
          <a:bodyPr/>
          <a:lstStyle/>
          <a:p>
            <a:fld id="{2E4CB2F0-6B5F-4819-BF81-F2513B6E8259}" type="slidenum">
              <a:rPr lang="en-IN" smtClean="0"/>
              <a:t>‹#›</a:t>
            </a:fld>
            <a:endParaRPr lang="en-IN"/>
          </a:p>
        </p:txBody>
      </p:sp>
    </p:spTree>
    <p:extLst>
      <p:ext uri="{BB962C8B-B14F-4D97-AF65-F5344CB8AC3E}">
        <p14:creationId xmlns:p14="http://schemas.microsoft.com/office/powerpoint/2010/main" val="639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8E9D9-BFF0-2D68-CE41-7F4217BBCF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E6A45F-3DC8-B6FF-6B98-8CEA537882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FBFFDC-AA28-E2A9-3377-640C7F318EBD}"/>
              </a:ext>
            </a:extLst>
          </p:cNvPr>
          <p:cNvSpPr>
            <a:spLocks noGrp="1"/>
          </p:cNvSpPr>
          <p:nvPr>
            <p:ph type="dt" sz="half" idx="10"/>
          </p:nvPr>
        </p:nvSpPr>
        <p:spPr/>
        <p:txBody>
          <a:bodyPr/>
          <a:lstStyle/>
          <a:p>
            <a:fld id="{5B6EC77F-58E8-4730-9175-F0FC7721F2D9}" type="datetimeFigureOut">
              <a:rPr lang="en-IN" smtClean="0"/>
              <a:t>21-05-2022</a:t>
            </a:fld>
            <a:endParaRPr lang="en-IN"/>
          </a:p>
        </p:txBody>
      </p:sp>
      <p:sp>
        <p:nvSpPr>
          <p:cNvPr id="5" name="Footer Placeholder 4">
            <a:extLst>
              <a:ext uri="{FF2B5EF4-FFF2-40B4-BE49-F238E27FC236}">
                <a16:creationId xmlns:a16="http://schemas.microsoft.com/office/drawing/2014/main" id="{08BD126A-4575-1C11-F2C7-1E187D2A4D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474CB4-76C9-0376-20C8-FFF3E0C537F9}"/>
              </a:ext>
            </a:extLst>
          </p:cNvPr>
          <p:cNvSpPr>
            <a:spLocks noGrp="1"/>
          </p:cNvSpPr>
          <p:nvPr>
            <p:ph type="sldNum" sz="quarter" idx="12"/>
          </p:nvPr>
        </p:nvSpPr>
        <p:spPr/>
        <p:txBody>
          <a:bodyPr/>
          <a:lstStyle/>
          <a:p>
            <a:fld id="{2E4CB2F0-6B5F-4819-BF81-F2513B6E8259}" type="slidenum">
              <a:rPr lang="en-IN" smtClean="0"/>
              <a:t>‹#›</a:t>
            </a:fld>
            <a:endParaRPr lang="en-IN"/>
          </a:p>
        </p:txBody>
      </p:sp>
    </p:spTree>
    <p:extLst>
      <p:ext uri="{BB962C8B-B14F-4D97-AF65-F5344CB8AC3E}">
        <p14:creationId xmlns:p14="http://schemas.microsoft.com/office/powerpoint/2010/main" val="309801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422E19-CA20-D3E6-6093-26A08FF44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8A7C93-44B4-CBE3-9D32-C678DE55C9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C4CCC7-ED98-3EFC-31CC-C90B3B916491}"/>
              </a:ext>
            </a:extLst>
          </p:cNvPr>
          <p:cNvSpPr>
            <a:spLocks noGrp="1"/>
          </p:cNvSpPr>
          <p:nvPr>
            <p:ph type="dt" sz="half" idx="10"/>
          </p:nvPr>
        </p:nvSpPr>
        <p:spPr/>
        <p:txBody>
          <a:bodyPr/>
          <a:lstStyle/>
          <a:p>
            <a:fld id="{5B6EC77F-58E8-4730-9175-F0FC7721F2D9}" type="datetimeFigureOut">
              <a:rPr lang="en-IN" smtClean="0"/>
              <a:t>21-05-2022</a:t>
            </a:fld>
            <a:endParaRPr lang="en-IN"/>
          </a:p>
        </p:txBody>
      </p:sp>
      <p:sp>
        <p:nvSpPr>
          <p:cNvPr id="5" name="Footer Placeholder 4">
            <a:extLst>
              <a:ext uri="{FF2B5EF4-FFF2-40B4-BE49-F238E27FC236}">
                <a16:creationId xmlns:a16="http://schemas.microsoft.com/office/drawing/2014/main" id="{BC36660A-FF2E-8CC3-B8F3-247B5DF61D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58CD27-6EE1-378D-DDDA-6DE5407DEB81}"/>
              </a:ext>
            </a:extLst>
          </p:cNvPr>
          <p:cNvSpPr>
            <a:spLocks noGrp="1"/>
          </p:cNvSpPr>
          <p:nvPr>
            <p:ph type="sldNum" sz="quarter" idx="12"/>
          </p:nvPr>
        </p:nvSpPr>
        <p:spPr/>
        <p:txBody>
          <a:bodyPr/>
          <a:lstStyle/>
          <a:p>
            <a:fld id="{2E4CB2F0-6B5F-4819-BF81-F2513B6E8259}" type="slidenum">
              <a:rPr lang="en-IN" smtClean="0"/>
              <a:t>‹#›</a:t>
            </a:fld>
            <a:endParaRPr lang="en-IN"/>
          </a:p>
        </p:txBody>
      </p:sp>
    </p:spTree>
    <p:extLst>
      <p:ext uri="{BB962C8B-B14F-4D97-AF65-F5344CB8AC3E}">
        <p14:creationId xmlns:p14="http://schemas.microsoft.com/office/powerpoint/2010/main" val="4219042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1043-73C4-FFFF-00B0-A981551820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5F9E0C-2303-9A8A-D360-B7F05DA90D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B1783-6BAE-365D-7645-2B1B9DB2D232}"/>
              </a:ext>
            </a:extLst>
          </p:cNvPr>
          <p:cNvSpPr>
            <a:spLocks noGrp="1"/>
          </p:cNvSpPr>
          <p:nvPr>
            <p:ph type="dt" sz="half" idx="10"/>
          </p:nvPr>
        </p:nvSpPr>
        <p:spPr/>
        <p:txBody>
          <a:bodyPr/>
          <a:lstStyle/>
          <a:p>
            <a:fld id="{5B6EC77F-58E8-4730-9175-F0FC7721F2D9}" type="datetimeFigureOut">
              <a:rPr lang="en-IN" smtClean="0"/>
              <a:t>21-05-2022</a:t>
            </a:fld>
            <a:endParaRPr lang="en-IN"/>
          </a:p>
        </p:txBody>
      </p:sp>
      <p:sp>
        <p:nvSpPr>
          <p:cNvPr id="5" name="Footer Placeholder 4">
            <a:extLst>
              <a:ext uri="{FF2B5EF4-FFF2-40B4-BE49-F238E27FC236}">
                <a16:creationId xmlns:a16="http://schemas.microsoft.com/office/drawing/2014/main" id="{DAF3C146-E09B-77EC-2A8B-DCC1B2810F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C6FFFB-1B91-FCC1-C6F3-38A4C43AAD57}"/>
              </a:ext>
            </a:extLst>
          </p:cNvPr>
          <p:cNvSpPr>
            <a:spLocks noGrp="1"/>
          </p:cNvSpPr>
          <p:nvPr>
            <p:ph type="sldNum" sz="quarter" idx="12"/>
          </p:nvPr>
        </p:nvSpPr>
        <p:spPr/>
        <p:txBody>
          <a:bodyPr/>
          <a:lstStyle/>
          <a:p>
            <a:fld id="{2E4CB2F0-6B5F-4819-BF81-F2513B6E8259}" type="slidenum">
              <a:rPr lang="en-IN" smtClean="0"/>
              <a:t>‹#›</a:t>
            </a:fld>
            <a:endParaRPr lang="en-IN"/>
          </a:p>
        </p:txBody>
      </p:sp>
    </p:spTree>
    <p:extLst>
      <p:ext uri="{BB962C8B-B14F-4D97-AF65-F5344CB8AC3E}">
        <p14:creationId xmlns:p14="http://schemas.microsoft.com/office/powerpoint/2010/main" val="139424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6ED8-9FC1-3F3B-C40B-7E0DFEF65C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358D31-5D42-A487-A5B1-728BE4E37E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4C5BF6-764A-D002-1499-17028FDA1793}"/>
              </a:ext>
            </a:extLst>
          </p:cNvPr>
          <p:cNvSpPr>
            <a:spLocks noGrp="1"/>
          </p:cNvSpPr>
          <p:nvPr>
            <p:ph type="dt" sz="half" idx="10"/>
          </p:nvPr>
        </p:nvSpPr>
        <p:spPr/>
        <p:txBody>
          <a:bodyPr/>
          <a:lstStyle/>
          <a:p>
            <a:fld id="{5B6EC77F-58E8-4730-9175-F0FC7721F2D9}" type="datetimeFigureOut">
              <a:rPr lang="en-IN" smtClean="0"/>
              <a:t>21-05-2022</a:t>
            </a:fld>
            <a:endParaRPr lang="en-IN"/>
          </a:p>
        </p:txBody>
      </p:sp>
      <p:sp>
        <p:nvSpPr>
          <p:cNvPr id="5" name="Footer Placeholder 4">
            <a:extLst>
              <a:ext uri="{FF2B5EF4-FFF2-40B4-BE49-F238E27FC236}">
                <a16:creationId xmlns:a16="http://schemas.microsoft.com/office/drawing/2014/main" id="{FC14907C-1E73-FE76-84EA-F050C93486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D8F3E-9F4C-1C0B-E810-5392DC662B8F}"/>
              </a:ext>
            </a:extLst>
          </p:cNvPr>
          <p:cNvSpPr>
            <a:spLocks noGrp="1"/>
          </p:cNvSpPr>
          <p:nvPr>
            <p:ph type="sldNum" sz="quarter" idx="12"/>
          </p:nvPr>
        </p:nvSpPr>
        <p:spPr/>
        <p:txBody>
          <a:bodyPr/>
          <a:lstStyle/>
          <a:p>
            <a:fld id="{2E4CB2F0-6B5F-4819-BF81-F2513B6E8259}" type="slidenum">
              <a:rPr lang="en-IN" smtClean="0"/>
              <a:t>‹#›</a:t>
            </a:fld>
            <a:endParaRPr lang="en-IN"/>
          </a:p>
        </p:txBody>
      </p:sp>
    </p:spTree>
    <p:extLst>
      <p:ext uri="{BB962C8B-B14F-4D97-AF65-F5344CB8AC3E}">
        <p14:creationId xmlns:p14="http://schemas.microsoft.com/office/powerpoint/2010/main" val="2024854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A1B7C-7E94-ADF5-D298-F377C5945C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C18B62-E740-1302-2C8E-D91A4E851D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19C8CA-D2A5-EAE1-359C-E185581409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7E0832-BC00-CA09-0D66-008E53F0BBEB}"/>
              </a:ext>
            </a:extLst>
          </p:cNvPr>
          <p:cNvSpPr>
            <a:spLocks noGrp="1"/>
          </p:cNvSpPr>
          <p:nvPr>
            <p:ph type="dt" sz="half" idx="10"/>
          </p:nvPr>
        </p:nvSpPr>
        <p:spPr/>
        <p:txBody>
          <a:bodyPr/>
          <a:lstStyle/>
          <a:p>
            <a:fld id="{5B6EC77F-58E8-4730-9175-F0FC7721F2D9}" type="datetimeFigureOut">
              <a:rPr lang="en-IN" smtClean="0"/>
              <a:t>21-05-2022</a:t>
            </a:fld>
            <a:endParaRPr lang="en-IN"/>
          </a:p>
        </p:txBody>
      </p:sp>
      <p:sp>
        <p:nvSpPr>
          <p:cNvPr id="6" name="Footer Placeholder 5">
            <a:extLst>
              <a:ext uri="{FF2B5EF4-FFF2-40B4-BE49-F238E27FC236}">
                <a16:creationId xmlns:a16="http://schemas.microsoft.com/office/drawing/2014/main" id="{B5070CC9-3C52-7E05-E586-A2C325708E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9779DD-3415-F3C8-0E0D-1CD22355A571}"/>
              </a:ext>
            </a:extLst>
          </p:cNvPr>
          <p:cNvSpPr>
            <a:spLocks noGrp="1"/>
          </p:cNvSpPr>
          <p:nvPr>
            <p:ph type="sldNum" sz="quarter" idx="12"/>
          </p:nvPr>
        </p:nvSpPr>
        <p:spPr/>
        <p:txBody>
          <a:bodyPr/>
          <a:lstStyle/>
          <a:p>
            <a:fld id="{2E4CB2F0-6B5F-4819-BF81-F2513B6E8259}" type="slidenum">
              <a:rPr lang="en-IN" smtClean="0"/>
              <a:t>‹#›</a:t>
            </a:fld>
            <a:endParaRPr lang="en-IN"/>
          </a:p>
        </p:txBody>
      </p:sp>
    </p:spTree>
    <p:extLst>
      <p:ext uri="{BB962C8B-B14F-4D97-AF65-F5344CB8AC3E}">
        <p14:creationId xmlns:p14="http://schemas.microsoft.com/office/powerpoint/2010/main" val="4207078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DCEB1-679B-95FF-7C41-E2246F7652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B75F43-46E1-9114-C7D6-9748F543F5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E05F82-D6D2-4E62-9D72-EE3D424414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8894B0-EAD3-EDEE-FD7E-8E6C3C26F0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7BE279-4906-44F7-028C-B5420EA220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B27975-06F4-39A2-D20F-F8F111605C8D}"/>
              </a:ext>
            </a:extLst>
          </p:cNvPr>
          <p:cNvSpPr>
            <a:spLocks noGrp="1"/>
          </p:cNvSpPr>
          <p:nvPr>
            <p:ph type="dt" sz="half" idx="10"/>
          </p:nvPr>
        </p:nvSpPr>
        <p:spPr/>
        <p:txBody>
          <a:bodyPr/>
          <a:lstStyle/>
          <a:p>
            <a:fld id="{5B6EC77F-58E8-4730-9175-F0FC7721F2D9}" type="datetimeFigureOut">
              <a:rPr lang="en-IN" smtClean="0"/>
              <a:t>21-05-2022</a:t>
            </a:fld>
            <a:endParaRPr lang="en-IN"/>
          </a:p>
        </p:txBody>
      </p:sp>
      <p:sp>
        <p:nvSpPr>
          <p:cNvPr id="8" name="Footer Placeholder 7">
            <a:extLst>
              <a:ext uri="{FF2B5EF4-FFF2-40B4-BE49-F238E27FC236}">
                <a16:creationId xmlns:a16="http://schemas.microsoft.com/office/drawing/2014/main" id="{87CA036A-6639-952A-6E5A-7B25E5F991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49167F-AFFE-B0FE-D5B9-FFD308521A2E}"/>
              </a:ext>
            </a:extLst>
          </p:cNvPr>
          <p:cNvSpPr>
            <a:spLocks noGrp="1"/>
          </p:cNvSpPr>
          <p:nvPr>
            <p:ph type="sldNum" sz="quarter" idx="12"/>
          </p:nvPr>
        </p:nvSpPr>
        <p:spPr/>
        <p:txBody>
          <a:bodyPr/>
          <a:lstStyle/>
          <a:p>
            <a:fld id="{2E4CB2F0-6B5F-4819-BF81-F2513B6E8259}" type="slidenum">
              <a:rPr lang="en-IN" smtClean="0"/>
              <a:t>‹#›</a:t>
            </a:fld>
            <a:endParaRPr lang="en-IN"/>
          </a:p>
        </p:txBody>
      </p:sp>
    </p:spTree>
    <p:extLst>
      <p:ext uri="{BB962C8B-B14F-4D97-AF65-F5344CB8AC3E}">
        <p14:creationId xmlns:p14="http://schemas.microsoft.com/office/powerpoint/2010/main" val="305295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39D41-6515-195F-95A2-D1AD3857A6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FF6B96-C985-A5F1-3F5D-D8C50EBAD90A}"/>
              </a:ext>
            </a:extLst>
          </p:cNvPr>
          <p:cNvSpPr>
            <a:spLocks noGrp="1"/>
          </p:cNvSpPr>
          <p:nvPr>
            <p:ph type="dt" sz="half" idx="10"/>
          </p:nvPr>
        </p:nvSpPr>
        <p:spPr/>
        <p:txBody>
          <a:bodyPr/>
          <a:lstStyle/>
          <a:p>
            <a:fld id="{5B6EC77F-58E8-4730-9175-F0FC7721F2D9}" type="datetimeFigureOut">
              <a:rPr lang="en-IN" smtClean="0"/>
              <a:t>21-05-2022</a:t>
            </a:fld>
            <a:endParaRPr lang="en-IN"/>
          </a:p>
        </p:txBody>
      </p:sp>
      <p:sp>
        <p:nvSpPr>
          <p:cNvPr id="4" name="Footer Placeholder 3">
            <a:extLst>
              <a:ext uri="{FF2B5EF4-FFF2-40B4-BE49-F238E27FC236}">
                <a16:creationId xmlns:a16="http://schemas.microsoft.com/office/drawing/2014/main" id="{AC141E96-1BAC-9A0B-17CE-CD7F2C6022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E6B794-2503-AE8D-F000-7EDB500E6050}"/>
              </a:ext>
            </a:extLst>
          </p:cNvPr>
          <p:cNvSpPr>
            <a:spLocks noGrp="1"/>
          </p:cNvSpPr>
          <p:nvPr>
            <p:ph type="sldNum" sz="quarter" idx="12"/>
          </p:nvPr>
        </p:nvSpPr>
        <p:spPr/>
        <p:txBody>
          <a:bodyPr/>
          <a:lstStyle/>
          <a:p>
            <a:fld id="{2E4CB2F0-6B5F-4819-BF81-F2513B6E8259}" type="slidenum">
              <a:rPr lang="en-IN" smtClean="0"/>
              <a:t>‹#›</a:t>
            </a:fld>
            <a:endParaRPr lang="en-IN"/>
          </a:p>
        </p:txBody>
      </p:sp>
    </p:spTree>
    <p:extLst>
      <p:ext uri="{BB962C8B-B14F-4D97-AF65-F5344CB8AC3E}">
        <p14:creationId xmlns:p14="http://schemas.microsoft.com/office/powerpoint/2010/main" val="1888562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70F1AB-2F4D-6BFF-D024-A2B344CD70E2}"/>
              </a:ext>
            </a:extLst>
          </p:cNvPr>
          <p:cNvSpPr>
            <a:spLocks noGrp="1"/>
          </p:cNvSpPr>
          <p:nvPr>
            <p:ph type="dt" sz="half" idx="10"/>
          </p:nvPr>
        </p:nvSpPr>
        <p:spPr/>
        <p:txBody>
          <a:bodyPr/>
          <a:lstStyle/>
          <a:p>
            <a:fld id="{5B6EC77F-58E8-4730-9175-F0FC7721F2D9}" type="datetimeFigureOut">
              <a:rPr lang="en-IN" smtClean="0"/>
              <a:t>21-05-2022</a:t>
            </a:fld>
            <a:endParaRPr lang="en-IN"/>
          </a:p>
        </p:txBody>
      </p:sp>
      <p:sp>
        <p:nvSpPr>
          <p:cNvPr id="3" name="Footer Placeholder 2">
            <a:extLst>
              <a:ext uri="{FF2B5EF4-FFF2-40B4-BE49-F238E27FC236}">
                <a16:creationId xmlns:a16="http://schemas.microsoft.com/office/drawing/2014/main" id="{CF60AD58-1B68-9FB6-4FAC-8DF1622DCA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9DD2BD-99D4-53BE-79A6-A548355A267A}"/>
              </a:ext>
            </a:extLst>
          </p:cNvPr>
          <p:cNvSpPr>
            <a:spLocks noGrp="1"/>
          </p:cNvSpPr>
          <p:nvPr>
            <p:ph type="sldNum" sz="quarter" idx="12"/>
          </p:nvPr>
        </p:nvSpPr>
        <p:spPr/>
        <p:txBody>
          <a:bodyPr/>
          <a:lstStyle/>
          <a:p>
            <a:fld id="{2E4CB2F0-6B5F-4819-BF81-F2513B6E8259}" type="slidenum">
              <a:rPr lang="en-IN" smtClean="0"/>
              <a:t>‹#›</a:t>
            </a:fld>
            <a:endParaRPr lang="en-IN"/>
          </a:p>
        </p:txBody>
      </p:sp>
    </p:spTree>
    <p:extLst>
      <p:ext uri="{BB962C8B-B14F-4D97-AF65-F5344CB8AC3E}">
        <p14:creationId xmlns:p14="http://schemas.microsoft.com/office/powerpoint/2010/main" val="405468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D987-13EF-9D62-0C16-287E08F614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2EB20C-40CD-BD4A-11E0-CA30BAFEB0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35A87F-CD1B-2734-3049-2BAA62B7C0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F3C99B-BB26-0C75-87BC-1672ABC9041F}"/>
              </a:ext>
            </a:extLst>
          </p:cNvPr>
          <p:cNvSpPr>
            <a:spLocks noGrp="1"/>
          </p:cNvSpPr>
          <p:nvPr>
            <p:ph type="dt" sz="half" idx="10"/>
          </p:nvPr>
        </p:nvSpPr>
        <p:spPr/>
        <p:txBody>
          <a:bodyPr/>
          <a:lstStyle/>
          <a:p>
            <a:fld id="{5B6EC77F-58E8-4730-9175-F0FC7721F2D9}" type="datetimeFigureOut">
              <a:rPr lang="en-IN" smtClean="0"/>
              <a:t>21-05-2022</a:t>
            </a:fld>
            <a:endParaRPr lang="en-IN"/>
          </a:p>
        </p:txBody>
      </p:sp>
      <p:sp>
        <p:nvSpPr>
          <p:cNvPr id="6" name="Footer Placeholder 5">
            <a:extLst>
              <a:ext uri="{FF2B5EF4-FFF2-40B4-BE49-F238E27FC236}">
                <a16:creationId xmlns:a16="http://schemas.microsoft.com/office/drawing/2014/main" id="{E6094AEE-5FE2-94DB-69D0-57F1678172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8E692B-EB80-B740-9CD9-6A4792D5264E}"/>
              </a:ext>
            </a:extLst>
          </p:cNvPr>
          <p:cNvSpPr>
            <a:spLocks noGrp="1"/>
          </p:cNvSpPr>
          <p:nvPr>
            <p:ph type="sldNum" sz="quarter" idx="12"/>
          </p:nvPr>
        </p:nvSpPr>
        <p:spPr/>
        <p:txBody>
          <a:bodyPr/>
          <a:lstStyle/>
          <a:p>
            <a:fld id="{2E4CB2F0-6B5F-4819-BF81-F2513B6E8259}" type="slidenum">
              <a:rPr lang="en-IN" smtClean="0"/>
              <a:t>‹#›</a:t>
            </a:fld>
            <a:endParaRPr lang="en-IN"/>
          </a:p>
        </p:txBody>
      </p:sp>
    </p:spTree>
    <p:extLst>
      <p:ext uri="{BB962C8B-B14F-4D97-AF65-F5344CB8AC3E}">
        <p14:creationId xmlns:p14="http://schemas.microsoft.com/office/powerpoint/2010/main" val="2480701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5437-2598-BCD4-B311-DCFE9D424D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2F5DBE-8A28-A419-E0AC-6A44D7966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3CFCB1-35C3-249D-8EC4-F04789BBC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77A54-40E8-9FE4-A1D1-0AC82C9A12AA}"/>
              </a:ext>
            </a:extLst>
          </p:cNvPr>
          <p:cNvSpPr>
            <a:spLocks noGrp="1"/>
          </p:cNvSpPr>
          <p:nvPr>
            <p:ph type="dt" sz="half" idx="10"/>
          </p:nvPr>
        </p:nvSpPr>
        <p:spPr/>
        <p:txBody>
          <a:bodyPr/>
          <a:lstStyle/>
          <a:p>
            <a:fld id="{5B6EC77F-58E8-4730-9175-F0FC7721F2D9}" type="datetimeFigureOut">
              <a:rPr lang="en-IN" smtClean="0"/>
              <a:t>21-05-2022</a:t>
            </a:fld>
            <a:endParaRPr lang="en-IN"/>
          </a:p>
        </p:txBody>
      </p:sp>
      <p:sp>
        <p:nvSpPr>
          <p:cNvPr id="6" name="Footer Placeholder 5">
            <a:extLst>
              <a:ext uri="{FF2B5EF4-FFF2-40B4-BE49-F238E27FC236}">
                <a16:creationId xmlns:a16="http://schemas.microsoft.com/office/drawing/2014/main" id="{2492EEC8-B219-DAE8-DC7A-CEE13F8DFA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1BD7AA-3AA7-E7BB-AE1F-CCF0ED4C7101}"/>
              </a:ext>
            </a:extLst>
          </p:cNvPr>
          <p:cNvSpPr>
            <a:spLocks noGrp="1"/>
          </p:cNvSpPr>
          <p:nvPr>
            <p:ph type="sldNum" sz="quarter" idx="12"/>
          </p:nvPr>
        </p:nvSpPr>
        <p:spPr/>
        <p:txBody>
          <a:bodyPr/>
          <a:lstStyle/>
          <a:p>
            <a:fld id="{2E4CB2F0-6B5F-4819-BF81-F2513B6E8259}" type="slidenum">
              <a:rPr lang="en-IN" smtClean="0"/>
              <a:t>‹#›</a:t>
            </a:fld>
            <a:endParaRPr lang="en-IN"/>
          </a:p>
        </p:txBody>
      </p:sp>
    </p:spTree>
    <p:extLst>
      <p:ext uri="{BB962C8B-B14F-4D97-AF65-F5344CB8AC3E}">
        <p14:creationId xmlns:p14="http://schemas.microsoft.com/office/powerpoint/2010/main" val="394535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49FC4F-A5CB-BB66-C09E-92A570E8C9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15378C-561B-70FF-922D-5EF8D73A7B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A26723-3730-0506-CCE0-5CA7EE3B4C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EC77F-58E8-4730-9175-F0FC7721F2D9}" type="datetimeFigureOut">
              <a:rPr lang="en-IN" smtClean="0"/>
              <a:t>21-05-2022</a:t>
            </a:fld>
            <a:endParaRPr lang="en-IN"/>
          </a:p>
        </p:txBody>
      </p:sp>
      <p:sp>
        <p:nvSpPr>
          <p:cNvPr id="5" name="Footer Placeholder 4">
            <a:extLst>
              <a:ext uri="{FF2B5EF4-FFF2-40B4-BE49-F238E27FC236}">
                <a16:creationId xmlns:a16="http://schemas.microsoft.com/office/drawing/2014/main" id="{B2D3CEC3-876E-242D-DE65-04D68F1A5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75DBFB-D63D-14FB-91AF-3152A1AEF0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CB2F0-6B5F-4819-BF81-F2513B6E8259}" type="slidenum">
              <a:rPr lang="en-IN" smtClean="0"/>
              <a:t>‹#›</a:t>
            </a:fld>
            <a:endParaRPr lang="en-IN"/>
          </a:p>
        </p:txBody>
      </p:sp>
    </p:spTree>
    <p:extLst>
      <p:ext uri="{BB962C8B-B14F-4D97-AF65-F5344CB8AC3E}">
        <p14:creationId xmlns:p14="http://schemas.microsoft.com/office/powerpoint/2010/main" val="924219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softwaretestinghelp.com/python/python-file-reading-writing/" TargetMode="External"/><Relationship Id="rId2" Type="http://schemas.openxmlformats.org/officeDocument/2006/relationships/hyperlink" Target="https://www.geeksforgeeks.org/file-handling-pyth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0AB3-A94E-6626-3CF4-EBDA017C21EF}"/>
              </a:ext>
            </a:extLst>
          </p:cNvPr>
          <p:cNvSpPr>
            <a:spLocks noGrp="1"/>
          </p:cNvSpPr>
          <p:nvPr>
            <p:ph type="ctrTitle"/>
          </p:nvPr>
        </p:nvSpPr>
        <p:spPr/>
        <p:txBody>
          <a:bodyPr/>
          <a:lstStyle/>
          <a:p>
            <a:r>
              <a:rPr lang="en-US" dirty="0"/>
              <a:t>File Handling in Python</a:t>
            </a:r>
            <a:endParaRPr lang="en-IN" dirty="0"/>
          </a:p>
        </p:txBody>
      </p:sp>
      <p:sp>
        <p:nvSpPr>
          <p:cNvPr id="3" name="Subtitle 2">
            <a:extLst>
              <a:ext uri="{FF2B5EF4-FFF2-40B4-BE49-F238E27FC236}">
                <a16:creationId xmlns:a16="http://schemas.microsoft.com/office/drawing/2014/main" id="{689EAD95-F0B5-173E-0A70-45A439AD0085}"/>
              </a:ext>
            </a:extLst>
          </p:cNvPr>
          <p:cNvSpPr>
            <a:spLocks noGrp="1"/>
          </p:cNvSpPr>
          <p:nvPr>
            <p:ph type="subTitle" idx="1"/>
          </p:nvPr>
        </p:nvSpPr>
        <p:spPr/>
        <p:txBody>
          <a:bodyPr vert="horz" lIns="91440" tIns="45720" rIns="91440" bIns="45720" rtlCol="0" anchor="t">
            <a:normAutofit/>
          </a:bodyPr>
          <a:lstStyle/>
          <a:p>
            <a:r>
              <a:rPr lang="en-IN" dirty="0" err="1">
                <a:cs typeface="Calibri"/>
              </a:rPr>
              <a:t>M.R.Solanki</a:t>
            </a:r>
            <a:r>
              <a:rPr lang="en-IN" dirty="0">
                <a:cs typeface="Calibri"/>
              </a:rPr>
              <a:t>,</a:t>
            </a:r>
          </a:p>
          <a:p>
            <a:r>
              <a:rPr lang="en-IN" dirty="0">
                <a:cs typeface="Calibri"/>
              </a:rPr>
              <a:t>Sr. Lecturer, SBMP,</a:t>
            </a:r>
          </a:p>
          <a:p>
            <a:r>
              <a:rPr lang="en-IN" dirty="0">
                <a:cs typeface="Calibri"/>
              </a:rPr>
              <a:t>Information Technology Department</a:t>
            </a:r>
          </a:p>
        </p:txBody>
      </p:sp>
    </p:spTree>
    <p:extLst>
      <p:ext uri="{BB962C8B-B14F-4D97-AF65-F5344CB8AC3E}">
        <p14:creationId xmlns:p14="http://schemas.microsoft.com/office/powerpoint/2010/main" val="1546326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8F680C-4666-BDC8-33BE-C74AF800E986}"/>
              </a:ext>
            </a:extLst>
          </p:cNvPr>
          <p:cNvSpPr txBox="1"/>
          <p:nvPr/>
        </p:nvSpPr>
        <p:spPr>
          <a:xfrm>
            <a:off x="4257964" y="157018"/>
            <a:ext cx="5865091" cy="584775"/>
          </a:xfrm>
          <a:prstGeom prst="rect">
            <a:avLst/>
          </a:prstGeom>
          <a:noFill/>
        </p:spPr>
        <p:txBody>
          <a:bodyPr wrap="square" rtlCol="0">
            <a:spAutoFit/>
          </a:bodyPr>
          <a:lstStyle/>
          <a:p>
            <a:r>
              <a:rPr lang="en-US" sz="3200" b="1" dirty="0">
                <a:solidFill>
                  <a:srgbClr val="002060"/>
                </a:solidFill>
              </a:rPr>
              <a:t>Deleting the files</a:t>
            </a:r>
          </a:p>
        </p:txBody>
      </p:sp>
      <p:pic>
        <p:nvPicPr>
          <p:cNvPr id="4" name="Picture 3">
            <a:extLst>
              <a:ext uri="{FF2B5EF4-FFF2-40B4-BE49-F238E27FC236}">
                <a16:creationId xmlns:a16="http://schemas.microsoft.com/office/drawing/2014/main" id="{EE677752-0EA6-E3E0-57AF-E89721A8BC5B}"/>
              </a:ext>
            </a:extLst>
          </p:cNvPr>
          <p:cNvPicPr>
            <a:picLocks noChangeAspect="1"/>
          </p:cNvPicPr>
          <p:nvPr/>
        </p:nvPicPr>
        <p:blipFill rotWithShape="1">
          <a:blip r:embed="rId2"/>
          <a:srcRect r="57727" b="64863"/>
          <a:stretch/>
        </p:blipFill>
        <p:spPr>
          <a:xfrm>
            <a:off x="424873" y="1054677"/>
            <a:ext cx="5153891" cy="2298123"/>
          </a:xfrm>
          <a:prstGeom prst="rect">
            <a:avLst/>
          </a:prstGeom>
        </p:spPr>
      </p:pic>
      <p:pic>
        <p:nvPicPr>
          <p:cNvPr id="6" name="Picture 5">
            <a:extLst>
              <a:ext uri="{FF2B5EF4-FFF2-40B4-BE49-F238E27FC236}">
                <a16:creationId xmlns:a16="http://schemas.microsoft.com/office/drawing/2014/main" id="{DDB35121-9661-9F35-2F18-C0A4892F86F7}"/>
              </a:ext>
            </a:extLst>
          </p:cNvPr>
          <p:cNvPicPr>
            <a:picLocks noChangeAspect="1"/>
          </p:cNvPicPr>
          <p:nvPr/>
        </p:nvPicPr>
        <p:blipFill>
          <a:blip r:embed="rId3"/>
          <a:stretch>
            <a:fillRect/>
          </a:stretch>
        </p:blipFill>
        <p:spPr>
          <a:xfrm>
            <a:off x="424873" y="3961249"/>
            <a:ext cx="5458691" cy="1515916"/>
          </a:xfrm>
          <a:prstGeom prst="rect">
            <a:avLst/>
          </a:prstGeom>
        </p:spPr>
      </p:pic>
    </p:spTree>
    <p:extLst>
      <p:ext uri="{BB962C8B-B14F-4D97-AF65-F5344CB8AC3E}">
        <p14:creationId xmlns:p14="http://schemas.microsoft.com/office/powerpoint/2010/main" val="2028835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C923D7-85AA-2D3F-0A9B-AB2176411769}"/>
              </a:ext>
            </a:extLst>
          </p:cNvPr>
          <p:cNvSpPr txBox="1"/>
          <p:nvPr/>
        </p:nvSpPr>
        <p:spPr>
          <a:xfrm>
            <a:off x="4257964" y="157018"/>
            <a:ext cx="5865091" cy="584775"/>
          </a:xfrm>
          <a:prstGeom prst="rect">
            <a:avLst/>
          </a:prstGeom>
          <a:noFill/>
        </p:spPr>
        <p:txBody>
          <a:bodyPr wrap="square" rtlCol="0">
            <a:spAutoFit/>
          </a:bodyPr>
          <a:lstStyle/>
          <a:p>
            <a:r>
              <a:rPr lang="en-US" sz="3200" b="1" dirty="0">
                <a:solidFill>
                  <a:srgbClr val="002060"/>
                </a:solidFill>
              </a:rPr>
              <a:t>Reading file till EOF</a:t>
            </a:r>
          </a:p>
        </p:txBody>
      </p:sp>
      <p:pic>
        <p:nvPicPr>
          <p:cNvPr id="4" name="Picture 3">
            <a:extLst>
              <a:ext uri="{FF2B5EF4-FFF2-40B4-BE49-F238E27FC236}">
                <a16:creationId xmlns:a16="http://schemas.microsoft.com/office/drawing/2014/main" id="{A8C1B63A-6C63-B3A0-E1C7-F85060B851AA}"/>
              </a:ext>
            </a:extLst>
          </p:cNvPr>
          <p:cNvPicPr>
            <a:picLocks noChangeAspect="1"/>
          </p:cNvPicPr>
          <p:nvPr/>
        </p:nvPicPr>
        <p:blipFill rotWithShape="1">
          <a:blip r:embed="rId2"/>
          <a:srcRect r="57955" b="56531"/>
          <a:stretch/>
        </p:blipFill>
        <p:spPr>
          <a:xfrm>
            <a:off x="2456872" y="1013257"/>
            <a:ext cx="5957456" cy="2994600"/>
          </a:xfrm>
          <a:prstGeom prst="rect">
            <a:avLst/>
          </a:prstGeom>
        </p:spPr>
      </p:pic>
      <p:pic>
        <p:nvPicPr>
          <p:cNvPr id="6" name="Picture 5">
            <a:extLst>
              <a:ext uri="{FF2B5EF4-FFF2-40B4-BE49-F238E27FC236}">
                <a16:creationId xmlns:a16="http://schemas.microsoft.com/office/drawing/2014/main" id="{4779BE38-0F60-DBBC-4012-66ABE17AD45E}"/>
              </a:ext>
            </a:extLst>
          </p:cNvPr>
          <p:cNvPicPr>
            <a:picLocks noChangeAspect="1"/>
          </p:cNvPicPr>
          <p:nvPr/>
        </p:nvPicPr>
        <p:blipFill rotWithShape="1">
          <a:blip r:embed="rId3"/>
          <a:srcRect t="6045" r="34318" b="73195"/>
          <a:stretch/>
        </p:blipFill>
        <p:spPr>
          <a:xfrm>
            <a:off x="822037" y="4393625"/>
            <a:ext cx="9864437" cy="1699491"/>
          </a:xfrm>
          <a:prstGeom prst="rect">
            <a:avLst/>
          </a:prstGeom>
        </p:spPr>
      </p:pic>
    </p:spTree>
    <p:extLst>
      <p:ext uri="{BB962C8B-B14F-4D97-AF65-F5344CB8AC3E}">
        <p14:creationId xmlns:p14="http://schemas.microsoft.com/office/powerpoint/2010/main" val="27423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274622-5CE5-4B83-2321-26082B9FA18E}"/>
              </a:ext>
            </a:extLst>
          </p:cNvPr>
          <p:cNvSpPr txBox="1"/>
          <p:nvPr/>
        </p:nvSpPr>
        <p:spPr>
          <a:xfrm>
            <a:off x="4442692" y="295564"/>
            <a:ext cx="4627418" cy="584775"/>
          </a:xfrm>
          <a:prstGeom prst="rect">
            <a:avLst/>
          </a:prstGeom>
          <a:noFill/>
        </p:spPr>
        <p:txBody>
          <a:bodyPr wrap="square" rtlCol="0">
            <a:spAutoFit/>
          </a:bodyPr>
          <a:lstStyle/>
          <a:p>
            <a:r>
              <a:rPr lang="en-US" sz="3200" b="1" dirty="0">
                <a:solidFill>
                  <a:srgbClr val="002060"/>
                </a:solidFill>
              </a:rPr>
              <a:t>writelines() method</a:t>
            </a:r>
            <a:endParaRPr lang="en-IN" sz="3200" b="1" dirty="0">
              <a:solidFill>
                <a:srgbClr val="002060"/>
              </a:solidFill>
            </a:endParaRPr>
          </a:p>
        </p:txBody>
      </p:sp>
      <p:sp>
        <p:nvSpPr>
          <p:cNvPr id="4" name="TextBox 3">
            <a:extLst>
              <a:ext uri="{FF2B5EF4-FFF2-40B4-BE49-F238E27FC236}">
                <a16:creationId xmlns:a16="http://schemas.microsoft.com/office/drawing/2014/main" id="{85504FF4-9DF3-A752-EF74-48DF6E67D778}"/>
              </a:ext>
            </a:extLst>
          </p:cNvPr>
          <p:cNvSpPr txBox="1"/>
          <p:nvPr/>
        </p:nvSpPr>
        <p:spPr>
          <a:xfrm>
            <a:off x="526471" y="1103807"/>
            <a:ext cx="9107055" cy="523220"/>
          </a:xfrm>
          <a:prstGeom prst="rect">
            <a:avLst/>
          </a:prstGeom>
          <a:noFill/>
        </p:spPr>
        <p:txBody>
          <a:bodyPr wrap="square">
            <a:spAutoFit/>
          </a:bodyPr>
          <a:lstStyle/>
          <a:p>
            <a:r>
              <a:rPr lang="en-US" sz="2800" dirty="0"/>
              <a:t>The writelines() method writes the items of a list to the file.</a:t>
            </a:r>
            <a:endParaRPr lang="en-IN" sz="2800" dirty="0"/>
          </a:p>
        </p:txBody>
      </p:sp>
      <p:pic>
        <p:nvPicPr>
          <p:cNvPr id="6" name="Picture 5">
            <a:extLst>
              <a:ext uri="{FF2B5EF4-FFF2-40B4-BE49-F238E27FC236}">
                <a16:creationId xmlns:a16="http://schemas.microsoft.com/office/drawing/2014/main" id="{53B9E173-4BFD-47B6-6780-7B5DB7A6D23E}"/>
              </a:ext>
            </a:extLst>
          </p:cNvPr>
          <p:cNvPicPr>
            <a:picLocks noChangeAspect="1"/>
          </p:cNvPicPr>
          <p:nvPr/>
        </p:nvPicPr>
        <p:blipFill rotWithShape="1">
          <a:blip r:embed="rId2"/>
          <a:srcRect r="46970" b="54131"/>
          <a:stretch/>
        </p:blipFill>
        <p:spPr>
          <a:xfrm>
            <a:off x="212437" y="1928957"/>
            <a:ext cx="6391564" cy="3686752"/>
          </a:xfrm>
          <a:prstGeom prst="rect">
            <a:avLst/>
          </a:prstGeom>
        </p:spPr>
      </p:pic>
      <p:pic>
        <p:nvPicPr>
          <p:cNvPr id="8" name="Picture 7">
            <a:extLst>
              <a:ext uri="{FF2B5EF4-FFF2-40B4-BE49-F238E27FC236}">
                <a16:creationId xmlns:a16="http://schemas.microsoft.com/office/drawing/2014/main" id="{DA72BAD5-BA6B-664A-DF88-49654668CBC4}"/>
              </a:ext>
            </a:extLst>
          </p:cNvPr>
          <p:cNvPicPr>
            <a:picLocks noChangeAspect="1"/>
          </p:cNvPicPr>
          <p:nvPr/>
        </p:nvPicPr>
        <p:blipFill rotWithShape="1">
          <a:blip r:embed="rId3"/>
          <a:srcRect t="21305" r="27576" b="66707"/>
          <a:stretch/>
        </p:blipFill>
        <p:spPr>
          <a:xfrm>
            <a:off x="240146" y="5754193"/>
            <a:ext cx="8829964" cy="803565"/>
          </a:xfrm>
          <a:prstGeom prst="rect">
            <a:avLst/>
          </a:prstGeom>
        </p:spPr>
      </p:pic>
      <p:pic>
        <p:nvPicPr>
          <p:cNvPr id="10" name="Picture 9">
            <a:extLst>
              <a:ext uri="{FF2B5EF4-FFF2-40B4-BE49-F238E27FC236}">
                <a16:creationId xmlns:a16="http://schemas.microsoft.com/office/drawing/2014/main" id="{FE2B865D-6167-15D1-9183-20519B49135B}"/>
              </a:ext>
            </a:extLst>
          </p:cNvPr>
          <p:cNvPicPr>
            <a:picLocks noChangeAspect="1"/>
          </p:cNvPicPr>
          <p:nvPr/>
        </p:nvPicPr>
        <p:blipFill>
          <a:blip r:embed="rId4"/>
          <a:stretch>
            <a:fillRect/>
          </a:stretch>
        </p:blipFill>
        <p:spPr>
          <a:xfrm>
            <a:off x="6964218" y="2828598"/>
            <a:ext cx="5015345" cy="1401658"/>
          </a:xfrm>
          <a:prstGeom prst="rect">
            <a:avLst/>
          </a:prstGeom>
        </p:spPr>
      </p:pic>
    </p:spTree>
    <p:extLst>
      <p:ext uri="{BB962C8B-B14F-4D97-AF65-F5344CB8AC3E}">
        <p14:creationId xmlns:p14="http://schemas.microsoft.com/office/powerpoint/2010/main" val="72023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21B310-3F04-723C-919A-6844CC85CB99}"/>
              </a:ext>
            </a:extLst>
          </p:cNvPr>
          <p:cNvSpPr txBox="1"/>
          <p:nvPr/>
        </p:nvSpPr>
        <p:spPr>
          <a:xfrm>
            <a:off x="1117599" y="1533236"/>
            <a:ext cx="10898910" cy="1077218"/>
          </a:xfrm>
          <a:prstGeom prst="rect">
            <a:avLst/>
          </a:prstGeom>
          <a:noFill/>
        </p:spPr>
        <p:txBody>
          <a:bodyPr wrap="square" rtlCol="0">
            <a:spAutoFit/>
          </a:bodyPr>
          <a:lstStyle/>
          <a:p>
            <a:r>
              <a:rPr lang="en-US" sz="3200" b="1" dirty="0">
                <a:solidFill>
                  <a:srgbClr val="C00000"/>
                </a:solidFill>
              </a:rPr>
              <a:t>Write a Python script to copy the content of one file to other file.</a:t>
            </a:r>
            <a:endParaRPr lang="en-IN" sz="3200" b="1" dirty="0">
              <a:solidFill>
                <a:srgbClr val="C00000"/>
              </a:solidFill>
            </a:endParaRPr>
          </a:p>
        </p:txBody>
      </p:sp>
      <p:sp>
        <p:nvSpPr>
          <p:cNvPr id="3" name="TextBox 2">
            <a:extLst>
              <a:ext uri="{FF2B5EF4-FFF2-40B4-BE49-F238E27FC236}">
                <a16:creationId xmlns:a16="http://schemas.microsoft.com/office/drawing/2014/main" id="{DAC027F0-F714-A9DA-5E38-F92CAA1FD7C6}"/>
              </a:ext>
            </a:extLst>
          </p:cNvPr>
          <p:cNvSpPr txBox="1"/>
          <p:nvPr/>
        </p:nvSpPr>
        <p:spPr>
          <a:xfrm>
            <a:off x="5241636" y="258619"/>
            <a:ext cx="1708727" cy="584775"/>
          </a:xfrm>
          <a:prstGeom prst="rect">
            <a:avLst/>
          </a:prstGeom>
          <a:noFill/>
        </p:spPr>
        <p:txBody>
          <a:bodyPr wrap="square" rtlCol="0">
            <a:spAutoFit/>
          </a:bodyPr>
          <a:lstStyle/>
          <a:p>
            <a:r>
              <a:rPr lang="en-US" sz="3200" dirty="0"/>
              <a:t>Exercise</a:t>
            </a:r>
            <a:endParaRPr lang="en-IN" sz="3200" dirty="0"/>
          </a:p>
        </p:txBody>
      </p:sp>
    </p:spTree>
    <p:extLst>
      <p:ext uri="{BB962C8B-B14F-4D97-AF65-F5344CB8AC3E}">
        <p14:creationId xmlns:p14="http://schemas.microsoft.com/office/powerpoint/2010/main" val="220986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5206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927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6A757-0F35-3FAE-FBE0-1E7EE3EFF45C}"/>
              </a:ext>
            </a:extLst>
          </p:cNvPr>
          <p:cNvSpPr txBox="1"/>
          <p:nvPr/>
        </p:nvSpPr>
        <p:spPr>
          <a:xfrm>
            <a:off x="858981" y="1029916"/>
            <a:ext cx="9439563" cy="1569660"/>
          </a:xfrm>
          <a:prstGeom prst="rect">
            <a:avLst/>
          </a:prstGeom>
          <a:noFill/>
        </p:spPr>
        <p:txBody>
          <a:bodyPr wrap="square">
            <a:spAutoFit/>
          </a:bodyPr>
          <a:lstStyle/>
          <a:p>
            <a:pPr marL="342900" indent="-342900">
              <a:buFont typeface="Wingdings" panose="05000000000000000000" pitchFamily="2" charset="2"/>
              <a:buChar char="q"/>
            </a:pPr>
            <a:r>
              <a:rPr lang="en-IN" sz="2400" dirty="0">
                <a:hlinkClick r:id="rId2"/>
              </a:rPr>
              <a:t>https://www.geeksforgeeks.org/file-handling-python/</a:t>
            </a:r>
            <a:endParaRPr lang="en-IN" sz="2400" dirty="0"/>
          </a:p>
          <a:p>
            <a:pPr marL="342900" indent="-342900">
              <a:buFont typeface="Wingdings" panose="05000000000000000000" pitchFamily="2" charset="2"/>
              <a:buChar char="q"/>
            </a:pPr>
            <a:r>
              <a:rPr lang="en-IN" sz="2400" dirty="0">
                <a:hlinkClick r:id="rId3"/>
              </a:rPr>
              <a:t>https://www.softwaretestinghelp.com/python/python-file-reading-writing/</a:t>
            </a:r>
            <a:endParaRPr lang="en-IN" sz="2400" dirty="0"/>
          </a:p>
          <a:p>
            <a:pPr marL="342900" indent="-342900">
              <a:buFont typeface="Wingdings" panose="05000000000000000000" pitchFamily="2" charset="2"/>
              <a:buChar char="q"/>
            </a:pPr>
            <a:endParaRPr lang="en-IN" sz="2400" dirty="0"/>
          </a:p>
        </p:txBody>
      </p:sp>
      <p:sp>
        <p:nvSpPr>
          <p:cNvPr id="4" name="TextBox 3">
            <a:extLst>
              <a:ext uri="{FF2B5EF4-FFF2-40B4-BE49-F238E27FC236}">
                <a16:creationId xmlns:a16="http://schemas.microsoft.com/office/drawing/2014/main" id="{CF2397B6-81E1-B55F-9830-87A08C310C62}"/>
              </a:ext>
            </a:extLst>
          </p:cNvPr>
          <p:cNvSpPr txBox="1"/>
          <p:nvPr/>
        </p:nvSpPr>
        <p:spPr>
          <a:xfrm>
            <a:off x="4599709" y="274099"/>
            <a:ext cx="2992582" cy="523220"/>
          </a:xfrm>
          <a:prstGeom prst="rect">
            <a:avLst/>
          </a:prstGeom>
          <a:noFill/>
        </p:spPr>
        <p:txBody>
          <a:bodyPr wrap="square" rtlCol="0">
            <a:spAutoFit/>
          </a:bodyPr>
          <a:lstStyle/>
          <a:p>
            <a:r>
              <a:rPr lang="en-US" sz="2800" dirty="0"/>
              <a:t>References</a:t>
            </a:r>
            <a:endParaRPr lang="en-IN" sz="2800" dirty="0"/>
          </a:p>
        </p:txBody>
      </p:sp>
    </p:spTree>
    <p:extLst>
      <p:ext uri="{BB962C8B-B14F-4D97-AF65-F5344CB8AC3E}">
        <p14:creationId xmlns:p14="http://schemas.microsoft.com/office/powerpoint/2010/main" val="3998130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726348-FCE2-E521-7D2E-C1BC61AD0C3B}"/>
              </a:ext>
            </a:extLst>
          </p:cNvPr>
          <p:cNvSpPr txBox="1"/>
          <p:nvPr/>
        </p:nvSpPr>
        <p:spPr>
          <a:xfrm>
            <a:off x="600364" y="1150080"/>
            <a:ext cx="10751127" cy="5262979"/>
          </a:xfrm>
          <a:prstGeom prst="rect">
            <a:avLst/>
          </a:prstGeom>
          <a:noFill/>
        </p:spPr>
        <p:txBody>
          <a:bodyPr wrap="square">
            <a:spAutoFit/>
          </a:bodyPr>
          <a:lstStyle/>
          <a:p>
            <a:pPr marL="457200" indent="-457200" algn="just">
              <a:buFont typeface="Wingdings" panose="05000000000000000000" pitchFamily="2" charset="2"/>
              <a:buChar char="ü"/>
            </a:pPr>
            <a:r>
              <a:rPr lang="en-US" sz="2800" dirty="0"/>
              <a:t>Python too supports file handling and allows users to handle files i.e., to read and write files, along with many other file handling options, to operate on files.</a:t>
            </a:r>
          </a:p>
          <a:p>
            <a:pPr marL="457200" indent="-457200" algn="just">
              <a:buFont typeface="Wingdings" panose="05000000000000000000" pitchFamily="2" charset="2"/>
              <a:buChar char="ü"/>
            </a:pPr>
            <a:endParaRPr lang="en-US" sz="2800" dirty="0"/>
          </a:p>
          <a:p>
            <a:pPr marL="457200" indent="-457200" algn="just">
              <a:buFont typeface="Wingdings" panose="05000000000000000000" pitchFamily="2" charset="2"/>
              <a:buChar char="ü"/>
            </a:pPr>
            <a:endParaRPr lang="en-US" sz="2800" dirty="0"/>
          </a:p>
          <a:p>
            <a:pPr marL="457200" indent="-457200" algn="just">
              <a:buFont typeface="Wingdings" panose="05000000000000000000" pitchFamily="2" charset="2"/>
              <a:buChar char="ü"/>
            </a:pPr>
            <a:r>
              <a:rPr lang="en-US" sz="2800" dirty="0"/>
              <a:t>Python treats files differently as text or binary and this is important. </a:t>
            </a:r>
          </a:p>
          <a:p>
            <a:pPr marL="457200" indent="-457200" algn="just">
              <a:buFont typeface="Wingdings" panose="05000000000000000000" pitchFamily="2" charset="2"/>
              <a:buChar char="ü"/>
            </a:pPr>
            <a:endParaRPr lang="en-US" sz="2800" dirty="0"/>
          </a:p>
          <a:p>
            <a:pPr marL="457200" indent="-457200" algn="just">
              <a:buFont typeface="Wingdings" panose="05000000000000000000" pitchFamily="2" charset="2"/>
              <a:buChar char="ü"/>
            </a:pPr>
            <a:r>
              <a:rPr lang="en-US" sz="2800" dirty="0"/>
              <a:t>Each line of code includes a sequence of characters and they form a text file. Each line of a file is terminated with a special character, called the EOL or End of Line characters like comma {,} or newline character. It ends the current line and tells the interpreter a new one has begun. </a:t>
            </a:r>
            <a:endParaRPr lang="en-IN" sz="2800" dirty="0"/>
          </a:p>
        </p:txBody>
      </p:sp>
      <p:sp>
        <p:nvSpPr>
          <p:cNvPr id="4" name="TextBox 3">
            <a:extLst>
              <a:ext uri="{FF2B5EF4-FFF2-40B4-BE49-F238E27FC236}">
                <a16:creationId xmlns:a16="http://schemas.microsoft.com/office/drawing/2014/main" id="{9F25B3F7-0D67-2904-F462-5E1955773874}"/>
              </a:ext>
            </a:extLst>
          </p:cNvPr>
          <p:cNvSpPr txBox="1"/>
          <p:nvPr/>
        </p:nvSpPr>
        <p:spPr>
          <a:xfrm>
            <a:off x="3565236" y="230909"/>
            <a:ext cx="4738255" cy="584775"/>
          </a:xfrm>
          <a:prstGeom prst="rect">
            <a:avLst/>
          </a:prstGeom>
          <a:noFill/>
        </p:spPr>
        <p:txBody>
          <a:bodyPr wrap="square" rtlCol="0">
            <a:spAutoFit/>
          </a:bodyPr>
          <a:lstStyle/>
          <a:p>
            <a:pPr algn="ctr"/>
            <a:r>
              <a:rPr lang="en-US" sz="3200" b="1" dirty="0">
                <a:solidFill>
                  <a:srgbClr val="C00000"/>
                </a:solidFill>
              </a:rPr>
              <a:t>File Handling</a:t>
            </a:r>
            <a:endParaRPr lang="en-IN" sz="3200" b="1" dirty="0">
              <a:solidFill>
                <a:srgbClr val="C00000"/>
              </a:solidFill>
            </a:endParaRPr>
          </a:p>
        </p:txBody>
      </p:sp>
    </p:spTree>
    <p:extLst>
      <p:ext uri="{BB962C8B-B14F-4D97-AF65-F5344CB8AC3E}">
        <p14:creationId xmlns:p14="http://schemas.microsoft.com/office/powerpoint/2010/main" val="3498147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577E3A-121A-3B30-66FA-F0A5D1D9BE67}"/>
              </a:ext>
            </a:extLst>
          </p:cNvPr>
          <p:cNvSpPr txBox="1"/>
          <p:nvPr/>
        </p:nvSpPr>
        <p:spPr>
          <a:xfrm>
            <a:off x="471055" y="982176"/>
            <a:ext cx="11545454" cy="5262979"/>
          </a:xfrm>
          <a:prstGeom prst="rect">
            <a:avLst/>
          </a:prstGeom>
          <a:noFill/>
        </p:spPr>
        <p:txBody>
          <a:bodyPr wrap="square">
            <a:spAutoFit/>
          </a:bodyPr>
          <a:lstStyle/>
          <a:p>
            <a:r>
              <a:rPr lang="en-US" sz="2400" dirty="0"/>
              <a:t>Before performing any operation on the file like reading or writing, first, we have to open that file. For this, we should use Python’s inbuilt function open() but at the time of opening, we have to specify the mode, which represents the purpose of the opening file.</a:t>
            </a:r>
          </a:p>
          <a:p>
            <a:endParaRPr lang="en-US" sz="2400" dirty="0"/>
          </a:p>
          <a:p>
            <a:pPr algn="ctr"/>
            <a:r>
              <a:rPr lang="en-US" sz="2400" b="1" dirty="0">
                <a:solidFill>
                  <a:srgbClr val="0070C0"/>
                </a:solidFill>
              </a:rPr>
              <a:t>f = open(filename, mode)</a:t>
            </a:r>
          </a:p>
          <a:p>
            <a:r>
              <a:rPr lang="en-US" sz="2400" dirty="0"/>
              <a:t>Where the following mode is supported:</a:t>
            </a:r>
          </a:p>
          <a:p>
            <a:r>
              <a:rPr lang="en-US" sz="2400" dirty="0"/>
              <a:t>r: </a:t>
            </a:r>
            <a:r>
              <a:rPr lang="en-US" sz="2400" dirty="0">
                <a:solidFill>
                  <a:srgbClr val="C00000"/>
                </a:solidFill>
              </a:rPr>
              <a:t>open an existing file for a read operation.</a:t>
            </a:r>
          </a:p>
          <a:p>
            <a:r>
              <a:rPr lang="en-US" sz="2400" dirty="0"/>
              <a:t>w: </a:t>
            </a:r>
            <a:r>
              <a:rPr lang="en-US" sz="2400" dirty="0">
                <a:solidFill>
                  <a:srgbClr val="7030A0"/>
                </a:solidFill>
              </a:rPr>
              <a:t>open an existing file for a write operation. If the file already contains some data then it will be overridden.</a:t>
            </a:r>
          </a:p>
          <a:p>
            <a:r>
              <a:rPr lang="en-US" sz="2400" dirty="0"/>
              <a:t>a:  </a:t>
            </a:r>
            <a:r>
              <a:rPr lang="en-US" sz="2400" b="1" dirty="0">
                <a:solidFill>
                  <a:srgbClr val="00B050"/>
                </a:solidFill>
              </a:rPr>
              <a:t>open an existing file for append operation. It won’t override existing data.</a:t>
            </a:r>
          </a:p>
          <a:p>
            <a:r>
              <a:rPr lang="en-US" sz="2400" dirty="0"/>
              <a:t>r+:  </a:t>
            </a:r>
            <a:r>
              <a:rPr lang="en-US" sz="2400" b="1" dirty="0">
                <a:solidFill>
                  <a:srgbClr val="FF3300"/>
                </a:solidFill>
              </a:rPr>
              <a:t>To read and write data into the file. The previous data in the file will be overridden</a:t>
            </a:r>
            <a:r>
              <a:rPr lang="en-US" sz="2400" dirty="0"/>
              <a:t>.</a:t>
            </a:r>
          </a:p>
          <a:p>
            <a:r>
              <a:rPr lang="en-US" sz="2400" dirty="0"/>
              <a:t>w+: </a:t>
            </a:r>
            <a:r>
              <a:rPr lang="en-US" sz="2400" b="1" dirty="0">
                <a:solidFill>
                  <a:srgbClr val="FFC000"/>
                </a:solidFill>
              </a:rPr>
              <a:t>To write and read data. It will override existing data.</a:t>
            </a:r>
          </a:p>
          <a:p>
            <a:r>
              <a:rPr lang="en-US" sz="2400" dirty="0"/>
              <a:t>a+: </a:t>
            </a:r>
            <a:r>
              <a:rPr lang="en-US" sz="2400" b="1" dirty="0">
                <a:solidFill>
                  <a:srgbClr val="0070C0"/>
                </a:solidFill>
              </a:rPr>
              <a:t>To append and read data from the file. It won’t override existing data</a:t>
            </a:r>
            <a:r>
              <a:rPr lang="en-US" sz="2400" dirty="0"/>
              <a:t>.</a:t>
            </a:r>
          </a:p>
          <a:p>
            <a:r>
              <a:rPr lang="en-US" sz="2400" dirty="0"/>
              <a:t>x :  Create - will create a file, returns an error if the file exist</a:t>
            </a:r>
            <a:endParaRPr lang="en-IN" sz="2400" dirty="0"/>
          </a:p>
        </p:txBody>
      </p:sp>
      <p:sp>
        <p:nvSpPr>
          <p:cNvPr id="4" name="TextBox 3">
            <a:extLst>
              <a:ext uri="{FF2B5EF4-FFF2-40B4-BE49-F238E27FC236}">
                <a16:creationId xmlns:a16="http://schemas.microsoft.com/office/drawing/2014/main" id="{94D30A30-9C88-83AC-6C69-2F86076437BF}"/>
              </a:ext>
            </a:extLst>
          </p:cNvPr>
          <p:cNvSpPr txBox="1"/>
          <p:nvPr/>
        </p:nvSpPr>
        <p:spPr>
          <a:xfrm>
            <a:off x="3565236" y="230909"/>
            <a:ext cx="5865091" cy="584775"/>
          </a:xfrm>
          <a:prstGeom prst="rect">
            <a:avLst/>
          </a:prstGeom>
          <a:noFill/>
        </p:spPr>
        <p:txBody>
          <a:bodyPr wrap="square" rtlCol="0">
            <a:spAutoFit/>
          </a:bodyPr>
          <a:lstStyle/>
          <a:p>
            <a:r>
              <a:rPr lang="en-US" sz="3200" b="1" dirty="0">
                <a:solidFill>
                  <a:srgbClr val="002060"/>
                </a:solidFill>
              </a:rPr>
              <a:t>Working of open() function</a:t>
            </a:r>
          </a:p>
        </p:txBody>
      </p:sp>
    </p:spTree>
    <p:extLst>
      <p:ext uri="{BB962C8B-B14F-4D97-AF65-F5344CB8AC3E}">
        <p14:creationId xmlns:p14="http://schemas.microsoft.com/office/powerpoint/2010/main" val="171559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577E3A-121A-3B30-66FA-F0A5D1D9BE67}"/>
              </a:ext>
            </a:extLst>
          </p:cNvPr>
          <p:cNvSpPr txBox="1"/>
          <p:nvPr/>
        </p:nvSpPr>
        <p:spPr>
          <a:xfrm>
            <a:off x="646546" y="1314685"/>
            <a:ext cx="11545454" cy="830997"/>
          </a:xfrm>
          <a:prstGeom prst="rect">
            <a:avLst/>
          </a:prstGeom>
          <a:noFill/>
        </p:spPr>
        <p:txBody>
          <a:bodyPr wrap="square">
            <a:spAutoFit/>
          </a:bodyPr>
          <a:lstStyle/>
          <a:p>
            <a:r>
              <a:rPr lang="en-US" sz="2400" b="1" dirty="0">
                <a:solidFill>
                  <a:srgbClr val="0070C0"/>
                </a:solidFill>
              </a:rPr>
              <a:t>"t"</a:t>
            </a:r>
            <a:r>
              <a:rPr lang="en-US" sz="2400" dirty="0"/>
              <a:t> - Text - Default value. Text mode</a:t>
            </a:r>
          </a:p>
          <a:p>
            <a:r>
              <a:rPr lang="en-US" sz="2400" b="1" dirty="0">
                <a:solidFill>
                  <a:srgbClr val="C00000"/>
                </a:solidFill>
              </a:rPr>
              <a:t>"b"</a:t>
            </a:r>
            <a:r>
              <a:rPr lang="en-US" sz="2400" dirty="0"/>
              <a:t> - Binary - Binary mode (e.g. images/audio/video)</a:t>
            </a:r>
            <a:endParaRPr lang="en-IN" sz="2400" dirty="0"/>
          </a:p>
        </p:txBody>
      </p:sp>
      <p:sp>
        <p:nvSpPr>
          <p:cNvPr id="4" name="TextBox 3">
            <a:extLst>
              <a:ext uri="{FF2B5EF4-FFF2-40B4-BE49-F238E27FC236}">
                <a16:creationId xmlns:a16="http://schemas.microsoft.com/office/drawing/2014/main" id="{94D30A30-9C88-83AC-6C69-2F86076437BF}"/>
              </a:ext>
            </a:extLst>
          </p:cNvPr>
          <p:cNvSpPr txBox="1"/>
          <p:nvPr/>
        </p:nvSpPr>
        <p:spPr>
          <a:xfrm>
            <a:off x="3565236" y="230909"/>
            <a:ext cx="5865091" cy="584775"/>
          </a:xfrm>
          <a:prstGeom prst="rect">
            <a:avLst/>
          </a:prstGeom>
          <a:noFill/>
        </p:spPr>
        <p:txBody>
          <a:bodyPr wrap="square" rtlCol="0">
            <a:spAutoFit/>
          </a:bodyPr>
          <a:lstStyle/>
          <a:p>
            <a:r>
              <a:rPr lang="en-US" sz="3200" b="1" dirty="0">
                <a:solidFill>
                  <a:srgbClr val="002060"/>
                </a:solidFill>
              </a:rPr>
              <a:t>Working of open() function</a:t>
            </a:r>
          </a:p>
        </p:txBody>
      </p:sp>
      <p:sp>
        <p:nvSpPr>
          <p:cNvPr id="5" name="TextBox 4">
            <a:extLst>
              <a:ext uri="{FF2B5EF4-FFF2-40B4-BE49-F238E27FC236}">
                <a16:creationId xmlns:a16="http://schemas.microsoft.com/office/drawing/2014/main" id="{3D433950-A0A3-E049-9683-C9DF6A7414AA}"/>
              </a:ext>
            </a:extLst>
          </p:cNvPr>
          <p:cNvSpPr txBox="1"/>
          <p:nvPr/>
        </p:nvSpPr>
        <p:spPr>
          <a:xfrm>
            <a:off x="2392218" y="2794061"/>
            <a:ext cx="6096000" cy="523220"/>
          </a:xfrm>
          <a:prstGeom prst="rect">
            <a:avLst/>
          </a:prstGeom>
          <a:noFill/>
        </p:spPr>
        <p:txBody>
          <a:bodyPr wrap="square">
            <a:spAutoFit/>
          </a:bodyPr>
          <a:lstStyle/>
          <a:p>
            <a:r>
              <a:rPr lang="en-IN" sz="2800" b="1" dirty="0">
                <a:solidFill>
                  <a:srgbClr val="7030A0"/>
                </a:solidFill>
              </a:rPr>
              <a:t>f = open("demofile.txt", "rt")</a:t>
            </a:r>
          </a:p>
        </p:txBody>
      </p:sp>
    </p:spTree>
    <p:extLst>
      <p:ext uri="{BB962C8B-B14F-4D97-AF65-F5344CB8AC3E}">
        <p14:creationId xmlns:p14="http://schemas.microsoft.com/office/powerpoint/2010/main" val="1290868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9D6731-318D-CF58-6E67-2E3E31B96F48}"/>
              </a:ext>
            </a:extLst>
          </p:cNvPr>
          <p:cNvPicPr>
            <a:picLocks noChangeAspect="1"/>
          </p:cNvPicPr>
          <p:nvPr/>
        </p:nvPicPr>
        <p:blipFill rotWithShape="1">
          <a:blip r:embed="rId2"/>
          <a:srcRect r="77652" b="74563"/>
          <a:stretch/>
        </p:blipFill>
        <p:spPr>
          <a:xfrm>
            <a:off x="8063347" y="1272089"/>
            <a:ext cx="2724727" cy="1475371"/>
          </a:xfrm>
          <a:prstGeom prst="rect">
            <a:avLst/>
          </a:prstGeom>
        </p:spPr>
      </p:pic>
      <p:pic>
        <p:nvPicPr>
          <p:cNvPr id="5" name="Picture 4">
            <a:extLst>
              <a:ext uri="{FF2B5EF4-FFF2-40B4-BE49-F238E27FC236}">
                <a16:creationId xmlns:a16="http://schemas.microsoft.com/office/drawing/2014/main" id="{08CFCE78-E03C-16A6-E353-907D0DBAF910}"/>
              </a:ext>
            </a:extLst>
          </p:cNvPr>
          <p:cNvPicPr>
            <a:picLocks noChangeAspect="1"/>
          </p:cNvPicPr>
          <p:nvPr/>
        </p:nvPicPr>
        <p:blipFill rotWithShape="1">
          <a:blip r:embed="rId3"/>
          <a:srcRect r="45530" b="66276"/>
          <a:stretch/>
        </p:blipFill>
        <p:spPr>
          <a:xfrm>
            <a:off x="554181" y="906896"/>
            <a:ext cx="6640945" cy="2205759"/>
          </a:xfrm>
          <a:prstGeom prst="rect">
            <a:avLst/>
          </a:prstGeom>
        </p:spPr>
      </p:pic>
      <p:pic>
        <p:nvPicPr>
          <p:cNvPr id="7" name="Picture 6">
            <a:extLst>
              <a:ext uri="{FF2B5EF4-FFF2-40B4-BE49-F238E27FC236}">
                <a16:creationId xmlns:a16="http://schemas.microsoft.com/office/drawing/2014/main" id="{4F27950B-D854-9D1D-E785-7ECC4FE0B88D}"/>
              </a:ext>
            </a:extLst>
          </p:cNvPr>
          <p:cNvPicPr>
            <a:picLocks noChangeAspect="1"/>
          </p:cNvPicPr>
          <p:nvPr/>
        </p:nvPicPr>
        <p:blipFill rotWithShape="1">
          <a:blip r:embed="rId4"/>
          <a:srcRect t="26711" r="40985" b="35660"/>
          <a:stretch/>
        </p:blipFill>
        <p:spPr>
          <a:xfrm>
            <a:off x="2050473" y="3745346"/>
            <a:ext cx="7195126" cy="2272145"/>
          </a:xfrm>
          <a:prstGeom prst="rect">
            <a:avLst/>
          </a:prstGeom>
        </p:spPr>
      </p:pic>
    </p:spTree>
    <p:extLst>
      <p:ext uri="{BB962C8B-B14F-4D97-AF65-F5344CB8AC3E}">
        <p14:creationId xmlns:p14="http://schemas.microsoft.com/office/powerpoint/2010/main" val="60877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13D5A9-EF30-86BD-7846-956F01A95553}"/>
              </a:ext>
            </a:extLst>
          </p:cNvPr>
          <p:cNvPicPr>
            <a:picLocks noChangeAspect="1"/>
          </p:cNvPicPr>
          <p:nvPr/>
        </p:nvPicPr>
        <p:blipFill rotWithShape="1">
          <a:blip r:embed="rId2"/>
          <a:srcRect t="11945" r="11098" b="55304"/>
          <a:stretch/>
        </p:blipFill>
        <p:spPr>
          <a:xfrm>
            <a:off x="133495" y="3535796"/>
            <a:ext cx="6729124" cy="2124363"/>
          </a:xfrm>
          <a:prstGeom prst="rect">
            <a:avLst/>
          </a:prstGeom>
        </p:spPr>
      </p:pic>
      <p:pic>
        <p:nvPicPr>
          <p:cNvPr id="5" name="Picture 4">
            <a:extLst>
              <a:ext uri="{FF2B5EF4-FFF2-40B4-BE49-F238E27FC236}">
                <a16:creationId xmlns:a16="http://schemas.microsoft.com/office/drawing/2014/main" id="{4CE4936D-0B3F-285B-E563-942F04D0C17F}"/>
              </a:ext>
            </a:extLst>
          </p:cNvPr>
          <p:cNvPicPr>
            <a:picLocks noChangeAspect="1"/>
          </p:cNvPicPr>
          <p:nvPr/>
        </p:nvPicPr>
        <p:blipFill rotWithShape="1">
          <a:blip r:embed="rId3"/>
          <a:srcRect r="63864" b="76725"/>
          <a:stretch/>
        </p:blipFill>
        <p:spPr>
          <a:xfrm>
            <a:off x="669636" y="1197841"/>
            <a:ext cx="4405745" cy="1522268"/>
          </a:xfrm>
          <a:prstGeom prst="rect">
            <a:avLst/>
          </a:prstGeom>
        </p:spPr>
      </p:pic>
      <p:sp>
        <p:nvSpPr>
          <p:cNvPr id="7" name="TextBox 6">
            <a:extLst>
              <a:ext uri="{FF2B5EF4-FFF2-40B4-BE49-F238E27FC236}">
                <a16:creationId xmlns:a16="http://schemas.microsoft.com/office/drawing/2014/main" id="{8E2FDA65-C086-8AC2-9DD0-1A5365BE9ADC}"/>
              </a:ext>
            </a:extLst>
          </p:cNvPr>
          <p:cNvSpPr txBox="1"/>
          <p:nvPr/>
        </p:nvSpPr>
        <p:spPr>
          <a:xfrm>
            <a:off x="7236694" y="573735"/>
            <a:ext cx="3689924" cy="830997"/>
          </a:xfrm>
          <a:prstGeom prst="rect">
            <a:avLst/>
          </a:prstGeom>
          <a:noFill/>
        </p:spPr>
        <p:txBody>
          <a:bodyPr wrap="square">
            <a:spAutoFit/>
          </a:bodyPr>
          <a:lstStyle/>
          <a:p>
            <a:r>
              <a:rPr lang="en-IN" sz="2400" dirty="0"/>
              <a:t>file = open('demo.txt', 'r')</a:t>
            </a:r>
          </a:p>
          <a:p>
            <a:r>
              <a:rPr lang="en-IN" sz="2400" dirty="0"/>
              <a:t>print (</a:t>
            </a:r>
            <a:r>
              <a:rPr lang="en-IN" sz="2400" dirty="0" err="1"/>
              <a:t>file.read</a:t>
            </a:r>
            <a:r>
              <a:rPr lang="en-IN" sz="2400" dirty="0"/>
              <a:t>(5))</a:t>
            </a:r>
          </a:p>
        </p:txBody>
      </p:sp>
      <p:pic>
        <p:nvPicPr>
          <p:cNvPr id="9" name="Picture 8">
            <a:extLst>
              <a:ext uri="{FF2B5EF4-FFF2-40B4-BE49-F238E27FC236}">
                <a16:creationId xmlns:a16="http://schemas.microsoft.com/office/drawing/2014/main" id="{DC4EEAA2-E3F4-2B3D-1A52-B623608BA52C}"/>
              </a:ext>
            </a:extLst>
          </p:cNvPr>
          <p:cNvPicPr>
            <a:picLocks noChangeAspect="1"/>
          </p:cNvPicPr>
          <p:nvPr/>
        </p:nvPicPr>
        <p:blipFill rotWithShape="1">
          <a:blip r:embed="rId4"/>
          <a:srcRect t="17559" r="9494" b="38047"/>
          <a:stretch/>
        </p:blipFill>
        <p:spPr>
          <a:xfrm>
            <a:off x="6257421" y="1691121"/>
            <a:ext cx="5648469" cy="1522268"/>
          </a:xfrm>
          <a:prstGeom prst="rect">
            <a:avLst/>
          </a:prstGeom>
        </p:spPr>
      </p:pic>
    </p:spTree>
    <p:extLst>
      <p:ext uri="{BB962C8B-B14F-4D97-AF65-F5344CB8AC3E}">
        <p14:creationId xmlns:p14="http://schemas.microsoft.com/office/powerpoint/2010/main" val="576223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1DB3BF-9BC9-4582-0850-5570314AED56}"/>
              </a:ext>
            </a:extLst>
          </p:cNvPr>
          <p:cNvSpPr txBox="1"/>
          <p:nvPr/>
        </p:nvSpPr>
        <p:spPr>
          <a:xfrm>
            <a:off x="3565236" y="180170"/>
            <a:ext cx="6096000" cy="584775"/>
          </a:xfrm>
          <a:prstGeom prst="rect">
            <a:avLst/>
          </a:prstGeom>
          <a:noFill/>
        </p:spPr>
        <p:txBody>
          <a:bodyPr wrap="square">
            <a:spAutoFit/>
          </a:bodyPr>
          <a:lstStyle/>
          <a:p>
            <a:r>
              <a:rPr lang="en-US" sz="3200" dirty="0"/>
              <a:t>Creating a file using write() mode</a:t>
            </a:r>
            <a:endParaRPr lang="en-IN" sz="3200" dirty="0"/>
          </a:p>
        </p:txBody>
      </p:sp>
      <p:pic>
        <p:nvPicPr>
          <p:cNvPr id="5" name="Picture 4">
            <a:extLst>
              <a:ext uri="{FF2B5EF4-FFF2-40B4-BE49-F238E27FC236}">
                <a16:creationId xmlns:a16="http://schemas.microsoft.com/office/drawing/2014/main" id="{ECDD6042-2B38-F57B-0BFE-3595B61D778A}"/>
              </a:ext>
            </a:extLst>
          </p:cNvPr>
          <p:cNvPicPr>
            <a:picLocks noChangeAspect="1"/>
          </p:cNvPicPr>
          <p:nvPr/>
        </p:nvPicPr>
        <p:blipFill rotWithShape="1">
          <a:blip r:embed="rId2"/>
          <a:srcRect r="39242" b="70512"/>
          <a:stretch/>
        </p:blipFill>
        <p:spPr>
          <a:xfrm>
            <a:off x="415637" y="1110096"/>
            <a:ext cx="7407564" cy="1928668"/>
          </a:xfrm>
          <a:prstGeom prst="rect">
            <a:avLst/>
          </a:prstGeom>
        </p:spPr>
      </p:pic>
      <p:pic>
        <p:nvPicPr>
          <p:cNvPr id="7" name="Picture 6">
            <a:extLst>
              <a:ext uri="{FF2B5EF4-FFF2-40B4-BE49-F238E27FC236}">
                <a16:creationId xmlns:a16="http://schemas.microsoft.com/office/drawing/2014/main" id="{5F2F0033-C86F-E918-8677-687DB935E571}"/>
              </a:ext>
            </a:extLst>
          </p:cNvPr>
          <p:cNvPicPr>
            <a:picLocks noChangeAspect="1"/>
          </p:cNvPicPr>
          <p:nvPr/>
        </p:nvPicPr>
        <p:blipFill rotWithShape="1">
          <a:blip r:embed="rId3"/>
          <a:srcRect r="9682" b="68273"/>
          <a:stretch/>
        </p:blipFill>
        <p:spPr>
          <a:xfrm>
            <a:off x="415637" y="3819237"/>
            <a:ext cx="8835015" cy="1607705"/>
          </a:xfrm>
          <a:prstGeom prst="rect">
            <a:avLst/>
          </a:prstGeom>
        </p:spPr>
      </p:pic>
    </p:spTree>
    <p:extLst>
      <p:ext uri="{BB962C8B-B14F-4D97-AF65-F5344CB8AC3E}">
        <p14:creationId xmlns:p14="http://schemas.microsoft.com/office/powerpoint/2010/main" val="4137329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B75B1E-E039-D1FB-7E06-7D006E2D8B42}"/>
              </a:ext>
            </a:extLst>
          </p:cNvPr>
          <p:cNvPicPr>
            <a:picLocks noChangeAspect="1"/>
          </p:cNvPicPr>
          <p:nvPr/>
        </p:nvPicPr>
        <p:blipFill rotWithShape="1">
          <a:blip r:embed="rId2"/>
          <a:srcRect r="13863" b="76793"/>
          <a:stretch/>
        </p:blipFill>
        <p:spPr>
          <a:xfrm>
            <a:off x="480290" y="3863247"/>
            <a:ext cx="11102110" cy="1863298"/>
          </a:xfrm>
          <a:prstGeom prst="rect">
            <a:avLst/>
          </a:prstGeom>
        </p:spPr>
      </p:pic>
      <p:pic>
        <p:nvPicPr>
          <p:cNvPr id="5" name="Picture 4">
            <a:extLst>
              <a:ext uri="{FF2B5EF4-FFF2-40B4-BE49-F238E27FC236}">
                <a16:creationId xmlns:a16="http://schemas.microsoft.com/office/drawing/2014/main" id="{A0362C64-9A73-FFAB-0353-03EE22C18A97}"/>
              </a:ext>
            </a:extLst>
          </p:cNvPr>
          <p:cNvPicPr>
            <a:picLocks noChangeAspect="1"/>
          </p:cNvPicPr>
          <p:nvPr/>
        </p:nvPicPr>
        <p:blipFill rotWithShape="1">
          <a:blip r:embed="rId3"/>
          <a:srcRect r="32652" b="75878"/>
          <a:stretch/>
        </p:blipFill>
        <p:spPr>
          <a:xfrm>
            <a:off x="544945" y="1331768"/>
            <a:ext cx="9125528" cy="2097232"/>
          </a:xfrm>
          <a:prstGeom prst="rect">
            <a:avLst/>
          </a:prstGeom>
        </p:spPr>
      </p:pic>
      <p:sp>
        <p:nvSpPr>
          <p:cNvPr id="6" name="TextBox 5">
            <a:extLst>
              <a:ext uri="{FF2B5EF4-FFF2-40B4-BE49-F238E27FC236}">
                <a16:creationId xmlns:a16="http://schemas.microsoft.com/office/drawing/2014/main" id="{EBF7FCAD-5544-E8FF-51A9-518E1DF06EEE}"/>
              </a:ext>
            </a:extLst>
          </p:cNvPr>
          <p:cNvSpPr txBox="1"/>
          <p:nvPr/>
        </p:nvSpPr>
        <p:spPr>
          <a:xfrm>
            <a:off x="3565236" y="180170"/>
            <a:ext cx="6096000" cy="584775"/>
          </a:xfrm>
          <a:prstGeom prst="rect">
            <a:avLst/>
          </a:prstGeom>
          <a:noFill/>
        </p:spPr>
        <p:txBody>
          <a:bodyPr wrap="square">
            <a:spAutoFit/>
          </a:bodyPr>
          <a:lstStyle/>
          <a:p>
            <a:r>
              <a:rPr lang="en-US" sz="3200" dirty="0"/>
              <a:t>write() with append mode</a:t>
            </a:r>
            <a:endParaRPr lang="en-IN" sz="3200" dirty="0"/>
          </a:p>
        </p:txBody>
      </p:sp>
    </p:spTree>
    <p:extLst>
      <p:ext uri="{BB962C8B-B14F-4D97-AF65-F5344CB8AC3E}">
        <p14:creationId xmlns:p14="http://schemas.microsoft.com/office/powerpoint/2010/main" val="1653169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52A8E2-BA50-8C1A-8B12-82ECFF05527B}"/>
              </a:ext>
            </a:extLst>
          </p:cNvPr>
          <p:cNvSpPr txBox="1"/>
          <p:nvPr/>
        </p:nvSpPr>
        <p:spPr>
          <a:xfrm>
            <a:off x="3186545" y="78569"/>
            <a:ext cx="7185891" cy="461665"/>
          </a:xfrm>
          <a:prstGeom prst="rect">
            <a:avLst/>
          </a:prstGeom>
          <a:noFill/>
        </p:spPr>
        <p:txBody>
          <a:bodyPr wrap="square">
            <a:spAutoFit/>
          </a:bodyPr>
          <a:lstStyle/>
          <a:p>
            <a:r>
              <a:rPr lang="en-US" sz="2400" dirty="0"/>
              <a:t>Using write along with the with() &amp; split() function</a:t>
            </a:r>
            <a:endParaRPr lang="en-IN" sz="2400" dirty="0"/>
          </a:p>
        </p:txBody>
      </p:sp>
      <p:pic>
        <p:nvPicPr>
          <p:cNvPr id="5" name="Picture 4">
            <a:extLst>
              <a:ext uri="{FF2B5EF4-FFF2-40B4-BE49-F238E27FC236}">
                <a16:creationId xmlns:a16="http://schemas.microsoft.com/office/drawing/2014/main" id="{66EE12AA-F2EA-2AA7-246C-07FA3B014A54}"/>
              </a:ext>
            </a:extLst>
          </p:cNvPr>
          <p:cNvPicPr>
            <a:picLocks noChangeAspect="1"/>
          </p:cNvPicPr>
          <p:nvPr/>
        </p:nvPicPr>
        <p:blipFill>
          <a:blip r:embed="rId2"/>
          <a:stretch>
            <a:fillRect/>
          </a:stretch>
        </p:blipFill>
        <p:spPr>
          <a:xfrm>
            <a:off x="1015279" y="3321194"/>
            <a:ext cx="9496425" cy="2543175"/>
          </a:xfrm>
          <a:prstGeom prst="rect">
            <a:avLst/>
          </a:prstGeom>
        </p:spPr>
      </p:pic>
      <p:pic>
        <p:nvPicPr>
          <p:cNvPr id="7" name="Picture 6">
            <a:extLst>
              <a:ext uri="{FF2B5EF4-FFF2-40B4-BE49-F238E27FC236}">
                <a16:creationId xmlns:a16="http://schemas.microsoft.com/office/drawing/2014/main" id="{0464A4C7-6421-04DA-F556-6FF3DC1941F5}"/>
              </a:ext>
            </a:extLst>
          </p:cNvPr>
          <p:cNvPicPr>
            <a:picLocks noChangeAspect="1"/>
          </p:cNvPicPr>
          <p:nvPr/>
        </p:nvPicPr>
        <p:blipFill rotWithShape="1">
          <a:blip r:embed="rId3"/>
          <a:srcRect r="55909" b="67970"/>
          <a:stretch/>
        </p:blipFill>
        <p:spPr>
          <a:xfrm>
            <a:off x="1015279" y="846307"/>
            <a:ext cx="9496424" cy="2168814"/>
          </a:xfrm>
          <a:prstGeom prst="rect">
            <a:avLst/>
          </a:prstGeom>
        </p:spPr>
      </p:pic>
    </p:spTree>
    <p:extLst>
      <p:ext uri="{BB962C8B-B14F-4D97-AF65-F5344CB8AC3E}">
        <p14:creationId xmlns:p14="http://schemas.microsoft.com/office/powerpoint/2010/main" val="2369012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FAC0FCDDB419E41B0E3DF0624D341D0" ma:contentTypeVersion="4" ma:contentTypeDescription="Create a new document." ma:contentTypeScope="" ma:versionID="af66bb3e1933f06f69eeb380fc9bf749">
  <xsd:schema xmlns:xsd="http://www.w3.org/2001/XMLSchema" xmlns:xs="http://www.w3.org/2001/XMLSchema" xmlns:p="http://schemas.microsoft.com/office/2006/metadata/properties" xmlns:ns2="cd629af8-7c8d-4c27-b945-2737d479d939" targetNamespace="http://schemas.microsoft.com/office/2006/metadata/properties" ma:root="true" ma:fieldsID="8dbf7042a974f6bab52cbd8468d40a06" ns2:_="">
    <xsd:import namespace="cd629af8-7c8d-4c27-b945-2737d479d93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629af8-7c8d-4c27-b945-2737d479d9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CC7467-E6B1-4FC6-A250-E622148AF0D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10AFCF4-F06A-438A-A657-CCAB5E68CDA1}">
  <ds:schemaRefs>
    <ds:schemaRef ds:uri="http://schemas.microsoft.com/sharepoint/v3/contenttype/forms"/>
  </ds:schemaRefs>
</ds:datastoreItem>
</file>

<file path=customXml/itemProps3.xml><?xml version="1.0" encoding="utf-8"?>
<ds:datastoreItem xmlns:ds="http://schemas.openxmlformats.org/officeDocument/2006/customXml" ds:itemID="{A3DA626D-4210-4978-B909-E640BAB4BC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629af8-7c8d-4c27-b945-2737d479d9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137</TotalTime>
  <Words>455</Words>
  <Application>Microsoft Office PowerPoint</Application>
  <PresentationFormat>Widescreen</PresentationFormat>
  <Paragraphs>38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File Handling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 in Python</dc:title>
  <dc:creator>Manish Solanki</dc:creator>
  <cp:lastModifiedBy>Manish Solanki</cp:lastModifiedBy>
  <cp:revision>20</cp:revision>
  <dcterms:created xsi:type="dcterms:W3CDTF">2022-05-19T04:48:48Z</dcterms:created>
  <dcterms:modified xsi:type="dcterms:W3CDTF">2022-05-21T13:31:51Z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0x010100EFAC0FCDDB419E41B0E3DF0624D341D0</vt:lpwstr>
  </property>
</Properties>
</file>